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6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7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8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300" r:id="rId2"/>
    <p:sldId id="449" r:id="rId3"/>
    <p:sldId id="475" r:id="rId4"/>
    <p:sldId id="476" r:id="rId5"/>
    <p:sldId id="477" r:id="rId6"/>
    <p:sldId id="478" r:id="rId7"/>
    <p:sldId id="479" r:id="rId8"/>
    <p:sldId id="480" r:id="rId9"/>
    <p:sldId id="481" r:id="rId10"/>
    <p:sldId id="483" r:id="rId11"/>
    <p:sldId id="482" r:id="rId12"/>
    <p:sldId id="484" r:id="rId13"/>
    <p:sldId id="485" r:id="rId14"/>
    <p:sldId id="487" r:id="rId15"/>
    <p:sldId id="486" r:id="rId16"/>
    <p:sldId id="488" r:id="rId17"/>
    <p:sldId id="489" r:id="rId18"/>
    <p:sldId id="490" r:id="rId19"/>
    <p:sldId id="308" r:id="rId2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pitchFamily="-106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pitchFamily="-106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pitchFamily="-106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pitchFamily="-106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pitchFamily="-10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Geneva" pitchFamily="-10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Geneva" pitchFamily="-10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Geneva" pitchFamily="-10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Geneva" pitchFamily="-10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naferreira" initials="m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6F3E"/>
    <a:srgbClr val="FFFF66"/>
    <a:srgbClr val="FF9933"/>
    <a:srgbClr val="878935"/>
    <a:srgbClr val="324D1F"/>
    <a:srgbClr val="E6F781"/>
    <a:srgbClr val="FFFF99"/>
    <a:srgbClr val="A9C1DF"/>
    <a:srgbClr val="B0C7E2"/>
    <a:srgbClr val="77B0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6" autoAdjust="0"/>
    <p:restoredTop sz="93913" autoAdjust="0"/>
  </p:normalViewPr>
  <p:slideViewPr>
    <p:cSldViewPr snapToGrid="0" snapToObjects="1">
      <p:cViewPr varScale="1">
        <p:scale>
          <a:sx n="86" d="100"/>
          <a:sy n="86" d="100"/>
        </p:scale>
        <p:origin x="66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FCFF53-D970-4DFB-9E44-4CB99E8FD61F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C5E5CD4-1725-4055-90B5-645B098E988D}">
      <dgm:prSet phldrT="[Texto]" custT="1"/>
      <dgm:spPr/>
      <dgm:t>
        <a:bodyPr/>
        <a:lstStyle/>
        <a:p>
          <a:pPr algn="ctr"/>
          <a:r>
            <a:rPr lang="pt-BR" sz="2400" b="1" dirty="0" smtClean="0"/>
            <a:t>Convênios para mobilização e execução do CAR?</a:t>
          </a:r>
          <a:endParaRPr lang="pt-BR" sz="2400" b="1" dirty="0"/>
        </a:p>
      </dgm:t>
    </dgm:pt>
    <dgm:pt modelId="{F99B7F5E-9903-4B12-B632-AE517849462B}" type="parTrans" cxnId="{4A63F835-0C12-4150-9F9A-E080B85D9384}">
      <dgm:prSet/>
      <dgm:spPr/>
      <dgm:t>
        <a:bodyPr/>
        <a:lstStyle/>
        <a:p>
          <a:endParaRPr lang="pt-BR"/>
        </a:p>
      </dgm:t>
    </dgm:pt>
    <dgm:pt modelId="{A975E661-9C84-4DF2-9CE2-69FDD67ED424}" type="sibTrans" cxnId="{4A63F835-0C12-4150-9F9A-E080B85D9384}">
      <dgm:prSet/>
      <dgm:spPr/>
      <dgm:t>
        <a:bodyPr/>
        <a:lstStyle/>
        <a:p>
          <a:endParaRPr lang="pt-BR"/>
        </a:p>
      </dgm:t>
    </dgm:pt>
    <dgm:pt modelId="{0E62C095-CB39-4668-896B-AC0A16FAA27E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sz="1800" b="1" dirty="0" smtClean="0"/>
            <a:t>Maioria dos estados não tem convênios para cadastramento</a:t>
          </a:r>
          <a:endParaRPr lang="pt-BR" sz="1800" b="1" dirty="0"/>
        </a:p>
      </dgm:t>
    </dgm:pt>
    <dgm:pt modelId="{766270FF-4916-4716-AA24-FA701BB79D6E}" type="parTrans" cxnId="{97711DBC-DB1D-42F3-91B5-4571136B0A67}">
      <dgm:prSet/>
      <dgm:spPr/>
      <dgm:t>
        <a:bodyPr/>
        <a:lstStyle/>
        <a:p>
          <a:endParaRPr lang="pt-BR"/>
        </a:p>
      </dgm:t>
    </dgm:pt>
    <dgm:pt modelId="{12A27743-7FF6-4FC6-9B8D-819D5E9B05BC}" type="sibTrans" cxnId="{97711DBC-DB1D-42F3-91B5-4571136B0A67}">
      <dgm:prSet/>
      <dgm:spPr/>
      <dgm:t>
        <a:bodyPr/>
        <a:lstStyle/>
        <a:p>
          <a:endParaRPr lang="pt-BR"/>
        </a:p>
      </dgm:t>
    </dgm:pt>
    <dgm:pt modelId="{641D1FC2-ADA9-458B-8749-317A475640CF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sz="1800" b="1" dirty="0" smtClean="0"/>
            <a:t>Goiás e São Paulo formalizaram convênios com algumas prefeituras</a:t>
          </a:r>
          <a:endParaRPr lang="pt-BR" sz="1800" b="1" dirty="0"/>
        </a:p>
      </dgm:t>
    </dgm:pt>
    <dgm:pt modelId="{DF9E8985-2689-4F58-A20E-E4CA12C581E0}" type="parTrans" cxnId="{04ECFD04-9421-4245-B564-7409C5BBCC79}">
      <dgm:prSet/>
      <dgm:spPr/>
      <dgm:t>
        <a:bodyPr/>
        <a:lstStyle/>
        <a:p>
          <a:endParaRPr lang="pt-BR"/>
        </a:p>
      </dgm:t>
    </dgm:pt>
    <dgm:pt modelId="{B722ED6C-FE87-41C5-A1D7-EEAEBEFCFC35}" type="sibTrans" cxnId="{04ECFD04-9421-4245-B564-7409C5BBCC79}">
      <dgm:prSet/>
      <dgm:spPr/>
      <dgm:t>
        <a:bodyPr/>
        <a:lstStyle/>
        <a:p>
          <a:endParaRPr lang="pt-BR"/>
        </a:p>
      </dgm:t>
    </dgm:pt>
    <dgm:pt modelId="{E523C8E8-01FB-4601-A4CC-58B209E66B0B}" type="pres">
      <dgm:prSet presAssocID="{63FCFF53-D970-4DFB-9E44-4CB99E8FD6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4081B6A-79B2-4BB4-B5D0-3F09544B116B}" type="pres">
      <dgm:prSet presAssocID="{641D1FC2-ADA9-458B-8749-317A475640CF}" presName="boxAndChildren" presStyleCnt="0"/>
      <dgm:spPr/>
    </dgm:pt>
    <dgm:pt modelId="{2CB90A8B-D370-49C5-AA41-767F85ECC8CB}" type="pres">
      <dgm:prSet presAssocID="{641D1FC2-ADA9-458B-8749-317A475640CF}" presName="parentTextBox" presStyleLbl="node1" presStyleIdx="0" presStyleCnt="3"/>
      <dgm:spPr/>
      <dgm:t>
        <a:bodyPr/>
        <a:lstStyle/>
        <a:p>
          <a:endParaRPr lang="pt-BR"/>
        </a:p>
      </dgm:t>
    </dgm:pt>
    <dgm:pt modelId="{B2E9FD42-0054-4785-8236-E3E109016BF4}" type="pres">
      <dgm:prSet presAssocID="{12A27743-7FF6-4FC6-9B8D-819D5E9B05BC}" presName="sp" presStyleCnt="0"/>
      <dgm:spPr/>
    </dgm:pt>
    <dgm:pt modelId="{97323475-44D4-4143-ACD6-37EDCECF98D6}" type="pres">
      <dgm:prSet presAssocID="{0E62C095-CB39-4668-896B-AC0A16FAA27E}" presName="arrowAndChildren" presStyleCnt="0"/>
      <dgm:spPr/>
    </dgm:pt>
    <dgm:pt modelId="{EFDF3F87-28E7-454F-AA91-54F2D9D9DC76}" type="pres">
      <dgm:prSet presAssocID="{0E62C095-CB39-4668-896B-AC0A16FAA27E}" presName="parentTextArrow" presStyleLbl="node1" presStyleIdx="1" presStyleCnt="3"/>
      <dgm:spPr/>
      <dgm:t>
        <a:bodyPr/>
        <a:lstStyle/>
        <a:p>
          <a:endParaRPr lang="pt-BR"/>
        </a:p>
      </dgm:t>
    </dgm:pt>
    <dgm:pt modelId="{2AB32975-3865-4669-B4E3-5F42470F7097}" type="pres">
      <dgm:prSet presAssocID="{A975E661-9C84-4DF2-9CE2-69FDD67ED424}" presName="sp" presStyleCnt="0"/>
      <dgm:spPr/>
    </dgm:pt>
    <dgm:pt modelId="{B9622FF8-AF5E-4513-B283-97E68961D309}" type="pres">
      <dgm:prSet presAssocID="{AC5E5CD4-1725-4055-90B5-645B098E988D}" presName="arrowAndChildren" presStyleCnt="0"/>
      <dgm:spPr/>
    </dgm:pt>
    <dgm:pt modelId="{733F7D2F-CEF1-49BD-BECA-BC57F33F8D95}" type="pres">
      <dgm:prSet presAssocID="{AC5E5CD4-1725-4055-90B5-645B098E988D}" presName="parentTextArrow" presStyleLbl="node1" presStyleIdx="2" presStyleCnt="3" custLinFactNeighborX="-10434" custLinFactNeighborY="864"/>
      <dgm:spPr/>
      <dgm:t>
        <a:bodyPr/>
        <a:lstStyle/>
        <a:p>
          <a:endParaRPr lang="pt-BR"/>
        </a:p>
      </dgm:t>
    </dgm:pt>
  </dgm:ptLst>
  <dgm:cxnLst>
    <dgm:cxn modelId="{97711DBC-DB1D-42F3-91B5-4571136B0A67}" srcId="{63FCFF53-D970-4DFB-9E44-4CB99E8FD61F}" destId="{0E62C095-CB39-4668-896B-AC0A16FAA27E}" srcOrd="1" destOrd="0" parTransId="{766270FF-4916-4716-AA24-FA701BB79D6E}" sibTransId="{12A27743-7FF6-4FC6-9B8D-819D5E9B05BC}"/>
    <dgm:cxn modelId="{868FA5AB-9F75-49D8-B4ED-D19E36E89E73}" type="presOf" srcId="{AC5E5CD4-1725-4055-90B5-645B098E988D}" destId="{733F7D2F-CEF1-49BD-BECA-BC57F33F8D95}" srcOrd="0" destOrd="0" presId="urn:microsoft.com/office/officeart/2005/8/layout/process4"/>
    <dgm:cxn modelId="{733604EE-145B-4613-9BAB-0FA1C204CD25}" type="presOf" srcId="{0E62C095-CB39-4668-896B-AC0A16FAA27E}" destId="{EFDF3F87-28E7-454F-AA91-54F2D9D9DC76}" srcOrd="0" destOrd="0" presId="urn:microsoft.com/office/officeart/2005/8/layout/process4"/>
    <dgm:cxn modelId="{4A63F835-0C12-4150-9F9A-E080B85D9384}" srcId="{63FCFF53-D970-4DFB-9E44-4CB99E8FD61F}" destId="{AC5E5CD4-1725-4055-90B5-645B098E988D}" srcOrd="0" destOrd="0" parTransId="{F99B7F5E-9903-4B12-B632-AE517849462B}" sibTransId="{A975E661-9C84-4DF2-9CE2-69FDD67ED424}"/>
    <dgm:cxn modelId="{0BCD6D1F-8A63-4591-B197-90BBC52135CB}" type="presOf" srcId="{63FCFF53-D970-4DFB-9E44-4CB99E8FD61F}" destId="{E523C8E8-01FB-4601-A4CC-58B209E66B0B}" srcOrd="0" destOrd="0" presId="urn:microsoft.com/office/officeart/2005/8/layout/process4"/>
    <dgm:cxn modelId="{A703FBEE-605A-4DE0-B209-5FC920F5ADE7}" type="presOf" srcId="{641D1FC2-ADA9-458B-8749-317A475640CF}" destId="{2CB90A8B-D370-49C5-AA41-767F85ECC8CB}" srcOrd="0" destOrd="0" presId="urn:microsoft.com/office/officeart/2005/8/layout/process4"/>
    <dgm:cxn modelId="{04ECFD04-9421-4245-B564-7409C5BBCC79}" srcId="{63FCFF53-D970-4DFB-9E44-4CB99E8FD61F}" destId="{641D1FC2-ADA9-458B-8749-317A475640CF}" srcOrd="2" destOrd="0" parTransId="{DF9E8985-2689-4F58-A20E-E4CA12C581E0}" sibTransId="{B722ED6C-FE87-41C5-A1D7-EEAEBEFCFC35}"/>
    <dgm:cxn modelId="{EF1019DE-5AFF-4E94-80C0-201E3226FCCC}" type="presParOf" srcId="{E523C8E8-01FB-4601-A4CC-58B209E66B0B}" destId="{F4081B6A-79B2-4BB4-B5D0-3F09544B116B}" srcOrd="0" destOrd="0" presId="urn:microsoft.com/office/officeart/2005/8/layout/process4"/>
    <dgm:cxn modelId="{A142BCE3-A109-4B08-A194-CC8A821EC228}" type="presParOf" srcId="{F4081B6A-79B2-4BB4-B5D0-3F09544B116B}" destId="{2CB90A8B-D370-49C5-AA41-767F85ECC8CB}" srcOrd="0" destOrd="0" presId="urn:microsoft.com/office/officeart/2005/8/layout/process4"/>
    <dgm:cxn modelId="{CB258669-75BA-4030-AF64-2E2D4F1E6D4A}" type="presParOf" srcId="{E523C8E8-01FB-4601-A4CC-58B209E66B0B}" destId="{B2E9FD42-0054-4785-8236-E3E109016BF4}" srcOrd="1" destOrd="0" presId="urn:microsoft.com/office/officeart/2005/8/layout/process4"/>
    <dgm:cxn modelId="{6986B03D-F4C6-4C41-9C31-033AB6AC4744}" type="presParOf" srcId="{E523C8E8-01FB-4601-A4CC-58B209E66B0B}" destId="{97323475-44D4-4143-ACD6-37EDCECF98D6}" srcOrd="2" destOrd="0" presId="urn:microsoft.com/office/officeart/2005/8/layout/process4"/>
    <dgm:cxn modelId="{3FB9FC2E-AC60-4880-AD2D-C535A350FEFC}" type="presParOf" srcId="{97323475-44D4-4143-ACD6-37EDCECF98D6}" destId="{EFDF3F87-28E7-454F-AA91-54F2D9D9DC76}" srcOrd="0" destOrd="0" presId="urn:microsoft.com/office/officeart/2005/8/layout/process4"/>
    <dgm:cxn modelId="{71314B78-A74A-4D41-AB8A-85734BA400B5}" type="presParOf" srcId="{E523C8E8-01FB-4601-A4CC-58B209E66B0B}" destId="{2AB32975-3865-4669-B4E3-5F42470F7097}" srcOrd="3" destOrd="0" presId="urn:microsoft.com/office/officeart/2005/8/layout/process4"/>
    <dgm:cxn modelId="{F84CAF96-BF7C-4EC1-B0E2-E150091DFB6A}" type="presParOf" srcId="{E523C8E8-01FB-4601-A4CC-58B209E66B0B}" destId="{B9622FF8-AF5E-4513-B283-97E68961D309}" srcOrd="4" destOrd="0" presId="urn:microsoft.com/office/officeart/2005/8/layout/process4"/>
    <dgm:cxn modelId="{61EE39DD-71C1-4254-9BA4-CDC0A9078259}" type="presParOf" srcId="{B9622FF8-AF5E-4513-B283-97E68961D309}" destId="{733F7D2F-CEF1-49BD-BECA-BC57F33F8D9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3FCFF53-D970-4DFB-9E44-4CB99E8FD61F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C5E5CD4-1725-4055-90B5-645B098E988D}">
      <dgm:prSet phldrT="[Texto]" custT="1"/>
      <dgm:spPr/>
      <dgm:t>
        <a:bodyPr/>
        <a:lstStyle/>
        <a:p>
          <a:pPr algn="ctr"/>
          <a:r>
            <a:rPr lang="pt-BR" sz="2400" b="1" dirty="0" smtClean="0"/>
            <a:t>Estratégia para alocação das Reservas Legais?</a:t>
          </a:r>
          <a:endParaRPr lang="pt-BR" sz="2400" b="1" dirty="0"/>
        </a:p>
      </dgm:t>
    </dgm:pt>
    <dgm:pt modelId="{F99B7F5E-9903-4B12-B632-AE517849462B}" type="parTrans" cxnId="{4A63F835-0C12-4150-9F9A-E080B85D9384}">
      <dgm:prSet/>
      <dgm:spPr/>
      <dgm:t>
        <a:bodyPr/>
        <a:lstStyle/>
        <a:p>
          <a:endParaRPr lang="pt-BR"/>
        </a:p>
      </dgm:t>
    </dgm:pt>
    <dgm:pt modelId="{A975E661-9C84-4DF2-9CE2-69FDD67ED424}" type="sibTrans" cxnId="{4A63F835-0C12-4150-9F9A-E080B85D9384}">
      <dgm:prSet/>
      <dgm:spPr/>
      <dgm:t>
        <a:bodyPr/>
        <a:lstStyle/>
        <a:p>
          <a:endParaRPr lang="pt-BR"/>
        </a:p>
      </dgm:t>
    </dgm:pt>
    <dgm:pt modelId="{0E62C095-CB39-4668-896B-AC0A16FAA27E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sz="1800" b="1" dirty="0" smtClean="0"/>
            <a:t>Maioria ainda não tem estratégia definida</a:t>
          </a:r>
          <a:endParaRPr lang="pt-BR" sz="1800" b="1" dirty="0"/>
        </a:p>
      </dgm:t>
    </dgm:pt>
    <dgm:pt modelId="{766270FF-4916-4716-AA24-FA701BB79D6E}" type="parTrans" cxnId="{97711DBC-DB1D-42F3-91B5-4571136B0A67}">
      <dgm:prSet/>
      <dgm:spPr/>
      <dgm:t>
        <a:bodyPr/>
        <a:lstStyle/>
        <a:p>
          <a:endParaRPr lang="pt-BR"/>
        </a:p>
      </dgm:t>
    </dgm:pt>
    <dgm:pt modelId="{12A27743-7FF6-4FC6-9B8D-819D5E9B05BC}" type="sibTrans" cxnId="{97711DBC-DB1D-42F3-91B5-4571136B0A67}">
      <dgm:prSet/>
      <dgm:spPr/>
      <dgm:t>
        <a:bodyPr/>
        <a:lstStyle/>
        <a:p>
          <a:endParaRPr lang="pt-BR"/>
        </a:p>
      </dgm:t>
    </dgm:pt>
    <dgm:pt modelId="{641D1FC2-ADA9-458B-8749-317A475640CF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sz="1800" b="1" dirty="0" smtClean="0"/>
            <a:t>Paraná usará mapa de </a:t>
          </a:r>
          <a:r>
            <a:rPr lang="pt-BR" sz="1800" b="1" i="1" dirty="0" smtClean="0"/>
            <a:t>Áreas Prioritárias para Conservação da Biodiversidade </a:t>
          </a:r>
          <a:r>
            <a:rPr lang="pt-BR" sz="1800" b="1" i="0" dirty="0" smtClean="0"/>
            <a:t>e Goiás usará 40 áreas prioritárias / indicadas aos proprietários</a:t>
          </a:r>
          <a:endParaRPr lang="pt-BR" sz="1800" b="1" i="1" dirty="0"/>
        </a:p>
      </dgm:t>
    </dgm:pt>
    <dgm:pt modelId="{DF9E8985-2689-4F58-A20E-E4CA12C581E0}" type="parTrans" cxnId="{04ECFD04-9421-4245-B564-7409C5BBCC79}">
      <dgm:prSet/>
      <dgm:spPr/>
      <dgm:t>
        <a:bodyPr/>
        <a:lstStyle/>
        <a:p>
          <a:endParaRPr lang="pt-BR"/>
        </a:p>
      </dgm:t>
    </dgm:pt>
    <dgm:pt modelId="{B722ED6C-FE87-41C5-A1D7-EEAEBEFCFC35}" type="sibTrans" cxnId="{04ECFD04-9421-4245-B564-7409C5BBCC79}">
      <dgm:prSet/>
      <dgm:spPr/>
      <dgm:t>
        <a:bodyPr/>
        <a:lstStyle/>
        <a:p>
          <a:endParaRPr lang="pt-BR"/>
        </a:p>
      </dgm:t>
    </dgm:pt>
    <dgm:pt modelId="{E523C8E8-01FB-4601-A4CC-58B209E66B0B}" type="pres">
      <dgm:prSet presAssocID="{63FCFF53-D970-4DFB-9E44-4CB99E8FD6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4081B6A-79B2-4BB4-B5D0-3F09544B116B}" type="pres">
      <dgm:prSet presAssocID="{641D1FC2-ADA9-458B-8749-317A475640CF}" presName="boxAndChildren" presStyleCnt="0"/>
      <dgm:spPr/>
    </dgm:pt>
    <dgm:pt modelId="{2CB90A8B-D370-49C5-AA41-767F85ECC8CB}" type="pres">
      <dgm:prSet presAssocID="{641D1FC2-ADA9-458B-8749-317A475640CF}" presName="parentTextBox" presStyleLbl="node1" presStyleIdx="0" presStyleCnt="3"/>
      <dgm:spPr/>
      <dgm:t>
        <a:bodyPr/>
        <a:lstStyle/>
        <a:p>
          <a:endParaRPr lang="pt-BR"/>
        </a:p>
      </dgm:t>
    </dgm:pt>
    <dgm:pt modelId="{B2E9FD42-0054-4785-8236-E3E109016BF4}" type="pres">
      <dgm:prSet presAssocID="{12A27743-7FF6-4FC6-9B8D-819D5E9B05BC}" presName="sp" presStyleCnt="0"/>
      <dgm:spPr/>
    </dgm:pt>
    <dgm:pt modelId="{97323475-44D4-4143-ACD6-37EDCECF98D6}" type="pres">
      <dgm:prSet presAssocID="{0E62C095-CB39-4668-896B-AC0A16FAA27E}" presName="arrowAndChildren" presStyleCnt="0"/>
      <dgm:spPr/>
    </dgm:pt>
    <dgm:pt modelId="{EFDF3F87-28E7-454F-AA91-54F2D9D9DC76}" type="pres">
      <dgm:prSet presAssocID="{0E62C095-CB39-4668-896B-AC0A16FAA27E}" presName="parentTextArrow" presStyleLbl="node1" presStyleIdx="1" presStyleCnt="3"/>
      <dgm:spPr/>
      <dgm:t>
        <a:bodyPr/>
        <a:lstStyle/>
        <a:p>
          <a:endParaRPr lang="pt-BR"/>
        </a:p>
      </dgm:t>
    </dgm:pt>
    <dgm:pt modelId="{2AB32975-3865-4669-B4E3-5F42470F7097}" type="pres">
      <dgm:prSet presAssocID="{A975E661-9C84-4DF2-9CE2-69FDD67ED424}" presName="sp" presStyleCnt="0"/>
      <dgm:spPr/>
    </dgm:pt>
    <dgm:pt modelId="{B9622FF8-AF5E-4513-B283-97E68961D309}" type="pres">
      <dgm:prSet presAssocID="{AC5E5CD4-1725-4055-90B5-645B098E988D}" presName="arrowAndChildren" presStyleCnt="0"/>
      <dgm:spPr/>
    </dgm:pt>
    <dgm:pt modelId="{733F7D2F-CEF1-49BD-BECA-BC57F33F8D95}" type="pres">
      <dgm:prSet presAssocID="{AC5E5CD4-1725-4055-90B5-645B098E988D}" presName="parentTextArrow" presStyleLbl="node1" presStyleIdx="2" presStyleCnt="3"/>
      <dgm:spPr/>
      <dgm:t>
        <a:bodyPr/>
        <a:lstStyle/>
        <a:p>
          <a:endParaRPr lang="pt-BR"/>
        </a:p>
      </dgm:t>
    </dgm:pt>
  </dgm:ptLst>
  <dgm:cxnLst>
    <dgm:cxn modelId="{4A63F835-0C12-4150-9F9A-E080B85D9384}" srcId="{63FCFF53-D970-4DFB-9E44-4CB99E8FD61F}" destId="{AC5E5CD4-1725-4055-90B5-645B098E988D}" srcOrd="0" destOrd="0" parTransId="{F99B7F5E-9903-4B12-B632-AE517849462B}" sibTransId="{A975E661-9C84-4DF2-9CE2-69FDD67ED424}"/>
    <dgm:cxn modelId="{1BFE9345-173F-4E0B-A377-024695B748A1}" type="presOf" srcId="{0E62C095-CB39-4668-896B-AC0A16FAA27E}" destId="{EFDF3F87-28E7-454F-AA91-54F2D9D9DC76}" srcOrd="0" destOrd="0" presId="urn:microsoft.com/office/officeart/2005/8/layout/process4"/>
    <dgm:cxn modelId="{5686259E-0B57-4E47-84DF-ED44AF4D2CD0}" type="presOf" srcId="{641D1FC2-ADA9-458B-8749-317A475640CF}" destId="{2CB90A8B-D370-49C5-AA41-767F85ECC8CB}" srcOrd="0" destOrd="0" presId="urn:microsoft.com/office/officeart/2005/8/layout/process4"/>
    <dgm:cxn modelId="{97711DBC-DB1D-42F3-91B5-4571136B0A67}" srcId="{63FCFF53-D970-4DFB-9E44-4CB99E8FD61F}" destId="{0E62C095-CB39-4668-896B-AC0A16FAA27E}" srcOrd="1" destOrd="0" parTransId="{766270FF-4916-4716-AA24-FA701BB79D6E}" sibTransId="{12A27743-7FF6-4FC6-9B8D-819D5E9B05BC}"/>
    <dgm:cxn modelId="{43C4F254-F90D-498D-9308-460EF6B9A5FA}" type="presOf" srcId="{AC5E5CD4-1725-4055-90B5-645B098E988D}" destId="{733F7D2F-CEF1-49BD-BECA-BC57F33F8D95}" srcOrd="0" destOrd="0" presId="urn:microsoft.com/office/officeart/2005/8/layout/process4"/>
    <dgm:cxn modelId="{04ECFD04-9421-4245-B564-7409C5BBCC79}" srcId="{63FCFF53-D970-4DFB-9E44-4CB99E8FD61F}" destId="{641D1FC2-ADA9-458B-8749-317A475640CF}" srcOrd="2" destOrd="0" parTransId="{DF9E8985-2689-4F58-A20E-E4CA12C581E0}" sibTransId="{B722ED6C-FE87-41C5-A1D7-EEAEBEFCFC35}"/>
    <dgm:cxn modelId="{89909476-E834-4863-A304-6DE5818F8DEF}" type="presOf" srcId="{63FCFF53-D970-4DFB-9E44-4CB99E8FD61F}" destId="{E523C8E8-01FB-4601-A4CC-58B209E66B0B}" srcOrd="0" destOrd="0" presId="urn:microsoft.com/office/officeart/2005/8/layout/process4"/>
    <dgm:cxn modelId="{57F300AA-1904-4DC4-BEA2-61D66AAE10B2}" type="presParOf" srcId="{E523C8E8-01FB-4601-A4CC-58B209E66B0B}" destId="{F4081B6A-79B2-4BB4-B5D0-3F09544B116B}" srcOrd="0" destOrd="0" presId="urn:microsoft.com/office/officeart/2005/8/layout/process4"/>
    <dgm:cxn modelId="{0F2E6F9A-0943-4789-86E4-C4C8685C06E7}" type="presParOf" srcId="{F4081B6A-79B2-4BB4-B5D0-3F09544B116B}" destId="{2CB90A8B-D370-49C5-AA41-767F85ECC8CB}" srcOrd="0" destOrd="0" presId="urn:microsoft.com/office/officeart/2005/8/layout/process4"/>
    <dgm:cxn modelId="{96A9BC33-927E-4729-8DED-9482991F6F5F}" type="presParOf" srcId="{E523C8E8-01FB-4601-A4CC-58B209E66B0B}" destId="{B2E9FD42-0054-4785-8236-E3E109016BF4}" srcOrd="1" destOrd="0" presId="urn:microsoft.com/office/officeart/2005/8/layout/process4"/>
    <dgm:cxn modelId="{BB4EDDEA-31D0-457E-8881-34B2464072FE}" type="presParOf" srcId="{E523C8E8-01FB-4601-A4CC-58B209E66B0B}" destId="{97323475-44D4-4143-ACD6-37EDCECF98D6}" srcOrd="2" destOrd="0" presId="urn:microsoft.com/office/officeart/2005/8/layout/process4"/>
    <dgm:cxn modelId="{6769BE80-0D10-473D-81F7-AAC661EA14A9}" type="presParOf" srcId="{97323475-44D4-4143-ACD6-37EDCECF98D6}" destId="{EFDF3F87-28E7-454F-AA91-54F2D9D9DC76}" srcOrd="0" destOrd="0" presId="urn:microsoft.com/office/officeart/2005/8/layout/process4"/>
    <dgm:cxn modelId="{20C9B28C-B359-4D2D-8963-E413FA985037}" type="presParOf" srcId="{E523C8E8-01FB-4601-A4CC-58B209E66B0B}" destId="{2AB32975-3865-4669-B4E3-5F42470F7097}" srcOrd="3" destOrd="0" presId="urn:microsoft.com/office/officeart/2005/8/layout/process4"/>
    <dgm:cxn modelId="{88BEA207-5601-45F9-A752-FE281CD457E1}" type="presParOf" srcId="{E523C8E8-01FB-4601-A4CC-58B209E66B0B}" destId="{B9622FF8-AF5E-4513-B283-97E68961D309}" srcOrd="4" destOrd="0" presId="urn:microsoft.com/office/officeart/2005/8/layout/process4"/>
    <dgm:cxn modelId="{40A04D0C-D752-414A-B84B-AA72FA381D88}" type="presParOf" srcId="{B9622FF8-AF5E-4513-B283-97E68961D309}" destId="{733F7D2F-CEF1-49BD-BECA-BC57F33F8D9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3FCFF53-D970-4DFB-9E44-4CB99E8FD61F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C5E5CD4-1725-4055-90B5-645B098E988D}">
      <dgm:prSet phldrT="[Texto]" custT="1"/>
      <dgm:spPr/>
      <dgm:t>
        <a:bodyPr/>
        <a:lstStyle/>
        <a:p>
          <a:pPr algn="ctr"/>
          <a:r>
            <a:rPr lang="pt-BR" sz="2400" b="1" dirty="0" smtClean="0"/>
            <a:t>Bacias Hidrográficas críticas para restauração de APPs?</a:t>
          </a:r>
          <a:endParaRPr lang="pt-BR" sz="2400" b="1" dirty="0"/>
        </a:p>
      </dgm:t>
    </dgm:pt>
    <dgm:pt modelId="{F99B7F5E-9903-4B12-B632-AE517849462B}" type="parTrans" cxnId="{4A63F835-0C12-4150-9F9A-E080B85D9384}">
      <dgm:prSet/>
      <dgm:spPr/>
      <dgm:t>
        <a:bodyPr/>
        <a:lstStyle/>
        <a:p>
          <a:endParaRPr lang="pt-BR"/>
        </a:p>
      </dgm:t>
    </dgm:pt>
    <dgm:pt modelId="{A975E661-9C84-4DF2-9CE2-69FDD67ED424}" type="sibTrans" cxnId="{4A63F835-0C12-4150-9F9A-E080B85D9384}">
      <dgm:prSet/>
      <dgm:spPr/>
      <dgm:t>
        <a:bodyPr/>
        <a:lstStyle/>
        <a:p>
          <a:endParaRPr lang="pt-BR"/>
        </a:p>
      </dgm:t>
    </dgm:pt>
    <dgm:pt modelId="{0E62C095-CB39-4668-896B-AC0A16FAA27E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sz="1800" b="1" dirty="0" smtClean="0"/>
            <a:t>Nenhum estado selecionou bacias ou apontou critérios</a:t>
          </a:r>
          <a:endParaRPr lang="pt-BR" sz="1800" b="1" dirty="0"/>
        </a:p>
      </dgm:t>
    </dgm:pt>
    <dgm:pt modelId="{766270FF-4916-4716-AA24-FA701BB79D6E}" type="parTrans" cxnId="{97711DBC-DB1D-42F3-91B5-4571136B0A67}">
      <dgm:prSet/>
      <dgm:spPr/>
      <dgm:t>
        <a:bodyPr/>
        <a:lstStyle/>
        <a:p>
          <a:endParaRPr lang="pt-BR"/>
        </a:p>
      </dgm:t>
    </dgm:pt>
    <dgm:pt modelId="{12A27743-7FF6-4FC6-9B8D-819D5E9B05BC}" type="sibTrans" cxnId="{97711DBC-DB1D-42F3-91B5-4571136B0A67}">
      <dgm:prSet/>
      <dgm:spPr/>
      <dgm:t>
        <a:bodyPr/>
        <a:lstStyle/>
        <a:p>
          <a:endParaRPr lang="pt-BR"/>
        </a:p>
      </dgm:t>
    </dgm:pt>
    <dgm:pt modelId="{E523C8E8-01FB-4601-A4CC-58B209E66B0B}" type="pres">
      <dgm:prSet presAssocID="{63FCFF53-D970-4DFB-9E44-4CB99E8FD6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2F535BD-1357-48BA-BECC-30495971CD57}" type="pres">
      <dgm:prSet presAssocID="{0E62C095-CB39-4668-896B-AC0A16FAA27E}" presName="boxAndChildren" presStyleCnt="0"/>
      <dgm:spPr/>
    </dgm:pt>
    <dgm:pt modelId="{D205D7CC-C76E-43EA-92B1-605EC372FC91}" type="pres">
      <dgm:prSet presAssocID="{0E62C095-CB39-4668-896B-AC0A16FAA27E}" presName="parentTextBox" presStyleLbl="node1" presStyleIdx="0" presStyleCnt="2"/>
      <dgm:spPr/>
      <dgm:t>
        <a:bodyPr/>
        <a:lstStyle/>
        <a:p>
          <a:endParaRPr lang="pt-BR"/>
        </a:p>
      </dgm:t>
    </dgm:pt>
    <dgm:pt modelId="{2AB32975-3865-4669-B4E3-5F42470F7097}" type="pres">
      <dgm:prSet presAssocID="{A975E661-9C84-4DF2-9CE2-69FDD67ED424}" presName="sp" presStyleCnt="0"/>
      <dgm:spPr/>
    </dgm:pt>
    <dgm:pt modelId="{B9622FF8-AF5E-4513-B283-97E68961D309}" type="pres">
      <dgm:prSet presAssocID="{AC5E5CD4-1725-4055-90B5-645B098E988D}" presName="arrowAndChildren" presStyleCnt="0"/>
      <dgm:spPr/>
    </dgm:pt>
    <dgm:pt modelId="{733F7D2F-CEF1-49BD-BECA-BC57F33F8D95}" type="pres">
      <dgm:prSet presAssocID="{AC5E5CD4-1725-4055-90B5-645B098E988D}" presName="parentTextArrow" presStyleLbl="node1" presStyleIdx="1" presStyleCnt="2"/>
      <dgm:spPr/>
      <dgm:t>
        <a:bodyPr/>
        <a:lstStyle/>
        <a:p>
          <a:endParaRPr lang="pt-BR"/>
        </a:p>
      </dgm:t>
    </dgm:pt>
  </dgm:ptLst>
  <dgm:cxnLst>
    <dgm:cxn modelId="{249E9425-EEC6-4795-BE1A-EE1C884840EF}" type="presOf" srcId="{63FCFF53-D970-4DFB-9E44-4CB99E8FD61F}" destId="{E523C8E8-01FB-4601-A4CC-58B209E66B0B}" srcOrd="0" destOrd="0" presId="urn:microsoft.com/office/officeart/2005/8/layout/process4"/>
    <dgm:cxn modelId="{4A63F835-0C12-4150-9F9A-E080B85D9384}" srcId="{63FCFF53-D970-4DFB-9E44-4CB99E8FD61F}" destId="{AC5E5CD4-1725-4055-90B5-645B098E988D}" srcOrd="0" destOrd="0" parTransId="{F99B7F5E-9903-4B12-B632-AE517849462B}" sibTransId="{A975E661-9C84-4DF2-9CE2-69FDD67ED424}"/>
    <dgm:cxn modelId="{AF02CA41-9E4A-40BC-B86C-9C41CFF2FAE2}" type="presOf" srcId="{0E62C095-CB39-4668-896B-AC0A16FAA27E}" destId="{D205D7CC-C76E-43EA-92B1-605EC372FC91}" srcOrd="0" destOrd="0" presId="urn:microsoft.com/office/officeart/2005/8/layout/process4"/>
    <dgm:cxn modelId="{97711DBC-DB1D-42F3-91B5-4571136B0A67}" srcId="{63FCFF53-D970-4DFB-9E44-4CB99E8FD61F}" destId="{0E62C095-CB39-4668-896B-AC0A16FAA27E}" srcOrd="1" destOrd="0" parTransId="{766270FF-4916-4716-AA24-FA701BB79D6E}" sibTransId="{12A27743-7FF6-4FC6-9B8D-819D5E9B05BC}"/>
    <dgm:cxn modelId="{C8103D3D-6EDE-48C8-A767-3441D6508BB1}" type="presOf" srcId="{AC5E5CD4-1725-4055-90B5-645B098E988D}" destId="{733F7D2F-CEF1-49BD-BECA-BC57F33F8D95}" srcOrd="0" destOrd="0" presId="urn:microsoft.com/office/officeart/2005/8/layout/process4"/>
    <dgm:cxn modelId="{7C3B90FB-ED05-42B4-8485-1224DADBA244}" type="presParOf" srcId="{E523C8E8-01FB-4601-A4CC-58B209E66B0B}" destId="{E2F535BD-1357-48BA-BECC-30495971CD57}" srcOrd="0" destOrd="0" presId="urn:microsoft.com/office/officeart/2005/8/layout/process4"/>
    <dgm:cxn modelId="{425F11BB-58C1-450F-BF88-E2737805C872}" type="presParOf" srcId="{E2F535BD-1357-48BA-BECC-30495971CD57}" destId="{D205D7CC-C76E-43EA-92B1-605EC372FC91}" srcOrd="0" destOrd="0" presId="urn:microsoft.com/office/officeart/2005/8/layout/process4"/>
    <dgm:cxn modelId="{2D55D931-DD83-4269-B350-F89426C0C5DB}" type="presParOf" srcId="{E523C8E8-01FB-4601-A4CC-58B209E66B0B}" destId="{2AB32975-3865-4669-B4E3-5F42470F7097}" srcOrd="1" destOrd="0" presId="urn:microsoft.com/office/officeart/2005/8/layout/process4"/>
    <dgm:cxn modelId="{DFF21E9C-1F84-44E0-9328-71A55B487E05}" type="presParOf" srcId="{E523C8E8-01FB-4601-A4CC-58B209E66B0B}" destId="{B9622FF8-AF5E-4513-B283-97E68961D309}" srcOrd="2" destOrd="0" presId="urn:microsoft.com/office/officeart/2005/8/layout/process4"/>
    <dgm:cxn modelId="{44657981-2381-4586-8400-A455B2BB2207}" type="presParOf" srcId="{B9622FF8-AF5E-4513-B283-97E68961D309}" destId="{733F7D2F-CEF1-49BD-BECA-BC57F33F8D9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3FCFF53-D970-4DFB-9E44-4CB99E8FD61F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C5E5CD4-1725-4055-90B5-645B098E988D}">
      <dgm:prSet phldrT="[Texto]" custT="1"/>
      <dgm:spPr/>
      <dgm:t>
        <a:bodyPr/>
        <a:lstStyle/>
        <a:p>
          <a:pPr algn="ctr"/>
          <a:r>
            <a:rPr lang="pt-BR" sz="2000" b="1" dirty="0" smtClean="0"/>
            <a:t>Técnicos de ATER foram capacitados e apoiarão produtores na regularização ambiental?</a:t>
          </a:r>
          <a:endParaRPr lang="pt-BR" sz="2000" b="1" dirty="0"/>
        </a:p>
      </dgm:t>
    </dgm:pt>
    <dgm:pt modelId="{F99B7F5E-9903-4B12-B632-AE517849462B}" type="parTrans" cxnId="{4A63F835-0C12-4150-9F9A-E080B85D9384}">
      <dgm:prSet/>
      <dgm:spPr/>
      <dgm:t>
        <a:bodyPr/>
        <a:lstStyle/>
        <a:p>
          <a:endParaRPr lang="pt-BR"/>
        </a:p>
      </dgm:t>
    </dgm:pt>
    <dgm:pt modelId="{A975E661-9C84-4DF2-9CE2-69FDD67ED424}" type="sibTrans" cxnId="{4A63F835-0C12-4150-9F9A-E080B85D9384}">
      <dgm:prSet/>
      <dgm:spPr/>
      <dgm:t>
        <a:bodyPr/>
        <a:lstStyle/>
        <a:p>
          <a:endParaRPr lang="pt-BR"/>
        </a:p>
      </dgm:t>
    </dgm:pt>
    <dgm:pt modelId="{0E62C095-CB39-4668-896B-AC0A16FAA27E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sz="1800" b="1" dirty="0" smtClean="0"/>
            <a:t>Maioria envolveu e capacitou técnicos de ATER</a:t>
          </a:r>
          <a:endParaRPr lang="pt-BR" sz="1800" b="1" dirty="0"/>
        </a:p>
      </dgm:t>
    </dgm:pt>
    <dgm:pt modelId="{766270FF-4916-4716-AA24-FA701BB79D6E}" type="parTrans" cxnId="{97711DBC-DB1D-42F3-91B5-4571136B0A67}">
      <dgm:prSet/>
      <dgm:spPr/>
      <dgm:t>
        <a:bodyPr/>
        <a:lstStyle/>
        <a:p>
          <a:endParaRPr lang="pt-BR"/>
        </a:p>
      </dgm:t>
    </dgm:pt>
    <dgm:pt modelId="{12A27743-7FF6-4FC6-9B8D-819D5E9B05BC}" type="sibTrans" cxnId="{97711DBC-DB1D-42F3-91B5-4571136B0A67}">
      <dgm:prSet/>
      <dgm:spPr/>
      <dgm:t>
        <a:bodyPr/>
        <a:lstStyle/>
        <a:p>
          <a:endParaRPr lang="pt-BR"/>
        </a:p>
      </dgm:t>
    </dgm:pt>
    <dgm:pt modelId="{641D1FC2-ADA9-458B-8749-317A475640CF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sz="1800" b="1" i="0" dirty="0" smtClean="0"/>
            <a:t>192 técnicos capacitados em SC, PE, SP e GO</a:t>
          </a:r>
          <a:endParaRPr lang="pt-BR" sz="1800" b="1" i="0" dirty="0"/>
        </a:p>
      </dgm:t>
    </dgm:pt>
    <dgm:pt modelId="{DF9E8985-2689-4F58-A20E-E4CA12C581E0}" type="parTrans" cxnId="{04ECFD04-9421-4245-B564-7409C5BBCC79}">
      <dgm:prSet/>
      <dgm:spPr/>
      <dgm:t>
        <a:bodyPr/>
        <a:lstStyle/>
        <a:p>
          <a:endParaRPr lang="pt-BR"/>
        </a:p>
      </dgm:t>
    </dgm:pt>
    <dgm:pt modelId="{B722ED6C-FE87-41C5-A1D7-EEAEBEFCFC35}" type="sibTrans" cxnId="{04ECFD04-9421-4245-B564-7409C5BBCC79}">
      <dgm:prSet/>
      <dgm:spPr/>
      <dgm:t>
        <a:bodyPr/>
        <a:lstStyle/>
        <a:p>
          <a:endParaRPr lang="pt-BR"/>
        </a:p>
      </dgm:t>
    </dgm:pt>
    <dgm:pt modelId="{E523C8E8-01FB-4601-A4CC-58B209E66B0B}" type="pres">
      <dgm:prSet presAssocID="{63FCFF53-D970-4DFB-9E44-4CB99E8FD6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4081B6A-79B2-4BB4-B5D0-3F09544B116B}" type="pres">
      <dgm:prSet presAssocID="{641D1FC2-ADA9-458B-8749-317A475640CF}" presName="boxAndChildren" presStyleCnt="0"/>
      <dgm:spPr/>
    </dgm:pt>
    <dgm:pt modelId="{2CB90A8B-D370-49C5-AA41-767F85ECC8CB}" type="pres">
      <dgm:prSet presAssocID="{641D1FC2-ADA9-458B-8749-317A475640CF}" presName="parentTextBox" presStyleLbl="node1" presStyleIdx="0" presStyleCnt="3"/>
      <dgm:spPr/>
      <dgm:t>
        <a:bodyPr/>
        <a:lstStyle/>
        <a:p>
          <a:endParaRPr lang="pt-BR"/>
        </a:p>
      </dgm:t>
    </dgm:pt>
    <dgm:pt modelId="{B2E9FD42-0054-4785-8236-E3E109016BF4}" type="pres">
      <dgm:prSet presAssocID="{12A27743-7FF6-4FC6-9B8D-819D5E9B05BC}" presName="sp" presStyleCnt="0"/>
      <dgm:spPr/>
    </dgm:pt>
    <dgm:pt modelId="{97323475-44D4-4143-ACD6-37EDCECF98D6}" type="pres">
      <dgm:prSet presAssocID="{0E62C095-CB39-4668-896B-AC0A16FAA27E}" presName="arrowAndChildren" presStyleCnt="0"/>
      <dgm:spPr/>
    </dgm:pt>
    <dgm:pt modelId="{EFDF3F87-28E7-454F-AA91-54F2D9D9DC76}" type="pres">
      <dgm:prSet presAssocID="{0E62C095-CB39-4668-896B-AC0A16FAA27E}" presName="parentTextArrow" presStyleLbl="node1" presStyleIdx="1" presStyleCnt="3"/>
      <dgm:spPr/>
      <dgm:t>
        <a:bodyPr/>
        <a:lstStyle/>
        <a:p>
          <a:endParaRPr lang="pt-BR"/>
        </a:p>
      </dgm:t>
    </dgm:pt>
    <dgm:pt modelId="{2AB32975-3865-4669-B4E3-5F42470F7097}" type="pres">
      <dgm:prSet presAssocID="{A975E661-9C84-4DF2-9CE2-69FDD67ED424}" presName="sp" presStyleCnt="0"/>
      <dgm:spPr/>
    </dgm:pt>
    <dgm:pt modelId="{B9622FF8-AF5E-4513-B283-97E68961D309}" type="pres">
      <dgm:prSet presAssocID="{AC5E5CD4-1725-4055-90B5-645B098E988D}" presName="arrowAndChildren" presStyleCnt="0"/>
      <dgm:spPr/>
    </dgm:pt>
    <dgm:pt modelId="{733F7D2F-CEF1-49BD-BECA-BC57F33F8D95}" type="pres">
      <dgm:prSet presAssocID="{AC5E5CD4-1725-4055-90B5-645B098E988D}" presName="parentTextArrow" presStyleLbl="node1" presStyleIdx="2" presStyleCnt="3"/>
      <dgm:spPr/>
      <dgm:t>
        <a:bodyPr/>
        <a:lstStyle/>
        <a:p>
          <a:endParaRPr lang="pt-BR"/>
        </a:p>
      </dgm:t>
    </dgm:pt>
  </dgm:ptLst>
  <dgm:cxnLst>
    <dgm:cxn modelId="{97711DBC-DB1D-42F3-91B5-4571136B0A67}" srcId="{63FCFF53-D970-4DFB-9E44-4CB99E8FD61F}" destId="{0E62C095-CB39-4668-896B-AC0A16FAA27E}" srcOrd="1" destOrd="0" parTransId="{766270FF-4916-4716-AA24-FA701BB79D6E}" sibTransId="{12A27743-7FF6-4FC6-9B8D-819D5E9B05BC}"/>
    <dgm:cxn modelId="{E7BAEA56-684B-479E-9CD1-0524F4CA1577}" type="presOf" srcId="{641D1FC2-ADA9-458B-8749-317A475640CF}" destId="{2CB90A8B-D370-49C5-AA41-767F85ECC8CB}" srcOrd="0" destOrd="0" presId="urn:microsoft.com/office/officeart/2005/8/layout/process4"/>
    <dgm:cxn modelId="{ACDE2963-5E74-416F-8168-CFD563223F3A}" type="presOf" srcId="{0E62C095-CB39-4668-896B-AC0A16FAA27E}" destId="{EFDF3F87-28E7-454F-AA91-54F2D9D9DC76}" srcOrd="0" destOrd="0" presId="urn:microsoft.com/office/officeart/2005/8/layout/process4"/>
    <dgm:cxn modelId="{D04FBB58-F402-400D-83CB-785C4A03A398}" type="presOf" srcId="{AC5E5CD4-1725-4055-90B5-645B098E988D}" destId="{733F7D2F-CEF1-49BD-BECA-BC57F33F8D95}" srcOrd="0" destOrd="0" presId="urn:microsoft.com/office/officeart/2005/8/layout/process4"/>
    <dgm:cxn modelId="{4A63F835-0C12-4150-9F9A-E080B85D9384}" srcId="{63FCFF53-D970-4DFB-9E44-4CB99E8FD61F}" destId="{AC5E5CD4-1725-4055-90B5-645B098E988D}" srcOrd="0" destOrd="0" parTransId="{F99B7F5E-9903-4B12-B632-AE517849462B}" sibTransId="{A975E661-9C84-4DF2-9CE2-69FDD67ED424}"/>
    <dgm:cxn modelId="{04ECFD04-9421-4245-B564-7409C5BBCC79}" srcId="{63FCFF53-D970-4DFB-9E44-4CB99E8FD61F}" destId="{641D1FC2-ADA9-458B-8749-317A475640CF}" srcOrd="2" destOrd="0" parTransId="{DF9E8985-2689-4F58-A20E-E4CA12C581E0}" sibTransId="{B722ED6C-FE87-41C5-A1D7-EEAEBEFCFC35}"/>
    <dgm:cxn modelId="{A5765EA4-ECD2-46DF-B3F0-093C9ACD10F6}" type="presOf" srcId="{63FCFF53-D970-4DFB-9E44-4CB99E8FD61F}" destId="{E523C8E8-01FB-4601-A4CC-58B209E66B0B}" srcOrd="0" destOrd="0" presId="urn:microsoft.com/office/officeart/2005/8/layout/process4"/>
    <dgm:cxn modelId="{4AC00232-D23E-4831-9EED-C2229B34F8DA}" type="presParOf" srcId="{E523C8E8-01FB-4601-A4CC-58B209E66B0B}" destId="{F4081B6A-79B2-4BB4-B5D0-3F09544B116B}" srcOrd="0" destOrd="0" presId="urn:microsoft.com/office/officeart/2005/8/layout/process4"/>
    <dgm:cxn modelId="{5353B0FB-3AF4-461A-9D8C-AB873E2AFC98}" type="presParOf" srcId="{F4081B6A-79B2-4BB4-B5D0-3F09544B116B}" destId="{2CB90A8B-D370-49C5-AA41-767F85ECC8CB}" srcOrd="0" destOrd="0" presId="urn:microsoft.com/office/officeart/2005/8/layout/process4"/>
    <dgm:cxn modelId="{05F52F64-9578-4331-A3C0-9503B9BFA4E8}" type="presParOf" srcId="{E523C8E8-01FB-4601-A4CC-58B209E66B0B}" destId="{B2E9FD42-0054-4785-8236-E3E109016BF4}" srcOrd="1" destOrd="0" presId="urn:microsoft.com/office/officeart/2005/8/layout/process4"/>
    <dgm:cxn modelId="{853C3B26-0EBD-451E-B404-913C21DBEC26}" type="presParOf" srcId="{E523C8E8-01FB-4601-A4CC-58B209E66B0B}" destId="{97323475-44D4-4143-ACD6-37EDCECF98D6}" srcOrd="2" destOrd="0" presId="urn:microsoft.com/office/officeart/2005/8/layout/process4"/>
    <dgm:cxn modelId="{45C6F414-AF1F-4EAD-A946-998EDDD805D2}" type="presParOf" srcId="{97323475-44D4-4143-ACD6-37EDCECF98D6}" destId="{EFDF3F87-28E7-454F-AA91-54F2D9D9DC76}" srcOrd="0" destOrd="0" presId="urn:microsoft.com/office/officeart/2005/8/layout/process4"/>
    <dgm:cxn modelId="{321E6AAE-6403-4B38-84A6-E12CDCE9BCDC}" type="presParOf" srcId="{E523C8E8-01FB-4601-A4CC-58B209E66B0B}" destId="{2AB32975-3865-4669-B4E3-5F42470F7097}" srcOrd="3" destOrd="0" presId="urn:microsoft.com/office/officeart/2005/8/layout/process4"/>
    <dgm:cxn modelId="{4C2EC06E-082B-46C6-9C04-6472DB8E2270}" type="presParOf" srcId="{E523C8E8-01FB-4601-A4CC-58B209E66B0B}" destId="{B9622FF8-AF5E-4513-B283-97E68961D309}" srcOrd="4" destOrd="0" presId="urn:microsoft.com/office/officeart/2005/8/layout/process4"/>
    <dgm:cxn modelId="{29E675E7-3D23-4CF5-A207-B4AB6A86CE23}" type="presParOf" srcId="{B9622FF8-AF5E-4513-B283-97E68961D309}" destId="{733F7D2F-CEF1-49BD-BECA-BC57F33F8D9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3FCFF53-D970-4DFB-9E44-4CB99E8FD61F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C5E5CD4-1725-4055-90B5-645B098E988D}">
      <dgm:prSet phldrT="[Texto]" custT="1"/>
      <dgm:spPr/>
      <dgm:t>
        <a:bodyPr/>
        <a:lstStyle/>
        <a:p>
          <a:pPr algn="ctr"/>
          <a:r>
            <a:rPr lang="pt-BR" sz="2000" b="1" dirty="0" smtClean="0"/>
            <a:t>Apoio financeiro, técnico ou afim para restauração florestal?</a:t>
          </a:r>
          <a:endParaRPr lang="pt-BR" sz="2400" b="1" dirty="0"/>
        </a:p>
      </dgm:t>
    </dgm:pt>
    <dgm:pt modelId="{F99B7F5E-9903-4B12-B632-AE517849462B}" type="parTrans" cxnId="{4A63F835-0C12-4150-9F9A-E080B85D9384}">
      <dgm:prSet/>
      <dgm:spPr/>
      <dgm:t>
        <a:bodyPr/>
        <a:lstStyle/>
        <a:p>
          <a:endParaRPr lang="pt-BR"/>
        </a:p>
      </dgm:t>
    </dgm:pt>
    <dgm:pt modelId="{A975E661-9C84-4DF2-9CE2-69FDD67ED424}" type="sibTrans" cxnId="{4A63F835-0C12-4150-9F9A-E080B85D9384}">
      <dgm:prSet/>
      <dgm:spPr/>
      <dgm:t>
        <a:bodyPr/>
        <a:lstStyle/>
        <a:p>
          <a:endParaRPr lang="pt-BR"/>
        </a:p>
      </dgm:t>
    </dgm:pt>
    <dgm:pt modelId="{0E62C095-CB39-4668-896B-AC0A16FAA27E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sz="1800" b="1" dirty="0" smtClean="0"/>
            <a:t>Maioria apontou algum tipo de apoio</a:t>
          </a:r>
          <a:endParaRPr lang="pt-BR" sz="1800" b="1" dirty="0"/>
        </a:p>
      </dgm:t>
    </dgm:pt>
    <dgm:pt modelId="{766270FF-4916-4716-AA24-FA701BB79D6E}" type="parTrans" cxnId="{97711DBC-DB1D-42F3-91B5-4571136B0A67}">
      <dgm:prSet/>
      <dgm:spPr/>
      <dgm:t>
        <a:bodyPr/>
        <a:lstStyle/>
        <a:p>
          <a:endParaRPr lang="pt-BR"/>
        </a:p>
      </dgm:t>
    </dgm:pt>
    <dgm:pt modelId="{12A27743-7FF6-4FC6-9B8D-819D5E9B05BC}" type="sibTrans" cxnId="{97711DBC-DB1D-42F3-91B5-4571136B0A67}">
      <dgm:prSet/>
      <dgm:spPr/>
      <dgm:t>
        <a:bodyPr/>
        <a:lstStyle/>
        <a:p>
          <a:endParaRPr lang="pt-BR"/>
        </a:p>
      </dgm:t>
    </dgm:pt>
    <dgm:pt modelId="{641D1FC2-ADA9-458B-8749-317A475640CF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sz="1800" b="1" i="0" dirty="0" smtClean="0"/>
            <a:t>Distribuição de mudas, linhas de apoio rural, de manutenção de recursos hídricos</a:t>
          </a:r>
          <a:endParaRPr lang="pt-BR" sz="1800" b="1" i="0" dirty="0"/>
        </a:p>
      </dgm:t>
    </dgm:pt>
    <dgm:pt modelId="{DF9E8985-2689-4F58-A20E-E4CA12C581E0}" type="parTrans" cxnId="{04ECFD04-9421-4245-B564-7409C5BBCC79}">
      <dgm:prSet/>
      <dgm:spPr/>
      <dgm:t>
        <a:bodyPr/>
        <a:lstStyle/>
        <a:p>
          <a:endParaRPr lang="pt-BR"/>
        </a:p>
      </dgm:t>
    </dgm:pt>
    <dgm:pt modelId="{B722ED6C-FE87-41C5-A1D7-EEAEBEFCFC35}" type="sibTrans" cxnId="{04ECFD04-9421-4245-B564-7409C5BBCC79}">
      <dgm:prSet/>
      <dgm:spPr/>
      <dgm:t>
        <a:bodyPr/>
        <a:lstStyle/>
        <a:p>
          <a:endParaRPr lang="pt-BR"/>
        </a:p>
      </dgm:t>
    </dgm:pt>
    <dgm:pt modelId="{E523C8E8-01FB-4601-A4CC-58B209E66B0B}" type="pres">
      <dgm:prSet presAssocID="{63FCFF53-D970-4DFB-9E44-4CB99E8FD6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4081B6A-79B2-4BB4-B5D0-3F09544B116B}" type="pres">
      <dgm:prSet presAssocID="{641D1FC2-ADA9-458B-8749-317A475640CF}" presName="boxAndChildren" presStyleCnt="0"/>
      <dgm:spPr/>
    </dgm:pt>
    <dgm:pt modelId="{2CB90A8B-D370-49C5-AA41-767F85ECC8CB}" type="pres">
      <dgm:prSet presAssocID="{641D1FC2-ADA9-458B-8749-317A475640CF}" presName="parentTextBox" presStyleLbl="node1" presStyleIdx="0" presStyleCnt="3"/>
      <dgm:spPr/>
      <dgm:t>
        <a:bodyPr/>
        <a:lstStyle/>
        <a:p>
          <a:endParaRPr lang="pt-BR"/>
        </a:p>
      </dgm:t>
    </dgm:pt>
    <dgm:pt modelId="{B2E9FD42-0054-4785-8236-E3E109016BF4}" type="pres">
      <dgm:prSet presAssocID="{12A27743-7FF6-4FC6-9B8D-819D5E9B05BC}" presName="sp" presStyleCnt="0"/>
      <dgm:spPr/>
    </dgm:pt>
    <dgm:pt modelId="{97323475-44D4-4143-ACD6-37EDCECF98D6}" type="pres">
      <dgm:prSet presAssocID="{0E62C095-CB39-4668-896B-AC0A16FAA27E}" presName="arrowAndChildren" presStyleCnt="0"/>
      <dgm:spPr/>
    </dgm:pt>
    <dgm:pt modelId="{EFDF3F87-28E7-454F-AA91-54F2D9D9DC76}" type="pres">
      <dgm:prSet presAssocID="{0E62C095-CB39-4668-896B-AC0A16FAA27E}" presName="parentTextArrow" presStyleLbl="node1" presStyleIdx="1" presStyleCnt="3"/>
      <dgm:spPr/>
      <dgm:t>
        <a:bodyPr/>
        <a:lstStyle/>
        <a:p>
          <a:endParaRPr lang="pt-BR"/>
        </a:p>
      </dgm:t>
    </dgm:pt>
    <dgm:pt modelId="{2AB32975-3865-4669-B4E3-5F42470F7097}" type="pres">
      <dgm:prSet presAssocID="{A975E661-9C84-4DF2-9CE2-69FDD67ED424}" presName="sp" presStyleCnt="0"/>
      <dgm:spPr/>
    </dgm:pt>
    <dgm:pt modelId="{B9622FF8-AF5E-4513-B283-97E68961D309}" type="pres">
      <dgm:prSet presAssocID="{AC5E5CD4-1725-4055-90B5-645B098E988D}" presName="arrowAndChildren" presStyleCnt="0"/>
      <dgm:spPr/>
    </dgm:pt>
    <dgm:pt modelId="{733F7D2F-CEF1-49BD-BECA-BC57F33F8D95}" type="pres">
      <dgm:prSet presAssocID="{AC5E5CD4-1725-4055-90B5-645B098E988D}" presName="parentTextArrow" presStyleLbl="node1" presStyleIdx="2" presStyleCnt="3"/>
      <dgm:spPr/>
      <dgm:t>
        <a:bodyPr/>
        <a:lstStyle/>
        <a:p>
          <a:endParaRPr lang="pt-BR"/>
        </a:p>
      </dgm:t>
    </dgm:pt>
  </dgm:ptLst>
  <dgm:cxnLst>
    <dgm:cxn modelId="{97711DBC-DB1D-42F3-91B5-4571136B0A67}" srcId="{63FCFF53-D970-4DFB-9E44-4CB99E8FD61F}" destId="{0E62C095-CB39-4668-896B-AC0A16FAA27E}" srcOrd="1" destOrd="0" parTransId="{766270FF-4916-4716-AA24-FA701BB79D6E}" sibTransId="{12A27743-7FF6-4FC6-9B8D-819D5E9B05BC}"/>
    <dgm:cxn modelId="{9BE12484-1D5B-4122-A672-2B570A67DEDE}" type="presOf" srcId="{641D1FC2-ADA9-458B-8749-317A475640CF}" destId="{2CB90A8B-D370-49C5-AA41-767F85ECC8CB}" srcOrd="0" destOrd="0" presId="urn:microsoft.com/office/officeart/2005/8/layout/process4"/>
    <dgm:cxn modelId="{72646A35-D461-4CE5-99E6-8764E5CCFEAD}" type="presOf" srcId="{AC5E5CD4-1725-4055-90B5-645B098E988D}" destId="{733F7D2F-CEF1-49BD-BECA-BC57F33F8D95}" srcOrd="0" destOrd="0" presId="urn:microsoft.com/office/officeart/2005/8/layout/process4"/>
    <dgm:cxn modelId="{4A63F835-0C12-4150-9F9A-E080B85D9384}" srcId="{63FCFF53-D970-4DFB-9E44-4CB99E8FD61F}" destId="{AC5E5CD4-1725-4055-90B5-645B098E988D}" srcOrd="0" destOrd="0" parTransId="{F99B7F5E-9903-4B12-B632-AE517849462B}" sibTransId="{A975E661-9C84-4DF2-9CE2-69FDD67ED424}"/>
    <dgm:cxn modelId="{04ECFD04-9421-4245-B564-7409C5BBCC79}" srcId="{63FCFF53-D970-4DFB-9E44-4CB99E8FD61F}" destId="{641D1FC2-ADA9-458B-8749-317A475640CF}" srcOrd="2" destOrd="0" parTransId="{DF9E8985-2689-4F58-A20E-E4CA12C581E0}" sibTransId="{B722ED6C-FE87-41C5-A1D7-EEAEBEFCFC35}"/>
    <dgm:cxn modelId="{02F3463B-9B61-4102-8938-F63C9EBF2C96}" type="presOf" srcId="{63FCFF53-D970-4DFB-9E44-4CB99E8FD61F}" destId="{E523C8E8-01FB-4601-A4CC-58B209E66B0B}" srcOrd="0" destOrd="0" presId="urn:microsoft.com/office/officeart/2005/8/layout/process4"/>
    <dgm:cxn modelId="{AF98589D-1E8B-495A-9747-23194B7DFB55}" type="presOf" srcId="{0E62C095-CB39-4668-896B-AC0A16FAA27E}" destId="{EFDF3F87-28E7-454F-AA91-54F2D9D9DC76}" srcOrd="0" destOrd="0" presId="urn:microsoft.com/office/officeart/2005/8/layout/process4"/>
    <dgm:cxn modelId="{7909B8E7-1AC1-46B9-B7B0-8BB00CFEE749}" type="presParOf" srcId="{E523C8E8-01FB-4601-A4CC-58B209E66B0B}" destId="{F4081B6A-79B2-4BB4-B5D0-3F09544B116B}" srcOrd="0" destOrd="0" presId="urn:microsoft.com/office/officeart/2005/8/layout/process4"/>
    <dgm:cxn modelId="{04FB3A13-894D-4FA6-9735-0A312B8275FF}" type="presParOf" srcId="{F4081B6A-79B2-4BB4-B5D0-3F09544B116B}" destId="{2CB90A8B-D370-49C5-AA41-767F85ECC8CB}" srcOrd="0" destOrd="0" presId="urn:microsoft.com/office/officeart/2005/8/layout/process4"/>
    <dgm:cxn modelId="{EA827074-C23B-413F-8625-80B70986AAEE}" type="presParOf" srcId="{E523C8E8-01FB-4601-A4CC-58B209E66B0B}" destId="{B2E9FD42-0054-4785-8236-E3E109016BF4}" srcOrd="1" destOrd="0" presId="urn:microsoft.com/office/officeart/2005/8/layout/process4"/>
    <dgm:cxn modelId="{1F8F41F4-EDBB-4D51-AC30-DBE1B29403DC}" type="presParOf" srcId="{E523C8E8-01FB-4601-A4CC-58B209E66B0B}" destId="{97323475-44D4-4143-ACD6-37EDCECF98D6}" srcOrd="2" destOrd="0" presId="urn:microsoft.com/office/officeart/2005/8/layout/process4"/>
    <dgm:cxn modelId="{8FCB16C1-E3C5-467A-9DA1-DC8319610923}" type="presParOf" srcId="{97323475-44D4-4143-ACD6-37EDCECF98D6}" destId="{EFDF3F87-28E7-454F-AA91-54F2D9D9DC76}" srcOrd="0" destOrd="0" presId="urn:microsoft.com/office/officeart/2005/8/layout/process4"/>
    <dgm:cxn modelId="{D1C6FFDA-9615-41B8-B493-B44E1CE8AB90}" type="presParOf" srcId="{E523C8E8-01FB-4601-A4CC-58B209E66B0B}" destId="{2AB32975-3865-4669-B4E3-5F42470F7097}" srcOrd="3" destOrd="0" presId="urn:microsoft.com/office/officeart/2005/8/layout/process4"/>
    <dgm:cxn modelId="{7E3C0400-0E0F-4F5C-B102-9EFE0B1CF89F}" type="presParOf" srcId="{E523C8E8-01FB-4601-A4CC-58B209E66B0B}" destId="{B9622FF8-AF5E-4513-B283-97E68961D309}" srcOrd="4" destOrd="0" presId="urn:microsoft.com/office/officeart/2005/8/layout/process4"/>
    <dgm:cxn modelId="{7B4372D9-0627-4034-B53B-6C959A5072A3}" type="presParOf" srcId="{B9622FF8-AF5E-4513-B283-97E68961D309}" destId="{733F7D2F-CEF1-49BD-BECA-BC57F33F8D9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3FCFF53-D970-4DFB-9E44-4CB99E8FD61F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C5E5CD4-1725-4055-90B5-645B098E988D}">
      <dgm:prSet phldrT="[Texto]" custT="1"/>
      <dgm:spPr/>
      <dgm:t>
        <a:bodyPr/>
        <a:lstStyle/>
        <a:p>
          <a:pPr algn="ctr"/>
          <a:r>
            <a:rPr lang="pt-BR" sz="1800" b="1" dirty="0" smtClean="0"/>
            <a:t>Desmatamento ilegal desde julho de 2008? Quanto foi multado / embargado?</a:t>
          </a:r>
          <a:endParaRPr lang="pt-BR" sz="1800" b="1" dirty="0"/>
        </a:p>
      </dgm:t>
    </dgm:pt>
    <dgm:pt modelId="{F99B7F5E-9903-4B12-B632-AE517849462B}" type="parTrans" cxnId="{4A63F835-0C12-4150-9F9A-E080B85D9384}">
      <dgm:prSet/>
      <dgm:spPr/>
      <dgm:t>
        <a:bodyPr/>
        <a:lstStyle/>
        <a:p>
          <a:endParaRPr lang="pt-BR"/>
        </a:p>
      </dgm:t>
    </dgm:pt>
    <dgm:pt modelId="{A975E661-9C84-4DF2-9CE2-69FDD67ED424}" type="sibTrans" cxnId="{4A63F835-0C12-4150-9F9A-E080B85D9384}">
      <dgm:prSet/>
      <dgm:spPr/>
      <dgm:t>
        <a:bodyPr/>
        <a:lstStyle/>
        <a:p>
          <a:endParaRPr lang="pt-BR"/>
        </a:p>
      </dgm:t>
    </dgm:pt>
    <dgm:pt modelId="{0E62C095-CB39-4668-896B-AC0A16FAA27E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sz="1800" b="1" dirty="0" smtClean="0"/>
            <a:t>Grande maioria informou não ter informações.</a:t>
          </a:r>
          <a:endParaRPr lang="pt-BR" sz="1800" b="1" dirty="0"/>
        </a:p>
      </dgm:t>
    </dgm:pt>
    <dgm:pt modelId="{766270FF-4916-4716-AA24-FA701BB79D6E}" type="parTrans" cxnId="{97711DBC-DB1D-42F3-91B5-4571136B0A67}">
      <dgm:prSet/>
      <dgm:spPr/>
      <dgm:t>
        <a:bodyPr/>
        <a:lstStyle/>
        <a:p>
          <a:endParaRPr lang="pt-BR"/>
        </a:p>
      </dgm:t>
    </dgm:pt>
    <dgm:pt modelId="{12A27743-7FF6-4FC6-9B8D-819D5E9B05BC}" type="sibTrans" cxnId="{97711DBC-DB1D-42F3-91B5-4571136B0A67}">
      <dgm:prSet/>
      <dgm:spPr/>
      <dgm:t>
        <a:bodyPr/>
        <a:lstStyle/>
        <a:p>
          <a:endParaRPr lang="pt-BR"/>
        </a:p>
      </dgm:t>
    </dgm:pt>
    <dgm:pt modelId="{641D1FC2-ADA9-458B-8749-317A475640CF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sz="1800" b="1" i="0" dirty="0" smtClean="0"/>
            <a:t>MG informou 94,2 mil hectares desmatados e 38,1 mil ações de fiscalização; São Paulo informou 21 mil hectares desmatados</a:t>
          </a:r>
          <a:endParaRPr lang="pt-BR" sz="1800" b="1" i="0" dirty="0"/>
        </a:p>
      </dgm:t>
    </dgm:pt>
    <dgm:pt modelId="{DF9E8985-2689-4F58-A20E-E4CA12C581E0}" type="parTrans" cxnId="{04ECFD04-9421-4245-B564-7409C5BBCC79}">
      <dgm:prSet/>
      <dgm:spPr/>
      <dgm:t>
        <a:bodyPr/>
        <a:lstStyle/>
        <a:p>
          <a:endParaRPr lang="pt-BR"/>
        </a:p>
      </dgm:t>
    </dgm:pt>
    <dgm:pt modelId="{B722ED6C-FE87-41C5-A1D7-EEAEBEFCFC35}" type="sibTrans" cxnId="{04ECFD04-9421-4245-B564-7409C5BBCC79}">
      <dgm:prSet/>
      <dgm:spPr/>
      <dgm:t>
        <a:bodyPr/>
        <a:lstStyle/>
        <a:p>
          <a:endParaRPr lang="pt-BR"/>
        </a:p>
      </dgm:t>
    </dgm:pt>
    <dgm:pt modelId="{E523C8E8-01FB-4601-A4CC-58B209E66B0B}" type="pres">
      <dgm:prSet presAssocID="{63FCFF53-D970-4DFB-9E44-4CB99E8FD6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4081B6A-79B2-4BB4-B5D0-3F09544B116B}" type="pres">
      <dgm:prSet presAssocID="{641D1FC2-ADA9-458B-8749-317A475640CF}" presName="boxAndChildren" presStyleCnt="0"/>
      <dgm:spPr/>
    </dgm:pt>
    <dgm:pt modelId="{2CB90A8B-D370-49C5-AA41-767F85ECC8CB}" type="pres">
      <dgm:prSet presAssocID="{641D1FC2-ADA9-458B-8749-317A475640CF}" presName="parentTextBox" presStyleLbl="node1" presStyleIdx="0" presStyleCnt="3"/>
      <dgm:spPr/>
      <dgm:t>
        <a:bodyPr/>
        <a:lstStyle/>
        <a:p>
          <a:endParaRPr lang="pt-BR"/>
        </a:p>
      </dgm:t>
    </dgm:pt>
    <dgm:pt modelId="{B2E9FD42-0054-4785-8236-E3E109016BF4}" type="pres">
      <dgm:prSet presAssocID="{12A27743-7FF6-4FC6-9B8D-819D5E9B05BC}" presName="sp" presStyleCnt="0"/>
      <dgm:spPr/>
    </dgm:pt>
    <dgm:pt modelId="{97323475-44D4-4143-ACD6-37EDCECF98D6}" type="pres">
      <dgm:prSet presAssocID="{0E62C095-CB39-4668-896B-AC0A16FAA27E}" presName="arrowAndChildren" presStyleCnt="0"/>
      <dgm:spPr/>
    </dgm:pt>
    <dgm:pt modelId="{EFDF3F87-28E7-454F-AA91-54F2D9D9DC76}" type="pres">
      <dgm:prSet presAssocID="{0E62C095-CB39-4668-896B-AC0A16FAA27E}" presName="parentTextArrow" presStyleLbl="node1" presStyleIdx="1" presStyleCnt="3"/>
      <dgm:spPr/>
      <dgm:t>
        <a:bodyPr/>
        <a:lstStyle/>
        <a:p>
          <a:endParaRPr lang="pt-BR"/>
        </a:p>
      </dgm:t>
    </dgm:pt>
    <dgm:pt modelId="{2AB32975-3865-4669-B4E3-5F42470F7097}" type="pres">
      <dgm:prSet presAssocID="{A975E661-9C84-4DF2-9CE2-69FDD67ED424}" presName="sp" presStyleCnt="0"/>
      <dgm:spPr/>
    </dgm:pt>
    <dgm:pt modelId="{B9622FF8-AF5E-4513-B283-97E68961D309}" type="pres">
      <dgm:prSet presAssocID="{AC5E5CD4-1725-4055-90B5-645B098E988D}" presName="arrowAndChildren" presStyleCnt="0"/>
      <dgm:spPr/>
    </dgm:pt>
    <dgm:pt modelId="{733F7D2F-CEF1-49BD-BECA-BC57F33F8D95}" type="pres">
      <dgm:prSet presAssocID="{AC5E5CD4-1725-4055-90B5-645B098E988D}" presName="parentTextArrow" presStyleLbl="node1" presStyleIdx="2" presStyleCnt="3"/>
      <dgm:spPr/>
      <dgm:t>
        <a:bodyPr/>
        <a:lstStyle/>
        <a:p>
          <a:endParaRPr lang="pt-BR"/>
        </a:p>
      </dgm:t>
    </dgm:pt>
  </dgm:ptLst>
  <dgm:cxnLst>
    <dgm:cxn modelId="{97711DBC-DB1D-42F3-91B5-4571136B0A67}" srcId="{63FCFF53-D970-4DFB-9E44-4CB99E8FD61F}" destId="{0E62C095-CB39-4668-896B-AC0A16FAA27E}" srcOrd="1" destOrd="0" parTransId="{766270FF-4916-4716-AA24-FA701BB79D6E}" sibTransId="{12A27743-7FF6-4FC6-9B8D-819D5E9B05BC}"/>
    <dgm:cxn modelId="{4A63F835-0C12-4150-9F9A-E080B85D9384}" srcId="{63FCFF53-D970-4DFB-9E44-4CB99E8FD61F}" destId="{AC5E5CD4-1725-4055-90B5-645B098E988D}" srcOrd="0" destOrd="0" parTransId="{F99B7F5E-9903-4B12-B632-AE517849462B}" sibTransId="{A975E661-9C84-4DF2-9CE2-69FDD67ED424}"/>
    <dgm:cxn modelId="{AC10EEB5-4FFC-45B6-9B30-0132E7037D61}" type="presOf" srcId="{0E62C095-CB39-4668-896B-AC0A16FAA27E}" destId="{EFDF3F87-28E7-454F-AA91-54F2D9D9DC76}" srcOrd="0" destOrd="0" presId="urn:microsoft.com/office/officeart/2005/8/layout/process4"/>
    <dgm:cxn modelId="{D8369DEF-A104-4249-9B94-C9FC24564CF5}" type="presOf" srcId="{63FCFF53-D970-4DFB-9E44-4CB99E8FD61F}" destId="{E523C8E8-01FB-4601-A4CC-58B209E66B0B}" srcOrd="0" destOrd="0" presId="urn:microsoft.com/office/officeart/2005/8/layout/process4"/>
    <dgm:cxn modelId="{04ECFD04-9421-4245-B564-7409C5BBCC79}" srcId="{63FCFF53-D970-4DFB-9E44-4CB99E8FD61F}" destId="{641D1FC2-ADA9-458B-8749-317A475640CF}" srcOrd="2" destOrd="0" parTransId="{DF9E8985-2689-4F58-A20E-E4CA12C581E0}" sibTransId="{B722ED6C-FE87-41C5-A1D7-EEAEBEFCFC35}"/>
    <dgm:cxn modelId="{AE937C47-9E23-4381-B953-C11A628BA838}" type="presOf" srcId="{641D1FC2-ADA9-458B-8749-317A475640CF}" destId="{2CB90A8B-D370-49C5-AA41-767F85ECC8CB}" srcOrd="0" destOrd="0" presId="urn:microsoft.com/office/officeart/2005/8/layout/process4"/>
    <dgm:cxn modelId="{2C13DEB9-4E62-4A40-88B8-3E9C0850E37E}" type="presOf" srcId="{AC5E5CD4-1725-4055-90B5-645B098E988D}" destId="{733F7D2F-CEF1-49BD-BECA-BC57F33F8D95}" srcOrd="0" destOrd="0" presId="urn:microsoft.com/office/officeart/2005/8/layout/process4"/>
    <dgm:cxn modelId="{2B5D7C4D-B7A5-4E3F-A2AF-E056CE77776D}" type="presParOf" srcId="{E523C8E8-01FB-4601-A4CC-58B209E66B0B}" destId="{F4081B6A-79B2-4BB4-B5D0-3F09544B116B}" srcOrd="0" destOrd="0" presId="urn:microsoft.com/office/officeart/2005/8/layout/process4"/>
    <dgm:cxn modelId="{B3C31B69-174A-4244-BA6D-A9674487D755}" type="presParOf" srcId="{F4081B6A-79B2-4BB4-B5D0-3F09544B116B}" destId="{2CB90A8B-D370-49C5-AA41-767F85ECC8CB}" srcOrd="0" destOrd="0" presId="urn:microsoft.com/office/officeart/2005/8/layout/process4"/>
    <dgm:cxn modelId="{242DB9FC-0F23-45E3-B805-02DEDF5AF3FD}" type="presParOf" srcId="{E523C8E8-01FB-4601-A4CC-58B209E66B0B}" destId="{B2E9FD42-0054-4785-8236-E3E109016BF4}" srcOrd="1" destOrd="0" presId="urn:microsoft.com/office/officeart/2005/8/layout/process4"/>
    <dgm:cxn modelId="{4554271A-7FC8-4326-9373-299B5580C3C5}" type="presParOf" srcId="{E523C8E8-01FB-4601-A4CC-58B209E66B0B}" destId="{97323475-44D4-4143-ACD6-37EDCECF98D6}" srcOrd="2" destOrd="0" presId="urn:microsoft.com/office/officeart/2005/8/layout/process4"/>
    <dgm:cxn modelId="{4D8EC441-3D0F-4130-9B1E-BDA2C8D8F6E2}" type="presParOf" srcId="{97323475-44D4-4143-ACD6-37EDCECF98D6}" destId="{EFDF3F87-28E7-454F-AA91-54F2D9D9DC76}" srcOrd="0" destOrd="0" presId="urn:microsoft.com/office/officeart/2005/8/layout/process4"/>
    <dgm:cxn modelId="{B7C9AE56-B247-49A6-A3F0-6AD2FE5D878C}" type="presParOf" srcId="{E523C8E8-01FB-4601-A4CC-58B209E66B0B}" destId="{2AB32975-3865-4669-B4E3-5F42470F7097}" srcOrd="3" destOrd="0" presId="urn:microsoft.com/office/officeart/2005/8/layout/process4"/>
    <dgm:cxn modelId="{0506C7AD-7B2C-49E1-95CA-CFB2613EDB36}" type="presParOf" srcId="{E523C8E8-01FB-4601-A4CC-58B209E66B0B}" destId="{B9622FF8-AF5E-4513-B283-97E68961D309}" srcOrd="4" destOrd="0" presId="urn:microsoft.com/office/officeart/2005/8/layout/process4"/>
    <dgm:cxn modelId="{5B2AE60B-0D6D-4FD7-8EE5-528AD9E19742}" type="presParOf" srcId="{B9622FF8-AF5E-4513-B283-97E68961D309}" destId="{733F7D2F-CEF1-49BD-BECA-BC57F33F8D9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2D3F123-FDAB-4E13-9A6F-3E842D66ADBB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392179D-63A7-44BC-9F0F-FF35E993815C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sz="3200" dirty="0" smtClean="0"/>
            <a:t>Até o momento, os estados consultados não dispõem de mecanismos e de infraestrutura para cumprir de forma qualificada exigências da nova legislação, como o Cadastro Ambiental Rural (CAR) e os Programas de Regularização Ambiental (PRA)</a:t>
          </a:r>
          <a:endParaRPr lang="pt-BR" sz="3200" dirty="0"/>
        </a:p>
      </dgm:t>
    </dgm:pt>
    <dgm:pt modelId="{F56F7D61-CAD6-43CB-825E-52808EB8B50A}" type="parTrans" cxnId="{7C2B7C71-5700-4712-B3F3-B8B0E322F46F}">
      <dgm:prSet/>
      <dgm:spPr/>
      <dgm:t>
        <a:bodyPr/>
        <a:lstStyle/>
        <a:p>
          <a:endParaRPr lang="pt-BR"/>
        </a:p>
      </dgm:t>
    </dgm:pt>
    <dgm:pt modelId="{B4B7FE11-E379-4632-A3A6-FBC0C31489D7}" type="sibTrans" cxnId="{7C2B7C71-5700-4712-B3F3-B8B0E322F46F}">
      <dgm:prSet/>
      <dgm:spPr/>
      <dgm:t>
        <a:bodyPr/>
        <a:lstStyle/>
        <a:p>
          <a:endParaRPr lang="pt-BR"/>
        </a:p>
      </dgm:t>
    </dgm:pt>
    <dgm:pt modelId="{C20880F9-C3A0-4BE5-A35D-E5420D6543BA}" type="pres">
      <dgm:prSet presAssocID="{62D3F123-FDAB-4E13-9A6F-3E842D66ADB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391D6DEC-9883-458E-8779-639CF5229B4C}" type="pres">
      <dgm:prSet presAssocID="{3392179D-63A7-44BC-9F0F-FF35E993815C}" presName="node" presStyleLbl="node1" presStyleIdx="0" presStyleCnt="1" custScaleX="10951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C2B7C71-5700-4712-B3F3-B8B0E322F46F}" srcId="{62D3F123-FDAB-4E13-9A6F-3E842D66ADBB}" destId="{3392179D-63A7-44BC-9F0F-FF35E993815C}" srcOrd="0" destOrd="0" parTransId="{F56F7D61-CAD6-43CB-825E-52808EB8B50A}" sibTransId="{B4B7FE11-E379-4632-A3A6-FBC0C31489D7}"/>
    <dgm:cxn modelId="{8294F94B-86E4-4567-9A26-77293E5851E8}" type="presOf" srcId="{3392179D-63A7-44BC-9F0F-FF35E993815C}" destId="{391D6DEC-9883-458E-8779-639CF5229B4C}" srcOrd="0" destOrd="0" presId="urn:microsoft.com/office/officeart/2005/8/layout/default#1"/>
    <dgm:cxn modelId="{093344D3-243D-49B0-863A-0E1BE7805330}" type="presOf" srcId="{62D3F123-FDAB-4E13-9A6F-3E842D66ADBB}" destId="{C20880F9-C3A0-4BE5-A35D-E5420D6543BA}" srcOrd="0" destOrd="0" presId="urn:microsoft.com/office/officeart/2005/8/layout/default#1"/>
    <dgm:cxn modelId="{E5F4765E-09F6-4176-A79E-14835EE98594}" type="presParOf" srcId="{C20880F9-C3A0-4BE5-A35D-E5420D6543BA}" destId="{391D6DEC-9883-458E-8779-639CF5229B4C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FCFF53-D970-4DFB-9E44-4CB99E8FD61F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C5E5CD4-1725-4055-90B5-645B098E988D}">
      <dgm:prSet phldrT="[Texto]" custT="1"/>
      <dgm:spPr/>
      <dgm:t>
        <a:bodyPr/>
        <a:lstStyle/>
        <a:p>
          <a:pPr algn="ctr"/>
          <a:r>
            <a:rPr lang="pt-BR" sz="2400" b="1" dirty="0" smtClean="0"/>
            <a:t>Número de técnicos dedicados à inserção de dados?</a:t>
          </a:r>
          <a:endParaRPr lang="pt-BR" sz="2400" b="1" dirty="0"/>
        </a:p>
      </dgm:t>
    </dgm:pt>
    <dgm:pt modelId="{F99B7F5E-9903-4B12-B632-AE517849462B}" type="parTrans" cxnId="{4A63F835-0C12-4150-9F9A-E080B85D9384}">
      <dgm:prSet/>
      <dgm:spPr/>
      <dgm:t>
        <a:bodyPr/>
        <a:lstStyle/>
        <a:p>
          <a:endParaRPr lang="pt-BR"/>
        </a:p>
      </dgm:t>
    </dgm:pt>
    <dgm:pt modelId="{A975E661-9C84-4DF2-9CE2-69FDD67ED424}" type="sibTrans" cxnId="{4A63F835-0C12-4150-9F9A-E080B85D9384}">
      <dgm:prSet/>
      <dgm:spPr/>
      <dgm:t>
        <a:bodyPr/>
        <a:lstStyle/>
        <a:p>
          <a:endParaRPr lang="pt-BR"/>
        </a:p>
      </dgm:t>
    </dgm:pt>
    <dgm:pt modelId="{0E62C095-CB39-4668-896B-AC0A16FAA27E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sz="1800" b="1" dirty="0" smtClean="0"/>
            <a:t>Em média, poucos técnicos dedicados ao aporte de dados no CAR</a:t>
          </a:r>
          <a:endParaRPr lang="pt-BR" sz="1800" b="1" dirty="0"/>
        </a:p>
      </dgm:t>
    </dgm:pt>
    <dgm:pt modelId="{766270FF-4916-4716-AA24-FA701BB79D6E}" type="parTrans" cxnId="{97711DBC-DB1D-42F3-91B5-4571136B0A67}">
      <dgm:prSet/>
      <dgm:spPr/>
      <dgm:t>
        <a:bodyPr/>
        <a:lstStyle/>
        <a:p>
          <a:endParaRPr lang="pt-BR"/>
        </a:p>
      </dgm:t>
    </dgm:pt>
    <dgm:pt modelId="{12A27743-7FF6-4FC6-9B8D-819D5E9B05BC}" type="sibTrans" cxnId="{97711DBC-DB1D-42F3-91B5-4571136B0A67}">
      <dgm:prSet/>
      <dgm:spPr/>
      <dgm:t>
        <a:bodyPr/>
        <a:lstStyle/>
        <a:p>
          <a:endParaRPr lang="pt-BR"/>
        </a:p>
      </dgm:t>
    </dgm:pt>
    <dgm:pt modelId="{641D1FC2-ADA9-458B-8749-317A475640CF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sz="1800" b="1" dirty="0" smtClean="0"/>
            <a:t>Paraná e Goiás com quase 300 técnicos capacitados. São Paulo 1 por prefeitura. Todos afirmam futuro aumento de capacidade. </a:t>
          </a:r>
          <a:endParaRPr lang="pt-BR" sz="1800" b="1" dirty="0"/>
        </a:p>
      </dgm:t>
    </dgm:pt>
    <dgm:pt modelId="{DF9E8985-2689-4F58-A20E-E4CA12C581E0}" type="parTrans" cxnId="{04ECFD04-9421-4245-B564-7409C5BBCC79}">
      <dgm:prSet/>
      <dgm:spPr/>
      <dgm:t>
        <a:bodyPr/>
        <a:lstStyle/>
        <a:p>
          <a:endParaRPr lang="pt-BR"/>
        </a:p>
      </dgm:t>
    </dgm:pt>
    <dgm:pt modelId="{B722ED6C-FE87-41C5-A1D7-EEAEBEFCFC35}" type="sibTrans" cxnId="{04ECFD04-9421-4245-B564-7409C5BBCC79}">
      <dgm:prSet/>
      <dgm:spPr/>
      <dgm:t>
        <a:bodyPr/>
        <a:lstStyle/>
        <a:p>
          <a:endParaRPr lang="pt-BR"/>
        </a:p>
      </dgm:t>
    </dgm:pt>
    <dgm:pt modelId="{E523C8E8-01FB-4601-A4CC-58B209E66B0B}" type="pres">
      <dgm:prSet presAssocID="{63FCFF53-D970-4DFB-9E44-4CB99E8FD6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4081B6A-79B2-4BB4-B5D0-3F09544B116B}" type="pres">
      <dgm:prSet presAssocID="{641D1FC2-ADA9-458B-8749-317A475640CF}" presName="boxAndChildren" presStyleCnt="0"/>
      <dgm:spPr/>
    </dgm:pt>
    <dgm:pt modelId="{2CB90A8B-D370-49C5-AA41-767F85ECC8CB}" type="pres">
      <dgm:prSet presAssocID="{641D1FC2-ADA9-458B-8749-317A475640CF}" presName="parentTextBox" presStyleLbl="node1" presStyleIdx="0" presStyleCnt="3"/>
      <dgm:spPr/>
      <dgm:t>
        <a:bodyPr/>
        <a:lstStyle/>
        <a:p>
          <a:endParaRPr lang="pt-BR"/>
        </a:p>
      </dgm:t>
    </dgm:pt>
    <dgm:pt modelId="{B2E9FD42-0054-4785-8236-E3E109016BF4}" type="pres">
      <dgm:prSet presAssocID="{12A27743-7FF6-4FC6-9B8D-819D5E9B05BC}" presName="sp" presStyleCnt="0"/>
      <dgm:spPr/>
    </dgm:pt>
    <dgm:pt modelId="{97323475-44D4-4143-ACD6-37EDCECF98D6}" type="pres">
      <dgm:prSet presAssocID="{0E62C095-CB39-4668-896B-AC0A16FAA27E}" presName="arrowAndChildren" presStyleCnt="0"/>
      <dgm:spPr/>
    </dgm:pt>
    <dgm:pt modelId="{EFDF3F87-28E7-454F-AA91-54F2D9D9DC76}" type="pres">
      <dgm:prSet presAssocID="{0E62C095-CB39-4668-896B-AC0A16FAA27E}" presName="parentTextArrow" presStyleLbl="node1" presStyleIdx="1" presStyleCnt="3"/>
      <dgm:spPr/>
      <dgm:t>
        <a:bodyPr/>
        <a:lstStyle/>
        <a:p>
          <a:endParaRPr lang="pt-BR"/>
        </a:p>
      </dgm:t>
    </dgm:pt>
    <dgm:pt modelId="{2AB32975-3865-4669-B4E3-5F42470F7097}" type="pres">
      <dgm:prSet presAssocID="{A975E661-9C84-4DF2-9CE2-69FDD67ED424}" presName="sp" presStyleCnt="0"/>
      <dgm:spPr/>
    </dgm:pt>
    <dgm:pt modelId="{B9622FF8-AF5E-4513-B283-97E68961D309}" type="pres">
      <dgm:prSet presAssocID="{AC5E5CD4-1725-4055-90B5-645B098E988D}" presName="arrowAndChildren" presStyleCnt="0"/>
      <dgm:spPr/>
    </dgm:pt>
    <dgm:pt modelId="{733F7D2F-CEF1-49BD-BECA-BC57F33F8D95}" type="pres">
      <dgm:prSet presAssocID="{AC5E5CD4-1725-4055-90B5-645B098E988D}" presName="parentTextArrow" presStyleLbl="node1" presStyleIdx="2" presStyleCnt="3"/>
      <dgm:spPr/>
      <dgm:t>
        <a:bodyPr/>
        <a:lstStyle/>
        <a:p>
          <a:endParaRPr lang="pt-BR"/>
        </a:p>
      </dgm:t>
    </dgm:pt>
  </dgm:ptLst>
  <dgm:cxnLst>
    <dgm:cxn modelId="{97711DBC-DB1D-42F3-91B5-4571136B0A67}" srcId="{63FCFF53-D970-4DFB-9E44-4CB99E8FD61F}" destId="{0E62C095-CB39-4668-896B-AC0A16FAA27E}" srcOrd="1" destOrd="0" parTransId="{766270FF-4916-4716-AA24-FA701BB79D6E}" sibTransId="{12A27743-7FF6-4FC6-9B8D-819D5E9B05BC}"/>
    <dgm:cxn modelId="{9B9F0E88-1C8F-4864-AF2C-9DBA7B66E370}" type="presOf" srcId="{63FCFF53-D970-4DFB-9E44-4CB99E8FD61F}" destId="{E523C8E8-01FB-4601-A4CC-58B209E66B0B}" srcOrd="0" destOrd="0" presId="urn:microsoft.com/office/officeart/2005/8/layout/process4"/>
    <dgm:cxn modelId="{01D172EE-167B-4DC8-8479-1191FF0AD2E6}" type="presOf" srcId="{641D1FC2-ADA9-458B-8749-317A475640CF}" destId="{2CB90A8B-D370-49C5-AA41-767F85ECC8CB}" srcOrd="0" destOrd="0" presId="urn:microsoft.com/office/officeart/2005/8/layout/process4"/>
    <dgm:cxn modelId="{4A63F835-0C12-4150-9F9A-E080B85D9384}" srcId="{63FCFF53-D970-4DFB-9E44-4CB99E8FD61F}" destId="{AC5E5CD4-1725-4055-90B5-645B098E988D}" srcOrd="0" destOrd="0" parTransId="{F99B7F5E-9903-4B12-B632-AE517849462B}" sibTransId="{A975E661-9C84-4DF2-9CE2-69FDD67ED424}"/>
    <dgm:cxn modelId="{12CBCF19-D570-4C1F-AB3D-90BD279B952F}" type="presOf" srcId="{AC5E5CD4-1725-4055-90B5-645B098E988D}" destId="{733F7D2F-CEF1-49BD-BECA-BC57F33F8D95}" srcOrd="0" destOrd="0" presId="urn:microsoft.com/office/officeart/2005/8/layout/process4"/>
    <dgm:cxn modelId="{04ECFD04-9421-4245-B564-7409C5BBCC79}" srcId="{63FCFF53-D970-4DFB-9E44-4CB99E8FD61F}" destId="{641D1FC2-ADA9-458B-8749-317A475640CF}" srcOrd="2" destOrd="0" parTransId="{DF9E8985-2689-4F58-A20E-E4CA12C581E0}" sibTransId="{B722ED6C-FE87-41C5-A1D7-EEAEBEFCFC35}"/>
    <dgm:cxn modelId="{64FDB0EE-157C-4331-9C96-02AFF7636F55}" type="presOf" srcId="{0E62C095-CB39-4668-896B-AC0A16FAA27E}" destId="{EFDF3F87-28E7-454F-AA91-54F2D9D9DC76}" srcOrd="0" destOrd="0" presId="urn:microsoft.com/office/officeart/2005/8/layout/process4"/>
    <dgm:cxn modelId="{B74BE159-7EAE-426E-A4B9-97E85C2535F5}" type="presParOf" srcId="{E523C8E8-01FB-4601-A4CC-58B209E66B0B}" destId="{F4081B6A-79B2-4BB4-B5D0-3F09544B116B}" srcOrd="0" destOrd="0" presId="urn:microsoft.com/office/officeart/2005/8/layout/process4"/>
    <dgm:cxn modelId="{96FD8888-9B90-41C6-8CCD-65726CB381BE}" type="presParOf" srcId="{F4081B6A-79B2-4BB4-B5D0-3F09544B116B}" destId="{2CB90A8B-D370-49C5-AA41-767F85ECC8CB}" srcOrd="0" destOrd="0" presId="urn:microsoft.com/office/officeart/2005/8/layout/process4"/>
    <dgm:cxn modelId="{F6E6ADD6-2D9F-43F7-BADC-A8C7B9D4642A}" type="presParOf" srcId="{E523C8E8-01FB-4601-A4CC-58B209E66B0B}" destId="{B2E9FD42-0054-4785-8236-E3E109016BF4}" srcOrd="1" destOrd="0" presId="urn:microsoft.com/office/officeart/2005/8/layout/process4"/>
    <dgm:cxn modelId="{5C738AAA-B8F8-415A-876D-0BEE150C56A9}" type="presParOf" srcId="{E523C8E8-01FB-4601-A4CC-58B209E66B0B}" destId="{97323475-44D4-4143-ACD6-37EDCECF98D6}" srcOrd="2" destOrd="0" presId="urn:microsoft.com/office/officeart/2005/8/layout/process4"/>
    <dgm:cxn modelId="{6DE75B0C-4D8B-4B7F-9A49-193E1C4DCF30}" type="presParOf" srcId="{97323475-44D4-4143-ACD6-37EDCECF98D6}" destId="{EFDF3F87-28E7-454F-AA91-54F2D9D9DC76}" srcOrd="0" destOrd="0" presId="urn:microsoft.com/office/officeart/2005/8/layout/process4"/>
    <dgm:cxn modelId="{818FDD3C-4953-4BB0-9F72-447781A18027}" type="presParOf" srcId="{E523C8E8-01FB-4601-A4CC-58B209E66B0B}" destId="{2AB32975-3865-4669-B4E3-5F42470F7097}" srcOrd="3" destOrd="0" presId="urn:microsoft.com/office/officeart/2005/8/layout/process4"/>
    <dgm:cxn modelId="{792A9D59-00EA-4EEC-A8BC-FB47CD5C0DD7}" type="presParOf" srcId="{E523C8E8-01FB-4601-A4CC-58B209E66B0B}" destId="{B9622FF8-AF5E-4513-B283-97E68961D309}" srcOrd="4" destOrd="0" presId="urn:microsoft.com/office/officeart/2005/8/layout/process4"/>
    <dgm:cxn modelId="{C6B6DEED-C578-4198-9A03-364D1B68D29A}" type="presParOf" srcId="{B9622FF8-AF5E-4513-B283-97E68961D309}" destId="{733F7D2F-CEF1-49BD-BECA-BC57F33F8D9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FCFF53-D970-4DFB-9E44-4CB99E8FD61F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C5E5CD4-1725-4055-90B5-645B098E988D}">
      <dgm:prSet phldrT="[Texto]" custT="1"/>
      <dgm:spPr/>
      <dgm:t>
        <a:bodyPr/>
        <a:lstStyle/>
        <a:p>
          <a:pPr algn="ctr"/>
          <a:r>
            <a:rPr lang="pt-BR" sz="2400" b="1" dirty="0" smtClean="0"/>
            <a:t>Assistência técnica para elaboração do CAR?</a:t>
          </a:r>
          <a:endParaRPr lang="pt-BR" sz="2400" b="1" dirty="0"/>
        </a:p>
      </dgm:t>
    </dgm:pt>
    <dgm:pt modelId="{F99B7F5E-9903-4B12-B632-AE517849462B}" type="parTrans" cxnId="{4A63F835-0C12-4150-9F9A-E080B85D9384}">
      <dgm:prSet/>
      <dgm:spPr/>
      <dgm:t>
        <a:bodyPr/>
        <a:lstStyle/>
        <a:p>
          <a:endParaRPr lang="pt-BR"/>
        </a:p>
      </dgm:t>
    </dgm:pt>
    <dgm:pt modelId="{A975E661-9C84-4DF2-9CE2-69FDD67ED424}" type="sibTrans" cxnId="{4A63F835-0C12-4150-9F9A-E080B85D9384}">
      <dgm:prSet/>
      <dgm:spPr/>
      <dgm:t>
        <a:bodyPr/>
        <a:lstStyle/>
        <a:p>
          <a:endParaRPr lang="pt-BR"/>
        </a:p>
      </dgm:t>
    </dgm:pt>
    <dgm:pt modelId="{0E62C095-CB39-4668-896B-AC0A16FAA27E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sz="1800" b="1" dirty="0" smtClean="0"/>
            <a:t>Pequenas propriedades, proprietários podem cadastrar. Médias e grandes propriedades, 3 estados exigem técnico habilitado.</a:t>
          </a:r>
          <a:endParaRPr lang="pt-BR" sz="1800" b="1" dirty="0"/>
        </a:p>
      </dgm:t>
    </dgm:pt>
    <dgm:pt modelId="{766270FF-4916-4716-AA24-FA701BB79D6E}" type="parTrans" cxnId="{97711DBC-DB1D-42F3-91B5-4571136B0A67}">
      <dgm:prSet/>
      <dgm:spPr/>
      <dgm:t>
        <a:bodyPr/>
        <a:lstStyle/>
        <a:p>
          <a:endParaRPr lang="pt-BR"/>
        </a:p>
      </dgm:t>
    </dgm:pt>
    <dgm:pt modelId="{12A27743-7FF6-4FC6-9B8D-819D5E9B05BC}" type="sibTrans" cxnId="{97711DBC-DB1D-42F3-91B5-4571136B0A67}">
      <dgm:prSet/>
      <dgm:spPr/>
      <dgm:t>
        <a:bodyPr/>
        <a:lstStyle/>
        <a:p>
          <a:endParaRPr lang="pt-BR"/>
        </a:p>
      </dgm:t>
    </dgm:pt>
    <dgm:pt modelId="{641D1FC2-ADA9-458B-8749-317A475640CF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sz="1800" b="1" dirty="0" smtClean="0"/>
            <a:t>Ceará determinou que apenas um “facilitador capacitado, ligado a instituições parceiras” poderá cadastrar pequenas propriedades</a:t>
          </a:r>
          <a:endParaRPr lang="pt-BR" sz="1800" b="1" dirty="0"/>
        </a:p>
      </dgm:t>
    </dgm:pt>
    <dgm:pt modelId="{DF9E8985-2689-4F58-A20E-E4CA12C581E0}" type="parTrans" cxnId="{04ECFD04-9421-4245-B564-7409C5BBCC79}">
      <dgm:prSet/>
      <dgm:spPr/>
      <dgm:t>
        <a:bodyPr/>
        <a:lstStyle/>
        <a:p>
          <a:endParaRPr lang="pt-BR"/>
        </a:p>
      </dgm:t>
    </dgm:pt>
    <dgm:pt modelId="{B722ED6C-FE87-41C5-A1D7-EEAEBEFCFC35}" type="sibTrans" cxnId="{04ECFD04-9421-4245-B564-7409C5BBCC79}">
      <dgm:prSet/>
      <dgm:spPr/>
      <dgm:t>
        <a:bodyPr/>
        <a:lstStyle/>
        <a:p>
          <a:endParaRPr lang="pt-BR"/>
        </a:p>
      </dgm:t>
    </dgm:pt>
    <dgm:pt modelId="{E523C8E8-01FB-4601-A4CC-58B209E66B0B}" type="pres">
      <dgm:prSet presAssocID="{63FCFF53-D970-4DFB-9E44-4CB99E8FD6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4081B6A-79B2-4BB4-B5D0-3F09544B116B}" type="pres">
      <dgm:prSet presAssocID="{641D1FC2-ADA9-458B-8749-317A475640CF}" presName="boxAndChildren" presStyleCnt="0"/>
      <dgm:spPr/>
    </dgm:pt>
    <dgm:pt modelId="{2CB90A8B-D370-49C5-AA41-767F85ECC8CB}" type="pres">
      <dgm:prSet presAssocID="{641D1FC2-ADA9-458B-8749-317A475640CF}" presName="parentTextBox" presStyleLbl="node1" presStyleIdx="0" presStyleCnt="3"/>
      <dgm:spPr/>
      <dgm:t>
        <a:bodyPr/>
        <a:lstStyle/>
        <a:p>
          <a:endParaRPr lang="pt-BR"/>
        </a:p>
      </dgm:t>
    </dgm:pt>
    <dgm:pt modelId="{B2E9FD42-0054-4785-8236-E3E109016BF4}" type="pres">
      <dgm:prSet presAssocID="{12A27743-7FF6-4FC6-9B8D-819D5E9B05BC}" presName="sp" presStyleCnt="0"/>
      <dgm:spPr/>
    </dgm:pt>
    <dgm:pt modelId="{97323475-44D4-4143-ACD6-37EDCECF98D6}" type="pres">
      <dgm:prSet presAssocID="{0E62C095-CB39-4668-896B-AC0A16FAA27E}" presName="arrowAndChildren" presStyleCnt="0"/>
      <dgm:spPr/>
    </dgm:pt>
    <dgm:pt modelId="{EFDF3F87-28E7-454F-AA91-54F2D9D9DC76}" type="pres">
      <dgm:prSet presAssocID="{0E62C095-CB39-4668-896B-AC0A16FAA27E}" presName="parentTextArrow" presStyleLbl="node1" presStyleIdx="1" presStyleCnt="3"/>
      <dgm:spPr/>
      <dgm:t>
        <a:bodyPr/>
        <a:lstStyle/>
        <a:p>
          <a:endParaRPr lang="pt-BR"/>
        </a:p>
      </dgm:t>
    </dgm:pt>
    <dgm:pt modelId="{2AB32975-3865-4669-B4E3-5F42470F7097}" type="pres">
      <dgm:prSet presAssocID="{A975E661-9C84-4DF2-9CE2-69FDD67ED424}" presName="sp" presStyleCnt="0"/>
      <dgm:spPr/>
    </dgm:pt>
    <dgm:pt modelId="{B9622FF8-AF5E-4513-B283-97E68961D309}" type="pres">
      <dgm:prSet presAssocID="{AC5E5CD4-1725-4055-90B5-645B098E988D}" presName="arrowAndChildren" presStyleCnt="0"/>
      <dgm:spPr/>
    </dgm:pt>
    <dgm:pt modelId="{733F7D2F-CEF1-49BD-BECA-BC57F33F8D95}" type="pres">
      <dgm:prSet presAssocID="{AC5E5CD4-1725-4055-90B5-645B098E988D}" presName="parentTextArrow" presStyleLbl="node1" presStyleIdx="2" presStyleCnt="3"/>
      <dgm:spPr/>
      <dgm:t>
        <a:bodyPr/>
        <a:lstStyle/>
        <a:p>
          <a:endParaRPr lang="pt-BR"/>
        </a:p>
      </dgm:t>
    </dgm:pt>
  </dgm:ptLst>
  <dgm:cxnLst>
    <dgm:cxn modelId="{6CDFDAC7-8DCA-4FFA-B434-0C09C4286A60}" type="presOf" srcId="{AC5E5CD4-1725-4055-90B5-645B098E988D}" destId="{733F7D2F-CEF1-49BD-BECA-BC57F33F8D95}" srcOrd="0" destOrd="0" presId="urn:microsoft.com/office/officeart/2005/8/layout/process4"/>
    <dgm:cxn modelId="{97711DBC-DB1D-42F3-91B5-4571136B0A67}" srcId="{63FCFF53-D970-4DFB-9E44-4CB99E8FD61F}" destId="{0E62C095-CB39-4668-896B-AC0A16FAA27E}" srcOrd="1" destOrd="0" parTransId="{766270FF-4916-4716-AA24-FA701BB79D6E}" sibTransId="{12A27743-7FF6-4FC6-9B8D-819D5E9B05BC}"/>
    <dgm:cxn modelId="{4A63F835-0C12-4150-9F9A-E080B85D9384}" srcId="{63FCFF53-D970-4DFB-9E44-4CB99E8FD61F}" destId="{AC5E5CD4-1725-4055-90B5-645B098E988D}" srcOrd="0" destOrd="0" parTransId="{F99B7F5E-9903-4B12-B632-AE517849462B}" sibTransId="{A975E661-9C84-4DF2-9CE2-69FDD67ED424}"/>
    <dgm:cxn modelId="{96915B14-626A-426B-8B70-7AB1E1799A7E}" type="presOf" srcId="{63FCFF53-D970-4DFB-9E44-4CB99E8FD61F}" destId="{E523C8E8-01FB-4601-A4CC-58B209E66B0B}" srcOrd="0" destOrd="0" presId="urn:microsoft.com/office/officeart/2005/8/layout/process4"/>
    <dgm:cxn modelId="{E399EE58-0ACE-48C7-B075-E3850615F0F2}" type="presOf" srcId="{641D1FC2-ADA9-458B-8749-317A475640CF}" destId="{2CB90A8B-D370-49C5-AA41-767F85ECC8CB}" srcOrd="0" destOrd="0" presId="urn:microsoft.com/office/officeart/2005/8/layout/process4"/>
    <dgm:cxn modelId="{04ECFD04-9421-4245-B564-7409C5BBCC79}" srcId="{63FCFF53-D970-4DFB-9E44-4CB99E8FD61F}" destId="{641D1FC2-ADA9-458B-8749-317A475640CF}" srcOrd="2" destOrd="0" parTransId="{DF9E8985-2689-4F58-A20E-E4CA12C581E0}" sibTransId="{B722ED6C-FE87-41C5-A1D7-EEAEBEFCFC35}"/>
    <dgm:cxn modelId="{21133A30-5989-48D4-9887-D9E87896B5E2}" type="presOf" srcId="{0E62C095-CB39-4668-896B-AC0A16FAA27E}" destId="{EFDF3F87-28E7-454F-AA91-54F2D9D9DC76}" srcOrd="0" destOrd="0" presId="urn:microsoft.com/office/officeart/2005/8/layout/process4"/>
    <dgm:cxn modelId="{02B10CD1-DEF4-46B4-982A-540D24F44602}" type="presParOf" srcId="{E523C8E8-01FB-4601-A4CC-58B209E66B0B}" destId="{F4081B6A-79B2-4BB4-B5D0-3F09544B116B}" srcOrd="0" destOrd="0" presId="urn:microsoft.com/office/officeart/2005/8/layout/process4"/>
    <dgm:cxn modelId="{6F2FE337-5A29-4839-9806-BE07D75F1C3A}" type="presParOf" srcId="{F4081B6A-79B2-4BB4-B5D0-3F09544B116B}" destId="{2CB90A8B-D370-49C5-AA41-767F85ECC8CB}" srcOrd="0" destOrd="0" presId="urn:microsoft.com/office/officeart/2005/8/layout/process4"/>
    <dgm:cxn modelId="{F899B6AE-9955-4FCC-9C31-BCCF081CB8F7}" type="presParOf" srcId="{E523C8E8-01FB-4601-A4CC-58B209E66B0B}" destId="{B2E9FD42-0054-4785-8236-E3E109016BF4}" srcOrd="1" destOrd="0" presId="urn:microsoft.com/office/officeart/2005/8/layout/process4"/>
    <dgm:cxn modelId="{FF89A436-F5A5-4125-9C83-1BF7F04893AB}" type="presParOf" srcId="{E523C8E8-01FB-4601-A4CC-58B209E66B0B}" destId="{97323475-44D4-4143-ACD6-37EDCECF98D6}" srcOrd="2" destOrd="0" presId="urn:microsoft.com/office/officeart/2005/8/layout/process4"/>
    <dgm:cxn modelId="{2CC5E99C-30DA-4C92-8AEC-E6A7B91C9343}" type="presParOf" srcId="{97323475-44D4-4143-ACD6-37EDCECF98D6}" destId="{EFDF3F87-28E7-454F-AA91-54F2D9D9DC76}" srcOrd="0" destOrd="0" presId="urn:microsoft.com/office/officeart/2005/8/layout/process4"/>
    <dgm:cxn modelId="{90A653C8-03AB-4EF6-BDFB-FBEF20DD9C4A}" type="presParOf" srcId="{E523C8E8-01FB-4601-A4CC-58B209E66B0B}" destId="{2AB32975-3865-4669-B4E3-5F42470F7097}" srcOrd="3" destOrd="0" presId="urn:microsoft.com/office/officeart/2005/8/layout/process4"/>
    <dgm:cxn modelId="{85FCEF53-57D9-4AB6-A631-D236C6CB32F4}" type="presParOf" srcId="{E523C8E8-01FB-4601-A4CC-58B209E66B0B}" destId="{B9622FF8-AF5E-4513-B283-97E68961D309}" srcOrd="4" destOrd="0" presId="urn:microsoft.com/office/officeart/2005/8/layout/process4"/>
    <dgm:cxn modelId="{3030BA7D-8512-4EFD-861F-BAB09FAE44B3}" type="presParOf" srcId="{B9622FF8-AF5E-4513-B283-97E68961D309}" destId="{733F7D2F-CEF1-49BD-BECA-BC57F33F8D9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FCFF53-D970-4DFB-9E44-4CB99E8FD61F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C5E5CD4-1725-4055-90B5-645B098E988D}">
      <dgm:prSet phldrT="[Texto]" custT="1"/>
      <dgm:spPr/>
      <dgm:t>
        <a:bodyPr/>
        <a:lstStyle/>
        <a:p>
          <a:pPr algn="ctr"/>
          <a:r>
            <a:rPr lang="pt-BR" sz="2400" b="1" dirty="0" smtClean="0"/>
            <a:t>Técnicos dedicados à validação do CAR?</a:t>
          </a:r>
          <a:endParaRPr lang="pt-BR" sz="2400" b="1" dirty="0"/>
        </a:p>
      </dgm:t>
    </dgm:pt>
    <dgm:pt modelId="{F99B7F5E-9903-4B12-B632-AE517849462B}" type="parTrans" cxnId="{4A63F835-0C12-4150-9F9A-E080B85D9384}">
      <dgm:prSet/>
      <dgm:spPr/>
      <dgm:t>
        <a:bodyPr/>
        <a:lstStyle/>
        <a:p>
          <a:endParaRPr lang="pt-BR"/>
        </a:p>
      </dgm:t>
    </dgm:pt>
    <dgm:pt modelId="{A975E661-9C84-4DF2-9CE2-69FDD67ED424}" type="sibTrans" cxnId="{4A63F835-0C12-4150-9F9A-E080B85D9384}">
      <dgm:prSet/>
      <dgm:spPr/>
      <dgm:t>
        <a:bodyPr/>
        <a:lstStyle/>
        <a:p>
          <a:endParaRPr lang="pt-BR"/>
        </a:p>
      </dgm:t>
    </dgm:pt>
    <dgm:pt modelId="{0E62C095-CB39-4668-896B-AC0A16FAA27E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sz="1800" b="1" dirty="0" smtClean="0"/>
            <a:t>Baixa média de técnicos previstos para validação do cadastro</a:t>
          </a:r>
          <a:endParaRPr lang="pt-BR" sz="1800" b="1" dirty="0"/>
        </a:p>
      </dgm:t>
    </dgm:pt>
    <dgm:pt modelId="{766270FF-4916-4716-AA24-FA701BB79D6E}" type="parTrans" cxnId="{97711DBC-DB1D-42F3-91B5-4571136B0A67}">
      <dgm:prSet/>
      <dgm:spPr/>
      <dgm:t>
        <a:bodyPr/>
        <a:lstStyle/>
        <a:p>
          <a:endParaRPr lang="pt-BR"/>
        </a:p>
      </dgm:t>
    </dgm:pt>
    <dgm:pt modelId="{12A27743-7FF6-4FC6-9B8D-819D5E9B05BC}" type="sibTrans" cxnId="{97711DBC-DB1D-42F3-91B5-4571136B0A67}">
      <dgm:prSet/>
      <dgm:spPr/>
      <dgm:t>
        <a:bodyPr/>
        <a:lstStyle/>
        <a:p>
          <a:endParaRPr lang="pt-BR"/>
        </a:p>
      </dgm:t>
    </dgm:pt>
    <dgm:pt modelId="{641D1FC2-ADA9-458B-8749-317A475640CF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sz="1800" b="1" dirty="0" smtClean="0"/>
            <a:t>Ceará apontou 10 técnicos e Goiás 19 (Estado e municípios)</a:t>
          </a:r>
          <a:endParaRPr lang="pt-BR" sz="1800" b="1" dirty="0"/>
        </a:p>
      </dgm:t>
    </dgm:pt>
    <dgm:pt modelId="{DF9E8985-2689-4F58-A20E-E4CA12C581E0}" type="parTrans" cxnId="{04ECFD04-9421-4245-B564-7409C5BBCC79}">
      <dgm:prSet/>
      <dgm:spPr/>
      <dgm:t>
        <a:bodyPr/>
        <a:lstStyle/>
        <a:p>
          <a:endParaRPr lang="pt-BR"/>
        </a:p>
      </dgm:t>
    </dgm:pt>
    <dgm:pt modelId="{B722ED6C-FE87-41C5-A1D7-EEAEBEFCFC35}" type="sibTrans" cxnId="{04ECFD04-9421-4245-B564-7409C5BBCC79}">
      <dgm:prSet/>
      <dgm:spPr/>
      <dgm:t>
        <a:bodyPr/>
        <a:lstStyle/>
        <a:p>
          <a:endParaRPr lang="pt-BR"/>
        </a:p>
      </dgm:t>
    </dgm:pt>
    <dgm:pt modelId="{E523C8E8-01FB-4601-A4CC-58B209E66B0B}" type="pres">
      <dgm:prSet presAssocID="{63FCFF53-D970-4DFB-9E44-4CB99E8FD6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4081B6A-79B2-4BB4-B5D0-3F09544B116B}" type="pres">
      <dgm:prSet presAssocID="{641D1FC2-ADA9-458B-8749-317A475640CF}" presName="boxAndChildren" presStyleCnt="0"/>
      <dgm:spPr/>
    </dgm:pt>
    <dgm:pt modelId="{2CB90A8B-D370-49C5-AA41-767F85ECC8CB}" type="pres">
      <dgm:prSet presAssocID="{641D1FC2-ADA9-458B-8749-317A475640CF}" presName="parentTextBox" presStyleLbl="node1" presStyleIdx="0" presStyleCnt="3"/>
      <dgm:spPr/>
      <dgm:t>
        <a:bodyPr/>
        <a:lstStyle/>
        <a:p>
          <a:endParaRPr lang="pt-BR"/>
        </a:p>
      </dgm:t>
    </dgm:pt>
    <dgm:pt modelId="{B2E9FD42-0054-4785-8236-E3E109016BF4}" type="pres">
      <dgm:prSet presAssocID="{12A27743-7FF6-4FC6-9B8D-819D5E9B05BC}" presName="sp" presStyleCnt="0"/>
      <dgm:spPr/>
    </dgm:pt>
    <dgm:pt modelId="{97323475-44D4-4143-ACD6-37EDCECF98D6}" type="pres">
      <dgm:prSet presAssocID="{0E62C095-CB39-4668-896B-AC0A16FAA27E}" presName="arrowAndChildren" presStyleCnt="0"/>
      <dgm:spPr/>
    </dgm:pt>
    <dgm:pt modelId="{EFDF3F87-28E7-454F-AA91-54F2D9D9DC76}" type="pres">
      <dgm:prSet presAssocID="{0E62C095-CB39-4668-896B-AC0A16FAA27E}" presName="parentTextArrow" presStyleLbl="node1" presStyleIdx="1" presStyleCnt="3"/>
      <dgm:spPr/>
      <dgm:t>
        <a:bodyPr/>
        <a:lstStyle/>
        <a:p>
          <a:endParaRPr lang="pt-BR"/>
        </a:p>
      </dgm:t>
    </dgm:pt>
    <dgm:pt modelId="{2AB32975-3865-4669-B4E3-5F42470F7097}" type="pres">
      <dgm:prSet presAssocID="{A975E661-9C84-4DF2-9CE2-69FDD67ED424}" presName="sp" presStyleCnt="0"/>
      <dgm:spPr/>
    </dgm:pt>
    <dgm:pt modelId="{B9622FF8-AF5E-4513-B283-97E68961D309}" type="pres">
      <dgm:prSet presAssocID="{AC5E5CD4-1725-4055-90B5-645B098E988D}" presName="arrowAndChildren" presStyleCnt="0"/>
      <dgm:spPr/>
    </dgm:pt>
    <dgm:pt modelId="{733F7D2F-CEF1-49BD-BECA-BC57F33F8D95}" type="pres">
      <dgm:prSet presAssocID="{AC5E5CD4-1725-4055-90B5-645B098E988D}" presName="parentTextArrow" presStyleLbl="node1" presStyleIdx="2" presStyleCnt="3"/>
      <dgm:spPr/>
      <dgm:t>
        <a:bodyPr/>
        <a:lstStyle/>
        <a:p>
          <a:endParaRPr lang="pt-BR"/>
        </a:p>
      </dgm:t>
    </dgm:pt>
  </dgm:ptLst>
  <dgm:cxnLst>
    <dgm:cxn modelId="{97711DBC-DB1D-42F3-91B5-4571136B0A67}" srcId="{63FCFF53-D970-4DFB-9E44-4CB99E8FD61F}" destId="{0E62C095-CB39-4668-896B-AC0A16FAA27E}" srcOrd="1" destOrd="0" parTransId="{766270FF-4916-4716-AA24-FA701BB79D6E}" sibTransId="{12A27743-7FF6-4FC6-9B8D-819D5E9B05BC}"/>
    <dgm:cxn modelId="{606707F0-9DFA-473B-BC84-6E1B9D5633F9}" type="presOf" srcId="{63FCFF53-D970-4DFB-9E44-4CB99E8FD61F}" destId="{E523C8E8-01FB-4601-A4CC-58B209E66B0B}" srcOrd="0" destOrd="0" presId="urn:microsoft.com/office/officeart/2005/8/layout/process4"/>
    <dgm:cxn modelId="{58799283-5D52-450F-9FC5-3E352D405E23}" type="presOf" srcId="{641D1FC2-ADA9-458B-8749-317A475640CF}" destId="{2CB90A8B-D370-49C5-AA41-767F85ECC8CB}" srcOrd="0" destOrd="0" presId="urn:microsoft.com/office/officeart/2005/8/layout/process4"/>
    <dgm:cxn modelId="{7CDAA131-9827-4337-833A-B654B17B90C7}" type="presOf" srcId="{0E62C095-CB39-4668-896B-AC0A16FAA27E}" destId="{EFDF3F87-28E7-454F-AA91-54F2D9D9DC76}" srcOrd="0" destOrd="0" presId="urn:microsoft.com/office/officeart/2005/8/layout/process4"/>
    <dgm:cxn modelId="{4A63F835-0C12-4150-9F9A-E080B85D9384}" srcId="{63FCFF53-D970-4DFB-9E44-4CB99E8FD61F}" destId="{AC5E5CD4-1725-4055-90B5-645B098E988D}" srcOrd="0" destOrd="0" parTransId="{F99B7F5E-9903-4B12-B632-AE517849462B}" sibTransId="{A975E661-9C84-4DF2-9CE2-69FDD67ED424}"/>
    <dgm:cxn modelId="{AE4F8187-52B1-4FD3-9795-CDE36C74DF82}" type="presOf" srcId="{AC5E5CD4-1725-4055-90B5-645B098E988D}" destId="{733F7D2F-CEF1-49BD-BECA-BC57F33F8D95}" srcOrd="0" destOrd="0" presId="urn:microsoft.com/office/officeart/2005/8/layout/process4"/>
    <dgm:cxn modelId="{04ECFD04-9421-4245-B564-7409C5BBCC79}" srcId="{63FCFF53-D970-4DFB-9E44-4CB99E8FD61F}" destId="{641D1FC2-ADA9-458B-8749-317A475640CF}" srcOrd="2" destOrd="0" parTransId="{DF9E8985-2689-4F58-A20E-E4CA12C581E0}" sibTransId="{B722ED6C-FE87-41C5-A1D7-EEAEBEFCFC35}"/>
    <dgm:cxn modelId="{DD03C925-CE4E-464B-8B1D-6FF06A54C6F1}" type="presParOf" srcId="{E523C8E8-01FB-4601-A4CC-58B209E66B0B}" destId="{F4081B6A-79B2-4BB4-B5D0-3F09544B116B}" srcOrd="0" destOrd="0" presId="urn:microsoft.com/office/officeart/2005/8/layout/process4"/>
    <dgm:cxn modelId="{F3474D50-03C6-480F-A872-8928C2A1F449}" type="presParOf" srcId="{F4081B6A-79B2-4BB4-B5D0-3F09544B116B}" destId="{2CB90A8B-D370-49C5-AA41-767F85ECC8CB}" srcOrd="0" destOrd="0" presId="urn:microsoft.com/office/officeart/2005/8/layout/process4"/>
    <dgm:cxn modelId="{5CFD13DB-3215-4C0A-A090-FF9D656745F8}" type="presParOf" srcId="{E523C8E8-01FB-4601-A4CC-58B209E66B0B}" destId="{B2E9FD42-0054-4785-8236-E3E109016BF4}" srcOrd="1" destOrd="0" presId="urn:microsoft.com/office/officeart/2005/8/layout/process4"/>
    <dgm:cxn modelId="{E0DEBBE7-C20F-4D54-BA96-882175865FE2}" type="presParOf" srcId="{E523C8E8-01FB-4601-A4CC-58B209E66B0B}" destId="{97323475-44D4-4143-ACD6-37EDCECF98D6}" srcOrd="2" destOrd="0" presId="urn:microsoft.com/office/officeart/2005/8/layout/process4"/>
    <dgm:cxn modelId="{C7447871-BF59-41EB-8AB3-194033735DD3}" type="presParOf" srcId="{97323475-44D4-4143-ACD6-37EDCECF98D6}" destId="{EFDF3F87-28E7-454F-AA91-54F2D9D9DC76}" srcOrd="0" destOrd="0" presId="urn:microsoft.com/office/officeart/2005/8/layout/process4"/>
    <dgm:cxn modelId="{FB27B44D-AD8E-4515-89D3-4CB5D64BA1B4}" type="presParOf" srcId="{E523C8E8-01FB-4601-A4CC-58B209E66B0B}" destId="{2AB32975-3865-4669-B4E3-5F42470F7097}" srcOrd="3" destOrd="0" presId="urn:microsoft.com/office/officeart/2005/8/layout/process4"/>
    <dgm:cxn modelId="{27743EC6-7A9F-454C-9A15-6B11F52F9E3A}" type="presParOf" srcId="{E523C8E8-01FB-4601-A4CC-58B209E66B0B}" destId="{B9622FF8-AF5E-4513-B283-97E68961D309}" srcOrd="4" destOrd="0" presId="urn:microsoft.com/office/officeart/2005/8/layout/process4"/>
    <dgm:cxn modelId="{401BF75F-E0A1-44F6-A273-CAC305FD2FDE}" type="presParOf" srcId="{B9622FF8-AF5E-4513-B283-97E68961D309}" destId="{733F7D2F-CEF1-49BD-BECA-BC57F33F8D9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3FCFF53-D970-4DFB-9E44-4CB99E8FD61F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C5E5CD4-1725-4055-90B5-645B098E988D}">
      <dgm:prSet phldrT="[Texto]" custT="1"/>
      <dgm:spPr/>
      <dgm:t>
        <a:bodyPr/>
        <a:lstStyle/>
        <a:p>
          <a:pPr algn="ctr"/>
          <a:r>
            <a:rPr lang="pt-BR" sz="2400" b="1" dirty="0" smtClean="0"/>
            <a:t>Priorização para validação do CAR?</a:t>
          </a:r>
          <a:endParaRPr lang="pt-BR" sz="2400" b="1" dirty="0"/>
        </a:p>
      </dgm:t>
    </dgm:pt>
    <dgm:pt modelId="{F99B7F5E-9903-4B12-B632-AE517849462B}" type="parTrans" cxnId="{4A63F835-0C12-4150-9F9A-E080B85D9384}">
      <dgm:prSet/>
      <dgm:spPr/>
      <dgm:t>
        <a:bodyPr/>
        <a:lstStyle/>
        <a:p>
          <a:endParaRPr lang="pt-BR"/>
        </a:p>
      </dgm:t>
    </dgm:pt>
    <dgm:pt modelId="{A975E661-9C84-4DF2-9CE2-69FDD67ED424}" type="sibTrans" cxnId="{4A63F835-0C12-4150-9F9A-E080B85D9384}">
      <dgm:prSet/>
      <dgm:spPr/>
      <dgm:t>
        <a:bodyPr/>
        <a:lstStyle/>
        <a:p>
          <a:endParaRPr lang="pt-BR"/>
        </a:p>
      </dgm:t>
    </dgm:pt>
    <dgm:pt modelId="{0E62C095-CB39-4668-896B-AC0A16FAA27E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sz="1800" b="1" dirty="0" smtClean="0"/>
            <a:t>Grande maioria não dispõe de critérios, vê questão como futura</a:t>
          </a:r>
          <a:endParaRPr lang="pt-BR" sz="1800" b="1" dirty="0"/>
        </a:p>
      </dgm:t>
    </dgm:pt>
    <dgm:pt modelId="{766270FF-4916-4716-AA24-FA701BB79D6E}" type="parTrans" cxnId="{97711DBC-DB1D-42F3-91B5-4571136B0A67}">
      <dgm:prSet/>
      <dgm:spPr/>
      <dgm:t>
        <a:bodyPr/>
        <a:lstStyle/>
        <a:p>
          <a:endParaRPr lang="pt-BR"/>
        </a:p>
      </dgm:t>
    </dgm:pt>
    <dgm:pt modelId="{12A27743-7FF6-4FC6-9B8D-819D5E9B05BC}" type="sibTrans" cxnId="{97711DBC-DB1D-42F3-91B5-4571136B0A67}">
      <dgm:prSet/>
      <dgm:spPr/>
      <dgm:t>
        <a:bodyPr/>
        <a:lstStyle/>
        <a:p>
          <a:endParaRPr lang="pt-BR"/>
        </a:p>
      </dgm:t>
    </dgm:pt>
    <dgm:pt modelId="{641D1FC2-ADA9-458B-8749-317A475640CF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sz="1800" b="1" dirty="0" smtClean="0"/>
            <a:t>CE priorizará agricultores familiares; DF as “áreas de interesse especial”; e Goiás os “enfermos  e idosos”</a:t>
          </a:r>
          <a:endParaRPr lang="pt-BR" sz="1800" b="1" dirty="0"/>
        </a:p>
      </dgm:t>
    </dgm:pt>
    <dgm:pt modelId="{DF9E8985-2689-4F58-A20E-E4CA12C581E0}" type="parTrans" cxnId="{04ECFD04-9421-4245-B564-7409C5BBCC79}">
      <dgm:prSet/>
      <dgm:spPr/>
      <dgm:t>
        <a:bodyPr/>
        <a:lstStyle/>
        <a:p>
          <a:endParaRPr lang="pt-BR"/>
        </a:p>
      </dgm:t>
    </dgm:pt>
    <dgm:pt modelId="{B722ED6C-FE87-41C5-A1D7-EEAEBEFCFC35}" type="sibTrans" cxnId="{04ECFD04-9421-4245-B564-7409C5BBCC79}">
      <dgm:prSet/>
      <dgm:spPr/>
      <dgm:t>
        <a:bodyPr/>
        <a:lstStyle/>
        <a:p>
          <a:endParaRPr lang="pt-BR"/>
        </a:p>
      </dgm:t>
    </dgm:pt>
    <dgm:pt modelId="{E523C8E8-01FB-4601-A4CC-58B209E66B0B}" type="pres">
      <dgm:prSet presAssocID="{63FCFF53-D970-4DFB-9E44-4CB99E8FD6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4081B6A-79B2-4BB4-B5D0-3F09544B116B}" type="pres">
      <dgm:prSet presAssocID="{641D1FC2-ADA9-458B-8749-317A475640CF}" presName="boxAndChildren" presStyleCnt="0"/>
      <dgm:spPr/>
    </dgm:pt>
    <dgm:pt modelId="{2CB90A8B-D370-49C5-AA41-767F85ECC8CB}" type="pres">
      <dgm:prSet presAssocID="{641D1FC2-ADA9-458B-8749-317A475640CF}" presName="parentTextBox" presStyleLbl="node1" presStyleIdx="0" presStyleCnt="3"/>
      <dgm:spPr/>
      <dgm:t>
        <a:bodyPr/>
        <a:lstStyle/>
        <a:p>
          <a:endParaRPr lang="pt-BR"/>
        </a:p>
      </dgm:t>
    </dgm:pt>
    <dgm:pt modelId="{B2E9FD42-0054-4785-8236-E3E109016BF4}" type="pres">
      <dgm:prSet presAssocID="{12A27743-7FF6-4FC6-9B8D-819D5E9B05BC}" presName="sp" presStyleCnt="0"/>
      <dgm:spPr/>
    </dgm:pt>
    <dgm:pt modelId="{97323475-44D4-4143-ACD6-37EDCECF98D6}" type="pres">
      <dgm:prSet presAssocID="{0E62C095-CB39-4668-896B-AC0A16FAA27E}" presName="arrowAndChildren" presStyleCnt="0"/>
      <dgm:spPr/>
    </dgm:pt>
    <dgm:pt modelId="{EFDF3F87-28E7-454F-AA91-54F2D9D9DC76}" type="pres">
      <dgm:prSet presAssocID="{0E62C095-CB39-4668-896B-AC0A16FAA27E}" presName="parentTextArrow" presStyleLbl="node1" presStyleIdx="1" presStyleCnt="3"/>
      <dgm:spPr/>
      <dgm:t>
        <a:bodyPr/>
        <a:lstStyle/>
        <a:p>
          <a:endParaRPr lang="pt-BR"/>
        </a:p>
      </dgm:t>
    </dgm:pt>
    <dgm:pt modelId="{2AB32975-3865-4669-B4E3-5F42470F7097}" type="pres">
      <dgm:prSet presAssocID="{A975E661-9C84-4DF2-9CE2-69FDD67ED424}" presName="sp" presStyleCnt="0"/>
      <dgm:spPr/>
    </dgm:pt>
    <dgm:pt modelId="{B9622FF8-AF5E-4513-B283-97E68961D309}" type="pres">
      <dgm:prSet presAssocID="{AC5E5CD4-1725-4055-90B5-645B098E988D}" presName="arrowAndChildren" presStyleCnt="0"/>
      <dgm:spPr/>
    </dgm:pt>
    <dgm:pt modelId="{733F7D2F-CEF1-49BD-BECA-BC57F33F8D95}" type="pres">
      <dgm:prSet presAssocID="{AC5E5CD4-1725-4055-90B5-645B098E988D}" presName="parentTextArrow" presStyleLbl="node1" presStyleIdx="2" presStyleCnt="3"/>
      <dgm:spPr/>
      <dgm:t>
        <a:bodyPr/>
        <a:lstStyle/>
        <a:p>
          <a:endParaRPr lang="pt-BR"/>
        </a:p>
      </dgm:t>
    </dgm:pt>
  </dgm:ptLst>
  <dgm:cxnLst>
    <dgm:cxn modelId="{4A63F835-0C12-4150-9F9A-E080B85D9384}" srcId="{63FCFF53-D970-4DFB-9E44-4CB99E8FD61F}" destId="{AC5E5CD4-1725-4055-90B5-645B098E988D}" srcOrd="0" destOrd="0" parTransId="{F99B7F5E-9903-4B12-B632-AE517849462B}" sibTransId="{A975E661-9C84-4DF2-9CE2-69FDD67ED424}"/>
    <dgm:cxn modelId="{765A119B-C297-4F76-A10E-9185AD6A1F34}" type="presOf" srcId="{0E62C095-CB39-4668-896B-AC0A16FAA27E}" destId="{EFDF3F87-28E7-454F-AA91-54F2D9D9DC76}" srcOrd="0" destOrd="0" presId="urn:microsoft.com/office/officeart/2005/8/layout/process4"/>
    <dgm:cxn modelId="{3067BB3C-E618-49F9-B0C2-A2E3A2F6868F}" type="presOf" srcId="{641D1FC2-ADA9-458B-8749-317A475640CF}" destId="{2CB90A8B-D370-49C5-AA41-767F85ECC8CB}" srcOrd="0" destOrd="0" presId="urn:microsoft.com/office/officeart/2005/8/layout/process4"/>
    <dgm:cxn modelId="{97711DBC-DB1D-42F3-91B5-4571136B0A67}" srcId="{63FCFF53-D970-4DFB-9E44-4CB99E8FD61F}" destId="{0E62C095-CB39-4668-896B-AC0A16FAA27E}" srcOrd="1" destOrd="0" parTransId="{766270FF-4916-4716-AA24-FA701BB79D6E}" sibTransId="{12A27743-7FF6-4FC6-9B8D-819D5E9B05BC}"/>
    <dgm:cxn modelId="{04ECFD04-9421-4245-B564-7409C5BBCC79}" srcId="{63FCFF53-D970-4DFB-9E44-4CB99E8FD61F}" destId="{641D1FC2-ADA9-458B-8749-317A475640CF}" srcOrd="2" destOrd="0" parTransId="{DF9E8985-2689-4F58-A20E-E4CA12C581E0}" sibTransId="{B722ED6C-FE87-41C5-A1D7-EEAEBEFCFC35}"/>
    <dgm:cxn modelId="{FFBC5F85-2155-48E1-8C40-47D2B694227F}" type="presOf" srcId="{63FCFF53-D970-4DFB-9E44-4CB99E8FD61F}" destId="{E523C8E8-01FB-4601-A4CC-58B209E66B0B}" srcOrd="0" destOrd="0" presId="urn:microsoft.com/office/officeart/2005/8/layout/process4"/>
    <dgm:cxn modelId="{8069F614-E198-4685-AD19-BC87B7D9197D}" type="presOf" srcId="{AC5E5CD4-1725-4055-90B5-645B098E988D}" destId="{733F7D2F-CEF1-49BD-BECA-BC57F33F8D95}" srcOrd="0" destOrd="0" presId="urn:microsoft.com/office/officeart/2005/8/layout/process4"/>
    <dgm:cxn modelId="{9F87A321-4E1D-4556-A357-2958B67CD9C3}" type="presParOf" srcId="{E523C8E8-01FB-4601-A4CC-58B209E66B0B}" destId="{F4081B6A-79B2-4BB4-B5D0-3F09544B116B}" srcOrd="0" destOrd="0" presId="urn:microsoft.com/office/officeart/2005/8/layout/process4"/>
    <dgm:cxn modelId="{87BF66E2-8432-4BD8-84CB-1E0BFFAFE4BE}" type="presParOf" srcId="{F4081B6A-79B2-4BB4-B5D0-3F09544B116B}" destId="{2CB90A8B-D370-49C5-AA41-767F85ECC8CB}" srcOrd="0" destOrd="0" presId="urn:microsoft.com/office/officeart/2005/8/layout/process4"/>
    <dgm:cxn modelId="{9026BB29-B987-4044-91A3-9D7A0684D83C}" type="presParOf" srcId="{E523C8E8-01FB-4601-A4CC-58B209E66B0B}" destId="{B2E9FD42-0054-4785-8236-E3E109016BF4}" srcOrd="1" destOrd="0" presId="urn:microsoft.com/office/officeart/2005/8/layout/process4"/>
    <dgm:cxn modelId="{37CB374D-4F8F-4A5A-A6F6-0624BA8E055E}" type="presParOf" srcId="{E523C8E8-01FB-4601-A4CC-58B209E66B0B}" destId="{97323475-44D4-4143-ACD6-37EDCECF98D6}" srcOrd="2" destOrd="0" presId="urn:microsoft.com/office/officeart/2005/8/layout/process4"/>
    <dgm:cxn modelId="{95F25556-2519-40B8-B057-3F3497DB7A67}" type="presParOf" srcId="{97323475-44D4-4143-ACD6-37EDCECF98D6}" destId="{EFDF3F87-28E7-454F-AA91-54F2D9D9DC76}" srcOrd="0" destOrd="0" presId="urn:microsoft.com/office/officeart/2005/8/layout/process4"/>
    <dgm:cxn modelId="{B6BD6810-DA12-4EB9-AF70-827755EC35ED}" type="presParOf" srcId="{E523C8E8-01FB-4601-A4CC-58B209E66B0B}" destId="{2AB32975-3865-4669-B4E3-5F42470F7097}" srcOrd="3" destOrd="0" presId="urn:microsoft.com/office/officeart/2005/8/layout/process4"/>
    <dgm:cxn modelId="{1B052FA4-AABE-4E66-BB29-EB784C3B649E}" type="presParOf" srcId="{E523C8E8-01FB-4601-A4CC-58B209E66B0B}" destId="{B9622FF8-AF5E-4513-B283-97E68961D309}" srcOrd="4" destOrd="0" presId="urn:microsoft.com/office/officeart/2005/8/layout/process4"/>
    <dgm:cxn modelId="{86EDE8A0-0FD8-4FFC-803E-EEF3D0E4908C}" type="presParOf" srcId="{B9622FF8-AF5E-4513-B283-97E68961D309}" destId="{733F7D2F-CEF1-49BD-BECA-BC57F33F8D9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3FCFF53-D970-4DFB-9E44-4CB99E8FD61F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C5E5CD4-1725-4055-90B5-645B098E988D}">
      <dgm:prSet phldrT="[Texto]" custT="1"/>
      <dgm:spPr/>
      <dgm:t>
        <a:bodyPr/>
        <a:lstStyle/>
        <a:p>
          <a:pPr algn="ctr"/>
          <a:r>
            <a:rPr lang="pt-BR" sz="2400" b="1" dirty="0" smtClean="0"/>
            <a:t>Data e escala das imagens usadas no CAR?</a:t>
          </a:r>
          <a:endParaRPr lang="pt-BR" sz="2400" b="1" dirty="0"/>
        </a:p>
      </dgm:t>
    </dgm:pt>
    <dgm:pt modelId="{F99B7F5E-9903-4B12-B632-AE517849462B}" type="parTrans" cxnId="{4A63F835-0C12-4150-9F9A-E080B85D9384}">
      <dgm:prSet/>
      <dgm:spPr/>
      <dgm:t>
        <a:bodyPr/>
        <a:lstStyle/>
        <a:p>
          <a:endParaRPr lang="pt-BR"/>
        </a:p>
      </dgm:t>
    </dgm:pt>
    <dgm:pt modelId="{A975E661-9C84-4DF2-9CE2-69FDD67ED424}" type="sibTrans" cxnId="{4A63F835-0C12-4150-9F9A-E080B85D9384}">
      <dgm:prSet/>
      <dgm:spPr/>
      <dgm:t>
        <a:bodyPr/>
        <a:lstStyle/>
        <a:p>
          <a:endParaRPr lang="pt-BR"/>
        </a:p>
      </dgm:t>
    </dgm:pt>
    <dgm:pt modelId="{0E62C095-CB39-4668-896B-AC0A16FAA27E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sz="1800" b="1" dirty="0" smtClean="0"/>
            <a:t>Maioria não dispõe de imagens adequadas para verificar desmatamentos consolidados a partir de 2008</a:t>
          </a:r>
          <a:endParaRPr lang="pt-BR" sz="1800" b="1" dirty="0"/>
        </a:p>
      </dgm:t>
    </dgm:pt>
    <dgm:pt modelId="{766270FF-4916-4716-AA24-FA701BB79D6E}" type="parTrans" cxnId="{97711DBC-DB1D-42F3-91B5-4571136B0A67}">
      <dgm:prSet/>
      <dgm:spPr/>
      <dgm:t>
        <a:bodyPr/>
        <a:lstStyle/>
        <a:p>
          <a:endParaRPr lang="pt-BR"/>
        </a:p>
      </dgm:t>
    </dgm:pt>
    <dgm:pt modelId="{12A27743-7FF6-4FC6-9B8D-819D5E9B05BC}" type="sibTrans" cxnId="{97711DBC-DB1D-42F3-91B5-4571136B0A67}">
      <dgm:prSet/>
      <dgm:spPr/>
      <dgm:t>
        <a:bodyPr/>
        <a:lstStyle/>
        <a:p>
          <a:endParaRPr lang="pt-BR"/>
        </a:p>
      </dgm:t>
    </dgm:pt>
    <dgm:pt modelId="{641D1FC2-ADA9-458B-8749-317A475640CF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sz="1800" b="1" dirty="0" smtClean="0"/>
            <a:t>Paraná, Goiás e São Paulo têm imagens minimamente adequadas</a:t>
          </a:r>
          <a:endParaRPr lang="pt-BR" sz="1800" b="1" dirty="0"/>
        </a:p>
      </dgm:t>
    </dgm:pt>
    <dgm:pt modelId="{DF9E8985-2689-4F58-A20E-E4CA12C581E0}" type="parTrans" cxnId="{04ECFD04-9421-4245-B564-7409C5BBCC79}">
      <dgm:prSet/>
      <dgm:spPr/>
      <dgm:t>
        <a:bodyPr/>
        <a:lstStyle/>
        <a:p>
          <a:endParaRPr lang="pt-BR"/>
        </a:p>
      </dgm:t>
    </dgm:pt>
    <dgm:pt modelId="{B722ED6C-FE87-41C5-A1D7-EEAEBEFCFC35}" type="sibTrans" cxnId="{04ECFD04-9421-4245-B564-7409C5BBCC79}">
      <dgm:prSet/>
      <dgm:spPr/>
      <dgm:t>
        <a:bodyPr/>
        <a:lstStyle/>
        <a:p>
          <a:endParaRPr lang="pt-BR"/>
        </a:p>
      </dgm:t>
    </dgm:pt>
    <dgm:pt modelId="{E523C8E8-01FB-4601-A4CC-58B209E66B0B}" type="pres">
      <dgm:prSet presAssocID="{63FCFF53-D970-4DFB-9E44-4CB99E8FD6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4081B6A-79B2-4BB4-B5D0-3F09544B116B}" type="pres">
      <dgm:prSet presAssocID="{641D1FC2-ADA9-458B-8749-317A475640CF}" presName="boxAndChildren" presStyleCnt="0"/>
      <dgm:spPr/>
    </dgm:pt>
    <dgm:pt modelId="{2CB90A8B-D370-49C5-AA41-767F85ECC8CB}" type="pres">
      <dgm:prSet presAssocID="{641D1FC2-ADA9-458B-8749-317A475640CF}" presName="parentTextBox" presStyleLbl="node1" presStyleIdx="0" presStyleCnt="3"/>
      <dgm:spPr/>
      <dgm:t>
        <a:bodyPr/>
        <a:lstStyle/>
        <a:p>
          <a:endParaRPr lang="pt-BR"/>
        </a:p>
      </dgm:t>
    </dgm:pt>
    <dgm:pt modelId="{B2E9FD42-0054-4785-8236-E3E109016BF4}" type="pres">
      <dgm:prSet presAssocID="{12A27743-7FF6-4FC6-9B8D-819D5E9B05BC}" presName="sp" presStyleCnt="0"/>
      <dgm:spPr/>
    </dgm:pt>
    <dgm:pt modelId="{97323475-44D4-4143-ACD6-37EDCECF98D6}" type="pres">
      <dgm:prSet presAssocID="{0E62C095-CB39-4668-896B-AC0A16FAA27E}" presName="arrowAndChildren" presStyleCnt="0"/>
      <dgm:spPr/>
    </dgm:pt>
    <dgm:pt modelId="{EFDF3F87-28E7-454F-AA91-54F2D9D9DC76}" type="pres">
      <dgm:prSet presAssocID="{0E62C095-CB39-4668-896B-AC0A16FAA27E}" presName="parentTextArrow" presStyleLbl="node1" presStyleIdx="1" presStyleCnt="3"/>
      <dgm:spPr/>
      <dgm:t>
        <a:bodyPr/>
        <a:lstStyle/>
        <a:p>
          <a:endParaRPr lang="pt-BR"/>
        </a:p>
      </dgm:t>
    </dgm:pt>
    <dgm:pt modelId="{2AB32975-3865-4669-B4E3-5F42470F7097}" type="pres">
      <dgm:prSet presAssocID="{A975E661-9C84-4DF2-9CE2-69FDD67ED424}" presName="sp" presStyleCnt="0"/>
      <dgm:spPr/>
    </dgm:pt>
    <dgm:pt modelId="{B9622FF8-AF5E-4513-B283-97E68961D309}" type="pres">
      <dgm:prSet presAssocID="{AC5E5CD4-1725-4055-90B5-645B098E988D}" presName="arrowAndChildren" presStyleCnt="0"/>
      <dgm:spPr/>
    </dgm:pt>
    <dgm:pt modelId="{733F7D2F-CEF1-49BD-BECA-BC57F33F8D95}" type="pres">
      <dgm:prSet presAssocID="{AC5E5CD4-1725-4055-90B5-645B098E988D}" presName="parentTextArrow" presStyleLbl="node1" presStyleIdx="2" presStyleCnt="3"/>
      <dgm:spPr/>
      <dgm:t>
        <a:bodyPr/>
        <a:lstStyle/>
        <a:p>
          <a:endParaRPr lang="pt-BR"/>
        </a:p>
      </dgm:t>
    </dgm:pt>
  </dgm:ptLst>
  <dgm:cxnLst>
    <dgm:cxn modelId="{97711DBC-DB1D-42F3-91B5-4571136B0A67}" srcId="{63FCFF53-D970-4DFB-9E44-4CB99E8FD61F}" destId="{0E62C095-CB39-4668-896B-AC0A16FAA27E}" srcOrd="1" destOrd="0" parTransId="{766270FF-4916-4716-AA24-FA701BB79D6E}" sibTransId="{12A27743-7FF6-4FC6-9B8D-819D5E9B05BC}"/>
    <dgm:cxn modelId="{B572C5D0-39F1-4005-BA1A-C4310C8C452D}" type="presOf" srcId="{AC5E5CD4-1725-4055-90B5-645B098E988D}" destId="{733F7D2F-CEF1-49BD-BECA-BC57F33F8D95}" srcOrd="0" destOrd="0" presId="urn:microsoft.com/office/officeart/2005/8/layout/process4"/>
    <dgm:cxn modelId="{A158ECEF-F9C2-4162-84B7-A4B426973A84}" type="presOf" srcId="{63FCFF53-D970-4DFB-9E44-4CB99E8FD61F}" destId="{E523C8E8-01FB-4601-A4CC-58B209E66B0B}" srcOrd="0" destOrd="0" presId="urn:microsoft.com/office/officeart/2005/8/layout/process4"/>
    <dgm:cxn modelId="{4A63F835-0C12-4150-9F9A-E080B85D9384}" srcId="{63FCFF53-D970-4DFB-9E44-4CB99E8FD61F}" destId="{AC5E5CD4-1725-4055-90B5-645B098E988D}" srcOrd="0" destOrd="0" parTransId="{F99B7F5E-9903-4B12-B632-AE517849462B}" sibTransId="{A975E661-9C84-4DF2-9CE2-69FDD67ED424}"/>
    <dgm:cxn modelId="{28ABEE4F-32C4-47B8-9DA4-E617422CE235}" type="presOf" srcId="{0E62C095-CB39-4668-896B-AC0A16FAA27E}" destId="{EFDF3F87-28E7-454F-AA91-54F2D9D9DC76}" srcOrd="0" destOrd="0" presId="urn:microsoft.com/office/officeart/2005/8/layout/process4"/>
    <dgm:cxn modelId="{04ECFD04-9421-4245-B564-7409C5BBCC79}" srcId="{63FCFF53-D970-4DFB-9E44-4CB99E8FD61F}" destId="{641D1FC2-ADA9-458B-8749-317A475640CF}" srcOrd="2" destOrd="0" parTransId="{DF9E8985-2689-4F58-A20E-E4CA12C581E0}" sibTransId="{B722ED6C-FE87-41C5-A1D7-EEAEBEFCFC35}"/>
    <dgm:cxn modelId="{472E8888-50CF-4AC4-A6DF-837966CCE2D1}" type="presOf" srcId="{641D1FC2-ADA9-458B-8749-317A475640CF}" destId="{2CB90A8B-D370-49C5-AA41-767F85ECC8CB}" srcOrd="0" destOrd="0" presId="urn:microsoft.com/office/officeart/2005/8/layout/process4"/>
    <dgm:cxn modelId="{3536F42B-48BA-4D5E-B7BC-834926406147}" type="presParOf" srcId="{E523C8E8-01FB-4601-A4CC-58B209E66B0B}" destId="{F4081B6A-79B2-4BB4-B5D0-3F09544B116B}" srcOrd="0" destOrd="0" presId="urn:microsoft.com/office/officeart/2005/8/layout/process4"/>
    <dgm:cxn modelId="{62D05F29-EDE9-44D7-A8E4-1674F1339706}" type="presParOf" srcId="{F4081B6A-79B2-4BB4-B5D0-3F09544B116B}" destId="{2CB90A8B-D370-49C5-AA41-767F85ECC8CB}" srcOrd="0" destOrd="0" presId="urn:microsoft.com/office/officeart/2005/8/layout/process4"/>
    <dgm:cxn modelId="{69973ADE-8518-4011-B1FA-3B3D76900DD0}" type="presParOf" srcId="{E523C8E8-01FB-4601-A4CC-58B209E66B0B}" destId="{B2E9FD42-0054-4785-8236-E3E109016BF4}" srcOrd="1" destOrd="0" presId="urn:microsoft.com/office/officeart/2005/8/layout/process4"/>
    <dgm:cxn modelId="{CD1F93DA-CE8B-49BB-9584-48FC44748CC5}" type="presParOf" srcId="{E523C8E8-01FB-4601-A4CC-58B209E66B0B}" destId="{97323475-44D4-4143-ACD6-37EDCECF98D6}" srcOrd="2" destOrd="0" presId="urn:microsoft.com/office/officeart/2005/8/layout/process4"/>
    <dgm:cxn modelId="{0D988711-E958-40D3-A326-7D4346FB46D4}" type="presParOf" srcId="{97323475-44D4-4143-ACD6-37EDCECF98D6}" destId="{EFDF3F87-28E7-454F-AA91-54F2D9D9DC76}" srcOrd="0" destOrd="0" presId="urn:microsoft.com/office/officeart/2005/8/layout/process4"/>
    <dgm:cxn modelId="{B6E808FD-D864-4DF8-84D0-3398AA9FF918}" type="presParOf" srcId="{E523C8E8-01FB-4601-A4CC-58B209E66B0B}" destId="{2AB32975-3865-4669-B4E3-5F42470F7097}" srcOrd="3" destOrd="0" presId="urn:microsoft.com/office/officeart/2005/8/layout/process4"/>
    <dgm:cxn modelId="{3BF975AD-510B-46BC-BC92-D18CB65008C9}" type="presParOf" srcId="{E523C8E8-01FB-4601-A4CC-58B209E66B0B}" destId="{B9622FF8-AF5E-4513-B283-97E68961D309}" srcOrd="4" destOrd="0" presId="urn:microsoft.com/office/officeart/2005/8/layout/process4"/>
    <dgm:cxn modelId="{2493C70C-FAA3-48F6-B5FF-DBCB2F993B4A}" type="presParOf" srcId="{B9622FF8-AF5E-4513-B283-97E68961D309}" destId="{733F7D2F-CEF1-49BD-BECA-BC57F33F8D9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3FCFF53-D970-4DFB-9E44-4CB99E8FD61F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C5E5CD4-1725-4055-90B5-645B098E988D}">
      <dgm:prSet phldrT="[Texto]" custT="1"/>
      <dgm:spPr/>
      <dgm:t>
        <a:bodyPr/>
        <a:lstStyle/>
        <a:p>
          <a:pPr algn="ctr"/>
          <a:r>
            <a:rPr lang="pt-BR" sz="2400" b="1" dirty="0" smtClean="0"/>
            <a:t>Integração com o SICAR?</a:t>
          </a:r>
          <a:endParaRPr lang="pt-BR" sz="2400" b="1" dirty="0"/>
        </a:p>
      </dgm:t>
    </dgm:pt>
    <dgm:pt modelId="{F99B7F5E-9903-4B12-B632-AE517849462B}" type="parTrans" cxnId="{4A63F835-0C12-4150-9F9A-E080B85D9384}">
      <dgm:prSet/>
      <dgm:spPr/>
      <dgm:t>
        <a:bodyPr/>
        <a:lstStyle/>
        <a:p>
          <a:endParaRPr lang="pt-BR"/>
        </a:p>
      </dgm:t>
    </dgm:pt>
    <dgm:pt modelId="{A975E661-9C84-4DF2-9CE2-69FDD67ED424}" type="sibTrans" cxnId="{4A63F835-0C12-4150-9F9A-E080B85D9384}">
      <dgm:prSet/>
      <dgm:spPr/>
      <dgm:t>
        <a:bodyPr/>
        <a:lstStyle/>
        <a:p>
          <a:endParaRPr lang="pt-BR"/>
        </a:p>
      </dgm:t>
    </dgm:pt>
    <dgm:pt modelId="{0E62C095-CB39-4668-896B-AC0A16FAA27E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sz="1800" b="1" dirty="0" smtClean="0"/>
            <a:t>Quase totalidade estará integrada ao Sistema Federal de CAR</a:t>
          </a:r>
          <a:endParaRPr lang="pt-BR" sz="1800" b="1" dirty="0"/>
        </a:p>
      </dgm:t>
    </dgm:pt>
    <dgm:pt modelId="{766270FF-4916-4716-AA24-FA701BB79D6E}" type="parTrans" cxnId="{97711DBC-DB1D-42F3-91B5-4571136B0A67}">
      <dgm:prSet/>
      <dgm:spPr/>
      <dgm:t>
        <a:bodyPr/>
        <a:lstStyle/>
        <a:p>
          <a:endParaRPr lang="pt-BR"/>
        </a:p>
      </dgm:t>
    </dgm:pt>
    <dgm:pt modelId="{12A27743-7FF6-4FC6-9B8D-819D5E9B05BC}" type="sibTrans" cxnId="{97711DBC-DB1D-42F3-91B5-4571136B0A67}">
      <dgm:prSet/>
      <dgm:spPr/>
      <dgm:t>
        <a:bodyPr/>
        <a:lstStyle/>
        <a:p>
          <a:endParaRPr lang="pt-BR"/>
        </a:p>
      </dgm:t>
    </dgm:pt>
    <dgm:pt modelId="{641D1FC2-ADA9-458B-8749-317A475640CF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sz="1800" b="1" dirty="0" smtClean="0"/>
            <a:t>São Paulo ainda não deu passos para a integração com o </a:t>
          </a:r>
          <a:r>
            <a:rPr lang="pt-BR" sz="1800" b="1" dirty="0" err="1" smtClean="0"/>
            <a:t>Sicar</a:t>
          </a:r>
          <a:endParaRPr lang="pt-BR" sz="1800" b="1" dirty="0"/>
        </a:p>
      </dgm:t>
    </dgm:pt>
    <dgm:pt modelId="{DF9E8985-2689-4F58-A20E-E4CA12C581E0}" type="parTrans" cxnId="{04ECFD04-9421-4245-B564-7409C5BBCC79}">
      <dgm:prSet/>
      <dgm:spPr/>
      <dgm:t>
        <a:bodyPr/>
        <a:lstStyle/>
        <a:p>
          <a:endParaRPr lang="pt-BR"/>
        </a:p>
      </dgm:t>
    </dgm:pt>
    <dgm:pt modelId="{B722ED6C-FE87-41C5-A1D7-EEAEBEFCFC35}" type="sibTrans" cxnId="{04ECFD04-9421-4245-B564-7409C5BBCC79}">
      <dgm:prSet/>
      <dgm:spPr/>
      <dgm:t>
        <a:bodyPr/>
        <a:lstStyle/>
        <a:p>
          <a:endParaRPr lang="pt-BR"/>
        </a:p>
      </dgm:t>
    </dgm:pt>
    <dgm:pt modelId="{E523C8E8-01FB-4601-A4CC-58B209E66B0B}" type="pres">
      <dgm:prSet presAssocID="{63FCFF53-D970-4DFB-9E44-4CB99E8FD6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4081B6A-79B2-4BB4-B5D0-3F09544B116B}" type="pres">
      <dgm:prSet presAssocID="{641D1FC2-ADA9-458B-8749-317A475640CF}" presName="boxAndChildren" presStyleCnt="0"/>
      <dgm:spPr/>
    </dgm:pt>
    <dgm:pt modelId="{2CB90A8B-D370-49C5-AA41-767F85ECC8CB}" type="pres">
      <dgm:prSet presAssocID="{641D1FC2-ADA9-458B-8749-317A475640CF}" presName="parentTextBox" presStyleLbl="node1" presStyleIdx="0" presStyleCnt="3"/>
      <dgm:spPr/>
      <dgm:t>
        <a:bodyPr/>
        <a:lstStyle/>
        <a:p>
          <a:endParaRPr lang="pt-BR"/>
        </a:p>
      </dgm:t>
    </dgm:pt>
    <dgm:pt modelId="{B2E9FD42-0054-4785-8236-E3E109016BF4}" type="pres">
      <dgm:prSet presAssocID="{12A27743-7FF6-4FC6-9B8D-819D5E9B05BC}" presName="sp" presStyleCnt="0"/>
      <dgm:spPr/>
    </dgm:pt>
    <dgm:pt modelId="{97323475-44D4-4143-ACD6-37EDCECF98D6}" type="pres">
      <dgm:prSet presAssocID="{0E62C095-CB39-4668-896B-AC0A16FAA27E}" presName="arrowAndChildren" presStyleCnt="0"/>
      <dgm:spPr/>
    </dgm:pt>
    <dgm:pt modelId="{EFDF3F87-28E7-454F-AA91-54F2D9D9DC76}" type="pres">
      <dgm:prSet presAssocID="{0E62C095-CB39-4668-896B-AC0A16FAA27E}" presName="parentTextArrow" presStyleLbl="node1" presStyleIdx="1" presStyleCnt="3"/>
      <dgm:spPr/>
      <dgm:t>
        <a:bodyPr/>
        <a:lstStyle/>
        <a:p>
          <a:endParaRPr lang="pt-BR"/>
        </a:p>
      </dgm:t>
    </dgm:pt>
    <dgm:pt modelId="{2AB32975-3865-4669-B4E3-5F42470F7097}" type="pres">
      <dgm:prSet presAssocID="{A975E661-9C84-4DF2-9CE2-69FDD67ED424}" presName="sp" presStyleCnt="0"/>
      <dgm:spPr/>
    </dgm:pt>
    <dgm:pt modelId="{B9622FF8-AF5E-4513-B283-97E68961D309}" type="pres">
      <dgm:prSet presAssocID="{AC5E5CD4-1725-4055-90B5-645B098E988D}" presName="arrowAndChildren" presStyleCnt="0"/>
      <dgm:spPr/>
    </dgm:pt>
    <dgm:pt modelId="{733F7D2F-CEF1-49BD-BECA-BC57F33F8D95}" type="pres">
      <dgm:prSet presAssocID="{AC5E5CD4-1725-4055-90B5-645B098E988D}" presName="parentTextArrow" presStyleLbl="node1" presStyleIdx="2" presStyleCnt="3"/>
      <dgm:spPr/>
      <dgm:t>
        <a:bodyPr/>
        <a:lstStyle/>
        <a:p>
          <a:endParaRPr lang="pt-BR"/>
        </a:p>
      </dgm:t>
    </dgm:pt>
  </dgm:ptLst>
  <dgm:cxnLst>
    <dgm:cxn modelId="{4A63F835-0C12-4150-9F9A-E080B85D9384}" srcId="{63FCFF53-D970-4DFB-9E44-4CB99E8FD61F}" destId="{AC5E5CD4-1725-4055-90B5-645B098E988D}" srcOrd="0" destOrd="0" parTransId="{F99B7F5E-9903-4B12-B632-AE517849462B}" sibTransId="{A975E661-9C84-4DF2-9CE2-69FDD67ED424}"/>
    <dgm:cxn modelId="{FC0E7CCB-B1C4-4E70-985D-8911D7193A58}" type="presOf" srcId="{641D1FC2-ADA9-458B-8749-317A475640CF}" destId="{2CB90A8B-D370-49C5-AA41-767F85ECC8CB}" srcOrd="0" destOrd="0" presId="urn:microsoft.com/office/officeart/2005/8/layout/process4"/>
    <dgm:cxn modelId="{97711DBC-DB1D-42F3-91B5-4571136B0A67}" srcId="{63FCFF53-D970-4DFB-9E44-4CB99E8FD61F}" destId="{0E62C095-CB39-4668-896B-AC0A16FAA27E}" srcOrd="1" destOrd="0" parTransId="{766270FF-4916-4716-AA24-FA701BB79D6E}" sibTransId="{12A27743-7FF6-4FC6-9B8D-819D5E9B05BC}"/>
    <dgm:cxn modelId="{04ECFD04-9421-4245-B564-7409C5BBCC79}" srcId="{63FCFF53-D970-4DFB-9E44-4CB99E8FD61F}" destId="{641D1FC2-ADA9-458B-8749-317A475640CF}" srcOrd="2" destOrd="0" parTransId="{DF9E8985-2689-4F58-A20E-E4CA12C581E0}" sibTransId="{B722ED6C-FE87-41C5-A1D7-EEAEBEFCFC35}"/>
    <dgm:cxn modelId="{016D4279-CBED-4EAF-BB7A-4CDE82C19B74}" type="presOf" srcId="{AC5E5CD4-1725-4055-90B5-645B098E988D}" destId="{733F7D2F-CEF1-49BD-BECA-BC57F33F8D95}" srcOrd="0" destOrd="0" presId="urn:microsoft.com/office/officeart/2005/8/layout/process4"/>
    <dgm:cxn modelId="{C570D6A9-E7BB-473E-8F71-CFA822AACEBD}" type="presOf" srcId="{0E62C095-CB39-4668-896B-AC0A16FAA27E}" destId="{EFDF3F87-28E7-454F-AA91-54F2D9D9DC76}" srcOrd="0" destOrd="0" presId="urn:microsoft.com/office/officeart/2005/8/layout/process4"/>
    <dgm:cxn modelId="{D8BCDB4E-6217-4EE0-BB87-61750286F41D}" type="presOf" srcId="{63FCFF53-D970-4DFB-9E44-4CB99E8FD61F}" destId="{E523C8E8-01FB-4601-A4CC-58B209E66B0B}" srcOrd="0" destOrd="0" presId="urn:microsoft.com/office/officeart/2005/8/layout/process4"/>
    <dgm:cxn modelId="{BB88793F-9EDB-4165-9039-9360C66D7CF5}" type="presParOf" srcId="{E523C8E8-01FB-4601-A4CC-58B209E66B0B}" destId="{F4081B6A-79B2-4BB4-B5D0-3F09544B116B}" srcOrd="0" destOrd="0" presId="urn:microsoft.com/office/officeart/2005/8/layout/process4"/>
    <dgm:cxn modelId="{EFE8759C-1DE2-4B8B-BCC7-298CF80BC22E}" type="presParOf" srcId="{F4081B6A-79B2-4BB4-B5D0-3F09544B116B}" destId="{2CB90A8B-D370-49C5-AA41-767F85ECC8CB}" srcOrd="0" destOrd="0" presId="urn:microsoft.com/office/officeart/2005/8/layout/process4"/>
    <dgm:cxn modelId="{DEBE57B5-8A5B-4988-8624-C5EEB7AAA140}" type="presParOf" srcId="{E523C8E8-01FB-4601-A4CC-58B209E66B0B}" destId="{B2E9FD42-0054-4785-8236-E3E109016BF4}" srcOrd="1" destOrd="0" presId="urn:microsoft.com/office/officeart/2005/8/layout/process4"/>
    <dgm:cxn modelId="{0AC8B4BC-3ABD-4452-BCC6-EC26D1521317}" type="presParOf" srcId="{E523C8E8-01FB-4601-A4CC-58B209E66B0B}" destId="{97323475-44D4-4143-ACD6-37EDCECF98D6}" srcOrd="2" destOrd="0" presId="urn:microsoft.com/office/officeart/2005/8/layout/process4"/>
    <dgm:cxn modelId="{15EFB23F-791B-461D-828A-070DABC41686}" type="presParOf" srcId="{97323475-44D4-4143-ACD6-37EDCECF98D6}" destId="{EFDF3F87-28E7-454F-AA91-54F2D9D9DC76}" srcOrd="0" destOrd="0" presId="urn:microsoft.com/office/officeart/2005/8/layout/process4"/>
    <dgm:cxn modelId="{9E7B0675-585F-4324-926D-6C09E11AD8AF}" type="presParOf" srcId="{E523C8E8-01FB-4601-A4CC-58B209E66B0B}" destId="{2AB32975-3865-4669-B4E3-5F42470F7097}" srcOrd="3" destOrd="0" presId="urn:microsoft.com/office/officeart/2005/8/layout/process4"/>
    <dgm:cxn modelId="{CB1B9837-0851-4CE0-A7A3-34933A100AFF}" type="presParOf" srcId="{E523C8E8-01FB-4601-A4CC-58B209E66B0B}" destId="{B9622FF8-AF5E-4513-B283-97E68961D309}" srcOrd="4" destOrd="0" presId="urn:microsoft.com/office/officeart/2005/8/layout/process4"/>
    <dgm:cxn modelId="{EA38A6EA-DB9B-4263-890E-5D1400747694}" type="presParOf" srcId="{B9622FF8-AF5E-4513-B283-97E68961D309}" destId="{733F7D2F-CEF1-49BD-BECA-BC57F33F8D9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3FCFF53-D970-4DFB-9E44-4CB99E8FD61F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C5E5CD4-1725-4055-90B5-645B098E988D}">
      <dgm:prSet phldrT="[Texto]" custT="1"/>
      <dgm:spPr/>
      <dgm:t>
        <a:bodyPr/>
        <a:lstStyle/>
        <a:p>
          <a:pPr algn="ctr"/>
          <a:r>
            <a:rPr lang="pt-BR" sz="2300" b="1" dirty="0" smtClean="0"/>
            <a:t>Sistema de CAR acusa sobreposições com UCs, </a:t>
          </a:r>
          <a:r>
            <a:rPr lang="pt-BR" sz="2300" b="1" dirty="0" err="1" smtClean="0"/>
            <a:t>TIs</a:t>
          </a:r>
          <a:r>
            <a:rPr lang="pt-BR" sz="2300" b="1" dirty="0" smtClean="0"/>
            <a:t> e quilombos?</a:t>
          </a:r>
          <a:endParaRPr lang="pt-BR" sz="2300" b="1" dirty="0"/>
        </a:p>
      </dgm:t>
    </dgm:pt>
    <dgm:pt modelId="{F99B7F5E-9903-4B12-B632-AE517849462B}" type="parTrans" cxnId="{4A63F835-0C12-4150-9F9A-E080B85D9384}">
      <dgm:prSet/>
      <dgm:spPr/>
      <dgm:t>
        <a:bodyPr/>
        <a:lstStyle/>
        <a:p>
          <a:endParaRPr lang="pt-BR"/>
        </a:p>
      </dgm:t>
    </dgm:pt>
    <dgm:pt modelId="{A975E661-9C84-4DF2-9CE2-69FDD67ED424}" type="sibTrans" cxnId="{4A63F835-0C12-4150-9F9A-E080B85D9384}">
      <dgm:prSet/>
      <dgm:spPr/>
      <dgm:t>
        <a:bodyPr/>
        <a:lstStyle/>
        <a:p>
          <a:endParaRPr lang="pt-BR"/>
        </a:p>
      </dgm:t>
    </dgm:pt>
    <dgm:pt modelId="{0E62C095-CB39-4668-896B-AC0A16FAA27E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sz="1800" b="1" dirty="0" smtClean="0"/>
            <a:t>Maioria afirma que não acusará sobreposições automaticamente</a:t>
          </a:r>
          <a:endParaRPr lang="pt-BR" sz="1800" b="1" dirty="0"/>
        </a:p>
      </dgm:t>
    </dgm:pt>
    <dgm:pt modelId="{766270FF-4916-4716-AA24-FA701BB79D6E}" type="parTrans" cxnId="{97711DBC-DB1D-42F3-91B5-4571136B0A67}">
      <dgm:prSet/>
      <dgm:spPr/>
      <dgm:t>
        <a:bodyPr/>
        <a:lstStyle/>
        <a:p>
          <a:endParaRPr lang="pt-BR"/>
        </a:p>
      </dgm:t>
    </dgm:pt>
    <dgm:pt modelId="{12A27743-7FF6-4FC6-9B8D-819D5E9B05BC}" type="sibTrans" cxnId="{97711DBC-DB1D-42F3-91B5-4571136B0A67}">
      <dgm:prSet/>
      <dgm:spPr/>
      <dgm:t>
        <a:bodyPr/>
        <a:lstStyle/>
        <a:p>
          <a:endParaRPr lang="pt-BR"/>
        </a:p>
      </dgm:t>
    </dgm:pt>
    <dgm:pt modelId="{641D1FC2-ADA9-458B-8749-317A475640CF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sz="1800" b="1" dirty="0" smtClean="0"/>
            <a:t>Estados afirmam que alertas dependerão do </a:t>
          </a:r>
          <a:r>
            <a:rPr lang="pt-BR" sz="1800" b="1" dirty="0" err="1" smtClean="0"/>
            <a:t>Sicar</a:t>
          </a:r>
          <a:endParaRPr lang="pt-BR" sz="1800" b="1" dirty="0"/>
        </a:p>
      </dgm:t>
    </dgm:pt>
    <dgm:pt modelId="{DF9E8985-2689-4F58-A20E-E4CA12C581E0}" type="parTrans" cxnId="{04ECFD04-9421-4245-B564-7409C5BBCC79}">
      <dgm:prSet/>
      <dgm:spPr/>
      <dgm:t>
        <a:bodyPr/>
        <a:lstStyle/>
        <a:p>
          <a:endParaRPr lang="pt-BR"/>
        </a:p>
      </dgm:t>
    </dgm:pt>
    <dgm:pt modelId="{B722ED6C-FE87-41C5-A1D7-EEAEBEFCFC35}" type="sibTrans" cxnId="{04ECFD04-9421-4245-B564-7409C5BBCC79}">
      <dgm:prSet/>
      <dgm:spPr/>
      <dgm:t>
        <a:bodyPr/>
        <a:lstStyle/>
        <a:p>
          <a:endParaRPr lang="pt-BR"/>
        </a:p>
      </dgm:t>
    </dgm:pt>
    <dgm:pt modelId="{E523C8E8-01FB-4601-A4CC-58B209E66B0B}" type="pres">
      <dgm:prSet presAssocID="{63FCFF53-D970-4DFB-9E44-4CB99E8FD6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4081B6A-79B2-4BB4-B5D0-3F09544B116B}" type="pres">
      <dgm:prSet presAssocID="{641D1FC2-ADA9-458B-8749-317A475640CF}" presName="boxAndChildren" presStyleCnt="0"/>
      <dgm:spPr/>
    </dgm:pt>
    <dgm:pt modelId="{2CB90A8B-D370-49C5-AA41-767F85ECC8CB}" type="pres">
      <dgm:prSet presAssocID="{641D1FC2-ADA9-458B-8749-317A475640CF}" presName="parentTextBox" presStyleLbl="node1" presStyleIdx="0" presStyleCnt="3"/>
      <dgm:spPr/>
      <dgm:t>
        <a:bodyPr/>
        <a:lstStyle/>
        <a:p>
          <a:endParaRPr lang="pt-BR"/>
        </a:p>
      </dgm:t>
    </dgm:pt>
    <dgm:pt modelId="{B2E9FD42-0054-4785-8236-E3E109016BF4}" type="pres">
      <dgm:prSet presAssocID="{12A27743-7FF6-4FC6-9B8D-819D5E9B05BC}" presName="sp" presStyleCnt="0"/>
      <dgm:spPr/>
    </dgm:pt>
    <dgm:pt modelId="{97323475-44D4-4143-ACD6-37EDCECF98D6}" type="pres">
      <dgm:prSet presAssocID="{0E62C095-CB39-4668-896B-AC0A16FAA27E}" presName="arrowAndChildren" presStyleCnt="0"/>
      <dgm:spPr/>
    </dgm:pt>
    <dgm:pt modelId="{EFDF3F87-28E7-454F-AA91-54F2D9D9DC76}" type="pres">
      <dgm:prSet presAssocID="{0E62C095-CB39-4668-896B-AC0A16FAA27E}" presName="parentTextArrow" presStyleLbl="node1" presStyleIdx="1" presStyleCnt="3"/>
      <dgm:spPr/>
      <dgm:t>
        <a:bodyPr/>
        <a:lstStyle/>
        <a:p>
          <a:endParaRPr lang="pt-BR"/>
        </a:p>
      </dgm:t>
    </dgm:pt>
    <dgm:pt modelId="{2AB32975-3865-4669-B4E3-5F42470F7097}" type="pres">
      <dgm:prSet presAssocID="{A975E661-9C84-4DF2-9CE2-69FDD67ED424}" presName="sp" presStyleCnt="0"/>
      <dgm:spPr/>
    </dgm:pt>
    <dgm:pt modelId="{B9622FF8-AF5E-4513-B283-97E68961D309}" type="pres">
      <dgm:prSet presAssocID="{AC5E5CD4-1725-4055-90B5-645B098E988D}" presName="arrowAndChildren" presStyleCnt="0"/>
      <dgm:spPr/>
    </dgm:pt>
    <dgm:pt modelId="{733F7D2F-CEF1-49BD-BECA-BC57F33F8D95}" type="pres">
      <dgm:prSet presAssocID="{AC5E5CD4-1725-4055-90B5-645B098E988D}" presName="parentTextArrow" presStyleLbl="node1" presStyleIdx="2" presStyleCnt="3"/>
      <dgm:spPr/>
      <dgm:t>
        <a:bodyPr/>
        <a:lstStyle/>
        <a:p>
          <a:endParaRPr lang="pt-BR"/>
        </a:p>
      </dgm:t>
    </dgm:pt>
  </dgm:ptLst>
  <dgm:cxnLst>
    <dgm:cxn modelId="{2570CEDA-94A1-4332-974F-1172934A5F8B}" type="presOf" srcId="{63FCFF53-D970-4DFB-9E44-4CB99E8FD61F}" destId="{E523C8E8-01FB-4601-A4CC-58B209E66B0B}" srcOrd="0" destOrd="0" presId="urn:microsoft.com/office/officeart/2005/8/layout/process4"/>
    <dgm:cxn modelId="{30F6E6D0-0E20-4EA5-A26C-DC712403BC9D}" type="presOf" srcId="{0E62C095-CB39-4668-896B-AC0A16FAA27E}" destId="{EFDF3F87-28E7-454F-AA91-54F2D9D9DC76}" srcOrd="0" destOrd="0" presId="urn:microsoft.com/office/officeart/2005/8/layout/process4"/>
    <dgm:cxn modelId="{29B5D420-E62B-4259-BA42-ACBD3A8864B7}" type="presOf" srcId="{AC5E5CD4-1725-4055-90B5-645B098E988D}" destId="{733F7D2F-CEF1-49BD-BECA-BC57F33F8D95}" srcOrd="0" destOrd="0" presId="urn:microsoft.com/office/officeart/2005/8/layout/process4"/>
    <dgm:cxn modelId="{4A63F835-0C12-4150-9F9A-E080B85D9384}" srcId="{63FCFF53-D970-4DFB-9E44-4CB99E8FD61F}" destId="{AC5E5CD4-1725-4055-90B5-645B098E988D}" srcOrd="0" destOrd="0" parTransId="{F99B7F5E-9903-4B12-B632-AE517849462B}" sibTransId="{A975E661-9C84-4DF2-9CE2-69FDD67ED424}"/>
    <dgm:cxn modelId="{97711DBC-DB1D-42F3-91B5-4571136B0A67}" srcId="{63FCFF53-D970-4DFB-9E44-4CB99E8FD61F}" destId="{0E62C095-CB39-4668-896B-AC0A16FAA27E}" srcOrd="1" destOrd="0" parTransId="{766270FF-4916-4716-AA24-FA701BB79D6E}" sibTransId="{12A27743-7FF6-4FC6-9B8D-819D5E9B05BC}"/>
    <dgm:cxn modelId="{04ECFD04-9421-4245-B564-7409C5BBCC79}" srcId="{63FCFF53-D970-4DFB-9E44-4CB99E8FD61F}" destId="{641D1FC2-ADA9-458B-8749-317A475640CF}" srcOrd="2" destOrd="0" parTransId="{DF9E8985-2689-4F58-A20E-E4CA12C581E0}" sibTransId="{B722ED6C-FE87-41C5-A1D7-EEAEBEFCFC35}"/>
    <dgm:cxn modelId="{66F41E66-7C79-4664-85AE-CA74FEE1C344}" type="presOf" srcId="{641D1FC2-ADA9-458B-8749-317A475640CF}" destId="{2CB90A8B-D370-49C5-AA41-767F85ECC8CB}" srcOrd="0" destOrd="0" presId="urn:microsoft.com/office/officeart/2005/8/layout/process4"/>
    <dgm:cxn modelId="{CD944EC2-DC08-45DF-9846-3C5D7D5DAFA2}" type="presParOf" srcId="{E523C8E8-01FB-4601-A4CC-58B209E66B0B}" destId="{F4081B6A-79B2-4BB4-B5D0-3F09544B116B}" srcOrd="0" destOrd="0" presId="urn:microsoft.com/office/officeart/2005/8/layout/process4"/>
    <dgm:cxn modelId="{3A9BF33C-9256-4959-B8FC-F0D6AF4E2E2E}" type="presParOf" srcId="{F4081B6A-79B2-4BB4-B5D0-3F09544B116B}" destId="{2CB90A8B-D370-49C5-AA41-767F85ECC8CB}" srcOrd="0" destOrd="0" presId="urn:microsoft.com/office/officeart/2005/8/layout/process4"/>
    <dgm:cxn modelId="{8B955201-3557-48AA-95B8-798C5FE38A6B}" type="presParOf" srcId="{E523C8E8-01FB-4601-A4CC-58B209E66B0B}" destId="{B2E9FD42-0054-4785-8236-E3E109016BF4}" srcOrd="1" destOrd="0" presId="urn:microsoft.com/office/officeart/2005/8/layout/process4"/>
    <dgm:cxn modelId="{82A7D1E3-111F-4C23-9C4B-0A1A4B4C7850}" type="presParOf" srcId="{E523C8E8-01FB-4601-A4CC-58B209E66B0B}" destId="{97323475-44D4-4143-ACD6-37EDCECF98D6}" srcOrd="2" destOrd="0" presId="urn:microsoft.com/office/officeart/2005/8/layout/process4"/>
    <dgm:cxn modelId="{614BA483-9304-4BCA-B47D-7326DF8319DB}" type="presParOf" srcId="{97323475-44D4-4143-ACD6-37EDCECF98D6}" destId="{EFDF3F87-28E7-454F-AA91-54F2D9D9DC76}" srcOrd="0" destOrd="0" presId="urn:microsoft.com/office/officeart/2005/8/layout/process4"/>
    <dgm:cxn modelId="{67DA42D8-BA19-492B-8122-3345819FCDA2}" type="presParOf" srcId="{E523C8E8-01FB-4601-A4CC-58B209E66B0B}" destId="{2AB32975-3865-4669-B4E3-5F42470F7097}" srcOrd="3" destOrd="0" presId="urn:microsoft.com/office/officeart/2005/8/layout/process4"/>
    <dgm:cxn modelId="{DA8BDFA7-2FD6-4A77-B321-700C2B607BD9}" type="presParOf" srcId="{E523C8E8-01FB-4601-A4CC-58B209E66B0B}" destId="{B9622FF8-AF5E-4513-B283-97E68961D309}" srcOrd="4" destOrd="0" presId="urn:microsoft.com/office/officeart/2005/8/layout/process4"/>
    <dgm:cxn modelId="{A23648FB-6111-4054-86E3-7034129C47A2}" type="presParOf" srcId="{B9622FF8-AF5E-4513-B283-97E68961D309}" destId="{733F7D2F-CEF1-49BD-BECA-BC57F33F8D9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3FCFF53-D970-4DFB-9E44-4CB99E8FD61F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C5E5CD4-1725-4055-90B5-645B098E988D}">
      <dgm:prSet phldrT="[Texto]" custT="1"/>
      <dgm:spPr/>
      <dgm:t>
        <a:bodyPr/>
        <a:lstStyle/>
        <a:p>
          <a:pPr algn="ctr"/>
          <a:r>
            <a:rPr lang="pt-BR" sz="2400" b="1" dirty="0" smtClean="0"/>
            <a:t>Imóveis inscritos? Imóveis validados?</a:t>
          </a:r>
          <a:endParaRPr lang="pt-BR" sz="2400" b="1" dirty="0"/>
        </a:p>
      </dgm:t>
    </dgm:pt>
    <dgm:pt modelId="{F99B7F5E-9903-4B12-B632-AE517849462B}" type="parTrans" cxnId="{4A63F835-0C12-4150-9F9A-E080B85D9384}">
      <dgm:prSet/>
      <dgm:spPr/>
      <dgm:t>
        <a:bodyPr/>
        <a:lstStyle/>
        <a:p>
          <a:endParaRPr lang="pt-BR"/>
        </a:p>
      </dgm:t>
    </dgm:pt>
    <dgm:pt modelId="{A975E661-9C84-4DF2-9CE2-69FDD67ED424}" type="sibTrans" cxnId="{4A63F835-0C12-4150-9F9A-E080B85D9384}">
      <dgm:prSet/>
      <dgm:spPr/>
      <dgm:t>
        <a:bodyPr/>
        <a:lstStyle/>
        <a:p>
          <a:endParaRPr lang="pt-BR"/>
        </a:p>
      </dgm:t>
    </dgm:pt>
    <dgm:pt modelId="{0E62C095-CB39-4668-896B-AC0A16FAA27E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sz="1800" b="1" dirty="0" smtClean="0"/>
            <a:t>Maioria informou não ter qualquer cadastro realizado ou validado</a:t>
          </a:r>
          <a:endParaRPr lang="pt-BR" sz="1800" b="1" dirty="0"/>
        </a:p>
      </dgm:t>
    </dgm:pt>
    <dgm:pt modelId="{766270FF-4916-4716-AA24-FA701BB79D6E}" type="parTrans" cxnId="{97711DBC-DB1D-42F3-91B5-4571136B0A67}">
      <dgm:prSet/>
      <dgm:spPr/>
      <dgm:t>
        <a:bodyPr/>
        <a:lstStyle/>
        <a:p>
          <a:endParaRPr lang="pt-BR"/>
        </a:p>
      </dgm:t>
    </dgm:pt>
    <dgm:pt modelId="{12A27743-7FF6-4FC6-9B8D-819D5E9B05BC}" type="sibTrans" cxnId="{97711DBC-DB1D-42F3-91B5-4571136B0A67}">
      <dgm:prSet/>
      <dgm:spPr/>
      <dgm:t>
        <a:bodyPr/>
        <a:lstStyle/>
        <a:p>
          <a:endParaRPr lang="pt-BR"/>
        </a:p>
      </dgm:t>
    </dgm:pt>
    <dgm:pt modelId="{641D1FC2-ADA9-458B-8749-317A475640CF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sz="1800" b="1" dirty="0" smtClean="0"/>
            <a:t>São Paulo declarou 7.189 cadastros, somando 1,1 milhão de hectares</a:t>
          </a:r>
          <a:endParaRPr lang="pt-BR" sz="1800" b="1" dirty="0"/>
        </a:p>
      </dgm:t>
    </dgm:pt>
    <dgm:pt modelId="{DF9E8985-2689-4F58-A20E-E4CA12C581E0}" type="parTrans" cxnId="{04ECFD04-9421-4245-B564-7409C5BBCC79}">
      <dgm:prSet/>
      <dgm:spPr/>
      <dgm:t>
        <a:bodyPr/>
        <a:lstStyle/>
        <a:p>
          <a:endParaRPr lang="pt-BR"/>
        </a:p>
      </dgm:t>
    </dgm:pt>
    <dgm:pt modelId="{B722ED6C-FE87-41C5-A1D7-EEAEBEFCFC35}" type="sibTrans" cxnId="{04ECFD04-9421-4245-B564-7409C5BBCC79}">
      <dgm:prSet/>
      <dgm:spPr/>
      <dgm:t>
        <a:bodyPr/>
        <a:lstStyle/>
        <a:p>
          <a:endParaRPr lang="pt-BR"/>
        </a:p>
      </dgm:t>
    </dgm:pt>
    <dgm:pt modelId="{E523C8E8-01FB-4601-A4CC-58B209E66B0B}" type="pres">
      <dgm:prSet presAssocID="{63FCFF53-D970-4DFB-9E44-4CB99E8FD6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4081B6A-79B2-4BB4-B5D0-3F09544B116B}" type="pres">
      <dgm:prSet presAssocID="{641D1FC2-ADA9-458B-8749-317A475640CF}" presName="boxAndChildren" presStyleCnt="0"/>
      <dgm:spPr/>
    </dgm:pt>
    <dgm:pt modelId="{2CB90A8B-D370-49C5-AA41-767F85ECC8CB}" type="pres">
      <dgm:prSet presAssocID="{641D1FC2-ADA9-458B-8749-317A475640CF}" presName="parentTextBox" presStyleLbl="node1" presStyleIdx="0" presStyleCnt="3"/>
      <dgm:spPr/>
      <dgm:t>
        <a:bodyPr/>
        <a:lstStyle/>
        <a:p>
          <a:endParaRPr lang="pt-BR"/>
        </a:p>
      </dgm:t>
    </dgm:pt>
    <dgm:pt modelId="{B2E9FD42-0054-4785-8236-E3E109016BF4}" type="pres">
      <dgm:prSet presAssocID="{12A27743-7FF6-4FC6-9B8D-819D5E9B05BC}" presName="sp" presStyleCnt="0"/>
      <dgm:spPr/>
    </dgm:pt>
    <dgm:pt modelId="{97323475-44D4-4143-ACD6-37EDCECF98D6}" type="pres">
      <dgm:prSet presAssocID="{0E62C095-CB39-4668-896B-AC0A16FAA27E}" presName="arrowAndChildren" presStyleCnt="0"/>
      <dgm:spPr/>
    </dgm:pt>
    <dgm:pt modelId="{EFDF3F87-28E7-454F-AA91-54F2D9D9DC76}" type="pres">
      <dgm:prSet presAssocID="{0E62C095-CB39-4668-896B-AC0A16FAA27E}" presName="parentTextArrow" presStyleLbl="node1" presStyleIdx="1" presStyleCnt="3"/>
      <dgm:spPr/>
      <dgm:t>
        <a:bodyPr/>
        <a:lstStyle/>
        <a:p>
          <a:endParaRPr lang="pt-BR"/>
        </a:p>
      </dgm:t>
    </dgm:pt>
    <dgm:pt modelId="{2AB32975-3865-4669-B4E3-5F42470F7097}" type="pres">
      <dgm:prSet presAssocID="{A975E661-9C84-4DF2-9CE2-69FDD67ED424}" presName="sp" presStyleCnt="0"/>
      <dgm:spPr/>
    </dgm:pt>
    <dgm:pt modelId="{B9622FF8-AF5E-4513-B283-97E68961D309}" type="pres">
      <dgm:prSet presAssocID="{AC5E5CD4-1725-4055-90B5-645B098E988D}" presName="arrowAndChildren" presStyleCnt="0"/>
      <dgm:spPr/>
    </dgm:pt>
    <dgm:pt modelId="{733F7D2F-CEF1-49BD-BECA-BC57F33F8D95}" type="pres">
      <dgm:prSet presAssocID="{AC5E5CD4-1725-4055-90B5-645B098E988D}" presName="parentTextArrow" presStyleLbl="node1" presStyleIdx="2" presStyleCnt="3"/>
      <dgm:spPr/>
      <dgm:t>
        <a:bodyPr/>
        <a:lstStyle/>
        <a:p>
          <a:endParaRPr lang="pt-BR"/>
        </a:p>
      </dgm:t>
    </dgm:pt>
  </dgm:ptLst>
  <dgm:cxnLst>
    <dgm:cxn modelId="{954E64EF-FD79-4072-91ED-354CB00A8CE1}" type="presOf" srcId="{AC5E5CD4-1725-4055-90B5-645B098E988D}" destId="{733F7D2F-CEF1-49BD-BECA-BC57F33F8D95}" srcOrd="0" destOrd="0" presId="urn:microsoft.com/office/officeart/2005/8/layout/process4"/>
    <dgm:cxn modelId="{97711DBC-DB1D-42F3-91B5-4571136B0A67}" srcId="{63FCFF53-D970-4DFB-9E44-4CB99E8FD61F}" destId="{0E62C095-CB39-4668-896B-AC0A16FAA27E}" srcOrd="1" destOrd="0" parTransId="{766270FF-4916-4716-AA24-FA701BB79D6E}" sibTransId="{12A27743-7FF6-4FC6-9B8D-819D5E9B05BC}"/>
    <dgm:cxn modelId="{62F126B6-0801-4202-AE28-3ED8616FB13A}" type="presOf" srcId="{0E62C095-CB39-4668-896B-AC0A16FAA27E}" destId="{EFDF3F87-28E7-454F-AA91-54F2D9D9DC76}" srcOrd="0" destOrd="0" presId="urn:microsoft.com/office/officeart/2005/8/layout/process4"/>
    <dgm:cxn modelId="{4A63F835-0C12-4150-9F9A-E080B85D9384}" srcId="{63FCFF53-D970-4DFB-9E44-4CB99E8FD61F}" destId="{AC5E5CD4-1725-4055-90B5-645B098E988D}" srcOrd="0" destOrd="0" parTransId="{F99B7F5E-9903-4B12-B632-AE517849462B}" sibTransId="{A975E661-9C84-4DF2-9CE2-69FDD67ED424}"/>
    <dgm:cxn modelId="{1DBEA712-CFAE-4BC8-8ADE-F8D34DBCE7AD}" type="presOf" srcId="{63FCFF53-D970-4DFB-9E44-4CB99E8FD61F}" destId="{E523C8E8-01FB-4601-A4CC-58B209E66B0B}" srcOrd="0" destOrd="0" presId="urn:microsoft.com/office/officeart/2005/8/layout/process4"/>
    <dgm:cxn modelId="{04ECFD04-9421-4245-B564-7409C5BBCC79}" srcId="{63FCFF53-D970-4DFB-9E44-4CB99E8FD61F}" destId="{641D1FC2-ADA9-458B-8749-317A475640CF}" srcOrd="2" destOrd="0" parTransId="{DF9E8985-2689-4F58-A20E-E4CA12C581E0}" sibTransId="{B722ED6C-FE87-41C5-A1D7-EEAEBEFCFC35}"/>
    <dgm:cxn modelId="{DD02D1E4-93BA-47AF-ACD8-1170F8B01AEB}" type="presOf" srcId="{641D1FC2-ADA9-458B-8749-317A475640CF}" destId="{2CB90A8B-D370-49C5-AA41-767F85ECC8CB}" srcOrd="0" destOrd="0" presId="urn:microsoft.com/office/officeart/2005/8/layout/process4"/>
    <dgm:cxn modelId="{9C39BED4-F5E7-466F-A884-4737460327C2}" type="presParOf" srcId="{E523C8E8-01FB-4601-A4CC-58B209E66B0B}" destId="{F4081B6A-79B2-4BB4-B5D0-3F09544B116B}" srcOrd="0" destOrd="0" presId="urn:microsoft.com/office/officeart/2005/8/layout/process4"/>
    <dgm:cxn modelId="{A6C2A576-529E-493D-83EC-C2A46A5A2404}" type="presParOf" srcId="{F4081B6A-79B2-4BB4-B5D0-3F09544B116B}" destId="{2CB90A8B-D370-49C5-AA41-767F85ECC8CB}" srcOrd="0" destOrd="0" presId="urn:microsoft.com/office/officeart/2005/8/layout/process4"/>
    <dgm:cxn modelId="{B4FB976E-6F27-4007-85B9-45D95BDAAF29}" type="presParOf" srcId="{E523C8E8-01FB-4601-A4CC-58B209E66B0B}" destId="{B2E9FD42-0054-4785-8236-E3E109016BF4}" srcOrd="1" destOrd="0" presId="urn:microsoft.com/office/officeart/2005/8/layout/process4"/>
    <dgm:cxn modelId="{A4714DE0-85BE-4C76-8867-AA575438EB29}" type="presParOf" srcId="{E523C8E8-01FB-4601-A4CC-58B209E66B0B}" destId="{97323475-44D4-4143-ACD6-37EDCECF98D6}" srcOrd="2" destOrd="0" presId="urn:microsoft.com/office/officeart/2005/8/layout/process4"/>
    <dgm:cxn modelId="{34DFE590-EB4F-4ADC-B2F2-14CDD0ADCEDE}" type="presParOf" srcId="{97323475-44D4-4143-ACD6-37EDCECF98D6}" destId="{EFDF3F87-28E7-454F-AA91-54F2D9D9DC76}" srcOrd="0" destOrd="0" presId="urn:microsoft.com/office/officeart/2005/8/layout/process4"/>
    <dgm:cxn modelId="{208CF935-56CD-4321-9323-4E2FCAAA5FF1}" type="presParOf" srcId="{E523C8E8-01FB-4601-A4CC-58B209E66B0B}" destId="{2AB32975-3865-4669-B4E3-5F42470F7097}" srcOrd="3" destOrd="0" presId="urn:microsoft.com/office/officeart/2005/8/layout/process4"/>
    <dgm:cxn modelId="{B34C157F-D767-4A66-A330-6B2E1B08B762}" type="presParOf" srcId="{E523C8E8-01FB-4601-A4CC-58B209E66B0B}" destId="{B9622FF8-AF5E-4513-B283-97E68961D309}" srcOrd="4" destOrd="0" presId="urn:microsoft.com/office/officeart/2005/8/layout/process4"/>
    <dgm:cxn modelId="{8329E250-9027-4607-9A3F-53FFEB83D693}" type="presParOf" srcId="{B9622FF8-AF5E-4513-B283-97E68961D309}" destId="{733F7D2F-CEF1-49BD-BECA-BC57F33F8D9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90A8B-D370-49C5-AA41-767F85ECC8CB}">
      <dsp:nvSpPr>
        <dsp:cNvPr id="0" name=""/>
        <dsp:cNvSpPr/>
      </dsp:nvSpPr>
      <dsp:spPr>
        <a:xfrm>
          <a:off x="0" y="3059187"/>
          <a:ext cx="7432779" cy="1004093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Goiás e São Paulo formalizaram convênios com algumas prefeituras</a:t>
          </a:r>
          <a:endParaRPr lang="pt-BR" sz="1800" b="1" kern="1200" dirty="0"/>
        </a:p>
      </dsp:txBody>
      <dsp:txXfrm>
        <a:off x="0" y="3059187"/>
        <a:ext cx="7432779" cy="1004093"/>
      </dsp:txXfrm>
    </dsp:sp>
    <dsp:sp modelId="{EFDF3F87-28E7-454F-AA91-54F2D9D9DC76}">
      <dsp:nvSpPr>
        <dsp:cNvPr id="0" name=""/>
        <dsp:cNvSpPr/>
      </dsp:nvSpPr>
      <dsp:spPr>
        <a:xfrm rot="10800000">
          <a:off x="0" y="1529953"/>
          <a:ext cx="7432779" cy="1544296"/>
        </a:xfrm>
        <a:prstGeom prst="upArrowCallou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Maioria dos estados não tem convênios para cadastramento</a:t>
          </a:r>
          <a:endParaRPr lang="pt-BR" sz="1800" b="1" kern="1200" dirty="0"/>
        </a:p>
      </dsp:txBody>
      <dsp:txXfrm rot="10800000">
        <a:off x="0" y="1529953"/>
        <a:ext cx="7432779" cy="1003437"/>
      </dsp:txXfrm>
    </dsp:sp>
    <dsp:sp modelId="{733F7D2F-CEF1-49BD-BECA-BC57F33F8D95}">
      <dsp:nvSpPr>
        <dsp:cNvPr id="0" name=""/>
        <dsp:cNvSpPr/>
      </dsp:nvSpPr>
      <dsp:spPr>
        <a:xfrm rot="10800000">
          <a:off x="0" y="14061"/>
          <a:ext cx="7432779" cy="154429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/>
            <a:t>Convênios para mobilização e execução do CAR?</a:t>
          </a:r>
          <a:endParaRPr lang="pt-BR" sz="2400" b="1" kern="1200" dirty="0"/>
        </a:p>
      </dsp:txBody>
      <dsp:txXfrm rot="10800000">
        <a:off x="0" y="14061"/>
        <a:ext cx="7432779" cy="100343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90A8B-D370-49C5-AA41-767F85ECC8CB}">
      <dsp:nvSpPr>
        <dsp:cNvPr id="0" name=""/>
        <dsp:cNvSpPr/>
      </dsp:nvSpPr>
      <dsp:spPr>
        <a:xfrm>
          <a:off x="0" y="3059187"/>
          <a:ext cx="7432779" cy="1004093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Paraná usará mapa de </a:t>
          </a:r>
          <a:r>
            <a:rPr lang="pt-BR" sz="1800" b="1" i="1" kern="1200" dirty="0" smtClean="0"/>
            <a:t>Áreas Prioritárias para Conservação da Biodiversidade </a:t>
          </a:r>
          <a:r>
            <a:rPr lang="pt-BR" sz="1800" b="1" i="0" kern="1200" dirty="0" smtClean="0"/>
            <a:t>e Goiás usará 40 áreas prioritárias / indicadas aos proprietários</a:t>
          </a:r>
          <a:endParaRPr lang="pt-BR" sz="1800" b="1" i="1" kern="1200" dirty="0"/>
        </a:p>
      </dsp:txBody>
      <dsp:txXfrm>
        <a:off x="0" y="3059187"/>
        <a:ext cx="7432779" cy="1004093"/>
      </dsp:txXfrm>
    </dsp:sp>
    <dsp:sp modelId="{EFDF3F87-28E7-454F-AA91-54F2D9D9DC76}">
      <dsp:nvSpPr>
        <dsp:cNvPr id="0" name=""/>
        <dsp:cNvSpPr/>
      </dsp:nvSpPr>
      <dsp:spPr>
        <a:xfrm rot="10800000">
          <a:off x="0" y="1529953"/>
          <a:ext cx="7432779" cy="1544296"/>
        </a:xfrm>
        <a:prstGeom prst="upArrowCallou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Maioria ainda não tem estratégia definida</a:t>
          </a:r>
          <a:endParaRPr lang="pt-BR" sz="1800" b="1" kern="1200" dirty="0"/>
        </a:p>
      </dsp:txBody>
      <dsp:txXfrm rot="10800000">
        <a:off x="0" y="1529953"/>
        <a:ext cx="7432779" cy="1003437"/>
      </dsp:txXfrm>
    </dsp:sp>
    <dsp:sp modelId="{733F7D2F-CEF1-49BD-BECA-BC57F33F8D95}">
      <dsp:nvSpPr>
        <dsp:cNvPr id="0" name=""/>
        <dsp:cNvSpPr/>
      </dsp:nvSpPr>
      <dsp:spPr>
        <a:xfrm rot="10800000">
          <a:off x="0" y="718"/>
          <a:ext cx="7432779" cy="154429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/>
            <a:t>Estratégia para alocação das Reservas Legais?</a:t>
          </a:r>
          <a:endParaRPr lang="pt-BR" sz="2400" b="1" kern="1200" dirty="0"/>
        </a:p>
      </dsp:txBody>
      <dsp:txXfrm rot="10800000">
        <a:off x="0" y="718"/>
        <a:ext cx="7432779" cy="100343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5D7CC-C76E-43EA-92B1-605EC372FC91}">
      <dsp:nvSpPr>
        <dsp:cNvPr id="0" name=""/>
        <dsp:cNvSpPr/>
      </dsp:nvSpPr>
      <dsp:spPr>
        <a:xfrm>
          <a:off x="0" y="2452839"/>
          <a:ext cx="7432779" cy="1609328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Nenhum estado selecionou bacias ou apontou critérios</a:t>
          </a:r>
          <a:endParaRPr lang="pt-BR" sz="1800" b="1" kern="1200" dirty="0"/>
        </a:p>
      </dsp:txBody>
      <dsp:txXfrm>
        <a:off x="0" y="2452839"/>
        <a:ext cx="7432779" cy="1609328"/>
      </dsp:txXfrm>
    </dsp:sp>
    <dsp:sp modelId="{733F7D2F-CEF1-49BD-BECA-BC57F33F8D95}">
      <dsp:nvSpPr>
        <dsp:cNvPr id="0" name=""/>
        <dsp:cNvSpPr/>
      </dsp:nvSpPr>
      <dsp:spPr>
        <a:xfrm rot="10800000">
          <a:off x="0" y="1832"/>
          <a:ext cx="7432779" cy="247514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/>
            <a:t>Bacias Hidrográficas críticas para restauração de APPs?</a:t>
          </a:r>
          <a:endParaRPr lang="pt-BR" sz="2400" b="1" kern="1200" dirty="0"/>
        </a:p>
      </dsp:txBody>
      <dsp:txXfrm rot="10800000">
        <a:off x="0" y="1832"/>
        <a:ext cx="7432779" cy="160827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90A8B-D370-49C5-AA41-767F85ECC8CB}">
      <dsp:nvSpPr>
        <dsp:cNvPr id="0" name=""/>
        <dsp:cNvSpPr/>
      </dsp:nvSpPr>
      <dsp:spPr>
        <a:xfrm>
          <a:off x="0" y="3059187"/>
          <a:ext cx="7432779" cy="1004093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i="0" kern="1200" dirty="0" smtClean="0"/>
            <a:t>192 técnicos capacitados em SC, PE, SP e GO</a:t>
          </a:r>
          <a:endParaRPr lang="pt-BR" sz="1800" b="1" i="0" kern="1200" dirty="0"/>
        </a:p>
      </dsp:txBody>
      <dsp:txXfrm>
        <a:off x="0" y="3059187"/>
        <a:ext cx="7432779" cy="1004093"/>
      </dsp:txXfrm>
    </dsp:sp>
    <dsp:sp modelId="{EFDF3F87-28E7-454F-AA91-54F2D9D9DC76}">
      <dsp:nvSpPr>
        <dsp:cNvPr id="0" name=""/>
        <dsp:cNvSpPr/>
      </dsp:nvSpPr>
      <dsp:spPr>
        <a:xfrm rot="10800000">
          <a:off x="0" y="1529953"/>
          <a:ext cx="7432779" cy="1544296"/>
        </a:xfrm>
        <a:prstGeom prst="upArrowCallou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Maioria envolveu e capacitou técnicos de ATER</a:t>
          </a:r>
          <a:endParaRPr lang="pt-BR" sz="1800" b="1" kern="1200" dirty="0"/>
        </a:p>
      </dsp:txBody>
      <dsp:txXfrm rot="10800000">
        <a:off x="0" y="1529953"/>
        <a:ext cx="7432779" cy="1003437"/>
      </dsp:txXfrm>
    </dsp:sp>
    <dsp:sp modelId="{733F7D2F-CEF1-49BD-BECA-BC57F33F8D95}">
      <dsp:nvSpPr>
        <dsp:cNvPr id="0" name=""/>
        <dsp:cNvSpPr/>
      </dsp:nvSpPr>
      <dsp:spPr>
        <a:xfrm rot="10800000">
          <a:off x="0" y="718"/>
          <a:ext cx="7432779" cy="154429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/>
            <a:t>Técnicos de ATER foram capacitados e apoiarão produtores na regularização ambiental?</a:t>
          </a:r>
          <a:endParaRPr lang="pt-BR" sz="2000" b="1" kern="1200" dirty="0"/>
        </a:p>
      </dsp:txBody>
      <dsp:txXfrm rot="10800000">
        <a:off x="0" y="718"/>
        <a:ext cx="7432779" cy="100343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90A8B-D370-49C5-AA41-767F85ECC8CB}">
      <dsp:nvSpPr>
        <dsp:cNvPr id="0" name=""/>
        <dsp:cNvSpPr/>
      </dsp:nvSpPr>
      <dsp:spPr>
        <a:xfrm>
          <a:off x="0" y="3059187"/>
          <a:ext cx="7432779" cy="1004093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i="0" kern="1200" dirty="0" smtClean="0"/>
            <a:t>Distribuição de mudas, linhas de apoio rural, de manutenção de recursos hídricos</a:t>
          </a:r>
          <a:endParaRPr lang="pt-BR" sz="1800" b="1" i="0" kern="1200" dirty="0"/>
        </a:p>
      </dsp:txBody>
      <dsp:txXfrm>
        <a:off x="0" y="3059187"/>
        <a:ext cx="7432779" cy="1004093"/>
      </dsp:txXfrm>
    </dsp:sp>
    <dsp:sp modelId="{EFDF3F87-28E7-454F-AA91-54F2D9D9DC76}">
      <dsp:nvSpPr>
        <dsp:cNvPr id="0" name=""/>
        <dsp:cNvSpPr/>
      </dsp:nvSpPr>
      <dsp:spPr>
        <a:xfrm rot="10800000">
          <a:off x="0" y="1529953"/>
          <a:ext cx="7432779" cy="1544296"/>
        </a:xfrm>
        <a:prstGeom prst="upArrowCallou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Maioria apontou algum tipo de apoio</a:t>
          </a:r>
          <a:endParaRPr lang="pt-BR" sz="1800" b="1" kern="1200" dirty="0"/>
        </a:p>
      </dsp:txBody>
      <dsp:txXfrm rot="10800000">
        <a:off x="0" y="1529953"/>
        <a:ext cx="7432779" cy="1003437"/>
      </dsp:txXfrm>
    </dsp:sp>
    <dsp:sp modelId="{733F7D2F-CEF1-49BD-BECA-BC57F33F8D95}">
      <dsp:nvSpPr>
        <dsp:cNvPr id="0" name=""/>
        <dsp:cNvSpPr/>
      </dsp:nvSpPr>
      <dsp:spPr>
        <a:xfrm rot="10800000">
          <a:off x="0" y="718"/>
          <a:ext cx="7432779" cy="154429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/>
            <a:t>Apoio financeiro, técnico ou afim para restauração florestal?</a:t>
          </a:r>
          <a:endParaRPr lang="pt-BR" sz="2400" b="1" kern="1200" dirty="0"/>
        </a:p>
      </dsp:txBody>
      <dsp:txXfrm rot="10800000">
        <a:off x="0" y="718"/>
        <a:ext cx="7432779" cy="100343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90A8B-D370-49C5-AA41-767F85ECC8CB}">
      <dsp:nvSpPr>
        <dsp:cNvPr id="0" name=""/>
        <dsp:cNvSpPr/>
      </dsp:nvSpPr>
      <dsp:spPr>
        <a:xfrm>
          <a:off x="0" y="3059187"/>
          <a:ext cx="7432779" cy="1004093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i="0" kern="1200" dirty="0" smtClean="0"/>
            <a:t>MG informou 94,2 mil hectares desmatados e 38,1 mil ações de fiscalização; São Paulo informou 21 mil hectares desmatados</a:t>
          </a:r>
          <a:endParaRPr lang="pt-BR" sz="1800" b="1" i="0" kern="1200" dirty="0"/>
        </a:p>
      </dsp:txBody>
      <dsp:txXfrm>
        <a:off x="0" y="3059187"/>
        <a:ext cx="7432779" cy="1004093"/>
      </dsp:txXfrm>
    </dsp:sp>
    <dsp:sp modelId="{EFDF3F87-28E7-454F-AA91-54F2D9D9DC76}">
      <dsp:nvSpPr>
        <dsp:cNvPr id="0" name=""/>
        <dsp:cNvSpPr/>
      </dsp:nvSpPr>
      <dsp:spPr>
        <a:xfrm rot="10800000">
          <a:off x="0" y="1529953"/>
          <a:ext cx="7432779" cy="1544296"/>
        </a:xfrm>
        <a:prstGeom prst="upArrowCallou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Grande maioria informou não ter informações.</a:t>
          </a:r>
          <a:endParaRPr lang="pt-BR" sz="1800" b="1" kern="1200" dirty="0"/>
        </a:p>
      </dsp:txBody>
      <dsp:txXfrm rot="10800000">
        <a:off x="0" y="1529953"/>
        <a:ext cx="7432779" cy="1003437"/>
      </dsp:txXfrm>
    </dsp:sp>
    <dsp:sp modelId="{733F7D2F-CEF1-49BD-BECA-BC57F33F8D95}">
      <dsp:nvSpPr>
        <dsp:cNvPr id="0" name=""/>
        <dsp:cNvSpPr/>
      </dsp:nvSpPr>
      <dsp:spPr>
        <a:xfrm rot="10800000">
          <a:off x="0" y="718"/>
          <a:ext cx="7432779" cy="154429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Desmatamento ilegal desde julho de 2008? Quanto foi multado / embargado?</a:t>
          </a:r>
          <a:endParaRPr lang="pt-BR" sz="1800" b="1" kern="1200" dirty="0"/>
        </a:p>
      </dsp:txBody>
      <dsp:txXfrm rot="10800000">
        <a:off x="0" y="718"/>
        <a:ext cx="7432779" cy="100343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D6DEC-9883-458E-8779-639CF5229B4C}">
      <dsp:nvSpPr>
        <dsp:cNvPr id="0" name=""/>
        <dsp:cNvSpPr/>
      </dsp:nvSpPr>
      <dsp:spPr>
        <a:xfrm>
          <a:off x="3955" y="3190"/>
          <a:ext cx="7406440" cy="4057619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/>
            <a:t>Até o momento, os estados consultados não dispõem de mecanismos e de infraestrutura para cumprir de forma qualificada exigências da nova legislação, como o Cadastro Ambiental Rural (CAR) e os Programas de Regularização Ambiental (PRA)</a:t>
          </a:r>
          <a:endParaRPr lang="pt-BR" sz="3200" kern="1200" dirty="0"/>
        </a:p>
      </dsp:txBody>
      <dsp:txXfrm>
        <a:off x="3955" y="3190"/>
        <a:ext cx="7406440" cy="40576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90A8B-D370-49C5-AA41-767F85ECC8CB}">
      <dsp:nvSpPr>
        <dsp:cNvPr id="0" name=""/>
        <dsp:cNvSpPr/>
      </dsp:nvSpPr>
      <dsp:spPr>
        <a:xfrm>
          <a:off x="0" y="3059187"/>
          <a:ext cx="7432779" cy="1004093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Paraná e Goiás com quase 300 técnicos capacitados. São Paulo 1 por prefeitura. Todos afirmam futuro aumento de capacidade. </a:t>
          </a:r>
          <a:endParaRPr lang="pt-BR" sz="1800" b="1" kern="1200" dirty="0"/>
        </a:p>
      </dsp:txBody>
      <dsp:txXfrm>
        <a:off x="0" y="3059187"/>
        <a:ext cx="7432779" cy="1004093"/>
      </dsp:txXfrm>
    </dsp:sp>
    <dsp:sp modelId="{EFDF3F87-28E7-454F-AA91-54F2D9D9DC76}">
      <dsp:nvSpPr>
        <dsp:cNvPr id="0" name=""/>
        <dsp:cNvSpPr/>
      </dsp:nvSpPr>
      <dsp:spPr>
        <a:xfrm rot="10800000">
          <a:off x="0" y="1529953"/>
          <a:ext cx="7432779" cy="1544296"/>
        </a:xfrm>
        <a:prstGeom prst="upArrowCallou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Em média, poucos técnicos dedicados ao aporte de dados no CAR</a:t>
          </a:r>
          <a:endParaRPr lang="pt-BR" sz="1800" b="1" kern="1200" dirty="0"/>
        </a:p>
      </dsp:txBody>
      <dsp:txXfrm rot="10800000">
        <a:off x="0" y="1529953"/>
        <a:ext cx="7432779" cy="1003437"/>
      </dsp:txXfrm>
    </dsp:sp>
    <dsp:sp modelId="{733F7D2F-CEF1-49BD-BECA-BC57F33F8D95}">
      <dsp:nvSpPr>
        <dsp:cNvPr id="0" name=""/>
        <dsp:cNvSpPr/>
      </dsp:nvSpPr>
      <dsp:spPr>
        <a:xfrm rot="10800000">
          <a:off x="0" y="718"/>
          <a:ext cx="7432779" cy="154429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/>
            <a:t>Número de técnicos dedicados à inserção de dados?</a:t>
          </a:r>
          <a:endParaRPr lang="pt-BR" sz="2400" b="1" kern="1200" dirty="0"/>
        </a:p>
      </dsp:txBody>
      <dsp:txXfrm rot="10800000">
        <a:off x="0" y="718"/>
        <a:ext cx="7432779" cy="10034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90A8B-D370-49C5-AA41-767F85ECC8CB}">
      <dsp:nvSpPr>
        <dsp:cNvPr id="0" name=""/>
        <dsp:cNvSpPr/>
      </dsp:nvSpPr>
      <dsp:spPr>
        <a:xfrm>
          <a:off x="0" y="3059187"/>
          <a:ext cx="7432779" cy="1004093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Ceará determinou que apenas um “facilitador capacitado, ligado a instituições parceiras” poderá cadastrar pequenas propriedades</a:t>
          </a:r>
          <a:endParaRPr lang="pt-BR" sz="1800" b="1" kern="1200" dirty="0"/>
        </a:p>
      </dsp:txBody>
      <dsp:txXfrm>
        <a:off x="0" y="3059187"/>
        <a:ext cx="7432779" cy="1004093"/>
      </dsp:txXfrm>
    </dsp:sp>
    <dsp:sp modelId="{EFDF3F87-28E7-454F-AA91-54F2D9D9DC76}">
      <dsp:nvSpPr>
        <dsp:cNvPr id="0" name=""/>
        <dsp:cNvSpPr/>
      </dsp:nvSpPr>
      <dsp:spPr>
        <a:xfrm rot="10800000">
          <a:off x="0" y="1529953"/>
          <a:ext cx="7432779" cy="1544296"/>
        </a:xfrm>
        <a:prstGeom prst="upArrowCallou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Pequenas propriedades, proprietários podem cadastrar. Médias e grandes propriedades, 3 estados exigem técnico habilitado.</a:t>
          </a:r>
          <a:endParaRPr lang="pt-BR" sz="1800" b="1" kern="1200" dirty="0"/>
        </a:p>
      </dsp:txBody>
      <dsp:txXfrm rot="10800000">
        <a:off x="0" y="1529953"/>
        <a:ext cx="7432779" cy="1003437"/>
      </dsp:txXfrm>
    </dsp:sp>
    <dsp:sp modelId="{733F7D2F-CEF1-49BD-BECA-BC57F33F8D95}">
      <dsp:nvSpPr>
        <dsp:cNvPr id="0" name=""/>
        <dsp:cNvSpPr/>
      </dsp:nvSpPr>
      <dsp:spPr>
        <a:xfrm rot="10800000">
          <a:off x="0" y="718"/>
          <a:ext cx="7432779" cy="154429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/>
            <a:t>Assistência técnica para elaboração do CAR?</a:t>
          </a:r>
          <a:endParaRPr lang="pt-BR" sz="2400" b="1" kern="1200" dirty="0"/>
        </a:p>
      </dsp:txBody>
      <dsp:txXfrm rot="10800000">
        <a:off x="0" y="718"/>
        <a:ext cx="7432779" cy="10034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90A8B-D370-49C5-AA41-767F85ECC8CB}">
      <dsp:nvSpPr>
        <dsp:cNvPr id="0" name=""/>
        <dsp:cNvSpPr/>
      </dsp:nvSpPr>
      <dsp:spPr>
        <a:xfrm>
          <a:off x="0" y="3059187"/>
          <a:ext cx="7432779" cy="1004093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Ceará apontou 10 técnicos e Goiás 19 (Estado e municípios)</a:t>
          </a:r>
          <a:endParaRPr lang="pt-BR" sz="1800" b="1" kern="1200" dirty="0"/>
        </a:p>
      </dsp:txBody>
      <dsp:txXfrm>
        <a:off x="0" y="3059187"/>
        <a:ext cx="7432779" cy="1004093"/>
      </dsp:txXfrm>
    </dsp:sp>
    <dsp:sp modelId="{EFDF3F87-28E7-454F-AA91-54F2D9D9DC76}">
      <dsp:nvSpPr>
        <dsp:cNvPr id="0" name=""/>
        <dsp:cNvSpPr/>
      </dsp:nvSpPr>
      <dsp:spPr>
        <a:xfrm rot="10800000">
          <a:off x="0" y="1529953"/>
          <a:ext cx="7432779" cy="1544296"/>
        </a:xfrm>
        <a:prstGeom prst="upArrowCallou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Baixa média de técnicos previstos para validação do cadastro</a:t>
          </a:r>
          <a:endParaRPr lang="pt-BR" sz="1800" b="1" kern="1200" dirty="0"/>
        </a:p>
      </dsp:txBody>
      <dsp:txXfrm rot="10800000">
        <a:off x="0" y="1529953"/>
        <a:ext cx="7432779" cy="1003437"/>
      </dsp:txXfrm>
    </dsp:sp>
    <dsp:sp modelId="{733F7D2F-CEF1-49BD-BECA-BC57F33F8D95}">
      <dsp:nvSpPr>
        <dsp:cNvPr id="0" name=""/>
        <dsp:cNvSpPr/>
      </dsp:nvSpPr>
      <dsp:spPr>
        <a:xfrm rot="10800000">
          <a:off x="0" y="718"/>
          <a:ext cx="7432779" cy="154429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/>
            <a:t>Técnicos dedicados à validação do CAR?</a:t>
          </a:r>
          <a:endParaRPr lang="pt-BR" sz="2400" b="1" kern="1200" dirty="0"/>
        </a:p>
      </dsp:txBody>
      <dsp:txXfrm rot="10800000">
        <a:off x="0" y="718"/>
        <a:ext cx="7432779" cy="10034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90A8B-D370-49C5-AA41-767F85ECC8CB}">
      <dsp:nvSpPr>
        <dsp:cNvPr id="0" name=""/>
        <dsp:cNvSpPr/>
      </dsp:nvSpPr>
      <dsp:spPr>
        <a:xfrm>
          <a:off x="0" y="3059187"/>
          <a:ext cx="7432779" cy="1004093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CE priorizará agricultores familiares; DF as “áreas de interesse especial”; e Goiás os “enfermos  e idosos”</a:t>
          </a:r>
          <a:endParaRPr lang="pt-BR" sz="1800" b="1" kern="1200" dirty="0"/>
        </a:p>
      </dsp:txBody>
      <dsp:txXfrm>
        <a:off x="0" y="3059187"/>
        <a:ext cx="7432779" cy="1004093"/>
      </dsp:txXfrm>
    </dsp:sp>
    <dsp:sp modelId="{EFDF3F87-28E7-454F-AA91-54F2D9D9DC76}">
      <dsp:nvSpPr>
        <dsp:cNvPr id="0" name=""/>
        <dsp:cNvSpPr/>
      </dsp:nvSpPr>
      <dsp:spPr>
        <a:xfrm rot="10800000">
          <a:off x="0" y="1529953"/>
          <a:ext cx="7432779" cy="1544296"/>
        </a:xfrm>
        <a:prstGeom prst="upArrowCallou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Grande maioria não dispõe de critérios, vê questão como futura</a:t>
          </a:r>
          <a:endParaRPr lang="pt-BR" sz="1800" b="1" kern="1200" dirty="0"/>
        </a:p>
      </dsp:txBody>
      <dsp:txXfrm rot="10800000">
        <a:off x="0" y="1529953"/>
        <a:ext cx="7432779" cy="1003437"/>
      </dsp:txXfrm>
    </dsp:sp>
    <dsp:sp modelId="{733F7D2F-CEF1-49BD-BECA-BC57F33F8D95}">
      <dsp:nvSpPr>
        <dsp:cNvPr id="0" name=""/>
        <dsp:cNvSpPr/>
      </dsp:nvSpPr>
      <dsp:spPr>
        <a:xfrm rot="10800000">
          <a:off x="0" y="718"/>
          <a:ext cx="7432779" cy="154429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/>
            <a:t>Priorização para validação do CAR?</a:t>
          </a:r>
          <a:endParaRPr lang="pt-BR" sz="2400" b="1" kern="1200" dirty="0"/>
        </a:p>
      </dsp:txBody>
      <dsp:txXfrm rot="10800000">
        <a:off x="0" y="718"/>
        <a:ext cx="7432779" cy="10034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90A8B-D370-49C5-AA41-767F85ECC8CB}">
      <dsp:nvSpPr>
        <dsp:cNvPr id="0" name=""/>
        <dsp:cNvSpPr/>
      </dsp:nvSpPr>
      <dsp:spPr>
        <a:xfrm>
          <a:off x="0" y="3059187"/>
          <a:ext cx="7432779" cy="1004093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Paraná, Goiás e São Paulo têm imagens minimamente adequadas</a:t>
          </a:r>
          <a:endParaRPr lang="pt-BR" sz="1800" b="1" kern="1200" dirty="0"/>
        </a:p>
      </dsp:txBody>
      <dsp:txXfrm>
        <a:off x="0" y="3059187"/>
        <a:ext cx="7432779" cy="1004093"/>
      </dsp:txXfrm>
    </dsp:sp>
    <dsp:sp modelId="{EFDF3F87-28E7-454F-AA91-54F2D9D9DC76}">
      <dsp:nvSpPr>
        <dsp:cNvPr id="0" name=""/>
        <dsp:cNvSpPr/>
      </dsp:nvSpPr>
      <dsp:spPr>
        <a:xfrm rot="10800000">
          <a:off x="0" y="1529953"/>
          <a:ext cx="7432779" cy="1544296"/>
        </a:xfrm>
        <a:prstGeom prst="upArrowCallou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Maioria não dispõe de imagens adequadas para verificar desmatamentos consolidados a partir de 2008</a:t>
          </a:r>
          <a:endParaRPr lang="pt-BR" sz="1800" b="1" kern="1200" dirty="0"/>
        </a:p>
      </dsp:txBody>
      <dsp:txXfrm rot="10800000">
        <a:off x="0" y="1529953"/>
        <a:ext cx="7432779" cy="1003437"/>
      </dsp:txXfrm>
    </dsp:sp>
    <dsp:sp modelId="{733F7D2F-CEF1-49BD-BECA-BC57F33F8D95}">
      <dsp:nvSpPr>
        <dsp:cNvPr id="0" name=""/>
        <dsp:cNvSpPr/>
      </dsp:nvSpPr>
      <dsp:spPr>
        <a:xfrm rot="10800000">
          <a:off x="0" y="718"/>
          <a:ext cx="7432779" cy="154429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/>
            <a:t>Data e escala das imagens usadas no CAR?</a:t>
          </a:r>
          <a:endParaRPr lang="pt-BR" sz="2400" b="1" kern="1200" dirty="0"/>
        </a:p>
      </dsp:txBody>
      <dsp:txXfrm rot="10800000">
        <a:off x="0" y="718"/>
        <a:ext cx="7432779" cy="100343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90A8B-D370-49C5-AA41-767F85ECC8CB}">
      <dsp:nvSpPr>
        <dsp:cNvPr id="0" name=""/>
        <dsp:cNvSpPr/>
      </dsp:nvSpPr>
      <dsp:spPr>
        <a:xfrm>
          <a:off x="0" y="3059187"/>
          <a:ext cx="7432779" cy="1004093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São Paulo ainda não deu passos para a integração com o </a:t>
          </a:r>
          <a:r>
            <a:rPr lang="pt-BR" sz="1800" b="1" kern="1200" dirty="0" err="1" smtClean="0"/>
            <a:t>Sicar</a:t>
          </a:r>
          <a:endParaRPr lang="pt-BR" sz="1800" b="1" kern="1200" dirty="0"/>
        </a:p>
      </dsp:txBody>
      <dsp:txXfrm>
        <a:off x="0" y="3059187"/>
        <a:ext cx="7432779" cy="1004093"/>
      </dsp:txXfrm>
    </dsp:sp>
    <dsp:sp modelId="{EFDF3F87-28E7-454F-AA91-54F2D9D9DC76}">
      <dsp:nvSpPr>
        <dsp:cNvPr id="0" name=""/>
        <dsp:cNvSpPr/>
      </dsp:nvSpPr>
      <dsp:spPr>
        <a:xfrm rot="10800000">
          <a:off x="0" y="1529953"/>
          <a:ext cx="7432779" cy="1544296"/>
        </a:xfrm>
        <a:prstGeom prst="upArrowCallou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Quase totalidade estará integrada ao Sistema Federal de CAR</a:t>
          </a:r>
          <a:endParaRPr lang="pt-BR" sz="1800" b="1" kern="1200" dirty="0"/>
        </a:p>
      </dsp:txBody>
      <dsp:txXfrm rot="10800000">
        <a:off x="0" y="1529953"/>
        <a:ext cx="7432779" cy="1003437"/>
      </dsp:txXfrm>
    </dsp:sp>
    <dsp:sp modelId="{733F7D2F-CEF1-49BD-BECA-BC57F33F8D95}">
      <dsp:nvSpPr>
        <dsp:cNvPr id="0" name=""/>
        <dsp:cNvSpPr/>
      </dsp:nvSpPr>
      <dsp:spPr>
        <a:xfrm rot="10800000">
          <a:off x="0" y="718"/>
          <a:ext cx="7432779" cy="154429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/>
            <a:t>Integração com o SICAR?</a:t>
          </a:r>
          <a:endParaRPr lang="pt-BR" sz="2400" b="1" kern="1200" dirty="0"/>
        </a:p>
      </dsp:txBody>
      <dsp:txXfrm rot="10800000">
        <a:off x="0" y="718"/>
        <a:ext cx="7432779" cy="100343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90A8B-D370-49C5-AA41-767F85ECC8CB}">
      <dsp:nvSpPr>
        <dsp:cNvPr id="0" name=""/>
        <dsp:cNvSpPr/>
      </dsp:nvSpPr>
      <dsp:spPr>
        <a:xfrm>
          <a:off x="0" y="3059187"/>
          <a:ext cx="7432779" cy="1004093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Estados afirmam que alertas dependerão do </a:t>
          </a:r>
          <a:r>
            <a:rPr lang="pt-BR" sz="1800" b="1" kern="1200" dirty="0" err="1" smtClean="0"/>
            <a:t>Sicar</a:t>
          </a:r>
          <a:endParaRPr lang="pt-BR" sz="1800" b="1" kern="1200" dirty="0"/>
        </a:p>
      </dsp:txBody>
      <dsp:txXfrm>
        <a:off x="0" y="3059187"/>
        <a:ext cx="7432779" cy="1004093"/>
      </dsp:txXfrm>
    </dsp:sp>
    <dsp:sp modelId="{EFDF3F87-28E7-454F-AA91-54F2D9D9DC76}">
      <dsp:nvSpPr>
        <dsp:cNvPr id="0" name=""/>
        <dsp:cNvSpPr/>
      </dsp:nvSpPr>
      <dsp:spPr>
        <a:xfrm rot="10800000">
          <a:off x="0" y="1529953"/>
          <a:ext cx="7432779" cy="1544296"/>
        </a:xfrm>
        <a:prstGeom prst="upArrowCallou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Maioria afirma que não acusará sobreposições automaticamente</a:t>
          </a:r>
          <a:endParaRPr lang="pt-BR" sz="1800" b="1" kern="1200" dirty="0"/>
        </a:p>
      </dsp:txBody>
      <dsp:txXfrm rot="10800000">
        <a:off x="0" y="1529953"/>
        <a:ext cx="7432779" cy="1003437"/>
      </dsp:txXfrm>
    </dsp:sp>
    <dsp:sp modelId="{733F7D2F-CEF1-49BD-BECA-BC57F33F8D95}">
      <dsp:nvSpPr>
        <dsp:cNvPr id="0" name=""/>
        <dsp:cNvSpPr/>
      </dsp:nvSpPr>
      <dsp:spPr>
        <a:xfrm rot="10800000">
          <a:off x="0" y="718"/>
          <a:ext cx="7432779" cy="154429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b="1" kern="1200" dirty="0" smtClean="0"/>
            <a:t>Sistema de CAR acusa sobreposições com UCs, </a:t>
          </a:r>
          <a:r>
            <a:rPr lang="pt-BR" sz="2300" b="1" kern="1200" dirty="0" err="1" smtClean="0"/>
            <a:t>TIs</a:t>
          </a:r>
          <a:r>
            <a:rPr lang="pt-BR" sz="2300" b="1" kern="1200" dirty="0" smtClean="0"/>
            <a:t> e quilombos?</a:t>
          </a:r>
          <a:endParaRPr lang="pt-BR" sz="2300" b="1" kern="1200" dirty="0"/>
        </a:p>
      </dsp:txBody>
      <dsp:txXfrm rot="10800000">
        <a:off x="0" y="718"/>
        <a:ext cx="7432779" cy="100343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90A8B-D370-49C5-AA41-767F85ECC8CB}">
      <dsp:nvSpPr>
        <dsp:cNvPr id="0" name=""/>
        <dsp:cNvSpPr/>
      </dsp:nvSpPr>
      <dsp:spPr>
        <a:xfrm>
          <a:off x="0" y="3059187"/>
          <a:ext cx="7432779" cy="1004093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São Paulo declarou 7.189 cadastros, somando 1,1 milhão de hectares</a:t>
          </a:r>
          <a:endParaRPr lang="pt-BR" sz="1800" b="1" kern="1200" dirty="0"/>
        </a:p>
      </dsp:txBody>
      <dsp:txXfrm>
        <a:off x="0" y="3059187"/>
        <a:ext cx="7432779" cy="1004093"/>
      </dsp:txXfrm>
    </dsp:sp>
    <dsp:sp modelId="{EFDF3F87-28E7-454F-AA91-54F2D9D9DC76}">
      <dsp:nvSpPr>
        <dsp:cNvPr id="0" name=""/>
        <dsp:cNvSpPr/>
      </dsp:nvSpPr>
      <dsp:spPr>
        <a:xfrm rot="10800000">
          <a:off x="0" y="1529953"/>
          <a:ext cx="7432779" cy="1544296"/>
        </a:xfrm>
        <a:prstGeom prst="upArrowCallou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Maioria informou não ter qualquer cadastro realizado ou validado</a:t>
          </a:r>
          <a:endParaRPr lang="pt-BR" sz="1800" b="1" kern="1200" dirty="0"/>
        </a:p>
      </dsp:txBody>
      <dsp:txXfrm rot="10800000">
        <a:off x="0" y="1529953"/>
        <a:ext cx="7432779" cy="1003437"/>
      </dsp:txXfrm>
    </dsp:sp>
    <dsp:sp modelId="{733F7D2F-CEF1-49BD-BECA-BC57F33F8D95}">
      <dsp:nvSpPr>
        <dsp:cNvPr id="0" name=""/>
        <dsp:cNvSpPr/>
      </dsp:nvSpPr>
      <dsp:spPr>
        <a:xfrm rot="10800000">
          <a:off x="0" y="718"/>
          <a:ext cx="7432779" cy="154429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/>
            <a:t>Imóveis inscritos? Imóveis validados?</a:t>
          </a:r>
          <a:endParaRPr lang="pt-BR" sz="2400" b="1" kern="1200" dirty="0"/>
        </a:p>
      </dsp:txBody>
      <dsp:txXfrm rot="10800000">
        <a:off x="0" y="718"/>
        <a:ext cx="7432779" cy="10034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3F9C1-76D5-43C8-82D6-23AF84C87A45}" type="datetimeFigureOut">
              <a:rPr lang="pt-BR" smtClean="0"/>
              <a:pPr/>
              <a:t>22/05/2014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9A048-9993-4C7D-AF2A-7125BD6665B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0609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9A048-9993-4C7D-AF2A-7125BD6665BE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7770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9A048-9993-4C7D-AF2A-7125BD6665BE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6543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9A048-9993-4C7D-AF2A-7125BD6665BE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60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9A048-9993-4C7D-AF2A-7125BD6665BE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8885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9A048-9993-4C7D-AF2A-7125BD6665BE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2740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9A048-9993-4C7D-AF2A-7125BD6665BE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9593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9A048-9993-4C7D-AF2A-7125BD6665BE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6609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9A048-9993-4C7D-AF2A-7125BD6665BE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6148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9A048-9993-4C7D-AF2A-7125BD6665BE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00589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9A048-9993-4C7D-AF2A-7125BD6665BE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14679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9A048-9993-4C7D-AF2A-7125BD6665BE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5828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9A048-9993-4C7D-AF2A-7125BD6665BE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3616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9A048-9993-4C7D-AF2A-7125BD6665BE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9177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9A048-9993-4C7D-AF2A-7125BD6665BE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708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9A048-9993-4C7D-AF2A-7125BD6665BE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0136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9A048-9993-4C7D-AF2A-7125BD6665BE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26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9A048-9993-4C7D-AF2A-7125BD6665BE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2814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9A048-9993-4C7D-AF2A-7125BD6665BE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4500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9A048-9993-4C7D-AF2A-7125BD6665BE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1152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 userDrawn="1"/>
        </p:nvCxnSpPr>
        <p:spPr>
          <a:xfrm>
            <a:off x="2335213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8"/>
          <p:cNvCxnSpPr/>
          <p:nvPr userDrawn="1"/>
        </p:nvCxnSpPr>
        <p:spPr>
          <a:xfrm>
            <a:off x="2335213" y="3744913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43752" y="1450628"/>
            <a:ext cx="6010696" cy="1470025"/>
          </a:xfrm>
        </p:spPr>
        <p:txBody>
          <a:bodyPr>
            <a:normAutofit/>
          </a:bodyPr>
          <a:lstStyle>
            <a:lvl1pPr algn="l">
              <a:defRPr sz="3500">
                <a:solidFill>
                  <a:srgbClr val="FF6600"/>
                </a:solidFill>
                <a:latin typeface="Arial"/>
                <a:cs typeface="Arial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43752" y="2973941"/>
            <a:ext cx="6010696" cy="773065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243753" y="3849688"/>
            <a:ext cx="6011248" cy="914400"/>
          </a:xfrm>
        </p:spPr>
        <p:txBody>
          <a:bodyPr>
            <a:normAutofit/>
          </a:bodyPr>
          <a:lstStyle>
            <a:lvl1pPr>
              <a:buNone/>
              <a:defRPr sz="140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61A89B16-DA83-4348-99E2-25DDB0189973}" type="datetime1">
              <a:rPr lang="en-US"/>
              <a:pPr/>
              <a:t>5/22/2014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ABB506F-A30E-4ABC-90DA-DD3A707CAF46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3E80E7-40EE-4D65-881C-926D46E5388E}" type="datetime1">
              <a:rPr lang="en-US"/>
              <a:pPr/>
              <a:t>5/22/2014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B6863D-97D2-4C2B-BB26-151D2FC59565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E4CD97-21BD-401B-AB47-F9F73EDAE062}" type="datetime1">
              <a:rPr lang="en-US"/>
              <a:pPr/>
              <a:t>5/22/2014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055549-9A80-484C-BA4D-F386CD76BF1F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58390-72E6-4BE7-B56D-DC1BC58B139D}" type="datetime1">
              <a:rPr lang="en-US"/>
              <a:pPr/>
              <a:t>5/22/2014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93C65F-42A0-47E5-9A70-53135A417F50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B1A11F-E104-4762-BD54-4E79730992FA}" type="datetime1">
              <a:rPr lang="en-US"/>
              <a:pPr/>
              <a:t>5/22/2014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74ECB-73B4-4997-A751-6622EA95774E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5104EA-9627-41C8-B4E2-75E9DED91925}" type="datetime1">
              <a:rPr lang="en-US"/>
              <a:pPr/>
              <a:t>5/22/2014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C02EE-3513-40C3-944E-D9F625E23B31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E48A6A-2D8B-4D3D-9489-0F7CE26C1739}" type="datetime1">
              <a:rPr lang="en-US"/>
              <a:pPr/>
              <a:t>5/22/2014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E8CC28-26A2-47AA-9DB0-FFEE2F1B5422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893964-985A-4081-99B2-CC104677CA56}" type="datetime1">
              <a:rPr lang="en-US"/>
              <a:pPr/>
              <a:t>5/22/2014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F5CE05-2F33-472E-9984-3F648807B6E4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 userDrawn="1"/>
        </p:nvCxnSpPr>
        <p:spPr>
          <a:xfrm>
            <a:off x="2335213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8"/>
          <p:cNvCxnSpPr/>
          <p:nvPr userDrawn="1"/>
        </p:nvCxnSpPr>
        <p:spPr>
          <a:xfrm>
            <a:off x="2335213" y="3744913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43752" y="1658002"/>
            <a:ext cx="6010696" cy="1470025"/>
          </a:xfrm>
        </p:spPr>
        <p:txBody>
          <a:bodyPr>
            <a:normAutofit/>
          </a:bodyPr>
          <a:lstStyle>
            <a:lvl1pPr algn="l">
              <a:defRPr sz="5500">
                <a:solidFill>
                  <a:srgbClr val="FF6600"/>
                </a:solidFill>
                <a:latin typeface="Arial"/>
                <a:cs typeface="Arial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43752" y="2973941"/>
            <a:ext cx="6010696" cy="773065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243753" y="3849688"/>
            <a:ext cx="6011248" cy="914400"/>
          </a:xfrm>
        </p:spPr>
        <p:txBody>
          <a:bodyPr>
            <a:normAutofit/>
          </a:bodyPr>
          <a:lstStyle>
            <a:lvl1pPr>
              <a:buNone/>
              <a:defRPr sz="140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E06BC5D6-777B-4A3D-9C7E-B98987356BA6}" type="datetime1">
              <a:rPr lang="en-US"/>
              <a:pPr/>
              <a:t>5/22/2014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1C368C39-2671-4EE3-AAE2-7384CAD5FD67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amazon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5099050" y="1555750"/>
            <a:ext cx="3155950" cy="3644900"/>
          </a:xfrm>
          <a:prstGeom prst="rect">
            <a:avLst/>
          </a:prstGeom>
          <a:solidFill>
            <a:srgbClr val="2D591F">
              <a:alpha val="41176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8" name="Straight Connector 9"/>
          <p:cNvCxnSpPr/>
          <p:nvPr userDrawn="1"/>
        </p:nvCxnSpPr>
        <p:spPr>
          <a:xfrm>
            <a:off x="5099050" y="342106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/>
          <p:cNvCxnSpPr/>
          <p:nvPr userDrawn="1"/>
        </p:nvCxnSpPr>
        <p:spPr>
          <a:xfrm>
            <a:off x="5099050" y="431641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/>
          <p:cNvCxnSpPr/>
          <p:nvPr userDrawn="1"/>
        </p:nvCxnSpPr>
        <p:spPr>
          <a:xfrm>
            <a:off x="5099050" y="1557338"/>
            <a:ext cx="3155950" cy="1587"/>
          </a:xfrm>
          <a:prstGeom prst="line">
            <a:avLst/>
          </a:prstGeom>
          <a:ln w="1270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2"/>
          <p:cNvSpPr/>
          <p:nvPr userDrawn="1"/>
        </p:nvSpPr>
        <p:spPr>
          <a:xfrm>
            <a:off x="5105400" y="1296988"/>
            <a:ext cx="1743075" cy="261937"/>
          </a:xfrm>
          <a:prstGeom prst="rect">
            <a:avLst/>
          </a:prstGeom>
          <a:solidFill>
            <a:srgbClr val="2D591F">
              <a:alpha val="41000"/>
            </a:srgbClr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3"/>
          <p:cNvSpPr/>
          <p:nvPr userDrawn="1"/>
        </p:nvSpPr>
        <p:spPr>
          <a:xfrm>
            <a:off x="0" y="0"/>
            <a:ext cx="107950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" name="Picture 10" descr="tab for powerpoint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-12700"/>
            <a:ext cx="962025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96643" y="1794444"/>
            <a:ext cx="3158358" cy="1470025"/>
          </a:xfrm>
        </p:spPr>
        <p:txBody>
          <a:bodyPr>
            <a:normAutofit/>
          </a:bodyPr>
          <a:lstStyle>
            <a:lvl1pPr algn="l">
              <a:defRPr sz="3500">
                <a:solidFill>
                  <a:srgbClr val="F3F2E9"/>
                </a:solidFill>
                <a:latin typeface="Arial"/>
                <a:cs typeface="Arial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5003" y="3543300"/>
            <a:ext cx="3156170" cy="773065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rgbClr val="F3F2E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5111696" y="4383088"/>
            <a:ext cx="3156723" cy="817562"/>
          </a:xfrm>
        </p:spPr>
        <p:txBody>
          <a:bodyPr>
            <a:normAutofit/>
          </a:bodyPr>
          <a:lstStyle>
            <a:lvl1pPr>
              <a:buNone/>
              <a:defRPr sz="1400" baseline="0">
                <a:solidFill>
                  <a:srgbClr val="F3F2E9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/>
          </p:nvPr>
        </p:nvSpPr>
        <p:spPr>
          <a:xfrm>
            <a:off x="5111696" y="1276350"/>
            <a:ext cx="1778108" cy="396875"/>
          </a:xfrm>
        </p:spPr>
        <p:txBody>
          <a:bodyPr>
            <a:noAutofit/>
          </a:bodyPr>
          <a:lstStyle>
            <a:lvl1pPr>
              <a:buNone/>
              <a:defRPr sz="1200" baseline="0">
                <a:solidFill>
                  <a:srgbClr val="F3F2E9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0C444C16-80D0-468B-A17B-EDE67EB3934C}" type="datetime1">
              <a:rPr lang="en-US"/>
              <a:pPr/>
              <a:t>5/22/2014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01C54251-881B-49B5-8968-AF31B9E88A66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Coral reef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8"/>
          <p:cNvSpPr/>
          <p:nvPr userDrawn="1"/>
        </p:nvSpPr>
        <p:spPr>
          <a:xfrm>
            <a:off x="0" y="0"/>
            <a:ext cx="107950" cy="6858000"/>
          </a:xfrm>
          <a:prstGeom prst="rect">
            <a:avLst/>
          </a:prstGeom>
          <a:solidFill>
            <a:srgbClr val="009D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10" descr="tab for powerpoint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-12700"/>
            <a:ext cx="962025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0"/>
          <p:cNvSpPr>
            <a:spLocks noChangeArrowheads="1"/>
          </p:cNvSpPr>
          <p:nvPr userDrawn="1"/>
        </p:nvSpPr>
        <p:spPr bwMode="auto">
          <a:xfrm>
            <a:off x="5099050" y="1555750"/>
            <a:ext cx="3155950" cy="3644900"/>
          </a:xfrm>
          <a:prstGeom prst="rect">
            <a:avLst/>
          </a:prstGeom>
          <a:solidFill>
            <a:srgbClr val="102759">
              <a:alpha val="41176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10" name="Straight Connector 11"/>
          <p:cNvCxnSpPr/>
          <p:nvPr userDrawn="1"/>
        </p:nvCxnSpPr>
        <p:spPr>
          <a:xfrm>
            <a:off x="5099050" y="342106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2"/>
          <p:cNvCxnSpPr/>
          <p:nvPr userDrawn="1"/>
        </p:nvCxnSpPr>
        <p:spPr>
          <a:xfrm>
            <a:off x="5099050" y="431641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3"/>
          <p:cNvCxnSpPr/>
          <p:nvPr userDrawn="1"/>
        </p:nvCxnSpPr>
        <p:spPr>
          <a:xfrm>
            <a:off x="5099050" y="1557338"/>
            <a:ext cx="3155950" cy="1587"/>
          </a:xfrm>
          <a:prstGeom prst="line">
            <a:avLst/>
          </a:prstGeom>
          <a:ln w="1270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4"/>
          <p:cNvSpPr/>
          <p:nvPr userDrawn="1"/>
        </p:nvSpPr>
        <p:spPr>
          <a:xfrm>
            <a:off x="5105400" y="1296988"/>
            <a:ext cx="1743075" cy="261937"/>
          </a:xfrm>
          <a:prstGeom prst="rect">
            <a:avLst/>
          </a:prstGeom>
          <a:solidFill>
            <a:srgbClr val="102759">
              <a:alpha val="41000"/>
            </a:srgbClr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ctrTitle"/>
          </p:nvPr>
        </p:nvSpPr>
        <p:spPr>
          <a:xfrm>
            <a:off x="5096643" y="1794444"/>
            <a:ext cx="3158358" cy="1470025"/>
          </a:xfrm>
        </p:spPr>
        <p:txBody>
          <a:bodyPr>
            <a:normAutofit/>
          </a:bodyPr>
          <a:lstStyle>
            <a:lvl1pPr algn="l">
              <a:defRPr sz="3500">
                <a:solidFill>
                  <a:srgbClr val="F3F2E9"/>
                </a:solidFill>
                <a:latin typeface="Arial"/>
                <a:cs typeface="Arial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27" name="Subtitle 2"/>
          <p:cNvSpPr>
            <a:spLocks noGrp="1"/>
          </p:cNvSpPr>
          <p:nvPr>
            <p:ph type="subTitle" idx="1"/>
          </p:nvPr>
        </p:nvSpPr>
        <p:spPr>
          <a:xfrm>
            <a:off x="5075003" y="3543300"/>
            <a:ext cx="3156170" cy="773065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rgbClr val="F3F2E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30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5111696" y="4383088"/>
            <a:ext cx="3119477" cy="817562"/>
          </a:xfrm>
        </p:spPr>
        <p:txBody>
          <a:bodyPr>
            <a:normAutofit/>
          </a:bodyPr>
          <a:lstStyle>
            <a:lvl1pPr>
              <a:buNone/>
              <a:defRPr sz="1400" baseline="0">
                <a:solidFill>
                  <a:srgbClr val="F3F2E9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</p:txBody>
      </p:sp>
      <p:sp>
        <p:nvSpPr>
          <p:cNvPr id="33" name="Text Placeholder 22"/>
          <p:cNvSpPr>
            <a:spLocks noGrp="1"/>
          </p:cNvSpPr>
          <p:nvPr>
            <p:ph type="body" sz="quarter" idx="14"/>
          </p:nvPr>
        </p:nvSpPr>
        <p:spPr>
          <a:xfrm>
            <a:off x="5111696" y="1276350"/>
            <a:ext cx="1778108" cy="396875"/>
          </a:xfrm>
        </p:spPr>
        <p:txBody>
          <a:bodyPr>
            <a:noAutofit/>
          </a:bodyPr>
          <a:lstStyle>
            <a:lvl1pPr>
              <a:buNone/>
              <a:defRPr sz="1200" baseline="0">
                <a:solidFill>
                  <a:srgbClr val="F3F2E9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3D6BBE30-4504-45AF-9002-8C57FE3E2E92}" type="datetime1">
              <a:rPr lang="en-US"/>
              <a:pPr/>
              <a:t>5/22/2014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72AF93C6-FEA0-49F6-85A8-F81903079B48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coral image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8"/>
          <p:cNvSpPr/>
          <p:nvPr userDrawn="1"/>
        </p:nvSpPr>
        <p:spPr>
          <a:xfrm>
            <a:off x="0" y="0"/>
            <a:ext cx="10795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10" descr="tab for powerpoint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-12700"/>
            <a:ext cx="962025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0"/>
          <p:cNvSpPr>
            <a:spLocks noChangeArrowheads="1"/>
          </p:cNvSpPr>
          <p:nvPr userDrawn="1"/>
        </p:nvSpPr>
        <p:spPr bwMode="auto">
          <a:xfrm>
            <a:off x="5099050" y="1555750"/>
            <a:ext cx="3155950" cy="3644900"/>
          </a:xfrm>
          <a:prstGeom prst="rect">
            <a:avLst/>
          </a:prstGeom>
          <a:solidFill>
            <a:srgbClr val="102759">
              <a:alpha val="41176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10" name="Straight Connector 11"/>
          <p:cNvCxnSpPr/>
          <p:nvPr userDrawn="1"/>
        </p:nvCxnSpPr>
        <p:spPr>
          <a:xfrm>
            <a:off x="5099050" y="342106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2"/>
          <p:cNvCxnSpPr/>
          <p:nvPr userDrawn="1"/>
        </p:nvCxnSpPr>
        <p:spPr>
          <a:xfrm>
            <a:off x="5099050" y="431641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3"/>
          <p:cNvCxnSpPr/>
          <p:nvPr userDrawn="1"/>
        </p:nvCxnSpPr>
        <p:spPr>
          <a:xfrm>
            <a:off x="5099050" y="1557338"/>
            <a:ext cx="3155950" cy="1587"/>
          </a:xfrm>
          <a:prstGeom prst="line">
            <a:avLst/>
          </a:prstGeom>
          <a:ln w="1270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4"/>
          <p:cNvSpPr/>
          <p:nvPr userDrawn="1"/>
        </p:nvSpPr>
        <p:spPr>
          <a:xfrm>
            <a:off x="5105400" y="1296988"/>
            <a:ext cx="1743075" cy="261937"/>
          </a:xfrm>
          <a:prstGeom prst="rect">
            <a:avLst/>
          </a:prstGeom>
          <a:solidFill>
            <a:srgbClr val="102759">
              <a:alpha val="41000"/>
            </a:srgbClr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ctrTitle"/>
          </p:nvPr>
        </p:nvSpPr>
        <p:spPr>
          <a:xfrm>
            <a:off x="5096643" y="1794444"/>
            <a:ext cx="3158358" cy="1470025"/>
          </a:xfrm>
        </p:spPr>
        <p:txBody>
          <a:bodyPr>
            <a:normAutofit/>
          </a:bodyPr>
          <a:lstStyle>
            <a:lvl1pPr algn="l">
              <a:defRPr sz="3500">
                <a:solidFill>
                  <a:srgbClr val="F3F2E9"/>
                </a:solidFill>
                <a:latin typeface="Arial"/>
                <a:cs typeface="Arial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28" name="Subtitle 2"/>
          <p:cNvSpPr>
            <a:spLocks noGrp="1"/>
          </p:cNvSpPr>
          <p:nvPr>
            <p:ph type="subTitle" idx="1"/>
          </p:nvPr>
        </p:nvSpPr>
        <p:spPr>
          <a:xfrm>
            <a:off x="5075003" y="3543300"/>
            <a:ext cx="3156170" cy="773065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rgbClr val="F3F2E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31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5111696" y="4383088"/>
            <a:ext cx="3156723" cy="817562"/>
          </a:xfrm>
        </p:spPr>
        <p:txBody>
          <a:bodyPr>
            <a:normAutofit/>
          </a:bodyPr>
          <a:lstStyle>
            <a:lvl1pPr>
              <a:buNone/>
              <a:defRPr sz="1400" baseline="0">
                <a:solidFill>
                  <a:srgbClr val="F3F2E9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</p:txBody>
      </p:sp>
      <p:sp>
        <p:nvSpPr>
          <p:cNvPr id="34" name="Text Placeholder 22"/>
          <p:cNvSpPr>
            <a:spLocks noGrp="1"/>
          </p:cNvSpPr>
          <p:nvPr>
            <p:ph type="body" sz="quarter" idx="14"/>
          </p:nvPr>
        </p:nvSpPr>
        <p:spPr>
          <a:xfrm>
            <a:off x="5111696" y="1276350"/>
            <a:ext cx="1778108" cy="396875"/>
          </a:xfrm>
        </p:spPr>
        <p:txBody>
          <a:bodyPr>
            <a:noAutofit/>
          </a:bodyPr>
          <a:lstStyle>
            <a:lvl1pPr>
              <a:buNone/>
              <a:defRPr sz="1200" baseline="0">
                <a:solidFill>
                  <a:srgbClr val="F3F2E9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E609BEC2-4B30-44F3-B0EE-9440E69FBA8C}" type="datetime1">
              <a:rPr lang="en-US"/>
              <a:pPr/>
              <a:t>5/22/2014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285AD6F-0C90-4885-97F2-9E56698495F9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Amazon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8"/>
          <p:cNvSpPr/>
          <p:nvPr userDrawn="1"/>
        </p:nvSpPr>
        <p:spPr>
          <a:xfrm>
            <a:off x="0" y="0"/>
            <a:ext cx="107950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10" descr="tab for powerpoint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-12700"/>
            <a:ext cx="962025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0"/>
          <p:cNvSpPr>
            <a:spLocks noChangeArrowheads="1"/>
          </p:cNvSpPr>
          <p:nvPr userDrawn="1"/>
        </p:nvSpPr>
        <p:spPr bwMode="auto">
          <a:xfrm>
            <a:off x="5099050" y="1555750"/>
            <a:ext cx="3155950" cy="3644900"/>
          </a:xfrm>
          <a:prstGeom prst="rect">
            <a:avLst/>
          </a:prstGeom>
          <a:solidFill>
            <a:srgbClr val="2D591F">
              <a:alpha val="41176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10" name="Straight Connector 11"/>
          <p:cNvCxnSpPr/>
          <p:nvPr userDrawn="1"/>
        </p:nvCxnSpPr>
        <p:spPr>
          <a:xfrm>
            <a:off x="5099050" y="342106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2"/>
          <p:cNvCxnSpPr/>
          <p:nvPr userDrawn="1"/>
        </p:nvCxnSpPr>
        <p:spPr>
          <a:xfrm>
            <a:off x="5099050" y="4316413"/>
            <a:ext cx="2921000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3"/>
          <p:cNvCxnSpPr/>
          <p:nvPr userDrawn="1"/>
        </p:nvCxnSpPr>
        <p:spPr>
          <a:xfrm>
            <a:off x="5099050" y="1557338"/>
            <a:ext cx="3155950" cy="1587"/>
          </a:xfrm>
          <a:prstGeom prst="line">
            <a:avLst/>
          </a:prstGeom>
          <a:ln w="1270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4"/>
          <p:cNvSpPr/>
          <p:nvPr userDrawn="1"/>
        </p:nvSpPr>
        <p:spPr>
          <a:xfrm>
            <a:off x="5105400" y="1296988"/>
            <a:ext cx="1743075" cy="261937"/>
          </a:xfrm>
          <a:prstGeom prst="rect">
            <a:avLst/>
          </a:prstGeom>
          <a:solidFill>
            <a:srgbClr val="2D591F">
              <a:alpha val="41000"/>
            </a:srgbClr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ctrTitle"/>
          </p:nvPr>
        </p:nvSpPr>
        <p:spPr>
          <a:xfrm>
            <a:off x="5096643" y="1794444"/>
            <a:ext cx="3158358" cy="1470025"/>
          </a:xfrm>
        </p:spPr>
        <p:txBody>
          <a:bodyPr>
            <a:normAutofit/>
          </a:bodyPr>
          <a:lstStyle>
            <a:lvl1pPr algn="l">
              <a:defRPr sz="3500">
                <a:solidFill>
                  <a:srgbClr val="F3F2E9"/>
                </a:solidFill>
                <a:latin typeface="Arial"/>
                <a:cs typeface="Arial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5075003" y="3543300"/>
            <a:ext cx="3156170" cy="773065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rgbClr val="F3F2E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5111696" y="4383088"/>
            <a:ext cx="3156723" cy="817562"/>
          </a:xfrm>
        </p:spPr>
        <p:txBody>
          <a:bodyPr>
            <a:normAutofit/>
          </a:bodyPr>
          <a:lstStyle>
            <a:lvl1pPr>
              <a:buNone/>
              <a:defRPr sz="1400" baseline="0">
                <a:solidFill>
                  <a:srgbClr val="F3F2E9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</p:txBody>
      </p:sp>
      <p:sp>
        <p:nvSpPr>
          <p:cNvPr id="35" name="Text Placeholder 22"/>
          <p:cNvSpPr>
            <a:spLocks noGrp="1"/>
          </p:cNvSpPr>
          <p:nvPr>
            <p:ph type="body" sz="quarter" idx="14"/>
          </p:nvPr>
        </p:nvSpPr>
        <p:spPr>
          <a:xfrm>
            <a:off x="5111696" y="1276350"/>
            <a:ext cx="1778108" cy="396875"/>
          </a:xfrm>
        </p:spPr>
        <p:txBody>
          <a:bodyPr>
            <a:noAutofit/>
          </a:bodyPr>
          <a:lstStyle>
            <a:lvl1pPr>
              <a:buNone/>
              <a:defRPr sz="1200" baseline="0">
                <a:solidFill>
                  <a:srgbClr val="F3F2E9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E35ED39E-CC79-47B5-99CD-A5C82948D8F7}" type="datetime1">
              <a:rPr lang="en-US"/>
              <a:pPr/>
              <a:t>5/22/2014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4C65ACC3-1456-4D51-868F-9E2F7DD3A564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67B1EA-10E6-4538-8FC1-C6D559609A39}" type="datetime1">
              <a:rPr lang="en-US"/>
              <a:pPr/>
              <a:t>5/22/2014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9E0C3-ED11-4F7D-97B9-B8B49F333F6E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3B3825-D017-4024-B3DE-21F26DE3310E}" type="datetime1">
              <a:rPr lang="en-US"/>
              <a:pPr/>
              <a:t>5/22/2014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3B38C-39FF-4CE7-B4BA-93B6E010571F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F2E9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fld id="{53B9C681-78CD-437F-BAB6-8A02AE38BDD3}" type="datetime1">
              <a:rPr lang="en-US"/>
              <a:pPr/>
              <a:t>5/22/2014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06" charset="0"/>
              </a:defRPr>
            </a:lvl1pPr>
          </a:lstStyle>
          <a:p>
            <a:fld id="{85EC14FD-CF23-4212-9253-996A48BCED85}" type="slidenum">
              <a:rPr lang="en-US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795" r:id="rId7"/>
    <p:sldLayoutId id="2147483802" r:id="rId8"/>
    <p:sldLayoutId id="2147483794" r:id="rId9"/>
    <p:sldLayoutId id="2147483793" r:id="rId10"/>
    <p:sldLayoutId id="2147483792" r:id="rId11"/>
    <p:sldLayoutId id="2147483791" r:id="rId12"/>
    <p:sldLayoutId id="2147483790" r:id="rId13"/>
    <p:sldLayoutId id="2147483789" r:id="rId14"/>
    <p:sldLayoutId id="2147483788" r:id="rId15"/>
    <p:sldLayoutId id="2147483787" r:id="rId1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pitchFamily="-106" charset="-128"/>
          <a:cs typeface="Geneva" pitchFamily="-106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Geneva" pitchFamily="-106" charset="-128"/>
          <a:cs typeface="Geneva" pitchFamily="-106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Geneva" pitchFamily="-106" charset="-128"/>
          <a:cs typeface="Geneva" pitchFamily="-106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Geneva" pitchFamily="-106" charset="-128"/>
          <a:cs typeface="Geneva" pitchFamily="-106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Geneva" pitchFamily="-106" charset="-128"/>
          <a:cs typeface="Geneva" pitchFamily="-106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Geneva" pitchFamily="-106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Geneva" pitchFamily="-106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Geneva" pitchFamily="-106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Geneva" pitchFamily="-10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/>
          <a:ea typeface="Geneva" pitchFamily="-106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Geneva" pitchFamily="-106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Geneva" pitchFamily="-106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Geneva" pitchFamily="-106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Geneva" pitchFamily="-106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16.png"/><Relationship Id="rId7" Type="http://schemas.openxmlformats.org/officeDocument/2006/relationships/diagramLayout" Target="../diagrams/layou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7.xml"/><Relationship Id="rId5" Type="http://schemas.openxmlformats.org/officeDocument/2006/relationships/image" Target="../media/image8.jpeg"/><Relationship Id="rId10" Type="http://schemas.microsoft.com/office/2007/relationships/diagramDrawing" Target="../diagrams/drawing7.xml"/><Relationship Id="rId4" Type="http://schemas.microsoft.com/office/2007/relationships/hdphoto" Target="../media/hdphoto7.wdp"/><Relationship Id="rId9" Type="http://schemas.openxmlformats.org/officeDocument/2006/relationships/diagramColors" Target="../diagrams/colors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image" Target="../media/image17.png"/><Relationship Id="rId7" Type="http://schemas.openxmlformats.org/officeDocument/2006/relationships/diagramLayout" Target="../diagrams/layout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8.xml"/><Relationship Id="rId5" Type="http://schemas.openxmlformats.org/officeDocument/2006/relationships/image" Target="../media/image8.jpeg"/><Relationship Id="rId10" Type="http://schemas.microsoft.com/office/2007/relationships/diagramDrawing" Target="../diagrams/drawing8.xml"/><Relationship Id="rId4" Type="http://schemas.microsoft.com/office/2007/relationships/hdphoto" Target="../media/hdphoto8.wdp"/><Relationship Id="rId9" Type="http://schemas.openxmlformats.org/officeDocument/2006/relationships/diagramColors" Target="../diagrams/colors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18.png"/><Relationship Id="rId7" Type="http://schemas.openxmlformats.org/officeDocument/2006/relationships/diagramLayout" Target="../diagrams/layout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9.xml"/><Relationship Id="rId5" Type="http://schemas.openxmlformats.org/officeDocument/2006/relationships/image" Target="../media/image8.jpeg"/><Relationship Id="rId10" Type="http://schemas.microsoft.com/office/2007/relationships/diagramDrawing" Target="../diagrams/drawing9.xml"/><Relationship Id="rId4" Type="http://schemas.microsoft.com/office/2007/relationships/hdphoto" Target="../media/hdphoto9.wdp"/><Relationship Id="rId9" Type="http://schemas.openxmlformats.org/officeDocument/2006/relationships/diagramColors" Target="../diagrams/colors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19.jpeg"/><Relationship Id="rId7" Type="http://schemas.openxmlformats.org/officeDocument/2006/relationships/diagramLayout" Target="../diagrams/layout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0.xml"/><Relationship Id="rId5" Type="http://schemas.openxmlformats.org/officeDocument/2006/relationships/image" Target="../media/image8.jpeg"/><Relationship Id="rId10" Type="http://schemas.microsoft.com/office/2007/relationships/diagramDrawing" Target="../diagrams/drawing10.xml"/><Relationship Id="rId4" Type="http://schemas.microsoft.com/office/2007/relationships/hdphoto" Target="../media/hdphoto10.wdp"/><Relationship Id="rId9" Type="http://schemas.openxmlformats.org/officeDocument/2006/relationships/diagramColors" Target="../diagrams/colors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20.png"/><Relationship Id="rId7" Type="http://schemas.openxmlformats.org/officeDocument/2006/relationships/diagramLayout" Target="../diagrams/layout1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1.xml"/><Relationship Id="rId5" Type="http://schemas.openxmlformats.org/officeDocument/2006/relationships/image" Target="../media/image8.jpeg"/><Relationship Id="rId10" Type="http://schemas.microsoft.com/office/2007/relationships/diagramDrawing" Target="../diagrams/drawing11.xml"/><Relationship Id="rId4" Type="http://schemas.microsoft.com/office/2007/relationships/hdphoto" Target="../media/hdphoto11.wdp"/><Relationship Id="rId9" Type="http://schemas.openxmlformats.org/officeDocument/2006/relationships/diagramColors" Target="../diagrams/colors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3" Type="http://schemas.openxmlformats.org/officeDocument/2006/relationships/image" Target="../media/image21.png"/><Relationship Id="rId7" Type="http://schemas.openxmlformats.org/officeDocument/2006/relationships/diagramLayout" Target="../diagrams/layout1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2.xml"/><Relationship Id="rId5" Type="http://schemas.openxmlformats.org/officeDocument/2006/relationships/image" Target="../media/image8.jpeg"/><Relationship Id="rId10" Type="http://schemas.microsoft.com/office/2007/relationships/diagramDrawing" Target="../diagrams/drawing12.xml"/><Relationship Id="rId4" Type="http://schemas.microsoft.com/office/2007/relationships/hdphoto" Target="../media/hdphoto12.wdp"/><Relationship Id="rId9" Type="http://schemas.openxmlformats.org/officeDocument/2006/relationships/diagramColors" Target="../diagrams/colors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22.jpeg"/><Relationship Id="rId7" Type="http://schemas.openxmlformats.org/officeDocument/2006/relationships/diagramQuickStyle" Target="../diagrams/quickStyle1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4" Type="http://schemas.openxmlformats.org/officeDocument/2006/relationships/image" Target="../media/image8.jpeg"/><Relationship Id="rId9" Type="http://schemas.microsoft.com/office/2007/relationships/diagramDrawing" Target="../diagrams/drawing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3" Type="http://schemas.openxmlformats.org/officeDocument/2006/relationships/image" Target="../media/image23.png"/><Relationship Id="rId7" Type="http://schemas.openxmlformats.org/officeDocument/2006/relationships/diagramLayout" Target="../diagrams/layout1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4.xml"/><Relationship Id="rId5" Type="http://schemas.openxmlformats.org/officeDocument/2006/relationships/image" Target="../media/image8.jpeg"/><Relationship Id="rId10" Type="http://schemas.microsoft.com/office/2007/relationships/diagramDrawing" Target="../diagrams/drawing14.xml"/><Relationship Id="rId4" Type="http://schemas.microsoft.com/office/2007/relationships/hdphoto" Target="../media/hdphoto13.wdp"/><Relationship Id="rId9" Type="http://schemas.openxmlformats.org/officeDocument/2006/relationships/diagramColors" Target="../diagrams/colors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3" Type="http://schemas.openxmlformats.org/officeDocument/2006/relationships/image" Target="../media/image24.png"/><Relationship Id="rId7" Type="http://schemas.openxmlformats.org/officeDocument/2006/relationships/diagramLayout" Target="../diagrams/layout1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5.xml"/><Relationship Id="rId5" Type="http://schemas.openxmlformats.org/officeDocument/2006/relationships/image" Target="../media/image8.jpeg"/><Relationship Id="rId10" Type="http://schemas.microsoft.com/office/2007/relationships/diagramDrawing" Target="../diagrams/drawing15.xml"/><Relationship Id="rId4" Type="http://schemas.microsoft.com/office/2007/relationships/hdphoto" Target="../media/hdphoto14.wdp"/><Relationship Id="rId9" Type="http://schemas.openxmlformats.org/officeDocument/2006/relationships/diagramColors" Target="../diagrams/colors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0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.xml"/><Relationship Id="rId5" Type="http://schemas.openxmlformats.org/officeDocument/2006/relationships/image" Target="../media/image8.jpeg"/><Relationship Id="rId10" Type="http://schemas.microsoft.com/office/2007/relationships/diagramDrawing" Target="../diagrams/drawing1.xml"/><Relationship Id="rId4" Type="http://schemas.microsoft.com/office/2007/relationships/hdphoto" Target="../media/hdphoto2.wdp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1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2.xml"/><Relationship Id="rId5" Type="http://schemas.openxmlformats.org/officeDocument/2006/relationships/image" Target="../media/image8.jpeg"/><Relationship Id="rId10" Type="http://schemas.microsoft.com/office/2007/relationships/diagramDrawing" Target="../diagrams/drawing2.xml"/><Relationship Id="rId4" Type="http://schemas.microsoft.com/office/2007/relationships/hdphoto" Target="../media/hdphoto3.wdp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2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3.xml"/><Relationship Id="rId5" Type="http://schemas.openxmlformats.org/officeDocument/2006/relationships/image" Target="../media/image8.jpeg"/><Relationship Id="rId10" Type="http://schemas.microsoft.com/office/2007/relationships/diagramDrawing" Target="../diagrams/drawing3.xml"/><Relationship Id="rId4" Type="http://schemas.microsoft.com/office/2007/relationships/hdphoto" Target="../media/hdphoto4.wdp"/><Relationship Id="rId9" Type="http://schemas.openxmlformats.org/officeDocument/2006/relationships/diagramColors" Target="../diagrams/colors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13.jpe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4.xml"/><Relationship Id="rId5" Type="http://schemas.openxmlformats.org/officeDocument/2006/relationships/image" Target="../media/image8.jpeg"/><Relationship Id="rId10" Type="http://schemas.microsoft.com/office/2007/relationships/diagramDrawing" Target="../diagrams/drawing4.xml"/><Relationship Id="rId4" Type="http://schemas.microsoft.com/office/2007/relationships/hdphoto" Target="../media/hdphoto5.wdp"/><Relationship Id="rId9" Type="http://schemas.openxmlformats.org/officeDocument/2006/relationships/diagramColors" Target="../diagrams/colors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4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8.jpeg"/><Relationship Id="rId9" Type="http://schemas.microsoft.com/office/2007/relationships/diagramDrawing" Target="../diagrams/drawing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15.png"/><Relationship Id="rId7" Type="http://schemas.openxmlformats.org/officeDocument/2006/relationships/diagramLayout" Target="../diagrams/layou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6.xml"/><Relationship Id="rId5" Type="http://schemas.openxmlformats.org/officeDocument/2006/relationships/image" Target="../media/image8.jpeg"/><Relationship Id="rId10" Type="http://schemas.microsoft.com/office/2007/relationships/diagramDrawing" Target="../diagrams/drawing6.xml"/><Relationship Id="rId4" Type="http://schemas.microsoft.com/office/2007/relationships/hdphoto" Target="../media/hdphoto6.wdp"/><Relationship Id="rId9" Type="http://schemas.openxmlformats.org/officeDocument/2006/relationships/diagramColors" Target="../diagrams/colors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parque-ecologic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9747" y="400050"/>
            <a:ext cx="11334860" cy="63935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8001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07950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278224" y="4488930"/>
            <a:ext cx="3588982" cy="2053098"/>
          </a:xfrm>
          <a:prstGeom prst="rect">
            <a:avLst/>
          </a:prstGeom>
          <a:solidFill>
            <a:srgbClr val="2D591F">
              <a:alpha val="60000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8438" name="Title 1"/>
          <p:cNvSpPr txBox="1">
            <a:spLocks/>
          </p:cNvSpPr>
          <p:nvPr/>
        </p:nvSpPr>
        <p:spPr bwMode="auto">
          <a:xfrm>
            <a:off x="5374703" y="4726276"/>
            <a:ext cx="3397914" cy="85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pt-BR" sz="2000" dirty="0" smtClean="0">
                <a:solidFill>
                  <a:srgbClr val="FFFF66"/>
                </a:solidFill>
                <a:cs typeface="Arial" charset="0"/>
              </a:rPr>
              <a:t>2 anos </a:t>
            </a:r>
            <a:r>
              <a:rPr lang="pt-BR" sz="2800" dirty="0" smtClean="0">
                <a:solidFill>
                  <a:srgbClr val="FFFF66"/>
                </a:solidFill>
                <a:cs typeface="Arial" charset="0"/>
              </a:rPr>
              <a:t/>
            </a:r>
            <a:br>
              <a:rPr lang="pt-BR" sz="2800" dirty="0" smtClean="0">
                <a:solidFill>
                  <a:srgbClr val="FFFF66"/>
                </a:solidFill>
                <a:cs typeface="Arial" charset="0"/>
              </a:rPr>
            </a:br>
            <a:r>
              <a:rPr lang="pt-BR" sz="2000" b="1" dirty="0" smtClean="0">
                <a:solidFill>
                  <a:srgbClr val="FFFF66"/>
                </a:solidFill>
                <a:cs typeface="Arial" charset="0"/>
              </a:rPr>
              <a:t>CÓDIGO FLORESTAL BRASILEIRO</a:t>
            </a:r>
            <a:endParaRPr lang="pt-BR" sz="2400" b="1" dirty="0">
              <a:solidFill>
                <a:srgbClr val="FFFF66"/>
              </a:solidFill>
              <a:cs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374703" y="5801805"/>
            <a:ext cx="3383317" cy="0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42" name="Text Placeholder 12"/>
          <p:cNvSpPr txBox="1">
            <a:spLocks/>
          </p:cNvSpPr>
          <p:nvPr/>
        </p:nvSpPr>
        <p:spPr bwMode="auto">
          <a:xfrm>
            <a:off x="5374703" y="5848512"/>
            <a:ext cx="3397913" cy="34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FFFF66"/>
                </a:solidFill>
                <a:cs typeface="Arial" charset="0"/>
              </a:rPr>
              <a:t>WWF-Brasil / </a:t>
            </a:r>
            <a:r>
              <a:rPr lang="en-US" sz="1400" dirty="0" err="1" smtClean="0">
                <a:solidFill>
                  <a:srgbClr val="FFFF66"/>
                </a:solidFill>
                <a:cs typeface="Arial" charset="0"/>
              </a:rPr>
              <a:t>Maio</a:t>
            </a:r>
            <a:r>
              <a:rPr lang="en-US" sz="1400" dirty="0" smtClean="0">
                <a:solidFill>
                  <a:srgbClr val="FFFF66"/>
                </a:solidFill>
                <a:cs typeface="Arial" charset="0"/>
              </a:rPr>
              <a:t> de 2014</a:t>
            </a:r>
          </a:p>
          <a:p>
            <a:pPr marL="342900" indent="-342900" algn="r">
              <a:spcBef>
                <a:spcPct val="20000"/>
              </a:spcBef>
            </a:pPr>
            <a:r>
              <a:rPr lang="pt-BR" sz="1400" dirty="0" smtClean="0">
                <a:solidFill>
                  <a:srgbClr val="FFFF66"/>
                </a:solidFill>
                <a:cs typeface="Arial" charset="0"/>
              </a:rPr>
              <a:t>Superintendência de Políticas Públicas</a:t>
            </a:r>
          </a:p>
          <a:p>
            <a:pPr marL="342900" indent="-342900" algn="r">
              <a:spcBef>
                <a:spcPct val="20000"/>
              </a:spcBef>
              <a:buFont typeface="Arial" charset="0"/>
              <a:buNone/>
            </a:pPr>
            <a:endParaRPr lang="en-US" sz="1400" dirty="0" smtClean="0">
              <a:solidFill>
                <a:srgbClr val="F3F2E9"/>
              </a:solidFill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5000" y="0"/>
            <a:ext cx="8509000" cy="4000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8449" name="Picture 13" descr="master panda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Connector 5"/>
          <p:cNvCxnSpPr/>
          <p:nvPr/>
        </p:nvCxnSpPr>
        <p:spPr>
          <a:xfrm>
            <a:off x="5374703" y="6434850"/>
            <a:ext cx="3383317" cy="1588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-364623"/>
            <a:ext cx="10390934" cy="7208849"/>
          </a:xfrm>
          <a:prstGeom prst="rect">
            <a:avLst/>
          </a:prstGeom>
        </p:spPr>
      </p:pic>
      <p:pic>
        <p:nvPicPr>
          <p:cNvPr id="23561" name="Picture 13" descr="master panda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 flipH="1">
            <a:off x="0" y="0"/>
            <a:ext cx="11112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1015195" y="406296"/>
            <a:ext cx="736979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pt-BR" sz="2000" dirty="0" smtClean="0">
                <a:solidFill>
                  <a:schemeClr val="bg1"/>
                </a:solidFill>
                <a:cs typeface="Arial" charset="0"/>
              </a:rPr>
              <a:t>2</a:t>
            </a:r>
            <a:r>
              <a:rPr lang="pt-BR" sz="2000" dirty="0" smtClean="0">
                <a:solidFill>
                  <a:srgbClr val="356F3E"/>
                </a:solidFill>
                <a:cs typeface="Arial" charset="0"/>
              </a:rPr>
              <a:t> </a:t>
            </a:r>
            <a:r>
              <a:rPr lang="pt-BR" sz="2000" dirty="0" smtClean="0">
                <a:solidFill>
                  <a:schemeClr val="bg1"/>
                </a:solidFill>
                <a:cs typeface="Arial" charset="0"/>
              </a:rPr>
              <a:t>Anos do novo Código Florestal</a:t>
            </a:r>
          </a:p>
          <a:p>
            <a:pPr algn="r">
              <a:lnSpc>
                <a:spcPct val="90000"/>
              </a:lnSpc>
            </a:pPr>
            <a:endParaRPr lang="pt-BR" sz="2000" dirty="0" smtClean="0">
              <a:solidFill>
                <a:srgbClr val="356F3E"/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pt-BR" sz="1600" dirty="0" smtClean="0">
              <a:solidFill>
                <a:srgbClr val="356F3E"/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r>
              <a:rPr lang="pt-BR" sz="1600" b="1" u="sng" dirty="0" smtClean="0">
                <a:solidFill>
                  <a:schemeClr val="bg1"/>
                </a:solidFill>
                <a:cs typeface="Arial" charset="0"/>
              </a:rPr>
              <a:t>Síntese de resultados</a:t>
            </a:r>
          </a:p>
        </p:txBody>
      </p:sp>
      <p:cxnSp>
        <p:nvCxnSpPr>
          <p:cNvPr id="9" name="Conector reto 8"/>
          <p:cNvCxnSpPr/>
          <p:nvPr/>
        </p:nvCxnSpPr>
        <p:spPr>
          <a:xfrm rot="10800000">
            <a:off x="946957" y="788012"/>
            <a:ext cx="74380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rot="10800000">
            <a:off x="1094097" y="788013"/>
            <a:ext cx="7438029" cy="0"/>
          </a:xfrm>
          <a:prstGeom prst="line">
            <a:avLst/>
          </a:prstGeom>
          <a:ln>
            <a:noFill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rot="10800000">
            <a:off x="941707" y="940412"/>
            <a:ext cx="743802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941707" y="1283890"/>
            <a:ext cx="5017041" cy="494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11" name="Diagrama 10"/>
          <p:cNvGraphicFramePr/>
          <p:nvPr/>
        </p:nvGraphicFramePr>
        <p:xfrm>
          <a:off x="946957" y="2005070"/>
          <a:ext cx="74327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3" name="CaixaDeTexto 12"/>
          <p:cNvSpPr txBox="1"/>
          <p:nvPr/>
        </p:nvSpPr>
        <p:spPr>
          <a:xfrm>
            <a:off x="951724" y="2019138"/>
            <a:ext cx="1453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>
                <a:solidFill>
                  <a:schemeClr val="bg1"/>
                </a:solidFill>
              </a:rPr>
              <a:t>Pergunta</a:t>
            </a:r>
            <a:endParaRPr lang="pt-BR" sz="1050" dirty="0">
              <a:solidFill>
                <a:schemeClr val="bg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955775" y="3545059"/>
            <a:ext cx="1453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>
                <a:solidFill>
                  <a:schemeClr val="bg1"/>
                </a:solidFill>
              </a:rPr>
              <a:t>Resposta</a:t>
            </a:r>
            <a:endParaRPr lang="pt-BR" sz="1000" b="1" dirty="0">
              <a:solidFill>
                <a:schemeClr val="bg1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955775" y="5092505"/>
            <a:ext cx="1453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>
                <a:solidFill>
                  <a:schemeClr val="bg1"/>
                </a:solidFill>
              </a:rPr>
              <a:t>Obs.</a:t>
            </a:r>
            <a:endParaRPr lang="pt-BR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8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retomada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-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76727" y="0"/>
            <a:ext cx="10220727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61" name="Picture 13" descr="master panda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 flipH="1">
            <a:off x="0" y="0"/>
            <a:ext cx="11112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1015195" y="406296"/>
            <a:ext cx="736979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pt-BR" sz="2000" dirty="0" smtClean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2 Anos do novo Código Florestal</a:t>
            </a:r>
          </a:p>
          <a:p>
            <a:pPr algn="r">
              <a:lnSpc>
                <a:spcPct val="90000"/>
              </a:lnSpc>
            </a:pPr>
            <a:endParaRPr lang="pt-BR" sz="2000" dirty="0" smtClean="0">
              <a:solidFill>
                <a:srgbClr val="356F3E"/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pt-BR" sz="1600" dirty="0" smtClean="0">
              <a:solidFill>
                <a:srgbClr val="356F3E"/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r>
              <a:rPr lang="pt-BR" sz="1600" b="1" dirty="0" smtClean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Síntese de resultados</a:t>
            </a:r>
          </a:p>
        </p:txBody>
      </p:sp>
      <p:cxnSp>
        <p:nvCxnSpPr>
          <p:cNvPr id="9" name="Conector reto 8"/>
          <p:cNvCxnSpPr/>
          <p:nvPr/>
        </p:nvCxnSpPr>
        <p:spPr>
          <a:xfrm rot="10800000">
            <a:off x="946957" y="788012"/>
            <a:ext cx="74380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rot="10800000">
            <a:off x="1094097" y="788013"/>
            <a:ext cx="7438029" cy="0"/>
          </a:xfrm>
          <a:prstGeom prst="line">
            <a:avLst/>
          </a:prstGeom>
          <a:ln>
            <a:noFill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rot="10800000">
            <a:off x="941707" y="940412"/>
            <a:ext cx="743802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941707" y="1283890"/>
            <a:ext cx="5017041" cy="494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11" name="Diagrama 10"/>
          <p:cNvGraphicFramePr/>
          <p:nvPr/>
        </p:nvGraphicFramePr>
        <p:xfrm>
          <a:off x="946957" y="2005070"/>
          <a:ext cx="74327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3" name="CaixaDeTexto 12"/>
          <p:cNvSpPr txBox="1"/>
          <p:nvPr/>
        </p:nvSpPr>
        <p:spPr>
          <a:xfrm>
            <a:off x="951724" y="2019138"/>
            <a:ext cx="1453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>
                <a:solidFill>
                  <a:schemeClr val="bg1"/>
                </a:solidFill>
              </a:rPr>
              <a:t>Pergunta</a:t>
            </a:r>
            <a:endParaRPr lang="pt-BR" sz="1050" dirty="0">
              <a:solidFill>
                <a:schemeClr val="bg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955775" y="3545059"/>
            <a:ext cx="1453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>
                <a:solidFill>
                  <a:schemeClr val="bg1"/>
                </a:solidFill>
              </a:rPr>
              <a:t>Resposta</a:t>
            </a:r>
            <a:endParaRPr lang="pt-BR" sz="1000" b="1" dirty="0">
              <a:solidFill>
                <a:schemeClr val="bg1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955775" y="5092505"/>
            <a:ext cx="1453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>
                <a:solidFill>
                  <a:schemeClr val="bg1"/>
                </a:solidFill>
              </a:rPr>
              <a:t>Obs.</a:t>
            </a:r>
            <a:endParaRPr lang="pt-BR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8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622" y="-88380"/>
            <a:ext cx="10337654" cy="6946379"/>
          </a:xfrm>
          <a:prstGeom prst="rect">
            <a:avLst/>
          </a:prstGeom>
        </p:spPr>
      </p:pic>
      <p:pic>
        <p:nvPicPr>
          <p:cNvPr id="23561" name="Picture 13" descr="master panda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 flipH="1">
            <a:off x="0" y="0"/>
            <a:ext cx="11112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1015195" y="406296"/>
            <a:ext cx="736979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pt-BR" sz="2000" dirty="0" smtClean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2</a:t>
            </a:r>
            <a:r>
              <a:rPr lang="pt-BR" sz="2000" dirty="0" smtClean="0">
                <a:solidFill>
                  <a:srgbClr val="356F3E"/>
                </a:solidFill>
                <a:cs typeface="Arial" charset="0"/>
              </a:rPr>
              <a:t> </a:t>
            </a:r>
            <a:r>
              <a:rPr lang="pt-BR" sz="2000" dirty="0" smtClean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Anos do novo Código Florestal</a:t>
            </a:r>
          </a:p>
          <a:p>
            <a:pPr algn="r">
              <a:lnSpc>
                <a:spcPct val="90000"/>
              </a:lnSpc>
            </a:pPr>
            <a:endParaRPr lang="pt-BR" sz="2000" dirty="0" smtClean="0">
              <a:solidFill>
                <a:srgbClr val="356F3E"/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pt-BR" sz="1600" dirty="0" smtClean="0">
              <a:solidFill>
                <a:srgbClr val="356F3E"/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r>
              <a:rPr lang="pt-BR" sz="1600" b="1" dirty="0" smtClean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Síntese de resultados</a:t>
            </a:r>
          </a:p>
        </p:txBody>
      </p:sp>
      <p:cxnSp>
        <p:nvCxnSpPr>
          <p:cNvPr id="9" name="Conector reto 8"/>
          <p:cNvCxnSpPr/>
          <p:nvPr/>
        </p:nvCxnSpPr>
        <p:spPr>
          <a:xfrm rot="10800000">
            <a:off x="946957" y="788012"/>
            <a:ext cx="74380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rot="10800000">
            <a:off x="1094097" y="788013"/>
            <a:ext cx="7438029" cy="0"/>
          </a:xfrm>
          <a:prstGeom prst="line">
            <a:avLst/>
          </a:prstGeom>
          <a:ln>
            <a:noFill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rot="10800000">
            <a:off x="941707" y="940412"/>
            <a:ext cx="743802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941707" y="1283890"/>
            <a:ext cx="5017041" cy="494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11" name="Diagrama 10"/>
          <p:cNvGraphicFramePr/>
          <p:nvPr/>
        </p:nvGraphicFramePr>
        <p:xfrm>
          <a:off x="946957" y="2005070"/>
          <a:ext cx="74327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3" name="CaixaDeTexto 12"/>
          <p:cNvSpPr txBox="1"/>
          <p:nvPr/>
        </p:nvSpPr>
        <p:spPr>
          <a:xfrm>
            <a:off x="951724" y="2019138"/>
            <a:ext cx="1453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>
                <a:solidFill>
                  <a:schemeClr val="bg1"/>
                </a:solidFill>
              </a:rPr>
              <a:t>Pergunta</a:t>
            </a:r>
            <a:endParaRPr lang="pt-BR" sz="1050" dirty="0">
              <a:solidFill>
                <a:schemeClr val="bg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955775" y="3545059"/>
            <a:ext cx="1453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>
                <a:solidFill>
                  <a:schemeClr val="bg1"/>
                </a:solidFill>
              </a:rPr>
              <a:t>Resposta</a:t>
            </a:r>
            <a:endParaRPr lang="pt-BR" sz="1000" b="1" dirty="0">
              <a:solidFill>
                <a:schemeClr val="bg1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955775" y="5092505"/>
            <a:ext cx="1453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>
                <a:solidFill>
                  <a:schemeClr val="bg1"/>
                </a:solidFill>
              </a:rPr>
              <a:t>Obs.</a:t>
            </a:r>
            <a:endParaRPr lang="pt-BR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8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994" y="-1314515"/>
            <a:ext cx="11569994" cy="11127187"/>
          </a:xfrm>
          <a:prstGeom prst="rect">
            <a:avLst/>
          </a:prstGeom>
        </p:spPr>
      </p:pic>
      <p:pic>
        <p:nvPicPr>
          <p:cNvPr id="23561" name="Picture 13" descr="master panda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 flipH="1">
            <a:off x="0" y="0"/>
            <a:ext cx="11112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1015195" y="406296"/>
            <a:ext cx="736979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pt-BR" sz="2000" dirty="0" smtClean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2 Anos do novo Código Florestal</a:t>
            </a:r>
          </a:p>
          <a:p>
            <a:pPr algn="r">
              <a:lnSpc>
                <a:spcPct val="90000"/>
              </a:lnSpc>
            </a:pPr>
            <a:endParaRPr lang="pt-BR" sz="2000" dirty="0" smtClean="0">
              <a:solidFill>
                <a:schemeClr val="bg1">
                  <a:lumMod val="95000"/>
                </a:schemeClr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pt-BR" sz="1600" dirty="0" smtClean="0">
              <a:solidFill>
                <a:srgbClr val="356F3E"/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r>
              <a:rPr lang="pt-BR" sz="1600" b="1" dirty="0" smtClean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Síntese de resultados</a:t>
            </a:r>
          </a:p>
        </p:txBody>
      </p:sp>
      <p:cxnSp>
        <p:nvCxnSpPr>
          <p:cNvPr id="9" name="Conector reto 8"/>
          <p:cNvCxnSpPr/>
          <p:nvPr/>
        </p:nvCxnSpPr>
        <p:spPr>
          <a:xfrm rot="10800000">
            <a:off x="946957" y="788012"/>
            <a:ext cx="74380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rot="10800000">
            <a:off x="1094097" y="788013"/>
            <a:ext cx="7438029" cy="0"/>
          </a:xfrm>
          <a:prstGeom prst="line">
            <a:avLst/>
          </a:prstGeom>
          <a:ln>
            <a:noFill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rot="10800000">
            <a:off x="941707" y="940412"/>
            <a:ext cx="743802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941707" y="1283890"/>
            <a:ext cx="5017041" cy="494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11" name="Diagrama 10"/>
          <p:cNvGraphicFramePr/>
          <p:nvPr/>
        </p:nvGraphicFramePr>
        <p:xfrm>
          <a:off x="946957" y="2005070"/>
          <a:ext cx="74327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3" name="CaixaDeTexto 12"/>
          <p:cNvSpPr txBox="1"/>
          <p:nvPr/>
        </p:nvSpPr>
        <p:spPr>
          <a:xfrm>
            <a:off x="951724" y="2019138"/>
            <a:ext cx="1453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>
                <a:solidFill>
                  <a:schemeClr val="bg1"/>
                </a:solidFill>
              </a:rPr>
              <a:t>Pergunta</a:t>
            </a:r>
            <a:endParaRPr lang="pt-BR" sz="1050" dirty="0">
              <a:solidFill>
                <a:schemeClr val="bg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955775" y="3545059"/>
            <a:ext cx="1453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>
                <a:solidFill>
                  <a:schemeClr val="bg1"/>
                </a:solidFill>
              </a:rPr>
              <a:t>Resposta</a:t>
            </a:r>
            <a:endParaRPr lang="pt-BR" sz="1000" b="1" dirty="0">
              <a:solidFill>
                <a:schemeClr val="bg1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955775" y="5092505"/>
            <a:ext cx="1453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>
                <a:solidFill>
                  <a:schemeClr val="bg1"/>
                </a:solidFill>
              </a:rPr>
              <a:t>Obs.</a:t>
            </a:r>
            <a:endParaRPr lang="pt-BR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8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maior cachoeira de jalapão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9550" y="-58003"/>
            <a:ext cx="11481716" cy="760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3" descr="master panda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 flipH="1">
            <a:off x="0" y="0"/>
            <a:ext cx="11112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1015195" y="406296"/>
            <a:ext cx="736979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pt-BR" sz="2000" dirty="0" smtClean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2 Anos do novo Código Florestal</a:t>
            </a:r>
          </a:p>
          <a:p>
            <a:pPr algn="r">
              <a:lnSpc>
                <a:spcPct val="90000"/>
              </a:lnSpc>
            </a:pPr>
            <a:endParaRPr lang="pt-BR" sz="2000" dirty="0" smtClean="0">
              <a:solidFill>
                <a:srgbClr val="356F3E"/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pt-BR" sz="1600" dirty="0" smtClean="0">
              <a:solidFill>
                <a:srgbClr val="356F3E"/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r>
              <a:rPr lang="pt-BR" sz="1600" b="1" dirty="0" smtClean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Síntese de resultados</a:t>
            </a:r>
          </a:p>
        </p:txBody>
      </p:sp>
      <p:cxnSp>
        <p:nvCxnSpPr>
          <p:cNvPr id="9" name="Conector reto 8"/>
          <p:cNvCxnSpPr/>
          <p:nvPr/>
        </p:nvCxnSpPr>
        <p:spPr>
          <a:xfrm rot="10800000">
            <a:off x="946957" y="788012"/>
            <a:ext cx="74380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rot="10800000">
            <a:off x="1094097" y="788013"/>
            <a:ext cx="7438029" cy="0"/>
          </a:xfrm>
          <a:prstGeom prst="line">
            <a:avLst/>
          </a:prstGeom>
          <a:ln>
            <a:noFill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rot="10800000">
            <a:off x="941707" y="940412"/>
            <a:ext cx="743802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941707" y="1283890"/>
            <a:ext cx="5017041" cy="494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11" name="Diagrama 10"/>
          <p:cNvGraphicFramePr/>
          <p:nvPr/>
        </p:nvGraphicFramePr>
        <p:xfrm>
          <a:off x="946957" y="2005070"/>
          <a:ext cx="74327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3" name="CaixaDeTexto 12"/>
          <p:cNvSpPr txBox="1"/>
          <p:nvPr/>
        </p:nvSpPr>
        <p:spPr>
          <a:xfrm>
            <a:off x="951724" y="2019138"/>
            <a:ext cx="1453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>
                <a:solidFill>
                  <a:schemeClr val="bg1"/>
                </a:solidFill>
              </a:rPr>
              <a:t>Pergunta</a:t>
            </a:r>
            <a:endParaRPr lang="pt-BR" sz="1050" dirty="0">
              <a:solidFill>
                <a:schemeClr val="bg1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955775" y="4486570"/>
            <a:ext cx="1453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>
                <a:solidFill>
                  <a:schemeClr val="bg1"/>
                </a:solidFill>
              </a:rPr>
              <a:t>Resposta</a:t>
            </a:r>
            <a:endParaRPr lang="pt-BR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8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IMG_1247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7685"/>
            <a:ext cx="9826388" cy="708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3" descr="master panda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 flipH="1">
            <a:off x="0" y="0"/>
            <a:ext cx="11112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1015195" y="406296"/>
            <a:ext cx="736979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pt-BR" sz="2000" dirty="0" smtClean="0">
                <a:solidFill>
                  <a:srgbClr val="356F3E"/>
                </a:solidFill>
                <a:cs typeface="Arial" charset="0"/>
              </a:rPr>
              <a:t>2 Anos do novo Código Florestal</a:t>
            </a:r>
          </a:p>
          <a:p>
            <a:pPr algn="r">
              <a:lnSpc>
                <a:spcPct val="90000"/>
              </a:lnSpc>
            </a:pPr>
            <a:endParaRPr lang="pt-BR" sz="2000" dirty="0" smtClean="0">
              <a:solidFill>
                <a:srgbClr val="356F3E"/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pt-BR" sz="1600" dirty="0" smtClean="0">
              <a:solidFill>
                <a:srgbClr val="356F3E"/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r>
              <a:rPr lang="pt-BR" sz="1600" b="1" dirty="0" smtClean="0">
                <a:solidFill>
                  <a:srgbClr val="356F3E"/>
                </a:solidFill>
                <a:cs typeface="Arial" charset="0"/>
              </a:rPr>
              <a:t>Síntese de resultados</a:t>
            </a:r>
          </a:p>
        </p:txBody>
      </p:sp>
      <p:cxnSp>
        <p:nvCxnSpPr>
          <p:cNvPr id="9" name="Conector reto 8"/>
          <p:cNvCxnSpPr/>
          <p:nvPr/>
        </p:nvCxnSpPr>
        <p:spPr>
          <a:xfrm rot="10800000">
            <a:off x="946957" y="788012"/>
            <a:ext cx="74380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rot="10800000">
            <a:off x="1094097" y="788013"/>
            <a:ext cx="7438029" cy="0"/>
          </a:xfrm>
          <a:prstGeom prst="line">
            <a:avLst/>
          </a:prstGeom>
          <a:ln>
            <a:noFill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rot="10800000">
            <a:off x="941707" y="940412"/>
            <a:ext cx="743802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941707" y="1283890"/>
            <a:ext cx="5017041" cy="494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11" name="Diagrama 10"/>
          <p:cNvGraphicFramePr/>
          <p:nvPr/>
        </p:nvGraphicFramePr>
        <p:xfrm>
          <a:off x="946957" y="2005070"/>
          <a:ext cx="74327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3" name="CaixaDeTexto 12"/>
          <p:cNvSpPr txBox="1"/>
          <p:nvPr/>
        </p:nvSpPr>
        <p:spPr>
          <a:xfrm>
            <a:off x="951724" y="2019138"/>
            <a:ext cx="1453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>
                <a:solidFill>
                  <a:schemeClr val="bg1"/>
                </a:solidFill>
              </a:rPr>
              <a:t>Pergunta</a:t>
            </a:r>
            <a:endParaRPr lang="pt-BR" sz="1050" dirty="0">
              <a:solidFill>
                <a:schemeClr val="bg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955775" y="3545059"/>
            <a:ext cx="1453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>
                <a:solidFill>
                  <a:schemeClr val="bg1"/>
                </a:solidFill>
              </a:rPr>
              <a:t>Resposta</a:t>
            </a:r>
            <a:endParaRPr lang="pt-BR" sz="1000" b="1" dirty="0">
              <a:solidFill>
                <a:schemeClr val="bg1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955775" y="5092505"/>
            <a:ext cx="1453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>
                <a:solidFill>
                  <a:schemeClr val="bg1"/>
                </a:solidFill>
              </a:rPr>
              <a:t>Obs.</a:t>
            </a:r>
            <a:endParaRPr lang="pt-BR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8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Untitled-34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5" y="-560482"/>
            <a:ext cx="11121166" cy="741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1" name="Picture 13" descr="master panda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 flipH="1">
            <a:off x="0" y="0"/>
            <a:ext cx="11112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1015195" y="406296"/>
            <a:ext cx="736979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pt-BR" sz="2000" dirty="0" smtClean="0">
                <a:solidFill>
                  <a:srgbClr val="356F3E"/>
                </a:solidFill>
                <a:cs typeface="Arial" charset="0"/>
              </a:rPr>
              <a:t>2 Anos do novo Código Florestal</a:t>
            </a:r>
          </a:p>
          <a:p>
            <a:pPr algn="r">
              <a:lnSpc>
                <a:spcPct val="90000"/>
              </a:lnSpc>
            </a:pPr>
            <a:endParaRPr lang="pt-BR" sz="2000" dirty="0" smtClean="0">
              <a:solidFill>
                <a:srgbClr val="356F3E"/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pt-BR" sz="1600" dirty="0" smtClean="0">
              <a:solidFill>
                <a:srgbClr val="356F3E"/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r>
              <a:rPr lang="pt-BR" sz="1600" b="1" dirty="0" smtClean="0">
                <a:solidFill>
                  <a:schemeClr val="bg1">
                    <a:lumMod val="95000"/>
                  </a:schemeClr>
                </a:solidFill>
                <a:cs typeface="Arial" charset="0"/>
              </a:rPr>
              <a:t>Síntese de resultados</a:t>
            </a:r>
          </a:p>
        </p:txBody>
      </p:sp>
      <p:cxnSp>
        <p:nvCxnSpPr>
          <p:cNvPr id="9" name="Conector reto 8"/>
          <p:cNvCxnSpPr/>
          <p:nvPr/>
        </p:nvCxnSpPr>
        <p:spPr>
          <a:xfrm rot="10800000">
            <a:off x="946957" y="788012"/>
            <a:ext cx="74380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rot="10800000">
            <a:off x="1094097" y="788013"/>
            <a:ext cx="7438029" cy="0"/>
          </a:xfrm>
          <a:prstGeom prst="line">
            <a:avLst/>
          </a:prstGeom>
          <a:ln>
            <a:noFill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rot="10800000">
            <a:off x="941707" y="940412"/>
            <a:ext cx="743802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941707" y="1283890"/>
            <a:ext cx="5017041" cy="494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11" name="Diagrama 10"/>
          <p:cNvGraphicFramePr/>
          <p:nvPr/>
        </p:nvGraphicFramePr>
        <p:xfrm>
          <a:off x="946957" y="2005070"/>
          <a:ext cx="74327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CaixaDeTexto 12"/>
          <p:cNvSpPr txBox="1"/>
          <p:nvPr/>
        </p:nvSpPr>
        <p:spPr>
          <a:xfrm>
            <a:off x="951724" y="2019138"/>
            <a:ext cx="1453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>
                <a:solidFill>
                  <a:schemeClr val="bg1"/>
                </a:solidFill>
              </a:rPr>
              <a:t>Pergunta</a:t>
            </a:r>
            <a:endParaRPr lang="pt-BR" sz="1050" dirty="0">
              <a:solidFill>
                <a:schemeClr val="bg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955775" y="3545059"/>
            <a:ext cx="1453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>
                <a:solidFill>
                  <a:schemeClr val="bg1"/>
                </a:solidFill>
              </a:rPr>
              <a:t>Resposta</a:t>
            </a:r>
            <a:endParaRPr lang="pt-BR" sz="1000" b="1" dirty="0">
              <a:solidFill>
                <a:schemeClr val="bg1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955775" y="5092505"/>
            <a:ext cx="1453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>
                <a:solidFill>
                  <a:schemeClr val="bg1"/>
                </a:solidFill>
              </a:rPr>
              <a:t>Obs.</a:t>
            </a:r>
            <a:endParaRPr lang="pt-BR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8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queimada2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3" descr="master panda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 flipH="1">
            <a:off x="0" y="0"/>
            <a:ext cx="11112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1015195" y="406296"/>
            <a:ext cx="736979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pt-BR" sz="2000" dirty="0" smtClean="0">
                <a:solidFill>
                  <a:srgbClr val="356F3E"/>
                </a:solidFill>
                <a:cs typeface="Arial" charset="0"/>
              </a:rPr>
              <a:t>2 Anos do novo Código Florestal</a:t>
            </a:r>
          </a:p>
          <a:p>
            <a:pPr algn="r">
              <a:lnSpc>
                <a:spcPct val="90000"/>
              </a:lnSpc>
            </a:pPr>
            <a:endParaRPr lang="pt-BR" sz="2000" dirty="0" smtClean="0">
              <a:solidFill>
                <a:srgbClr val="356F3E"/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pt-BR" sz="1600" dirty="0" smtClean="0">
              <a:solidFill>
                <a:srgbClr val="356F3E"/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r>
              <a:rPr lang="pt-BR" sz="1600" b="1" dirty="0" smtClean="0">
                <a:solidFill>
                  <a:srgbClr val="356F3E"/>
                </a:solidFill>
                <a:cs typeface="Arial" charset="0"/>
              </a:rPr>
              <a:t>Síntese de resultados</a:t>
            </a:r>
          </a:p>
        </p:txBody>
      </p:sp>
      <p:cxnSp>
        <p:nvCxnSpPr>
          <p:cNvPr id="9" name="Conector reto 8"/>
          <p:cNvCxnSpPr/>
          <p:nvPr/>
        </p:nvCxnSpPr>
        <p:spPr>
          <a:xfrm rot="10800000">
            <a:off x="946957" y="788012"/>
            <a:ext cx="74380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rot="10800000">
            <a:off x="1094097" y="788013"/>
            <a:ext cx="7438029" cy="0"/>
          </a:xfrm>
          <a:prstGeom prst="line">
            <a:avLst/>
          </a:prstGeom>
          <a:ln>
            <a:noFill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rot="10800000">
            <a:off x="941707" y="940412"/>
            <a:ext cx="743802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941707" y="1283890"/>
            <a:ext cx="5017041" cy="494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11" name="Diagrama 10"/>
          <p:cNvGraphicFramePr/>
          <p:nvPr/>
        </p:nvGraphicFramePr>
        <p:xfrm>
          <a:off x="946957" y="2005070"/>
          <a:ext cx="74327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3" name="CaixaDeTexto 12"/>
          <p:cNvSpPr txBox="1"/>
          <p:nvPr/>
        </p:nvSpPr>
        <p:spPr>
          <a:xfrm>
            <a:off x="951724" y="2019138"/>
            <a:ext cx="1453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>
                <a:solidFill>
                  <a:schemeClr val="bg1"/>
                </a:solidFill>
              </a:rPr>
              <a:t>Pergunta</a:t>
            </a:r>
            <a:endParaRPr lang="pt-BR" sz="1050" dirty="0">
              <a:solidFill>
                <a:schemeClr val="bg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955775" y="3545059"/>
            <a:ext cx="1453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>
                <a:solidFill>
                  <a:schemeClr val="bg1"/>
                </a:solidFill>
              </a:rPr>
              <a:t>Resposta</a:t>
            </a:r>
            <a:endParaRPr lang="pt-BR" sz="1000" b="1" dirty="0">
              <a:solidFill>
                <a:schemeClr val="bg1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955775" y="5092505"/>
            <a:ext cx="1453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>
                <a:solidFill>
                  <a:schemeClr val="bg1"/>
                </a:solidFill>
              </a:rPr>
              <a:t>Obs.</a:t>
            </a:r>
            <a:endParaRPr lang="pt-BR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8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192" y="0"/>
            <a:ext cx="10256384" cy="6858000"/>
          </a:xfrm>
          <a:prstGeom prst="rect">
            <a:avLst/>
          </a:prstGeom>
        </p:spPr>
      </p:pic>
      <p:pic>
        <p:nvPicPr>
          <p:cNvPr id="23561" name="Picture 13" descr="master panda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 flipH="1">
            <a:off x="0" y="0"/>
            <a:ext cx="11112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1015195" y="406296"/>
            <a:ext cx="736979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pt-BR" sz="2000" dirty="0" smtClean="0">
                <a:solidFill>
                  <a:srgbClr val="356F3E"/>
                </a:solidFill>
                <a:cs typeface="Arial" charset="0"/>
              </a:rPr>
              <a:t>2 Anos do novo Código Florestal</a:t>
            </a:r>
          </a:p>
          <a:p>
            <a:pPr algn="r">
              <a:lnSpc>
                <a:spcPct val="90000"/>
              </a:lnSpc>
            </a:pPr>
            <a:endParaRPr lang="pt-BR" sz="2000" dirty="0" smtClean="0">
              <a:solidFill>
                <a:srgbClr val="356F3E"/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pt-BR" sz="1600" dirty="0" smtClean="0">
              <a:solidFill>
                <a:srgbClr val="356F3E"/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r>
              <a:rPr lang="pt-BR" sz="1600" b="1" dirty="0" smtClean="0">
                <a:solidFill>
                  <a:srgbClr val="356F3E"/>
                </a:solidFill>
                <a:cs typeface="Arial" charset="0"/>
              </a:rPr>
              <a:t>Síntese de resultados</a:t>
            </a:r>
          </a:p>
        </p:txBody>
      </p:sp>
      <p:cxnSp>
        <p:nvCxnSpPr>
          <p:cNvPr id="9" name="Conector reto 8"/>
          <p:cNvCxnSpPr/>
          <p:nvPr/>
        </p:nvCxnSpPr>
        <p:spPr>
          <a:xfrm rot="10800000">
            <a:off x="946957" y="788012"/>
            <a:ext cx="74380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rot="10800000">
            <a:off x="1094097" y="788013"/>
            <a:ext cx="7438029" cy="0"/>
          </a:xfrm>
          <a:prstGeom prst="line">
            <a:avLst/>
          </a:prstGeom>
          <a:ln>
            <a:noFill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rot="10800000">
            <a:off x="941707" y="940412"/>
            <a:ext cx="743802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941707" y="1283890"/>
            <a:ext cx="5017041" cy="494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13" name="Diagrama 12"/>
          <p:cNvGraphicFramePr/>
          <p:nvPr/>
        </p:nvGraphicFramePr>
        <p:xfrm>
          <a:off x="958467" y="1881748"/>
          <a:ext cx="741435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17578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hapadaDiamant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50" y="-603250"/>
            <a:ext cx="9753600" cy="748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5000206"/>
            <a:ext cx="253740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bg1">
                    <a:lumMod val="95000"/>
                  </a:schemeClr>
                </a:solidFill>
              </a:rPr>
              <a:t>Muito obrigado!!!</a:t>
            </a:r>
          </a:p>
          <a:p>
            <a:endParaRPr lang="pt-BR" sz="1200" b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1200" b="1" dirty="0" smtClean="0">
                <a:solidFill>
                  <a:schemeClr val="bg1">
                    <a:lumMod val="95000"/>
                  </a:schemeClr>
                </a:solidFill>
              </a:rPr>
              <a:t>Jean-François Timmers</a:t>
            </a:r>
          </a:p>
          <a:p>
            <a:r>
              <a:rPr lang="pt-BR" sz="1000" dirty="0" smtClean="0">
                <a:solidFill>
                  <a:schemeClr val="bg1">
                    <a:lumMod val="95000"/>
                  </a:schemeClr>
                </a:solidFill>
              </a:rPr>
              <a:t>Superintendente de Políticas Públicas do WWF-Brasil</a:t>
            </a:r>
          </a:p>
          <a:p>
            <a:endParaRPr lang="pt-BR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pt-BR" sz="1200" dirty="0" smtClean="0">
                <a:solidFill>
                  <a:schemeClr val="bg1">
                    <a:lumMod val="95000"/>
                  </a:schemeClr>
                </a:solidFill>
              </a:rPr>
              <a:t>jeantimmers@wwf.org.br</a:t>
            </a:r>
          </a:p>
          <a:p>
            <a:r>
              <a:rPr lang="pt-BR" sz="1200" dirty="0" smtClean="0">
                <a:solidFill>
                  <a:schemeClr val="bg1">
                    <a:lumMod val="95000"/>
                  </a:schemeClr>
                </a:solidFill>
              </a:rPr>
              <a:t>(61) 3364-7774</a:t>
            </a:r>
            <a:endParaRPr lang="pt-BR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Picture 18" descr="panda1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6" y="400050"/>
            <a:ext cx="684408" cy="1027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1.r7.com/data/files/2C95/948F/3003/0A2D/0130/03B0/2E25/282D/manifesta%C3%A7%C3%A3o-c%C3%B3digo-agbrasil-hg.jp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108" y="0"/>
            <a:ext cx="10127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936457" y="1428434"/>
            <a:ext cx="7443279" cy="49415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dirty="0" smtClean="0"/>
              <a:t>	</a:t>
            </a:r>
          </a:p>
          <a:p>
            <a:r>
              <a:rPr lang="pt-BR" dirty="0" smtClean="0"/>
              <a:t>	Informações coletadas pelo </a:t>
            </a:r>
            <a:r>
              <a:rPr lang="pt-BR" i="1" dirty="0" smtClean="0"/>
              <a:t>Observatório do Código Florestal</a:t>
            </a:r>
            <a:r>
              <a:rPr lang="pt-BR" dirty="0" smtClean="0"/>
              <a:t>, via </a:t>
            </a:r>
            <a:r>
              <a:rPr lang="pt-BR" i="1" dirty="0" smtClean="0"/>
              <a:t>Lei de Acesso à Informação</a:t>
            </a:r>
            <a:r>
              <a:rPr lang="pt-BR" dirty="0" smtClean="0"/>
              <a:t>: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b="1" dirty="0" smtClean="0"/>
          </a:p>
          <a:p>
            <a:r>
              <a:rPr lang="pt-BR" b="1" dirty="0" smtClean="0"/>
              <a:t>	</a:t>
            </a:r>
            <a:r>
              <a:rPr lang="pt-BR" sz="2400" b="1" dirty="0" smtClean="0"/>
              <a:t>Lei 12.527, de 18 de novembro de 2011</a:t>
            </a:r>
          </a:p>
          <a:p>
            <a:endParaRPr lang="pt-BR" sz="2400" b="1" dirty="0" smtClean="0"/>
          </a:p>
          <a:p>
            <a:r>
              <a:rPr lang="pt-BR" sz="2400" dirty="0" smtClean="0"/>
              <a:t>	“Esta Lei dispõe sobre os procedimentos a serem observados pela </a:t>
            </a:r>
            <a:r>
              <a:rPr lang="pt-BR" sz="2400" b="1" dirty="0" smtClean="0"/>
              <a:t>União, Estados, Distrito Federal</a:t>
            </a:r>
            <a:r>
              <a:rPr lang="pt-BR" sz="2400" dirty="0" smtClean="0"/>
              <a:t> e Municípios, com o fim de garantir o </a:t>
            </a:r>
            <a:r>
              <a:rPr lang="pt-BR" sz="2400" b="1" dirty="0" smtClean="0"/>
              <a:t>acesso a informações (...)</a:t>
            </a:r>
            <a:r>
              <a:rPr lang="pt-BR" sz="2400" dirty="0" smtClean="0"/>
              <a:t> da </a:t>
            </a:r>
            <a:r>
              <a:rPr lang="pt-BR" sz="2400" b="1" dirty="0" smtClean="0"/>
              <a:t>Constituição Federal</a:t>
            </a:r>
            <a:r>
              <a:rPr lang="pt-BR" sz="2400" dirty="0" smtClean="0"/>
              <a:t>”. </a:t>
            </a:r>
            <a:endParaRPr lang="pt-BR" sz="2400" dirty="0"/>
          </a:p>
        </p:txBody>
      </p:sp>
      <p:pic>
        <p:nvPicPr>
          <p:cNvPr id="23561" name="Picture 13" descr="master panda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 flipH="1">
            <a:off x="0" y="0"/>
            <a:ext cx="11112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1015195" y="406296"/>
            <a:ext cx="7369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pt-BR" sz="2000" dirty="0" smtClean="0">
                <a:solidFill>
                  <a:srgbClr val="356F3E"/>
                </a:solidFill>
                <a:cs typeface="Arial" charset="0"/>
              </a:rPr>
              <a:t>2 Anos do novo Código Florestal</a:t>
            </a:r>
          </a:p>
        </p:txBody>
      </p:sp>
      <p:cxnSp>
        <p:nvCxnSpPr>
          <p:cNvPr id="9" name="Conector reto 8"/>
          <p:cNvCxnSpPr/>
          <p:nvPr/>
        </p:nvCxnSpPr>
        <p:spPr>
          <a:xfrm rot="10800000">
            <a:off x="946957" y="788012"/>
            <a:ext cx="74380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rot="10800000">
            <a:off x="1094097" y="788013"/>
            <a:ext cx="7438029" cy="0"/>
          </a:xfrm>
          <a:prstGeom prst="line">
            <a:avLst/>
          </a:prstGeom>
          <a:ln>
            <a:noFill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rot="10800000">
            <a:off x="941707" y="940412"/>
            <a:ext cx="743802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78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1" name="Picture 13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 flipH="1">
            <a:off x="0" y="0"/>
            <a:ext cx="11112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1015195" y="406296"/>
            <a:ext cx="7369791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pt-BR" sz="2000" dirty="0" smtClean="0">
                <a:solidFill>
                  <a:srgbClr val="356F3E"/>
                </a:solidFill>
                <a:cs typeface="Arial" charset="0"/>
              </a:rPr>
              <a:t>2 Anos do novo Código Florestal</a:t>
            </a:r>
          </a:p>
          <a:p>
            <a:pPr algn="r">
              <a:lnSpc>
                <a:spcPct val="90000"/>
              </a:lnSpc>
            </a:pPr>
            <a:endParaRPr lang="pt-BR" sz="2000" dirty="0" smtClean="0">
              <a:solidFill>
                <a:srgbClr val="356F3E"/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pt-BR" sz="1600" dirty="0" smtClean="0">
              <a:solidFill>
                <a:srgbClr val="356F3E"/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r>
              <a:rPr lang="pt-BR" sz="1600" dirty="0" smtClean="0">
                <a:solidFill>
                  <a:srgbClr val="356F3E"/>
                </a:solidFill>
                <a:cs typeface="Arial" charset="0"/>
              </a:rPr>
              <a:t>17 estados foram consultados</a:t>
            </a:r>
          </a:p>
          <a:p>
            <a:pPr algn="r">
              <a:lnSpc>
                <a:spcPct val="90000"/>
              </a:lnSpc>
            </a:pPr>
            <a:r>
              <a:rPr lang="pt-BR" sz="1600" dirty="0">
                <a:solidFill>
                  <a:srgbClr val="356F3E"/>
                </a:solidFill>
                <a:cs typeface="Arial" charset="0"/>
              </a:rPr>
              <a:t>8</a:t>
            </a:r>
            <a:r>
              <a:rPr lang="pt-BR" sz="1600" dirty="0" smtClean="0">
                <a:solidFill>
                  <a:srgbClr val="356F3E"/>
                </a:solidFill>
                <a:cs typeface="Arial" charset="0"/>
              </a:rPr>
              <a:t> </a:t>
            </a:r>
            <a:r>
              <a:rPr lang="pt-BR" sz="1600" dirty="0" smtClean="0">
                <a:solidFill>
                  <a:srgbClr val="356F3E"/>
                </a:solidFill>
                <a:cs typeface="Arial" charset="0"/>
              </a:rPr>
              <a:t>responderam às questões</a:t>
            </a:r>
          </a:p>
        </p:txBody>
      </p:sp>
      <p:cxnSp>
        <p:nvCxnSpPr>
          <p:cNvPr id="9" name="Conector reto 8"/>
          <p:cNvCxnSpPr/>
          <p:nvPr/>
        </p:nvCxnSpPr>
        <p:spPr>
          <a:xfrm rot="10800000">
            <a:off x="946957" y="788012"/>
            <a:ext cx="74380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rot="10800000">
            <a:off x="1094097" y="788013"/>
            <a:ext cx="7438029" cy="0"/>
          </a:xfrm>
          <a:prstGeom prst="line">
            <a:avLst/>
          </a:prstGeom>
          <a:ln>
            <a:noFill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rot="10800000">
            <a:off x="941707" y="940412"/>
            <a:ext cx="743802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941707" y="1283890"/>
            <a:ext cx="5017041" cy="494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2" name="Grupo 142"/>
          <p:cNvGrpSpPr/>
          <p:nvPr/>
        </p:nvGrpSpPr>
        <p:grpSpPr>
          <a:xfrm>
            <a:off x="409281" y="1889546"/>
            <a:ext cx="4554915" cy="4527462"/>
            <a:chOff x="1172770" y="1490932"/>
            <a:chExt cx="4554915" cy="4527462"/>
          </a:xfrm>
        </p:grpSpPr>
        <p:sp>
          <p:nvSpPr>
            <p:cNvPr id="1029" name="Freeform 5"/>
            <p:cNvSpPr>
              <a:spLocks/>
            </p:cNvSpPr>
            <p:nvPr/>
          </p:nvSpPr>
          <p:spPr bwMode="auto">
            <a:xfrm>
              <a:off x="3427350" y="4710943"/>
              <a:ext cx="711491" cy="478140"/>
            </a:xfrm>
            <a:custGeom>
              <a:avLst/>
              <a:gdLst/>
              <a:ahLst/>
              <a:cxnLst>
                <a:cxn ang="0">
                  <a:pos x="387" y="1526"/>
                </a:cxn>
                <a:cxn ang="0">
                  <a:pos x="481" y="1515"/>
                </a:cxn>
                <a:cxn ang="0">
                  <a:pos x="598" y="1551"/>
                </a:cxn>
                <a:cxn ang="0">
                  <a:pos x="666" y="1542"/>
                </a:cxn>
                <a:cxn ang="0">
                  <a:pos x="814" y="1575"/>
                </a:cxn>
                <a:cxn ang="0">
                  <a:pos x="925" y="1615"/>
                </a:cxn>
                <a:cxn ang="0">
                  <a:pos x="1021" y="1655"/>
                </a:cxn>
                <a:cxn ang="0">
                  <a:pos x="1160" y="1669"/>
                </a:cxn>
                <a:cxn ang="0">
                  <a:pos x="1257" y="1645"/>
                </a:cxn>
                <a:cxn ang="0">
                  <a:pos x="1271" y="1540"/>
                </a:cxn>
                <a:cxn ang="0">
                  <a:pos x="1337" y="1511"/>
                </a:cxn>
                <a:cxn ang="0">
                  <a:pos x="1453" y="1492"/>
                </a:cxn>
                <a:cxn ang="0">
                  <a:pos x="1488" y="1436"/>
                </a:cxn>
                <a:cxn ang="0">
                  <a:pos x="1565" y="1436"/>
                </a:cxn>
                <a:cxn ang="0">
                  <a:pos x="1723" y="1427"/>
                </a:cxn>
                <a:cxn ang="0">
                  <a:pos x="1788" y="1437"/>
                </a:cxn>
                <a:cxn ang="0">
                  <a:pos x="1880" y="1516"/>
                </a:cxn>
                <a:cxn ang="0">
                  <a:pos x="1977" y="1458"/>
                </a:cxn>
                <a:cxn ang="0">
                  <a:pos x="2147" y="1421"/>
                </a:cxn>
                <a:cxn ang="0">
                  <a:pos x="2271" y="1371"/>
                </a:cxn>
                <a:cxn ang="0">
                  <a:pos x="2315" y="1289"/>
                </a:cxn>
                <a:cxn ang="0">
                  <a:pos x="2236" y="1276"/>
                </a:cxn>
                <a:cxn ang="0">
                  <a:pos x="2209" y="1236"/>
                </a:cxn>
                <a:cxn ang="0">
                  <a:pos x="2250" y="1232"/>
                </a:cxn>
                <a:cxn ang="0">
                  <a:pos x="2309" y="1167"/>
                </a:cxn>
                <a:cxn ang="0">
                  <a:pos x="2366" y="1188"/>
                </a:cxn>
                <a:cxn ang="0">
                  <a:pos x="2346" y="1239"/>
                </a:cxn>
                <a:cxn ang="0">
                  <a:pos x="2468" y="1165"/>
                </a:cxn>
                <a:cxn ang="0">
                  <a:pos x="2466" y="1134"/>
                </a:cxn>
                <a:cxn ang="0">
                  <a:pos x="2401" y="1088"/>
                </a:cxn>
                <a:cxn ang="0">
                  <a:pos x="2340" y="1018"/>
                </a:cxn>
                <a:cxn ang="0">
                  <a:pos x="2281" y="1050"/>
                </a:cxn>
                <a:cxn ang="0">
                  <a:pos x="2285" y="950"/>
                </a:cxn>
                <a:cxn ang="0">
                  <a:pos x="2195" y="878"/>
                </a:cxn>
                <a:cxn ang="0">
                  <a:pos x="1988" y="823"/>
                </a:cxn>
                <a:cxn ang="0">
                  <a:pos x="1980" y="686"/>
                </a:cxn>
                <a:cxn ang="0">
                  <a:pos x="1897" y="437"/>
                </a:cxn>
                <a:cxn ang="0">
                  <a:pos x="1871" y="266"/>
                </a:cxn>
                <a:cxn ang="0">
                  <a:pos x="1797" y="176"/>
                </a:cxn>
                <a:cxn ang="0">
                  <a:pos x="1635" y="141"/>
                </a:cxn>
                <a:cxn ang="0">
                  <a:pos x="1427" y="135"/>
                </a:cxn>
                <a:cxn ang="0">
                  <a:pos x="1258" y="38"/>
                </a:cxn>
                <a:cxn ang="0">
                  <a:pos x="1156" y="60"/>
                </a:cxn>
                <a:cxn ang="0">
                  <a:pos x="1012" y="6"/>
                </a:cxn>
                <a:cxn ang="0">
                  <a:pos x="713" y="16"/>
                </a:cxn>
                <a:cxn ang="0">
                  <a:pos x="538" y="64"/>
                </a:cxn>
                <a:cxn ang="0">
                  <a:pos x="398" y="141"/>
                </a:cxn>
                <a:cxn ang="0">
                  <a:pos x="340" y="290"/>
                </a:cxn>
                <a:cxn ang="0">
                  <a:pos x="265" y="352"/>
                </a:cxn>
                <a:cxn ang="0">
                  <a:pos x="226" y="485"/>
                </a:cxn>
                <a:cxn ang="0">
                  <a:pos x="197" y="582"/>
                </a:cxn>
                <a:cxn ang="0">
                  <a:pos x="115" y="639"/>
                </a:cxn>
                <a:cxn ang="0">
                  <a:pos x="118" y="725"/>
                </a:cxn>
                <a:cxn ang="0">
                  <a:pos x="129" y="812"/>
                </a:cxn>
                <a:cxn ang="0">
                  <a:pos x="73" y="1114"/>
                </a:cxn>
                <a:cxn ang="0">
                  <a:pos x="13" y="1178"/>
                </a:cxn>
                <a:cxn ang="0">
                  <a:pos x="4" y="1267"/>
                </a:cxn>
                <a:cxn ang="0">
                  <a:pos x="65" y="1278"/>
                </a:cxn>
                <a:cxn ang="0">
                  <a:pos x="202" y="1244"/>
                </a:cxn>
                <a:cxn ang="0">
                  <a:pos x="268" y="1319"/>
                </a:cxn>
                <a:cxn ang="0">
                  <a:pos x="335" y="1499"/>
                </a:cxn>
              </a:cxnLst>
              <a:rect l="0" t="0" r="r" b="b"/>
              <a:pathLst>
                <a:path w="2488" h="1674">
                  <a:moveTo>
                    <a:pt x="335" y="1499"/>
                  </a:moveTo>
                  <a:lnTo>
                    <a:pt x="342" y="1505"/>
                  </a:lnTo>
                  <a:lnTo>
                    <a:pt x="349" y="1511"/>
                  </a:lnTo>
                  <a:lnTo>
                    <a:pt x="356" y="1517"/>
                  </a:lnTo>
                  <a:lnTo>
                    <a:pt x="364" y="1522"/>
                  </a:lnTo>
                  <a:lnTo>
                    <a:pt x="369" y="1523"/>
                  </a:lnTo>
                  <a:lnTo>
                    <a:pt x="375" y="1524"/>
                  </a:lnTo>
                  <a:lnTo>
                    <a:pt x="380" y="1526"/>
                  </a:lnTo>
                  <a:lnTo>
                    <a:pt x="387" y="1526"/>
                  </a:lnTo>
                  <a:lnTo>
                    <a:pt x="394" y="1524"/>
                  </a:lnTo>
                  <a:lnTo>
                    <a:pt x="402" y="1523"/>
                  </a:lnTo>
                  <a:lnTo>
                    <a:pt x="411" y="1520"/>
                  </a:lnTo>
                  <a:lnTo>
                    <a:pt x="421" y="1517"/>
                  </a:lnTo>
                  <a:lnTo>
                    <a:pt x="428" y="1516"/>
                  </a:lnTo>
                  <a:lnTo>
                    <a:pt x="436" y="1513"/>
                  </a:lnTo>
                  <a:lnTo>
                    <a:pt x="447" y="1513"/>
                  </a:lnTo>
                  <a:lnTo>
                    <a:pt x="458" y="1512"/>
                  </a:lnTo>
                  <a:lnTo>
                    <a:pt x="481" y="1515"/>
                  </a:lnTo>
                  <a:lnTo>
                    <a:pt x="507" y="1517"/>
                  </a:lnTo>
                  <a:lnTo>
                    <a:pt x="531" y="1522"/>
                  </a:lnTo>
                  <a:lnTo>
                    <a:pt x="551" y="1528"/>
                  </a:lnTo>
                  <a:lnTo>
                    <a:pt x="561" y="1531"/>
                  </a:lnTo>
                  <a:lnTo>
                    <a:pt x="569" y="1533"/>
                  </a:lnTo>
                  <a:lnTo>
                    <a:pt x="576" y="1538"/>
                  </a:lnTo>
                  <a:lnTo>
                    <a:pt x="580" y="1541"/>
                  </a:lnTo>
                  <a:lnTo>
                    <a:pt x="590" y="1546"/>
                  </a:lnTo>
                  <a:lnTo>
                    <a:pt x="598" y="1551"/>
                  </a:lnTo>
                  <a:lnTo>
                    <a:pt x="606" y="1554"/>
                  </a:lnTo>
                  <a:lnTo>
                    <a:pt x="614" y="1556"/>
                  </a:lnTo>
                  <a:lnTo>
                    <a:pt x="621" y="1556"/>
                  </a:lnTo>
                  <a:lnTo>
                    <a:pt x="627" y="1555"/>
                  </a:lnTo>
                  <a:lnTo>
                    <a:pt x="634" y="1554"/>
                  </a:lnTo>
                  <a:lnTo>
                    <a:pt x="640" y="1552"/>
                  </a:lnTo>
                  <a:lnTo>
                    <a:pt x="651" y="1547"/>
                  </a:lnTo>
                  <a:lnTo>
                    <a:pt x="661" y="1544"/>
                  </a:lnTo>
                  <a:lnTo>
                    <a:pt x="666" y="1542"/>
                  </a:lnTo>
                  <a:lnTo>
                    <a:pt x="670" y="1542"/>
                  </a:lnTo>
                  <a:lnTo>
                    <a:pt x="674" y="1542"/>
                  </a:lnTo>
                  <a:lnTo>
                    <a:pt x="679" y="1543"/>
                  </a:lnTo>
                  <a:lnTo>
                    <a:pt x="693" y="1550"/>
                  </a:lnTo>
                  <a:lnTo>
                    <a:pt x="709" y="1556"/>
                  </a:lnTo>
                  <a:lnTo>
                    <a:pt x="726" y="1561"/>
                  </a:lnTo>
                  <a:lnTo>
                    <a:pt x="743" y="1564"/>
                  </a:lnTo>
                  <a:lnTo>
                    <a:pt x="778" y="1571"/>
                  </a:lnTo>
                  <a:lnTo>
                    <a:pt x="814" y="1575"/>
                  </a:lnTo>
                  <a:lnTo>
                    <a:pt x="831" y="1577"/>
                  </a:lnTo>
                  <a:lnTo>
                    <a:pt x="848" y="1580"/>
                  </a:lnTo>
                  <a:lnTo>
                    <a:pt x="864" y="1585"/>
                  </a:lnTo>
                  <a:lnTo>
                    <a:pt x="879" y="1589"/>
                  </a:lnTo>
                  <a:lnTo>
                    <a:pt x="895" y="1595"/>
                  </a:lnTo>
                  <a:lnTo>
                    <a:pt x="908" y="1601"/>
                  </a:lnTo>
                  <a:lnTo>
                    <a:pt x="914" y="1606"/>
                  </a:lnTo>
                  <a:lnTo>
                    <a:pt x="920" y="1610"/>
                  </a:lnTo>
                  <a:lnTo>
                    <a:pt x="925" y="1615"/>
                  </a:lnTo>
                  <a:lnTo>
                    <a:pt x="931" y="1621"/>
                  </a:lnTo>
                  <a:lnTo>
                    <a:pt x="936" y="1626"/>
                  </a:lnTo>
                  <a:lnTo>
                    <a:pt x="942" y="1631"/>
                  </a:lnTo>
                  <a:lnTo>
                    <a:pt x="948" y="1635"/>
                  </a:lnTo>
                  <a:lnTo>
                    <a:pt x="955" y="1638"/>
                  </a:lnTo>
                  <a:lnTo>
                    <a:pt x="970" y="1645"/>
                  </a:lnTo>
                  <a:lnTo>
                    <a:pt x="986" y="1649"/>
                  </a:lnTo>
                  <a:lnTo>
                    <a:pt x="1003" y="1653"/>
                  </a:lnTo>
                  <a:lnTo>
                    <a:pt x="1021" y="1655"/>
                  </a:lnTo>
                  <a:lnTo>
                    <a:pt x="1038" y="1656"/>
                  </a:lnTo>
                  <a:lnTo>
                    <a:pt x="1056" y="1657"/>
                  </a:lnTo>
                  <a:lnTo>
                    <a:pt x="1091" y="1657"/>
                  </a:lnTo>
                  <a:lnTo>
                    <a:pt x="1122" y="1658"/>
                  </a:lnTo>
                  <a:lnTo>
                    <a:pt x="1135" y="1660"/>
                  </a:lnTo>
                  <a:lnTo>
                    <a:pt x="1147" y="1663"/>
                  </a:lnTo>
                  <a:lnTo>
                    <a:pt x="1151" y="1665"/>
                  </a:lnTo>
                  <a:lnTo>
                    <a:pt x="1156" y="1667"/>
                  </a:lnTo>
                  <a:lnTo>
                    <a:pt x="1160" y="1669"/>
                  </a:lnTo>
                  <a:lnTo>
                    <a:pt x="1163" y="1672"/>
                  </a:lnTo>
                  <a:lnTo>
                    <a:pt x="1169" y="1674"/>
                  </a:lnTo>
                  <a:lnTo>
                    <a:pt x="1178" y="1674"/>
                  </a:lnTo>
                  <a:lnTo>
                    <a:pt x="1187" y="1674"/>
                  </a:lnTo>
                  <a:lnTo>
                    <a:pt x="1198" y="1674"/>
                  </a:lnTo>
                  <a:lnTo>
                    <a:pt x="1227" y="1671"/>
                  </a:lnTo>
                  <a:lnTo>
                    <a:pt x="1261" y="1669"/>
                  </a:lnTo>
                  <a:lnTo>
                    <a:pt x="1259" y="1657"/>
                  </a:lnTo>
                  <a:lnTo>
                    <a:pt x="1257" y="1645"/>
                  </a:lnTo>
                  <a:lnTo>
                    <a:pt x="1257" y="1635"/>
                  </a:lnTo>
                  <a:lnTo>
                    <a:pt x="1258" y="1625"/>
                  </a:lnTo>
                  <a:lnTo>
                    <a:pt x="1260" y="1603"/>
                  </a:lnTo>
                  <a:lnTo>
                    <a:pt x="1261" y="1577"/>
                  </a:lnTo>
                  <a:lnTo>
                    <a:pt x="1262" y="1567"/>
                  </a:lnTo>
                  <a:lnTo>
                    <a:pt x="1263" y="1560"/>
                  </a:lnTo>
                  <a:lnTo>
                    <a:pt x="1264" y="1552"/>
                  </a:lnTo>
                  <a:lnTo>
                    <a:pt x="1268" y="1545"/>
                  </a:lnTo>
                  <a:lnTo>
                    <a:pt x="1271" y="1540"/>
                  </a:lnTo>
                  <a:lnTo>
                    <a:pt x="1274" y="1534"/>
                  </a:lnTo>
                  <a:lnTo>
                    <a:pt x="1278" y="1530"/>
                  </a:lnTo>
                  <a:lnTo>
                    <a:pt x="1284" y="1527"/>
                  </a:lnTo>
                  <a:lnTo>
                    <a:pt x="1288" y="1523"/>
                  </a:lnTo>
                  <a:lnTo>
                    <a:pt x="1295" y="1520"/>
                  </a:lnTo>
                  <a:lnTo>
                    <a:pt x="1300" y="1518"/>
                  </a:lnTo>
                  <a:lnTo>
                    <a:pt x="1307" y="1516"/>
                  </a:lnTo>
                  <a:lnTo>
                    <a:pt x="1321" y="1512"/>
                  </a:lnTo>
                  <a:lnTo>
                    <a:pt x="1337" y="1511"/>
                  </a:lnTo>
                  <a:lnTo>
                    <a:pt x="1367" y="1509"/>
                  </a:lnTo>
                  <a:lnTo>
                    <a:pt x="1398" y="1508"/>
                  </a:lnTo>
                  <a:lnTo>
                    <a:pt x="1413" y="1507"/>
                  </a:lnTo>
                  <a:lnTo>
                    <a:pt x="1427" y="1504"/>
                  </a:lnTo>
                  <a:lnTo>
                    <a:pt x="1433" y="1503"/>
                  </a:lnTo>
                  <a:lnTo>
                    <a:pt x="1439" y="1500"/>
                  </a:lnTo>
                  <a:lnTo>
                    <a:pt x="1444" y="1497"/>
                  </a:lnTo>
                  <a:lnTo>
                    <a:pt x="1450" y="1494"/>
                  </a:lnTo>
                  <a:lnTo>
                    <a:pt x="1453" y="1492"/>
                  </a:lnTo>
                  <a:lnTo>
                    <a:pt x="1456" y="1488"/>
                  </a:lnTo>
                  <a:lnTo>
                    <a:pt x="1458" y="1484"/>
                  </a:lnTo>
                  <a:lnTo>
                    <a:pt x="1462" y="1480"/>
                  </a:lnTo>
                  <a:lnTo>
                    <a:pt x="1467" y="1469"/>
                  </a:lnTo>
                  <a:lnTo>
                    <a:pt x="1473" y="1456"/>
                  </a:lnTo>
                  <a:lnTo>
                    <a:pt x="1476" y="1451"/>
                  </a:lnTo>
                  <a:lnTo>
                    <a:pt x="1479" y="1446"/>
                  </a:lnTo>
                  <a:lnTo>
                    <a:pt x="1484" y="1440"/>
                  </a:lnTo>
                  <a:lnTo>
                    <a:pt x="1488" y="1436"/>
                  </a:lnTo>
                  <a:lnTo>
                    <a:pt x="1493" y="1432"/>
                  </a:lnTo>
                  <a:lnTo>
                    <a:pt x="1499" y="1429"/>
                  </a:lnTo>
                  <a:lnTo>
                    <a:pt x="1504" y="1428"/>
                  </a:lnTo>
                  <a:lnTo>
                    <a:pt x="1512" y="1427"/>
                  </a:lnTo>
                  <a:lnTo>
                    <a:pt x="1524" y="1428"/>
                  </a:lnTo>
                  <a:lnTo>
                    <a:pt x="1535" y="1429"/>
                  </a:lnTo>
                  <a:lnTo>
                    <a:pt x="1545" y="1431"/>
                  </a:lnTo>
                  <a:lnTo>
                    <a:pt x="1555" y="1433"/>
                  </a:lnTo>
                  <a:lnTo>
                    <a:pt x="1565" y="1436"/>
                  </a:lnTo>
                  <a:lnTo>
                    <a:pt x="1576" y="1438"/>
                  </a:lnTo>
                  <a:lnTo>
                    <a:pt x="1588" y="1439"/>
                  </a:lnTo>
                  <a:lnTo>
                    <a:pt x="1602" y="1440"/>
                  </a:lnTo>
                  <a:lnTo>
                    <a:pt x="1634" y="1440"/>
                  </a:lnTo>
                  <a:lnTo>
                    <a:pt x="1663" y="1438"/>
                  </a:lnTo>
                  <a:lnTo>
                    <a:pt x="1678" y="1437"/>
                  </a:lnTo>
                  <a:lnTo>
                    <a:pt x="1693" y="1435"/>
                  </a:lnTo>
                  <a:lnTo>
                    <a:pt x="1707" y="1431"/>
                  </a:lnTo>
                  <a:lnTo>
                    <a:pt x="1723" y="1427"/>
                  </a:lnTo>
                  <a:lnTo>
                    <a:pt x="1731" y="1425"/>
                  </a:lnTo>
                  <a:lnTo>
                    <a:pt x="1739" y="1424"/>
                  </a:lnTo>
                  <a:lnTo>
                    <a:pt x="1747" y="1424"/>
                  </a:lnTo>
                  <a:lnTo>
                    <a:pt x="1753" y="1424"/>
                  </a:lnTo>
                  <a:lnTo>
                    <a:pt x="1760" y="1425"/>
                  </a:lnTo>
                  <a:lnTo>
                    <a:pt x="1766" y="1426"/>
                  </a:lnTo>
                  <a:lnTo>
                    <a:pt x="1772" y="1428"/>
                  </a:lnTo>
                  <a:lnTo>
                    <a:pt x="1777" y="1430"/>
                  </a:lnTo>
                  <a:lnTo>
                    <a:pt x="1788" y="1437"/>
                  </a:lnTo>
                  <a:lnTo>
                    <a:pt x="1797" y="1444"/>
                  </a:lnTo>
                  <a:lnTo>
                    <a:pt x="1806" y="1453"/>
                  </a:lnTo>
                  <a:lnTo>
                    <a:pt x="1815" y="1462"/>
                  </a:lnTo>
                  <a:lnTo>
                    <a:pt x="1831" y="1482"/>
                  </a:lnTo>
                  <a:lnTo>
                    <a:pt x="1849" y="1499"/>
                  </a:lnTo>
                  <a:lnTo>
                    <a:pt x="1859" y="1507"/>
                  </a:lnTo>
                  <a:lnTo>
                    <a:pt x="1868" y="1512"/>
                  </a:lnTo>
                  <a:lnTo>
                    <a:pt x="1875" y="1515"/>
                  </a:lnTo>
                  <a:lnTo>
                    <a:pt x="1880" y="1516"/>
                  </a:lnTo>
                  <a:lnTo>
                    <a:pt x="1887" y="1517"/>
                  </a:lnTo>
                  <a:lnTo>
                    <a:pt x="1894" y="1517"/>
                  </a:lnTo>
                  <a:lnTo>
                    <a:pt x="1901" y="1517"/>
                  </a:lnTo>
                  <a:lnTo>
                    <a:pt x="1910" y="1513"/>
                  </a:lnTo>
                  <a:lnTo>
                    <a:pt x="1919" y="1509"/>
                  </a:lnTo>
                  <a:lnTo>
                    <a:pt x="1927" y="1504"/>
                  </a:lnTo>
                  <a:lnTo>
                    <a:pt x="1943" y="1489"/>
                  </a:lnTo>
                  <a:lnTo>
                    <a:pt x="1959" y="1474"/>
                  </a:lnTo>
                  <a:lnTo>
                    <a:pt x="1977" y="1458"/>
                  </a:lnTo>
                  <a:lnTo>
                    <a:pt x="1996" y="1442"/>
                  </a:lnTo>
                  <a:lnTo>
                    <a:pt x="2005" y="1436"/>
                  </a:lnTo>
                  <a:lnTo>
                    <a:pt x="2016" y="1430"/>
                  </a:lnTo>
                  <a:lnTo>
                    <a:pt x="2028" y="1427"/>
                  </a:lnTo>
                  <a:lnTo>
                    <a:pt x="2041" y="1425"/>
                  </a:lnTo>
                  <a:lnTo>
                    <a:pt x="2068" y="1425"/>
                  </a:lnTo>
                  <a:lnTo>
                    <a:pt x="2094" y="1424"/>
                  </a:lnTo>
                  <a:lnTo>
                    <a:pt x="2121" y="1422"/>
                  </a:lnTo>
                  <a:lnTo>
                    <a:pt x="2147" y="1421"/>
                  </a:lnTo>
                  <a:lnTo>
                    <a:pt x="2173" y="1419"/>
                  </a:lnTo>
                  <a:lnTo>
                    <a:pt x="2198" y="1417"/>
                  </a:lnTo>
                  <a:lnTo>
                    <a:pt x="2225" y="1414"/>
                  </a:lnTo>
                  <a:lnTo>
                    <a:pt x="2252" y="1409"/>
                  </a:lnTo>
                  <a:lnTo>
                    <a:pt x="2253" y="1403"/>
                  </a:lnTo>
                  <a:lnTo>
                    <a:pt x="2255" y="1396"/>
                  </a:lnTo>
                  <a:lnTo>
                    <a:pt x="2259" y="1390"/>
                  </a:lnTo>
                  <a:lnTo>
                    <a:pt x="2262" y="1383"/>
                  </a:lnTo>
                  <a:lnTo>
                    <a:pt x="2271" y="1371"/>
                  </a:lnTo>
                  <a:lnTo>
                    <a:pt x="2280" y="1358"/>
                  </a:lnTo>
                  <a:lnTo>
                    <a:pt x="2289" y="1346"/>
                  </a:lnTo>
                  <a:lnTo>
                    <a:pt x="2298" y="1332"/>
                  </a:lnTo>
                  <a:lnTo>
                    <a:pt x="2307" y="1318"/>
                  </a:lnTo>
                  <a:lnTo>
                    <a:pt x="2314" y="1303"/>
                  </a:lnTo>
                  <a:lnTo>
                    <a:pt x="2316" y="1299"/>
                  </a:lnTo>
                  <a:lnTo>
                    <a:pt x="2316" y="1294"/>
                  </a:lnTo>
                  <a:lnTo>
                    <a:pt x="2316" y="1291"/>
                  </a:lnTo>
                  <a:lnTo>
                    <a:pt x="2315" y="1289"/>
                  </a:lnTo>
                  <a:lnTo>
                    <a:pt x="2314" y="1287"/>
                  </a:lnTo>
                  <a:lnTo>
                    <a:pt x="2311" y="1284"/>
                  </a:lnTo>
                  <a:lnTo>
                    <a:pt x="2308" y="1283"/>
                  </a:lnTo>
                  <a:lnTo>
                    <a:pt x="2305" y="1282"/>
                  </a:lnTo>
                  <a:lnTo>
                    <a:pt x="2286" y="1280"/>
                  </a:lnTo>
                  <a:lnTo>
                    <a:pt x="2264" y="1280"/>
                  </a:lnTo>
                  <a:lnTo>
                    <a:pt x="2252" y="1279"/>
                  </a:lnTo>
                  <a:lnTo>
                    <a:pt x="2241" y="1277"/>
                  </a:lnTo>
                  <a:lnTo>
                    <a:pt x="2236" y="1276"/>
                  </a:lnTo>
                  <a:lnTo>
                    <a:pt x="2231" y="1273"/>
                  </a:lnTo>
                  <a:lnTo>
                    <a:pt x="2227" y="1271"/>
                  </a:lnTo>
                  <a:lnTo>
                    <a:pt x="2223" y="1268"/>
                  </a:lnTo>
                  <a:lnTo>
                    <a:pt x="2218" y="1265"/>
                  </a:lnTo>
                  <a:lnTo>
                    <a:pt x="2215" y="1260"/>
                  </a:lnTo>
                  <a:lnTo>
                    <a:pt x="2213" y="1256"/>
                  </a:lnTo>
                  <a:lnTo>
                    <a:pt x="2210" y="1250"/>
                  </a:lnTo>
                  <a:lnTo>
                    <a:pt x="2209" y="1244"/>
                  </a:lnTo>
                  <a:lnTo>
                    <a:pt x="2209" y="1236"/>
                  </a:lnTo>
                  <a:lnTo>
                    <a:pt x="2209" y="1227"/>
                  </a:lnTo>
                  <a:lnTo>
                    <a:pt x="2210" y="1219"/>
                  </a:lnTo>
                  <a:lnTo>
                    <a:pt x="2217" y="1223"/>
                  </a:lnTo>
                  <a:lnTo>
                    <a:pt x="2224" y="1226"/>
                  </a:lnTo>
                  <a:lnTo>
                    <a:pt x="2230" y="1230"/>
                  </a:lnTo>
                  <a:lnTo>
                    <a:pt x="2236" y="1232"/>
                  </a:lnTo>
                  <a:lnTo>
                    <a:pt x="2241" y="1233"/>
                  </a:lnTo>
                  <a:lnTo>
                    <a:pt x="2246" y="1233"/>
                  </a:lnTo>
                  <a:lnTo>
                    <a:pt x="2250" y="1232"/>
                  </a:lnTo>
                  <a:lnTo>
                    <a:pt x="2254" y="1231"/>
                  </a:lnTo>
                  <a:lnTo>
                    <a:pt x="2262" y="1227"/>
                  </a:lnTo>
                  <a:lnTo>
                    <a:pt x="2269" y="1222"/>
                  </a:lnTo>
                  <a:lnTo>
                    <a:pt x="2274" y="1214"/>
                  </a:lnTo>
                  <a:lnTo>
                    <a:pt x="2278" y="1207"/>
                  </a:lnTo>
                  <a:lnTo>
                    <a:pt x="2288" y="1189"/>
                  </a:lnTo>
                  <a:lnTo>
                    <a:pt x="2297" y="1175"/>
                  </a:lnTo>
                  <a:lnTo>
                    <a:pt x="2303" y="1170"/>
                  </a:lnTo>
                  <a:lnTo>
                    <a:pt x="2309" y="1167"/>
                  </a:lnTo>
                  <a:lnTo>
                    <a:pt x="2312" y="1166"/>
                  </a:lnTo>
                  <a:lnTo>
                    <a:pt x="2316" y="1166"/>
                  </a:lnTo>
                  <a:lnTo>
                    <a:pt x="2320" y="1167"/>
                  </a:lnTo>
                  <a:lnTo>
                    <a:pt x="2323" y="1169"/>
                  </a:lnTo>
                  <a:lnTo>
                    <a:pt x="2339" y="1171"/>
                  </a:lnTo>
                  <a:lnTo>
                    <a:pt x="2351" y="1175"/>
                  </a:lnTo>
                  <a:lnTo>
                    <a:pt x="2359" y="1179"/>
                  </a:lnTo>
                  <a:lnTo>
                    <a:pt x="2364" y="1183"/>
                  </a:lnTo>
                  <a:lnTo>
                    <a:pt x="2366" y="1188"/>
                  </a:lnTo>
                  <a:lnTo>
                    <a:pt x="2366" y="1192"/>
                  </a:lnTo>
                  <a:lnTo>
                    <a:pt x="2365" y="1198"/>
                  </a:lnTo>
                  <a:lnTo>
                    <a:pt x="2362" y="1202"/>
                  </a:lnTo>
                  <a:lnTo>
                    <a:pt x="2355" y="1213"/>
                  </a:lnTo>
                  <a:lnTo>
                    <a:pt x="2348" y="1224"/>
                  </a:lnTo>
                  <a:lnTo>
                    <a:pt x="2345" y="1230"/>
                  </a:lnTo>
                  <a:lnTo>
                    <a:pt x="2345" y="1235"/>
                  </a:lnTo>
                  <a:lnTo>
                    <a:pt x="2345" y="1237"/>
                  </a:lnTo>
                  <a:lnTo>
                    <a:pt x="2346" y="1239"/>
                  </a:lnTo>
                  <a:lnTo>
                    <a:pt x="2348" y="1242"/>
                  </a:lnTo>
                  <a:lnTo>
                    <a:pt x="2350" y="1244"/>
                  </a:lnTo>
                  <a:lnTo>
                    <a:pt x="2362" y="1239"/>
                  </a:lnTo>
                  <a:lnTo>
                    <a:pt x="2374" y="1233"/>
                  </a:lnTo>
                  <a:lnTo>
                    <a:pt x="2387" y="1226"/>
                  </a:lnTo>
                  <a:lnTo>
                    <a:pt x="2400" y="1219"/>
                  </a:lnTo>
                  <a:lnTo>
                    <a:pt x="2425" y="1201"/>
                  </a:lnTo>
                  <a:lnTo>
                    <a:pt x="2448" y="1182"/>
                  </a:lnTo>
                  <a:lnTo>
                    <a:pt x="2468" y="1165"/>
                  </a:lnTo>
                  <a:lnTo>
                    <a:pt x="2481" y="1150"/>
                  </a:lnTo>
                  <a:lnTo>
                    <a:pt x="2486" y="1144"/>
                  </a:lnTo>
                  <a:lnTo>
                    <a:pt x="2487" y="1140"/>
                  </a:lnTo>
                  <a:lnTo>
                    <a:pt x="2488" y="1137"/>
                  </a:lnTo>
                  <a:lnTo>
                    <a:pt x="2487" y="1136"/>
                  </a:lnTo>
                  <a:lnTo>
                    <a:pt x="2486" y="1136"/>
                  </a:lnTo>
                  <a:lnTo>
                    <a:pt x="2484" y="1135"/>
                  </a:lnTo>
                  <a:lnTo>
                    <a:pt x="2475" y="1135"/>
                  </a:lnTo>
                  <a:lnTo>
                    <a:pt x="2466" y="1134"/>
                  </a:lnTo>
                  <a:lnTo>
                    <a:pt x="2458" y="1133"/>
                  </a:lnTo>
                  <a:lnTo>
                    <a:pt x="2451" y="1131"/>
                  </a:lnTo>
                  <a:lnTo>
                    <a:pt x="2444" y="1128"/>
                  </a:lnTo>
                  <a:lnTo>
                    <a:pt x="2437" y="1125"/>
                  </a:lnTo>
                  <a:lnTo>
                    <a:pt x="2432" y="1121"/>
                  </a:lnTo>
                  <a:lnTo>
                    <a:pt x="2427" y="1118"/>
                  </a:lnTo>
                  <a:lnTo>
                    <a:pt x="2418" y="1109"/>
                  </a:lnTo>
                  <a:lnTo>
                    <a:pt x="2409" y="1099"/>
                  </a:lnTo>
                  <a:lnTo>
                    <a:pt x="2401" y="1088"/>
                  </a:lnTo>
                  <a:lnTo>
                    <a:pt x="2395" y="1077"/>
                  </a:lnTo>
                  <a:lnTo>
                    <a:pt x="2387" y="1066"/>
                  </a:lnTo>
                  <a:lnTo>
                    <a:pt x="2379" y="1055"/>
                  </a:lnTo>
                  <a:lnTo>
                    <a:pt x="2372" y="1044"/>
                  </a:lnTo>
                  <a:lnTo>
                    <a:pt x="2363" y="1034"/>
                  </a:lnTo>
                  <a:lnTo>
                    <a:pt x="2357" y="1030"/>
                  </a:lnTo>
                  <a:lnTo>
                    <a:pt x="2352" y="1026"/>
                  </a:lnTo>
                  <a:lnTo>
                    <a:pt x="2346" y="1022"/>
                  </a:lnTo>
                  <a:lnTo>
                    <a:pt x="2340" y="1018"/>
                  </a:lnTo>
                  <a:lnTo>
                    <a:pt x="2333" y="1016"/>
                  </a:lnTo>
                  <a:lnTo>
                    <a:pt x="2326" y="1012"/>
                  </a:lnTo>
                  <a:lnTo>
                    <a:pt x="2317" y="1010"/>
                  </a:lnTo>
                  <a:lnTo>
                    <a:pt x="2308" y="1009"/>
                  </a:lnTo>
                  <a:lnTo>
                    <a:pt x="2305" y="1019"/>
                  </a:lnTo>
                  <a:lnTo>
                    <a:pt x="2300" y="1028"/>
                  </a:lnTo>
                  <a:lnTo>
                    <a:pt x="2295" y="1037"/>
                  </a:lnTo>
                  <a:lnTo>
                    <a:pt x="2288" y="1043"/>
                  </a:lnTo>
                  <a:lnTo>
                    <a:pt x="2281" y="1050"/>
                  </a:lnTo>
                  <a:lnTo>
                    <a:pt x="2273" y="1054"/>
                  </a:lnTo>
                  <a:lnTo>
                    <a:pt x="2264" y="1057"/>
                  </a:lnTo>
                  <a:lnTo>
                    <a:pt x="2254" y="1059"/>
                  </a:lnTo>
                  <a:lnTo>
                    <a:pt x="2254" y="986"/>
                  </a:lnTo>
                  <a:lnTo>
                    <a:pt x="2264" y="978"/>
                  </a:lnTo>
                  <a:lnTo>
                    <a:pt x="2272" y="971"/>
                  </a:lnTo>
                  <a:lnTo>
                    <a:pt x="2277" y="964"/>
                  </a:lnTo>
                  <a:lnTo>
                    <a:pt x="2282" y="958"/>
                  </a:lnTo>
                  <a:lnTo>
                    <a:pt x="2285" y="950"/>
                  </a:lnTo>
                  <a:lnTo>
                    <a:pt x="2287" y="940"/>
                  </a:lnTo>
                  <a:lnTo>
                    <a:pt x="2289" y="928"/>
                  </a:lnTo>
                  <a:lnTo>
                    <a:pt x="2291" y="914"/>
                  </a:lnTo>
                  <a:lnTo>
                    <a:pt x="2264" y="905"/>
                  </a:lnTo>
                  <a:lnTo>
                    <a:pt x="2241" y="897"/>
                  </a:lnTo>
                  <a:lnTo>
                    <a:pt x="2229" y="894"/>
                  </a:lnTo>
                  <a:lnTo>
                    <a:pt x="2218" y="890"/>
                  </a:lnTo>
                  <a:lnTo>
                    <a:pt x="2206" y="884"/>
                  </a:lnTo>
                  <a:lnTo>
                    <a:pt x="2195" y="878"/>
                  </a:lnTo>
                  <a:lnTo>
                    <a:pt x="2022" y="878"/>
                  </a:lnTo>
                  <a:lnTo>
                    <a:pt x="2010" y="869"/>
                  </a:lnTo>
                  <a:lnTo>
                    <a:pt x="1999" y="858"/>
                  </a:lnTo>
                  <a:lnTo>
                    <a:pt x="1993" y="852"/>
                  </a:lnTo>
                  <a:lnTo>
                    <a:pt x="1990" y="846"/>
                  </a:lnTo>
                  <a:lnTo>
                    <a:pt x="1987" y="839"/>
                  </a:lnTo>
                  <a:lnTo>
                    <a:pt x="1986" y="832"/>
                  </a:lnTo>
                  <a:lnTo>
                    <a:pt x="1987" y="827"/>
                  </a:lnTo>
                  <a:lnTo>
                    <a:pt x="1988" y="823"/>
                  </a:lnTo>
                  <a:lnTo>
                    <a:pt x="1990" y="817"/>
                  </a:lnTo>
                  <a:lnTo>
                    <a:pt x="1992" y="813"/>
                  </a:lnTo>
                  <a:lnTo>
                    <a:pt x="1999" y="802"/>
                  </a:lnTo>
                  <a:lnTo>
                    <a:pt x="2007" y="792"/>
                  </a:lnTo>
                  <a:lnTo>
                    <a:pt x="2022" y="773"/>
                  </a:lnTo>
                  <a:lnTo>
                    <a:pt x="2033" y="765"/>
                  </a:lnTo>
                  <a:lnTo>
                    <a:pt x="2021" y="746"/>
                  </a:lnTo>
                  <a:lnTo>
                    <a:pt x="2002" y="719"/>
                  </a:lnTo>
                  <a:lnTo>
                    <a:pt x="1980" y="686"/>
                  </a:lnTo>
                  <a:lnTo>
                    <a:pt x="1956" y="650"/>
                  </a:lnTo>
                  <a:lnTo>
                    <a:pt x="1933" y="614"/>
                  </a:lnTo>
                  <a:lnTo>
                    <a:pt x="1914" y="584"/>
                  </a:lnTo>
                  <a:lnTo>
                    <a:pt x="1907" y="570"/>
                  </a:lnTo>
                  <a:lnTo>
                    <a:pt x="1901" y="559"/>
                  </a:lnTo>
                  <a:lnTo>
                    <a:pt x="1897" y="551"/>
                  </a:lnTo>
                  <a:lnTo>
                    <a:pt x="1896" y="545"/>
                  </a:lnTo>
                  <a:lnTo>
                    <a:pt x="1897" y="492"/>
                  </a:lnTo>
                  <a:lnTo>
                    <a:pt x="1897" y="437"/>
                  </a:lnTo>
                  <a:lnTo>
                    <a:pt x="1897" y="408"/>
                  </a:lnTo>
                  <a:lnTo>
                    <a:pt x="1896" y="381"/>
                  </a:lnTo>
                  <a:lnTo>
                    <a:pt x="1893" y="355"/>
                  </a:lnTo>
                  <a:lnTo>
                    <a:pt x="1889" y="327"/>
                  </a:lnTo>
                  <a:lnTo>
                    <a:pt x="1886" y="315"/>
                  </a:lnTo>
                  <a:lnTo>
                    <a:pt x="1884" y="302"/>
                  </a:lnTo>
                  <a:lnTo>
                    <a:pt x="1879" y="290"/>
                  </a:lnTo>
                  <a:lnTo>
                    <a:pt x="1876" y="277"/>
                  </a:lnTo>
                  <a:lnTo>
                    <a:pt x="1871" y="266"/>
                  </a:lnTo>
                  <a:lnTo>
                    <a:pt x="1866" y="254"/>
                  </a:lnTo>
                  <a:lnTo>
                    <a:pt x="1860" y="243"/>
                  </a:lnTo>
                  <a:lnTo>
                    <a:pt x="1853" y="232"/>
                  </a:lnTo>
                  <a:lnTo>
                    <a:pt x="1846" y="221"/>
                  </a:lnTo>
                  <a:lnTo>
                    <a:pt x="1838" y="211"/>
                  </a:lnTo>
                  <a:lnTo>
                    <a:pt x="1829" y="201"/>
                  </a:lnTo>
                  <a:lnTo>
                    <a:pt x="1819" y="192"/>
                  </a:lnTo>
                  <a:lnTo>
                    <a:pt x="1809" y="184"/>
                  </a:lnTo>
                  <a:lnTo>
                    <a:pt x="1797" y="176"/>
                  </a:lnTo>
                  <a:lnTo>
                    <a:pt x="1785" y="168"/>
                  </a:lnTo>
                  <a:lnTo>
                    <a:pt x="1772" y="161"/>
                  </a:lnTo>
                  <a:lnTo>
                    <a:pt x="1751" y="152"/>
                  </a:lnTo>
                  <a:lnTo>
                    <a:pt x="1731" y="146"/>
                  </a:lnTo>
                  <a:lnTo>
                    <a:pt x="1712" y="142"/>
                  </a:lnTo>
                  <a:lnTo>
                    <a:pt x="1692" y="140"/>
                  </a:lnTo>
                  <a:lnTo>
                    <a:pt x="1673" y="139"/>
                  </a:lnTo>
                  <a:lnTo>
                    <a:pt x="1653" y="139"/>
                  </a:lnTo>
                  <a:lnTo>
                    <a:pt x="1635" y="141"/>
                  </a:lnTo>
                  <a:lnTo>
                    <a:pt x="1615" y="142"/>
                  </a:lnTo>
                  <a:lnTo>
                    <a:pt x="1577" y="146"/>
                  </a:lnTo>
                  <a:lnTo>
                    <a:pt x="1536" y="150"/>
                  </a:lnTo>
                  <a:lnTo>
                    <a:pt x="1515" y="150"/>
                  </a:lnTo>
                  <a:lnTo>
                    <a:pt x="1494" y="149"/>
                  </a:lnTo>
                  <a:lnTo>
                    <a:pt x="1473" y="146"/>
                  </a:lnTo>
                  <a:lnTo>
                    <a:pt x="1450" y="143"/>
                  </a:lnTo>
                  <a:lnTo>
                    <a:pt x="1439" y="140"/>
                  </a:lnTo>
                  <a:lnTo>
                    <a:pt x="1427" y="135"/>
                  </a:lnTo>
                  <a:lnTo>
                    <a:pt x="1413" y="129"/>
                  </a:lnTo>
                  <a:lnTo>
                    <a:pt x="1401" y="122"/>
                  </a:lnTo>
                  <a:lnTo>
                    <a:pt x="1375" y="105"/>
                  </a:lnTo>
                  <a:lnTo>
                    <a:pt x="1348" y="86"/>
                  </a:lnTo>
                  <a:lnTo>
                    <a:pt x="1321" y="67"/>
                  </a:lnTo>
                  <a:lnTo>
                    <a:pt x="1294" y="52"/>
                  </a:lnTo>
                  <a:lnTo>
                    <a:pt x="1282" y="45"/>
                  </a:lnTo>
                  <a:lnTo>
                    <a:pt x="1270" y="41"/>
                  </a:lnTo>
                  <a:lnTo>
                    <a:pt x="1258" y="38"/>
                  </a:lnTo>
                  <a:lnTo>
                    <a:pt x="1246" y="37"/>
                  </a:lnTo>
                  <a:lnTo>
                    <a:pt x="1234" y="38"/>
                  </a:lnTo>
                  <a:lnTo>
                    <a:pt x="1221" y="41"/>
                  </a:lnTo>
                  <a:lnTo>
                    <a:pt x="1210" y="44"/>
                  </a:lnTo>
                  <a:lnTo>
                    <a:pt x="1200" y="49"/>
                  </a:lnTo>
                  <a:lnTo>
                    <a:pt x="1189" y="53"/>
                  </a:lnTo>
                  <a:lnTo>
                    <a:pt x="1178" y="56"/>
                  </a:lnTo>
                  <a:lnTo>
                    <a:pt x="1167" y="60"/>
                  </a:lnTo>
                  <a:lnTo>
                    <a:pt x="1156" y="60"/>
                  </a:lnTo>
                  <a:lnTo>
                    <a:pt x="1141" y="60"/>
                  </a:lnTo>
                  <a:lnTo>
                    <a:pt x="1129" y="58"/>
                  </a:lnTo>
                  <a:lnTo>
                    <a:pt x="1116" y="54"/>
                  </a:lnTo>
                  <a:lnTo>
                    <a:pt x="1104" y="51"/>
                  </a:lnTo>
                  <a:lnTo>
                    <a:pt x="1082" y="41"/>
                  </a:lnTo>
                  <a:lnTo>
                    <a:pt x="1061" y="30"/>
                  </a:lnTo>
                  <a:lnTo>
                    <a:pt x="1042" y="19"/>
                  </a:lnTo>
                  <a:lnTo>
                    <a:pt x="1022" y="10"/>
                  </a:lnTo>
                  <a:lnTo>
                    <a:pt x="1012" y="6"/>
                  </a:lnTo>
                  <a:lnTo>
                    <a:pt x="1002" y="4"/>
                  </a:lnTo>
                  <a:lnTo>
                    <a:pt x="992" y="2"/>
                  </a:lnTo>
                  <a:lnTo>
                    <a:pt x="982" y="0"/>
                  </a:lnTo>
                  <a:lnTo>
                    <a:pt x="946" y="2"/>
                  </a:lnTo>
                  <a:lnTo>
                    <a:pt x="906" y="5"/>
                  </a:lnTo>
                  <a:lnTo>
                    <a:pt x="862" y="9"/>
                  </a:lnTo>
                  <a:lnTo>
                    <a:pt x="814" y="13"/>
                  </a:lnTo>
                  <a:lnTo>
                    <a:pt x="764" y="15"/>
                  </a:lnTo>
                  <a:lnTo>
                    <a:pt x="713" y="16"/>
                  </a:lnTo>
                  <a:lnTo>
                    <a:pt x="686" y="16"/>
                  </a:lnTo>
                  <a:lnTo>
                    <a:pt x="659" y="14"/>
                  </a:lnTo>
                  <a:lnTo>
                    <a:pt x="633" y="11"/>
                  </a:lnTo>
                  <a:lnTo>
                    <a:pt x="606" y="8"/>
                  </a:lnTo>
                  <a:lnTo>
                    <a:pt x="596" y="20"/>
                  </a:lnTo>
                  <a:lnTo>
                    <a:pt x="584" y="31"/>
                  </a:lnTo>
                  <a:lnTo>
                    <a:pt x="571" y="42"/>
                  </a:lnTo>
                  <a:lnTo>
                    <a:pt x="556" y="53"/>
                  </a:lnTo>
                  <a:lnTo>
                    <a:pt x="538" y="64"/>
                  </a:lnTo>
                  <a:lnTo>
                    <a:pt x="519" y="74"/>
                  </a:lnTo>
                  <a:lnTo>
                    <a:pt x="496" y="84"/>
                  </a:lnTo>
                  <a:lnTo>
                    <a:pt x="469" y="94"/>
                  </a:lnTo>
                  <a:lnTo>
                    <a:pt x="453" y="100"/>
                  </a:lnTo>
                  <a:lnTo>
                    <a:pt x="439" y="107"/>
                  </a:lnTo>
                  <a:lnTo>
                    <a:pt x="426" y="115"/>
                  </a:lnTo>
                  <a:lnTo>
                    <a:pt x="416" y="122"/>
                  </a:lnTo>
                  <a:lnTo>
                    <a:pt x="406" y="131"/>
                  </a:lnTo>
                  <a:lnTo>
                    <a:pt x="398" y="141"/>
                  </a:lnTo>
                  <a:lnTo>
                    <a:pt x="390" y="152"/>
                  </a:lnTo>
                  <a:lnTo>
                    <a:pt x="384" y="163"/>
                  </a:lnTo>
                  <a:lnTo>
                    <a:pt x="378" y="175"/>
                  </a:lnTo>
                  <a:lnTo>
                    <a:pt x="374" y="188"/>
                  </a:lnTo>
                  <a:lnTo>
                    <a:pt x="368" y="201"/>
                  </a:lnTo>
                  <a:lnTo>
                    <a:pt x="364" y="215"/>
                  </a:lnTo>
                  <a:lnTo>
                    <a:pt x="354" y="247"/>
                  </a:lnTo>
                  <a:lnTo>
                    <a:pt x="343" y="282"/>
                  </a:lnTo>
                  <a:lnTo>
                    <a:pt x="340" y="290"/>
                  </a:lnTo>
                  <a:lnTo>
                    <a:pt x="337" y="297"/>
                  </a:lnTo>
                  <a:lnTo>
                    <a:pt x="332" y="302"/>
                  </a:lnTo>
                  <a:lnTo>
                    <a:pt x="328" y="307"/>
                  </a:lnTo>
                  <a:lnTo>
                    <a:pt x="317" y="316"/>
                  </a:lnTo>
                  <a:lnTo>
                    <a:pt x="305" y="325"/>
                  </a:lnTo>
                  <a:lnTo>
                    <a:pt x="292" y="333"/>
                  </a:lnTo>
                  <a:lnTo>
                    <a:pt x="278" y="341"/>
                  </a:lnTo>
                  <a:lnTo>
                    <a:pt x="272" y="347"/>
                  </a:lnTo>
                  <a:lnTo>
                    <a:pt x="265" y="352"/>
                  </a:lnTo>
                  <a:lnTo>
                    <a:pt x="259" y="359"/>
                  </a:lnTo>
                  <a:lnTo>
                    <a:pt x="253" y="367"/>
                  </a:lnTo>
                  <a:lnTo>
                    <a:pt x="248" y="377"/>
                  </a:lnTo>
                  <a:lnTo>
                    <a:pt x="243" y="388"/>
                  </a:lnTo>
                  <a:lnTo>
                    <a:pt x="239" y="398"/>
                  </a:lnTo>
                  <a:lnTo>
                    <a:pt x="237" y="409"/>
                  </a:lnTo>
                  <a:lnTo>
                    <a:pt x="231" y="434"/>
                  </a:lnTo>
                  <a:lnTo>
                    <a:pt x="229" y="459"/>
                  </a:lnTo>
                  <a:lnTo>
                    <a:pt x="226" y="485"/>
                  </a:lnTo>
                  <a:lnTo>
                    <a:pt x="224" y="510"/>
                  </a:lnTo>
                  <a:lnTo>
                    <a:pt x="221" y="522"/>
                  </a:lnTo>
                  <a:lnTo>
                    <a:pt x="219" y="533"/>
                  </a:lnTo>
                  <a:lnTo>
                    <a:pt x="217" y="544"/>
                  </a:lnTo>
                  <a:lnTo>
                    <a:pt x="214" y="555"/>
                  </a:lnTo>
                  <a:lnTo>
                    <a:pt x="210" y="563"/>
                  </a:lnTo>
                  <a:lnTo>
                    <a:pt x="207" y="571"/>
                  </a:lnTo>
                  <a:lnTo>
                    <a:pt x="202" y="576"/>
                  </a:lnTo>
                  <a:lnTo>
                    <a:pt x="197" y="582"/>
                  </a:lnTo>
                  <a:lnTo>
                    <a:pt x="185" y="589"/>
                  </a:lnTo>
                  <a:lnTo>
                    <a:pt x="172" y="596"/>
                  </a:lnTo>
                  <a:lnTo>
                    <a:pt x="159" y="601"/>
                  </a:lnTo>
                  <a:lnTo>
                    <a:pt x="145" y="609"/>
                  </a:lnTo>
                  <a:lnTo>
                    <a:pt x="138" y="612"/>
                  </a:lnTo>
                  <a:lnTo>
                    <a:pt x="132" y="618"/>
                  </a:lnTo>
                  <a:lnTo>
                    <a:pt x="125" y="623"/>
                  </a:lnTo>
                  <a:lnTo>
                    <a:pt x="118" y="630"/>
                  </a:lnTo>
                  <a:lnTo>
                    <a:pt x="115" y="639"/>
                  </a:lnTo>
                  <a:lnTo>
                    <a:pt x="109" y="659"/>
                  </a:lnTo>
                  <a:lnTo>
                    <a:pt x="107" y="666"/>
                  </a:lnTo>
                  <a:lnTo>
                    <a:pt x="106" y="674"/>
                  </a:lnTo>
                  <a:lnTo>
                    <a:pt x="106" y="681"/>
                  </a:lnTo>
                  <a:lnTo>
                    <a:pt x="106" y="690"/>
                  </a:lnTo>
                  <a:lnTo>
                    <a:pt x="109" y="699"/>
                  </a:lnTo>
                  <a:lnTo>
                    <a:pt x="111" y="708"/>
                  </a:lnTo>
                  <a:lnTo>
                    <a:pt x="114" y="716"/>
                  </a:lnTo>
                  <a:lnTo>
                    <a:pt x="118" y="725"/>
                  </a:lnTo>
                  <a:lnTo>
                    <a:pt x="126" y="735"/>
                  </a:lnTo>
                  <a:lnTo>
                    <a:pt x="132" y="745"/>
                  </a:lnTo>
                  <a:lnTo>
                    <a:pt x="135" y="754"/>
                  </a:lnTo>
                  <a:lnTo>
                    <a:pt x="137" y="764"/>
                  </a:lnTo>
                  <a:lnTo>
                    <a:pt x="138" y="771"/>
                  </a:lnTo>
                  <a:lnTo>
                    <a:pt x="138" y="780"/>
                  </a:lnTo>
                  <a:lnTo>
                    <a:pt x="137" y="789"/>
                  </a:lnTo>
                  <a:lnTo>
                    <a:pt x="135" y="796"/>
                  </a:lnTo>
                  <a:lnTo>
                    <a:pt x="129" y="812"/>
                  </a:lnTo>
                  <a:lnTo>
                    <a:pt x="123" y="828"/>
                  </a:lnTo>
                  <a:lnTo>
                    <a:pt x="117" y="844"/>
                  </a:lnTo>
                  <a:lnTo>
                    <a:pt x="114" y="860"/>
                  </a:lnTo>
                  <a:lnTo>
                    <a:pt x="100" y="960"/>
                  </a:lnTo>
                  <a:lnTo>
                    <a:pt x="89" y="1033"/>
                  </a:lnTo>
                  <a:lnTo>
                    <a:pt x="84" y="1061"/>
                  </a:lnTo>
                  <a:lnTo>
                    <a:pt x="80" y="1083"/>
                  </a:lnTo>
                  <a:lnTo>
                    <a:pt x="77" y="1100"/>
                  </a:lnTo>
                  <a:lnTo>
                    <a:pt x="73" y="1114"/>
                  </a:lnTo>
                  <a:lnTo>
                    <a:pt x="69" y="1124"/>
                  </a:lnTo>
                  <a:lnTo>
                    <a:pt x="66" y="1132"/>
                  </a:lnTo>
                  <a:lnTo>
                    <a:pt x="61" y="1137"/>
                  </a:lnTo>
                  <a:lnTo>
                    <a:pt x="58" y="1142"/>
                  </a:lnTo>
                  <a:lnTo>
                    <a:pt x="48" y="1147"/>
                  </a:lnTo>
                  <a:lnTo>
                    <a:pt x="36" y="1154"/>
                  </a:lnTo>
                  <a:lnTo>
                    <a:pt x="27" y="1160"/>
                  </a:lnTo>
                  <a:lnTo>
                    <a:pt x="20" y="1169"/>
                  </a:lnTo>
                  <a:lnTo>
                    <a:pt x="13" y="1178"/>
                  </a:lnTo>
                  <a:lnTo>
                    <a:pt x="9" y="1188"/>
                  </a:lnTo>
                  <a:lnTo>
                    <a:pt x="4" y="1199"/>
                  </a:lnTo>
                  <a:lnTo>
                    <a:pt x="2" y="1209"/>
                  </a:lnTo>
                  <a:lnTo>
                    <a:pt x="1" y="1220"/>
                  </a:lnTo>
                  <a:lnTo>
                    <a:pt x="0" y="1230"/>
                  </a:lnTo>
                  <a:lnTo>
                    <a:pt x="0" y="1241"/>
                  </a:lnTo>
                  <a:lnTo>
                    <a:pt x="1" y="1249"/>
                  </a:lnTo>
                  <a:lnTo>
                    <a:pt x="2" y="1258"/>
                  </a:lnTo>
                  <a:lnTo>
                    <a:pt x="4" y="1267"/>
                  </a:lnTo>
                  <a:lnTo>
                    <a:pt x="7" y="1273"/>
                  </a:lnTo>
                  <a:lnTo>
                    <a:pt x="9" y="1279"/>
                  </a:lnTo>
                  <a:lnTo>
                    <a:pt x="12" y="1283"/>
                  </a:lnTo>
                  <a:lnTo>
                    <a:pt x="15" y="1285"/>
                  </a:lnTo>
                  <a:lnTo>
                    <a:pt x="23" y="1288"/>
                  </a:lnTo>
                  <a:lnTo>
                    <a:pt x="31" y="1289"/>
                  </a:lnTo>
                  <a:lnTo>
                    <a:pt x="38" y="1288"/>
                  </a:lnTo>
                  <a:lnTo>
                    <a:pt x="47" y="1285"/>
                  </a:lnTo>
                  <a:lnTo>
                    <a:pt x="65" y="1278"/>
                  </a:lnTo>
                  <a:lnTo>
                    <a:pt x="85" y="1268"/>
                  </a:lnTo>
                  <a:lnTo>
                    <a:pt x="96" y="1264"/>
                  </a:lnTo>
                  <a:lnTo>
                    <a:pt x="109" y="1258"/>
                  </a:lnTo>
                  <a:lnTo>
                    <a:pt x="122" y="1254"/>
                  </a:lnTo>
                  <a:lnTo>
                    <a:pt x="135" y="1249"/>
                  </a:lnTo>
                  <a:lnTo>
                    <a:pt x="150" y="1246"/>
                  </a:lnTo>
                  <a:lnTo>
                    <a:pt x="166" y="1244"/>
                  </a:lnTo>
                  <a:lnTo>
                    <a:pt x="183" y="1244"/>
                  </a:lnTo>
                  <a:lnTo>
                    <a:pt x="202" y="1244"/>
                  </a:lnTo>
                  <a:lnTo>
                    <a:pt x="205" y="1245"/>
                  </a:lnTo>
                  <a:lnTo>
                    <a:pt x="209" y="1247"/>
                  </a:lnTo>
                  <a:lnTo>
                    <a:pt x="214" y="1249"/>
                  </a:lnTo>
                  <a:lnTo>
                    <a:pt x="219" y="1253"/>
                  </a:lnTo>
                  <a:lnTo>
                    <a:pt x="228" y="1261"/>
                  </a:lnTo>
                  <a:lnTo>
                    <a:pt x="238" y="1272"/>
                  </a:lnTo>
                  <a:lnTo>
                    <a:pt x="248" y="1287"/>
                  </a:lnTo>
                  <a:lnTo>
                    <a:pt x="258" y="1302"/>
                  </a:lnTo>
                  <a:lnTo>
                    <a:pt x="268" y="1319"/>
                  </a:lnTo>
                  <a:lnTo>
                    <a:pt x="277" y="1338"/>
                  </a:lnTo>
                  <a:lnTo>
                    <a:pt x="286" y="1358"/>
                  </a:lnTo>
                  <a:lnTo>
                    <a:pt x="295" y="1378"/>
                  </a:lnTo>
                  <a:lnTo>
                    <a:pt x="304" y="1398"/>
                  </a:lnTo>
                  <a:lnTo>
                    <a:pt x="311" y="1420"/>
                  </a:lnTo>
                  <a:lnTo>
                    <a:pt x="319" y="1441"/>
                  </a:lnTo>
                  <a:lnTo>
                    <a:pt x="326" y="1461"/>
                  </a:lnTo>
                  <a:lnTo>
                    <a:pt x="331" y="1481"/>
                  </a:lnTo>
                  <a:lnTo>
                    <a:pt x="335" y="1499"/>
                  </a:lnTo>
                  <a:close/>
                </a:path>
              </a:pathLst>
            </a:custGeom>
            <a:solidFill>
              <a:srgbClr val="356F3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auto">
            <a:xfrm>
              <a:off x="3427350" y="4710943"/>
              <a:ext cx="711491" cy="478140"/>
            </a:xfrm>
            <a:custGeom>
              <a:avLst/>
              <a:gdLst/>
              <a:ahLst/>
              <a:cxnLst>
                <a:cxn ang="0">
                  <a:pos x="387" y="1526"/>
                </a:cxn>
                <a:cxn ang="0">
                  <a:pos x="481" y="1515"/>
                </a:cxn>
                <a:cxn ang="0">
                  <a:pos x="598" y="1551"/>
                </a:cxn>
                <a:cxn ang="0">
                  <a:pos x="666" y="1542"/>
                </a:cxn>
                <a:cxn ang="0">
                  <a:pos x="814" y="1575"/>
                </a:cxn>
                <a:cxn ang="0">
                  <a:pos x="925" y="1615"/>
                </a:cxn>
                <a:cxn ang="0">
                  <a:pos x="1021" y="1655"/>
                </a:cxn>
                <a:cxn ang="0">
                  <a:pos x="1160" y="1669"/>
                </a:cxn>
                <a:cxn ang="0">
                  <a:pos x="1257" y="1645"/>
                </a:cxn>
                <a:cxn ang="0">
                  <a:pos x="1271" y="1540"/>
                </a:cxn>
                <a:cxn ang="0">
                  <a:pos x="1337" y="1511"/>
                </a:cxn>
                <a:cxn ang="0">
                  <a:pos x="1453" y="1492"/>
                </a:cxn>
                <a:cxn ang="0">
                  <a:pos x="1488" y="1436"/>
                </a:cxn>
                <a:cxn ang="0">
                  <a:pos x="1565" y="1436"/>
                </a:cxn>
                <a:cxn ang="0">
                  <a:pos x="1723" y="1427"/>
                </a:cxn>
                <a:cxn ang="0">
                  <a:pos x="1788" y="1437"/>
                </a:cxn>
                <a:cxn ang="0">
                  <a:pos x="1880" y="1516"/>
                </a:cxn>
                <a:cxn ang="0">
                  <a:pos x="1977" y="1458"/>
                </a:cxn>
                <a:cxn ang="0">
                  <a:pos x="2147" y="1421"/>
                </a:cxn>
                <a:cxn ang="0">
                  <a:pos x="2271" y="1371"/>
                </a:cxn>
                <a:cxn ang="0">
                  <a:pos x="2315" y="1289"/>
                </a:cxn>
                <a:cxn ang="0">
                  <a:pos x="2236" y="1276"/>
                </a:cxn>
                <a:cxn ang="0">
                  <a:pos x="2209" y="1236"/>
                </a:cxn>
                <a:cxn ang="0">
                  <a:pos x="2250" y="1232"/>
                </a:cxn>
                <a:cxn ang="0">
                  <a:pos x="2309" y="1167"/>
                </a:cxn>
                <a:cxn ang="0">
                  <a:pos x="2366" y="1188"/>
                </a:cxn>
                <a:cxn ang="0">
                  <a:pos x="2346" y="1239"/>
                </a:cxn>
                <a:cxn ang="0">
                  <a:pos x="2468" y="1165"/>
                </a:cxn>
                <a:cxn ang="0">
                  <a:pos x="2466" y="1134"/>
                </a:cxn>
                <a:cxn ang="0">
                  <a:pos x="2401" y="1088"/>
                </a:cxn>
                <a:cxn ang="0">
                  <a:pos x="2340" y="1018"/>
                </a:cxn>
                <a:cxn ang="0">
                  <a:pos x="2281" y="1050"/>
                </a:cxn>
                <a:cxn ang="0">
                  <a:pos x="2277" y="964"/>
                </a:cxn>
                <a:cxn ang="0">
                  <a:pos x="2218" y="890"/>
                </a:cxn>
                <a:cxn ang="0">
                  <a:pos x="1990" y="846"/>
                </a:cxn>
                <a:cxn ang="0">
                  <a:pos x="2022" y="773"/>
                </a:cxn>
                <a:cxn ang="0">
                  <a:pos x="1901" y="559"/>
                </a:cxn>
                <a:cxn ang="0">
                  <a:pos x="1886" y="315"/>
                </a:cxn>
                <a:cxn ang="0">
                  <a:pos x="1838" y="211"/>
                </a:cxn>
                <a:cxn ang="0">
                  <a:pos x="1712" y="142"/>
                </a:cxn>
                <a:cxn ang="0">
                  <a:pos x="1494" y="149"/>
                </a:cxn>
                <a:cxn ang="0">
                  <a:pos x="1321" y="67"/>
                </a:cxn>
                <a:cxn ang="0">
                  <a:pos x="1200" y="49"/>
                </a:cxn>
                <a:cxn ang="0">
                  <a:pos x="1082" y="41"/>
                </a:cxn>
                <a:cxn ang="0">
                  <a:pos x="906" y="5"/>
                </a:cxn>
                <a:cxn ang="0">
                  <a:pos x="596" y="20"/>
                </a:cxn>
                <a:cxn ang="0">
                  <a:pos x="439" y="107"/>
                </a:cxn>
                <a:cxn ang="0">
                  <a:pos x="368" y="201"/>
                </a:cxn>
                <a:cxn ang="0">
                  <a:pos x="305" y="325"/>
                </a:cxn>
                <a:cxn ang="0">
                  <a:pos x="239" y="398"/>
                </a:cxn>
                <a:cxn ang="0">
                  <a:pos x="214" y="555"/>
                </a:cxn>
                <a:cxn ang="0">
                  <a:pos x="138" y="612"/>
                </a:cxn>
                <a:cxn ang="0">
                  <a:pos x="106" y="690"/>
                </a:cxn>
                <a:cxn ang="0">
                  <a:pos x="138" y="771"/>
                </a:cxn>
                <a:cxn ang="0">
                  <a:pos x="89" y="1033"/>
                </a:cxn>
                <a:cxn ang="0">
                  <a:pos x="48" y="1147"/>
                </a:cxn>
                <a:cxn ang="0">
                  <a:pos x="0" y="1230"/>
                </a:cxn>
                <a:cxn ang="0">
                  <a:pos x="23" y="1288"/>
                </a:cxn>
                <a:cxn ang="0">
                  <a:pos x="135" y="1249"/>
                </a:cxn>
                <a:cxn ang="0">
                  <a:pos x="228" y="1261"/>
                </a:cxn>
                <a:cxn ang="0">
                  <a:pos x="311" y="1420"/>
                </a:cxn>
              </a:cxnLst>
              <a:rect l="0" t="0" r="r" b="b"/>
              <a:pathLst>
                <a:path w="2488" h="1674">
                  <a:moveTo>
                    <a:pt x="335" y="1499"/>
                  </a:moveTo>
                  <a:lnTo>
                    <a:pt x="342" y="1505"/>
                  </a:lnTo>
                  <a:lnTo>
                    <a:pt x="349" y="1511"/>
                  </a:lnTo>
                  <a:lnTo>
                    <a:pt x="356" y="1517"/>
                  </a:lnTo>
                  <a:lnTo>
                    <a:pt x="364" y="1522"/>
                  </a:lnTo>
                  <a:lnTo>
                    <a:pt x="369" y="1523"/>
                  </a:lnTo>
                  <a:lnTo>
                    <a:pt x="375" y="1524"/>
                  </a:lnTo>
                  <a:lnTo>
                    <a:pt x="380" y="1526"/>
                  </a:lnTo>
                  <a:lnTo>
                    <a:pt x="387" y="1526"/>
                  </a:lnTo>
                  <a:lnTo>
                    <a:pt x="394" y="1524"/>
                  </a:lnTo>
                  <a:lnTo>
                    <a:pt x="402" y="1523"/>
                  </a:lnTo>
                  <a:lnTo>
                    <a:pt x="411" y="1520"/>
                  </a:lnTo>
                  <a:lnTo>
                    <a:pt x="421" y="1517"/>
                  </a:lnTo>
                  <a:lnTo>
                    <a:pt x="428" y="1516"/>
                  </a:lnTo>
                  <a:lnTo>
                    <a:pt x="436" y="1513"/>
                  </a:lnTo>
                  <a:lnTo>
                    <a:pt x="447" y="1513"/>
                  </a:lnTo>
                  <a:lnTo>
                    <a:pt x="458" y="1512"/>
                  </a:lnTo>
                  <a:lnTo>
                    <a:pt x="481" y="1515"/>
                  </a:lnTo>
                  <a:lnTo>
                    <a:pt x="507" y="1517"/>
                  </a:lnTo>
                  <a:lnTo>
                    <a:pt x="531" y="1522"/>
                  </a:lnTo>
                  <a:lnTo>
                    <a:pt x="551" y="1528"/>
                  </a:lnTo>
                  <a:lnTo>
                    <a:pt x="561" y="1531"/>
                  </a:lnTo>
                  <a:lnTo>
                    <a:pt x="569" y="1533"/>
                  </a:lnTo>
                  <a:lnTo>
                    <a:pt x="576" y="1538"/>
                  </a:lnTo>
                  <a:lnTo>
                    <a:pt x="580" y="1541"/>
                  </a:lnTo>
                  <a:lnTo>
                    <a:pt x="590" y="1546"/>
                  </a:lnTo>
                  <a:lnTo>
                    <a:pt x="598" y="1551"/>
                  </a:lnTo>
                  <a:lnTo>
                    <a:pt x="606" y="1554"/>
                  </a:lnTo>
                  <a:lnTo>
                    <a:pt x="614" y="1556"/>
                  </a:lnTo>
                  <a:lnTo>
                    <a:pt x="621" y="1556"/>
                  </a:lnTo>
                  <a:lnTo>
                    <a:pt x="627" y="1555"/>
                  </a:lnTo>
                  <a:lnTo>
                    <a:pt x="634" y="1554"/>
                  </a:lnTo>
                  <a:lnTo>
                    <a:pt x="640" y="1552"/>
                  </a:lnTo>
                  <a:lnTo>
                    <a:pt x="651" y="1547"/>
                  </a:lnTo>
                  <a:lnTo>
                    <a:pt x="661" y="1544"/>
                  </a:lnTo>
                  <a:lnTo>
                    <a:pt x="666" y="1542"/>
                  </a:lnTo>
                  <a:lnTo>
                    <a:pt x="670" y="1542"/>
                  </a:lnTo>
                  <a:lnTo>
                    <a:pt x="674" y="1542"/>
                  </a:lnTo>
                  <a:lnTo>
                    <a:pt x="679" y="1543"/>
                  </a:lnTo>
                  <a:lnTo>
                    <a:pt x="693" y="1550"/>
                  </a:lnTo>
                  <a:lnTo>
                    <a:pt x="709" y="1556"/>
                  </a:lnTo>
                  <a:lnTo>
                    <a:pt x="726" y="1561"/>
                  </a:lnTo>
                  <a:lnTo>
                    <a:pt x="743" y="1564"/>
                  </a:lnTo>
                  <a:lnTo>
                    <a:pt x="778" y="1571"/>
                  </a:lnTo>
                  <a:lnTo>
                    <a:pt x="814" y="1575"/>
                  </a:lnTo>
                  <a:lnTo>
                    <a:pt x="831" y="1577"/>
                  </a:lnTo>
                  <a:lnTo>
                    <a:pt x="848" y="1580"/>
                  </a:lnTo>
                  <a:lnTo>
                    <a:pt x="864" y="1585"/>
                  </a:lnTo>
                  <a:lnTo>
                    <a:pt x="879" y="1589"/>
                  </a:lnTo>
                  <a:lnTo>
                    <a:pt x="895" y="1595"/>
                  </a:lnTo>
                  <a:lnTo>
                    <a:pt x="908" y="1601"/>
                  </a:lnTo>
                  <a:lnTo>
                    <a:pt x="914" y="1606"/>
                  </a:lnTo>
                  <a:lnTo>
                    <a:pt x="920" y="1610"/>
                  </a:lnTo>
                  <a:lnTo>
                    <a:pt x="925" y="1615"/>
                  </a:lnTo>
                  <a:lnTo>
                    <a:pt x="931" y="1621"/>
                  </a:lnTo>
                  <a:lnTo>
                    <a:pt x="936" y="1626"/>
                  </a:lnTo>
                  <a:lnTo>
                    <a:pt x="942" y="1631"/>
                  </a:lnTo>
                  <a:lnTo>
                    <a:pt x="948" y="1635"/>
                  </a:lnTo>
                  <a:lnTo>
                    <a:pt x="955" y="1638"/>
                  </a:lnTo>
                  <a:lnTo>
                    <a:pt x="970" y="1645"/>
                  </a:lnTo>
                  <a:lnTo>
                    <a:pt x="986" y="1649"/>
                  </a:lnTo>
                  <a:lnTo>
                    <a:pt x="1003" y="1653"/>
                  </a:lnTo>
                  <a:lnTo>
                    <a:pt x="1021" y="1655"/>
                  </a:lnTo>
                  <a:lnTo>
                    <a:pt x="1038" y="1656"/>
                  </a:lnTo>
                  <a:lnTo>
                    <a:pt x="1056" y="1657"/>
                  </a:lnTo>
                  <a:lnTo>
                    <a:pt x="1091" y="1657"/>
                  </a:lnTo>
                  <a:lnTo>
                    <a:pt x="1122" y="1658"/>
                  </a:lnTo>
                  <a:lnTo>
                    <a:pt x="1135" y="1660"/>
                  </a:lnTo>
                  <a:lnTo>
                    <a:pt x="1147" y="1663"/>
                  </a:lnTo>
                  <a:lnTo>
                    <a:pt x="1151" y="1665"/>
                  </a:lnTo>
                  <a:lnTo>
                    <a:pt x="1156" y="1667"/>
                  </a:lnTo>
                  <a:lnTo>
                    <a:pt x="1160" y="1669"/>
                  </a:lnTo>
                  <a:lnTo>
                    <a:pt x="1163" y="1672"/>
                  </a:lnTo>
                  <a:lnTo>
                    <a:pt x="1169" y="1674"/>
                  </a:lnTo>
                  <a:lnTo>
                    <a:pt x="1178" y="1674"/>
                  </a:lnTo>
                  <a:lnTo>
                    <a:pt x="1187" y="1674"/>
                  </a:lnTo>
                  <a:lnTo>
                    <a:pt x="1198" y="1674"/>
                  </a:lnTo>
                  <a:lnTo>
                    <a:pt x="1227" y="1671"/>
                  </a:lnTo>
                  <a:lnTo>
                    <a:pt x="1261" y="1669"/>
                  </a:lnTo>
                  <a:lnTo>
                    <a:pt x="1259" y="1657"/>
                  </a:lnTo>
                  <a:lnTo>
                    <a:pt x="1257" y="1645"/>
                  </a:lnTo>
                  <a:lnTo>
                    <a:pt x="1257" y="1635"/>
                  </a:lnTo>
                  <a:lnTo>
                    <a:pt x="1258" y="1625"/>
                  </a:lnTo>
                  <a:lnTo>
                    <a:pt x="1260" y="1603"/>
                  </a:lnTo>
                  <a:lnTo>
                    <a:pt x="1261" y="1577"/>
                  </a:lnTo>
                  <a:lnTo>
                    <a:pt x="1262" y="1567"/>
                  </a:lnTo>
                  <a:lnTo>
                    <a:pt x="1263" y="1560"/>
                  </a:lnTo>
                  <a:lnTo>
                    <a:pt x="1264" y="1552"/>
                  </a:lnTo>
                  <a:lnTo>
                    <a:pt x="1268" y="1545"/>
                  </a:lnTo>
                  <a:lnTo>
                    <a:pt x="1271" y="1540"/>
                  </a:lnTo>
                  <a:lnTo>
                    <a:pt x="1274" y="1534"/>
                  </a:lnTo>
                  <a:lnTo>
                    <a:pt x="1278" y="1530"/>
                  </a:lnTo>
                  <a:lnTo>
                    <a:pt x="1284" y="1527"/>
                  </a:lnTo>
                  <a:lnTo>
                    <a:pt x="1288" y="1523"/>
                  </a:lnTo>
                  <a:lnTo>
                    <a:pt x="1295" y="1520"/>
                  </a:lnTo>
                  <a:lnTo>
                    <a:pt x="1300" y="1518"/>
                  </a:lnTo>
                  <a:lnTo>
                    <a:pt x="1307" y="1516"/>
                  </a:lnTo>
                  <a:lnTo>
                    <a:pt x="1321" y="1512"/>
                  </a:lnTo>
                  <a:lnTo>
                    <a:pt x="1337" y="1511"/>
                  </a:lnTo>
                  <a:lnTo>
                    <a:pt x="1367" y="1509"/>
                  </a:lnTo>
                  <a:lnTo>
                    <a:pt x="1398" y="1508"/>
                  </a:lnTo>
                  <a:lnTo>
                    <a:pt x="1413" y="1507"/>
                  </a:lnTo>
                  <a:lnTo>
                    <a:pt x="1427" y="1504"/>
                  </a:lnTo>
                  <a:lnTo>
                    <a:pt x="1433" y="1503"/>
                  </a:lnTo>
                  <a:lnTo>
                    <a:pt x="1439" y="1500"/>
                  </a:lnTo>
                  <a:lnTo>
                    <a:pt x="1444" y="1497"/>
                  </a:lnTo>
                  <a:lnTo>
                    <a:pt x="1450" y="1494"/>
                  </a:lnTo>
                  <a:lnTo>
                    <a:pt x="1453" y="1492"/>
                  </a:lnTo>
                  <a:lnTo>
                    <a:pt x="1456" y="1488"/>
                  </a:lnTo>
                  <a:lnTo>
                    <a:pt x="1458" y="1484"/>
                  </a:lnTo>
                  <a:lnTo>
                    <a:pt x="1462" y="1480"/>
                  </a:lnTo>
                  <a:lnTo>
                    <a:pt x="1467" y="1469"/>
                  </a:lnTo>
                  <a:lnTo>
                    <a:pt x="1473" y="1456"/>
                  </a:lnTo>
                  <a:lnTo>
                    <a:pt x="1476" y="1451"/>
                  </a:lnTo>
                  <a:lnTo>
                    <a:pt x="1479" y="1446"/>
                  </a:lnTo>
                  <a:lnTo>
                    <a:pt x="1484" y="1440"/>
                  </a:lnTo>
                  <a:lnTo>
                    <a:pt x="1488" y="1436"/>
                  </a:lnTo>
                  <a:lnTo>
                    <a:pt x="1493" y="1432"/>
                  </a:lnTo>
                  <a:lnTo>
                    <a:pt x="1499" y="1429"/>
                  </a:lnTo>
                  <a:lnTo>
                    <a:pt x="1504" y="1428"/>
                  </a:lnTo>
                  <a:lnTo>
                    <a:pt x="1512" y="1427"/>
                  </a:lnTo>
                  <a:lnTo>
                    <a:pt x="1524" y="1428"/>
                  </a:lnTo>
                  <a:lnTo>
                    <a:pt x="1535" y="1429"/>
                  </a:lnTo>
                  <a:lnTo>
                    <a:pt x="1545" y="1431"/>
                  </a:lnTo>
                  <a:lnTo>
                    <a:pt x="1555" y="1433"/>
                  </a:lnTo>
                  <a:lnTo>
                    <a:pt x="1565" y="1436"/>
                  </a:lnTo>
                  <a:lnTo>
                    <a:pt x="1576" y="1438"/>
                  </a:lnTo>
                  <a:lnTo>
                    <a:pt x="1588" y="1439"/>
                  </a:lnTo>
                  <a:lnTo>
                    <a:pt x="1602" y="1440"/>
                  </a:lnTo>
                  <a:lnTo>
                    <a:pt x="1634" y="1440"/>
                  </a:lnTo>
                  <a:lnTo>
                    <a:pt x="1663" y="1438"/>
                  </a:lnTo>
                  <a:lnTo>
                    <a:pt x="1678" y="1437"/>
                  </a:lnTo>
                  <a:lnTo>
                    <a:pt x="1693" y="1435"/>
                  </a:lnTo>
                  <a:lnTo>
                    <a:pt x="1707" y="1431"/>
                  </a:lnTo>
                  <a:lnTo>
                    <a:pt x="1723" y="1427"/>
                  </a:lnTo>
                  <a:lnTo>
                    <a:pt x="1731" y="1425"/>
                  </a:lnTo>
                  <a:lnTo>
                    <a:pt x="1739" y="1424"/>
                  </a:lnTo>
                  <a:lnTo>
                    <a:pt x="1747" y="1424"/>
                  </a:lnTo>
                  <a:lnTo>
                    <a:pt x="1753" y="1424"/>
                  </a:lnTo>
                  <a:lnTo>
                    <a:pt x="1760" y="1425"/>
                  </a:lnTo>
                  <a:lnTo>
                    <a:pt x="1766" y="1426"/>
                  </a:lnTo>
                  <a:lnTo>
                    <a:pt x="1772" y="1428"/>
                  </a:lnTo>
                  <a:lnTo>
                    <a:pt x="1777" y="1430"/>
                  </a:lnTo>
                  <a:lnTo>
                    <a:pt x="1788" y="1437"/>
                  </a:lnTo>
                  <a:lnTo>
                    <a:pt x="1797" y="1444"/>
                  </a:lnTo>
                  <a:lnTo>
                    <a:pt x="1806" y="1453"/>
                  </a:lnTo>
                  <a:lnTo>
                    <a:pt x="1815" y="1462"/>
                  </a:lnTo>
                  <a:lnTo>
                    <a:pt x="1831" y="1482"/>
                  </a:lnTo>
                  <a:lnTo>
                    <a:pt x="1849" y="1499"/>
                  </a:lnTo>
                  <a:lnTo>
                    <a:pt x="1859" y="1507"/>
                  </a:lnTo>
                  <a:lnTo>
                    <a:pt x="1868" y="1512"/>
                  </a:lnTo>
                  <a:lnTo>
                    <a:pt x="1875" y="1515"/>
                  </a:lnTo>
                  <a:lnTo>
                    <a:pt x="1880" y="1516"/>
                  </a:lnTo>
                  <a:lnTo>
                    <a:pt x="1887" y="1517"/>
                  </a:lnTo>
                  <a:lnTo>
                    <a:pt x="1894" y="1517"/>
                  </a:lnTo>
                  <a:lnTo>
                    <a:pt x="1901" y="1517"/>
                  </a:lnTo>
                  <a:lnTo>
                    <a:pt x="1910" y="1513"/>
                  </a:lnTo>
                  <a:lnTo>
                    <a:pt x="1919" y="1509"/>
                  </a:lnTo>
                  <a:lnTo>
                    <a:pt x="1927" y="1504"/>
                  </a:lnTo>
                  <a:lnTo>
                    <a:pt x="1943" y="1489"/>
                  </a:lnTo>
                  <a:lnTo>
                    <a:pt x="1959" y="1474"/>
                  </a:lnTo>
                  <a:lnTo>
                    <a:pt x="1977" y="1458"/>
                  </a:lnTo>
                  <a:lnTo>
                    <a:pt x="1996" y="1442"/>
                  </a:lnTo>
                  <a:lnTo>
                    <a:pt x="2005" y="1436"/>
                  </a:lnTo>
                  <a:lnTo>
                    <a:pt x="2016" y="1430"/>
                  </a:lnTo>
                  <a:lnTo>
                    <a:pt x="2028" y="1427"/>
                  </a:lnTo>
                  <a:lnTo>
                    <a:pt x="2041" y="1425"/>
                  </a:lnTo>
                  <a:lnTo>
                    <a:pt x="2068" y="1425"/>
                  </a:lnTo>
                  <a:lnTo>
                    <a:pt x="2094" y="1424"/>
                  </a:lnTo>
                  <a:lnTo>
                    <a:pt x="2121" y="1422"/>
                  </a:lnTo>
                  <a:lnTo>
                    <a:pt x="2147" y="1421"/>
                  </a:lnTo>
                  <a:lnTo>
                    <a:pt x="2173" y="1419"/>
                  </a:lnTo>
                  <a:lnTo>
                    <a:pt x="2198" y="1417"/>
                  </a:lnTo>
                  <a:lnTo>
                    <a:pt x="2225" y="1414"/>
                  </a:lnTo>
                  <a:lnTo>
                    <a:pt x="2252" y="1409"/>
                  </a:lnTo>
                  <a:lnTo>
                    <a:pt x="2253" y="1403"/>
                  </a:lnTo>
                  <a:lnTo>
                    <a:pt x="2255" y="1396"/>
                  </a:lnTo>
                  <a:lnTo>
                    <a:pt x="2259" y="1390"/>
                  </a:lnTo>
                  <a:lnTo>
                    <a:pt x="2262" y="1383"/>
                  </a:lnTo>
                  <a:lnTo>
                    <a:pt x="2271" y="1371"/>
                  </a:lnTo>
                  <a:lnTo>
                    <a:pt x="2280" y="1358"/>
                  </a:lnTo>
                  <a:lnTo>
                    <a:pt x="2289" y="1346"/>
                  </a:lnTo>
                  <a:lnTo>
                    <a:pt x="2298" y="1332"/>
                  </a:lnTo>
                  <a:lnTo>
                    <a:pt x="2307" y="1318"/>
                  </a:lnTo>
                  <a:lnTo>
                    <a:pt x="2314" y="1303"/>
                  </a:lnTo>
                  <a:lnTo>
                    <a:pt x="2316" y="1299"/>
                  </a:lnTo>
                  <a:lnTo>
                    <a:pt x="2316" y="1294"/>
                  </a:lnTo>
                  <a:lnTo>
                    <a:pt x="2316" y="1291"/>
                  </a:lnTo>
                  <a:lnTo>
                    <a:pt x="2315" y="1289"/>
                  </a:lnTo>
                  <a:lnTo>
                    <a:pt x="2314" y="1287"/>
                  </a:lnTo>
                  <a:lnTo>
                    <a:pt x="2311" y="1284"/>
                  </a:lnTo>
                  <a:lnTo>
                    <a:pt x="2308" y="1283"/>
                  </a:lnTo>
                  <a:lnTo>
                    <a:pt x="2305" y="1282"/>
                  </a:lnTo>
                  <a:lnTo>
                    <a:pt x="2286" y="1280"/>
                  </a:lnTo>
                  <a:lnTo>
                    <a:pt x="2264" y="1280"/>
                  </a:lnTo>
                  <a:lnTo>
                    <a:pt x="2252" y="1279"/>
                  </a:lnTo>
                  <a:lnTo>
                    <a:pt x="2241" y="1277"/>
                  </a:lnTo>
                  <a:lnTo>
                    <a:pt x="2236" y="1276"/>
                  </a:lnTo>
                  <a:lnTo>
                    <a:pt x="2231" y="1273"/>
                  </a:lnTo>
                  <a:lnTo>
                    <a:pt x="2227" y="1271"/>
                  </a:lnTo>
                  <a:lnTo>
                    <a:pt x="2223" y="1268"/>
                  </a:lnTo>
                  <a:lnTo>
                    <a:pt x="2218" y="1265"/>
                  </a:lnTo>
                  <a:lnTo>
                    <a:pt x="2215" y="1260"/>
                  </a:lnTo>
                  <a:lnTo>
                    <a:pt x="2213" y="1256"/>
                  </a:lnTo>
                  <a:lnTo>
                    <a:pt x="2210" y="1250"/>
                  </a:lnTo>
                  <a:lnTo>
                    <a:pt x="2209" y="1244"/>
                  </a:lnTo>
                  <a:lnTo>
                    <a:pt x="2209" y="1236"/>
                  </a:lnTo>
                  <a:lnTo>
                    <a:pt x="2209" y="1227"/>
                  </a:lnTo>
                  <a:lnTo>
                    <a:pt x="2210" y="1219"/>
                  </a:lnTo>
                  <a:lnTo>
                    <a:pt x="2217" y="1223"/>
                  </a:lnTo>
                  <a:lnTo>
                    <a:pt x="2224" y="1226"/>
                  </a:lnTo>
                  <a:lnTo>
                    <a:pt x="2230" y="1230"/>
                  </a:lnTo>
                  <a:lnTo>
                    <a:pt x="2236" y="1232"/>
                  </a:lnTo>
                  <a:lnTo>
                    <a:pt x="2241" y="1233"/>
                  </a:lnTo>
                  <a:lnTo>
                    <a:pt x="2246" y="1233"/>
                  </a:lnTo>
                  <a:lnTo>
                    <a:pt x="2250" y="1232"/>
                  </a:lnTo>
                  <a:lnTo>
                    <a:pt x="2254" y="1231"/>
                  </a:lnTo>
                  <a:lnTo>
                    <a:pt x="2262" y="1227"/>
                  </a:lnTo>
                  <a:lnTo>
                    <a:pt x="2269" y="1222"/>
                  </a:lnTo>
                  <a:lnTo>
                    <a:pt x="2274" y="1214"/>
                  </a:lnTo>
                  <a:lnTo>
                    <a:pt x="2278" y="1207"/>
                  </a:lnTo>
                  <a:lnTo>
                    <a:pt x="2288" y="1189"/>
                  </a:lnTo>
                  <a:lnTo>
                    <a:pt x="2297" y="1175"/>
                  </a:lnTo>
                  <a:lnTo>
                    <a:pt x="2303" y="1170"/>
                  </a:lnTo>
                  <a:lnTo>
                    <a:pt x="2309" y="1167"/>
                  </a:lnTo>
                  <a:lnTo>
                    <a:pt x="2312" y="1166"/>
                  </a:lnTo>
                  <a:lnTo>
                    <a:pt x="2316" y="1166"/>
                  </a:lnTo>
                  <a:lnTo>
                    <a:pt x="2320" y="1167"/>
                  </a:lnTo>
                  <a:lnTo>
                    <a:pt x="2323" y="1169"/>
                  </a:lnTo>
                  <a:lnTo>
                    <a:pt x="2339" y="1171"/>
                  </a:lnTo>
                  <a:lnTo>
                    <a:pt x="2351" y="1175"/>
                  </a:lnTo>
                  <a:lnTo>
                    <a:pt x="2359" y="1179"/>
                  </a:lnTo>
                  <a:lnTo>
                    <a:pt x="2364" y="1183"/>
                  </a:lnTo>
                  <a:lnTo>
                    <a:pt x="2366" y="1188"/>
                  </a:lnTo>
                  <a:lnTo>
                    <a:pt x="2366" y="1192"/>
                  </a:lnTo>
                  <a:lnTo>
                    <a:pt x="2365" y="1198"/>
                  </a:lnTo>
                  <a:lnTo>
                    <a:pt x="2362" y="1202"/>
                  </a:lnTo>
                  <a:lnTo>
                    <a:pt x="2355" y="1213"/>
                  </a:lnTo>
                  <a:lnTo>
                    <a:pt x="2348" y="1224"/>
                  </a:lnTo>
                  <a:lnTo>
                    <a:pt x="2345" y="1230"/>
                  </a:lnTo>
                  <a:lnTo>
                    <a:pt x="2345" y="1235"/>
                  </a:lnTo>
                  <a:lnTo>
                    <a:pt x="2345" y="1237"/>
                  </a:lnTo>
                  <a:lnTo>
                    <a:pt x="2346" y="1239"/>
                  </a:lnTo>
                  <a:lnTo>
                    <a:pt x="2348" y="1242"/>
                  </a:lnTo>
                  <a:lnTo>
                    <a:pt x="2350" y="1244"/>
                  </a:lnTo>
                  <a:lnTo>
                    <a:pt x="2362" y="1239"/>
                  </a:lnTo>
                  <a:lnTo>
                    <a:pt x="2374" y="1233"/>
                  </a:lnTo>
                  <a:lnTo>
                    <a:pt x="2387" y="1226"/>
                  </a:lnTo>
                  <a:lnTo>
                    <a:pt x="2400" y="1219"/>
                  </a:lnTo>
                  <a:lnTo>
                    <a:pt x="2425" y="1201"/>
                  </a:lnTo>
                  <a:lnTo>
                    <a:pt x="2448" y="1182"/>
                  </a:lnTo>
                  <a:lnTo>
                    <a:pt x="2468" y="1165"/>
                  </a:lnTo>
                  <a:lnTo>
                    <a:pt x="2481" y="1150"/>
                  </a:lnTo>
                  <a:lnTo>
                    <a:pt x="2486" y="1144"/>
                  </a:lnTo>
                  <a:lnTo>
                    <a:pt x="2487" y="1140"/>
                  </a:lnTo>
                  <a:lnTo>
                    <a:pt x="2488" y="1137"/>
                  </a:lnTo>
                  <a:lnTo>
                    <a:pt x="2487" y="1136"/>
                  </a:lnTo>
                  <a:lnTo>
                    <a:pt x="2486" y="1136"/>
                  </a:lnTo>
                  <a:lnTo>
                    <a:pt x="2484" y="1135"/>
                  </a:lnTo>
                  <a:lnTo>
                    <a:pt x="2475" y="1135"/>
                  </a:lnTo>
                  <a:lnTo>
                    <a:pt x="2466" y="1134"/>
                  </a:lnTo>
                  <a:lnTo>
                    <a:pt x="2458" y="1133"/>
                  </a:lnTo>
                  <a:lnTo>
                    <a:pt x="2451" y="1131"/>
                  </a:lnTo>
                  <a:lnTo>
                    <a:pt x="2444" y="1128"/>
                  </a:lnTo>
                  <a:lnTo>
                    <a:pt x="2437" y="1125"/>
                  </a:lnTo>
                  <a:lnTo>
                    <a:pt x="2432" y="1121"/>
                  </a:lnTo>
                  <a:lnTo>
                    <a:pt x="2427" y="1118"/>
                  </a:lnTo>
                  <a:lnTo>
                    <a:pt x="2418" y="1109"/>
                  </a:lnTo>
                  <a:lnTo>
                    <a:pt x="2409" y="1099"/>
                  </a:lnTo>
                  <a:lnTo>
                    <a:pt x="2401" y="1088"/>
                  </a:lnTo>
                  <a:lnTo>
                    <a:pt x="2395" y="1077"/>
                  </a:lnTo>
                  <a:lnTo>
                    <a:pt x="2387" y="1066"/>
                  </a:lnTo>
                  <a:lnTo>
                    <a:pt x="2379" y="1055"/>
                  </a:lnTo>
                  <a:lnTo>
                    <a:pt x="2372" y="1044"/>
                  </a:lnTo>
                  <a:lnTo>
                    <a:pt x="2363" y="1034"/>
                  </a:lnTo>
                  <a:lnTo>
                    <a:pt x="2357" y="1030"/>
                  </a:lnTo>
                  <a:lnTo>
                    <a:pt x="2352" y="1026"/>
                  </a:lnTo>
                  <a:lnTo>
                    <a:pt x="2346" y="1022"/>
                  </a:lnTo>
                  <a:lnTo>
                    <a:pt x="2340" y="1018"/>
                  </a:lnTo>
                  <a:lnTo>
                    <a:pt x="2333" y="1016"/>
                  </a:lnTo>
                  <a:lnTo>
                    <a:pt x="2326" y="1012"/>
                  </a:lnTo>
                  <a:lnTo>
                    <a:pt x="2317" y="1010"/>
                  </a:lnTo>
                  <a:lnTo>
                    <a:pt x="2308" y="1009"/>
                  </a:lnTo>
                  <a:lnTo>
                    <a:pt x="2305" y="1019"/>
                  </a:lnTo>
                  <a:lnTo>
                    <a:pt x="2300" y="1028"/>
                  </a:lnTo>
                  <a:lnTo>
                    <a:pt x="2295" y="1037"/>
                  </a:lnTo>
                  <a:lnTo>
                    <a:pt x="2288" y="1043"/>
                  </a:lnTo>
                  <a:lnTo>
                    <a:pt x="2281" y="1050"/>
                  </a:lnTo>
                  <a:lnTo>
                    <a:pt x="2273" y="1054"/>
                  </a:lnTo>
                  <a:lnTo>
                    <a:pt x="2264" y="1057"/>
                  </a:lnTo>
                  <a:lnTo>
                    <a:pt x="2254" y="1059"/>
                  </a:lnTo>
                  <a:lnTo>
                    <a:pt x="2254" y="1059"/>
                  </a:lnTo>
                  <a:lnTo>
                    <a:pt x="2254" y="986"/>
                  </a:lnTo>
                  <a:lnTo>
                    <a:pt x="2254" y="986"/>
                  </a:lnTo>
                  <a:lnTo>
                    <a:pt x="2264" y="978"/>
                  </a:lnTo>
                  <a:lnTo>
                    <a:pt x="2272" y="971"/>
                  </a:lnTo>
                  <a:lnTo>
                    <a:pt x="2277" y="964"/>
                  </a:lnTo>
                  <a:lnTo>
                    <a:pt x="2282" y="958"/>
                  </a:lnTo>
                  <a:lnTo>
                    <a:pt x="2285" y="950"/>
                  </a:lnTo>
                  <a:lnTo>
                    <a:pt x="2287" y="940"/>
                  </a:lnTo>
                  <a:lnTo>
                    <a:pt x="2289" y="928"/>
                  </a:lnTo>
                  <a:lnTo>
                    <a:pt x="2291" y="914"/>
                  </a:lnTo>
                  <a:lnTo>
                    <a:pt x="2264" y="905"/>
                  </a:lnTo>
                  <a:lnTo>
                    <a:pt x="2241" y="897"/>
                  </a:lnTo>
                  <a:lnTo>
                    <a:pt x="2229" y="894"/>
                  </a:lnTo>
                  <a:lnTo>
                    <a:pt x="2218" y="890"/>
                  </a:lnTo>
                  <a:lnTo>
                    <a:pt x="2206" y="884"/>
                  </a:lnTo>
                  <a:lnTo>
                    <a:pt x="2195" y="878"/>
                  </a:lnTo>
                  <a:lnTo>
                    <a:pt x="2195" y="878"/>
                  </a:lnTo>
                  <a:lnTo>
                    <a:pt x="2022" y="878"/>
                  </a:lnTo>
                  <a:lnTo>
                    <a:pt x="2022" y="878"/>
                  </a:lnTo>
                  <a:lnTo>
                    <a:pt x="2010" y="869"/>
                  </a:lnTo>
                  <a:lnTo>
                    <a:pt x="1999" y="858"/>
                  </a:lnTo>
                  <a:lnTo>
                    <a:pt x="1993" y="852"/>
                  </a:lnTo>
                  <a:lnTo>
                    <a:pt x="1990" y="846"/>
                  </a:lnTo>
                  <a:lnTo>
                    <a:pt x="1987" y="839"/>
                  </a:lnTo>
                  <a:lnTo>
                    <a:pt x="1986" y="832"/>
                  </a:lnTo>
                  <a:lnTo>
                    <a:pt x="1987" y="827"/>
                  </a:lnTo>
                  <a:lnTo>
                    <a:pt x="1988" y="823"/>
                  </a:lnTo>
                  <a:lnTo>
                    <a:pt x="1990" y="817"/>
                  </a:lnTo>
                  <a:lnTo>
                    <a:pt x="1992" y="813"/>
                  </a:lnTo>
                  <a:lnTo>
                    <a:pt x="1999" y="802"/>
                  </a:lnTo>
                  <a:lnTo>
                    <a:pt x="2007" y="792"/>
                  </a:lnTo>
                  <a:lnTo>
                    <a:pt x="2022" y="773"/>
                  </a:lnTo>
                  <a:lnTo>
                    <a:pt x="2033" y="765"/>
                  </a:lnTo>
                  <a:lnTo>
                    <a:pt x="2021" y="746"/>
                  </a:lnTo>
                  <a:lnTo>
                    <a:pt x="2002" y="719"/>
                  </a:lnTo>
                  <a:lnTo>
                    <a:pt x="1980" y="686"/>
                  </a:lnTo>
                  <a:lnTo>
                    <a:pt x="1956" y="650"/>
                  </a:lnTo>
                  <a:lnTo>
                    <a:pt x="1933" y="614"/>
                  </a:lnTo>
                  <a:lnTo>
                    <a:pt x="1914" y="584"/>
                  </a:lnTo>
                  <a:lnTo>
                    <a:pt x="1907" y="570"/>
                  </a:lnTo>
                  <a:lnTo>
                    <a:pt x="1901" y="559"/>
                  </a:lnTo>
                  <a:lnTo>
                    <a:pt x="1897" y="551"/>
                  </a:lnTo>
                  <a:lnTo>
                    <a:pt x="1896" y="545"/>
                  </a:lnTo>
                  <a:lnTo>
                    <a:pt x="1897" y="492"/>
                  </a:lnTo>
                  <a:lnTo>
                    <a:pt x="1897" y="437"/>
                  </a:lnTo>
                  <a:lnTo>
                    <a:pt x="1897" y="408"/>
                  </a:lnTo>
                  <a:lnTo>
                    <a:pt x="1896" y="381"/>
                  </a:lnTo>
                  <a:lnTo>
                    <a:pt x="1893" y="355"/>
                  </a:lnTo>
                  <a:lnTo>
                    <a:pt x="1889" y="327"/>
                  </a:lnTo>
                  <a:lnTo>
                    <a:pt x="1886" y="315"/>
                  </a:lnTo>
                  <a:lnTo>
                    <a:pt x="1884" y="302"/>
                  </a:lnTo>
                  <a:lnTo>
                    <a:pt x="1879" y="290"/>
                  </a:lnTo>
                  <a:lnTo>
                    <a:pt x="1876" y="277"/>
                  </a:lnTo>
                  <a:lnTo>
                    <a:pt x="1871" y="266"/>
                  </a:lnTo>
                  <a:lnTo>
                    <a:pt x="1866" y="254"/>
                  </a:lnTo>
                  <a:lnTo>
                    <a:pt x="1860" y="243"/>
                  </a:lnTo>
                  <a:lnTo>
                    <a:pt x="1853" y="232"/>
                  </a:lnTo>
                  <a:lnTo>
                    <a:pt x="1846" y="221"/>
                  </a:lnTo>
                  <a:lnTo>
                    <a:pt x="1838" y="211"/>
                  </a:lnTo>
                  <a:lnTo>
                    <a:pt x="1829" y="201"/>
                  </a:lnTo>
                  <a:lnTo>
                    <a:pt x="1819" y="192"/>
                  </a:lnTo>
                  <a:lnTo>
                    <a:pt x="1809" y="184"/>
                  </a:lnTo>
                  <a:lnTo>
                    <a:pt x="1797" y="176"/>
                  </a:lnTo>
                  <a:lnTo>
                    <a:pt x="1785" y="168"/>
                  </a:lnTo>
                  <a:lnTo>
                    <a:pt x="1772" y="161"/>
                  </a:lnTo>
                  <a:lnTo>
                    <a:pt x="1751" y="152"/>
                  </a:lnTo>
                  <a:lnTo>
                    <a:pt x="1731" y="146"/>
                  </a:lnTo>
                  <a:lnTo>
                    <a:pt x="1712" y="142"/>
                  </a:lnTo>
                  <a:lnTo>
                    <a:pt x="1692" y="140"/>
                  </a:lnTo>
                  <a:lnTo>
                    <a:pt x="1673" y="139"/>
                  </a:lnTo>
                  <a:lnTo>
                    <a:pt x="1653" y="139"/>
                  </a:lnTo>
                  <a:lnTo>
                    <a:pt x="1635" y="141"/>
                  </a:lnTo>
                  <a:lnTo>
                    <a:pt x="1615" y="142"/>
                  </a:lnTo>
                  <a:lnTo>
                    <a:pt x="1577" y="146"/>
                  </a:lnTo>
                  <a:lnTo>
                    <a:pt x="1536" y="150"/>
                  </a:lnTo>
                  <a:lnTo>
                    <a:pt x="1515" y="150"/>
                  </a:lnTo>
                  <a:lnTo>
                    <a:pt x="1494" y="149"/>
                  </a:lnTo>
                  <a:lnTo>
                    <a:pt x="1473" y="146"/>
                  </a:lnTo>
                  <a:lnTo>
                    <a:pt x="1450" y="143"/>
                  </a:lnTo>
                  <a:lnTo>
                    <a:pt x="1439" y="140"/>
                  </a:lnTo>
                  <a:lnTo>
                    <a:pt x="1427" y="135"/>
                  </a:lnTo>
                  <a:lnTo>
                    <a:pt x="1413" y="129"/>
                  </a:lnTo>
                  <a:lnTo>
                    <a:pt x="1401" y="122"/>
                  </a:lnTo>
                  <a:lnTo>
                    <a:pt x="1375" y="105"/>
                  </a:lnTo>
                  <a:lnTo>
                    <a:pt x="1348" y="86"/>
                  </a:lnTo>
                  <a:lnTo>
                    <a:pt x="1321" y="67"/>
                  </a:lnTo>
                  <a:lnTo>
                    <a:pt x="1294" y="52"/>
                  </a:lnTo>
                  <a:lnTo>
                    <a:pt x="1282" y="45"/>
                  </a:lnTo>
                  <a:lnTo>
                    <a:pt x="1270" y="41"/>
                  </a:lnTo>
                  <a:lnTo>
                    <a:pt x="1258" y="38"/>
                  </a:lnTo>
                  <a:lnTo>
                    <a:pt x="1246" y="37"/>
                  </a:lnTo>
                  <a:lnTo>
                    <a:pt x="1234" y="38"/>
                  </a:lnTo>
                  <a:lnTo>
                    <a:pt x="1221" y="41"/>
                  </a:lnTo>
                  <a:lnTo>
                    <a:pt x="1210" y="44"/>
                  </a:lnTo>
                  <a:lnTo>
                    <a:pt x="1200" y="49"/>
                  </a:lnTo>
                  <a:lnTo>
                    <a:pt x="1189" y="53"/>
                  </a:lnTo>
                  <a:lnTo>
                    <a:pt x="1178" y="56"/>
                  </a:lnTo>
                  <a:lnTo>
                    <a:pt x="1167" y="60"/>
                  </a:lnTo>
                  <a:lnTo>
                    <a:pt x="1156" y="60"/>
                  </a:lnTo>
                  <a:lnTo>
                    <a:pt x="1141" y="60"/>
                  </a:lnTo>
                  <a:lnTo>
                    <a:pt x="1129" y="58"/>
                  </a:lnTo>
                  <a:lnTo>
                    <a:pt x="1116" y="54"/>
                  </a:lnTo>
                  <a:lnTo>
                    <a:pt x="1104" y="51"/>
                  </a:lnTo>
                  <a:lnTo>
                    <a:pt x="1082" y="41"/>
                  </a:lnTo>
                  <a:lnTo>
                    <a:pt x="1061" y="30"/>
                  </a:lnTo>
                  <a:lnTo>
                    <a:pt x="1042" y="19"/>
                  </a:lnTo>
                  <a:lnTo>
                    <a:pt x="1022" y="10"/>
                  </a:lnTo>
                  <a:lnTo>
                    <a:pt x="1012" y="6"/>
                  </a:lnTo>
                  <a:lnTo>
                    <a:pt x="1002" y="4"/>
                  </a:lnTo>
                  <a:lnTo>
                    <a:pt x="992" y="2"/>
                  </a:lnTo>
                  <a:lnTo>
                    <a:pt x="982" y="0"/>
                  </a:lnTo>
                  <a:lnTo>
                    <a:pt x="946" y="2"/>
                  </a:lnTo>
                  <a:lnTo>
                    <a:pt x="906" y="5"/>
                  </a:lnTo>
                  <a:lnTo>
                    <a:pt x="862" y="9"/>
                  </a:lnTo>
                  <a:lnTo>
                    <a:pt x="814" y="13"/>
                  </a:lnTo>
                  <a:lnTo>
                    <a:pt x="764" y="15"/>
                  </a:lnTo>
                  <a:lnTo>
                    <a:pt x="713" y="16"/>
                  </a:lnTo>
                  <a:lnTo>
                    <a:pt x="686" y="16"/>
                  </a:lnTo>
                  <a:lnTo>
                    <a:pt x="659" y="14"/>
                  </a:lnTo>
                  <a:lnTo>
                    <a:pt x="633" y="11"/>
                  </a:lnTo>
                  <a:lnTo>
                    <a:pt x="606" y="8"/>
                  </a:lnTo>
                  <a:lnTo>
                    <a:pt x="596" y="20"/>
                  </a:lnTo>
                  <a:lnTo>
                    <a:pt x="584" y="31"/>
                  </a:lnTo>
                  <a:lnTo>
                    <a:pt x="571" y="42"/>
                  </a:lnTo>
                  <a:lnTo>
                    <a:pt x="556" y="53"/>
                  </a:lnTo>
                  <a:lnTo>
                    <a:pt x="538" y="64"/>
                  </a:lnTo>
                  <a:lnTo>
                    <a:pt x="519" y="74"/>
                  </a:lnTo>
                  <a:lnTo>
                    <a:pt x="496" y="84"/>
                  </a:lnTo>
                  <a:lnTo>
                    <a:pt x="469" y="94"/>
                  </a:lnTo>
                  <a:lnTo>
                    <a:pt x="453" y="100"/>
                  </a:lnTo>
                  <a:lnTo>
                    <a:pt x="439" y="107"/>
                  </a:lnTo>
                  <a:lnTo>
                    <a:pt x="426" y="115"/>
                  </a:lnTo>
                  <a:lnTo>
                    <a:pt x="416" y="122"/>
                  </a:lnTo>
                  <a:lnTo>
                    <a:pt x="406" y="131"/>
                  </a:lnTo>
                  <a:lnTo>
                    <a:pt x="398" y="141"/>
                  </a:lnTo>
                  <a:lnTo>
                    <a:pt x="390" y="152"/>
                  </a:lnTo>
                  <a:lnTo>
                    <a:pt x="384" y="163"/>
                  </a:lnTo>
                  <a:lnTo>
                    <a:pt x="378" y="175"/>
                  </a:lnTo>
                  <a:lnTo>
                    <a:pt x="374" y="188"/>
                  </a:lnTo>
                  <a:lnTo>
                    <a:pt x="368" y="201"/>
                  </a:lnTo>
                  <a:lnTo>
                    <a:pt x="364" y="215"/>
                  </a:lnTo>
                  <a:lnTo>
                    <a:pt x="354" y="247"/>
                  </a:lnTo>
                  <a:lnTo>
                    <a:pt x="343" y="282"/>
                  </a:lnTo>
                  <a:lnTo>
                    <a:pt x="340" y="290"/>
                  </a:lnTo>
                  <a:lnTo>
                    <a:pt x="337" y="297"/>
                  </a:lnTo>
                  <a:lnTo>
                    <a:pt x="332" y="302"/>
                  </a:lnTo>
                  <a:lnTo>
                    <a:pt x="328" y="307"/>
                  </a:lnTo>
                  <a:lnTo>
                    <a:pt x="317" y="316"/>
                  </a:lnTo>
                  <a:lnTo>
                    <a:pt x="305" y="325"/>
                  </a:lnTo>
                  <a:lnTo>
                    <a:pt x="292" y="333"/>
                  </a:lnTo>
                  <a:lnTo>
                    <a:pt x="278" y="341"/>
                  </a:lnTo>
                  <a:lnTo>
                    <a:pt x="272" y="347"/>
                  </a:lnTo>
                  <a:lnTo>
                    <a:pt x="265" y="352"/>
                  </a:lnTo>
                  <a:lnTo>
                    <a:pt x="259" y="359"/>
                  </a:lnTo>
                  <a:lnTo>
                    <a:pt x="253" y="367"/>
                  </a:lnTo>
                  <a:lnTo>
                    <a:pt x="248" y="377"/>
                  </a:lnTo>
                  <a:lnTo>
                    <a:pt x="243" y="388"/>
                  </a:lnTo>
                  <a:lnTo>
                    <a:pt x="239" y="398"/>
                  </a:lnTo>
                  <a:lnTo>
                    <a:pt x="237" y="409"/>
                  </a:lnTo>
                  <a:lnTo>
                    <a:pt x="231" y="434"/>
                  </a:lnTo>
                  <a:lnTo>
                    <a:pt x="229" y="459"/>
                  </a:lnTo>
                  <a:lnTo>
                    <a:pt x="226" y="485"/>
                  </a:lnTo>
                  <a:lnTo>
                    <a:pt x="224" y="510"/>
                  </a:lnTo>
                  <a:lnTo>
                    <a:pt x="221" y="522"/>
                  </a:lnTo>
                  <a:lnTo>
                    <a:pt x="219" y="533"/>
                  </a:lnTo>
                  <a:lnTo>
                    <a:pt x="217" y="544"/>
                  </a:lnTo>
                  <a:lnTo>
                    <a:pt x="214" y="555"/>
                  </a:lnTo>
                  <a:lnTo>
                    <a:pt x="210" y="563"/>
                  </a:lnTo>
                  <a:lnTo>
                    <a:pt x="207" y="571"/>
                  </a:lnTo>
                  <a:lnTo>
                    <a:pt x="202" y="576"/>
                  </a:lnTo>
                  <a:lnTo>
                    <a:pt x="197" y="582"/>
                  </a:lnTo>
                  <a:lnTo>
                    <a:pt x="185" y="589"/>
                  </a:lnTo>
                  <a:lnTo>
                    <a:pt x="172" y="596"/>
                  </a:lnTo>
                  <a:lnTo>
                    <a:pt x="159" y="601"/>
                  </a:lnTo>
                  <a:lnTo>
                    <a:pt x="145" y="609"/>
                  </a:lnTo>
                  <a:lnTo>
                    <a:pt x="138" y="612"/>
                  </a:lnTo>
                  <a:lnTo>
                    <a:pt x="132" y="618"/>
                  </a:lnTo>
                  <a:lnTo>
                    <a:pt x="125" y="623"/>
                  </a:lnTo>
                  <a:lnTo>
                    <a:pt x="118" y="630"/>
                  </a:lnTo>
                  <a:lnTo>
                    <a:pt x="115" y="639"/>
                  </a:lnTo>
                  <a:lnTo>
                    <a:pt x="109" y="659"/>
                  </a:lnTo>
                  <a:lnTo>
                    <a:pt x="107" y="666"/>
                  </a:lnTo>
                  <a:lnTo>
                    <a:pt x="106" y="674"/>
                  </a:lnTo>
                  <a:lnTo>
                    <a:pt x="106" y="681"/>
                  </a:lnTo>
                  <a:lnTo>
                    <a:pt x="106" y="690"/>
                  </a:lnTo>
                  <a:lnTo>
                    <a:pt x="109" y="699"/>
                  </a:lnTo>
                  <a:lnTo>
                    <a:pt x="111" y="708"/>
                  </a:lnTo>
                  <a:lnTo>
                    <a:pt x="114" y="716"/>
                  </a:lnTo>
                  <a:lnTo>
                    <a:pt x="118" y="725"/>
                  </a:lnTo>
                  <a:lnTo>
                    <a:pt x="126" y="735"/>
                  </a:lnTo>
                  <a:lnTo>
                    <a:pt x="132" y="745"/>
                  </a:lnTo>
                  <a:lnTo>
                    <a:pt x="135" y="754"/>
                  </a:lnTo>
                  <a:lnTo>
                    <a:pt x="137" y="764"/>
                  </a:lnTo>
                  <a:lnTo>
                    <a:pt x="138" y="771"/>
                  </a:lnTo>
                  <a:lnTo>
                    <a:pt x="138" y="780"/>
                  </a:lnTo>
                  <a:lnTo>
                    <a:pt x="137" y="789"/>
                  </a:lnTo>
                  <a:lnTo>
                    <a:pt x="135" y="796"/>
                  </a:lnTo>
                  <a:lnTo>
                    <a:pt x="129" y="812"/>
                  </a:lnTo>
                  <a:lnTo>
                    <a:pt x="123" y="828"/>
                  </a:lnTo>
                  <a:lnTo>
                    <a:pt x="117" y="844"/>
                  </a:lnTo>
                  <a:lnTo>
                    <a:pt x="114" y="860"/>
                  </a:lnTo>
                  <a:lnTo>
                    <a:pt x="100" y="960"/>
                  </a:lnTo>
                  <a:lnTo>
                    <a:pt x="89" y="1033"/>
                  </a:lnTo>
                  <a:lnTo>
                    <a:pt x="84" y="1061"/>
                  </a:lnTo>
                  <a:lnTo>
                    <a:pt x="80" y="1083"/>
                  </a:lnTo>
                  <a:lnTo>
                    <a:pt x="77" y="1100"/>
                  </a:lnTo>
                  <a:lnTo>
                    <a:pt x="73" y="1114"/>
                  </a:lnTo>
                  <a:lnTo>
                    <a:pt x="69" y="1124"/>
                  </a:lnTo>
                  <a:lnTo>
                    <a:pt x="66" y="1132"/>
                  </a:lnTo>
                  <a:lnTo>
                    <a:pt x="61" y="1137"/>
                  </a:lnTo>
                  <a:lnTo>
                    <a:pt x="58" y="1142"/>
                  </a:lnTo>
                  <a:lnTo>
                    <a:pt x="48" y="1147"/>
                  </a:lnTo>
                  <a:lnTo>
                    <a:pt x="36" y="1154"/>
                  </a:lnTo>
                  <a:lnTo>
                    <a:pt x="27" y="1160"/>
                  </a:lnTo>
                  <a:lnTo>
                    <a:pt x="20" y="1169"/>
                  </a:lnTo>
                  <a:lnTo>
                    <a:pt x="13" y="1178"/>
                  </a:lnTo>
                  <a:lnTo>
                    <a:pt x="9" y="1188"/>
                  </a:lnTo>
                  <a:lnTo>
                    <a:pt x="4" y="1199"/>
                  </a:lnTo>
                  <a:lnTo>
                    <a:pt x="2" y="1209"/>
                  </a:lnTo>
                  <a:lnTo>
                    <a:pt x="1" y="1220"/>
                  </a:lnTo>
                  <a:lnTo>
                    <a:pt x="0" y="1230"/>
                  </a:lnTo>
                  <a:lnTo>
                    <a:pt x="0" y="1241"/>
                  </a:lnTo>
                  <a:lnTo>
                    <a:pt x="1" y="1249"/>
                  </a:lnTo>
                  <a:lnTo>
                    <a:pt x="2" y="1258"/>
                  </a:lnTo>
                  <a:lnTo>
                    <a:pt x="4" y="1267"/>
                  </a:lnTo>
                  <a:lnTo>
                    <a:pt x="7" y="1273"/>
                  </a:lnTo>
                  <a:lnTo>
                    <a:pt x="9" y="1279"/>
                  </a:lnTo>
                  <a:lnTo>
                    <a:pt x="12" y="1283"/>
                  </a:lnTo>
                  <a:lnTo>
                    <a:pt x="15" y="1285"/>
                  </a:lnTo>
                  <a:lnTo>
                    <a:pt x="23" y="1288"/>
                  </a:lnTo>
                  <a:lnTo>
                    <a:pt x="31" y="1289"/>
                  </a:lnTo>
                  <a:lnTo>
                    <a:pt x="38" y="1288"/>
                  </a:lnTo>
                  <a:lnTo>
                    <a:pt x="47" y="1285"/>
                  </a:lnTo>
                  <a:lnTo>
                    <a:pt x="65" y="1278"/>
                  </a:lnTo>
                  <a:lnTo>
                    <a:pt x="85" y="1268"/>
                  </a:lnTo>
                  <a:lnTo>
                    <a:pt x="96" y="1264"/>
                  </a:lnTo>
                  <a:lnTo>
                    <a:pt x="109" y="1258"/>
                  </a:lnTo>
                  <a:lnTo>
                    <a:pt x="122" y="1254"/>
                  </a:lnTo>
                  <a:lnTo>
                    <a:pt x="135" y="1249"/>
                  </a:lnTo>
                  <a:lnTo>
                    <a:pt x="150" y="1246"/>
                  </a:lnTo>
                  <a:lnTo>
                    <a:pt x="166" y="1244"/>
                  </a:lnTo>
                  <a:lnTo>
                    <a:pt x="183" y="1244"/>
                  </a:lnTo>
                  <a:lnTo>
                    <a:pt x="202" y="1244"/>
                  </a:lnTo>
                  <a:lnTo>
                    <a:pt x="205" y="1245"/>
                  </a:lnTo>
                  <a:lnTo>
                    <a:pt x="209" y="1247"/>
                  </a:lnTo>
                  <a:lnTo>
                    <a:pt x="214" y="1249"/>
                  </a:lnTo>
                  <a:lnTo>
                    <a:pt x="219" y="1253"/>
                  </a:lnTo>
                  <a:lnTo>
                    <a:pt x="228" y="1261"/>
                  </a:lnTo>
                  <a:lnTo>
                    <a:pt x="238" y="1272"/>
                  </a:lnTo>
                  <a:lnTo>
                    <a:pt x="248" y="1287"/>
                  </a:lnTo>
                  <a:lnTo>
                    <a:pt x="258" y="1302"/>
                  </a:lnTo>
                  <a:lnTo>
                    <a:pt x="268" y="1319"/>
                  </a:lnTo>
                  <a:lnTo>
                    <a:pt x="277" y="1338"/>
                  </a:lnTo>
                  <a:lnTo>
                    <a:pt x="286" y="1358"/>
                  </a:lnTo>
                  <a:lnTo>
                    <a:pt x="295" y="1378"/>
                  </a:lnTo>
                  <a:lnTo>
                    <a:pt x="304" y="1398"/>
                  </a:lnTo>
                  <a:lnTo>
                    <a:pt x="311" y="1420"/>
                  </a:lnTo>
                  <a:lnTo>
                    <a:pt x="319" y="1441"/>
                  </a:lnTo>
                  <a:lnTo>
                    <a:pt x="326" y="1461"/>
                  </a:lnTo>
                  <a:lnTo>
                    <a:pt x="331" y="1481"/>
                  </a:lnTo>
                  <a:lnTo>
                    <a:pt x="335" y="1499"/>
                  </a:lnTo>
                  <a:lnTo>
                    <a:pt x="335" y="1499"/>
                  </a:lnTo>
                  <a:lnTo>
                    <a:pt x="335" y="1499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3510853" y="5113587"/>
              <a:ext cx="574226" cy="398069"/>
            </a:xfrm>
            <a:custGeom>
              <a:avLst/>
              <a:gdLst/>
              <a:ahLst/>
              <a:cxnLst>
                <a:cxn ang="0">
                  <a:pos x="47" y="247"/>
                </a:cxn>
                <a:cxn ang="0">
                  <a:pos x="32" y="439"/>
                </a:cxn>
                <a:cxn ang="0">
                  <a:pos x="36" y="487"/>
                </a:cxn>
                <a:cxn ang="0">
                  <a:pos x="135" y="458"/>
                </a:cxn>
                <a:cxn ang="0">
                  <a:pos x="228" y="447"/>
                </a:cxn>
                <a:cxn ang="0">
                  <a:pos x="400" y="500"/>
                </a:cxn>
                <a:cxn ang="0">
                  <a:pos x="521" y="500"/>
                </a:cxn>
                <a:cxn ang="0">
                  <a:pos x="668" y="553"/>
                </a:cxn>
                <a:cxn ang="0">
                  <a:pos x="790" y="617"/>
                </a:cxn>
                <a:cxn ang="0">
                  <a:pos x="952" y="704"/>
                </a:cxn>
                <a:cxn ang="0">
                  <a:pos x="1065" y="818"/>
                </a:cxn>
                <a:cxn ang="0">
                  <a:pos x="1181" y="970"/>
                </a:cxn>
                <a:cxn ang="0">
                  <a:pos x="1273" y="1012"/>
                </a:cxn>
                <a:cxn ang="0">
                  <a:pos x="1436" y="1007"/>
                </a:cxn>
                <a:cxn ang="0">
                  <a:pos x="1502" y="1033"/>
                </a:cxn>
                <a:cxn ang="0">
                  <a:pos x="1506" y="1074"/>
                </a:cxn>
                <a:cxn ang="0">
                  <a:pos x="1424" y="1146"/>
                </a:cxn>
                <a:cxn ang="0">
                  <a:pos x="1401" y="1240"/>
                </a:cxn>
                <a:cxn ang="0">
                  <a:pos x="1328" y="1315"/>
                </a:cxn>
                <a:cxn ang="0">
                  <a:pos x="1346" y="1358"/>
                </a:cxn>
                <a:cxn ang="0">
                  <a:pos x="1404" y="1329"/>
                </a:cxn>
                <a:cxn ang="0">
                  <a:pos x="1482" y="1353"/>
                </a:cxn>
                <a:cxn ang="0">
                  <a:pos x="1607" y="1283"/>
                </a:cxn>
                <a:cxn ang="0">
                  <a:pos x="1785" y="1126"/>
                </a:cxn>
                <a:cxn ang="0">
                  <a:pos x="1836" y="1077"/>
                </a:cxn>
                <a:cxn ang="0">
                  <a:pos x="1872" y="1009"/>
                </a:cxn>
                <a:cxn ang="0">
                  <a:pos x="1898" y="948"/>
                </a:cxn>
                <a:cxn ang="0">
                  <a:pos x="1935" y="813"/>
                </a:cxn>
                <a:cxn ang="0">
                  <a:pos x="2003" y="649"/>
                </a:cxn>
                <a:cxn ang="0">
                  <a:pos x="1988" y="535"/>
                </a:cxn>
                <a:cxn ang="0">
                  <a:pos x="1927" y="440"/>
                </a:cxn>
                <a:cxn ang="0">
                  <a:pos x="1906" y="339"/>
                </a:cxn>
                <a:cxn ang="0">
                  <a:pos x="1943" y="236"/>
                </a:cxn>
                <a:cxn ang="0">
                  <a:pos x="1935" y="204"/>
                </a:cxn>
                <a:cxn ang="0">
                  <a:pos x="1909" y="177"/>
                </a:cxn>
                <a:cxn ang="0">
                  <a:pos x="1947" y="143"/>
                </a:cxn>
                <a:cxn ang="0">
                  <a:pos x="1953" y="92"/>
                </a:cxn>
                <a:cxn ang="0">
                  <a:pos x="1879" y="10"/>
                </a:cxn>
                <a:cxn ang="0">
                  <a:pos x="1711" y="27"/>
                </a:cxn>
                <a:cxn ang="0">
                  <a:pos x="1607" y="108"/>
                </a:cxn>
                <a:cxn ang="0">
                  <a:pos x="1537" y="73"/>
                </a:cxn>
                <a:cxn ang="0">
                  <a:pos x="1466" y="16"/>
                </a:cxn>
                <a:cxn ang="0">
                  <a:pos x="1384" y="28"/>
                </a:cxn>
                <a:cxn ang="0">
                  <a:pos x="1251" y="22"/>
                </a:cxn>
                <a:cxn ang="0">
                  <a:pos x="1190" y="31"/>
                </a:cxn>
                <a:cxn ang="0">
                  <a:pos x="1159" y="83"/>
                </a:cxn>
                <a:cxn ang="0">
                  <a:pos x="1073" y="100"/>
                </a:cxn>
                <a:cxn ang="0">
                  <a:pos x="984" y="121"/>
                </a:cxn>
                <a:cxn ang="0">
                  <a:pos x="966" y="194"/>
                </a:cxn>
                <a:cxn ang="0">
                  <a:pos x="893" y="265"/>
                </a:cxn>
                <a:cxn ang="0">
                  <a:pos x="841" y="251"/>
                </a:cxn>
                <a:cxn ang="0">
                  <a:pos x="676" y="236"/>
                </a:cxn>
                <a:cxn ang="0">
                  <a:pos x="620" y="197"/>
                </a:cxn>
                <a:cxn ang="0">
                  <a:pos x="484" y="162"/>
                </a:cxn>
                <a:cxn ang="0">
                  <a:pos x="372" y="133"/>
                </a:cxn>
                <a:cxn ang="0">
                  <a:pos x="312" y="145"/>
                </a:cxn>
                <a:cxn ang="0">
                  <a:pos x="237" y="113"/>
                </a:cxn>
                <a:cxn ang="0">
                  <a:pos x="117" y="111"/>
                </a:cxn>
                <a:cxn ang="0">
                  <a:pos x="62" y="104"/>
                </a:cxn>
              </a:cxnLst>
              <a:rect l="0" t="0" r="r" b="b"/>
              <a:pathLst>
                <a:path w="2006" h="1389">
                  <a:moveTo>
                    <a:pt x="41" y="85"/>
                  </a:moveTo>
                  <a:lnTo>
                    <a:pt x="43" y="99"/>
                  </a:lnTo>
                  <a:lnTo>
                    <a:pt x="44" y="112"/>
                  </a:lnTo>
                  <a:lnTo>
                    <a:pt x="44" y="124"/>
                  </a:lnTo>
                  <a:lnTo>
                    <a:pt x="44" y="134"/>
                  </a:lnTo>
                  <a:lnTo>
                    <a:pt x="45" y="176"/>
                  </a:lnTo>
                  <a:lnTo>
                    <a:pt x="46" y="213"/>
                  </a:lnTo>
                  <a:lnTo>
                    <a:pt x="47" y="247"/>
                  </a:lnTo>
                  <a:lnTo>
                    <a:pt x="47" y="279"/>
                  </a:lnTo>
                  <a:lnTo>
                    <a:pt x="48" y="310"/>
                  </a:lnTo>
                  <a:lnTo>
                    <a:pt x="47" y="340"/>
                  </a:lnTo>
                  <a:lnTo>
                    <a:pt x="45" y="372"/>
                  </a:lnTo>
                  <a:lnTo>
                    <a:pt x="41" y="407"/>
                  </a:lnTo>
                  <a:lnTo>
                    <a:pt x="39" y="419"/>
                  </a:lnTo>
                  <a:lnTo>
                    <a:pt x="36" y="429"/>
                  </a:lnTo>
                  <a:lnTo>
                    <a:pt x="32" y="439"/>
                  </a:lnTo>
                  <a:lnTo>
                    <a:pt x="27" y="449"/>
                  </a:lnTo>
                  <a:lnTo>
                    <a:pt x="22" y="459"/>
                  </a:lnTo>
                  <a:lnTo>
                    <a:pt x="15" y="467"/>
                  </a:lnTo>
                  <a:lnTo>
                    <a:pt x="9" y="476"/>
                  </a:lnTo>
                  <a:lnTo>
                    <a:pt x="0" y="485"/>
                  </a:lnTo>
                  <a:lnTo>
                    <a:pt x="13" y="485"/>
                  </a:lnTo>
                  <a:lnTo>
                    <a:pt x="25" y="486"/>
                  </a:lnTo>
                  <a:lnTo>
                    <a:pt x="36" y="487"/>
                  </a:lnTo>
                  <a:lnTo>
                    <a:pt x="49" y="487"/>
                  </a:lnTo>
                  <a:lnTo>
                    <a:pt x="60" y="487"/>
                  </a:lnTo>
                  <a:lnTo>
                    <a:pt x="71" y="485"/>
                  </a:lnTo>
                  <a:lnTo>
                    <a:pt x="81" y="483"/>
                  </a:lnTo>
                  <a:lnTo>
                    <a:pt x="90" y="481"/>
                  </a:lnTo>
                  <a:lnTo>
                    <a:pt x="106" y="474"/>
                  </a:lnTo>
                  <a:lnTo>
                    <a:pt x="122" y="465"/>
                  </a:lnTo>
                  <a:lnTo>
                    <a:pt x="135" y="458"/>
                  </a:lnTo>
                  <a:lnTo>
                    <a:pt x="150" y="450"/>
                  </a:lnTo>
                  <a:lnTo>
                    <a:pt x="158" y="448"/>
                  </a:lnTo>
                  <a:lnTo>
                    <a:pt x="165" y="445"/>
                  </a:lnTo>
                  <a:lnTo>
                    <a:pt x="174" y="444"/>
                  </a:lnTo>
                  <a:lnTo>
                    <a:pt x="183" y="443"/>
                  </a:lnTo>
                  <a:lnTo>
                    <a:pt x="198" y="444"/>
                  </a:lnTo>
                  <a:lnTo>
                    <a:pt x="214" y="445"/>
                  </a:lnTo>
                  <a:lnTo>
                    <a:pt x="228" y="447"/>
                  </a:lnTo>
                  <a:lnTo>
                    <a:pt x="242" y="450"/>
                  </a:lnTo>
                  <a:lnTo>
                    <a:pt x="270" y="455"/>
                  </a:lnTo>
                  <a:lnTo>
                    <a:pt x="296" y="464"/>
                  </a:lnTo>
                  <a:lnTo>
                    <a:pt x="321" y="473"/>
                  </a:lnTo>
                  <a:lnTo>
                    <a:pt x="345" y="482"/>
                  </a:lnTo>
                  <a:lnTo>
                    <a:pt x="368" y="490"/>
                  </a:lnTo>
                  <a:lnTo>
                    <a:pt x="389" y="498"/>
                  </a:lnTo>
                  <a:lnTo>
                    <a:pt x="400" y="500"/>
                  </a:lnTo>
                  <a:lnTo>
                    <a:pt x="409" y="502"/>
                  </a:lnTo>
                  <a:lnTo>
                    <a:pt x="419" y="504"/>
                  </a:lnTo>
                  <a:lnTo>
                    <a:pt x="429" y="505"/>
                  </a:lnTo>
                  <a:lnTo>
                    <a:pt x="446" y="505"/>
                  </a:lnTo>
                  <a:lnTo>
                    <a:pt x="465" y="504"/>
                  </a:lnTo>
                  <a:lnTo>
                    <a:pt x="483" y="501"/>
                  </a:lnTo>
                  <a:lnTo>
                    <a:pt x="502" y="500"/>
                  </a:lnTo>
                  <a:lnTo>
                    <a:pt x="521" y="500"/>
                  </a:lnTo>
                  <a:lnTo>
                    <a:pt x="541" y="502"/>
                  </a:lnTo>
                  <a:lnTo>
                    <a:pt x="568" y="507"/>
                  </a:lnTo>
                  <a:lnTo>
                    <a:pt x="590" y="513"/>
                  </a:lnTo>
                  <a:lnTo>
                    <a:pt x="609" y="520"/>
                  </a:lnTo>
                  <a:lnTo>
                    <a:pt x="627" y="528"/>
                  </a:lnTo>
                  <a:lnTo>
                    <a:pt x="642" y="535"/>
                  </a:lnTo>
                  <a:lnTo>
                    <a:pt x="656" y="544"/>
                  </a:lnTo>
                  <a:lnTo>
                    <a:pt x="668" y="553"/>
                  </a:lnTo>
                  <a:lnTo>
                    <a:pt x="679" y="562"/>
                  </a:lnTo>
                  <a:lnTo>
                    <a:pt x="698" y="579"/>
                  </a:lnTo>
                  <a:lnTo>
                    <a:pt x="719" y="595"/>
                  </a:lnTo>
                  <a:lnTo>
                    <a:pt x="730" y="601"/>
                  </a:lnTo>
                  <a:lnTo>
                    <a:pt x="743" y="607"/>
                  </a:lnTo>
                  <a:lnTo>
                    <a:pt x="757" y="611"/>
                  </a:lnTo>
                  <a:lnTo>
                    <a:pt x="774" y="613"/>
                  </a:lnTo>
                  <a:lnTo>
                    <a:pt x="790" y="617"/>
                  </a:lnTo>
                  <a:lnTo>
                    <a:pt x="809" y="622"/>
                  </a:lnTo>
                  <a:lnTo>
                    <a:pt x="828" y="630"/>
                  </a:lnTo>
                  <a:lnTo>
                    <a:pt x="849" y="640"/>
                  </a:lnTo>
                  <a:lnTo>
                    <a:pt x="869" y="650"/>
                  </a:lnTo>
                  <a:lnTo>
                    <a:pt x="890" y="663"/>
                  </a:lnTo>
                  <a:lnTo>
                    <a:pt x="911" y="676"/>
                  </a:lnTo>
                  <a:lnTo>
                    <a:pt x="931" y="690"/>
                  </a:lnTo>
                  <a:lnTo>
                    <a:pt x="952" y="704"/>
                  </a:lnTo>
                  <a:lnTo>
                    <a:pt x="970" y="718"/>
                  </a:lnTo>
                  <a:lnTo>
                    <a:pt x="988" y="734"/>
                  </a:lnTo>
                  <a:lnTo>
                    <a:pt x="1004" y="748"/>
                  </a:lnTo>
                  <a:lnTo>
                    <a:pt x="1020" y="761"/>
                  </a:lnTo>
                  <a:lnTo>
                    <a:pt x="1032" y="774"/>
                  </a:lnTo>
                  <a:lnTo>
                    <a:pt x="1043" y="786"/>
                  </a:lnTo>
                  <a:lnTo>
                    <a:pt x="1050" y="796"/>
                  </a:lnTo>
                  <a:lnTo>
                    <a:pt x="1065" y="818"/>
                  </a:lnTo>
                  <a:lnTo>
                    <a:pt x="1079" y="842"/>
                  </a:lnTo>
                  <a:lnTo>
                    <a:pt x="1095" y="869"/>
                  </a:lnTo>
                  <a:lnTo>
                    <a:pt x="1113" y="894"/>
                  </a:lnTo>
                  <a:lnTo>
                    <a:pt x="1131" y="919"/>
                  </a:lnTo>
                  <a:lnTo>
                    <a:pt x="1151" y="941"/>
                  </a:lnTo>
                  <a:lnTo>
                    <a:pt x="1161" y="952"/>
                  </a:lnTo>
                  <a:lnTo>
                    <a:pt x="1171" y="962"/>
                  </a:lnTo>
                  <a:lnTo>
                    <a:pt x="1181" y="970"/>
                  </a:lnTo>
                  <a:lnTo>
                    <a:pt x="1192" y="977"/>
                  </a:lnTo>
                  <a:lnTo>
                    <a:pt x="1206" y="986"/>
                  </a:lnTo>
                  <a:lnTo>
                    <a:pt x="1218" y="993"/>
                  </a:lnTo>
                  <a:lnTo>
                    <a:pt x="1230" y="999"/>
                  </a:lnTo>
                  <a:lnTo>
                    <a:pt x="1242" y="1004"/>
                  </a:lnTo>
                  <a:lnTo>
                    <a:pt x="1253" y="1008"/>
                  </a:lnTo>
                  <a:lnTo>
                    <a:pt x="1263" y="1011"/>
                  </a:lnTo>
                  <a:lnTo>
                    <a:pt x="1273" y="1012"/>
                  </a:lnTo>
                  <a:lnTo>
                    <a:pt x="1284" y="1014"/>
                  </a:lnTo>
                  <a:lnTo>
                    <a:pt x="1305" y="1014"/>
                  </a:lnTo>
                  <a:lnTo>
                    <a:pt x="1328" y="1013"/>
                  </a:lnTo>
                  <a:lnTo>
                    <a:pt x="1354" y="1011"/>
                  </a:lnTo>
                  <a:lnTo>
                    <a:pt x="1385" y="1008"/>
                  </a:lnTo>
                  <a:lnTo>
                    <a:pt x="1404" y="1007"/>
                  </a:lnTo>
                  <a:lnTo>
                    <a:pt x="1421" y="1007"/>
                  </a:lnTo>
                  <a:lnTo>
                    <a:pt x="1436" y="1007"/>
                  </a:lnTo>
                  <a:lnTo>
                    <a:pt x="1449" y="1008"/>
                  </a:lnTo>
                  <a:lnTo>
                    <a:pt x="1460" y="1010"/>
                  </a:lnTo>
                  <a:lnTo>
                    <a:pt x="1471" y="1012"/>
                  </a:lnTo>
                  <a:lnTo>
                    <a:pt x="1479" y="1016"/>
                  </a:lnTo>
                  <a:lnTo>
                    <a:pt x="1487" y="1019"/>
                  </a:lnTo>
                  <a:lnTo>
                    <a:pt x="1493" y="1023"/>
                  </a:lnTo>
                  <a:lnTo>
                    <a:pt x="1498" y="1028"/>
                  </a:lnTo>
                  <a:lnTo>
                    <a:pt x="1502" y="1033"/>
                  </a:lnTo>
                  <a:lnTo>
                    <a:pt x="1504" y="1039"/>
                  </a:lnTo>
                  <a:lnTo>
                    <a:pt x="1506" y="1045"/>
                  </a:lnTo>
                  <a:lnTo>
                    <a:pt x="1508" y="1051"/>
                  </a:lnTo>
                  <a:lnTo>
                    <a:pt x="1509" y="1058"/>
                  </a:lnTo>
                  <a:lnTo>
                    <a:pt x="1509" y="1065"/>
                  </a:lnTo>
                  <a:lnTo>
                    <a:pt x="1509" y="1068"/>
                  </a:lnTo>
                  <a:lnTo>
                    <a:pt x="1508" y="1070"/>
                  </a:lnTo>
                  <a:lnTo>
                    <a:pt x="1506" y="1074"/>
                  </a:lnTo>
                  <a:lnTo>
                    <a:pt x="1504" y="1076"/>
                  </a:lnTo>
                  <a:lnTo>
                    <a:pt x="1499" y="1081"/>
                  </a:lnTo>
                  <a:lnTo>
                    <a:pt x="1491" y="1087"/>
                  </a:lnTo>
                  <a:lnTo>
                    <a:pt x="1477" y="1097"/>
                  </a:lnTo>
                  <a:lnTo>
                    <a:pt x="1463" y="1107"/>
                  </a:lnTo>
                  <a:lnTo>
                    <a:pt x="1446" y="1121"/>
                  </a:lnTo>
                  <a:lnTo>
                    <a:pt x="1434" y="1134"/>
                  </a:lnTo>
                  <a:lnTo>
                    <a:pt x="1424" y="1146"/>
                  </a:lnTo>
                  <a:lnTo>
                    <a:pt x="1416" y="1157"/>
                  </a:lnTo>
                  <a:lnTo>
                    <a:pt x="1412" y="1168"/>
                  </a:lnTo>
                  <a:lnTo>
                    <a:pt x="1409" y="1179"/>
                  </a:lnTo>
                  <a:lnTo>
                    <a:pt x="1407" y="1189"/>
                  </a:lnTo>
                  <a:lnTo>
                    <a:pt x="1406" y="1198"/>
                  </a:lnTo>
                  <a:lnTo>
                    <a:pt x="1404" y="1215"/>
                  </a:lnTo>
                  <a:lnTo>
                    <a:pt x="1403" y="1233"/>
                  </a:lnTo>
                  <a:lnTo>
                    <a:pt x="1401" y="1240"/>
                  </a:lnTo>
                  <a:lnTo>
                    <a:pt x="1398" y="1249"/>
                  </a:lnTo>
                  <a:lnTo>
                    <a:pt x="1392" y="1258"/>
                  </a:lnTo>
                  <a:lnTo>
                    <a:pt x="1385" y="1267"/>
                  </a:lnTo>
                  <a:lnTo>
                    <a:pt x="1365" y="1282"/>
                  </a:lnTo>
                  <a:lnTo>
                    <a:pt x="1345" y="1295"/>
                  </a:lnTo>
                  <a:lnTo>
                    <a:pt x="1336" y="1303"/>
                  </a:lnTo>
                  <a:lnTo>
                    <a:pt x="1330" y="1311"/>
                  </a:lnTo>
                  <a:lnTo>
                    <a:pt x="1328" y="1315"/>
                  </a:lnTo>
                  <a:lnTo>
                    <a:pt x="1325" y="1320"/>
                  </a:lnTo>
                  <a:lnTo>
                    <a:pt x="1325" y="1325"/>
                  </a:lnTo>
                  <a:lnTo>
                    <a:pt x="1325" y="1330"/>
                  </a:lnTo>
                  <a:lnTo>
                    <a:pt x="1329" y="1341"/>
                  </a:lnTo>
                  <a:lnTo>
                    <a:pt x="1332" y="1348"/>
                  </a:lnTo>
                  <a:lnTo>
                    <a:pt x="1336" y="1353"/>
                  </a:lnTo>
                  <a:lnTo>
                    <a:pt x="1341" y="1357"/>
                  </a:lnTo>
                  <a:lnTo>
                    <a:pt x="1346" y="1358"/>
                  </a:lnTo>
                  <a:lnTo>
                    <a:pt x="1352" y="1357"/>
                  </a:lnTo>
                  <a:lnTo>
                    <a:pt x="1358" y="1355"/>
                  </a:lnTo>
                  <a:lnTo>
                    <a:pt x="1364" y="1352"/>
                  </a:lnTo>
                  <a:lnTo>
                    <a:pt x="1377" y="1346"/>
                  </a:lnTo>
                  <a:lnTo>
                    <a:pt x="1389" y="1337"/>
                  </a:lnTo>
                  <a:lnTo>
                    <a:pt x="1395" y="1334"/>
                  </a:lnTo>
                  <a:lnTo>
                    <a:pt x="1399" y="1330"/>
                  </a:lnTo>
                  <a:lnTo>
                    <a:pt x="1404" y="1329"/>
                  </a:lnTo>
                  <a:lnTo>
                    <a:pt x="1409" y="1328"/>
                  </a:lnTo>
                  <a:lnTo>
                    <a:pt x="1421" y="1329"/>
                  </a:lnTo>
                  <a:lnTo>
                    <a:pt x="1433" y="1330"/>
                  </a:lnTo>
                  <a:lnTo>
                    <a:pt x="1445" y="1334"/>
                  </a:lnTo>
                  <a:lnTo>
                    <a:pt x="1455" y="1338"/>
                  </a:lnTo>
                  <a:lnTo>
                    <a:pt x="1465" y="1342"/>
                  </a:lnTo>
                  <a:lnTo>
                    <a:pt x="1475" y="1348"/>
                  </a:lnTo>
                  <a:lnTo>
                    <a:pt x="1482" y="1353"/>
                  </a:lnTo>
                  <a:lnTo>
                    <a:pt x="1490" y="1359"/>
                  </a:lnTo>
                  <a:lnTo>
                    <a:pt x="1502" y="1371"/>
                  </a:lnTo>
                  <a:lnTo>
                    <a:pt x="1512" y="1381"/>
                  </a:lnTo>
                  <a:lnTo>
                    <a:pt x="1517" y="1387"/>
                  </a:lnTo>
                  <a:lnTo>
                    <a:pt x="1520" y="1389"/>
                  </a:lnTo>
                  <a:lnTo>
                    <a:pt x="1549" y="1352"/>
                  </a:lnTo>
                  <a:lnTo>
                    <a:pt x="1579" y="1317"/>
                  </a:lnTo>
                  <a:lnTo>
                    <a:pt x="1607" y="1283"/>
                  </a:lnTo>
                  <a:lnTo>
                    <a:pt x="1636" y="1252"/>
                  </a:lnTo>
                  <a:lnTo>
                    <a:pt x="1662" y="1225"/>
                  </a:lnTo>
                  <a:lnTo>
                    <a:pt x="1688" y="1199"/>
                  </a:lnTo>
                  <a:lnTo>
                    <a:pt x="1713" y="1177"/>
                  </a:lnTo>
                  <a:lnTo>
                    <a:pt x="1736" y="1158"/>
                  </a:lnTo>
                  <a:lnTo>
                    <a:pt x="1751" y="1147"/>
                  </a:lnTo>
                  <a:lnTo>
                    <a:pt x="1767" y="1136"/>
                  </a:lnTo>
                  <a:lnTo>
                    <a:pt x="1785" y="1126"/>
                  </a:lnTo>
                  <a:lnTo>
                    <a:pt x="1801" y="1118"/>
                  </a:lnTo>
                  <a:lnTo>
                    <a:pt x="1817" y="1110"/>
                  </a:lnTo>
                  <a:lnTo>
                    <a:pt x="1828" y="1101"/>
                  </a:lnTo>
                  <a:lnTo>
                    <a:pt x="1832" y="1098"/>
                  </a:lnTo>
                  <a:lnTo>
                    <a:pt x="1835" y="1093"/>
                  </a:lnTo>
                  <a:lnTo>
                    <a:pt x="1836" y="1089"/>
                  </a:lnTo>
                  <a:lnTo>
                    <a:pt x="1836" y="1086"/>
                  </a:lnTo>
                  <a:lnTo>
                    <a:pt x="1836" y="1077"/>
                  </a:lnTo>
                  <a:lnTo>
                    <a:pt x="1839" y="1065"/>
                  </a:lnTo>
                  <a:lnTo>
                    <a:pt x="1843" y="1052"/>
                  </a:lnTo>
                  <a:lnTo>
                    <a:pt x="1850" y="1038"/>
                  </a:lnTo>
                  <a:lnTo>
                    <a:pt x="1853" y="1031"/>
                  </a:lnTo>
                  <a:lnTo>
                    <a:pt x="1857" y="1024"/>
                  </a:lnTo>
                  <a:lnTo>
                    <a:pt x="1862" y="1019"/>
                  </a:lnTo>
                  <a:lnTo>
                    <a:pt x="1867" y="1013"/>
                  </a:lnTo>
                  <a:lnTo>
                    <a:pt x="1872" y="1009"/>
                  </a:lnTo>
                  <a:lnTo>
                    <a:pt x="1878" y="1006"/>
                  </a:lnTo>
                  <a:lnTo>
                    <a:pt x="1884" y="1004"/>
                  </a:lnTo>
                  <a:lnTo>
                    <a:pt x="1890" y="1004"/>
                  </a:lnTo>
                  <a:lnTo>
                    <a:pt x="1890" y="1006"/>
                  </a:lnTo>
                  <a:lnTo>
                    <a:pt x="1890" y="999"/>
                  </a:lnTo>
                  <a:lnTo>
                    <a:pt x="1892" y="987"/>
                  </a:lnTo>
                  <a:lnTo>
                    <a:pt x="1896" y="970"/>
                  </a:lnTo>
                  <a:lnTo>
                    <a:pt x="1898" y="948"/>
                  </a:lnTo>
                  <a:lnTo>
                    <a:pt x="1901" y="925"/>
                  </a:lnTo>
                  <a:lnTo>
                    <a:pt x="1903" y="899"/>
                  </a:lnTo>
                  <a:lnTo>
                    <a:pt x="1903" y="874"/>
                  </a:lnTo>
                  <a:lnTo>
                    <a:pt x="1904" y="864"/>
                  </a:lnTo>
                  <a:lnTo>
                    <a:pt x="1908" y="853"/>
                  </a:lnTo>
                  <a:lnTo>
                    <a:pt x="1913" y="845"/>
                  </a:lnTo>
                  <a:lnTo>
                    <a:pt x="1919" y="834"/>
                  </a:lnTo>
                  <a:lnTo>
                    <a:pt x="1935" y="813"/>
                  </a:lnTo>
                  <a:lnTo>
                    <a:pt x="1954" y="786"/>
                  </a:lnTo>
                  <a:lnTo>
                    <a:pt x="1963" y="772"/>
                  </a:lnTo>
                  <a:lnTo>
                    <a:pt x="1971" y="755"/>
                  </a:lnTo>
                  <a:lnTo>
                    <a:pt x="1980" y="736"/>
                  </a:lnTo>
                  <a:lnTo>
                    <a:pt x="1989" y="715"/>
                  </a:lnTo>
                  <a:lnTo>
                    <a:pt x="1995" y="691"/>
                  </a:lnTo>
                  <a:lnTo>
                    <a:pt x="2001" y="665"/>
                  </a:lnTo>
                  <a:lnTo>
                    <a:pt x="2003" y="649"/>
                  </a:lnTo>
                  <a:lnTo>
                    <a:pt x="2004" y="634"/>
                  </a:lnTo>
                  <a:lnTo>
                    <a:pt x="2006" y="618"/>
                  </a:lnTo>
                  <a:lnTo>
                    <a:pt x="2006" y="601"/>
                  </a:lnTo>
                  <a:lnTo>
                    <a:pt x="2005" y="586"/>
                  </a:lnTo>
                  <a:lnTo>
                    <a:pt x="2003" y="572"/>
                  </a:lnTo>
                  <a:lnTo>
                    <a:pt x="2000" y="558"/>
                  </a:lnTo>
                  <a:lnTo>
                    <a:pt x="1994" y="546"/>
                  </a:lnTo>
                  <a:lnTo>
                    <a:pt x="1988" y="535"/>
                  </a:lnTo>
                  <a:lnTo>
                    <a:pt x="1981" y="524"/>
                  </a:lnTo>
                  <a:lnTo>
                    <a:pt x="1975" y="513"/>
                  </a:lnTo>
                  <a:lnTo>
                    <a:pt x="1967" y="504"/>
                  </a:lnTo>
                  <a:lnTo>
                    <a:pt x="1952" y="485"/>
                  </a:lnTo>
                  <a:lnTo>
                    <a:pt x="1940" y="467"/>
                  </a:lnTo>
                  <a:lnTo>
                    <a:pt x="1934" y="459"/>
                  </a:lnTo>
                  <a:lnTo>
                    <a:pt x="1931" y="450"/>
                  </a:lnTo>
                  <a:lnTo>
                    <a:pt x="1927" y="440"/>
                  </a:lnTo>
                  <a:lnTo>
                    <a:pt x="1926" y="430"/>
                  </a:lnTo>
                  <a:lnTo>
                    <a:pt x="1926" y="419"/>
                  </a:lnTo>
                  <a:lnTo>
                    <a:pt x="1925" y="409"/>
                  </a:lnTo>
                  <a:lnTo>
                    <a:pt x="1923" y="399"/>
                  </a:lnTo>
                  <a:lnTo>
                    <a:pt x="1921" y="390"/>
                  </a:lnTo>
                  <a:lnTo>
                    <a:pt x="1916" y="371"/>
                  </a:lnTo>
                  <a:lnTo>
                    <a:pt x="1910" y="353"/>
                  </a:lnTo>
                  <a:lnTo>
                    <a:pt x="1906" y="339"/>
                  </a:lnTo>
                  <a:lnTo>
                    <a:pt x="1902" y="326"/>
                  </a:lnTo>
                  <a:lnTo>
                    <a:pt x="1901" y="319"/>
                  </a:lnTo>
                  <a:lnTo>
                    <a:pt x="1901" y="314"/>
                  </a:lnTo>
                  <a:lnTo>
                    <a:pt x="1902" y="308"/>
                  </a:lnTo>
                  <a:lnTo>
                    <a:pt x="1903" y="304"/>
                  </a:lnTo>
                  <a:lnTo>
                    <a:pt x="1921" y="276"/>
                  </a:lnTo>
                  <a:lnTo>
                    <a:pt x="1934" y="253"/>
                  </a:lnTo>
                  <a:lnTo>
                    <a:pt x="1943" y="236"/>
                  </a:lnTo>
                  <a:lnTo>
                    <a:pt x="1947" y="223"/>
                  </a:lnTo>
                  <a:lnTo>
                    <a:pt x="1948" y="219"/>
                  </a:lnTo>
                  <a:lnTo>
                    <a:pt x="1949" y="215"/>
                  </a:lnTo>
                  <a:lnTo>
                    <a:pt x="1949" y="212"/>
                  </a:lnTo>
                  <a:lnTo>
                    <a:pt x="1948" y="210"/>
                  </a:lnTo>
                  <a:lnTo>
                    <a:pt x="1945" y="206"/>
                  </a:lnTo>
                  <a:lnTo>
                    <a:pt x="1941" y="205"/>
                  </a:lnTo>
                  <a:lnTo>
                    <a:pt x="1935" y="204"/>
                  </a:lnTo>
                  <a:lnTo>
                    <a:pt x="1929" y="203"/>
                  </a:lnTo>
                  <a:lnTo>
                    <a:pt x="1922" y="202"/>
                  </a:lnTo>
                  <a:lnTo>
                    <a:pt x="1916" y="199"/>
                  </a:lnTo>
                  <a:lnTo>
                    <a:pt x="1914" y="195"/>
                  </a:lnTo>
                  <a:lnTo>
                    <a:pt x="1912" y="192"/>
                  </a:lnTo>
                  <a:lnTo>
                    <a:pt x="1911" y="189"/>
                  </a:lnTo>
                  <a:lnTo>
                    <a:pt x="1910" y="183"/>
                  </a:lnTo>
                  <a:lnTo>
                    <a:pt x="1909" y="177"/>
                  </a:lnTo>
                  <a:lnTo>
                    <a:pt x="1909" y="170"/>
                  </a:lnTo>
                  <a:lnTo>
                    <a:pt x="1910" y="162"/>
                  </a:lnTo>
                  <a:lnTo>
                    <a:pt x="1911" y="152"/>
                  </a:lnTo>
                  <a:lnTo>
                    <a:pt x="1919" y="146"/>
                  </a:lnTo>
                  <a:lnTo>
                    <a:pt x="1925" y="142"/>
                  </a:lnTo>
                  <a:lnTo>
                    <a:pt x="1931" y="141"/>
                  </a:lnTo>
                  <a:lnTo>
                    <a:pt x="1936" y="141"/>
                  </a:lnTo>
                  <a:lnTo>
                    <a:pt x="1947" y="143"/>
                  </a:lnTo>
                  <a:lnTo>
                    <a:pt x="1963" y="144"/>
                  </a:lnTo>
                  <a:lnTo>
                    <a:pt x="1964" y="148"/>
                  </a:lnTo>
                  <a:lnTo>
                    <a:pt x="1964" y="149"/>
                  </a:lnTo>
                  <a:lnTo>
                    <a:pt x="1963" y="148"/>
                  </a:lnTo>
                  <a:lnTo>
                    <a:pt x="1961" y="145"/>
                  </a:lnTo>
                  <a:lnTo>
                    <a:pt x="1959" y="134"/>
                  </a:lnTo>
                  <a:lnTo>
                    <a:pt x="1956" y="115"/>
                  </a:lnTo>
                  <a:lnTo>
                    <a:pt x="1953" y="92"/>
                  </a:lnTo>
                  <a:lnTo>
                    <a:pt x="1952" y="64"/>
                  </a:lnTo>
                  <a:lnTo>
                    <a:pt x="1952" y="49"/>
                  </a:lnTo>
                  <a:lnTo>
                    <a:pt x="1953" y="33"/>
                  </a:lnTo>
                  <a:lnTo>
                    <a:pt x="1955" y="17"/>
                  </a:lnTo>
                  <a:lnTo>
                    <a:pt x="1958" y="0"/>
                  </a:lnTo>
                  <a:lnTo>
                    <a:pt x="1931" y="5"/>
                  </a:lnTo>
                  <a:lnTo>
                    <a:pt x="1904" y="8"/>
                  </a:lnTo>
                  <a:lnTo>
                    <a:pt x="1879" y="10"/>
                  </a:lnTo>
                  <a:lnTo>
                    <a:pt x="1853" y="12"/>
                  </a:lnTo>
                  <a:lnTo>
                    <a:pt x="1827" y="13"/>
                  </a:lnTo>
                  <a:lnTo>
                    <a:pt x="1800" y="15"/>
                  </a:lnTo>
                  <a:lnTo>
                    <a:pt x="1774" y="16"/>
                  </a:lnTo>
                  <a:lnTo>
                    <a:pt x="1747" y="16"/>
                  </a:lnTo>
                  <a:lnTo>
                    <a:pt x="1734" y="18"/>
                  </a:lnTo>
                  <a:lnTo>
                    <a:pt x="1722" y="21"/>
                  </a:lnTo>
                  <a:lnTo>
                    <a:pt x="1711" y="27"/>
                  </a:lnTo>
                  <a:lnTo>
                    <a:pt x="1702" y="33"/>
                  </a:lnTo>
                  <a:lnTo>
                    <a:pt x="1683" y="49"/>
                  </a:lnTo>
                  <a:lnTo>
                    <a:pt x="1665" y="65"/>
                  </a:lnTo>
                  <a:lnTo>
                    <a:pt x="1649" y="80"/>
                  </a:lnTo>
                  <a:lnTo>
                    <a:pt x="1633" y="95"/>
                  </a:lnTo>
                  <a:lnTo>
                    <a:pt x="1625" y="100"/>
                  </a:lnTo>
                  <a:lnTo>
                    <a:pt x="1616" y="104"/>
                  </a:lnTo>
                  <a:lnTo>
                    <a:pt x="1607" y="108"/>
                  </a:lnTo>
                  <a:lnTo>
                    <a:pt x="1600" y="108"/>
                  </a:lnTo>
                  <a:lnTo>
                    <a:pt x="1593" y="108"/>
                  </a:lnTo>
                  <a:lnTo>
                    <a:pt x="1586" y="107"/>
                  </a:lnTo>
                  <a:lnTo>
                    <a:pt x="1581" y="106"/>
                  </a:lnTo>
                  <a:lnTo>
                    <a:pt x="1574" y="103"/>
                  </a:lnTo>
                  <a:lnTo>
                    <a:pt x="1565" y="98"/>
                  </a:lnTo>
                  <a:lnTo>
                    <a:pt x="1555" y="90"/>
                  </a:lnTo>
                  <a:lnTo>
                    <a:pt x="1537" y="73"/>
                  </a:lnTo>
                  <a:lnTo>
                    <a:pt x="1521" y="53"/>
                  </a:lnTo>
                  <a:lnTo>
                    <a:pt x="1512" y="44"/>
                  </a:lnTo>
                  <a:lnTo>
                    <a:pt x="1503" y="35"/>
                  </a:lnTo>
                  <a:lnTo>
                    <a:pt x="1494" y="28"/>
                  </a:lnTo>
                  <a:lnTo>
                    <a:pt x="1483" y="21"/>
                  </a:lnTo>
                  <a:lnTo>
                    <a:pt x="1478" y="19"/>
                  </a:lnTo>
                  <a:lnTo>
                    <a:pt x="1472" y="17"/>
                  </a:lnTo>
                  <a:lnTo>
                    <a:pt x="1466" y="16"/>
                  </a:lnTo>
                  <a:lnTo>
                    <a:pt x="1459" y="15"/>
                  </a:lnTo>
                  <a:lnTo>
                    <a:pt x="1453" y="15"/>
                  </a:lnTo>
                  <a:lnTo>
                    <a:pt x="1445" y="15"/>
                  </a:lnTo>
                  <a:lnTo>
                    <a:pt x="1437" y="16"/>
                  </a:lnTo>
                  <a:lnTo>
                    <a:pt x="1429" y="18"/>
                  </a:lnTo>
                  <a:lnTo>
                    <a:pt x="1413" y="22"/>
                  </a:lnTo>
                  <a:lnTo>
                    <a:pt x="1399" y="26"/>
                  </a:lnTo>
                  <a:lnTo>
                    <a:pt x="1384" y="28"/>
                  </a:lnTo>
                  <a:lnTo>
                    <a:pt x="1369" y="29"/>
                  </a:lnTo>
                  <a:lnTo>
                    <a:pt x="1340" y="31"/>
                  </a:lnTo>
                  <a:lnTo>
                    <a:pt x="1308" y="31"/>
                  </a:lnTo>
                  <a:lnTo>
                    <a:pt x="1294" y="30"/>
                  </a:lnTo>
                  <a:lnTo>
                    <a:pt x="1282" y="29"/>
                  </a:lnTo>
                  <a:lnTo>
                    <a:pt x="1271" y="27"/>
                  </a:lnTo>
                  <a:lnTo>
                    <a:pt x="1261" y="24"/>
                  </a:lnTo>
                  <a:lnTo>
                    <a:pt x="1251" y="22"/>
                  </a:lnTo>
                  <a:lnTo>
                    <a:pt x="1241" y="20"/>
                  </a:lnTo>
                  <a:lnTo>
                    <a:pt x="1230" y="19"/>
                  </a:lnTo>
                  <a:lnTo>
                    <a:pt x="1218" y="18"/>
                  </a:lnTo>
                  <a:lnTo>
                    <a:pt x="1210" y="19"/>
                  </a:lnTo>
                  <a:lnTo>
                    <a:pt x="1205" y="20"/>
                  </a:lnTo>
                  <a:lnTo>
                    <a:pt x="1199" y="23"/>
                  </a:lnTo>
                  <a:lnTo>
                    <a:pt x="1194" y="27"/>
                  </a:lnTo>
                  <a:lnTo>
                    <a:pt x="1190" y="31"/>
                  </a:lnTo>
                  <a:lnTo>
                    <a:pt x="1185" y="37"/>
                  </a:lnTo>
                  <a:lnTo>
                    <a:pt x="1182" y="42"/>
                  </a:lnTo>
                  <a:lnTo>
                    <a:pt x="1179" y="47"/>
                  </a:lnTo>
                  <a:lnTo>
                    <a:pt x="1173" y="60"/>
                  </a:lnTo>
                  <a:lnTo>
                    <a:pt x="1168" y="71"/>
                  </a:lnTo>
                  <a:lnTo>
                    <a:pt x="1164" y="75"/>
                  </a:lnTo>
                  <a:lnTo>
                    <a:pt x="1162" y="79"/>
                  </a:lnTo>
                  <a:lnTo>
                    <a:pt x="1159" y="83"/>
                  </a:lnTo>
                  <a:lnTo>
                    <a:pt x="1156" y="85"/>
                  </a:lnTo>
                  <a:lnTo>
                    <a:pt x="1150" y="88"/>
                  </a:lnTo>
                  <a:lnTo>
                    <a:pt x="1145" y="91"/>
                  </a:lnTo>
                  <a:lnTo>
                    <a:pt x="1139" y="94"/>
                  </a:lnTo>
                  <a:lnTo>
                    <a:pt x="1133" y="95"/>
                  </a:lnTo>
                  <a:lnTo>
                    <a:pt x="1119" y="98"/>
                  </a:lnTo>
                  <a:lnTo>
                    <a:pt x="1104" y="99"/>
                  </a:lnTo>
                  <a:lnTo>
                    <a:pt x="1073" y="100"/>
                  </a:lnTo>
                  <a:lnTo>
                    <a:pt x="1043" y="102"/>
                  </a:lnTo>
                  <a:lnTo>
                    <a:pt x="1027" y="103"/>
                  </a:lnTo>
                  <a:lnTo>
                    <a:pt x="1013" y="107"/>
                  </a:lnTo>
                  <a:lnTo>
                    <a:pt x="1006" y="109"/>
                  </a:lnTo>
                  <a:lnTo>
                    <a:pt x="1001" y="111"/>
                  </a:lnTo>
                  <a:lnTo>
                    <a:pt x="994" y="114"/>
                  </a:lnTo>
                  <a:lnTo>
                    <a:pt x="990" y="118"/>
                  </a:lnTo>
                  <a:lnTo>
                    <a:pt x="984" y="121"/>
                  </a:lnTo>
                  <a:lnTo>
                    <a:pt x="980" y="125"/>
                  </a:lnTo>
                  <a:lnTo>
                    <a:pt x="977" y="131"/>
                  </a:lnTo>
                  <a:lnTo>
                    <a:pt x="974" y="136"/>
                  </a:lnTo>
                  <a:lnTo>
                    <a:pt x="970" y="143"/>
                  </a:lnTo>
                  <a:lnTo>
                    <a:pt x="969" y="151"/>
                  </a:lnTo>
                  <a:lnTo>
                    <a:pt x="968" y="158"/>
                  </a:lnTo>
                  <a:lnTo>
                    <a:pt x="967" y="168"/>
                  </a:lnTo>
                  <a:lnTo>
                    <a:pt x="966" y="194"/>
                  </a:lnTo>
                  <a:lnTo>
                    <a:pt x="964" y="216"/>
                  </a:lnTo>
                  <a:lnTo>
                    <a:pt x="963" y="226"/>
                  </a:lnTo>
                  <a:lnTo>
                    <a:pt x="963" y="236"/>
                  </a:lnTo>
                  <a:lnTo>
                    <a:pt x="965" y="248"/>
                  </a:lnTo>
                  <a:lnTo>
                    <a:pt x="967" y="260"/>
                  </a:lnTo>
                  <a:lnTo>
                    <a:pt x="933" y="262"/>
                  </a:lnTo>
                  <a:lnTo>
                    <a:pt x="904" y="265"/>
                  </a:lnTo>
                  <a:lnTo>
                    <a:pt x="893" y="265"/>
                  </a:lnTo>
                  <a:lnTo>
                    <a:pt x="884" y="265"/>
                  </a:lnTo>
                  <a:lnTo>
                    <a:pt x="875" y="265"/>
                  </a:lnTo>
                  <a:lnTo>
                    <a:pt x="869" y="263"/>
                  </a:lnTo>
                  <a:lnTo>
                    <a:pt x="866" y="260"/>
                  </a:lnTo>
                  <a:lnTo>
                    <a:pt x="862" y="258"/>
                  </a:lnTo>
                  <a:lnTo>
                    <a:pt x="857" y="256"/>
                  </a:lnTo>
                  <a:lnTo>
                    <a:pt x="853" y="254"/>
                  </a:lnTo>
                  <a:lnTo>
                    <a:pt x="841" y="251"/>
                  </a:lnTo>
                  <a:lnTo>
                    <a:pt x="828" y="249"/>
                  </a:lnTo>
                  <a:lnTo>
                    <a:pt x="797" y="248"/>
                  </a:lnTo>
                  <a:lnTo>
                    <a:pt x="762" y="248"/>
                  </a:lnTo>
                  <a:lnTo>
                    <a:pt x="744" y="247"/>
                  </a:lnTo>
                  <a:lnTo>
                    <a:pt x="727" y="246"/>
                  </a:lnTo>
                  <a:lnTo>
                    <a:pt x="709" y="244"/>
                  </a:lnTo>
                  <a:lnTo>
                    <a:pt x="692" y="240"/>
                  </a:lnTo>
                  <a:lnTo>
                    <a:pt x="676" y="236"/>
                  </a:lnTo>
                  <a:lnTo>
                    <a:pt x="661" y="229"/>
                  </a:lnTo>
                  <a:lnTo>
                    <a:pt x="654" y="226"/>
                  </a:lnTo>
                  <a:lnTo>
                    <a:pt x="648" y="222"/>
                  </a:lnTo>
                  <a:lnTo>
                    <a:pt x="642" y="217"/>
                  </a:lnTo>
                  <a:lnTo>
                    <a:pt x="637" y="212"/>
                  </a:lnTo>
                  <a:lnTo>
                    <a:pt x="631" y="206"/>
                  </a:lnTo>
                  <a:lnTo>
                    <a:pt x="626" y="201"/>
                  </a:lnTo>
                  <a:lnTo>
                    <a:pt x="620" y="197"/>
                  </a:lnTo>
                  <a:lnTo>
                    <a:pt x="614" y="192"/>
                  </a:lnTo>
                  <a:lnTo>
                    <a:pt x="601" y="186"/>
                  </a:lnTo>
                  <a:lnTo>
                    <a:pt x="585" y="180"/>
                  </a:lnTo>
                  <a:lnTo>
                    <a:pt x="570" y="176"/>
                  </a:lnTo>
                  <a:lnTo>
                    <a:pt x="554" y="171"/>
                  </a:lnTo>
                  <a:lnTo>
                    <a:pt x="537" y="168"/>
                  </a:lnTo>
                  <a:lnTo>
                    <a:pt x="520" y="166"/>
                  </a:lnTo>
                  <a:lnTo>
                    <a:pt x="484" y="162"/>
                  </a:lnTo>
                  <a:lnTo>
                    <a:pt x="449" y="155"/>
                  </a:lnTo>
                  <a:lnTo>
                    <a:pt x="432" y="152"/>
                  </a:lnTo>
                  <a:lnTo>
                    <a:pt x="415" y="147"/>
                  </a:lnTo>
                  <a:lnTo>
                    <a:pt x="399" y="141"/>
                  </a:lnTo>
                  <a:lnTo>
                    <a:pt x="385" y="134"/>
                  </a:lnTo>
                  <a:lnTo>
                    <a:pt x="380" y="133"/>
                  </a:lnTo>
                  <a:lnTo>
                    <a:pt x="376" y="133"/>
                  </a:lnTo>
                  <a:lnTo>
                    <a:pt x="372" y="133"/>
                  </a:lnTo>
                  <a:lnTo>
                    <a:pt x="367" y="135"/>
                  </a:lnTo>
                  <a:lnTo>
                    <a:pt x="357" y="138"/>
                  </a:lnTo>
                  <a:lnTo>
                    <a:pt x="346" y="143"/>
                  </a:lnTo>
                  <a:lnTo>
                    <a:pt x="340" y="145"/>
                  </a:lnTo>
                  <a:lnTo>
                    <a:pt x="333" y="146"/>
                  </a:lnTo>
                  <a:lnTo>
                    <a:pt x="327" y="147"/>
                  </a:lnTo>
                  <a:lnTo>
                    <a:pt x="320" y="147"/>
                  </a:lnTo>
                  <a:lnTo>
                    <a:pt x="312" y="145"/>
                  </a:lnTo>
                  <a:lnTo>
                    <a:pt x="304" y="142"/>
                  </a:lnTo>
                  <a:lnTo>
                    <a:pt x="296" y="137"/>
                  </a:lnTo>
                  <a:lnTo>
                    <a:pt x="286" y="132"/>
                  </a:lnTo>
                  <a:lnTo>
                    <a:pt x="282" y="129"/>
                  </a:lnTo>
                  <a:lnTo>
                    <a:pt x="275" y="124"/>
                  </a:lnTo>
                  <a:lnTo>
                    <a:pt x="267" y="122"/>
                  </a:lnTo>
                  <a:lnTo>
                    <a:pt x="257" y="119"/>
                  </a:lnTo>
                  <a:lnTo>
                    <a:pt x="237" y="113"/>
                  </a:lnTo>
                  <a:lnTo>
                    <a:pt x="213" y="108"/>
                  </a:lnTo>
                  <a:lnTo>
                    <a:pt x="187" y="106"/>
                  </a:lnTo>
                  <a:lnTo>
                    <a:pt x="164" y="103"/>
                  </a:lnTo>
                  <a:lnTo>
                    <a:pt x="153" y="104"/>
                  </a:lnTo>
                  <a:lnTo>
                    <a:pt x="142" y="104"/>
                  </a:lnTo>
                  <a:lnTo>
                    <a:pt x="134" y="107"/>
                  </a:lnTo>
                  <a:lnTo>
                    <a:pt x="127" y="108"/>
                  </a:lnTo>
                  <a:lnTo>
                    <a:pt x="117" y="111"/>
                  </a:lnTo>
                  <a:lnTo>
                    <a:pt x="108" y="113"/>
                  </a:lnTo>
                  <a:lnTo>
                    <a:pt x="100" y="115"/>
                  </a:lnTo>
                  <a:lnTo>
                    <a:pt x="93" y="115"/>
                  </a:lnTo>
                  <a:lnTo>
                    <a:pt x="86" y="115"/>
                  </a:lnTo>
                  <a:lnTo>
                    <a:pt x="81" y="114"/>
                  </a:lnTo>
                  <a:lnTo>
                    <a:pt x="75" y="112"/>
                  </a:lnTo>
                  <a:lnTo>
                    <a:pt x="70" y="110"/>
                  </a:lnTo>
                  <a:lnTo>
                    <a:pt x="62" y="104"/>
                  </a:lnTo>
                  <a:lnTo>
                    <a:pt x="55" y="98"/>
                  </a:lnTo>
                  <a:lnTo>
                    <a:pt x="48" y="91"/>
                  </a:lnTo>
                  <a:lnTo>
                    <a:pt x="41" y="85"/>
                  </a:lnTo>
                  <a:close/>
                </a:path>
              </a:pathLst>
            </a:custGeom>
            <a:solidFill>
              <a:srgbClr val="356F3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3510853" y="5113587"/>
              <a:ext cx="574226" cy="398069"/>
            </a:xfrm>
            <a:custGeom>
              <a:avLst/>
              <a:gdLst/>
              <a:ahLst/>
              <a:cxnLst>
                <a:cxn ang="0">
                  <a:pos x="47" y="247"/>
                </a:cxn>
                <a:cxn ang="0">
                  <a:pos x="32" y="439"/>
                </a:cxn>
                <a:cxn ang="0">
                  <a:pos x="36" y="487"/>
                </a:cxn>
                <a:cxn ang="0">
                  <a:pos x="135" y="458"/>
                </a:cxn>
                <a:cxn ang="0">
                  <a:pos x="228" y="447"/>
                </a:cxn>
                <a:cxn ang="0">
                  <a:pos x="400" y="500"/>
                </a:cxn>
                <a:cxn ang="0">
                  <a:pos x="521" y="500"/>
                </a:cxn>
                <a:cxn ang="0">
                  <a:pos x="668" y="553"/>
                </a:cxn>
                <a:cxn ang="0">
                  <a:pos x="790" y="617"/>
                </a:cxn>
                <a:cxn ang="0">
                  <a:pos x="952" y="704"/>
                </a:cxn>
                <a:cxn ang="0">
                  <a:pos x="1065" y="818"/>
                </a:cxn>
                <a:cxn ang="0">
                  <a:pos x="1181" y="970"/>
                </a:cxn>
                <a:cxn ang="0">
                  <a:pos x="1273" y="1012"/>
                </a:cxn>
                <a:cxn ang="0">
                  <a:pos x="1436" y="1007"/>
                </a:cxn>
                <a:cxn ang="0">
                  <a:pos x="1502" y="1033"/>
                </a:cxn>
                <a:cxn ang="0">
                  <a:pos x="1506" y="1074"/>
                </a:cxn>
                <a:cxn ang="0">
                  <a:pos x="1424" y="1146"/>
                </a:cxn>
                <a:cxn ang="0">
                  <a:pos x="1401" y="1240"/>
                </a:cxn>
                <a:cxn ang="0">
                  <a:pos x="1328" y="1315"/>
                </a:cxn>
                <a:cxn ang="0">
                  <a:pos x="1346" y="1358"/>
                </a:cxn>
                <a:cxn ang="0">
                  <a:pos x="1404" y="1329"/>
                </a:cxn>
                <a:cxn ang="0">
                  <a:pos x="1482" y="1353"/>
                </a:cxn>
                <a:cxn ang="0">
                  <a:pos x="1607" y="1283"/>
                </a:cxn>
                <a:cxn ang="0">
                  <a:pos x="1785" y="1126"/>
                </a:cxn>
                <a:cxn ang="0">
                  <a:pos x="1836" y="1077"/>
                </a:cxn>
                <a:cxn ang="0">
                  <a:pos x="1872" y="1009"/>
                </a:cxn>
                <a:cxn ang="0">
                  <a:pos x="1898" y="948"/>
                </a:cxn>
                <a:cxn ang="0">
                  <a:pos x="1935" y="813"/>
                </a:cxn>
                <a:cxn ang="0">
                  <a:pos x="2003" y="649"/>
                </a:cxn>
                <a:cxn ang="0">
                  <a:pos x="1988" y="535"/>
                </a:cxn>
                <a:cxn ang="0">
                  <a:pos x="1927" y="440"/>
                </a:cxn>
                <a:cxn ang="0">
                  <a:pos x="1906" y="339"/>
                </a:cxn>
                <a:cxn ang="0">
                  <a:pos x="1943" y="236"/>
                </a:cxn>
                <a:cxn ang="0">
                  <a:pos x="1935" y="204"/>
                </a:cxn>
                <a:cxn ang="0">
                  <a:pos x="1909" y="177"/>
                </a:cxn>
                <a:cxn ang="0">
                  <a:pos x="1947" y="143"/>
                </a:cxn>
                <a:cxn ang="0">
                  <a:pos x="1953" y="92"/>
                </a:cxn>
                <a:cxn ang="0">
                  <a:pos x="1879" y="10"/>
                </a:cxn>
                <a:cxn ang="0">
                  <a:pos x="1711" y="27"/>
                </a:cxn>
                <a:cxn ang="0">
                  <a:pos x="1607" y="108"/>
                </a:cxn>
                <a:cxn ang="0">
                  <a:pos x="1537" y="73"/>
                </a:cxn>
                <a:cxn ang="0">
                  <a:pos x="1466" y="16"/>
                </a:cxn>
                <a:cxn ang="0">
                  <a:pos x="1384" y="28"/>
                </a:cxn>
                <a:cxn ang="0">
                  <a:pos x="1251" y="22"/>
                </a:cxn>
                <a:cxn ang="0">
                  <a:pos x="1190" y="31"/>
                </a:cxn>
                <a:cxn ang="0">
                  <a:pos x="1159" y="83"/>
                </a:cxn>
                <a:cxn ang="0">
                  <a:pos x="1073" y="100"/>
                </a:cxn>
                <a:cxn ang="0">
                  <a:pos x="984" y="121"/>
                </a:cxn>
                <a:cxn ang="0">
                  <a:pos x="966" y="194"/>
                </a:cxn>
                <a:cxn ang="0">
                  <a:pos x="893" y="265"/>
                </a:cxn>
                <a:cxn ang="0">
                  <a:pos x="841" y="251"/>
                </a:cxn>
                <a:cxn ang="0">
                  <a:pos x="676" y="236"/>
                </a:cxn>
                <a:cxn ang="0">
                  <a:pos x="620" y="197"/>
                </a:cxn>
                <a:cxn ang="0">
                  <a:pos x="484" y="162"/>
                </a:cxn>
                <a:cxn ang="0">
                  <a:pos x="372" y="133"/>
                </a:cxn>
                <a:cxn ang="0">
                  <a:pos x="312" y="145"/>
                </a:cxn>
                <a:cxn ang="0">
                  <a:pos x="237" y="113"/>
                </a:cxn>
                <a:cxn ang="0">
                  <a:pos x="117" y="111"/>
                </a:cxn>
                <a:cxn ang="0">
                  <a:pos x="62" y="104"/>
                </a:cxn>
              </a:cxnLst>
              <a:rect l="0" t="0" r="r" b="b"/>
              <a:pathLst>
                <a:path w="2006" h="1389">
                  <a:moveTo>
                    <a:pt x="41" y="85"/>
                  </a:moveTo>
                  <a:lnTo>
                    <a:pt x="43" y="99"/>
                  </a:lnTo>
                  <a:lnTo>
                    <a:pt x="44" y="112"/>
                  </a:lnTo>
                  <a:lnTo>
                    <a:pt x="44" y="124"/>
                  </a:lnTo>
                  <a:lnTo>
                    <a:pt x="44" y="134"/>
                  </a:lnTo>
                  <a:lnTo>
                    <a:pt x="45" y="176"/>
                  </a:lnTo>
                  <a:lnTo>
                    <a:pt x="46" y="213"/>
                  </a:lnTo>
                  <a:lnTo>
                    <a:pt x="47" y="247"/>
                  </a:lnTo>
                  <a:lnTo>
                    <a:pt x="47" y="279"/>
                  </a:lnTo>
                  <a:lnTo>
                    <a:pt x="48" y="310"/>
                  </a:lnTo>
                  <a:lnTo>
                    <a:pt x="47" y="340"/>
                  </a:lnTo>
                  <a:lnTo>
                    <a:pt x="45" y="372"/>
                  </a:lnTo>
                  <a:lnTo>
                    <a:pt x="41" y="407"/>
                  </a:lnTo>
                  <a:lnTo>
                    <a:pt x="39" y="419"/>
                  </a:lnTo>
                  <a:lnTo>
                    <a:pt x="36" y="429"/>
                  </a:lnTo>
                  <a:lnTo>
                    <a:pt x="32" y="439"/>
                  </a:lnTo>
                  <a:lnTo>
                    <a:pt x="27" y="449"/>
                  </a:lnTo>
                  <a:lnTo>
                    <a:pt x="22" y="459"/>
                  </a:lnTo>
                  <a:lnTo>
                    <a:pt x="15" y="467"/>
                  </a:lnTo>
                  <a:lnTo>
                    <a:pt x="9" y="476"/>
                  </a:lnTo>
                  <a:lnTo>
                    <a:pt x="0" y="485"/>
                  </a:lnTo>
                  <a:lnTo>
                    <a:pt x="13" y="485"/>
                  </a:lnTo>
                  <a:lnTo>
                    <a:pt x="25" y="486"/>
                  </a:lnTo>
                  <a:lnTo>
                    <a:pt x="36" y="487"/>
                  </a:lnTo>
                  <a:lnTo>
                    <a:pt x="49" y="487"/>
                  </a:lnTo>
                  <a:lnTo>
                    <a:pt x="60" y="487"/>
                  </a:lnTo>
                  <a:lnTo>
                    <a:pt x="71" y="485"/>
                  </a:lnTo>
                  <a:lnTo>
                    <a:pt x="81" y="483"/>
                  </a:lnTo>
                  <a:lnTo>
                    <a:pt x="90" y="481"/>
                  </a:lnTo>
                  <a:lnTo>
                    <a:pt x="106" y="474"/>
                  </a:lnTo>
                  <a:lnTo>
                    <a:pt x="122" y="465"/>
                  </a:lnTo>
                  <a:lnTo>
                    <a:pt x="135" y="458"/>
                  </a:lnTo>
                  <a:lnTo>
                    <a:pt x="150" y="450"/>
                  </a:lnTo>
                  <a:lnTo>
                    <a:pt x="158" y="448"/>
                  </a:lnTo>
                  <a:lnTo>
                    <a:pt x="165" y="445"/>
                  </a:lnTo>
                  <a:lnTo>
                    <a:pt x="174" y="444"/>
                  </a:lnTo>
                  <a:lnTo>
                    <a:pt x="183" y="443"/>
                  </a:lnTo>
                  <a:lnTo>
                    <a:pt x="198" y="444"/>
                  </a:lnTo>
                  <a:lnTo>
                    <a:pt x="214" y="445"/>
                  </a:lnTo>
                  <a:lnTo>
                    <a:pt x="228" y="447"/>
                  </a:lnTo>
                  <a:lnTo>
                    <a:pt x="242" y="450"/>
                  </a:lnTo>
                  <a:lnTo>
                    <a:pt x="270" y="455"/>
                  </a:lnTo>
                  <a:lnTo>
                    <a:pt x="296" y="464"/>
                  </a:lnTo>
                  <a:lnTo>
                    <a:pt x="321" y="473"/>
                  </a:lnTo>
                  <a:lnTo>
                    <a:pt x="345" y="482"/>
                  </a:lnTo>
                  <a:lnTo>
                    <a:pt x="368" y="490"/>
                  </a:lnTo>
                  <a:lnTo>
                    <a:pt x="389" y="498"/>
                  </a:lnTo>
                  <a:lnTo>
                    <a:pt x="400" y="500"/>
                  </a:lnTo>
                  <a:lnTo>
                    <a:pt x="409" y="502"/>
                  </a:lnTo>
                  <a:lnTo>
                    <a:pt x="419" y="504"/>
                  </a:lnTo>
                  <a:lnTo>
                    <a:pt x="429" y="505"/>
                  </a:lnTo>
                  <a:lnTo>
                    <a:pt x="446" y="505"/>
                  </a:lnTo>
                  <a:lnTo>
                    <a:pt x="465" y="504"/>
                  </a:lnTo>
                  <a:lnTo>
                    <a:pt x="483" y="501"/>
                  </a:lnTo>
                  <a:lnTo>
                    <a:pt x="502" y="500"/>
                  </a:lnTo>
                  <a:lnTo>
                    <a:pt x="521" y="500"/>
                  </a:lnTo>
                  <a:lnTo>
                    <a:pt x="541" y="502"/>
                  </a:lnTo>
                  <a:lnTo>
                    <a:pt x="568" y="507"/>
                  </a:lnTo>
                  <a:lnTo>
                    <a:pt x="590" y="513"/>
                  </a:lnTo>
                  <a:lnTo>
                    <a:pt x="609" y="520"/>
                  </a:lnTo>
                  <a:lnTo>
                    <a:pt x="627" y="528"/>
                  </a:lnTo>
                  <a:lnTo>
                    <a:pt x="642" y="535"/>
                  </a:lnTo>
                  <a:lnTo>
                    <a:pt x="656" y="544"/>
                  </a:lnTo>
                  <a:lnTo>
                    <a:pt x="668" y="553"/>
                  </a:lnTo>
                  <a:lnTo>
                    <a:pt x="679" y="562"/>
                  </a:lnTo>
                  <a:lnTo>
                    <a:pt x="698" y="579"/>
                  </a:lnTo>
                  <a:lnTo>
                    <a:pt x="719" y="595"/>
                  </a:lnTo>
                  <a:lnTo>
                    <a:pt x="730" y="601"/>
                  </a:lnTo>
                  <a:lnTo>
                    <a:pt x="743" y="607"/>
                  </a:lnTo>
                  <a:lnTo>
                    <a:pt x="757" y="611"/>
                  </a:lnTo>
                  <a:lnTo>
                    <a:pt x="774" y="613"/>
                  </a:lnTo>
                  <a:lnTo>
                    <a:pt x="790" y="617"/>
                  </a:lnTo>
                  <a:lnTo>
                    <a:pt x="809" y="622"/>
                  </a:lnTo>
                  <a:lnTo>
                    <a:pt x="828" y="630"/>
                  </a:lnTo>
                  <a:lnTo>
                    <a:pt x="849" y="640"/>
                  </a:lnTo>
                  <a:lnTo>
                    <a:pt x="869" y="650"/>
                  </a:lnTo>
                  <a:lnTo>
                    <a:pt x="890" y="663"/>
                  </a:lnTo>
                  <a:lnTo>
                    <a:pt x="911" y="676"/>
                  </a:lnTo>
                  <a:lnTo>
                    <a:pt x="931" y="690"/>
                  </a:lnTo>
                  <a:lnTo>
                    <a:pt x="952" y="704"/>
                  </a:lnTo>
                  <a:lnTo>
                    <a:pt x="970" y="718"/>
                  </a:lnTo>
                  <a:lnTo>
                    <a:pt x="988" y="734"/>
                  </a:lnTo>
                  <a:lnTo>
                    <a:pt x="1004" y="748"/>
                  </a:lnTo>
                  <a:lnTo>
                    <a:pt x="1020" y="761"/>
                  </a:lnTo>
                  <a:lnTo>
                    <a:pt x="1032" y="774"/>
                  </a:lnTo>
                  <a:lnTo>
                    <a:pt x="1043" y="786"/>
                  </a:lnTo>
                  <a:lnTo>
                    <a:pt x="1050" y="796"/>
                  </a:lnTo>
                  <a:lnTo>
                    <a:pt x="1065" y="818"/>
                  </a:lnTo>
                  <a:lnTo>
                    <a:pt x="1079" y="842"/>
                  </a:lnTo>
                  <a:lnTo>
                    <a:pt x="1095" y="869"/>
                  </a:lnTo>
                  <a:lnTo>
                    <a:pt x="1113" y="894"/>
                  </a:lnTo>
                  <a:lnTo>
                    <a:pt x="1131" y="919"/>
                  </a:lnTo>
                  <a:lnTo>
                    <a:pt x="1151" y="941"/>
                  </a:lnTo>
                  <a:lnTo>
                    <a:pt x="1161" y="952"/>
                  </a:lnTo>
                  <a:lnTo>
                    <a:pt x="1171" y="962"/>
                  </a:lnTo>
                  <a:lnTo>
                    <a:pt x="1181" y="970"/>
                  </a:lnTo>
                  <a:lnTo>
                    <a:pt x="1192" y="977"/>
                  </a:lnTo>
                  <a:lnTo>
                    <a:pt x="1206" y="986"/>
                  </a:lnTo>
                  <a:lnTo>
                    <a:pt x="1218" y="993"/>
                  </a:lnTo>
                  <a:lnTo>
                    <a:pt x="1230" y="999"/>
                  </a:lnTo>
                  <a:lnTo>
                    <a:pt x="1242" y="1004"/>
                  </a:lnTo>
                  <a:lnTo>
                    <a:pt x="1253" y="1008"/>
                  </a:lnTo>
                  <a:lnTo>
                    <a:pt x="1263" y="1011"/>
                  </a:lnTo>
                  <a:lnTo>
                    <a:pt x="1273" y="1012"/>
                  </a:lnTo>
                  <a:lnTo>
                    <a:pt x="1284" y="1014"/>
                  </a:lnTo>
                  <a:lnTo>
                    <a:pt x="1305" y="1014"/>
                  </a:lnTo>
                  <a:lnTo>
                    <a:pt x="1328" y="1013"/>
                  </a:lnTo>
                  <a:lnTo>
                    <a:pt x="1354" y="1011"/>
                  </a:lnTo>
                  <a:lnTo>
                    <a:pt x="1385" y="1008"/>
                  </a:lnTo>
                  <a:lnTo>
                    <a:pt x="1404" y="1007"/>
                  </a:lnTo>
                  <a:lnTo>
                    <a:pt x="1421" y="1007"/>
                  </a:lnTo>
                  <a:lnTo>
                    <a:pt x="1436" y="1007"/>
                  </a:lnTo>
                  <a:lnTo>
                    <a:pt x="1449" y="1008"/>
                  </a:lnTo>
                  <a:lnTo>
                    <a:pt x="1460" y="1010"/>
                  </a:lnTo>
                  <a:lnTo>
                    <a:pt x="1471" y="1012"/>
                  </a:lnTo>
                  <a:lnTo>
                    <a:pt x="1479" y="1016"/>
                  </a:lnTo>
                  <a:lnTo>
                    <a:pt x="1487" y="1019"/>
                  </a:lnTo>
                  <a:lnTo>
                    <a:pt x="1493" y="1023"/>
                  </a:lnTo>
                  <a:lnTo>
                    <a:pt x="1498" y="1028"/>
                  </a:lnTo>
                  <a:lnTo>
                    <a:pt x="1502" y="1033"/>
                  </a:lnTo>
                  <a:lnTo>
                    <a:pt x="1504" y="1039"/>
                  </a:lnTo>
                  <a:lnTo>
                    <a:pt x="1506" y="1045"/>
                  </a:lnTo>
                  <a:lnTo>
                    <a:pt x="1508" y="1051"/>
                  </a:lnTo>
                  <a:lnTo>
                    <a:pt x="1509" y="1058"/>
                  </a:lnTo>
                  <a:lnTo>
                    <a:pt x="1509" y="1065"/>
                  </a:lnTo>
                  <a:lnTo>
                    <a:pt x="1509" y="1068"/>
                  </a:lnTo>
                  <a:lnTo>
                    <a:pt x="1508" y="1070"/>
                  </a:lnTo>
                  <a:lnTo>
                    <a:pt x="1506" y="1074"/>
                  </a:lnTo>
                  <a:lnTo>
                    <a:pt x="1504" y="1076"/>
                  </a:lnTo>
                  <a:lnTo>
                    <a:pt x="1499" y="1081"/>
                  </a:lnTo>
                  <a:lnTo>
                    <a:pt x="1491" y="1087"/>
                  </a:lnTo>
                  <a:lnTo>
                    <a:pt x="1477" y="1097"/>
                  </a:lnTo>
                  <a:lnTo>
                    <a:pt x="1463" y="1107"/>
                  </a:lnTo>
                  <a:lnTo>
                    <a:pt x="1446" y="1121"/>
                  </a:lnTo>
                  <a:lnTo>
                    <a:pt x="1434" y="1134"/>
                  </a:lnTo>
                  <a:lnTo>
                    <a:pt x="1424" y="1146"/>
                  </a:lnTo>
                  <a:lnTo>
                    <a:pt x="1416" y="1157"/>
                  </a:lnTo>
                  <a:lnTo>
                    <a:pt x="1412" y="1168"/>
                  </a:lnTo>
                  <a:lnTo>
                    <a:pt x="1409" y="1179"/>
                  </a:lnTo>
                  <a:lnTo>
                    <a:pt x="1407" y="1189"/>
                  </a:lnTo>
                  <a:lnTo>
                    <a:pt x="1406" y="1198"/>
                  </a:lnTo>
                  <a:lnTo>
                    <a:pt x="1404" y="1215"/>
                  </a:lnTo>
                  <a:lnTo>
                    <a:pt x="1403" y="1233"/>
                  </a:lnTo>
                  <a:lnTo>
                    <a:pt x="1401" y="1240"/>
                  </a:lnTo>
                  <a:lnTo>
                    <a:pt x="1398" y="1249"/>
                  </a:lnTo>
                  <a:lnTo>
                    <a:pt x="1392" y="1258"/>
                  </a:lnTo>
                  <a:lnTo>
                    <a:pt x="1385" y="1267"/>
                  </a:lnTo>
                  <a:lnTo>
                    <a:pt x="1365" y="1282"/>
                  </a:lnTo>
                  <a:lnTo>
                    <a:pt x="1345" y="1295"/>
                  </a:lnTo>
                  <a:lnTo>
                    <a:pt x="1336" y="1303"/>
                  </a:lnTo>
                  <a:lnTo>
                    <a:pt x="1330" y="1311"/>
                  </a:lnTo>
                  <a:lnTo>
                    <a:pt x="1328" y="1315"/>
                  </a:lnTo>
                  <a:lnTo>
                    <a:pt x="1325" y="1320"/>
                  </a:lnTo>
                  <a:lnTo>
                    <a:pt x="1325" y="1325"/>
                  </a:lnTo>
                  <a:lnTo>
                    <a:pt x="1325" y="1330"/>
                  </a:lnTo>
                  <a:lnTo>
                    <a:pt x="1329" y="1341"/>
                  </a:lnTo>
                  <a:lnTo>
                    <a:pt x="1332" y="1348"/>
                  </a:lnTo>
                  <a:lnTo>
                    <a:pt x="1336" y="1353"/>
                  </a:lnTo>
                  <a:lnTo>
                    <a:pt x="1341" y="1357"/>
                  </a:lnTo>
                  <a:lnTo>
                    <a:pt x="1346" y="1358"/>
                  </a:lnTo>
                  <a:lnTo>
                    <a:pt x="1352" y="1357"/>
                  </a:lnTo>
                  <a:lnTo>
                    <a:pt x="1358" y="1355"/>
                  </a:lnTo>
                  <a:lnTo>
                    <a:pt x="1364" y="1352"/>
                  </a:lnTo>
                  <a:lnTo>
                    <a:pt x="1377" y="1346"/>
                  </a:lnTo>
                  <a:lnTo>
                    <a:pt x="1389" y="1337"/>
                  </a:lnTo>
                  <a:lnTo>
                    <a:pt x="1395" y="1334"/>
                  </a:lnTo>
                  <a:lnTo>
                    <a:pt x="1399" y="1330"/>
                  </a:lnTo>
                  <a:lnTo>
                    <a:pt x="1404" y="1329"/>
                  </a:lnTo>
                  <a:lnTo>
                    <a:pt x="1409" y="1328"/>
                  </a:lnTo>
                  <a:lnTo>
                    <a:pt x="1421" y="1329"/>
                  </a:lnTo>
                  <a:lnTo>
                    <a:pt x="1433" y="1330"/>
                  </a:lnTo>
                  <a:lnTo>
                    <a:pt x="1445" y="1334"/>
                  </a:lnTo>
                  <a:lnTo>
                    <a:pt x="1455" y="1338"/>
                  </a:lnTo>
                  <a:lnTo>
                    <a:pt x="1465" y="1342"/>
                  </a:lnTo>
                  <a:lnTo>
                    <a:pt x="1475" y="1348"/>
                  </a:lnTo>
                  <a:lnTo>
                    <a:pt x="1482" y="1353"/>
                  </a:lnTo>
                  <a:lnTo>
                    <a:pt x="1490" y="1359"/>
                  </a:lnTo>
                  <a:lnTo>
                    <a:pt x="1502" y="1371"/>
                  </a:lnTo>
                  <a:lnTo>
                    <a:pt x="1512" y="1381"/>
                  </a:lnTo>
                  <a:lnTo>
                    <a:pt x="1517" y="1387"/>
                  </a:lnTo>
                  <a:lnTo>
                    <a:pt x="1520" y="1389"/>
                  </a:lnTo>
                  <a:lnTo>
                    <a:pt x="1549" y="1352"/>
                  </a:lnTo>
                  <a:lnTo>
                    <a:pt x="1579" y="1317"/>
                  </a:lnTo>
                  <a:lnTo>
                    <a:pt x="1607" y="1283"/>
                  </a:lnTo>
                  <a:lnTo>
                    <a:pt x="1636" y="1252"/>
                  </a:lnTo>
                  <a:lnTo>
                    <a:pt x="1662" y="1225"/>
                  </a:lnTo>
                  <a:lnTo>
                    <a:pt x="1688" y="1199"/>
                  </a:lnTo>
                  <a:lnTo>
                    <a:pt x="1713" y="1177"/>
                  </a:lnTo>
                  <a:lnTo>
                    <a:pt x="1736" y="1158"/>
                  </a:lnTo>
                  <a:lnTo>
                    <a:pt x="1751" y="1147"/>
                  </a:lnTo>
                  <a:lnTo>
                    <a:pt x="1767" y="1136"/>
                  </a:lnTo>
                  <a:lnTo>
                    <a:pt x="1785" y="1126"/>
                  </a:lnTo>
                  <a:lnTo>
                    <a:pt x="1801" y="1118"/>
                  </a:lnTo>
                  <a:lnTo>
                    <a:pt x="1817" y="1110"/>
                  </a:lnTo>
                  <a:lnTo>
                    <a:pt x="1828" y="1101"/>
                  </a:lnTo>
                  <a:lnTo>
                    <a:pt x="1832" y="1098"/>
                  </a:lnTo>
                  <a:lnTo>
                    <a:pt x="1835" y="1093"/>
                  </a:lnTo>
                  <a:lnTo>
                    <a:pt x="1836" y="1089"/>
                  </a:lnTo>
                  <a:lnTo>
                    <a:pt x="1836" y="1086"/>
                  </a:lnTo>
                  <a:lnTo>
                    <a:pt x="1836" y="1077"/>
                  </a:lnTo>
                  <a:lnTo>
                    <a:pt x="1839" y="1065"/>
                  </a:lnTo>
                  <a:lnTo>
                    <a:pt x="1843" y="1052"/>
                  </a:lnTo>
                  <a:lnTo>
                    <a:pt x="1850" y="1038"/>
                  </a:lnTo>
                  <a:lnTo>
                    <a:pt x="1853" y="1031"/>
                  </a:lnTo>
                  <a:lnTo>
                    <a:pt x="1857" y="1024"/>
                  </a:lnTo>
                  <a:lnTo>
                    <a:pt x="1862" y="1019"/>
                  </a:lnTo>
                  <a:lnTo>
                    <a:pt x="1867" y="1013"/>
                  </a:lnTo>
                  <a:lnTo>
                    <a:pt x="1872" y="1009"/>
                  </a:lnTo>
                  <a:lnTo>
                    <a:pt x="1878" y="1006"/>
                  </a:lnTo>
                  <a:lnTo>
                    <a:pt x="1884" y="1004"/>
                  </a:lnTo>
                  <a:lnTo>
                    <a:pt x="1890" y="1004"/>
                  </a:lnTo>
                  <a:lnTo>
                    <a:pt x="1890" y="1006"/>
                  </a:lnTo>
                  <a:lnTo>
                    <a:pt x="1890" y="999"/>
                  </a:lnTo>
                  <a:lnTo>
                    <a:pt x="1892" y="987"/>
                  </a:lnTo>
                  <a:lnTo>
                    <a:pt x="1896" y="970"/>
                  </a:lnTo>
                  <a:lnTo>
                    <a:pt x="1898" y="948"/>
                  </a:lnTo>
                  <a:lnTo>
                    <a:pt x="1901" y="925"/>
                  </a:lnTo>
                  <a:lnTo>
                    <a:pt x="1903" y="899"/>
                  </a:lnTo>
                  <a:lnTo>
                    <a:pt x="1903" y="874"/>
                  </a:lnTo>
                  <a:lnTo>
                    <a:pt x="1904" y="864"/>
                  </a:lnTo>
                  <a:lnTo>
                    <a:pt x="1908" y="853"/>
                  </a:lnTo>
                  <a:lnTo>
                    <a:pt x="1913" y="845"/>
                  </a:lnTo>
                  <a:lnTo>
                    <a:pt x="1919" y="834"/>
                  </a:lnTo>
                  <a:lnTo>
                    <a:pt x="1935" y="813"/>
                  </a:lnTo>
                  <a:lnTo>
                    <a:pt x="1954" y="786"/>
                  </a:lnTo>
                  <a:lnTo>
                    <a:pt x="1963" y="772"/>
                  </a:lnTo>
                  <a:lnTo>
                    <a:pt x="1971" y="755"/>
                  </a:lnTo>
                  <a:lnTo>
                    <a:pt x="1980" y="736"/>
                  </a:lnTo>
                  <a:lnTo>
                    <a:pt x="1989" y="715"/>
                  </a:lnTo>
                  <a:lnTo>
                    <a:pt x="1995" y="691"/>
                  </a:lnTo>
                  <a:lnTo>
                    <a:pt x="2001" y="665"/>
                  </a:lnTo>
                  <a:lnTo>
                    <a:pt x="2003" y="649"/>
                  </a:lnTo>
                  <a:lnTo>
                    <a:pt x="2004" y="634"/>
                  </a:lnTo>
                  <a:lnTo>
                    <a:pt x="2006" y="618"/>
                  </a:lnTo>
                  <a:lnTo>
                    <a:pt x="2006" y="601"/>
                  </a:lnTo>
                  <a:lnTo>
                    <a:pt x="2005" y="586"/>
                  </a:lnTo>
                  <a:lnTo>
                    <a:pt x="2003" y="572"/>
                  </a:lnTo>
                  <a:lnTo>
                    <a:pt x="2000" y="558"/>
                  </a:lnTo>
                  <a:lnTo>
                    <a:pt x="1994" y="546"/>
                  </a:lnTo>
                  <a:lnTo>
                    <a:pt x="1988" y="535"/>
                  </a:lnTo>
                  <a:lnTo>
                    <a:pt x="1981" y="524"/>
                  </a:lnTo>
                  <a:lnTo>
                    <a:pt x="1975" y="513"/>
                  </a:lnTo>
                  <a:lnTo>
                    <a:pt x="1967" y="504"/>
                  </a:lnTo>
                  <a:lnTo>
                    <a:pt x="1952" y="485"/>
                  </a:lnTo>
                  <a:lnTo>
                    <a:pt x="1940" y="467"/>
                  </a:lnTo>
                  <a:lnTo>
                    <a:pt x="1934" y="459"/>
                  </a:lnTo>
                  <a:lnTo>
                    <a:pt x="1931" y="450"/>
                  </a:lnTo>
                  <a:lnTo>
                    <a:pt x="1927" y="440"/>
                  </a:lnTo>
                  <a:lnTo>
                    <a:pt x="1926" y="430"/>
                  </a:lnTo>
                  <a:lnTo>
                    <a:pt x="1926" y="419"/>
                  </a:lnTo>
                  <a:lnTo>
                    <a:pt x="1925" y="409"/>
                  </a:lnTo>
                  <a:lnTo>
                    <a:pt x="1923" y="399"/>
                  </a:lnTo>
                  <a:lnTo>
                    <a:pt x="1921" y="390"/>
                  </a:lnTo>
                  <a:lnTo>
                    <a:pt x="1916" y="371"/>
                  </a:lnTo>
                  <a:lnTo>
                    <a:pt x="1910" y="353"/>
                  </a:lnTo>
                  <a:lnTo>
                    <a:pt x="1906" y="339"/>
                  </a:lnTo>
                  <a:lnTo>
                    <a:pt x="1902" y="326"/>
                  </a:lnTo>
                  <a:lnTo>
                    <a:pt x="1901" y="319"/>
                  </a:lnTo>
                  <a:lnTo>
                    <a:pt x="1901" y="314"/>
                  </a:lnTo>
                  <a:lnTo>
                    <a:pt x="1902" y="308"/>
                  </a:lnTo>
                  <a:lnTo>
                    <a:pt x="1903" y="304"/>
                  </a:lnTo>
                  <a:lnTo>
                    <a:pt x="1921" y="276"/>
                  </a:lnTo>
                  <a:lnTo>
                    <a:pt x="1934" y="253"/>
                  </a:lnTo>
                  <a:lnTo>
                    <a:pt x="1943" y="236"/>
                  </a:lnTo>
                  <a:lnTo>
                    <a:pt x="1947" y="223"/>
                  </a:lnTo>
                  <a:lnTo>
                    <a:pt x="1948" y="219"/>
                  </a:lnTo>
                  <a:lnTo>
                    <a:pt x="1949" y="215"/>
                  </a:lnTo>
                  <a:lnTo>
                    <a:pt x="1949" y="212"/>
                  </a:lnTo>
                  <a:lnTo>
                    <a:pt x="1948" y="210"/>
                  </a:lnTo>
                  <a:lnTo>
                    <a:pt x="1945" y="206"/>
                  </a:lnTo>
                  <a:lnTo>
                    <a:pt x="1941" y="205"/>
                  </a:lnTo>
                  <a:lnTo>
                    <a:pt x="1935" y="204"/>
                  </a:lnTo>
                  <a:lnTo>
                    <a:pt x="1929" y="203"/>
                  </a:lnTo>
                  <a:lnTo>
                    <a:pt x="1922" y="202"/>
                  </a:lnTo>
                  <a:lnTo>
                    <a:pt x="1916" y="199"/>
                  </a:lnTo>
                  <a:lnTo>
                    <a:pt x="1914" y="195"/>
                  </a:lnTo>
                  <a:lnTo>
                    <a:pt x="1912" y="192"/>
                  </a:lnTo>
                  <a:lnTo>
                    <a:pt x="1911" y="189"/>
                  </a:lnTo>
                  <a:lnTo>
                    <a:pt x="1910" y="183"/>
                  </a:lnTo>
                  <a:lnTo>
                    <a:pt x="1909" y="177"/>
                  </a:lnTo>
                  <a:lnTo>
                    <a:pt x="1909" y="170"/>
                  </a:lnTo>
                  <a:lnTo>
                    <a:pt x="1910" y="162"/>
                  </a:lnTo>
                  <a:lnTo>
                    <a:pt x="1911" y="152"/>
                  </a:lnTo>
                  <a:lnTo>
                    <a:pt x="1919" y="146"/>
                  </a:lnTo>
                  <a:lnTo>
                    <a:pt x="1925" y="142"/>
                  </a:lnTo>
                  <a:lnTo>
                    <a:pt x="1931" y="141"/>
                  </a:lnTo>
                  <a:lnTo>
                    <a:pt x="1936" y="141"/>
                  </a:lnTo>
                  <a:lnTo>
                    <a:pt x="1947" y="143"/>
                  </a:lnTo>
                  <a:lnTo>
                    <a:pt x="1963" y="144"/>
                  </a:lnTo>
                  <a:lnTo>
                    <a:pt x="1964" y="148"/>
                  </a:lnTo>
                  <a:lnTo>
                    <a:pt x="1964" y="149"/>
                  </a:lnTo>
                  <a:lnTo>
                    <a:pt x="1963" y="148"/>
                  </a:lnTo>
                  <a:lnTo>
                    <a:pt x="1961" y="145"/>
                  </a:lnTo>
                  <a:lnTo>
                    <a:pt x="1959" y="134"/>
                  </a:lnTo>
                  <a:lnTo>
                    <a:pt x="1956" y="115"/>
                  </a:lnTo>
                  <a:lnTo>
                    <a:pt x="1953" y="92"/>
                  </a:lnTo>
                  <a:lnTo>
                    <a:pt x="1952" y="64"/>
                  </a:lnTo>
                  <a:lnTo>
                    <a:pt x="1952" y="49"/>
                  </a:lnTo>
                  <a:lnTo>
                    <a:pt x="1953" y="33"/>
                  </a:lnTo>
                  <a:lnTo>
                    <a:pt x="1955" y="17"/>
                  </a:lnTo>
                  <a:lnTo>
                    <a:pt x="1958" y="0"/>
                  </a:lnTo>
                  <a:lnTo>
                    <a:pt x="1931" y="5"/>
                  </a:lnTo>
                  <a:lnTo>
                    <a:pt x="1904" y="8"/>
                  </a:lnTo>
                  <a:lnTo>
                    <a:pt x="1879" y="10"/>
                  </a:lnTo>
                  <a:lnTo>
                    <a:pt x="1853" y="12"/>
                  </a:lnTo>
                  <a:lnTo>
                    <a:pt x="1827" y="13"/>
                  </a:lnTo>
                  <a:lnTo>
                    <a:pt x="1800" y="15"/>
                  </a:lnTo>
                  <a:lnTo>
                    <a:pt x="1774" y="16"/>
                  </a:lnTo>
                  <a:lnTo>
                    <a:pt x="1747" y="16"/>
                  </a:lnTo>
                  <a:lnTo>
                    <a:pt x="1734" y="18"/>
                  </a:lnTo>
                  <a:lnTo>
                    <a:pt x="1722" y="21"/>
                  </a:lnTo>
                  <a:lnTo>
                    <a:pt x="1711" y="27"/>
                  </a:lnTo>
                  <a:lnTo>
                    <a:pt x="1702" y="33"/>
                  </a:lnTo>
                  <a:lnTo>
                    <a:pt x="1683" y="49"/>
                  </a:lnTo>
                  <a:lnTo>
                    <a:pt x="1665" y="65"/>
                  </a:lnTo>
                  <a:lnTo>
                    <a:pt x="1649" y="80"/>
                  </a:lnTo>
                  <a:lnTo>
                    <a:pt x="1633" y="95"/>
                  </a:lnTo>
                  <a:lnTo>
                    <a:pt x="1625" y="100"/>
                  </a:lnTo>
                  <a:lnTo>
                    <a:pt x="1616" y="104"/>
                  </a:lnTo>
                  <a:lnTo>
                    <a:pt x="1607" y="108"/>
                  </a:lnTo>
                  <a:lnTo>
                    <a:pt x="1600" y="108"/>
                  </a:lnTo>
                  <a:lnTo>
                    <a:pt x="1593" y="108"/>
                  </a:lnTo>
                  <a:lnTo>
                    <a:pt x="1586" y="107"/>
                  </a:lnTo>
                  <a:lnTo>
                    <a:pt x="1581" y="106"/>
                  </a:lnTo>
                  <a:lnTo>
                    <a:pt x="1574" y="103"/>
                  </a:lnTo>
                  <a:lnTo>
                    <a:pt x="1565" y="98"/>
                  </a:lnTo>
                  <a:lnTo>
                    <a:pt x="1555" y="90"/>
                  </a:lnTo>
                  <a:lnTo>
                    <a:pt x="1537" y="73"/>
                  </a:lnTo>
                  <a:lnTo>
                    <a:pt x="1521" y="53"/>
                  </a:lnTo>
                  <a:lnTo>
                    <a:pt x="1512" y="44"/>
                  </a:lnTo>
                  <a:lnTo>
                    <a:pt x="1503" y="35"/>
                  </a:lnTo>
                  <a:lnTo>
                    <a:pt x="1494" y="28"/>
                  </a:lnTo>
                  <a:lnTo>
                    <a:pt x="1483" y="21"/>
                  </a:lnTo>
                  <a:lnTo>
                    <a:pt x="1478" y="19"/>
                  </a:lnTo>
                  <a:lnTo>
                    <a:pt x="1472" y="17"/>
                  </a:lnTo>
                  <a:lnTo>
                    <a:pt x="1466" y="16"/>
                  </a:lnTo>
                  <a:lnTo>
                    <a:pt x="1459" y="15"/>
                  </a:lnTo>
                  <a:lnTo>
                    <a:pt x="1453" y="15"/>
                  </a:lnTo>
                  <a:lnTo>
                    <a:pt x="1445" y="15"/>
                  </a:lnTo>
                  <a:lnTo>
                    <a:pt x="1437" y="16"/>
                  </a:lnTo>
                  <a:lnTo>
                    <a:pt x="1429" y="18"/>
                  </a:lnTo>
                  <a:lnTo>
                    <a:pt x="1413" y="22"/>
                  </a:lnTo>
                  <a:lnTo>
                    <a:pt x="1399" y="26"/>
                  </a:lnTo>
                  <a:lnTo>
                    <a:pt x="1384" y="28"/>
                  </a:lnTo>
                  <a:lnTo>
                    <a:pt x="1369" y="29"/>
                  </a:lnTo>
                  <a:lnTo>
                    <a:pt x="1340" y="31"/>
                  </a:lnTo>
                  <a:lnTo>
                    <a:pt x="1308" y="31"/>
                  </a:lnTo>
                  <a:lnTo>
                    <a:pt x="1294" y="30"/>
                  </a:lnTo>
                  <a:lnTo>
                    <a:pt x="1282" y="29"/>
                  </a:lnTo>
                  <a:lnTo>
                    <a:pt x="1271" y="27"/>
                  </a:lnTo>
                  <a:lnTo>
                    <a:pt x="1261" y="24"/>
                  </a:lnTo>
                  <a:lnTo>
                    <a:pt x="1251" y="22"/>
                  </a:lnTo>
                  <a:lnTo>
                    <a:pt x="1241" y="20"/>
                  </a:lnTo>
                  <a:lnTo>
                    <a:pt x="1230" y="19"/>
                  </a:lnTo>
                  <a:lnTo>
                    <a:pt x="1218" y="18"/>
                  </a:lnTo>
                  <a:lnTo>
                    <a:pt x="1210" y="19"/>
                  </a:lnTo>
                  <a:lnTo>
                    <a:pt x="1205" y="20"/>
                  </a:lnTo>
                  <a:lnTo>
                    <a:pt x="1199" y="23"/>
                  </a:lnTo>
                  <a:lnTo>
                    <a:pt x="1194" y="27"/>
                  </a:lnTo>
                  <a:lnTo>
                    <a:pt x="1190" y="31"/>
                  </a:lnTo>
                  <a:lnTo>
                    <a:pt x="1185" y="37"/>
                  </a:lnTo>
                  <a:lnTo>
                    <a:pt x="1182" y="42"/>
                  </a:lnTo>
                  <a:lnTo>
                    <a:pt x="1179" y="47"/>
                  </a:lnTo>
                  <a:lnTo>
                    <a:pt x="1173" y="60"/>
                  </a:lnTo>
                  <a:lnTo>
                    <a:pt x="1168" y="71"/>
                  </a:lnTo>
                  <a:lnTo>
                    <a:pt x="1164" y="75"/>
                  </a:lnTo>
                  <a:lnTo>
                    <a:pt x="1162" y="79"/>
                  </a:lnTo>
                  <a:lnTo>
                    <a:pt x="1159" y="83"/>
                  </a:lnTo>
                  <a:lnTo>
                    <a:pt x="1156" y="85"/>
                  </a:lnTo>
                  <a:lnTo>
                    <a:pt x="1150" y="88"/>
                  </a:lnTo>
                  <a:lnTo>
                    <a:pt x="1145" y="91"/>
                  </a:lnTo>
                  <a:lnTo>
                    <a:pt x="1139" y="94"/>
                  </a:lnTo>
                  <a:lnTo>
                    <a:pt x="1133" y="95"/>
                  </a:lnTo>
                  <a:lnTo>
                    <a:pt x="1119" y="98"/>
                  </a:lnTo>
                  <a:lnTo>
                    <a:pt x="1104" y="99"/>
                  </a:lnTo>
                  <a:lnTo>
                    <a:pt x="1073" y="100"/>
                  </a:lnTo>
                  <a:lnTo>
                    <a:pt x="1043" y="102"/>
                  </a:lnTo>
                  <a:lnTo>
                    <a:pt x="1027" y="103"/>
                  </a:lnTo>
                  <a:lnTo>
                    <a:pt x="1013" y="107"/>
                  </a:lnTo>
                  <a:lnTo>
                    <a:pt x="1006" y="109"/>
                  </a:lnTo>
                  <a:lnTo>
                    <a:pt x="1001" y="111"/>
                  </a:lnTo>
                  <a:lnTo>
                    <a:pt x="994" y="114"/>
                  </a:lnTo>
                  <a:lnTo>
                    <a:pt x="990" y="118"/>
                  </a:lnTo>
                  <a:lnTo>
                    <a:pt x="984" y="121"/>
                  </a:lnTo>
                  <a:lnTo>
                    <a:pt x="980" y="125"/>
                  </a:lnTo>
                  <a:lnTo>
                    <a:pt x="977" y="131"/>
                  </a:lnTo>
                  <a:lnTo>
                    <a:pt x="974" y="136"/>
                  </a:lnTo>
                  <a:lnTo>
                    <a:pt x="970" y="143"/>
                  </a:lnTo>
                  <a:lnTo>
                    <a:pt x="969" y="151"/>
                  </a:lnTo>
                  <a:lnTo>
                    <a:pt x="968" y="158"/>
                  </a:lnTo>
                  <a:lnTo>
                    <a:pt x="967" y="168"/>
                  </a:lnTo>
                  <a:lnTo>
                    <a:pt x="966" y="194"/>
                  </a:lnTo>
                  <a:lnTo>
                    <a:pt x="964" y="216"/>
                  </a:lnTo>
                  <a:lnTo>
                    <a:pt x="963" y="226"/>
                  </a:lnTo>
                  <a:lnTo>
                    <a:pt x="963" y="236"/>
                  </a:lnTo>
                  <a:lnTo>
                    <a:pt x="965" y="248"/>
                  </a:lnTo>
                  <a:lnTo>
                    <a:pt x="967" y="260"/>
                  </a:lnTo>
                  <a:lnTo>
                    <a:pt x="933" y="262"/>
                  </a:lnTo>
                  <a:lnTo>
                    <a:pt x="904" y="265"/>
                  </a:lnTo>
                  <a:lnTo>
                    <a:pt x="893" y="265"/>
                  </a:lnTo>
                  <a:lnTo>
                    <a:pt x="884" y="265"/>
                  </a:lnTo>
                  <a:lnTo>
                    <a:pt x="875" y="265"/>
                  </a:lnTo>
                  <a:lnTo>
                    <a:pt x="869" y="263"/>
                  </a:lnTo>
                  <a:lnTo>
                    <a:pt x="866" y="260"/>
                  </a:lnTo>
                  <a:lnTo>
                    <a:pt x="862" y="258"/>
                  </a:lnTo>
                  <a:lnTo>
                    <a:pt x="857" y="256"/>
                  </a:lnTo>
                  <a:lnTo>
                    <a:pt x="853" y="254"/>
                  </a:lnTo>
                  <a:lnTo>
                    <a:pt x="841" y="251"/>
                  </a:lnTo>
                  <a:lnTo>
                    <a:pt x="828" y="249"/>
                  </a:lnTo>
                  <a:lnTo>
                    <a:pt x="797" y="248"/>
                  </a:lnTo>
                  <a:lnTo>
                    <a:pt x="762" y="248"/>
                  </a:lnTo>
                  <a:lnTo>
                    <a:pt x="744" y="247"/>
                  </a:lnTo>
                  <a:lnTo>
                    <a:pt x="727" y="246"/>
                  </a:lnTo>
                  <a:lnTo>
                    <a:pt x="709" y="244"/>
                  </a:lnTo>
                  <a:lnTo>
                    <a:pt x="692" y="240"/>
                  </a:lnTo>
                  <a:lnTo>
                    <a:pt x="676" y="236"/>
                  </a:lnTo>
                  <a:lnTo>
                    <a:pt x="661" y="229"/>
                  </a:lnTo>
                  <a:lnTo>
                    <a:pt x="654" y="226"/>
                  </a:lnTo>
                  <a:lnTo>
                    <a:pt x="648" y="222"/>
                  </a:lnTo>
                  <a:lnTo>
                    <a:pt x="642" y="217"/>
                  </a:lnTo>
                  <a:lnTo>
                    <a:pt x="637" y="212"/>
                  </a:lnTo>
                  <a:lnTo>
                    <a:pt x="631" y="206"/>
                  </a:lnTo>
                  <a:lnTo>
                    <a:pt x="626" y="201"/>
                  </a:lnTo>
                  <a:lnTo>
                    <a:pt x="620" y="197"/>
                  </a:lnTo>
                  <a:lnTo>
                    <a:pt x="614" y="192"/>
                  </a:lnTo>
                  <a:lnTo>
                    <a:pt x="601" y="186"/>
                  </a:lnTo>
                  <a:lnTo>
                    <a:pt x="585" y="180"/>
                  </a:lnTo>
                  <a:lnTo>
                    <a:pt x="570" y="176"/>
                  </a:lnTo>
                  <a:lnTo>
                    <a:pt x="554" y="171"/>
                  </a:lnTo>
                  <a:lnTo>
                    <a:pt x="537" y="168"/>
                  </a:lnTo>
                  <a:lnTo>
                    <a:pt x="520" y="166"/>
                  </a:lnTo>
                  <a:lnTo>
                    <a:pt x="484" y="162"/>
                  </a:lnTo>
                  <a:lnTo>
                    <a:pt x="449" y="155"/>
                  </a:lnTo>
                  <a:lnTo>
                    <a:pt x="432" y="152"/>
                  </a:lnTo>
                  <a:lnTo>
                    <a:pt x="415" y="147"/>
                  </a:lnTo>
                  <a:lnTo>
                    <a:pt x="399" y="141"/>
                  </a:lnTo>
                  <a:lnTo>
                    <a:pt x="385" y="134"/>
                  </a:lnTo>
                  <a:lnTo>
                    <a:pt x="380" y="133"/>
                  </a:lnTo>
                  <a:lnTo>
                    <a:pt x="376" y="133"/>
                  </a:lnTo>
                  <a:lnTo>
                    <a:pt x="372" y="133"/>
                  </a:lnTo>
                  <a:lnTo>
                    <a:pt x="367" y="135"/>
                  </a:lnTo>
                  <a:lnTo>
                    <a:pt x="357" y="138"/>
                  </a:lnTo>
                  <a:lnTo>
                    <a:pt x="346" y="143"/>
                  </a:lnTo>
                  <a:lnTo>
                    <a:pt x="340" y="145"/>
                  </a:lnTo>
                  <a:lnTo>
                    <a:pt x="333" y="146"/>
                  </a:lnTo>
                  <a:lnTo>
                    <a:pt x="327" y="147"/>
                  </a:lnTo>
                  <a:lnTo>
                    <a:pt x="320" y="147"/>
                  </a:lnTo>
                  <a:lnTo>
                    <a:pt x="312" y="145"/>
                  </a:lnTo>
                  <a:lnTo>
                    <a:pt x="304" y="142"/>
                  </a:lnTo>
                  <a:lnTo>
                    <a:pt x="296" y="137"/>
                  </a:lnTo>
                  <a:lnTo>
                    <a:pt x="286" y="132"/>
                  </a:lnTo>
                  <a:lnTo>
                    <a:pt x="282" y="129"/>
                  </a:lnTo>
                  <a:lnTo>
                    <a:pt x="275" y="124"/>
                  </a:lnTo>
                  <a:lnTo>
                    <a:pt x="267" y="122"/>
                  </a:lnTo>
                  <a:lnTo>
                    <a:pt x="257" y="119"/>
                  </a:lnTo>
                  <a:lnTo>
                    <a:pt x="237" y="113"/>
                  </a:lnTo>
                  <a:lnTo>
                    <a:pt x="213" y="108"/>
                  </a:lnTo>
                  <a:lnTo>
                    <a:pt x="187" y="106"/>
                  </a:lnTo>
                  <a:lnTo>
                    <a:pt x="164" y="103"/>
                  </a:lnTo>
                  <a:lnTo>
                    <a:pt x="153" y="104"/>
                  </a:lnTo>
                  <a:lnTo>
                    <a:pt x="142" y="104"/>
                  </a:lnTo>
                  <a:lnTo>
                    <a:pt x="134" y="107"/>
                  </a:lnTo>
                  <a:lnTo>
                    <a:pt x="127" y="108"/>
                  </a:lnTo>
                  <a:lnTo>
                    <a:pt x="117" y="111"/>
                  </a:lnTo>
                  <a:lnTo>
                    <a:pt x="108" y="113"/>
                  </a:lnTo>
                  <a:lnTo>
                    <a:pt x="100" y="115"/>
                  </a:lnTo>
                  <a:lnTo>
                    <a:pt x="93" y="115"/>
                  </a:lnTo>
                  <a:lnTo>
                    <a:pt x="86" y="115"/>
                  </a:lnTo>
                  <a:lnTo>
                    <a:pt x="81" y="114"/>
                  </a:lnTo>
                  <a:lnTo>
                    <a:pt x="75" y="112"/>
                  </a:lnTo>
                  <a:lnTo>
                    <a:pt x="70" y="110"/>
                  </a:lnTo>
                  <a:lnTo>
                    <a:pt x="62" y="104"/>
                  </a:lnTo>
                  <a:lnTo>
                    <a:pt x="55" y="98"/>
                  </a:lnTo>
                  <a:lnTo>
                    <a:pt x="48" y="91"/>
                  </a:lnTo>
                  <a:lnTo>
                    <a:pt x="41" y="85"/>
                  </a:lnTo>
                  <a:lnTo>
                    <a:pt x="41" y="85"/>
                  </a:lnTo>
                  <a:lnTo>
                    <a:pt x="41" y="85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auto">
            <a:xfrm>
              <a:off x="3125367" y="5240558"/>
              <a:ext cx="820159" cy="777836"/>
            </a:xfrm>
            <a:custGeom>
              <a:avLst/>
              <a:gdLst/>
              <a:ahLst/>
              <a:cxnLst>
                <a:cxn ang="0">
                  <a:pos x="1175" y="146"/>
                </a:cxn>
                <a:cxn ang="0">
                  <a:pos x="972" y="257"/>
                </a:cxn>
                <a:cxn ang="0">
                  <a:pos x="796" y="382"/>
                </a:cxn>
                <a:cxn ang="0">
                  <a:pos x="627" y="543"/>
                </a:cxn>
                <a:cxn ang="0">
                  <a:pos x="418" y="800"/>
                </a:cxn>
                <a:cxn ang="0">
                  <a:pos x="279" y="1002"/>
                </a:cxn>
                <a:cxn ang="0">
                  <a:pos x="143" y="1107"/>
                </a:cxn>
                <a:cxn ang="0">
                  <a:pos x="0" y="1305"/>
                </a:cxn>
                <a:cxn ang="0">
                  <a:pos x="139" y="1315"/>
                </a:cxn>
                <a:cxn ang="0">
                  <a:pos x="270" y="1249"/>
                </a:cxn>
                <a:cxn ang="0">
                  <a:pos x="401" y="1370"/>
                </a:cxn>
                <a:cxn ang="0">
                  <a:pos x="564" y="1556"/>
                </a:cxn>
                <a:cxn ang="0">
                  <a:pos x="621" y="1649"/>
                </a:cxn>
                <a:cxn ang="0">
                  <a:pos x="707" y="1560"/>
                </a:cxn>
                <a:cxn ang="0">
                  <a:pos x="848" y="1692"/>
                </a:cxn>
                <a:cxn ang="0">
                  <a:pos x="1040" y="1785"/>
                </a:cxn>
                <a:cxn ang="0">
                  <a:pos x="1175" y="1944"/>
                </a:cxn>
                <a:cxn ang="0">
                  <a:pos x="1373" y="2038"/>
                </a:cxn>
                <a:cxn ang="0">
                  <a:pos x="1507" y="2247"/>
                </a:cxn>
                <a:cxn ang="0">
                  <a:pos x="1552" y="2375"/>
                </a:cxn>
                <a:cxn ang="0">
                  <a:pos x="1450" y="2512"/>
                </a:cxn>
                <a:cxn ang="0">
                  <a:pos x="1491" y="2709"/>
                </a:cxn>
                <a:cxn ang="0">
                  <a:pos x="1649" y="2595"/>
                </a:cxn>
                <a:cxn ang="0">
                  <a:pos x="1854" y="2337"/>
                </a:cxn>
                <a:cxn ang="0">
                  <a:pos x="1905" y="2155"/>
                </a:cxn>
                <a:cxn ang="0">
                  <a:pos x="1990" y="2029"/>
                </a:cxn>
                <a:cxn ang="0">
                  <a:pos x="1929" y="2032"/>
                </a:cxn>
                <a:cxn ang="0">
                  <a:pos x="1935" y="1924"/>
                </a:cxn>
                <a:cxn ang="0">
                  <a:pos x="1995" y="1810"/>
                </a:cxn>
                <a:cxn ang="0">
                  <a:pos x="2066" y="1719"/>
                </a:cxn>
                <a:cxn ang="0">
                  <a:pos x="2143" y="1697"/>
                </a:cxn>
                <a:cxn ang="0">
                  <a:pos x="2189" y="1627"/>
                </a:cxn>
                <a:cxn ang="0">
                  <a:pos x="2243" y="1553"/>
                </a:cxn>
                <a:cxn ang="0">
                  <a:pos x="2275" y="1456"/>
                </a:cxn>
                <a:cxn ang="0">
                  <a:pos x="2354" y="1360"/>
                </a:cxn>
                <a:cxn ang="0">
                  <a:pos x="2368" y="1292"/>
                </a:cxn>
                <a:cxn ang="0">
                  <a:pos x="2441" y="1262"/>
                </a:cxn>
                <a:cxn ang="0">
                  <a:pos x="2511" y="1359"/>
                </a:cxn>
                <a:cxn ang="0">
                  <a:pos x="2465" y="1418"/>
                </a:cxn>
                <a:cxn ang="0">
                  <a:pos x="2455" y="1531"/>
                </a:cxn>
                <a:cxn ang="0">
                  <a:pos x="2376" y="1593"/>
                </a:cxn>
                <a:cxn ang="0">
                  <a:pos x="2322" y="1644"/>
                </a:cxn>
                <a:cxn ang="0">
                  <a:pos x="2285" y="1750"/>
                </a:cxn>
                <a:cxn ang="0">
                  <a:pos x="2180" y="1844"/>
                </a:cxn>
                <a:cxn ang="0">
                  <a:pos x="2019" y="1929"/>
                </a:cxn>
                <a:cxn ang="0">
                  <a:pos x="2010" y="2023"/>
                </a:cxn>
                <a:cxn ang="0">
                  <a:pos x="2111" y="1940"/>
                </a:cxn>
                <a:cxn ang="0">
                  <a:pos x="2453" y="1660"/>
                </a:cxn>
                <a:cxn ang="0">
                  <a:pos x="2734" y="1156"/>
                </a:cxn>
                <a:cxn ang="0">
                  <a:pos x="2815" y="899"/>
                </a:cxn>
                <a:cxn ang="0">
                  <a:pos x="2702" y="914"/>
                </a:cxn>
                <a:cxn ang="0">
                  <a:pos x="2715" y="839"/>
                </a:cxn>
                <a:cxn ang="0">
                  <a:pos x="2784" y="691"/>
                </a:cxn>
                <a:cxn ang="0">
                  <a:pos x="2856" y="602"/>
                </a:cxn>
                <a:cxn ang="0">
                  <a:pos x="2735" y="565"/>
                </a:cxn>
                <a:cxn ang="0">
                  <a:pos x="2531" y="527"/>
                </a:cxn>
                <a:cxn ang="0">
                  <a:pos x="2354" y="305"/>
                </a:cxn>
                <a:cxn ang="0">
                  <a:pos x="2107" y="168"/>
                </a:cxn>
                <a:cxn ang="0">
                  <a:pos x="1891" y="59"/>
                </a:cxn>
                <a:cxn ang="0">
                  <a:pos x="1671" y="30"/>
                </a:cxn>
                <a:cxn ang="0">
                  <a:pos x="1472" y="22"/>
                </a:cxn>
              </a:cxnLst>
              <a:rect l="0" t="0" r="r" b="b"/>
              <a:pathLst>
                <a:path w="2870" h="2718">
                  <a:moveTo>
                    <a:pt x="1350" y="42"/>
                  </a:moveTo>
                  <a:lnTo>
                    <a:pt x="1339" y="52"/>
                  </a:lnTo>
                  <a:lnTo>
                    <a:pt x="1327" y="62"/>
                  </a:lnTo>
                  <a:lnTo>
                    <a:pt x="1313" y="72"/>
                  </a:lnTo>
                  <a:lnTo>
                    <a:pt x="1298" y="80"/>
                  </a:lnTo>
                  <a:lnTo>
                    <a:pt x="1283" y="89"/>
                  </a:lnTo>
                  <a:lnTo>
                    <a:pt x="1266" y="98"/>
                  </a:lnTo>
                  <a:lnTo>
                    <a:pt x="1249" y="107"/>
                  </a:lnTo>
                  <a:lnTo>
                    <a:pt x="1231" y="114"/>
                  </a:lnTo>
                  <a:lnTo>
                    <a:pt x="1214" y="122"/>
                  </a:lnTo>
                  <a:lnTo>
                    <a:pt x="1199" y="130"/>
                  </a:lnTo>
                  <a:lnTo>
                    <a:pt x="1186" y="137"/>
                  </a:lnTo>
                  <a:lnTo>
                    <a:pt x="1175" y="146"/>
                  </a:lnTo>
                  <a:lnTo>
                    <a:pt x="1166" y="154"/>
                  </a:lnTo>
                  <a:lnTo>
                    <a:pt x="1154" y="161"/>
                  </a:lnTo>
                  <a:lnTo>
                    <a:pt x="1138" y="169"/>
                  </a:lnTo>
                  <a:lnTo>
                    <a:pt x="1121" y="176"/>
                  </a:lnTo>
                  <a:lnTo>
                    <a:pt x="1084" y="187"/>
                  </a:lnTo>
                  <a:lnTo>
                    <a:pt x="1038" y="202"/>
                  </a:lnTo>
                  <a:lnTo>
                    <a:pt x="1016" y="211"/>
                  </a:lnTo>
                  <a:lnTo>
                    <a:pt x="998" y="221"/>
                  </a:lnTo>
                  <a:lnTo>
                    <a:pt x="990" y="226"/>
                  </a:lnTo>
                  <a:lnTo>
                    <a:pt x="984" y="232"/>
                  </a:lnTo>
                  <a:lnTo>
                    <a:pt x="979" y="237"/>
                  </a:lnTo>
                  <a:lnTo>
                    <a:pt x="976" y="243"/>
                  </a:lnTo>
                  <a:lnTo>
                    <a:pt x="972" y="257"/>
                  </a:lnTo>
                  <a:lnTo>
                    <a:pt x="966" y="269"/>
                  </a:lnTo>
                  <a:lnTo>
                    <a:pt x="961" y="280"/>
                  </a:lnTo>
                  <a:lnTo>
                    <a:pt x="955" y="290"/>
                  </a:lnTo>
                  <a:lnTo>
                    <a:pt x="948" y="298"/>
                  </a:lnTo>
                  <a:lnTo>
                    <a:pt x="942" y="305"/>
                  </a:lnTo>
                  <a:lnTo>
                    <a:pt x="934" y="312"/>
                  </a:lnTo>
                  <a:lnTo>
                    <a:pt x="927" y="317"/>
                  </a:lnTo>
                  <a:lnTo>
                    <a:pt x="909" y="327"/>
                  </a:lnTo>
                  <a:lnTo>
                    <a:pt x="887" y="337"/>
                  </a:lnTo>
                  <a:lnTo>
                    <a:pt x="863" y="347"/>
                  </a:lnTo>
                  <a:lnTo>
                    <a:pt x="834" y="359"/>
                  </a:lnTo>
                  <a:lnTo>
                    <a:pt x="819" y="368"/>
                  </a:lnTo>
                  <a:lnTo>
                    <a:pt x="796" y="382"/>
                  </a:lnTo>
                  <a:lnTo>
                    <a:pt x="771" y="399"/>
                  </a:lnTo>
                  <a:lnTo>
                    <a:pt x="743" y="420"/>
                  </a:lnTo>
                  <a:lnTo>
                    <a:pt x="717" y="442"/>
                  </a:lnTo>
                  <a:lnTo>
                    <a:pt x="695" y="462"/>
                  </a:lnTo>
                  <a:lnTo>
                    <a:pt x="686" y="472"/>
                  </a:lnTo>
                  <a:lnTo>
                    <a:pt x="679" y="479"/>
                  </a:lnTo>
                  <a:lnTo>
                    <a:pt x="674" y="487"/>
                  </a:lnTo>
                  <a:lnTo>
                    <a:pt x="672" y="493"/>
                  </a:lnTo>
                  <a:lnTo>
                    <a:pt x="669" y="499"/>
                  </a:lnTo>
                  <a:lnTo>
                    <a:pt x="665" y="506"/>
                  </a:lnTo>
                  <a:lnTo>
                    <a:pt x="658" y="514"/>
                  </a:lnTo>
                  <a:lnTo>
                    <a:pt x="649" y="523"/>
                  </a:lnTo>
                  <a:lnTo>
                    <a:pt x="627" y="543"/>
                  </a:lnTo>
                  <a:lnTo>
                    <a:pt x="602" y="565"/>
                  </a:lnTo>
                  <a:lnTo>
                    <a:pt x="576" y="588"/>
                  </a:lnTo>
                  <a:lnTo>
                    <a:pt x="552" y="609"/>
                  </a:lnTo>
                  <a:lnTo>
                    <a:pt x="541" y="620"/>
                  </a:lnTo>
                  <a:lnTo>
                    <a:pt x="532" y="629"/>
                  </a:lnTo>
                  <a:lnTo>
                    <a:pt x="524" y="637"/>
                  </a:lnTo>
                  <a:lnTo>
                    <a:pt x="520" y="645"/>
                  </a:lnTo>
                  <a:lnTo>
                    <a:pt x="503" y="672"/>
                  </a:lnTo>
                  <a:lnTo>
                    <a:pt x="487" y="700"/>
                  </a:lnTo>
                  <a:lnTo>
                    <a:pt x="470" y="726"/>
                  </a:lnTo>
                  <a:lnTo>
                    <a:pt x="454" y="751"/>
                  </a:lnTo>
                  <a:lnTo>
                    <a:pt x="436" y="777"/>
                  </a:lnTo>
                  <a:lnTo>
                    <a:pt x="418" y="800"/>
                  </a:lnTo>
                  <a:lnTo>
                    <a:pt x="408" y="809"/>
                  </a:lnTo>
                  <a:lnTo>
                    <a:pt x="398" y="820"/>
                  </a:lnTo>
                  <a:lnTo>
                    <a:pt x="388" y="829"/>
                  </a:lnTo>
                  <a:lnTo>
                    <a:pt x="377" y="839"/>
                  </a:lnTo>
                  <a:lnTo>
                    <a:pt x="363" y="852"/>
                  </a:lnTo>
                  <a:lnTo>
                    <a:pt x="350" y="868"/>
                  </a:lnTo>
                  <a:lnTo>
                    <a:pt x="339" y="882"/>
                  </a:lnTo>
                  <a:lnTo>
                    <a:pt x="329" y="897"/>
                  </a:lnTo>
                  <a:lnTo>
                    <a:pt x="314" y="928"/>
                  </a:lnTo>
                  <a:lnTo>
                    <a:pt x="300" y="959"/>
                  </a:lnTo>
                  <a:lnTo>
                    <a:pt x="294" y="974"/>
                  </a:lnTo>
                  <a:lnTo>
                    <a:pt x="286" y="988"/>
                  </a:lnTo>
                  <a:lnTo>
                    <a:pt x="279" y="1002"/>
                  </a:lnTo>
                  <a:lnTo>
                    <a:pt x="270" y="1016"/>
                  </a:lnTo>
                  <a:lnTo>
                    <a:pt x="259" y="1028"/>
                  </a:lnTo>
                  <a:lnTo>
                    <a:pt x="247" y="1039"/>
                  </a:lnTo>
                  <a:lnTo>
                    <a:pt x="240" y="1044"/>
                  </a:lnTo>
                  <a:lnTo>
                    <a:pt x="232" y="1048"/>
                  </a:lnTo>
                  <a:lnTo>
                    <a:pt x="224" y="1054"/>
                  </a:lnTo>
                  <a:lnTo>
                    <a:pt x="215" y="1058"/>
                  </a:lnTo>
                  <a:lnTo>
                    <a:pt x="205" y="1063"/>
                  </a:lnTo>
                  <a:lnTo>
                    <a:pt x="194" y="1068"/>
                  </a:lnTo>
                  <a:lnTo>
                    <a:pt x="184" y="1074"/>
                  </a:lnTo>
                  <a:lnTo>
                    <a:pt x="175" y="1079"/>
                  </a:lnTo>
                  <a:lnTo>
                    <a:pt x="158" y="1092"/>
                  </a:lnTo>
                  <a:lnTo>
                    <a:pt x="143" y="1107"/>
                  </a:lnTo>
                  <a:lnTo>
                    <a:pt x="127" y="1121"/>
                  </a:lnTo>
                  <a:lnTo>
                    <a:pt x="114" y="1137"/>
                  </a:lnTo>
                  <a:lnTo>
                    <a:pt x="102" y="1154"/>
                  </a:lnTo>
                  <a:lnTo>
                    <a:pt x="90" y="1170"/>
                  </a:lnTo>
                  <a:lnTo>
                    <a:pt x="68" y="1205"/>
                  </a:lnTo>
                  <a:lnTo>
                    <a:pt x="46" y="1239"/>
                  </a:lnTo>
                  <a:lnTo>
                    <a:pt x="36" y="1256"/>
                  </a:lnTo>
                  <a:lnTo>
                    <a:pt x="25" y="1271"/>
                  </a:lnTo>
                  <a:lnTo>
                    <a:pt x="13" y="1286"/>
                  </a:lnTo>
                  <a:lnTo>
                    <a:pt x="1" y="1301"/>
                  </a:lnTo>
                  <a:lnTo>
                    <a:pt x="0" y="1302"/>
                  </a:lnTo>
                  <a:lnTo>
                    <a:pt x="0" y="1303"/>
                  </a:lnTo>
                  <a:lnTo>
                    <a:pt x="0" y="1305"/>
                  </a:lnTo>
                  <a:lnTo>
                    <a:pt x="0" y="1306"/>
                  </a:lnTo>
                  <a:lnTo>
                    <a:pt x="3" y="1308"/>
                  </a:lnTo>
                  <a:lnTo>
                    <a:pt x="8" y="1310"/>
                  </a:lnTo>
                  <a:lnTo>
                    <a:pt x="21" y="1315"/>
                  </a:lnTo>
                  <a:lnTo>
                    <a:pt x="40" y="1319"/>
                  </a:lnTo>
                  <a:lnTo>
                    <a:pt x="59" y="1323"/>
                  </a:lnTo>
                  <a:lnTo>
                    <a:pt x="79" y="1325"/>
                  </a:lnTo>
                  <a:lnTo>
                    <a:pt x="98" y="1326"/>
                  </a:lnTo>
                  <a:lnTo>
                    <a:pt x="112" y="1326"/>
                  </a:lnTo>
                  <a:lnTo>
                    <a:pt x="121" y="1325"/>
                  </a:lnTo>
                  <a:lnTo>
                    <a:pt x="127" y="1323"/>
                  </a:lnTo>
                  <a:lnTo>
                    <a:pt x="134" y="1319"/>
                  </a:lnTo>
                  <a:lnTo>
                    <a:pt x="139" y="1315"/>
                  </a:lnTo>
                  <a:lnTo>
                    <a:pt x="150" y="1302"/>
                  </a:lnTo>
                  <a:lnTo>
                    <a:pt x="161" y="1289"/>
                  </a:lnTo>
                  <a:lnTo>
                    <a:pt x="167" y="1281"/>
                  </a:lnTo>
                  <a:lnTo>
                    <a:pt x="173" y="1273"/>
                  </a:lnTo>
                  <a:lnTo>
                    <a:pt x="180" y="1267"/>
                  </a:lnTo>
                  <a:lnTo>
                    <a:pt x="189" y="1261"/>
                  </a:lnTo>
                  <a:lnTo>
                    <a:pt x="197" y="1256"/>
                  </a:lnTo>
                  <a:lnTo>
                    <a:pt x="207" y="1251"/>
                  </a:lnTo>
                  <a:lnTo>
                    <a:pt x="219" y="1248"/>
                  </a:lnTo>
                  <a:lnTo>
                    <a:pt x="234" y="1246"/>
                  </a:lnTo>
                  <a:lnTo>
                    <a:pt x="247" y="1246"/>
                  </a:lnTo>
                  <a:lnTo>
                    <a:pt x="259" y="1247"/>
                  </a:lnTo>
                  <a:lnTo>
                    <a:pt x="270" y="1249"/>
                  </a:lnTo>
                  <a:lnTo>
                    <a:pt x="280" y="1252"/>
                  </a:lnTo>
                  <a:lnTo>
                    <a:pt x="288" y="1257"/>
                  </a:lnTo>
                  <a:lnTo>
                    <a:pt x="297" y="1261"/>
                  </a:lnTo>
                  <a:lnTo>
                    <a:pt x="305" y="1267"/>
                  </a:lnTo>
                  <a:lnTo>
                    <a:pt x="311" y="1272"/>
                  </a:lnTo>
                  <a:lnTo>
                    <a:pt x="321" y="1284"/>
                  </a:lnTo>
                  <a:lnTo>
                    <a:pt x="329" y="1294"/>
                  </a:lnTo>
                  <a:lnTo>
                    <a:pt x="334" y="1303"/>
                  </a:lnTo>
                  <a:lnTo>
                    <a:pt x="337" y="1308"/>
                  </a:lnTo>
                  <a:lnTo>
                    <a:pt x="350" y="1325"/>
                  </a:lnTo>
                  <a:lnTo>
                    <a:pt x="366" y="1341"/>
                  </a:lnTo>
                  <a:lnTo>
                    <a:pt x="383" y="1355"/>
                  </a:lnTo>
                  <a:lnTo>
                    <a:pt x="401" y="1370"/>
                  </a:lnTo>
                  <a:lnTo>
                    <a:pt x="439" y="1396"/>
                  </a:lnTo>
                  <a:lnTo>
                    <a:pt x="476" y="1421"/>
                  </a:lnTo>
                  <a:lnTo>
                    <a:pt x="487" y="1430"/>
                  </a:lnTo>
                  <a:lnTo>
                    <a:pt x="498" y="1440"/>
                  </a:lnTo>
                  <a:lnTo>
                    <a:pt x="508" y="1449"/>
                  </a:lnTo>
                  <a:lnTo>
                    <a:pt x="516" y="1458"/>
                  </a:lnTo>
                  <a:lnTo>
                    <a:pt x="524" y="1468"/>
                  </a:lnTo>
                  <a:lnTo>
                    <a:pt x="531" y="1478"/>
                  </a:lnTo>
                  <a:lnTo>
                    <a:pt x="537" y="1488"/>
                  </a:lnTo>
                  <a:lnTo>
                    <a:pt x="543" y="1498"/>
                  </a:lnTo>
                  <a:lnTo>
                    <a:pt x="552" y="1518"/>
                  </a:lnTo>
                  <a:lnTo>
                    <a:pt x="558" y="1537"/>
                  </a:lnTo>
                  <a:lnTo>
                    <a:pt x="564" y="1556"/>
                  </a:lnTo>
                  <a:lnTo>
                    <a:pt x="567" y="1575"/>
                  </a:lnTo>
                  <a:lnTo>
                    <a:pt x="571" y="1606"/>
                  </a:lnTo>
                  <a:lnTo>
                    <a:pt x="575" y="1633"/>
                  </a:lnTo>
                  <a:lnTo>
                    <a:pt x="577" y="1642"/>
                  </a:lnTo>
                  <a:lnTo>
                    <a:pt x="580" y="1649"/>
                  </a:lnTo>
                  <a:lnTo>
                    <a:pt x="582" y="1651"/>
                  </a:lnTo>
                  <a:lnTo>
                    <a:pt x="586" y="1653"/>
                  </a:lnTo>
                  <a:lnTo>
                    <a:pt x="588" y="1654"/>
                  </a:lnTo>
                  <a:lnTo>
                    <a:pt x="592" y="1654"/>
                  </a:lnTo>
                  <a:lnTo>
                    <a:pt x="600" y="1654"/>
                  </a:lnTo>
                  <a:lnTo>
                    <a:pt x="607" y="1653"/>
                  </a:lnTo>
                  <a:lnTo>
                    <a:pt x="615" y="1651"/>
                  </a:lnTo>
                  <a:lnTo>
                    <a:pt x="621" y="1649"/>
                  </a:lnTo>
                  <a:lnTo>
                    <a:pt x="633" y="1645"/>
                  </a:lnTo>
                  <a:lnTo>
                    <a:pt x="641" y="1638"/>
                  </a:lnTo>
                  <a:lnTo>
                    <a:pt x="649" y="1632"/>
                  </a:lnTo>
                  <a:lnTo>
                    <a:pt x="656" y="1623"/>
                  </a:lnTo>
                  <a:lnTo>
                    <a:pt x="661" y="1615"/>
                  </a:lnTo>
                  <a:lnTo>
                    <a:pt x="666" y="1605"/>
                  </a:lnTo>
                  <a:lnTo>
                    <a:pt x="670" y="1597"/>
                  </a:lnTo>
                  <a:lnTo>
                    <a:pt x="675" y="1588"/>
                  </a:lnTo>
                  <a:lnTo>
                    <a:pt x="680" y="1580"/>
                  </a:lnTo>
                  <a:lnTo>
                    <a:pt x="686" y="1574"/>
                  </a:lnTo>
                  <a:lnTo>
                    <a:pt x="694" y="1567"/>
                  </a:lnTo>
                  <a:lnTo>
                    <a:pt x="703" y="1563"/>
                  </a:lnTo>
                  <a:lnTo>
                    <a:pt x="707" y="1560"/>
                  </a:lnTo>
                  <a:lnTo>
                    <a:pt x="713" y="1559"/>
                  </a:lnTo>
                  <a:lnTo>
                    <a:pt x="719" y="1558"/>
                  </a:lnTo>
                  <a:lnTo>
                    <a:pt x="726" y="1558"/>
                  </a:lnTo>
                  <a:lnTo>
                    <a:pt x="731" y="1559"/>
                  </a:lnTo>
                  <a:lnTo>
                    <a:pt x="738" y="1563"/>
                  </a:lnTo>
                  <a:lnTo>
                    <a:pt x="746" y="1569"/>
                  </a:lnTo>
                  <a:lnTo>
                    <a:pt x="753" y="1577"/>
                  </a:lnTo>
                  <a:lnTo>
                    <a:pt x="772" y="1596"/>
                  </a:lnTo>
                  <a:lnTo>
                    <a:pt x="791" y="1616"/>
                  </a:lnTo>
                  <a:lnTo>
                    <a:pt x="822" y="1658"/>
                  </a:lnTo>
                  <a:lnTo>
                    <a:pt x="837" y="1679"/>
                  </a:lnTo>
                  <a:lnTo>
                    <a:pt x="841" y="1685"/>
                  </a:lnTo>
                  <a:lnTo>
                    <a:pt x="848" y="1692"/>
                  </a:lnTo>
                  <a:lnTo>
                    <a:pt x="856" y="1700"/>
                  </a:lnTo>
                  <a:lnTo>
                    <a:pt x="866" y="1707"/>
                  </a:lnTo>
                  <a:lnTo>
                    <a:pt x="891" y="1725"/>
                  </a:lnTo>
                  <a:lnTo>
                    <a:pt x="919" y="1741"/>
                  </a:lnTo>
                  <a:lnTo>
                    <a:pt x="948" y="1758"/>
                  </a:lnTo>
                  <a:lnTo>
                    <a:pt x="976" y="1771"/>
                  </a:lnTo>
                  <a:lnTo>
                    <a:pt x="989" y="1775"/>
                  </a:lnTo>
                  <a:lnTo>
                    <a:pt x="1000" y="1780"/>
                  </a:lnTo>
                  <a:lnTo>
                    <a:pt x="1010" y="1782"/>
                  </a:lnTo>
                  <a:lnTo>
                    <a:pt x="1018" y="1783"/>
                  </a:lnTo>
                  <a:lnTo>
                    <a:pt x="1025" y="1783"/>
                  </a:lnTo>
                  <a:lnTo>
                    <a:pt x="1032" y="1784"/>
                  </a:lnTo>
                  <a:lnTo>
                    <a:pt x="1040" y="1785"/>
                  </a:lnTo>
                  <a:lnTo>
                    <a:pt x="1046" y="1787"/>
                  </a:lnTo>
                  <a:lnTo>
                    <a:pt x="1059" y="1793"/>
                  </a:lnTo>
                  <a:lnTo>
                    <a:pt x="1071" y="1801"/>
                  </a:lnTo>
                  <a:lnTo>
                    <a:pt x="1083" y="1809"/>
                  </a:lnTo>
                  <a:lnTo>
                    <a:pt x="1093" y="1819"/>
                  </a:lnTo>
                  <a:lnTo>
                    <a:pt x="1103" y="1830"/>
                  </a:lnTo>
                  <a:lnTo>
                    <a:pt x="1112" y="1842"/>
                  </a:lnTo>
                  <a:lnTo>
                    <a:pt x="1128" y="1867"/>
                  </a:lnTo>
                  <a:lnTo>
                    <a:pt x="1143" y="1893"/>
                  </a:lnTo>
                  <a:lnTo>
                    <a:pt x="1154" y="1916"/>
                  </a:lnTo>
                  <a:lnTo>
                    <a:pt x="1165" y="1934"/>
                  </a:lnTo>
                  <a:lnTo>
                    <a:pt x="1169" y="1940"/>
                  </a:lnTo>
                  <a:lnTo>
                    <a:pt x="1175" y="1944"/>
                  </a:lnTo>
                  <a:lnTo>
                    <a:pt x="1184" y="1950"/>
                  </a:lnTo>
                  <a:lnTo>
                    <a:pt x="1196" y="1954"/>
                  </a:lnTo>
                  <a:lnTo>
                    <a:pt x="1224" y="1964"/>
                  </a:lnTo>
                  <a:lnTo>
                    <a:pt x="1254" y="1975"/>
                  </a:lnTo>
                  <a:lnTo>
                    <a:pt x="1286" y="1984"/>
                  </a:lnTo>
                  <a:lnTo>
                    <a:pt x="1315" y="1993"/>
                  </a:lnTo>
                  <a:lnTo>
                    <a:pt x="1327" y="1999"/>
                  </a:lnTo>
                  <a:lnTo>
                    <a:pt x="1337" y="2003"/>
                  </a:lnTo>
                  <a:lnTo>
                    <a:pt x="1344" y="2008"/>
                  </a:lnTo>
                  <a:lnTo>
                    <a:pt x="1350" y="2012"/>
                  </a:lnTo>
                  <a:lnTo>
                    <a:pt x="1359" y="2020"/>
                  </a:lnTo>
                  <a:lnTo>
                    <a:pt x="1365" y="2029"/>
                  </a:lnTo>
                  <a:lnTo>
                    <a:pt x="1373" y="2038"/>
                  </a:lnTo>
                  <a:lnTo>
                    <a:pt x="1379" y="2048"/>
                  </a:lnTo>
                  <a:lnTo>
                    <a:pt x="1393" y="2070"/>
                  </a:lnTo>
                  <a:lnTo>
                    <a:pt x="1404" y="2092"/>
                  </a:lnTo>
                  <a:lnTo>
                    <a:pt x="1415" y="2116"/>
                  </a:lnTo>
                  <a:lnTo>
                    <a:pt x="1423" y="2139"/>
                  </a:lnTo>
                  <a:lnTo>
                    <a:pt x="1432" y="2162"/>
                  </a:lnTo>
                  <a:lnTo>
                    <a:pt x="1441" y="2185"/>
                  </a:lnTo>
                  <a:lnTo>
                    <a:pt x="1443" y="2192"/>
                  </a:lnTo>
                  <a:lnTo>
                    <a:pt x="1449" y="2199"/>
                  </a:lnTo>
                  <a:lnTo>
                    <a:pt x="1455" y="2206"/>
                  </a:lnTo>
                  <a:lnTo>
                    <a:pt x="1464" y="2214"/>
                  </a:lnTo>
                  <a:lnTo>
                    <a:pt x="1484" y="2230"/>
                  </a:lnTo>
                  <a:lnTo>
                    <a:pt x="1507" y="2247"/>
                  </a:lnTo>
                  <a:lnTo>
                    <a:pt x="1530" y="2262"/>
                  </a:lnTo>
                  <a:lnTo>
                    <a:pt x="1552" y="2274"/>
                  </a:lnTo>
                  <a:lnTo>
                    <a:pt x="1570" y="2283"/>
                  </a:lnTo>
                  <a:lnTo>
                    <a:pt x="1582" y="2288"/>
                  </a:lnTo>
                  <a:lnTo>
                    <a:pt x="1582" y="2299"/>
                  </a:lnTo>
                  <a:lnTo>
                    <a:pt x="1581" y="2310"/>
                  </a:lnTo>
                  <a:lnTo>
                    <a:pt x="1579" y="2320"/>
                  </a:lnTo>
                  <a:lnTo>
                    <a:pt x="1577" y="2330"/>
                  </a:lnTo>
                  <a:lnTo>
                    <a:pt x="1574" y="2339"/>
                  </a:lnTo>
                  <a:lnTo>
                    <a:pt x="1570" y="2347"/>
                  </a:lnTo>
                  <a:lnTo>
                    <a:pt x="1566" y="2354"/>
                  </a:lnTo>
                  <a:lnTo>
                    <a:pt x="1561" y="2362"/>
                  </a:lnTo>
                  <a:lnTo>
                    <a:pt x="1552" y="2375"/>
                  </a:lnTo>
                  <a:lnTo>
                    <a:pt x="1540" y="2387"/>
                  </a:lnTo>
                  <a:lnTo>
                    <a:pt x="1527" y="2398"/>
                  </a:lnTo>
                  <a:lnTo>
                    <a:pt x="1515" y="2409"/>
                  </a:lnTo>
                  <a:lnTo>
                    <a:pt x="1502" y="2420"/>
                  </a:lnTo>
                  <a:lnTo>
                    <a:pt x="1490" y="2431"/>
                  </a:lnTo>
                  <a:lnTo>
                    <a:pt x="1479" y="2443"/>
                  </a:lnTo>
                  <a:lnTo>
                    <a:pt x="1469" y="2457"/>
                  </a:lnTo>
                  <a:lnTo>
                    <a:pt x="1465" y="2465"/>
                  </a:lnTo>
                  <a:lnTo>
                    <a:pt x="1461" y="2473"/>
                  </a:lnTo>
                  <a:lnTo>
                    <a:pt x="1457" y="2481"/>
                  </a:lnTo>
                  <a:lnTo>
                    <a:pt x="1454" y="2491"/>
                  </a:lnTo>
                  <a:lnTo>
                    <a:pt x="1452" y="2501"/>
                  </a:lnTo>
                  <a:lnTo>
                    <a:pt x="1450" y="2512"/>
                  </a:lnTo>
                  <a:lnTo>
                    <a:pt x="1449" y="2523"/>
                  </a:lnTo>
                  <a:lnTo>
                    <a:pt x="1449" y="2535"/>
                  </a:lnTo>
                  <a:lnTo>
                    <a:pt x="1449" y="2550"/>
                  </a:lnTo>
                  <a:lnTo>
                    <a:pt x="1450" y="2565"/>
                  </a:lnTo>
                  <a:lnTo>
                    <a:pt x="1451" y="2579"/>
                  </a:lnTo>
                  <a:lnTo>
                    <a:pt x="1452" y="2591"/>
                  </a:lnTo>
                  <a:lnTo>
                    <a:pt x="1457" y="2614"/>
                  </a:lnTo>
                  <a:lnTo>
                    <a:pt x="1463" y="2635"/>
                  </a:lnTo>
                  <a:lnTo>
                    <a:pt x="1468" y="2655"/>
                  </a:lnTo>
                  <a:lnTo>
                    <a:pt x="1474" y="2674"/>
                  </a:lnTo>
                  <a:lnTo>
                    <a:pt x="1479" y="2696"/>
                  </a:lnTo>
                  <a:lnTo>
                    <a:pt x="1485" y="2718"/>
                  </a:lnTo>
                  <a:lnTo>
                    <a:pt x="1491" y="2709"/>
                  </a:lnTo>
                  <a:lnTo>
                    <a:pt x="1500" y="2700"/>
                  </a:lnTo>
                  <a:lnTo>
                    <a:pt x="1510" y="2692"/>
                  </a:lnTo>
                  <a:lnTo>
                    <a:pt x="1520" y="2684"/>
                  </a:lnTo>
                  <a:lnTo>
                    <a:pt x="1542" y="2670"/>
                  </a:lnTo>
                  <a:lnTo>
                    <a:pt x="1565" y="2656"/>
                  </a:lnTo>
                  <a:lnTo>
                    <a:pt x="1588" y="2643"/>
                  </a:lnTo>
                  <a:lnTo>
                    <a:pt x="1609" y="2629"/>
                  </a:lnTo>
                  <a:lnTo>
                    <a:pt x="1618" y="2622"/>
                  </a:lnTo>
                  <a:lnTo>
                    <a:pt x="1627" y="2614"/>
                  </a:lnTo>
                  <a:lnTo>
                    <a:pt x="1635" y="2606"/>
                  </a:lnTo>
                  <a:lnTo>
                    <a:pt x="1641" y="2598"/>
                  </a:lnTo>
                  <a:lnTo>
                    <a:pt x="1645" y="2598"/>
                  </a:lnTo>
                  <a:lnTo>
                    <a:pt x="1649" y="2595"/>
                  </a:lnTo>
                  <a:lnTo>
                    <a:pt x="1656" y="2591"/>
                  </a:lnTo>
                  <a:lnTo>
                    <a:pt x="1665" y="2586"/>
                  </a:lnTo>
                  <a:lnTo>
                    <a:pt x="1683" y="2569"/>
                  </a:lnTo>
                  <a:lnTo>
                    <a:pt x="1705" y="2549"/>
                  </a:lnTo>
                  <a:lnTo>
                    <a:pt x="1746" y="2510"/>
                  </a:lnTo>
                  <a:lnTo>
                    <a:pt x="1768" y="2487"/>
                  </a:lnTo>
                  <a:lnTo>
                    <a:pt x="1777" y="2472"/>
                  </a:lnTo>
                  <a:lnTo>
                    <a:pt x="1791" y="2452"/>
                  </a:lnTo>
                  <a:lnTo>
                    <a:pt x="1806" y="2429"/>
                  </a:lnTo>
                  <a:lnTo>
                    <a:pt x="1822" y="2402"/>
                  </a:lnTo>
                  <a:lnTo>
                    <a:pt x="1837" y="2376"/>
                  </a:lnTo>
                  <a:lnTo>
                    <a:pt x="1849" y="2350"/>
                  </a:lnTo>
                  <a:lnTo>
                    <a:pt x="1854" y="2337"/>
                  </a:lnTo>
                  <a:lnTo>
                    <a:pt x="1857" y="2325"/>
                  </a:lnTo>
                  <a:lnTo>
                    <a:pt x="1860" y="2314"/>
                  </a:lnTo>
                  <a:lnTo>
                    <a:pt x="1861" y="2304"/>
                  </a:lnTo>
                  <a:lnTo>
                    <a:pt x="1861" y="2288"/>
                  </a:lnTo>
                  <a:lnTo>
                    <a:pt x="1862" y="2273"/>
                  </a:lnTo>
                  <a:lnTo>
                    <a:pt x="1864" y="2259"/>
                  </a:lnTo>
                  <a:lnTo>
                    <a:pt x="1866" y="2246"/>
                  </a:lnTo>
                  <a:lnTo>
                    <a:pt x="1870" y="2233"/>
                  </a:lnTo>
                  <a:lnTo>
                    <a:pt x="1874" y="2219"/>
                  </a:lnTo>
                  <a:lnTo>
                    <a:pt x="1878" y="2207"/>
                  </a:lnTo>
                  <a:lnTo>
                    <a:pt x="1883" y="2195"/>
                  </a:lnTo>
                  <a:lnTo>
                    <a:pt x="1893" y="2174"/>
                  </a:lnTo>
                  <a:lnTo>
                    <a:pt x="1905" y="2155"/>
                  </a:lnTo>
                  <a:lnTo>
                    <a:pt x="1917" y="2137"/>
                  </a:lnTo>
                  <a:lnTo>
                    <a:pt x="1930" y="2121"/>
                  </a:lnTo>
                  <a:lnTo>
                    <a:pt x="1955" y="2093"/>
                  </a:lnTo>
                  <a:lnTo>
                    <a:pt x="1976" y="2074"/>
                  </a:lnTo>
                  <a:lnTo>
                    <a:pt x="1985" y="2065"/>
                  </a:lnTo>
                  <a:lnTo>
                    <a:pt x="1990" y="2058"/>
                  </a:lnTo>
                  <a:lnTo>
                    <a:pt x="1992" y="2055"/>
                  </a:lnTo>
                  <a:lnTo>
                    <a:pt x="1995" y="2053"/>
                  </a:lnTo>
                  <a:lnTo>
                    <a:pt x="1995" y="2051"/>
                  </a:lnTo>
                  <a:lnTo>
                    <a:pt x="1995" y="2048"/>
                  </a:lnTo>
                  <a:lnTo>
                    <a:pt x="1993" y="2041"/>
                  </a:lnTo>
                  <a:lnTo>
                    <a:pt x="1992" y="2034"/>
                  </a:lnTo>
                  <a:lnTo>
                    <a:pt x="1990" y="2029"/>
                  </a:lnTo>
                  <a:lnTo>
                    <a:pt x="1988" y="2024"/>
                  </a:lnTo>
                  <a:lnTo>
                    <a:pt x="1985" y="2021"/>
                  </a:lnTo>
                  <a:lnTo>
                    <a:pt x="1982" y="2018"/>
                  </a:lnTo>
                  <a:lnTo>
                    <a:pt x="1979" y="2015"/>
                  </a:lnTo>
                  <a:lnTo>
                    <a:pt x="1977" y="2014"/>
                  </a:lnTo>
                  <a:lnTo>
                    <a:pt x="1970" y="2013"/>
                  </a:lnTo>
                  <a:lnTo>
                    <a:pt x="1964" y="2014"/>
                  </a:lnTo>
                  <a:lnTo>
                    <a:pt x="1957" y="2017"/>
                  </a:lnTo>
                  <a:lnTo>
                    <a:pt x="1951" y="2020"/>
                  </a:lnTo>
                  <a:lnTo>
                    <a:pt x="1939" y="2026"/>
                  </a:lnTo>
                  <a:lnTo>
                    <a:pt x="1931" y="2032"/>
                  </a:lnTo>
                  <a:lnTo>
                    <a:pt x="1930" y="2032"/>
                  </a:lnTo>
                  <a:lnTo>
                    <a:pt x="1929" y="2032"/>
                  </a:lnTo>
                  <a:lnTo>
                    <a:pt x="1929" y="2032"/>
                  </a:lnTo>
                  <a:lnTo>
                    <a:pt x="1929" y="2031"/>
                  </a:lnTo>
                  <a:lnTo>
                    <a:pt x="1930" y="2026"/>
                  </a:lnTo>
                  <a:lnTo>
                    <a:pt x="1933" y="2020"/>
                  </a:lnTo>
                  <a:lnTo>
                    <a:pt x="1936" y="2011"/>
                  </a:lnTo>
                  <a:lnTo>
                    <a:pt x="1940" y="2001"/>
                  </a:lnTo>
                  <a:lnTo>
                    <a:pt x="1941" y="1992"/>
                  </a:lnTo>
                  <a:lnTo>
                    <a:pt x="1942" y="1984"/>
                  </a:lnTo>
                  <a:lnTo>
                    <a:pt x="1942" y="1967"/>
                  </a:lnTo>
                  <a:lnTo>
                    <a:pt x="1941" y="1953"/>
                  </a:lnTo>
                  <a:lnTo>
                    <a:pt x="1939" y="1940"/>
                  </a:lnTo>
                  <a:lnTo>
                    <a:pt x="1936" y="1929"/>
                  </a:lnTo>
                  <a:lnTo>
                    <a:pt x="1935" y="1924"/>
                  </a:lnTo>
                  <a:lnTo>
                    <a:pt x="1936" y="1921"/>
                  </a:lnTo>
                  <a:lnTo>
                    <a:pt x="1936" y="1919"/>
                  </a:lnTo>
                  <a:lnTo>
                    <a:pt x="1939" y="1917"/>
                  </a:lnTo>
                  <a:lnTo>
                    <a:pt x="1955" y="1902"/>
                  </a:lnTo>
                  <a:lnTo>
                    <a:pt x="1969" y="1890"/>
                  </a:lnTo>
                  <a:lnTo>
                    <a:pt x="1979" y="1881"/>
                  </a:lnTo>
                  <a:lnTo>
                    <a:pt x="1988" y="1871"/>
                  </a:lnTo>
                  <a:lnTo>
                    <a:pt x="1991" y="1865"/>
                  </a:lnTo>
                  <a:lnTo>
                    <a:pt x="1993" y="1860"/>
                  </a:lnTo>
                  <a:lnTo>
                    <a:pt x="1995" y="1854"/>
                  </a:lnTo>
                  <a:lnTo>
                    <a:pt x="1996" y="1848"/>
                  </a:lnTo>
                  <a:lnTo>
                    <a:pt x="1997" y="1831"/>
                  </a:lnTo>
                  <a:lnTo>
                    <a:pt x="1995" y="1810"/>
                  </a:lnTo>
                  <a:lnTo>
                    <a:pt x="1995" y="1804"/>
                  </a:lnTo>
                  <a:lnTo>
                    <a:pt x="1995" y="1797"/>
                  </a:lnTo>
                  <a:lnTo>
                    <a:pt x="1996" y="1791"/>
                  </a:lnTo>
                  <a:lnTo>
                    <a:pt x="1997" y="1784"/>
                  </a:lnTo>
                  <a:lnTo>
                    <a:pt x="2000" y="1773"/>
                  </a:lnTo>
                  <a:lnTo>
                    <a:pt x="2006" y="1762"/>
                  </a:lnTo>
                  <a:lnTo>
                    <a:pt x="2012" y="1753"/>
                  </a:lnTo>
                  <a:lnTo>
                    <a:pt x="2020" y="1746"/>
                  </a:lnTo>
                  <a:lnTo>
                    <a:pt x="2029" y="1738"/>
                  </a:lnTo>
                  <a:lnTo>
                    <a:pt x="2037" y="1733"/>
                  </a:lnTo>
                  <a:lnTo>
                    <a:pt x="2047" y="1727"/>
                  </a:lnTo>
                  <a:lnTo>
                    <a:pt x="2057" y="1723"/>
                  </a:lnTo>
                  <a:lnTo>
                    <a:pt x="2066" y="1719"/>
                  </a:lnTo>
                  <a:lnTo>
                    <a:pt x="2075" y="1717"/>
                  </a:lnTo>
                  <a:lnTo>
                    <a:pt x="2082" y="1716"/>
                  </a:lnTo>
                  <a:lnTo>
                    <a:pt x="2089" y="1715"/>
                  </a:lnTo>
                  <a:lnTo>
                    <a:pt x="2094" y="1715"/>
                  </a:lnTo>
                  <a:lnTo>
                    <a:pt x="2098" y="1715"/>
                  </a:lnTo>
                  <a:lnTo>
                    <a:pt x="2111" y="1718"/>
                  </a:lnTo>
                  <a:lnTo>
                    <a:pt x="2120" y="1719"/>
                  </a:lnTo>
                  <a:lnTo>
                    <a:pt x="2127" y="1719"/>
                  </a:lnTo>
                  <a:lnTo>
                    <a:pt x="2133" y="1717"/>
                  </a:lnTo>
                  <a:lnTo>
                    <a:pt x="2137" y="1714"/>
                  </a:lnTo>
                  <a:lnTo>
                    <a:pt x="2140" y="1710"/>
                  </a:lnTo>
                  <a:lnTo>
                    <a:pt x="2141" y="1704"/>
                  </a:lnTo>
                  <a:lnTo>
                    <a:pt x="2143" y="1697"/>
                  </a:lnTo>
                  <a:lnTo>
                    <a:pt x="2144" y="1685"/>
                  </a:lnTo>
                  <a:lnTo>
                    <a:pt x="2145" y="1673"/>
                  </a:lnTo>
                  <a:lnTo>
                    <a:pt x="2147" y="1668"/>
                  </a:lnTo>
                  <a:lnTo>
                    <a:pt x="2150" y="1663"/>
                  </a:lnTo>
                  <a:lnTo>
                    <a:pt x="2155" y="1660"/>
                  </a:lnTo>
                  <a:lnTo>
                    <a:pt x="2160" y="1659"/>
                  </a:lnTo>
                  <a:lnTo>
                    <a:pt x="2167" y="1658"/>
                  </a:lnTo>
                  <a:lnTo>
                    <a:pt x="2172" y="1656"/>
                  </a:lnTo>
                  <a:lnTo>
                    <a:pt x="2177" y="1651"/>
                  </a:lnTo>
                  <a:lnTo>
                    <a:pt x="2181" y="1647"/>
                  </a:lnTo>
                  <a:lnTo>
                    <a:pt x="2184" y="1642"/>
                  </a:lnTo>
                  <a:lnTo>
                    <a:pt x="2186" y="1635"/>
                  </a:lnTo>
                  <a:lnTo>
                    <a:pt x="2189" y="1627"/>
                  </a:lnTo>
                  <a:lnTo>
                    <a:pt x="2191" y="1620"/>
                  </a:lnTo>
                  <a:lnTo>
                    <a:pt x="2193" y="1591"/>
                  </a:lnTo>
                  <a:lnTo>
                    <a:pt x="2193" y="1574"/>
                  </a:lnTo>
                  <a:lnTo>
                    <a:pt x="2194" y="1569"/>
                  </a:lnTo>
                  <a:lnTo>
                    <a:pt x="2196" y="1567"/>
                  </a:lnTo>
                  <a:lnTo>
                    <a:pt x="2200" y="1566"/>
                  </a:lnTo>
                  <a:lnTo>
                    <a:pt x="2203" y="1565"/>
                  </a:lnTo>
                  <a:lnTo>
                    <a:pt x="2213" y="1566"/>
                  </a:lnTo>
                  <a:lnTo>
                    <a:pt x="2224" y="1565"/>
                  </a:lnTo>
                  <a:lnTo>
                    <a:pt x="2229" y="1564"/>
                  </a:lnTo>
                  <a:lnTo>
                    <a:pt x="2235" y="1562"/>
                  </a:lnTo>
                  <a:lnTo>
                    <a:pt x="2239" y="1558"/>
                  </a:lnTo>
                  <a:lnTo>
                    <a:pt x="2243" y="1553"/>
                  </a:lnTo>
                  <a:lnTo>
                    <a:pt x="2247" y="1545"/>
                  </a:lnTo>
                  <a:lnTo>
                    <a:pt x="2249" y="1535"/>
                  </a:lnTo>
                  <a:lnTo>
                    <a:pt x="2250" y="1522"/>
                  </a:lnTo>
                  <a:lnTo>
                    <a:pt x="2250" y="1507"/>
                  </a:lnTo>
                  <a:lnTo>
                    <a:pt x="2257" y="1507"/>
                  </a:lnTo>
                  <a:lnTo>
                    <a:pt x="2261" y="1506"/>
                  </a:lnTo>
                  <a:lnTo>
                    <a:pt x="2265" y="1503"/>
                  </a:lnTo>
                  <a:lnTo>
                    <a:pt x="2269" y="1499"/>
                  </a:lnTo>
                  <a:lnTo>
                    <a:pt x="2271" y="1494"/>
                  </a:lnTo>
                  <a:lnTo>
                    <a:pt x="2272" y="1487"/>
                  </a:lnTo>
                  <a:lnTo>
                    <a:pt x="2273" y="1479"/>
                  </a:lnTo>
                  <a:lnTo>
                    <a:pt x="2274" y="1472"/>
                  </a:lnTo>
                  <a:lnTo>
                    <a:pt x="2275" y="1456"/>
                  </a:lnTo>
                  <a:lnTo>
                    <a:pt x="2277" y="1440"/>
                  </a:lnTo>
                  <a:lnTo>
                    <a:pt x="2279" y="1433"/>
                  </a:lnTo>
                  <a:lnTo>
                    <a:pt x="2281" y="1427"/>
                  </a:lnTo>
                  <a:lnTo>
                    <a:pt x="2283" y="1421"/>
                  </a:lnTo>
                  <a:lnTo>
                    <a:pt x="2286" y="1417"/>
                  </a:lnTo>
                  <a:lnTo>
                    <a:pt x="2297" y="1403"/>
                  </a:lnTo>
                  <a:lnTo>
                    <a:pt x="2315" y="1382"/>
                  </a:lnTo>
                  <a:lnTo>
                    <a:pt x="2320" y="1377"/>
                  </a:lnTo>
                  <a:lnTo>
                    <a:pt x="2326" y="1373"/>
                  </a:lnTo>
                  <a:lnTo>
                    <a:pt x="2332" y="1369"/>
                  </a:lnTo>
                  <a:lnTo>
                    <a:pt x="2339" y="1365"/>
                  </a:lnTo>
                  <a:lnTo>
                    <a:pt x="2347" y="1362"/>
                  </a:lnTo>
                  <a:lnTo>
                    <a:pt x="2354" y="1360"/>
                  </a:lnTo>
                  <a:lnTo>
                    <a:pt x="2363" y="1360"/>
                  </a:lnTo>
                  <a:lnTo>
                    <a:pt x="2372" y="1360"/>
                  </a:lnTo>
                  <a:lnTo>
                    <a:pt x="2374" y="1359"/>
                  </a:lnTo>
                  <a:lnTo>
                    <a:pt x="2376" y="1358"/>
                  </a:lnTo>
                  <a:lnTo>
                    <a:pt x="2376" y="1354"/>
                  </a:lnTo>
                  <a:lnTo>
                    <a:pt x="2376" y="1350"/>
                  </a:lnTo>
                  <a:lnTo>
                    <a:pt x="2373" y="1340"/>
                  </a:lnTo>
                  <a:lnTo>
                    <a:pt x="2370" y="1327"/>
                  </a:lnTo>
                  <a:lnTo>
                    <a:pt x="2368" y="1320"/>
                  </a:lnTo>
                  <a:lnTo>
                    <a:pt x="2367" y="1314"/>
                  </a:lnTo>
                  <a:lnTo>
                    <a:pt x="2367" y="1306"/>
                  </a:lnTo>
                  <a:lnTo>
                    <a:pt x="2367" y="1298"/>
                  </a:lnTo>
                  <a:lnTo>
                    <a:pt x="2368" y="1292"/>
                  </a:lnTo>
                  <a:lnTo>
                    <a:pt x="2372" y="1284"/>
                  </a:lnTo>
                  <a:lnTo>
                    <a:pt x="2376" y="1278"/>
                  </a:lnTo>
                  <a:lnTo>
                    <a:pt x="2382" y="1272"/>
                  </a:lnTo>
                  <a:lnTo>
                    <a:pt x="2387" y="1268"/>
                  </a:lnTo>
                  <a:lnTo>
                    <a:pt x="2393" y="1263"/>
                  </a:lnTo>
                  <a:lnTo>
                    <a:pt x="2398" y="1261"/>
                  </a:lnTo>
                  <a:lnTo>
                    <a:pt x="2404" y="1259"/>
                  </a:lnTo>
                  <a:lnTo>
                    <a:pt x="2408" y="1258"/>
                  </a:lnTo>
                  <a:lnTo>
                    <a:pt x="2413" y="1257"/>
                  </a:lnTo>
                  <a:lnTo>
                    <a:pt x="2418" y="1256"/>
                  </a:lnTo>
                  <a:lnTo>
                    <a:pt x="2422" y="1257"/>
                  </a:lnTo>
                  <a:lnTo>
                    <a:pt x="2432" y="1259"/>
                  </a:lnTo>
                  <a:lnTo>
                    <a:pt x="2441" y="1262"/>
                  </a:lnTo>
                  <a:lnTo>
                    <a:pt x="2450" y="1268"/>
                  </a:lnTo>
                  <a:lnTo>
                    <a:pt x="2457" y="1273"/>
                  </a:lnTo>
                  <a:lnTo>
                    <a:pt x="2474" y="1287"/>
                  </a:lnTo>
                  <a:lnTo>
                    <a:pt x="2490" y="1303"/>
                  </a:lnTo>
                  <a:lnTo>
                    <a:pt x="2499" y="1309"/>
                  </a:lnTo>
                  <a:lnTo>
                    <a:pt x="2507" y="1316"/>
                  </a:lnTo>
                  <a:lnTo>
                    <a:pt x="2515" y="1320"/>
                  </a:lnTo>
                  <a:lnTo>
                    <a:pt x="2524" y="1324"/>
                  </a:lnTo>
                  <a:lnTo>
                    <a:pt x="2523" y="1329"/>
                  </a:lnTo>
                  <a:lnTo>
                    <a:pt x="2521" y="1343"/>
                  </a:lnTo>
                  <a:lnTo>
                    <a:pt x="2519" y="1350"/>
                  </a:lnTo>
                  <a:lnTo>
                    <a:pt x="2514" y="1356"/>
                  </a:lnTo>
                  <a:lnTo>
                    <a:pt x="2511" y="1359"/>
                  </a:lnTo>
                  <a:lnTo>
                    <a:pt x="2507" y="1361"/>
                  </a:lnTo>
                  <a:lnTo>
                    <a:pt x="2503" y="1362"/>
                  </a:lnTo>
                  <a:lnTo>
                    <a:pt x="2498" y="1362"/>
                  </a:lnTo>
                  <a:lnTo>
                    <a:pt x="2492" y="1363"/>
                  </a:lnTo>
                  <a:lnTo>
                    <a:pt x="2488" y="1364"/>
                  </a:lnTo>
                  <a:lnTo>
                    <a:pt x="2484" y="1366"/>
                  </a:lnTo>
                  <a:lnTo>
                    <a:pt x="2479" y="1371"/>
                  </a:lnTo>
                  <a:lnTo>
                    <a:pt x="2476" y="1374"/>
                  </a:lnTo>
                  <a:lnTo>
                    <a:pt x="2474" y="1380"/>
                  </a:lnTo>
                  <a:lnTo>
                    <a:pt x="2472" y="1385"/>
                  </a:lnTo>
                  <a:lnTo>
                    <a:pt x="2469" y="1390"/>
                  </a:lnTo>
                  <a:lnTo>
                    <a:pt x="2467" y="1404"/>
                  </a:lnTo>
                  <a:lnTo>
                    <a:pt x="2465" y="1418"/>
                  </a:lnTo>
                  <a:lnTo>
                    <a:pt x="2465" y="1431"/>
                  </a:lnTo>
                  <a:lnTo>
                    <a:pt x="2464" y="1444"/>
                  </a:lnTo>
                  <a:lnTo>
                    <a:pt x="2468" y="1457"/>
                  </a:lnTo>
                  <a:lnTo>
                    <a:pt x="2476" y="1477"/>
                  </a:lnTo>
                  <a:lnTo>
                    <a:pt x="2478" y="1488"/>
                  </a:lnTo>
                  <a:lnTo>
                    <a:pt x="2478" y="1500"/>
                  </a:lnTo>
                  <a:lnTo>
                    <a:pt x="2478" y="1506"/>
                  </a:lnTo>
                  <a:lnTo>
                    <a:pt x="2476" y="1512"/>
                  </a:lnTo>
                  <a:lnTo>
                    <a:pt x="2474" y="1519"/>
                  </a:lnTo>
                  <a:lnTo>
                    <a:pt x="2469" y="1524"/>
                  </a:lnTo>
                  <a:lnTo>
                    <a:pt x="2466" y="1528"/>
                  </a:lnTo>
                  <a:lnTo>
                    <a:pt x="2461" y="1530"/>
                  </a:lnTo>
                  <a:lnTo>
                    <a:pt x="2455" y="1531"/>
                  </a:lnTo>
                  <a:lnTo>
                    <a:pt x="2450" y="1532"/>
                  </a:lnTo>
                  <a:lnTo>
                    <a:pt x="2435" y="1535"/>
                  </a:lnTo>
                  <a:lnTo>
                    <a:pt x="2421" y="1537"/>
                  </a:lnTo>
                  <a:lnTo>
                    <a:pt x="2413" y="1540"/>
                  </a:lnTo>
                  <a:lnTo>
                    <a:pt x="2407" y="1542"/>
                  </a:lnTo>
                  <a:lnTo>
                    <a:pt x="2400" y="1545"/>
                  </a:lnTo>
                  <a:lnTo>
                    <a:pt x="2394" y="1548"/>
                  </a:lnTo>
                  <a:lnTo>
                    <a:pt x="2388" y="1553"/>
                  </a:lnTo>
                  <a:lnTo>
                    <a:pt x="2384" y="1559"/>
                  </a:lnTo>
                  <a:lnTo>
                    <a:pt x="2379" y="1566"/>
                  </a:lnTo>
                  <a:lnTo>
                    <a:pt x="2376" y="1574"/>
                  </a:lnTo>
                  <a:lnTo>
                    <a:pt x="2375" y="1582"/>
                  </a:lnTo>
                  <a:lnTo>
                    <a:pt x="2376" y="1593"/>
                  </a:lnTo>
                  <a:lnTo>
                    <a:pt x="2377" y="1604"/>
                  </a:lnTo>
                  <a:lnTo>
                    <a:pt x="2378" y="1615"/>
                  </a:lnTo>
                  <a:lnTo>
                    <a:pt x="2379" y="1620"/>
                  </a:lnTo>
                  <a:lnTo>
                    <a:pt x="2378" y="1625"/>
                  </a:lnTo>
                  <a:lnTo>
                    <a:pt x="2378" y="1629"/>
                  </a:lnTo>
                  <a:lnTo>
                    <a:pt x="2376" y="1633"/>
                  </a:lnTo>
                  <a:lnTo>
                    <a:pt x="2374" y="1636"/>
                  </a:lnTo>
                  <a:lnTo>
                    <a:pt x="2371" y="1638"/>
                  </a:lnTo>
                  <a:lnTo>
                    <a:pt x="2366" y="1640"/>
                  </a:lnTo>
                  <a:lnTo>
                    <a:pt x="2361" y="1640"/>
                  </a:lnTo>
                  <a:lnTo>
                    <a:pt x="2343" y="1640"/>
                  </a:lnTo>
                  <a:lnTo>
                    <a:pt x="2329" y="1643"/>
                  </a:lnTo>
                  <a:lnTo>
                    <a:pt x="2322" y="1644"/>
                  </a:lnTo>
                  <a:lnTo>
                    <a:pt x="2317" y="1646"/>
                  </a:lnTo>
                  <a:lnTo>
                    <a:pt x="2313" y="1648"/>
                  </a:lnTo>
                  <a:lnTo>
                    <a:pt x="2308" y="1650"/>
                  </a:lnTo>
                  <a:lnTo>
                    <a:pt x="2305" y="1654"/>
                  </a:lnTo>
                  <a:lnTo>
                    <a:pt x="2302" y="1657"/>
                  </a:lnTo>
                  <a:lnTo>
                    <a:pt x="2298" y="1660"/>
                  </a:lnTo>
                  <a:lnTo>
                    <a:pt x="2296" y="1663"/>
                  </a:lnTo>
                  <a:lnTo>
                    <a:pt x="2294" y="1672"/>
                  </a:lnTo>
                  <a:lnTo>
                    <a:pt x="2292" y="1682"/>
                  </a:lnTo>
                  <a:lnTo>
                    <a:pt x="2290" y="1703"/>
                  </a:lnTo>
                  <a:lnTo>
                    <a:pt x="2288" y="1726"/>
                  </a:lnTo>
                  <a:lnTo>
                    <a:pt x="2287" y="1738"/>
                  </a:lnTo>
                  <a:lnTo>
                    <a:pt x="2285" y="1750"/>
                  </a:lnTo>
                  <a:lnTo>
                    <a:pt x="2282" y="1762"/>
                  </a:lnTo>
                  <a:lnTo>
                    <a:pt x="2276" y="1775"/>
                  </a:lnTo>
                  <a:lnTo>
                    <a:pt x="2271" y="1782"/>
                  </a:lnTo>
                  <a:lnTo>
                    <a:pt x="2265" y="1790"/>
                  </a:lnTo>
                  <a:lnTo>
                    <a:pt x="2257" y="1796"/>
                  </a:lnTo>
                  <a:lnTo>
                    <a:pt x="2248" y="1802"/>
                  </a:lnTo>
                  <a:lnTo>
                    <a:pt x="2237" y="1807"/>
                  </a:lnTo>
                  <a:lnTo>
                    <a:pt x="2225" y="1810"/>
                  </a:lnTo>
                  <a:lnTo>
                    <a:pt x="2211" y="1813"/>
                  </a:lnTo>
                  <a:lnTo>
                    <a:pt x="2196" y="1814"/>
                  </a:lnTo>
                  <a:lnTo>
                    <a:pt x="2192" y="1824"/>
                  </a:lnTo>
                  <a:lnTo>
                    <a:pt x="2186" y="1835"/>
                  </a:lnTo>
                  <a:lnTo>
                    <a:pt x="2180" y="1844"/>
                  </a:lnTo>
                  <a:lnTo>
                    <a:pt x="2171" y="1853"/>
                  </a:lnTo>
                  <a:lnTo>
                    <a:pt x="2162" y="1863"/>
                  </a:lnTo>
                  <a:lnTo>
                    <a:pt x="2151" y="1872"/>
                  </a:lnTo>
                  <a:lnTo>
                    <a:pt x="2140" y="1881"/>
                  </a:lnTo>
                  <a:lnTo>
                    <a:pt x="2128" y="1889"/>
                  </a:lnTo>
                  <a:lnTo>
                    <a:pt x="2079" y="1921"/>
                  </a:lnTo>
                  <a:lnTo>
                    <a:pt x="2034" y="1950"/>
                  </a:lnTo>
                  <a:lnTo>
                    <a:pt x="2032" y="1951"/>
                  </a:lnTo>
                  <a:lnTo>
                    <a:pt x="2031" y="1950"/>
                  </a:lnTo>
                  <a:lnTo>
                    <a:pt x="2029" y="1947"/>
                  </a:lnTo>
                  <a:lnTo>
                    <a:pt x="2027" y="1944"/>
                  </a:lnTo>
                  <a:lnTo>
                    <a:pt x="2024" y="1936"/>
                  </a:lnTo>
                  <a:lnTo>
                    <a:pt x="2019" y="1929"/>
                  </a:lnTo>
                  <a:lnTo>
                    <a:pt x="2016" y="1926"/>
                  </a:lnTo>
                  <a:lnTo>
                    <a:pt x="2013" y="1922"/>
                  </a:lnTo>
                  <a:lnTo>
                    <a:pt x="2010" y="1920"/>
                  </a:lnTo>
                  <a:lnTo>
                    <a:pt x="2007" y="1918"/>
                  </a:lnTo>
                  <a:lnTo>
                    <a:pt x="2002" y="1918"/>
                  </a:lnTo>
                  <a:lnTo>
                    <a:pt x="1998" y="1919"/>
                  </a:lnTo>
                  <a:lnTo>
                    <a:pt x="1992" y="1922"/>
                  </a:lnTo>
                  <a:lnTo>
                    <a:pt x="1987" y="1927"/>
                  </a:lnTo>
                  <a:lnTo>
                    <a:pt x="1990" y="1945"/>
                  </a:lnTo>
                  <a:lnTo>
                    <a:pt x="1997" y="1979"/>
                  </a:lnTo>
                  <a:lnTo>
                    <a:pt x="2001" y="1997"/>
                  </a:lnTo>
                  <a:lnTo>
                    <a:pt x="2006" y="2012"/>
                  </a:lnTo>
                  <a:lnTo>
                    <a:pt x="2010" y="2023"/>
                  </a:lnTo>
                  <a:lnTo>
                    <a:pt x="2013" y="2027"/>
                  </a:lnTo>
                  <a:lnTo>
                    <a:pt x="2018" y="2030"/>
                  </a:lnTo>
                  <a:lnTo>
                    <a:pt x="2023" y="2029"/>
                  </a:lnTo>
                  <a:lnTo>
                    <a:pt x="2027" y="2026"/>
                  </a:lnTo>
                  <a:lnTo>
                    <a:pt x="2033" y="2023"/>
                  </a:lnTo>
                  <a:lnTo>
                    <a:pt x="2043" y="2011"/>
                  </a:lnTo>
                  <a:lnTo>
                    <a:pt x="2054" y="1997"/>
                  </a:lnTo>
                  <a:lnTo>
                    <a:pt x="2066" y="1979"/>
                  </a:lnTo>
                  <a:lnTo>
                    <a:pt x="2080" y="1963"/>
                  </a:lnTo>
                  <a:lnTo>
                    <a:pt x="2087" y="1956"/>
                  </a:lnTo>
                  <a:lnTo>
                    <a:pt x="2094" y="1950"/>
                  </a:lnTo>
                  <a:lnTo>
                    <a:pt x="2102" y="1944"/>
                  </a:lnTo>
                  <a:lnTo>
                    <a:pt x="2111" y="1940"/>
                  </a:lnTo>
                  <a:lnTo>
                    <a:pt x="2150" y="1916"/>
                  </a:lnTo>
                  <a:lnTo>
                    <a:pt x="2186" y="1892"/>
                  </a:lnTo>
                  <a:lnTo>
                    <a:pt x="2220" y="1869"/>
                  </a:lnTo>
                  <a:lnTo>
                    <a:pt x="2252" y="1847"/>
                  </a:lnTo>
                  <a:lnTo>
                    <a:pt x="2282" y="1825"/>
                  </a:lnTo>
                  <a:lnTo>
                    <a:pt x="2309" y="1803"/>
                  </a:lnTo>
                  <a:lnTo>
                    <a:pt x="2334" y="1782"/>
                  </a:lnTo>
                  <a:lnTo>
                    <a:pt x="2358" y="1761"/>
                  </a:lnTo>
                  <a:lnTo>
                    <a:pt x="2379" y="1740"/>
                  </a:lnTo>
                  <a:lnTo>
                    <a:pt x="2400" y="1719"/>
                  </a:lnTo>
                  <a:lnTo>
                    <a:pt x="2419" y="1700"/>
                  </a:lnTo>
                  <a:lnTo>
                    <a:pt x="2436" y="1680"/>
                  </a:lnTo>
                  <a:lnTo>
                    <a:pt x="2453" y="1660"/>
                  </a:lnTo>
                  <a:lnTo>
                    <a:pt x="2468" y="1639"/>
                  </a:lnTo>
                  <a:lnTo>
                    <a:pt x="2483" y="1620"/>
                  </a:lnTo>
                  <a:lnTo>
                    <a:pt x="2496" y="1600"/>
                  </a:lnTo>
                  <a:lnTo>
                    <a:pt x="2520" y="1560"/>
                  </a:lnTo>
                  <a:lnTo>
                    <a:pt x="2543" y="1519"/>
                  </a:lnTo>
                  <a:lnTo>
                    <a:pt x="2565" y="1477"/>
                  </a:lnTo>
                  <a:lnTo>
                    <a:pt x="2586" y="1433"/>
                  </a:lnTo>
                  <a:lnTo>
                    <a:pt x="2609" y="1387"/>
                  </a:lnTo>
                  <a:lnTo>
                    <a:pt x="2634" y="1339"/>
                  </a:lnTo>
                  <a:lnTo>
                    <a:pt x="2662" y="1287"/>
                  </a:lnTo>
                  <a:lnTo>
                    <a:pt x="2694" y="1234"/>
                  </a:lnTo>
                  <a:lnTo>
                    <a:pt x="2713" y="1194"/>
                  </a:lnTo>
                  <a:lnTo>
                    <a:pt x="2734" y="1156"/>
                  </a:lnTo>
                  <a:lnTo>
                    <a:pt x="2754" y="1117"/>
                  </a:lnTo>
                  <a:lnTo>
                    <a:pt x="2776" y="1081"/>
                  </a:lnTo>
                  <a:lnTo>
                    <a:pt x="2799" y="1046"/>
                  </a:lnTo>
                  <a:lnTo>
                    <a:pt x="2822" y="1011"/>
                  </a:lnTo>
                  <a:lnTo>
                    <a:pt x="2845" y="978"/>
                  </a:lnTo>
                  <a:lnTo>
                    <a:pt x="2870" y="946"/>
                  </a:lnTo>
                  <a:lnTo>
                    <a:pt x="2867" y="944"/>
                  </a:lnTo>
                  <a:lnTo>
                    <a:pt x="2862" y="938"/>
                  </a:lnTo>
                  <a:lnTo>
                    <a:pt x="2852" y="928"/>
                  </a:lnTo>
                  <a:lnTo>
                    <a:pt x="2840" y="916"/>
                  </a:lnTo>
                  <a:lnTo>
                    <a:pt x="2832" y="910"/>
                  </a:lnTo>
                  <a:lnTo>
                    <a:pt x="2825" y="905"/>
                  </a:lnTo>
                  <a:lnTo>
                    <a:pt x="2815" y="899"/>
                  </a:lnTo>
                  <a:lnTo>
                    <a:pt x="2805" y="895"/>
                  </a:lnTo>
                  <a:lnTo>
                    <a:pt x="2795" y="891"/>
                  </a:lnTo>
                  <a:lnTo>
                    <a:pt x="2783" y="887"/>
                  </a:lnTo>
                  <a:lnTo>
                    <a:pt x="2771" y="886"/>
                  </a:lnTo>
                  <a:lnTo>
                    <a:pt x="2759" y="885"/>
                  </a:lnTo>
                  <a:lnTo>
                    <a:pt x="2754" y="886"/>
                  </a:lnTo>
                  <a:lnTo>
                    <a:pt x="2749" y="887"/>
                  </a:lnTo>
                  <a:lnTo>
                    <a:pt x="2745" y="891"/>
                  </a:lnTo>
                  <a:lnTo>
                    <a:pt x="2739" y="894"/>
                  </a:lnTo>
                  <a:lnTo>
                    <a:pt x="2727" y="903"/>
                  </a:lnTo>
                  <a:lnTo>
                    <a:pt x="2714" y="909"/>
                  </a:lnTo>
                  <a:lnTo>
                    <a:pt x="2708" y="912"/>
                  </a:lnTo>
                  <a:lnTo>
                    <a:pt x="2702" y="914"/>
                  </a:lnTo>
                  <a:lnTo>
                    <a:pt x="2696" y="915"/>
                  </a:lnTo>
                  <a:lnTo>
                    <a:pt x="2691" y="914"/>
                  </a:lnTo>
                  <a:lnTo>
                    <a:pt x="2686" y="910"/>
                  </a:lnTo>
                  <a:lnTo>
                    <a:pt x="2682" y="905"/>
                  </a:lnTo>
                  <a:lnTo>
                    <a:pt x="2679" y="898"/>
                  </a:lnTo>
                  <a:lnTo>
                    <a:pt x="2675" y="887"/>
                  </a:lnTo>
                  <a:lnTo>
                    <a:pt x="2675" y="882"/>
                  </a:lnTo>
                  <a:lnTo>
                    <a:pt x="2675" y="877"/>
                  </a:lnTo>
                  <a:lnTo>
                    <a:pt x="2678" y="872"/>
                  </a:lnTo>
                  <a:lnTo>
                    <a:pt x="2680" y="868"/>
                  </a:lnTo>
                  <a:lnTo>
                    <a:pt x="2686" y="860"/>
                  </a:lnTo>
                  <a:lnTo>
                    <a:pt x="2695" y="852"/>
                  </a:lnTo>
                  <a:lnTo>
                    <a:pt x="2715" y="839"/>
                  </a:lnTo>
                  <a:lnTo>
                    <a:pt x="2735" y="824"/>
                  </a:lnTo>
                  <a:lnTo>
                    <a:pt x="2742" y="815"/>
                  </a:lnTo>
                  <a:lnTo>
                    <a:pt x="2748" y="806"/>
                  </a:lnTo>
                  <a:lnTo>
                    <a:pt x="2751" y="797"/>
                  </a:lnTo>
                  <a:lnTo>
                    <a:pt x="2753" y="790"/>
                  </a:lnTo>
                  <a:lnTo>
                    <a:pt x="2754" y="772"/>
                  </a:lnTo>
                  <a:lnTo>
                    <a:pt x="2756" y="755"/>
                  </a:lnTo>
                  <a:lnTo>
                    <a:pt x="2757" y="746"/>
                  </a:lnTo>
                  <a:lnTo>
                    <a:pt x="2759" y="736"/>
                  </a:lnTo>
                  <a:lnTo>
                    <a:pt x="2762" y="725"/>
                  </a:lnTo>
                  <a:lnTo>
                    <a:pt x="2766" y="714"/>
                  </a:lnTo>
                  <a:lnTo>
                    <a:pt x="2774" y="703"/>
                  </a:lnTo>
                  <a:lnTo>
                    <a:pt x="2784" y="691"/>
                  </a:lnTo>
                  <a:lnTo>
                    <a:pt x="2796" y="678"/>
                  </a:lnTo>
                  <a:lnTo>
                    <a:pt x="2813" y="664"/>
                  </a:lnTo>
                  <a:lnTo>
                    <a:pt x="2827" y="654"/>
                  </a:lnTo>
                  <a:lnTo>
                    <a:pt x="2841" y="644"/>
                  </a:lnTo>
                  <a:lnTo>
                    <a:pt x="2849" y="638"/>
                  </a:lnTo>
                  <a:lnTo>
                    <a:pt x="2854" y="633"/>
                  </a:lnTo>
                  <a:lnTo>
                    <a:pt x="2856" y="631"/>
                  </a:lnTo>
                  <a:lnTo>
                    <a:pt x="2858" y="627"/>
                  </a:lnTo>
                  <a:lnTo>
                    <a:pt x="2859" y="625"/>
                  </a:lnTo>
                  <a:lnTo>
                    <a:pt x="2859" y="622"/>
                  </a:lnTo>
                  <a:lnTo>
                    <a:pt x="2859" y="615"/>
                  </a:lnTo>
                  <a:lnTo>
                    <a:pt x="2858" y="608"/>
                  </a:lnTo>
                  <a:lnTo>
                    <a:pt x="2856" y="602"/>
                  </a:lnTo>
                  <a:lnTo>
                    <a:pt x="2854" y="596"/>
                  </a:lnTo>
                  <a:lnTo>
                    <a:pt x="2852" y="590"/>
                  </a:lnTo>
                  <a:lnTo>
                    <a:pt x="2848" y="585"/>
                  </a:lnTo>
                  <a:lnTo>
                    <a:pt x="2843" y="580"/>
                  </a:lnTo>
                  <a:lnTo>
                    <a:pt x="2837" y="576"/>
                  </a:lnTo>
                  <a:lnTo>
                    <a:pt x="2829" y="573"/>
                  </a:lnTo>
                  <a:lnTo>
                    <a:pt x="2821" y="569"/>
                  </a:lnTo>
                  <a:lnTo>
                    <a:pt x="2810" y="567"/>
                  </a:lnTo>
                  <a:lnTo>
                    <a:pt x="2799" y="565"/>
                  </a:lnTo>
                  <a:lnTo>
                    <a:pt x="2786" y="564"/>
                  </a:lnTo>
                  <a:lnTo>
                    <a:pt x="2771" y="564"/>
                  </a:lnTo>
                  <a:lnTo>
                    <a:pt x="2754" y="564"/>
                  </a:lnTo>
                  <a:lnTo>
                    <a:pt x="2735" y="565"/>
                  </a:lnTo>
                  <a:lnTo>
                    <a:pt x="2704" y="568"/>
                  </a:lnTo>
                  <a:lnTo>
                    <a:pt x="2678" y="570"/>
                  </a:lnTo>
                  <a:lnTo>
                    <a:pt x="2655" y="571"/>
                  </a:lnTo>
                  <a:lnTo>
                    <a:pt x="2634" y="571"/>
                  </a:lnTo>
                  <a:lnTo>
                    <a:pt x="2623" y="569"/>
                  </a:lnTo>
                  <a:lnTo>
                    <a:pt x="2613" y="568"/>
                  </a:lnTo>
                  <a:lnTo>
                    <a:pt x="2603" y="565"/>
                  </a:lnTo>
                  <a:lnTo>
                    <a:pt x="2592" y="561"/>
                  </a:lnTo>
                  <a:lnTo>
                    <a:pt x="2580" y="556"/>
                  </a:lnTo>
                  <a:lnTo>
                    <a:pt x="2568" y="550"/>
                  </a:lnTo>
                  <a:lnTo>
                    <a:pt x="2556" y="543"/>
                  </a:lnTo>
                  <a:lnTo>
                    <a:pt x="2542" y="534"/>
                  </a:lnTo>
                  <a:lnTo>
                    <a:pt x="2531" y="527"/>
                  </a:lnTo>
                  <a:lnTo>
                    <a:pt x="2521" y="519"/>
                  </a:lnTo>
                  <a:lnTo>
                    <a:pt x="2511" y="509"/>
                  </a:lnTo>
                  <a:lnTo>
                    <a:pt x="2501" y="498"/>
                  </a:lnTo>
                  <a:lnTo>
                    <a:pt x="2481" y="476"/>
                  </a:lnTo>
                  <a:lnTo>
                    <a:pt x="2463" y="451"/>
                  </a:lnTo>
                  <a:lnTo>
                    <a:pt x="2445" y="426"/>
                  </a:lnTo>
                  <a:lnTo>
                    <a:pt x="2429" y="399"/>
                  </a:lnTo>
                  <a:lnTo>
                    <a:pt x="2415" y="375"/>
                  </a:lnTo>
                  <a:lnTo>
                    <a:pt x="2400" y="353"/>
                  </a:lnTo>
                  <a:lnTo>
                    <a:pt x="2393" y="343"/>
                  </a:lnTo>
                  <a:lnTo>
                    <a:pt x="2382" y="331"/>
                  </a:lnTo>
                  <a:lnTo>
                    <a:pt x="2370" y="318"/>
                  </a:lnTo>
                  <a:lnTo>
                    <a:pt x="2354" y="305"/>
                  </a:lnTo>
                  <a:lnTo>
                    <a:pt x="2338" y="291"/>
                  </a:lnTo>
                  <a:lnTo>
                    <a:pt x="2320" y="275"/>
                  </a:lnTo>
                  <a:lnTo>
                    <a:pt x="2302" y="261"/>
                  </a:lnTo>
                  <a:lnTo>
                    <a:pt x="2281" y="247"/>
                  </a:lnTo>
                  <a:lnTo>
                    <a:pt x="2261" y="233"/>
                  </a:lnTo>
                  <a:lnTo>
                    <a:pt x="2240" y="220"/>
                  </a:lnTo>
                  <a:lnTo>
                    <a:pt x="2219" y="207"/>
                  </a:lnTo>
                  <a:lnTo>
                    <a:pt x="2199" y="197"/>
                  </a:lnTo>
                  <a:lnTo>
                    <a:pt x="2178" y="187"/>
                  </a:lnTo>
                  <a:lnTo>
                    <a:pt x="2159" y="179"/>
                  </a:lnTo>
                  <a:lnTo>
                    <a:pt x="2140" y="174"/>
                  </a:lnTo>
                  <a:lnTo>
                    <a:pt x="2124" y="170"/>
                  </a:lnTo>
                  <a:lnTo>
                    <a:pt x="2107" y="168"/>
                  </a:lnTo>
                  <a:lnTo>
                    <a:pt x="2093" y="164"/>
                  </a:lnTo>
                  <a:lnTo>
                    <a:pt x="2080" y="158"/>
                  </a:lnTo>
                  <a:lnTo>
                    <a:pt x="2069" y="152"/>
                  </a:lnTo>
                  <a:lnTo>
                    <a:pt x="2048" y="136"/>
                  </a:lnTo>
                  <a:lnTo>
                    <a:pt x="2029" y="119"/>
                  </a:lnTo>
                  <a:lnTo>
                    <a:pt x="2018" y="110"/>
                  </a:lnTo>
                  <a:lnTo>
                    <a:pt x="2006" y="101"/>
                  </a:lnTo>
                  <a:lnTo>
                    <a:pt x="1992" y="92"/>
                  </a:lnTo>
                  <a:lnTo>
                    <a:pt x="1977" y="85"/>
                  </a:lnTo>
                  <a:lnTo>
                    <a:pt x="1959" y="77"/>
                  </a:lnTo>
                  <a:lnTo>
                    <a:pt x="1940" y="70"/>
                  </a:lnTo>
                  <a:lnTo>
                    <a:pt x="1918" y="64"/>
                  </a:lnTo>
                  <a:lnTo>
                    <a:pt x="1891" y="59"/>
                  </a:lnTo>
                  <a:lnTo>
                    <a:pt x="1871" y="57"/>
                  </a:lnTo>
                  <a:lnTo>
                    <a:pt x="1852" y="57"/>
                  </a:lnTo>
                  <a:lnTo>
                    <a:pt x="1833" y="58"/>
                  </a:lnTo>
                  <a:lnTo>
                    <a:pt x="1815" y="61"/>
                  </a:lnTo>
                  <a:lnTo>
                    <a:pt x="1796" y="62"/>
                  </a:lnTo>
                  <a:lnTo>
                    <a:pt x="1779" y="62"/>
                  </a:lnTo>
                  <a:lnTo>
                    <a:pt x="1769" y="61"/>
                  </a:lnTo>
                  <a:lnTo>
                    <a:pt x="1759" y="59"/>
                  </a:lnTo>
                  <a:lnTo>
                    <a:pt x="1750" y="57"/>
                  </a:lnTo>
                  <a:lnTo>
                    <a:pt x="1739" y="55"/>
                  </a:lnTo>
                  <a:lnTo>
                    <a:pt x="1718" y="47"/>
                  </a:lnTo>
                  <a:lnTo>
                    <a:pt x="1695" y="39"/>
                  </a:lnTo>
                  <a:lnTo>
                    <a:pt x="1671" y="30"/>
                  </a:lnTo>
                  <a:lnTo>
                    <a:pt x="1646" y="21"/>
                  </a:lnTo>
                  <a:lnTo>
                    <a:pt x="1620" y="12"/>
                  </a:lnTo>
                  <a:lnTo>
                    <a:pt x="1592" y="7"/>
                  </a:lnTo>
                  <a:lnTo>
                    <a:pt x="1578" y="4"/>
                  </a:lnTo>
                  <a:lnTo>
                    <a:pt x="1564" y="2"/>
                  </a:lnTo>
                  <a:lnTo>
                    <a:pt x="1548" y="1"/>
                  </a:lnTo>
                  <a:lnTo>
                    <a:pt x="1533" y="0"/>
                  </a:lnTo>
                  <a:lnTo>
                    <a:pt x="1524" y="1"/>
                  </a:lnTo>
                  <a:lnTo>
                    <a:pt x="1515" y="2"/>
                  </a:lnTo>
                  <a:lnTo>
                    <a:pt x="1508" y="5"/>
                  </a:lnTo>
                  <a:lnTo>
                    <a:pt x="1500" y="7"/>
                  </a:lnTo>
                  <a:lnTo>
                    <a:pt x="1485" y="15"/>
                  </a:lnTo>
                  <a:lnTo>
                    <a:pt x="1472" y="22"/>
                  </a:lnTo>
                  <a:lnTo>
                    <a:pt x="1456" y="31"/>
                  </a:lnTo>
                  <a:lnTo>
                    <a:pt x="1440" y="38"/>
                  </a:lnTo>
                  <a:lnTo>
                    <a:pt x="1431" y="40"/>
                  </a:lnTo>
                  <a:lnTo>
                    <a:pt x="1421" y="42"/>
                  </a:lnTo>
                  <a:lnTo>
                    <a:pt x="1410" y="44"/>
                  </a:lnTo>
                  <a:lnTo>
                    <a:pt x="1399" y="44"/>
                  </a:lnTo>
                  <a:lnTo>
                    <a:pt x="1386" y="44"/>
                  </a:lnTo>
                  <a:lnTo>
                    <a:pt x="1375" y="43"/>
                  </a:lnTo>
                  <a:lnTo>
                    <a:pt x="1363" y="42"/>
                  </a:lnTo>
                  <a:lnTo>
                    <a:pt x="1350" y="4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3125367" y="5240558"/>
              <a:ext cx="820159" cy="777836"/>
            </a:xfrm>
            <a:custGeom>
              <a:avLst/>
              <a:gdLst/>
              <a:ahLst/>
              <a:cxnLst>
                <a:cxn ang="0">
                  <a:pos x="1175" y="146"/>
                </a:cxn>
                <a:cxn ang="0">
                  <a:pos x="972" y="257"/>
                </a:cxn>
                <a:cxn ang="0">
                  <a:pos x="796" y="382"/>
                </a:cxn>
                <a:cxn ang="0">
                  <a:pos x="627" y="543"/>
                </a:cxn>
                <a:cxn ang="0">
                  <a:pos x="418" y="800"/>
                </a:cxn>
                <a:cxn ang="0">
                  <a:pos x="279" y="1002"/>
                </a:cxn>
                <a:cxn ang="0">
                  <a:pos x="143" y="1107"/>
                </a:cxn>
                <a:cxn ang="0">
                  <a:pos x="0" y="1305"/>
                </a:cxn>
                <a:cxn ang="0">
                  <a:pos x="139" y="1315"/>
                </a:cxn>
                <a:cxn ang="0">
                  <a:pos x="270" y="1249"/>
                </a:cxn>
                <a:cxn ang="0">
                  <a:pos x="401" y="1370"/>
                </a:cxn>
                <a:cxn ang="0">
                  <a:pos x="564" y="1556"/>
                </a:cxn>
                <a:cxn ang="0">
                  <a:pos x="621" y="1649"/>
                </a:cxn>
                <a:cxn ang="0">
                  <a:pos x="707" y="1560"/>
                </a:cxn>
                <a:cxn ang="0">
                  <a:pos x="848" y="1692"/>
                </a:cxn>
                <a:cxn ang="0">
                  <a:pos x="1040" y="1785"/>
                </a:cxn>
                <a:cxn ang="0">
                  <a:pos x="1175" y="1944"/>
                </a:cxn>
                <a:cxn ang="0">
                  <a:pos x="1373" y="2038"/>
                </a:cxn>
                <a:cxn ang="0">
                  <a:pos x="1507" y="2247"/>
                </a:cxn>
                <a:cxn ang="0">
                  <a:pos x="1552" y="2375"/>
                </a:cxn>
                <a:cxn ang="0">
                  <a:pos x="1450" y="2512"/>
                </a:cxn>
                <a:cxn ang="0">
                  <a:pos x="1491" y="2709"/>
                </a:cxn>
                <a:cxn ang="0">
                  <a:pos x="1649" y="2595"/>
                </a:cxn>
                <a:cxn ang="0">
                  <a:pos x="1854" y="2337"/>
                </a:cxn>
                <a:cxn ang="0">
                  <a:pos x="1905" y="2155"/>
                </a:cxn>
                <a:cxn ang="0">
                  <a:pos x="1990" y="2029"/>
                </a:cxn>
                <a:cxn ang="0">
                  <a:pos x="1929" y="2032"/>
                </a:cxn>
                <a:cxn ang="0">
                  <a:pos x="1935" y="1924"/>
                </a:cxn>
                <a:cxn ang="0">
                  <a:pos x="1995" y="1810"/>
                </a:cxn>
                <a:cxn ang="0">
                  <a:pos x="2066" y="1719"/>
                </a:cxn>
                <a:cxn ang="0">
                  <a:pos x="2143" y="1697"/>
                </a:cxn>
                <a:cxn ang="0">
                  <a:pos x="2189" y="1627"/>
                </a:cxn>
                <a:cxn ang="0">
                  <a:pos x="2243" y="1553"/>
                </a:cxn>
                <a:cxn ang="0">
                  <a:pos x="2275" y="1456"/>
                </a:cxn>
                <a:cxn ang="0">
                  <a:pos x="2354" y="1360"/>
                </a:cxn>
                <a:cxn ang="0">
                  <a:pos x="2368" y="1292"/>
                </a:cxn>
                <a:cxn ang="0">
                  <a:pos x="2441" y="1262"/>
                </a:cxn>
                <a:cxn ang="0">
                  <a:pos x="2511" y="1359"/>
                </a:cxn>
                <a:cxn ang="0">
                  <a:pos x="2465" y="1418"/>
                </a:cxn>
                <a:cxn ang="0">
                  <a:pos x="2455" y="1531"/>
                </a:cxn>
                <a:cxn ang="0">
                  <a:pos x="2376" y="1593"/>
                </a:cxn>
                <a:cxn ang="0">
                  <a:pos x="2322" y="1644"/>
                </a:cxn>
                <a:cxn ang="0">
                  <a:pos x="2285" y="1750"/>
                </a:cxn>
                <a:cxn ang="0">
                  <a:pos x="2180" y="1844"/>
                </a:cxn>
                <a:cxn ang="0">
                  <a:pos x="2019" y="1929"/>
                </a:cxn>
                <a:cxn ang="0">
                  <a:pos x="2010" y="2023"/>
                </a:cxn>
                <a:cxn ang="0">
                  <a:pos x="2111" y="1940"/>
                </a:cxn>
                <a:cxn ang="0">
                  <a:pos x="2453" y="1660"/>
                </a:cxn>
                <a:cxn ang="0">
                  <a:pos x="2734" y="1156"/>
                </a:cxn>
                <a:cxn ang="0">
                  <a:pos x="2815" y="899"/>
                </a:cxn>
                <a:cxn ang="0">
                  <a:pos x="2702" y="914"/>
                </a:cxn>
                <a:cxn ang="0">
                  <a:pos x="2715" y="839"/>
                </a:cxn>
                <a:cxn ang="0">
                  <a:pos x="2784" y="691"/>
                </a:cxn>
                <a:cxn ang="0">
                  <a:pos x="2856" y="602"/>
                </a:cxn>
                <a:cxn ang="0">
                  <a:pos x="2735" y="565"/>
                </a:cxn>
                <a:cxn ang="0">
                  <a:pos x="2531" y="527"/>
                </a:cxn>
                <a:cxn ang="0">
                  <a:pos x="2354" y="305"/>
                </a:cxn>
                <a:cxn ang="0">
                  <a:pos x="2107" y="168"/>
                </a:cxn>
                <a:cxn ang="0">
                  <a:pos x="1891" y="59"/>
                </a:cxn>
                <a:cxn ang="0">
                  <a:pos x="1671" y="30"/>
                </a:cxn>
                <a:cxn ang="0">
                  <a:pos x="1472" y="22"/>
                </a:cxn>
              </a:cxnLst>
              <a:rect l="0" t="0" r="r" b="b"/>
              <a:pathLst>
                <a:path w="2870" h="2718">
                  <a:moveTo>
                    <a:pt x="1350" y="42"/>
                  </a:moveTo>
                  <a:lnTo>
                    <a:pt x="1339" y="52"/>
                  </a:lnTo>
                  <a:lnTo>
                    <a:pt x="1327" y="62"/>
                  </a:lnTo>
                  <a:lnTo>
                    <a:pt x="1313" y="72"/>
                  </a:lnTo>
                  <a:lnTo>
                    <a:pt x="1298" y="80"/>
                  </a:lnTo>
                  <a:lnTo>
                    <a:pt x="1283" y="89"/>
                  </a:lnTo>
                  <a:lnTo>
                    <a:pt x="1266" y="98"/>
                  </a:lnTo>
                  <a:lnTo>
                    <a:pt x="1249" y="107"/>
                  </a:lnTo>
                  <a:lnTo>
                    <a:pt x="1231" y="114"/>
                  </a:lnTo>
                  <a:lnTo>
                    <a:pt x="1214" y="122"/>
                  </a:lnTo>
                  <a:lnTo>
                    <a:pt x="1199" y="130"/>
                  </a:lnTo>
                  <a:lnTo>
                    <a:pt x="1186" y="137"/>
                  </a:lnTo>
                  <a:lnTo>
                    <a:pt x="1175" y="146"/>
                  </a:lnTo>
                  <a:lnTo>
                    <a:pt x="1166" y="154"/>
                  </a:lnTo>
                  <a:lnTo>
                    <a:pt x="1154" y="161"/>
                  </a:lnTo>
                  <a:lnTo>
                    <a:pt x="1138" y="169"/>
                  </a:lnTo>
                  <a:lnTo>
                    <a:pt x="1121" y="176"/>
                  </a:lnTo>
                  <a:lnTo>
                    <a:pt x="1084" y="187"/>
                  </a:lnTo>
                  <a:lnTo>
                    <a:pt x="1038" y="202"/>
                  </a:lnTo>
                  <a:lnTo>
                    <a:pt x="1016" y="211"/>
                  </a:lnTo>
                  <a:lnTo>
                    <a:pt x="998" y="221"/>
                  </a:lnTo>
                  <a:lnTo>
                    <a:pt x="990" y="226"/>
                  </a:lnTo>
                  <a:lnTo>
                    <a:pt x="984" y="232"/>
                  </a:lnTo>
                  <a:lnTo>
                    <a:pt x="979" y="237"/>
                  </a:lnTo>
                  <a:lnTo>
                    <a:pt x="976" y="243"/>
                  </a:lnTo>
                  <a:lnTo>
                    <a:pt x="972" y="257"/>
                  </a:lnTo>
                  <a:lnTo>
                    <a:pt x="966" y="269"/>
                  </a:lnTo>
                  <a:lnTo>
                    <a:pt x="961" y="280"/>
                  </a:lnTo>
                  <a:lnTo>
                    <a:pt x="955" y="290"/>
                  </a:lnTo>
                  <a:lnTo>
                    <a:pt x="948" y="298"/>
                  </a:lnTo>
                  <a:lnTo>
                    <a:pt x="942" y="305"/>
                  </a:lnTo>
                  <a:lnTo>
                    <a:pt x="934" y="312"/>
                  </a:lnTo>
                  <a:lnTo>
                    <a:pt x="927" y="317"/>
                  </a:lnTo>
                  <a:lnTo>
                    <a:pt x="909" y="327"/>
                  </a:lnTo>
                  <a:lnTo>
                    <a:pt x="887" y="337"/>
                  </a:lnTo>
                  <a:lnTo>
                    <a:pt x="863" y="347"/>
                  </a:lnTo>
                  <a:lnTo>
                    <a:pt x="834" y="359"/>
                  </a:lnTo>
                  <a:lnTo>
                    <a:pt x="819" y="368"/>
                  </a:lnTo>
                  <a:lnTo>
                    <a:pt x="796" y="382"/>
                  </a:lnTo>
                  <a:lnTo>
                    <a:pt x="771" y="399"/>
                  </a:lnTo>
                  <a:lnTo>
                    <a:pt x="743" y="420"/>
                  </a:lnTo>
                  <a:lnTo>
                    <a:pt x="717" y="442"/>
                  </a:lnTo>
                  <a:lnTo>
                    <a:pt x="695" y="462"/>
                  </a:lnTo>
                  <a:lnTo>
                    <a:pt x="686" y="472"/>
                  </a:lnTo>
                  <a:lnTo>
                    <a:pt x="679" y="479"/>
                  </a:lnTo>
                  <a:lnTo>
                    <a:pt x="674" y="487"/>
                  </a:lnTo>
                  <a:lnTo>
                    <a:pt x="672" y="493"/>
                  </a:lnTo>
                  <a:lnTo>
                    <a:pt x="669" y="499"/>
                  </a:lnTo>
                  <a:lnTo>
                    <a:pt x="665" y="506"/>
                  </a:lnTo>
                  <a:lnTo>
                    <a:pt x="658" y="514"/>
                  </a:lnTo>
                  <a:lnTo>
                    <a:pt x="649" y="523"/>
                  </a:lnTo>
                  <a:lnTo>
                    <a:pt x="627" y="543"/>
                  </a:lnTo>
                  <a:lnTo>
                    <a:pt x="602" y="565"/>
                  </a:lnTo>
                  <a:lnTo>
                    <a:pt x="576" y="588"/>
                  </a:lnTo>
                  <a:lnTo>
                    <a:pt x="552" y="609"/>
                  </a:lnTo>
                  <a:lnTo>
                    <a:pt x="541" y="620"/>
                  </a:lnTo>
                  <a:lnTo>
                    <a:pt x="532" y="629"/>
                  </a:lnTo>
                  <a:lnTo>
                    <a:pt x="524" y="637"/>
                  </a:lnTo>
                  <a:lnTo>
                    <a:pt x="520" y="645"/>
                  </a:lnTo>
                  <a:lnTo>
                    <a:pt x="503" y="672"/>
                  </a:lnTo>
                  <a:lnTo>
                    <a:pt x="487" y="700"/>
                  </a:lnTo>
                  <a:lnTo>
                    <a:pt x="470" y="726"/>
                  </a:lnTo>
                  <a:lnTo>
                    <a:pt x="454" y="751"/>
                  </a:lnTo>
                  <a:lnTo>
                    <a:pt x="436" y="777"/>
                  </a:lnTo>
                  <a:lnTo>
                    <a:pt x="418" y="800"/>
                  </a:lnTo>
                  <a:lnTo>
                    <a:pt x="408" y="809"/>
                  </a:lnTo>
                  <a:lnTo>
                    <a:pt x="398" y="820"/>
                  </a:lnTo>
                  <a:lnTo>
                    <a:pt x="388" y="829"/>
                  </a:lnTo>
                  <a:lnTo>
                    <a:pt x="377" y="839"/>
                  </a:lnTo>
                  <a:lnTo>
                    <a:pt x="363" y="852"/>
                  </a:lnTo>
                  <a:lnTo>
                    <a:pt x="350" y="868"/>
                  </a:lnTo>
                  <a:lnTo>
                    <a:pt x="339" y="882"/>
                  </a:lnTo>
                  <a:lnTo>
                    <a:pt x="329" y="897"/>
                  </a:lnTo>
                  <a:lnTo>
                    <a:pt x="314" y="928"/>
                  </a:lnTo>
                  <a:lnTo>
                    <a:pt x="300" y="959"/>
                  </a:lnTo>
                  <a:lnTo>
                    <a:pt x="294" y="974"/>
                  </a:lnTo>
                  <a:lnTo>
                    <a:pt x="286" y="988"/>
                  </a:lnTo>
                  <a:lnTo>
                    <a:pt x="279" y="1002"/>
                  </a:lnTo>
                  <a:lnTo>
                    <a:pt x="270" y="1016"/>
                  </a:lnTo>
                  <a:lnTo>
                    <a:pt x="259" y="1028"/>
                  </a:lnTo>
                  <a:lnTo>
                    <a:pt x="247" y="1039"/>
                  </a:lnTo>
                  <a:lnTo>
                    <a:pt x="240" y="1044"/>
                  </a:lnTo>
                  <a:lnTo>
                    <a:pt x="232" y="1048"/>
                  </a:lnTo>
                  <a:lnTo>
                    <a:pt x="224" y="1054"/>
                  </a:lnTo>
                  <a:lnTo>
                    <a:pt x="215" y="1058"/>
                  </a:lnTo>
                  <a:lnTo>
                    <a:pt x="205" y="1063"/>
                  </a:lnTo>
                  <a:lnTo>
                    <a:pt x="194" y="1068"/>
                  </a:lnTo>
                  <a:lnTo>
                    <a:pt x="184" y="1074"/>
                  </a:lnTo>
                  <a:lnTo>
                    <a:pt x="175" y="1079"/>
                  </a:lnTo>
                  <a:lnTo>
                    <a:pt x="158" y="1092"/>
                  </a:lnTo>
                  <a:lnTo>
                    <a:pt x="143" y="1107"/>
                  </a:lnTo>
                  <a:lnTo>
                    <a:pt x="127" y="1121"/>
                  </a:lnTo>
                  <a:lnTo>
                    <a:pt x="114" y="1137"/>
                  </a:lnTo>
                  <a:lnTo>
                    <a:pt x="102" y="1154"/>
                  </a:lnTo>
                  <a:lnTo>
                    <a:pt x="90" y="1170"/>
                  </a:lnTo>
                  <a:lnTo>
                    <a:pt x="68" y="1205"/>
                  </a:lnTo>
                  <a:lnTo>
                    <a:pt x="46" y="1239"/>
                  </a:lnTo>
                  <a:lnTo>
                    <a:pt x="36" y="1256"/>
                  </a:lnTo>
                  <a:lnTo>
                    <a:pt x="25" y="1271"/>
                  </a:lnTo>
                  <a:lnTo>
                    <a:pt x="13" y="1286"/>
                  </a:lnTo>
                  <a:lnTo>
                    <a:pt x="1" y="1301"/>
                  </a:lnTo>
                  <a:lnTo>
                    <a:pt x="0" y="1302"/>
                  </a:lnTo>
                  <a:lnTo>
                    <a:pt x="0" y="1303"/>
                  </a:lnTo>
                  <a:lnTo>
                    <a:pt x="0" y="1305"/>
                  </a:lnTo>
                  <a:lnTo>
                    <a:pt x="0" y="1306"/>
                  </a:lnTo>
                  <a:lnTo>
                    <a:pt x="3" y="1308"/>
                  </a:lnTo>
                  <a:lnTo>
                    <a:pt x="8" y="1310"/>
                  </a:lnTo>
                  <a:lnTo>
                    <a:pt x="21" y="1315"/>
                  </a:lnTo>
                  <a:lnTo>
                    <a:pt x="40" y="1319"/>
                  </a:lnTo>
                  <a:lnTo>
                    <a:pt x="59" y="1323"/>
                  </a:lnTo>
                  <a:lnTo>
                    <a:pt x="79" y="1325"/>
                  </a:lnTo>
                  <a:lnTo>
                    <a:pt x="98" y="1326"/>
                  </a:lnTo>
                  <a:lnTo>
                    <a:pt x="112" y="1326"/>
                  </a:lnTo>
                  <a:lnTo>
                    <a:pt x="121" y="1325"/>
                  </a:lnTo>
                  <a:lnTo>
                    <a:pt x="127" y="1323"/>
                  </a:lnTo>
                  <a:lnTo>
                    <a:pt x="134" y="1319"/>
                  </a:lnTo>
                  <a:lnTo>
                    <a:pt x="139" y="1315"/>
                  </a:lnTo>
                  <a:lnTo>
                    <a:pt x="150" y="1302"/>
                  </a:lnTo>
                  <a:lnTo>
                    <a:pt x="161" y="1289"/>
                  </a:lnTo>
                  <a:lnTo>
                    <a:pt x="167" y="1281"/>
                  </a:lnTo>
                  <a:lnTo>
                    <a:pt x="173" y="1273"/>
                  </a:lnTo>
                  <a:lnTo>
                    <a:pt x="180" y="1267"/>
                  </a:lnTo>
                  <a:lnTo>
                    <a:pt x="189" y="1261"/>
                  </a:lnTo>
                  <a:lnTo>
                    <a:pt x="197" y="1256"/>
                  </a:lnTo>
                  <a:lnTo>
                    <a:pt x="207" y="1251"/>
                  </a:lnTo>
                  <a:lnTo>
                    <a:pt x="219" y="1248"/>
                  </a:lnTo>
                  <a:lnTo>
                    <a:pt x="234" y="1246"/>
                  </a:lnTo>
                  <a:lnTo>
                    <a:pt x="247" y="1246"/>
                  </a:lnTo>
                  <a:lnTo>
                    <a:pt x="259" y="1247"/>
                  </a:lnTo>
                  <a:lnTo>
                    <a:pt x="270" y="1249"/>
                  </a:lnTo>
                  <a:lnTo>
                    <a:pt x="280" y="1252"/>
                  </a:lnTo>
                  <a:lnTo>
                    <a:pt x="288" y="1257"/>
                  </a:lnTo>
                  <a:lnTo>
                    <a:pt x="297" y="1261"/>
                  </a:lnTo>
                  <a:lnTo>
                    <a:pt x="305" y="1267"/>
                  </a:lnTo>
                  <a:lnTo>
                    <a:pt x="311" y="1272"/>
                  </a:lnTo>
                  <a:lnTo>
                    <a:pt x="321" y="1284"/>
                  </a:lnTo>
                  <a:lnTo>
                    <a:pt x="329" y="1294"/>
                  </a:lnTo>
                  <a:lnTo>
                    <a:pt x="334" y="1303"/>
                  </a:lnTo>
                  <a:lnTo>
                    <a:pt x="337" y="1308"/>
                  </a:lnTo>
                  <a:lnTo>
                    <a:pt x="350" y="1325"/>
                  </a:lnTo>
                  <a:lnTo>
                    <a:pt x="366" y="1341"/>
                  </a:lnTo>
                  <a:lnTo>
                    <a:pt x="383" y="1355"/>
                  </a:lnTo>
                  <a:lnTo>
                    <a:pt x="401" y="1370"/>
                  </a:lnTo>
                  <a:lnTo>
                    <a:pt x="439" y="1396"/>
                  </a:lnTo>
                  <a:lnTo>
                    <a:pt x="476" y="1421"/>
                  </a:lnTo>
                  <a:lnTo>
                    <a:pt x="487" y="1430"/>
                  </a:lnTo>
                  <a:lnTo>
                    <a:pt x="498" y="1440"/>
                  </a:lnTo>
                  <a:lnTo>
                    <a:pt x="508" y="1449"/>
                  </a:lnTo>
                  <a:lnTo>
                    <a:pt x="516" y="1458"/>
                  </a:lnTo>
                  <a:lnTo>
                    <a:pt x="524" y="1468"/>
                  </a:lnTo>
                  <a:lnTo>
                    <a:pt x="531" y="1478"/>
                  </a:lnTo>
                  <a:lnTo>
                    <a:pt x="537" y="1488"/>
                  </a:lnTo>
                  <a:lnTo>
                    <a:pt x="543" y="1498"/>
                  </a:lnTo>
                  <a:lnTo>
                    <a:pt x="552" y="1518"/>
                  </a:lnTo>
                  <a:lnTo>
                    <a:pt x="558" y="1537"/>
                  </a:lnTo>
                  <a:lnTo>
                    <a:pt x="564" y="1556"/>
                  </a:lnTo>
                  <a:lnTo>
                    <a:pt x="567" y="1575"/>
                  </a:lnTo>
                  <a:lnTo>
                    <a:pt x="571" y="1606"/>
                  </a:lnTo>
                  <a:lnTo>
                    <a:pt x="575" y="1633"/>
                  </a:lnTo>
                  <a:lnTo>
                    <a:pt x="577" y="1642"/>
                  </a:lnTo>
                  <a:lnTo>
                    <a:pt x="580" y="1649"/>
                  </a:lnTo>
                  <a:lnTo>
                    <a:pt x="582" y="1651"/>
                  </a:lnTo>
                  <a:lnTo>
                    <a:pt x="586" y="1653"/>
                  </a:lnTo>
                  <a:lnTo>
                    <a:pt x="588" y="1654"/>
                  </a:lnTo>
                  <a:lnTo>
                    <a:pt x="592" y="1654"/>
                  </a:lnTo>
                  <a:lnTo>
                    <a:pt x="600" y="1654"/>
                  </a:lnTo>
                  <a:lnTo>
                    <a:pt x="607" y="1653"/>
                  </a:lnTo>
                  <a:lnTo>
                    <a:pt x="615" y="1651"/>
                  </a:lnTo>
                  <a:lnTo>
                    <a:pt x="621" y="1649"/>
                  </a:lnTo>
                  <a:lnTo>
                    <a:pt x="633" y="1645"/>
                  </a:lnTo>
                  <a:lnTo>
                    <a:pt x="641" y="1638"/>
                  </a:lnTo>
                  <a:lnTo>
                    <a:pt x="649" y="1632"/>
                  </a:lnTo>
                  <a:lnTo>
                    <a:pt x="656" y="1623"/>
                  </a:lnTo>
                  <a:lnTo>
                    <a:pt x="661" y="1615"/>
                  </a:lnTo>
                  <a:lnTo>
                    <a:pt x="666" y="1605"/>
                  </a:lnTo>
                  <a:lnTo>
                    <a:pt x="670" y="1597"/>
                  </a:lnTo>
                  <a:lnTo>
                    <a:pt x="675" y="1588"/>
                  </a:lnTo>
                  <a:lnTo>
                    <a:pt x="680" y="1580"/>
                  </a:lnTo>
                  <a:lnTo>
                    <a:pt x="686" y="1574"/>
                  </a:lnTo>
                  <a:lnTo>
                    <a:pt x="694" y="1567"/>
                  </a:lnTo>
                  <a:lnTo>
                    <a:pt x="703" y="1563"/>
                  </a:lnTo>
                  <a:lnTo>
                    <a:pt x="707" y="1560"/>
                  </a:lnTo>
                  <a:lnTo>
                    <a:pt x="713" y="1559"/>
                  </a:lnTo>
                  <a:lnTo>
                    <a:pt x="719" y="1558"/>
                  </a:lnTo>
                  <a:lnTo>
                    <a:pt x="726" y="1558"/>
                  </a:lnTo>
                  <a:lnTo>
                    <a:pt x="731" y="1559"/>
                  </a:lnTo>
                  <a:lnTo>
                    <a:pt x="738" y="1563"/>
                  </a:lnTo>
                  <a:lnTo>
                    <a:pt x="746" y="1569"/>
                  </a:lnTo>
                  <a:lnTo>
                    <a:pt x="753" y="1577"/>
                  </a:lnTo>
                  <a:lnTo>
                    <a:pt x="772" y="1596"/>
                  </a:lnTo>
                  <a:lnTo>
                    <a:pt x="791" y="1616"/>
                  </a:lnTo>
                  <a:lnTo>
                    <a:pt x="822" y="1658"/>
                  </a:lnTo>
                  <a:lnTo>
                    <a:pt x="837" y="1679"/>
                  </a:lnTo>
                  <a:lnTo>
                    <a:pt x="841" y="1685"/>
                  </a:lnTo>
                  <a:lnTo>
                    <a:pt x="848" y="1692"/>
                  </a:lnTo>
                  <a:lnTo>
                    <a:pt x="856" y="1700"/>
                  </a:lnTo>
                  <a:lnTo>
                    <a:pt x="866" y="1707"/>
                  </a:lnTo>
                  <a:lnTo>
                    <a:pt x="891" y="1725"/>
                  </a:lnTo>
                  <a:lnTo>
                    <a:pt x="919" y="1741"/>
                  </a:lnTo>
                  <a:lnTo>
                    <a:pt x="948" y="1758"/>
                  </a:lnTo>
                  <a:lnTo>
                    <a:pt x="976" y="1771"/>
                  </a:lnTo>
                  <a:lnTo>
                    <a:pt x="989" y="1775"/>
                  </a:lnTo>
                  <a:lnTo>
                    <a:pt x="1000" y="1780"/>
                  </a:lnTo>
                  <a:lnTo>
                    <a:pt x="1010" y="1782"/>
                  </a:lnTo>
                  <a:lnTo>
                    <a:pt x="1018" y="1783"/>
                  </a:lnTo>
                  <a:lnTo>
                    <a:pt x="1025" y="1783"/>
                  </a:lnTo>
                  <a:lnTo>
                    <a:pt x="1032" y="1784"/>
                  </a:lnTo>
                  <a:lnTo>
                    <a:pt x="1040" y="1785"/>
                  </a:lnTo>
                  <a:lnTo>
                    <a:pt x="1046" y="1787"/>
                  </a:lnTo>
                  <a:lnTo>
                    <a:pt x="1059" y="1793"/>
                  </a:lnTo>
                  <a:lnTo>
                    <a:pt x="1071" y="1801"/>
                  </a:lnTo>
                  <a:lnTo>
                    <a:pt x="1083" y="1809"/>
                  </a:lnTo>
                  <a:lnTo>
                    <a:pt x="1093" y="1819"/>
                  </a:lnTo>
                  <a:lnTo>
                    <a:pt x="1103" y="1830"/>
                  </a:lnTo>
                  <a:lnTo>
                    <a:pt x="1112" y="1842"/>
                  </a:lnTo>
                  <a:lnTo>
                    <a:pt x="1128" y="1867"/>
                  </a:lnTo>
                  <a:lnTo>
                    <a:pt x="1143" y="1893"/>
                  </a:lnTo>
                  <a:lnTo>
                    <a:pt x="1154" y="1916"/>
                  </a:lnTo>
                  <a:lnTo>
                    <a:pt x="1165" y="1934"/>
                  </a:lnTo>
                  <a:lnTo>
                    <a:pt x="1169" y="1940"/>
                  </a:lnTo>
                  <a:lnTo>
                    <a:pt x="1175" y="1944"/>
                  </a:lnTo>
                  <a:lnTo>
                    <a:pt x="1184" y="1950"/>
                  </a:lnTo>
                  <a:lnTo>
                    <a:pt x="1196" y="1954"/>
                  </a:lnTo>
                  <a:lnTo>
                    <a:pt x="1224" y="1964"/>
                  </a:lnTo>
                  <a:lnTo>
                    <a:pt x="1254" y="1975"/>
                  </a:lnTo>
                  <a:lnTo>
                    <a:pt x="1286" y="1984"/>
                  </a:lnTo>
                  <a:lnTo>
                    <a:pt x="1315" y="1993"/>
                  </a:lnTo>
                  <a:lnTo>
                    <a:pt x="1327" y="1999"/>
                  </a:lnTo>
                  <a:lnTo>
                    <a:pt x="1337" y="2003"/>
                  </a:lnTo>
                  <a:lnTo>
                    <a:pt x="1344" y="2008"/>
                  </a:lnTo>
                  <a:lnTo>
                    <a:pt x="1350" y="2012"/>
                  </a:lnTo>
                  <a:lnTo>
                    <a:pt x="1359" y="2020"/>
                  </a:lnTo>
                  <a:lnTo>
                    <a:pt x="1365" y="2029"/>
                  </a:lnTo>
                  <a:lnTo>
                    <a:pt x="1373" y="2038"/>
                  </a:lnTo>
                  <a:lnTo>
                    <a:pt x="1379" y="2048"/>
                  </a:lnTo>
                  <a:lnTo>
                    <a:pt x="1393" y="2070"/>
                  </a:lnTo>
                  <a:lnTo>
                    <a:pt x="1404" y="2092"/>
                  </a:lnTo>
                  <a:lnTo>
                    <a:pt x="1415" y="2116"/>
                  </a:lnTo>
                  <a:lnTo>
                    <a:pt x="1423" y="2139"/>
                  </a:lnTo>
                  <a:lnTo>
                    <a:pt x="1432" y="2162"/>
                  </a:lnTo>
                  <a:lnTo>
                    <a:pt x="1441" y="2185"/>
                  </a:lnTo>
                  <a:lnTo>
                    <a:pt x="1443" y="2192"/>
                  </a:lnTo>
                  <a:lnTo>
                    <a:pt x="1449" y="2199"/>
                  </a:lnTo>
                  <a:lnTo>
                    <a:pt x="1455" y="2206"/>
                  </a:lnTo>
                  <a:lnTo>
                    <a:pt x="1464" y="2214"/>
                  </a:lnTo>
                  <a:lnTo>
                    <a:pt x="1484" y="2230"/>
                  </a:lnTo>
                  <a:lnTo>
                    <a:pt x="1507" y="2247"/>
                  </a:lnTo>
                  <a:lnTo>
                    <a:pt x="1530" y="2262"/>
                  </a:lnTo>
                  <a:lnTo>
                    <a:pt x="1552" y="2274"/>
                  </a:lnTo>
                  <a:lnTo>
                    <a:pt x="1570" y="2283"/>
                  </a:lnTo>
                  <a:lnTo>
                    <a:pt x="1582" y="2288"/>
                  </a:lnTo>
                  <a:lnTo>
                    <a:pt x="1582" y="2299"/>
                  </a:lnTo>
                  <a:lnTo>
                    <a:pt x="1581" y="2310"/>
                  </a:lnTo>
                  <a:lnTo>
                    <a:pt x="1579" y="2320"/>
                  </a:lnTo>
                  <a:lnTo>
                    <a:pt x="1577" y="2330"/>
                  </a:lnTo>
                  <a:lnTo>
                    <a:pt x="1574" y="2339"/>
                  </a:lnTo>
                  <a:lnTo>
                    <a:pt x="1570" y="2347"/>
                  </a:lnTo>
                  <a:lnTo>
                    <a:pt x="1566" y="2354"/>
                  </a:lnTo>
                  <a:lnTo>
                    <a:pt x="1561" y="2362"/>
                  </a:lnTo>
                  <a:lnTo>
                    <a:pt x="1552" y="2375"/>
                  </a:lnTo>
                  <a:lnTo>
                    <a:pt x="1540" y="2387"/>
                  </a:lnTo>
                  <a:lnTo>
                    <a:pt x="1527" y="2398"/>
                  </a:lnTo>
                  <a:lnTo>
                    <a:pt x="1515" y="2409"/>
                  </a:lnTo>
                  <a:lnTo>
                    <a:pt x="1502" y="2420"/>
                  </a:lnTo>
                  <a:lnTo>
                    <a:pt x="1490" y="2431"/>
                  </a:lnTo>
                  <a:lnTo>
                    <a:pt x="1479" y="2443"/>
                  </a:lnTo>
                  <a:lnTo>
                    <a:pt x="1469" y="2457"/>
                  </a:lnTo>
                  <a:lnTo>
                    <a:pt x="1465" y="2465"/>
                  </a:lnTo>
                  <a:lnTo>
                    <a:pt x="1461" y="2473"/>
                  </a:lnTo>
                  <a:lnTo>
                    <a:pt x="1457" y="2481"/>
                  </a:lnTo>
                  <a:lnTo>
                    <a:pt x="1454" y="2491"/>
                  </a:lnTo>
                  <a:lnTo>
                    <a:pt x="1452" y="2501"/>
                  </a:lnTo>
                  <a:lnTo>
                    <a:pt x="1450" y="2512"/>
                  </a:lnTo>
                  <a:lnTo>
                    <a:pt x="1449" y="2523"/>
                  </a:lnTo>
                  <a:lnTo>
                    <a:pt x="1449" y="2535"/>
                  </a:lnTo>
                  <a:lnTo>
                    <a:pt x="1449" y="2550"/>
                  </a:lnTo>
                  <a:lnTo>
                    <a:pt x="1450" y="2565"/>
                  </a:lnTo>
                  <a:lnTo>
                    <a:pt x="1451" y="2579"/>
                  </a:lnTo>
                  <a:lnTo>
                    <a:pt x="1452" y="2591"/>
                  </a:lnTo>
                  <a:lnTo>
                    <a:pt x="1457" y="2614"/>
                  </a:lnTo>
                  <a:lnTo>
                    <a:pt x="1463" y="2635"/>
                  </a:lnTo>
                  <a:lnTo>
                    <a:pt x="1468" y="2655"/>
                  </a:lnTo>
                  <a:lnTo>
                    <a:pt x="1474" y="2674"/>
                  </a:lnTo>
                  <a:lnTo>
                    <a:pt x="1479" y="2696"/>
                  </a:lnTo>
                  <a:lnTo>
                    <a:pt x="1485" y="2718"/>
                  </a:lnTo>
                  <a:lnTo>
                    <a:pt x="1491" y="2709"/>
                  </a:lnTo>
                  <a:lnTo>
                    <a:pt x="1500" y="2700"/>
                  </a:lnTo>
                  <a:lnTo>
                    <a:pt x="1510" y="2692"/>
                  </a:lnTo>
                  <a:lnTo>
                    <a:pt x="1520" y="2684"/>
                  </a:lnTo>
                  <a:lnTo>
                    <a:pt x="1542" y="2670"/>
                  </a:lnTo>
                  <a:lnTo>
                    <a:pt x="1565" y="2656"/>
                  </a:lnTo>
                  <a:lnTo>
                    <a:pt x="1588" y="2643"/>
                  </a:lnTo>
                  <a:lnTo>
                    <a:pt x="1609" y="2629"/>
                  </a:lnTo>
                  <a:lnTo>
                    <a:pt x="1618" y="2622"/>
                  </a:lnTo>
                  <a:lnTo>
                    <a:pt x="1627" y="2614"/>
                  </a:lnTo>
                  <a:lnTo>
                    <a:pt x="1635" y="2606"/>
                  </a:lnTo>
                  <a:lnTo>
                    <a:pt x="1641" y="2598"/>
                  </a:lnTo>
                  <a:lnTo>
                    <a:pt x="1645" y="2598"/>
                  </a:lnTo>
                  <a:lnTo>
                    <a:pt x="1649" y="2595"/>
                  </a:lnTo>
                  <a:lnTo>
                    <a:pt x="1656" y="2591"/>
                  </a:lnTo>
                  <a:lnTo>
                    <a:pt x="1665" y="2586"/>
                  </a:lnTo>
                  <a:lnTo>
                    <a:pt x="1683" y="2569"/>
                  </a:lnTo>
                  <a:lnTo>
                    <a:pt x="1705" y="2549"/>
                  </a:lnTo>
                  <a:lnTo>
                    <a:pt x="1746" y="2510"/>
                  </a:lnTo>
                  <a:lnTo>
                    <a:pt x="1768" y="2487"/>
                  </a:lnTo>
                  <a:lnTo>
                    <a:pt x="1777" y="2472"/>
                  </a:lnTo>
                  <a:lnTo>
                    <a:pt x="1791" y="2452"/>
                  </a:lnTo>
                  <a:lnTo>
                    <a:pt x="1806" y="2429"/>
                  </a:lnTo>
                  <a:lnTo>
                    <a:pt x="1822" y="2402"/>
                  </a:lnTo>
                  <a:lnTo>
                    <a:pt x="1837" y="2376"/>
                  </a:lnTo>
                  <a:lnTo>
                    <a:pt x="1849" y="2350"/>
                  </a:lnTo>
                  <a:lnTo>
                    <a:pt x="1854" y="2337"/>
                  </a:lnTo>
                  <a:lnTo>
                    <a:pt x="1857" y="2325"/>
                  </a:lnTo>
                  <a:lnTo>
                    <a:pt x="1860" y="2314"/>
                  </a:lnTo>
                  <a:lnTo>
                    <a:pt x="1861" y="2304"/>
                  </a:lnTo>
                  <a:lnTo>
                    <a:pt x="1861" y="2288"/>
                  </a:lnTo>
                  <a:lnTo>
                    <a:pt x="1862" y="2273"/>
                  </a:lnTo>
                  <a:lnTo>
                    <a:pt x="1864" y="2259"/>
                  </a:lnTo>
                  <a:lnTo>
                    <a:pt x="1866" y="2246"/>
                  </a:lnTo>
                  <a:lnTo>
                    <a:pt x="1870" y="2233"/>
                  </a:lnTo>
                  <a:lnTo>
                    <a:pt x="1874" y="2219"/>
                  </a:lnTo>
                  <a:lnTo>
                    <a:pt x="1878" y="2207"/>
                  </a:lnTo>
                  <a:lnTo>
                    <a:pt x="1883" y="2195"/>
                  </a:lnTo>
                  <a:lnTo>
                    <a:pt x="1893" y="2174"/>
                  </a:lnTo>
                  <a:lnTo>
                    <a:pt x="1905" y="2155"/>
                  </a:lnTo>
                  <a:lnTo>
                    <a:pt x="1917" y="2137"/>
                  </a:lnTo>
                  <a:lnTo>
                    <a:pt x="1930" y="2121"/>
                  </a:lnTo>
                  <a:lnTo>
                    <a:pt x="1955" y="2093"/>
                  </a:lnTo>
                  <a:lnTo>
                    <a:pt x="1976" y="2074"/>
                  </a:lnTo>
                  <a:lnTo>
                    <a:pt x="1985" y="2065"/>
                  </a:lnTo>
                  <a:lnTo>
                    <a:pt x="1990" y="2058"/>
                  </a:lnTo>
                  <a:lnTo>
                    <a:pt x="1992" y="2055"/>
                  </a:lnTo>
                  <a:lnTo>
                    <a:pt x="1995" y="2053"/>
                  </a:lnTo>
                  <a:lnTo>
                    <a:pt x="1995" y="2051"/>
                  </a:lnTo>
                  <a:lnTo>
                    <a:pt x="1995" y="2048"/>
                  </a:lnTo>
                  <a:lnTo>
                    <a:pt x="1993" y="2041"/>
                  </a:lnTo>
                  <a:lnTo>
                    <a:pt x="1992" y="2034"/>
                  </a:lnTo>
                  <a:lnTo>
                    <a:pt x="1990" y="2029"/>
                  </a:lnTo>
                  <a:lnTo>
                    <a:pt x="1988" y="2024"/>
                  </a:lnTo>
                  <a:lnTo>
                    <a:pt x="1985" y="2021"/>
                  </a:lnTo>
                  <a:lnTo>
                    <a:pt x="1982" y="2018"/>
                  </a:lnTo>
                  <a:lnTo>
                    <a:pt x="1979" y="2015"/>
                  </a:lnTo>
                  <a:lnTo>
                    <a:pt x="1977" y="2014"/>
                  </a:lnTo>
                  <a:lnTo>
                    <a:pt x="1970" y="2013"/>
                  </a:lnTo>
                  <a:lnTo>
                    <a:pt x="1964" y="2014"/>
                  </a:lnTo>
                  <a:lnTo>
                    <a:pt x="1957" y="2017"/>
                  </a:lnTo>
                  <a:lnTo>
                    <a:pt x="1951" y="2020"/>
                  </a:lnTo>
                  <a:lnTo>
                    <a:pt x="1939" y="2026"/>
                  </a:lnTo>
                  <a:lnTo>
                    <a:pt x="1931" y="2032"/>
                  </a:lnTo>
                  <a:lnTo>
                    <a:pt x="1930" y="2032"/>
                  </a:lnTo>
                  <a:lnTo>
                    <a:pt x="1929" y="2032"/>
                  </a:lnTo>
                  <a:lnTo>
                    <a:pt x="1929" y="2032"/>
                  </a:lnTo>
                  <a:lnTo>
                    <a:pt x="1929" y="2031"/>
                  </a:lnTo>
                  <a:lnTo>
                    <a:pt x="1930" y="2026"/>
                  </a:lnTo>
                  <a:lnTo>
                    <a:pt x="1933" y="2020"/>
                  </a:lnTo>
                  <a:lnTo>
                    <a:pt x="1936" y="2011"/>
                  </a:lnTo>
                  <a:lnTo>
                    <a:pt x="1940" y="2001"/>
                  </a:lnTo>
                  <a:lnTo>
                    <a:pt x="1941" y="1992"/>
                  </a:lnTo>
                  <a:lnTo>
                    <a:pt x="1942" y="1984"/>
                  </a:lnTo>
                  <a:lnTo>
                    <a:pt x="1942" y="1967"/>
                  </a:lnTo>
                  <a:lnTo>
                    <a:pt x="1941" y="1953"/>
                  </a:lnTo>
                  <a:lnTo>
                    <a:pt x="1939" y="1940"/>
                  </a:lnTo>
                  <a:lnTo>
                    <a:pt x="1936" y="1929"/>
                  </a:lnTo>
                  <a:lnTo>
                    <a:pt x="1935" y="1924"/>
                  </a:lnTo>
                  <a:lnTo>
                    <a:pt x="1936" y="1921"/>
                  </a:lnTo>
                  <a:lnTo>
                    <a:pt x="1936" y="1919"/>
                  </a:lnTo>
                  <a:lnTo>
                    <a:pt x="1939" y="1917"/>
                  </a:lnTo>
                  <a:lnTo>
                    <a:pt x="1955" y="1902"/>
                  </a:lnTo>
                  <a:lnTo>
                    <a:pt x="1969" y="1890"/>
                  </a:lnTo>
                  <a:lnTo>
                    <a:pt x="1979" y="1881"/>
                  </a:lnTo>
                  <a:lnTo>
                    <a:pt x="1988" y="1871"/>
                  </a:lnTo>
                  <a:lnTo>
                    <a:pt x="1991" y="1865"/>
                  </a:lnTo>
                  <a:lnTo>
                    <a:pt x="1993" y="1860"/>
                  </a:lnTo>
                  <a:lnTo>
                    <a:pt x="1995" y="1854"/>
                  </a:lnTo>
                  <a:lnTo>
                    <a:pt x="1996" y="1848"/>
                  </a:lnTo>
                  <a:lnTo>
                    <a:pt x="1997" y="1831"/>
                  </a:lnTo>
                  <a:lnTo>
                    <a:pt x="1995" y="1810"/>
                  </a:lnTo>
                  <a:lnTo>
                    <a:pt x="1995" y="1804"/>
                  </a:lnTo>
                  <a:lnTo>
                    <a:pt x="1995" y="1797"/>
                  </a:lnTo>
                  <a:lnTo>
                    <a:pt x="1996" y="1791"/>
                  </a:lnTo>
                  <a:lnTo>
                    <a:pt x="1997" y="1784"/>
                  </a:lnTo>
                  <a:lnTo>
                    <a:pt x="2000" y="1773"/>
                  </a:lnTo>
                  <a:lnTo>
                    <a:pt x="2006" y="1762"/>
                  </a:lnTo>
                  <a:lnTo>
                    <a:pt x="2012" y="1753"/>
                  </a:lnTo>
                  <a:lnTo>
                    <a:pt x="2020" y="1746"/>
                  </a:lnTo>
                  <a:lnTo>
                    <a:pt x="2029" y="1738"/>
                  </a:lnTo>
                  <a:lnTo>
                    <a:pt x="2037" y="1733"/>
                  </a:lnTo>
                  <a:lnTo>
                    <a:pt x="2047" y="1727"/>
                  </a:lnTo>
                  <a:lnTo>
                    <a:pt x="2057" y="1723"/>
                  </a:lnTo>
                  <a:lnTo>
                    <a:pt x="2066" y="1719"/>
                  </a:lnTo>
                  <a:lnTo>
                    <a:pt x="2075" y="1717"/>
                  </a:lnTo>
                  <a:lnTo>
                    <a:pt x="2082" y="1716"/>
                  </a:lnTo>
                  <a:lnTo>
                    <a:pt x="2089" y="1715"/>
                  </a:lnTo>
                  <a:lnTo>
                    <a:pt x="2094" y="1715"/>
                  </a:lnTo>
                  <a:lnTo>
                    <a:pt x="2098" y="1715"/>
                  </a:lnTo>
                  <a:lnTo>
                    <a:pt x="2111" y="1718"/>
                  </a:lnTo>
                  <a:lnTo>
                    <a:pt x="2120" y="1719"/>
                  </a:lnTo>
                  <a:lnTo>
                    <a:pt x="2127" y="1719"/>
                  </a:lnTo>
                  <a:lnTo>
                    <a:pt x="2133" y="1717"/>
                  </a:lnTo>
                  <a:lnTo>
                    <a:pt x="2137" y="1714"/>
                  </a:lnTo>
                  <a:lnTo>
                    <a:pt x="2140" y="1710"/>
                  </a:lnTo>
                  <a:lnTo>
                    <a:pt x="2141" y="1704"/>
                  </a:lnTo>
                  <a:lnTo>
                    <a:pt x="2143" y="1697"/>
                  </a:lnTo>
                  <a:lnTo>
                    <a:pt x="2144" y="1685"/>
                  </a:lnTo>
                  <a:lnTo>
                    <a:pt x="2145" y="1673"/>
                  </a:lnTo>
                  <a:lnTo>
                    <a:pt x="2147" y="1668"/>
                  </a:lnTo>
                  <a:lnTo>
                    <a:pt x="2150" y="1663"/>
                  </a:lnTo>
                  <a:lnTo>
                    <a:pt x="2155" y="1660"/>
                  </a:lnTo>
                  <a:lnTo>
                    <a:pt x="2160" y="1659"/>
                  </a:lnTo>
                  <a:lnTo>
                    <a:pt x="2167" y="1658"/>
                  </a:lnTo>
                  <a:lnTo>
                    <a:pt x="2172" y="1656"/>
                  </a:lnTo>
                  <a:lnTo>
                    <a:pt x="2177" y="1651"/>
                  </a:lnTo>
                  <a:lnTo>
                    <a:pt x="2181" y="1647"/>
                  </a:lnTo>
                  <a:lnTo>
                    <a:pt x="2184" y="1642"/>
                  </a:lnTo>
                  <a:lnTo>
                    <a:pt x="2186" y="1635"/>
                  </a:lnTo>
                  <a:lnTo>
                    <a:pt x="2189" y="1627"/>
                  </a:lnTo>
                  <a:lnTo>
                    <a:pt x="2191" y="1620"/>
                  </a:lnTo>
                  <a:lnTo>
                    <a:pt x="2193" y="1591"/>
                  </a:lnTo>
                  <a:lnTo>
                    <a:pt x="2193" y="1574"/>
                  </a:lnTo>
                  <a:lnTo>
                    <a:pt x="2194" y="1569"/>
                  </a:lnTo>
                  <a:lnTo>
                    <a:pt x="2196" y="1567"/>
                  </a:lnTo>
                  <a:lnTo>
                    <a:pt x="2200" y="1566"/>
                  </a:lnTo>
                  <a:lnTo>
                    <a:pt x="2203" y="1565"/>
                  </a:lnTo>
                  <a:lnTo>
                    <a:pt x="2213" y="1566"/>
                  </a:lnTo>
                  <a:lnTo>
                    <a:pt x="2224" y="1565"/>
                  </a:lnTo>
                  <a:lnTo>
                    <a:pt x="2229" y="1564"/>
                  </a:lnTo>
                  <a:lnTo>
                    <a:pt x="2235" y="1562"/>
                  </a:lnTo>
                  <a:lnTo>
                    <a:pt x="2239" y="1558"/>
                  </a:lnTo>
                  <a:lnTo>
                    <a:pt x="2243" y="1553"/>
                  </a:lnTo>
                  <a:lnTo>
                    <a:pt x="2247" y="1545"/>
                  </a:lnTo>
                  <a:lnTo>
                    <a:pt x="2249" y="1535"/>
                  </a:lnTo>
                  <a:lnTo>
                    <a:pt x="2250" y="1522"/>
                  </a:lnTo>
                  <a:lnTo>
                    <a:pt x="2250" y="1507"/>
                  </a:lnTo>
                  <a:lnTo>
                    <a:pt x="2257" y="1507"/>
                  </a:lnTo>
                  <a:lnTo>
                    <a:pt x="2261" y="1506"/>
                  </a:lnTo>
                  <a:lnTo>
                    <a:pt x="2265" y="1503"/>
                  </a:lnTo>
                  <a:lnTo>
                    <a:pt x="2269" y="1499"/>
                  </a:lnTo>
                  <a:lnTo>
                    <a:pt x="2271" y="1494"/>
                  </a:lnTo>
                  <a:lnTo>
                    <a:pt x="2272" y="1487"/>
                  </a:lnTo>
                  <a:lnTo>
                    <a:pt x="2273" y="1479"/>
                  </a:lnTo>
                  <a:lnTo>
                    <a:pt x="2274" y="1472"/>
                  </a:lnTo>
                  <a:lnTo>
                    <a:pt x="2275" y="1456"/>
                  </a:lnTo>
                  <a:lnTo>
                    <a:pt x="2277" y="1440"/>
                  </a:lnTo>
                  <a:lnTo>
                    <a:pt x="2279" y="1433"/>
                  </a:lnTo>
                  <a:lnTo>
                    <a:pt x="2281" y="1427"/>
                  </a:lnTo>
                  <a:lnTo>
                    <a:pt x="2283" y="1421"/>
                  </a:lnTo>
                  <a:lnTo>
                    <a:pt x="2286" y="1417"/>
                  </a:lnTo>
                  <a:lnTo>
                    <a:pt x="2297" y="1403"/>
                  </a:lnTo>
                  <a:lnTo>
                    <a:pt x="2315" y="1382"/>
                  </a:lnTo>
                  <a:lnTo>
                    <a:pt x="2320" y="1377"/>
                  </a:lnTo>
                  <a:lnTo>
                    <a:pt x="2326" y="1373"/>
                  </a:lnTo>
                  <a:lnTo>
                    <a:pt x="2332" y="1369"/>
                  </a:lnTo>
                  <a:lnTo>
                    <a:pt x="2339" y="1365"/>
                  </a:lnTo>
                  <a:lnTo>
                    <a:pt x="2347" y="1362"/>
                  </a:lnTo>
                  <a:lnTo>
                    <a:pt x="2354" y="1360"/>
                  </a:lnTo>
                  <a:lnTo>
                    <a:pt x="2363" y="1360"/>
                  </a:lnTo>
                  <a:lnTo>
                    <a:pt x="2372" y="1360"/>
                  </a:lnTo>
                  <a:lnTo>
                    <a:pt x="2374" y="1359"/>
                  </a:lnTo>
                  <a:lnTo>
                    <a:pt x="2376" y="1358"/>
                  </a:lnTo>
                  <a:lnTo>
                    <a:pt x="2376" y="1354"/>
                  </a:lnTo>
                  <a:lnTo>
                    <a:pt x="2376" y="1350"/>
                  </a:lnTo>
                  <a:lnTo>
                    <a:pt x="2373" y="1340"/>
                  </a:lnTo>
                  <a:lnTo>
                    <a:pt x="2370" y="1327"/>
                  </a:lnTo>
                  <a:lnTo>
                    <a:pt x="2368" y="1320"/>
                  </a:lnTo>
                  <a:lnTo>
                    <a:pt x="2367" y="1314"/>
                  </a:lnTo>
                  <a:lnTo>
                    <a:pt x="2367" y="1306"/>
                  </a:lnTo>
                  <a:lnTo>
                    <a:pt x="2367" y="1298"/>
                  </a:lnTo>
                  <a:lnTo>
                    <a:pt x="2368" y="1292"/>
                  </a:lnTo>
                  <a:lnTo>
                    <a:pt x="2372" y="1284"/>
                  </a:lnTo>
                  <a:lnTo>
                    <a:pt x="2376" y="1278"/>
                  </a:lnTo>
                  <a:lnTo>
                    <a:pt x="2382" y="1272"/>
                  </a:lnTo>
                  <a:lnTo>
                    <a:pt x="2387" y="1268"/>
                  </a:lnTo>
                  <a:lnTo>
                    <a:pt x="2393" y="1263"/>
                  </a:lnTo>
                  <a:lnTo>
                    <a:pt x="2398" y="1261"/>
                  </a:lnTo>
                  <a:lnTo>
                    <a:pt x="2404" y="1259"/>
                  </a:lnTo>
                  <a:lnTo>
                    <a:pt x="2408" y="1258"/>
                  </a:lnTo>
                  <a:lnTo>
                    <a:pt x="2413" y="1257"/>
                  </a:lnTo>
                  <a:lnTo>
                    <a:pt x="2418" y="1256"/>
                  </a:lnTo>
                  <a:lnTo>
                    <a:pt x="2422" y="1257"/>
                  </a:lnTo>
                  <a:lnTo>
                    <a:pt x="2432" y="1259"/>
                  </a:lnTo>
                  <a:lnTo>
                    <a:pt x="2441" y="1262"/>
                  </a:lnTo>
                  <a:lnTo>
                    <a:pt x="2450" y="1268"/>
                  </a:lnTo>
                  <a:lnTo>
                    <a:pt x="2457" y="1273"/>
                  </a:lnTo>
                  <a:lnTo>
                    <a:pt x="2474" y="1287"/>
                  </a:lnTo>
                  <a:lnTo>
                    <a:pt x="2490" y="1303"/>
                  </a:lnTo>
                  <a:lnTo>
                    <a:pt x="2499" y="1309"/>
                  </a:lnTo>
                  <a:lnTo>
                    <a:pt x="2507" y="1316"/>
                  </a:lnTo>
                  <a:lnTo>
                    <a:pt x="2515" y="1320"/>
                  </a:lnTo>
                  <a:lnTo>
                    <a:pt x="2524" y="1324"/>
                  </a:lnTo>
                  <a:lnTo>
                    <a:pt x="2523" y="1329"/>
                  </a:lnTo>
                  <a:lnTo>
                    <a:pt x="2521" y="1343"/>
                  </a:lnTo>
                  <a:lnTo>
                    <a:pt x="2519" y="1350"/>
                  </a:lnTo>
                  <a:lnTo>
                    <a:pt x="2514" y="1356"/>
                  </a:lnTo>
                  <a:lnTo>
                    <a:pt x="2511" y="1359"/>
                  </a:lnTo>
                  <a:lnTo>
                    <a:pt x="2507" y="1361"/>
                  </a:lnTo>
                  <a:lnTo>
                    <a:pt x="2503" y="1362"/>
                  </a:lnTo>
                  <a:lnTo>
                    <a:pt x="2498" y="1362"/>
                  </a:lnTo>
                  <a:lnTo>
                    <a:pt x="2492" y="1363"/>
                  </a:lnTo>
                  <a:lnTo>
                    <a:pt x="2488" y="1364"/>
                  </a:lnTo>
                  <a:lnTo>
                    <a:pt x="2484" y="1366"/>
                  </a:lnTo>
                  <a:lnTo>
                    <a:pt x="2479" y="1371"/>
                  </a:lnTo>
                  <a:lnTo>
                    <a:pt x="2476" y="1374"/>
                  </a:lnTo>
                  <a:lnTo>
                    <a:pt x="2474" y="1380"/>
                  </a:lnTo>
                  <a:lnTo>
                    <a:pt x="2472" y="1385"/>
                  </a:lnTo>
                  <a:lnTo>
                    <a:pt x="2469" y="1390"/>
                  </a:lnTo>
                  <a:lnTo>
                    <a:pt x="2467" y="1404"/>
                  </a:lnTo>
                  <a:lnTo>
                    <a:pt x="2465" y="1418"/>
                  </a:lnTo>
                  <a:lnTo>
                    <a:pt x="2465" y="1431"/>
                  </a:lnTo>
                  <a:lnTo>
                    <a:pt x="2464" y="1444"/>
                  </a:lnTo>
                  <a:lnTo>
                    <a:pt x="2468" y="1457"/>
                  </a:lnTo>
                  <a:lnTo>
                    <a:pt x="2476" y="1477"/>
                  </a:lnTo>
                  <a:lnTo>
                    <a:pt x="2478" y="1488"/>
                  </a:lnTo>
                  <a:lnTo>
                    <a:pt x="2478" y="1500"/>
                  </a:lnTo>
                  <a:lnTo>
                    <a:pt x="2478" y="1506"/>
                  </a:lnTo>
                  <a:lnTo>
                    <a:pt x="2476" y="1512"/>
                  </a:lnTo>
                  <a:lnTo>
                    <a:pt x="2474" y="1519"/>
                  </a:lnTo>
                  <a:lnTo>
                    <a:pt x="2469" y="1524"/>
                  </a:lnTo>
                  <a:lnTo>
                    <a:pt x="2466" y="1528"/>
                  </a:lnTo>
                  <a:lnTo>
                    <a:pt x="2461" y="1530"/>
                  </a:lnTo>
                  <a:lnTo>
                    <a:pt x="2455" y="1531"/>
                  </a:lnTo>
                  <a:lnTo>
                    <a:pt x="2450" y="1532"/>
                  </a:lnTo>
                  <a:lnTo>
                    <a:pt x="2435" y="1535"/>
                  </a:lnTo>
                  <a:lnTo>
                    <a:pt x="2421" y="1537"/>
                  </a:lnTo>
                  <a:lnTo>
                    <a:pt x="2413" y="1540"/>
                  </a:lnTo>
                  <a:lnTo>
                    <a:pt x="2407" y="1542"/>
                  </a:lnTo>
                  <a:lnTo>
                    <a:pt x="2400" y="1545"/>
                  </a:lnTo>
                  <a:lnTo>
                    <a:pt x="2394" y="1548"/>
                  </a:lnTo>
                  <a:lnTo>
                    <a:pt x="2388" y="1553"/>
                  </a:lnTo>
                  <a:lnTo>
                    <a:pt x="2384" y="1559"/>
                  </a:lnTo>
                  <a:lnTo>
                    <a:pt x="2379" y="1566"/>
                  </a:lnTo>
                  <a:lnTo>
                    <a:pt x="2376" y="1574"/>
                  </a:lnTo>
                  <a:lnTo>
                    <a:pt x="2375" y="1582"/>
                  </a:lnTo>
                  <a:lnTo>
                    <a:pt x="2376" y="1593"/>
                  </a:lnTo>
                  <a:lnTo>
                    <a:pt x="2377" y="1604"/>
                  </a:lnTo>
                  <a:lnTo>
                    <a:pt x="2378" y="1615"/>
                  </a:lnTo>
                  <a:lnTo>
                    <a:pt x="2379" y="1620"/>
                  </a:lnTo>
                  <a:lnTo>
                    <a:pt x="2378" y="1625"/>
                  </a:lnTo>
                  <a:lnTo>
                    <a:pt x="2378" y="1629"/>
                  </a:lnTo>
                  <a:lnTo>
                    <a:pt x="2376" y="1633"/>
                  </a:lnTo>
                  <a:lnTo>
                    <a:pt x="2374" y="1636"/>
                  </a:lnTo>
                  <a:lnTo>
                    <a:pt x="2371" y="1638"/>
                  </a:lnTo>
                  <a:lnTo>
                    <a:pt x="2366" y="1640"/>
                  </a:lnTo>
                  <a:lnTo>
                    <a:pt x="2361" y="1640"/>
                  </a:lnTo>
                  <a:lnTo>
                    <a:pt x="2343" y="1640"/>
                  </a:lnTo>
                  <a:lnTo>
                    <a:pt x="2329" y="1643"/>
                  </a:lnTo>
                  <a:lnTo>
                    <a:pt x="2322" y="1644"/>
                  </a:lnTo>
                  <a:lnTo>
                    <a:pt x="2317" y="1646"/>
                  </a:lnTo>
                  <a:lnTo>
                    <a:pt x="2313" y="1648"/>
                  </a:lnTo>
                  <a:lnTo>
                    <a:pt x="2308" y="1650"/>
                  </a:lnTo>
                  <a:lnTo>
                    <a:pt x="2305" y="1654"/>
                  </a:lnTo>
                  <a:lnTo>
                    <a:pt x="2302" y="1657"/>
                  </a:lnTo>
                  <a:lnTo>
                    <a:pt x="2298" y="1660"/>
                  </a:lnTo>
                  <a:lnTo>
                    <a:pt x="2296" y="1663"/>
                  </a:lnTo>
                  <a:lnTo>
                    <a:pt x="2294" y="1672"/>
                  </a:lnTo>
                  <a:lnTo>
                    <a:pt x="2292" y="1682"/>
                  </a:lnTo>
                  <a:lnTo>
                    <a:pt x="2290" y="1703"/>
                  </a:lnTo>
                  <a:lnTo>
                    <a:pt x="2288" y="1726"/>
                  </a:lnTo>
                  <a:lnTo>
                    <a:pt x="2287" y="1738"/>
                  </a:lnTo>
                  <a:lnTo>
                    <a:pt x="2285" y="1750"/>
                  </a:lnTo>
                  <a:lnTo>
                    <a:pt x="2282" y="1762"/>
                  </a:lnTo>
                  <a:lnTo>
                    <a:pt x="2276" y="1775"/>
                  </a:lnTo>
                  <a:lnTo>
                    <a:pt x="2271" y="1782"/>
                  </a:lnTo>
                  <a:lnTo>
                    <a:pt x="2265" y="1790"/>
                  </a:lnTo>
                  <a:lnTo>
                    <a:pt x="2257" y="1796"/>
                  </a:lnTo>
                  <a:lnTo>
                    <a:pt x="2248" y="1802"/>
                  </a:lnTo>
                  <a:lnTo>
                    <a:pt x="2237" y="1807"/>
                  </a:lnTo>
                  <a:lnTo>
                    <a:pt x="2225" y="1810"/>
                  </a:lnTo>
                  <a:lnTo>
                    <a:pt x="2211" y="1813"/>
                  </a:lnTo>
                  <a:lnTo>
                    <a:pt x="2196" y="1814"/>
                  </a:lnTo>
                  <a:lnTo>
                    <a:pt x="2192" y="1824"/>
                  </a:lnTo>
                  <a:lnTo>
                    <a:pt x="2186" y="1835"/>
                  </a:lnTo>
                  <a:lnTo>
                    <a:pt x="2180" y="1844"/>
                  </a:lnTo>
                  <a:lnTo>
                    <a:pt x="2171" y="1853"/>
                  </a:lnTo>
                  <a:lnTo>
                    <a:pt x="2162" y="1863"/>
                  </a:lnTo>
                  <a:lnTo>
                    <a:pt x="2151" y="1872"/>
                  </a:lnTo>
                  <a:lnTo>
                    <a:pt x="2140" y="1881"/>
                  </a:lnTo>
                  <a:lnTo>
                    <a:pt x="2128" y="1889"/>
                  </a:lnTo>
                  <a:lnTo>
                    <a:pt x="2079" y="1921"/>
                  </a:lnTo>
                  <a:lnTo>
                    <a:pt x="2034" y="1950"/>
                  </a:lnTo>
                  <a:lnTo>
                    <a:pt x="2032" y="1951"/>
                  </a:lnTo>
                  <a:lnTo>
                    <a:pt x="2031" y="1950"/>
                  </a:lnTo>
                  <a:lnTo>
                    <a:pt x="2029" y="1947"/>
                  </a:lnTo>
                  <a:lnTo>
                    <a:pt x="2027" y="1944"/>
                  </a:lnTo>
                  <a:lnTo>
                    <a:pt x="2024" y="1936"/>
                  </a:lnTo>
                  <a:lnTo>
                    <a:pt x="2019" y="1929"/>
                  </a:lnTo>
                  <a:lnTo>
                    <a:pt x="2016" y="1926"/>
                  </a:lnTo>
                  <a:lnTo>
                    <a:pt x="2013" y="1922"/>
                  </a:lnTo>
                  <a:lnTo>
                    <a:pt x="2010" y="1920"/>
                  </a:lnTo>
                  <a:lnTo>
                    <a:pt x="2007" y="1918"/>
                  </a:lnTo>
                  <a:lnTo>
                    <a:pt x="2002" y="1918"/>
                  </a:lnTo>
                  <a:lnTo>
                    <a:pt x="1998" y="1919"/>
                  </a:lnTo>
                  <a:lnTo>
                    <a:pt x="1992" y="1922"/>
                  </a:lnTo>
                  <a:lnTo>
                    <a:pt x="1987" y="1927"/>
                  </a:lnTo>
                  <a:lnTo>
                    <a:pt x="1990" y="1945"/>
                  </a:lnTo>
                  <a:lnTo>
                    <a:pt x="1997" y="1979"/>
                  </a:lnTo>
                  <a:lnTo>
                    <a:pt x="2001" y="1997"/>
                  </a:lnTo>
                  <a:lnTo>
                    <a:pt x="2006" y="2012"/>
                  </a:lnTo>
                  <a:lnTo>
                    <a:pt x="2010" y="2023"/>
                  </a:lnTo>
                  <a:lnTo>
                    <a:pt x="2013" y="2027"/>
                  </a:lnTo>
                  <a:lnTo>
                    <a:pt x="2018" y="2030"/>
                  </a:lnTo>
                  <a:lnTo>
                    <a:pt x="2023" y="2029"/>
                  </a:lnTo>
                  <a:lnTo>
                    <a:pt x="2027" y="2026"/>
                  </a:lnTo>
                  <a:lnTo>
                    <a:pt x="2033" y="2023"/>
                  </a:lnTo>
                  <a:lnTo>
                    <a:pt x="2043" y="2011"/>
                  </a:lnTo>
                  <a:lnTo>
                    <a:pt x="2054" y="1997"/>
                  </a:lnTo>
                  <a:lnTo>
                    <a:pt x="2066" y="1979"/>
                  </a:lnTo>
                  <a:lnTo>
                    <a:pt x="2080" y="1963"/>
                  </a:lnTo>
                  <a:lnTo>
                    <a:pt x="2087" y="1956"/>
                  </a:lnTo>
                  <a:lnTo>
                    <a:pt x="2094" y="1950"/>
                  </a:lnTo>
                  <a:lnTo>
                    <a:pt x="2102" y="1944"/>
                  </a:lnTo>
                  <a:lnTo>
                    <a:pt x="2111" y="1940"/>
                  </a:lnTo>
                  <a:lnTo>
                    <a:pt x="2150" y="1916"/>
                  </a:lnTo>
                  <a:lnTo>
                    <a:pt x="2186" y="1892"/>
                  </a:lnTo>
                  <a:lnTo>
                    <a:pt x="2220" y="1869"/>
                  </a:lnTo>
                  <a:lnTo>
                    <a:pt x="2252" y="1847"/>
                  </a:lnTo>
                  <a:lnTo>
                    <a:pt x="2282" y="1825"/>
                  </a:lnTo>
                  <a:lnTo>
                    <a:pt x="2309" y="1803"/>
                  </a:lnTo>
                  <a:lnTo>
                    <a:pt x="2334" y="1782"/>
                  </a:lnTo>
                  <a:lnTo>
                    <a:pt x="2358" y="1761"/>
                  </a:lnTo>
                  <a:lnTo>
                    <a:pt x="2379" y="1740"/>
                  </a:lnTo>
                  <a:lnTo>
                    <a:pt x="2400" y="1719"/>
                  </a:lnTo>
                  <a:lnTo>
                    <a:pt x="2419" y="1700"/>
                  </a:lnTo>
                  <a:lnTo>
                    <a:pt x="2436" y="1680"/>
                  </a:lnTo>
                  <a:lnTo>
                    <a:pt x="2453" y="1660"/>
                  </a:lnTo>
                  <a:lnTo>
                    <a:pt x="2468" y="1639"/>
                  </a:lnTo>
                  <a:lnTo>
                    <a:pt x="2483" y="1620"/>
                  </a:lnTo>
                  <a:lnTo>
                    <a:pt x="2496" y="1600"/>
                  </a:lnTo>
                  <a:lnTo>
                    <a:pt x="2520" y="1560"/>
                  </a:lnTo>
                  <a:lnTo>
                    <a:pt x="2543" y="1519"/>
                  </a:lnTo>
                  <a:lnTo>
                    <a:pt x="2565" y="1477"/>
                  </a:lnTo>
                  <a:lnTo>
                    <a:pt x="2586" y="1433"/>
                  </a:lnTo>
                  <a:lnTo>
                    <a:pt x="2609" y="1387"/>
                  </a:lnTo>
                  <a:lnTo>
                    <a:pt x="2634" y="1339"/>
                  </a:lnTo>
                  <a:lnTo>
                    <a:pt x="2662" y="1287"/>
                  </a:lnTo>
                  <a:lnTo>
                    <a:pt x="2694" y="1234"/>
                  </a:lnTo>
                  <a:lnTo>
                    <a:pt x="2713" y="1194"/>
                  </a:lnTo>
                  <a:lnTo>
                    <a:pt x="2734" y="1156"/>
                  </a:lnTo>
                  <a:lnTo>
                    <a:pt x="2754" y="1117"/>
                  </a:lnTo>
                  <a:lnTo>
                    <a:pt x="2776" y="1081"/>
                  </a:lnTo>
                  <a:lnTo>
                    <a:pt x="2799" y="1046"/>
                  </a:lnTo>
                  <a:lnTo>
                    <a:pt x="2822" y="1011"/>
                  </a:lnTo>
                  <a:lnTo>
                    <a:pt x="2845" y="978"/>
                  </a:lnTo>
                  <a:lnTo>
                    <a:pt x="2870" y="946"/>
                  </a:lnTo>
                  <a:lnTo>
                    <a:pt x="2867" y="944"/>
                  </a:lnTo>
                  <a:lnTo>
                    <a:pt x="2862" y="938"/>
                  </a:lnTo>
                  <a:lnTo>
                    <a:pt x="2852" y="928"/>
                  </a:lnTo>
                  <a:lnTo>
                    <a:pt x="2840" y="916"/>
                  </a:lnTo>
                  <a:lnTo>
                    <a:pt x="2832" y="910"/>
                  </a:lnTo>
                  <a:lnTo>
                    <a:pt x="2825" y="905"/>
                  </a:lnTo>
                  <a:lnTo>
                    <a:pt x="2815" y="899"/>
                  </a:lnTo>
                  <a:lnTo>
                    <a:pt x="2805" y="895"/>
                  </a:lnTo>
                  <a:lnTo>
                    <a:pt x="2795" y="891"/>
                  </a:lnTo>
                  <a:lnTo>
                    <a:pt x="2783" y="887"/>
                  </a:lnTo>
                  <a:lnTo>
                    <a:pt x="2771" y="886"/>
                  </a:lnTo>
                  <a:lnTo>
                    <a:pt x="2759" y="885"/>
                  </a:lnTo>
                  <a:lnTo>
                    <a:pt x="2754" y="886"/>
                  </a:lnTo>
                  <a:lnTo>
                    <a:pt x="2749" y="887"/>
                  </a:lnTo>
                  <a:lnTo>
                    <a:pt x="2745" y="891"/>
                  </a:lnTo>
                  <a:lnTo>
                    <a:pt x="2739" y="894"/>
                  </a:lnTo>
                  <a:lnTo>
                    <a:pt x="2727" y="903"/>
                  </a:lnTo>
                  <a:lnTo>
                    <a:pt x="2714" y="909"/>
                  </a:lnTo>
                  <a:lnTo>
                    <a:pt x="2708" y="912"/>
                  </a:lnTo>
                  <a:lnTo>
                    <a:pt x="2702" y="914"/>
                  </a:lnTo>
                  <a:lnTo>
                    <a:pt x="2696" y="915"/>
                  </a:lnTo>
                  <a:lnTo>
                    <a:pt x="2691" y="914"/>
                  </a:lnTo>
                  <a:lnTo>
                    <a:pt x="2686" y="910"/>
                  </a:lnTo>
                  <a:lnTo>
                    <a:pt x="2682" y="905"/>
                  </a:lnTo>
                  <a:lnTo>
                    <a:pt x="2679" y="898"/>
                  </a:lnTo>
                  <a:lnTo>
                    <a:pt x="2675" y="887"/>
                  </a:lnTo>
                  <a:lnTo>
                    <a:pt x="2675" y="882"/>
                  </a:lnTo>
                  <a:lnTo>
                    <a:pt x="2675" y="877"/>
                  </a:lnTo>
                  <a:lnTo>
                    <a:pt x="2678" y="872"/>
                  </a:lnTo>
                  <a:lnTo>
                    <a:pt x="2680" y="868"/>
                  </a:lnTo>
                  <a:lnTo>
                    <a:pt x="2686" y="860"/>
                  </a:lnTo>
                  <a:lnTo>
                    <a:pt x="2695" y="852"/>
                  </a:lnTo>
                  <a:lnTo>
                    <a:pt x="2715" y="839"/>
                  </a:lnTo>
                  <a:lnTo>
                    <a:pt x="2735" y="824"/>
                  </a:lnTo>
                  <a:lnTo>
                    <a:pt x="2742" y="815"/>
                  </a:lnTo>
                  <a:lnTo>
                    <a:pt x="2748" y="806"/>
                  </a:lnTo>
                  <a:lnTo>
                    <a:pt x="2751" y="797"/>
                  </a:lnTo>
                  <a:lnTo>
                    <a:pt x="2753" y="790"/>
                  </a:lnTo>
                  <a:lnTo>
                    <a:pt x="2754" y="772"/>
                  </a:lnTo>
                  <a:lnTo>
                    <a:pt x="2756" y="755"/>
                  </a:lnTo>
                  <a:lnTo>
                    <a:pt x="2757" y="746"/>
                  </a:lnTo>
                  <a:lnTo>
                    <a:pt x="2759" y="736"/>
                  </a:lnTo>
                  <a:lnTo>
                    <a:pt x="2762" y="725"/>
                  </a:lnTo>
                  <a:lnTo>
                    <a:pt x="2766" y="714"/>
                  </a:lnTo>
                  <a:lnTo>
                    <a:pt x="2774" y="703"/>
                  </a:lnTo>
                  <a:lnTo>
                    <a:pt x="2784" y="691"/>
                  </a:lnTo>
                  <a:lnTo>
                    <a:pt x="2796" y="678"/>
                  </a:lnTo>
                  <a:lnTo>
                    <a:pt x="2813" y="664"/>
                  </a:lnTo>
                  <a:lnTo>
                    <a:pt x="2827" y="654"/>
                  </a:lnTo>
                  <a:lnTo>
                    <a:pt x="2841" y="644"/>
                  </a:lnTo>
                  <a:lnTo>
                    <a:pt x="2849" y="638"/>
                  </a:lnTo>
                  <a:lnTo>
                    <a:pt x="2854" y="633"/>
                  </a:lnTo>
                  <a:lnTo>
                    <a:pt x="2856" y="631"/>
                  </a:lnTo>
                  <a:lnTo>
                    <a:pt x="2858" y="627"/>
                  </a:lnTo>
                  <a:lnTo>
                    <a:pt x="2859" y="625"/>
                  </a:lnTo>
                  <a:lnTo>
                    <a:pt x="2859" y="622"/>
                  </a:lnTo>
                  <a:lnTo>
                    <a:pt x="2859" y="615"/>
                  </a:lnTo>
                  <a:lnTo>
                    <a:pt x="2858" y="608"/>
                  </a:lnTo>
                  <a:lnTo>
                    <a:pt x="2856" y="602"/>
                  </a:lnTo>
                  <a:lnTo>
                    <a:pt x="2854" y="596"/>
                  </a:lnTo>
                  <a:lnTo>
                    <a:pt x="2852" y="590"/>
                  </a:lnTo>
                  <a:lnTo>
                    <a:pt x="2848" y="585"/>
                  </a:lnTo>
                  <a:lnTo>
                    <a:pt x="2843" y="580"/>
                  </a:lnTo>
                  <a:lnTo>
                    <a:pt x="2837" y="576"/>
                  </a:lnTo>
                  <a:lnTo>
                    <a:pt x="2829" y="573"/>
                  </a:lnTo>
                  <a:lnTo>
                    <a:pt x="2821" y="569"/>
                  </a:lnTo>
                  <a:lnTo>
                    <a:pt x="2810" y="567"/>
                  </a:lnTo>
                  <a:lnTo>
                    <a:pt x="2799" y="565"/>
                  </a:lnTo>
                  <a:lnTo>
                    <a:pt x="2786" y="564"/>
                  </a:lnTo>
                  <a:lnTo>
                    <a:pt x="2771" y="564"/>
                  </a:lnTo>
                  <a:lnTo>
                    <a:pt x="2754" y="564"/>
                  </a:lnTo>
                  <a:lnTo>
                    <a:pt x="2735" y="565"/>
                  </a:lnTo>
                  <a:lnTo>
                    <a:pt x="2704" y="568"/>
                  </a:lnTo>
                  <a:lnTo>
                    <a:pt x="2678" y="570"/>
                  </a:lnTo>
                  <a:lnTo>
                    <a:pt x="2655" y="571"/>
                  </a:lnTo>
                  <a:lnTo>
                    <a:pt x="2634" y="571"/>
                  </a:lnTo>
                  <a:lnTo>
                    <a:pt x="2623" y="569"/>
                  </a:lnTo>
                  <a:lnTo>
                    <a:pt x="2613" y="568"/>
                  </a:lnTo>
                  <a:lnTo>
                    <a:pt x="2603" y="565"/>
                  </a:lnTo>
                  <a:lnTo>
                    <a:pt x="2592" y="561"/>
                  </a:lnTo>
                  <a:lnTo>
                    <a:pt x="2580" y="556"/>
                  </a:lnTo>
                  <a:lnTo>
                    <a:pt x="2568" y="550"/>
                  </a:lnTo>
                  <a:lnTo>
                    <a:pt x="2556" y="543"/>
                  </a:lnTo>
                  <a:lnTo>
                    <a:pt x="2542" y="534"/>
                  </a:lnTo>
                  <a:lnTo>
                    <a:pt x="2531" y="527"/>
                  </a:lnTo>
                  <a:lnTo>
                    <a:pt x="2521" y="519"/>
                  </a:lnTo>
                  <a:lnTo>
                    <a:pt x="2511" y="509"/>
                  </a:lnTo>
                  <a:lnTo>
                    <a:pt x="2501" y="498"/>
                  </a:lnTo>
                  <a:lnTo>
                    <a:pt x="2481" y="476"/>
                  </a:lnTo>
                  <a:lnTo>
                    <a:pt x="2463" y="451"/>
                  </a:lnTo>
                  <a:lnTo>
                    <a:pt x="2445" y="426"/>
                  </a:lnTo>
                  <a:lnTo>
                    <a:pt x="2429" y="399"/>
                  </a:lnTo>
                  <a:lnTo>
                    <a:pt x="2415" y="375"/>
                  </a:lnTo>
                  <a:lnTo>
                    <a:pt x="2400" y="353"/>
                  </a:lnTo>
                  <a:lnTo>
                    <a:pt x="2393" y="343"/>
                  </a:lnTo>
                  <a:lnTo>
                    <a:pt x="2382" y="331"/>
                  </a:lnTo>
                  <a:lnTo>
                    <a:pt x="2370" y="318"/>
                  </a:lnTo>
                  <a:lnTo>
                    <a:pt x="2354" y="305"/>
                  </a:lnTo>
                  <a:lnTo>
                    <a:pt x="2338" y="291"/>
                  </a:lnTo>
                  <a:lnTo>
                    <a:pt x="2320" y="275"/>
                  </a:lnTo>
                  <a:lnTo>
                    <a:pt x="2302" y="261"/>
                  </a:lnTo>
                  <a:lnTo>
                    <a:pt x="2281" y="247"/>
                  </a:lnTo>
                  <a:lnTo>
                    <a:pt x="2261" y="233"/>
                  </a:lnTo>
                  <a:lnTo>
                    <a:pt x="2240" y="220"/>
                  </a:lnTo>
                  <a:lnTo>
                    <a:pt x="2219" y="207"/>
                  </a:lnTo>
                  <a:lnTo>
                    <a:pt x="2199" y="197"/>
                  </a:lnTo>
                  <a:lnTo>
                    <a:pt x="2178" y="187"/>
                  </a:lnTo>
                  <a:lnTo>
                    <a:pt x="2159" y="179"/>
                  </a:lnTo>
                  <a:lnTo>
                    <a:pt x="2140" y="174"/>
                  </a:lnTo>
                  <a:lnTo>
                    <a:pt x="2124" y="170"/>
                  </a:lnTo>
                  <a:lnTo>
                    <a:pt x="2107" y="168"/>
                  </a:lnTo>
                  <a:lnTo>
                    <a:pt x="2093" y="164"/>
                  </a:lnTo>
                  <a:lnTo>
                    <a:pt x="2080" y="158"/>
                  </a:lnTo>
                  <a:lnTo>
                    <a:pt x="2069" y="152"/>
                  </a:lnTo>
                  <a:lnTo>
                    <a:pt x="2048" y="136"/>
                  </a:lnTo>
                  <a:lnTo>
                    <a:pt x="2029" y="119"/>
                  </a:lnTo>
                  <a:lnTo>
                    <a:pt x="2018" y="110"/>
                  </a:lnTo>
                  <a:lnTo>
                    <a:pt x="2006" y="101"/>
                  </a:lnTo>
                  <a:lnTo>
                    <a:pt x="1992" y="92"/>
                  </a:lnTo>
                  <a:lnTo>
                    <a:pt x="1977" y="85"/>
                  </a:lnTo>
                  <a:lnTo>
                    <a:pt x="1959" y="77"/>
                  </a:lnTo>
                  <a:lnTo>
                    <a:pt x="1940" y="70"/>
                  </a:lnTo>
                  <a:lnTo>
                    <a:pt x="1918" y="64"/>
                  </a:lnTo>
                  <a:lnTo>
                    <a:pt x="1891" y="59"/>
                  </a:lnTo>
                  <a:lnTo>
                    <a:pt x="1871" y="57"/>
                  </a:lnTo>
                  <a:lnTo>
                    <a:pt x="1852" y="57"/>
                  </a:lnTo>
                  <a:lnTo>
                    <a:pt x="1833" y="58"/>
                  </a:lnTo>
                  <a:lnTo>
                    <a:pt x="1815" y="61"/>
                  </a:lnTo>
                  <a:lnTo>
                    <a:pt x="1796" y="62"/>
                  </a:lnTo>
                  <a:lnTo>
                    <a:pt x="1779" y="62"/>
                  </a:lnTo>
                  <a:lnTo>
                    <a:pt x="1769" y="61"/>
                  </a:lnTo>
                  <a:lnTo>
                    <a:pt x="1759" y="59"/>
                  </a:lnTo>
                  <a:lnTo>
                    <a:pt x="1750" y="57"/>
                  </a:lnTo>
                  <a:lnTo>
                    <a:pt x="1739" y="55"/>
                  </a:lnTo>
                  <a:lnTo>
                    <a:pt x="1718" y="47"/>
                  </a:lnTo>
                  <a:lnTo>
                    <a:pt x="1695" y="39"/>
                  </a:lnTo>
                  <a:lnTo>
                    <a:pt x="1671" y="30"/>
                  </a:lnTo>
                  <a:lnTo>
                    <a:pt x="1646" y="21"/>
                  </a:lnTo>
                  <a:lnTo>
                    <a:pt x="1620" y="12"/>
                  </a:lnTo>
                  <a:lnTo>
                    <a:pt x="1592" y="7"/>
                  </a:lnTo>
                  <a:lnTo>
                    <a:pt x="1578" y="4"/>
                  </a:lnTo>
                  <a:lnTo>
                    <a:pt x="1564" y="2"/>
                  </a:lnTo>
                  <a:lnTo>
                    <a:pt x="1548" y="1"/>
                  </a:lnTo>
                  <a:lnTo>
                    <a:pt x="1533" y="0"/>
                  </a:lnTo>
                  <a:lnTo>
                    <a:pt x="1524" y="1"/>
                  </a:lnTo>
                  <a:lnTo>
                    <a:pt x="1515" y="2"/>
                  </a:lnTo>
                  <a:lnTo>
                    <a:pt x="1508" y="5"/>
                  </a:lnTo>
                  <a:lnTo>
                    <a:pt x="1500" y="7"/>
                  </a:lnTo>
                  <a:lnTo>
                    <a:pt x="1485" y="15"/>
                  </a:lnTo>
                  <a:lnTo>
                    <a:pt x="1472" y="22"/>
                  </a:lnTo>
                  <a:lnTo>
                    <a:pt x="1456" y="31"/>
                  </a:lnTo>
                  <a:lnTo>
                    <a:pt x="1440" y="38"/>
                  </a:lnTo>
                  <a:lnTo>
                    <a:pt x="1431" y="40"/>
                  </a:lnTo>
                  <a:lnTo>
                    <a:pt x="1421" y="42"/>
                  </a:lnTo>
                  <a:lnTo>
                    <a:pt x="1410" y="44"/>
                  </a:lnTo>
                  <a:lnTo>
                    <a:pt x="1399" y="44"/>
                  </a:lnTo>
                  <a:lnTo>
                    <a:pt x="1386" y="44"/>
                  </a:lnTo>
                  <a:lnTo>
                    <a:pt x="1375" y="43"/>
                  </a:lnTo>
                  <a:lnTo>
                    <a:pt x="1363" y="42"/>
                  </a:lnTo>
                  <a:lnTo>
                    <a:pt x="1350" y="42"/>
                  </a:lnTo>
                  <a:lnTo>
                    <a:pt x="1350" y="42"/>
                  </a:lnTo>
                  <a:lnTo>
                    <a:pt x="1350" y="42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3602363" y="4389514"/>
              <a:ext cx="962000" cy="646290"/>
            </a:xfrm>
            <a:custGeom>
              <a:avLst/>
              <a:gdLst/>
              <a:ahLst/>
              <a:cxnLst>
                <a:cxn ang="0">
                  <a:pos x="2968" y="1632"/>
                </a:cxn>
                <a:cxn ang="0">
                  <a:pos x="2846" y="1696"/>
                </a:cxn>
                <a:cxn ang="0">
                  <a:pos x="2800" y="1739"/>
                </a:cxn>
                <a:cxn ang="0">
                  <a:pos x="2661" y="1721"/>
                </a:cxn>
                <a:cxn ang="0">
                  <a:pos x="2518" y="1795"/>
                </a:cxn>
                <a:cxn ang="0">
                  <a:pos x="2263" y="1937"/>
                </a:cxn>
                <a:cxn ang="0">
                  <a:pos x="1991" y="2116"/>
                </a:cxn>
                <a:cxn ang="0">
                  <a:pos x="1876" y="2214"/>
                </a:cxn>
                <a:cxn ang="0">
                  <a:pos x="1863" y="2260"/>
                </a:cxn>
                <a:cxn ang="0">
                  <a:pos x="1775" y="2191"/>
                </a:cxn>
                <a:cxn ang="0">
                  <a:pos x="1693" y="2144"/>
                </a:cxn>
                <a:cxn ang="0">
                  <a:pos x="1670" y="2083"/>
                </a:cxn>
                <a:cxn ang="0">
                  <a:pos x="1398" y="1994"/>
                </a:cxn>
                <a:cxn ang="0">
                  <a:pos x="1410" y="1898"/>
                </a:cxn>
                <a:cxn ang="0">
                  <a:pos x="1285" y="1617"/>
                </a:cxn>
                <a:cxn ang="0">
                  <a:pos x="1248" y="1368"/>
                </a:cxn>
                <a:cxn ang="0">
                  <a:pos x="1100" y="1267"/>
                </a:cxn>
                <a:cxn ang="0">
                  <a:pos x="827" y="1265"/>
                </a:cxn>
                <a:cxn ang="0">
                  <a:pos x="622" y="1163"/>
                </a:cxn>
                <a:cxn ang="0">
                  <a:pos x="470" y="1166"/>
                </a:cxn>
                <a:cxn ang="0">
                  <a:pos x="154" y="1136"/>
                </a:cxn>
                <a:cxn ang="0">
                  <a:pos x="89" y="1036"/>
                </a:cxn>
                <a:cxn ang="0">
                  <a:pos x="251" y="943"/>
                </a:cxn>
                <a:cxn ang="0">
                  <a:pos x="354" y="733"/>
                </a:cxn>
                <a:cxn ang="0">
                  <a:pos x="421" y="681"/>
                </a:cxn>
                <a:cxn ang="0">
                  <a:pos x="507" y="486"/>
                </a:cxn>
                <a:cxn ang="0">
                  <a:pos x="597" y="299"/>
                </a:cxn>
                <a:cxn ang="0">
                  <a:pos x="669" y="221"/>
                </a:cxn>
                <a:cxn ang="0">
                  <a:pos x="767" y="184"/>
                </a:cxn>
                <a:cxn ang="0">
                  <a:pos x="897" y="67"/>
                </a:cxn>
                <a:cxn ang="0">
                  <a:pos x="1020" y="25"/>
                </a:cxn>
                <a:cxn ang="0">
                  <a:pos x="1228" y="75"/>
                </a:cxn>
                <a:cxn ang="0">
                  <a:pos x="1440" y="108"/>
                </a:cxn>
                <a:cxn ang="0">
                  <a:pos x="1473" y="228"/>
                </a:cxn>
                <a:cxn ang="0">
                  <a:pos x="1551" y="207"/>
                </a:cxn>
                <a:cxn ang="0">
                  <a:pos x="1600" y="252"/>
                </a:cxn>
                <a:cxn ang="0">
                  <a:pos x="1625" y="182"/>
                </a:cxn>
                <a:cxn ang="0">
                  <a:pos x="1843" y="161"/>
                </a:cxn>
                <a:cxn ang="0">
                  <a:pos x="1984" y="171"/>
                </a:cxn>
                <a:cxn ang="0">
                  <a:pos x="2072" y="121"/>
                </a:cxn>
                <a:cxn ang="0">
                  <a:pos x="2157" y="126"/>
                </a:cxn>
                <a:cxn ang="0">
                  <a:pos x="2227" y="201"/>
                </a:cxn>
                <a:cxn ang="0">
                  <a:pos x="2261" y="333"/>
                </a:cxn>
                <a:cxn ang="0">
                  <a:pos x="2248" y="425"/>
                </a:cxn>
                <a:cxn ang="0">
                  <a:pos x="2289" y="657"/>
                </a:cxn>
                <a:cxn ang="0">
                  <a:pos x="2379" y="700"/>
                </a:cxn>
                <a:cxn ang="0">
                  <a:pos x="2477" y="731"/>
                </a:cxn>
                <a:cxn ang="0">
                  <a:pos x="2443" y="831"/>
                </a:cxn>
                <a:cxn ang="0">
                  <a:pos x="2416" y="993"/>
                </a:cxn>
                <a:cxn ang="0">
                  <a:pos x="2444" y="1130"/>
                </a:cxn>
                <a:cxn ang="0">
                  <a:pos x="2502" y="1207"/>
                </a:cxn>
                <a:cxn ang="0">
                  <a:pos x="2582" y="1321"/>
                </a:cxn>
                <a:cxn ang="0">
                  <a:pos x="2737" y="1292"/>
                </a:cxn>
                <a:cxn ang="0">
                  <a:pos x="2790" y="1204"/>
                </a:cxn>
                <a:cxn ang="0">
                  <a:pos x="2855" y="1234"/>
                </a:cxn>
                <a:cxn ang="0">
                  <a:pos x="3003" y="1175"/>
                </a:cxn>
                <a:cxn ang="0">
                  <a:pos x="3136" y="1170"/>
                </a:cxn>
                <a:cxn ang="0">
                  <a:pos x="3300" y="1234"/>
                </a:cxn>
                <a:cxn ang="0">
                  <a:pos x="3340" y="1303"/>
                </a:cxn>
                <a:cxn ang="0">
                  <a:pos x="3181" y="1354"/>
                </a:cxn>
                <a:cxn ang="0">
                  <a:pos x="3107" y="1429"/>
                </a:cxn>
              </a:cxnLst>
              <a:rect l="0" t="0" r="r" b="b"/>
              <a:pathLst>
                <a:path w="3365" h="2260">
                  <a:moveTo>
                    <a:pt x="3166" y="1567"/>
                  </a:moveTo>
                  <a:lnTo>
                    <a:pt x="3154" y="1571"/>
                  </a:lnTo>
                  <a:lnTo>
                    <a:pt x="3143" y="1573"/>
                  </a:lnTo>
                  <a:lnTo>
                    <a:pt x="3131" y="1575"/>
                  </a:lnTo>
                  <a:lnTo>
                    <a:pt x="3120" y="1576"/>
                  </a:lnTo>
                  <a:lnTo>
                    <a:pt x="3101" y="1577"/>
                  </a:lnTo>
                  <a:lnTo>
                    <a:pt x="3084" y="1577"/>
                  </a:lnTo>
                  <a:lnTo>
                    <a:pt x="3060" y="1587"/>
                  </a:lnTo>
                  <a:lnTo>
                    <a:pt x="3036" y="1598"/>
                  </a:lnTo>
                  <a:lnTo>
                    <a:pt x="3014" y="1609"/>
                  </a:lnTo>
                  <a:lnTo>
                    <a:pt x="2991" y="1621"/>
                  </a:lnTo>
                  <a:lnTo>
                    <a:pt x="2968" y="1632"/>
                  </a:lnTo>
                  <a:lnTo>
                    <a:pt x="2943" y="1642"/>
                  </a:lnTo>
                  <a:lnTo>
                    <a:pt x="2930" y="1647"/>
                  </a:lnTo>
                  <a:lnTo>
                    <a:pt x="2916" y="1651"/>
                  </a:lnTo>
                  <a:lnTo>
                    <a:pt x="2902" y="1654"/>
                  </a:lnTo>
                  <a:lnTo>
                    <a:pt x="2888" y="1657"/>
                  </a:lnTo>
                  <a:lnTo>
                    <a:pt x="2880" y="1661"/>
                  </a:lnTo>
                  <a:lnTo>
                    <a:pt x="2864" y="1671"/>
                  </a:lnTo>
                  <a:lnTo>
                    <a:pt x="2859" y="1675"/>
                  </a:lnTo>
                  <a:lnTo>
                    <a:pt x="2856" y="1679"/>
                  </a:lnTo>
                  <a:lnTo>
                    <a:pt x="2852" y="1685"/>
                  </a:lnTo>
                  <a:lnTo>
                    <a:pt x="2849" y="1690"/>
                  </a:lnTo>
                  <a:lnTo>
                    <a:pt x="2846" y="1696"/>
                  </a:lnTo>
                  <a:lnTo>
                    <a:pt x="2844" y="1702"/>
                  </a:lnTo>
                  <a:lnTo>
                    <a:pt x="2844" y="1709"/>
                  </a:lnTo>
                  <a:lnTo>
                    <a:pt x="2844" y="1716"/>
                  </a:lnTo>
                  <a:lnTo>
                    <a:pt x="2843" y="1721"/>
                  </a:lnTo>
                  <a:lnTo>
                    <a:pt x="2841" y="1724"/>
                  </a:lnTo>
                  <a:lnTo>
                    <a:pt x="2839" y="1727"/>
                  </a:lnTo>
                  <a:lnTo>
                    <a:pt x="2835" y="1731"/>
                  </a:lnTo>
                  <a:lnTo>
                    <a:pt x="2829" y="1735"/>
                  </a:lnTo>
                  <a:lnTo>
                    <a:pt x="2822" y="1738"/>
                  </a:lnTo>
                  <a:lnTo>
                    <a:pt x="2813" y="1741"/>
                  </a:lnTo>
                  <a:lnTo>
                    <a:pt x="2807" y="1741"/>
                  </a:lnTo>
                  <a:lnTo>
                    <a:pt x="2800" y="1739"/>
                  </a:lnTo>
                  <a:lnTo>
                    <a:pt x="2795" y="1737"/>
                  </a:lnTo>
                  <a:lnTo>
                    <a:pt x="2789" y="1733"/>
                  </a:lnTo>
                  <a:lnTo>
                    <a:pt x="2782" y="1730"/>
                  </a:lnTo>
                  <a:lnTo>
                    <a:pt x="2775" y="1726"/>
                  </a:lnTo>
                  <a:lnTo>
                    <a:pt x="2767" y="1724"/>
                  </a:lnTo>
                  <a:lnTo>
                    <a:pt x="2752" y="1721"/>
                  </a:lnTo>
                  <a:lnTo>
                    <a:pt x="2736" y="1719"/>
                  </a:lnTo>
                  <a:lnTo>
                    <a:pt x="2719" y="1718"/>
                  </a:lnTo>
                  <a:lnTo>
                    <a:pt x="2703" y="1718"/>
                  </a:lnTo>
                  <a:lnTo>
                    <a:pt x="2685" y="1718"/>
                  </a:lnTo>
                  <a:lnTo>
                    <a:pt x="2669" y="1719"/>
                  </a:lnTo>
                  <a:lnTo>
                    <a:pt x="2661" y="1721"/>
                  </a:lnTo>
                  <a:lnTo>
                    <a:pt x="2653" y="1723"/>
                  </a:lnTo>
                  <a:lnTo>
                    <a:pt x="2646" y="1727"/>
                  </a:lnTo>
                  <a:lnTo>
                    <a:pt x="2638" y="1732"/>
                  </a:lnTo>
                  <a:lnTo>
                    <a:pt x="2624" y="1743"/>
                  </a:lnTo>
                  <a:lnTo>
                    <a:pt x="2609" y="1755"/>
                  </a:lnTo>
                  <a:lnTo>
                    <a:pt x="2595" y="1768"/>
                  </a:lnTo>
                  <a:lnTo>
                    <a:pt x="2580" y="1779"/>
                  </a:lnTo>
                  <a:lnTo>
                    <a:pt x="2572" y="1783"/>
                  </a:lnTo>
                  <a:lnTo>
                    <a:pt x="2565" y="1787"/>
                  </a:lnTo>
                  <a:lnTo>
                    <a:pt x="2556" y="1790"/>
                  </a:lnTo>
                  <a:lnTo>
                    <a:pt x="2548" y="1791"/>
                  </a:lnTo>
                  <a:lnTo>
                    <a:pt x="2518" y="1795"/>
                  </a:lnTo>
                  <a:lnTo>
                    <a:pt x="2491" y="1800"/>
                  </a:lnTo>
                  <a:lnTo>
                    <a:pt x="2467" y="1806"/>
                  </a:lnTo>
                  <a:lnTo>
                    <a:pt x="2444" y="1813"/>
                  </a:lnTo>
                  <a:lnTo>
                    <a:pt x="2423" y="1822"/>
                  </a:lnTo>
                  <a:lnTo>
                    <a:pt x="2404" y="1830"/>
                  </a:lnTo>
                  <a:lnTo>
                    <a:pt x="2386" y="1840"/>
                  </a:lnTo>
                  <a:lnTo>
                    <a:pt x="2368" y="1851"/>
                  </a:lnTo>
                  <a:lnTo>
                    <a:pt x="2352" y="1863"/>
                  </a:lnTo>
                  <a:lnTo>
                    <a:pt x="2334" y="1877"/>
                  </a:lnTo>
                  <a:lnTo>
                    <a:pt x="2318" y="1890"/>
                  </a:lnTo>
                  <a:lnTo>
                    <a:pt x="2300" y="1905"/>
                  </a:lnTo>
                  <a:lnTo>
                    <a:pt x="2263" y="1937"/>
                  </a:lnTo>
                  <a:lnTo>
                    <a:pt x="2220" y="1972"/>
                  </a:lnTo>
                  <a:lnTo>
                    <a:pt x="2196" y="1991"/>
                  </a:lnTo>
                  <a:lnTo>
                    <a:pt x="2176" y="2004"/>
                  </a:lnTo>
                  <a:lnTo>
                    <a:pt x="2159" y="2015"/>
                  </a:lnTo>
                  <a:lnTo>
                    <a:pt x="2143" y="2023"/>
                  </a:lnTo>
                  <a:lnTo>
                    <a:pt x="2126" y="2032"/>
                  </a:lnTo>
                  <a:lnTo>
                    <a:pt x="2108" y="2042"/>
                  </a:lnTo>
                  <a:lnTo>
                    <a:pt x="2086" y="2054"/>
                  </a:lnTo>
                  <a:lnTo>
                    <a:pt x="2060" y="2069"/>
                  </a:lnTo>
                  <a:lnTo>
                    <a:pt x="2035" y="2086"/>
                  </a:lnTo>
                  <a:lnTo>
                    <a:pt x="2012" y="2101"/>
                  </a:lnTo>
                  <a:lnTo>
                    <a:pt x="1991" y="2116"/>
                  </a:lnTo>
                  <a:lnTo>
                    <a:pt x="1972" y="2130"/>
                  </a:lnTo>
                  <a:lnTo>
                    <a:pt x="1955" y="2142"/>
                  </a:lnTo>
                  <a:lnTo>
                    <a:pt x="1938" y="2154"/>
                  </a:lnTo>
                  <a:lnTo>
                    <a:pt x="1921" y="2165"/>
                  </a:lnTo>
                  <a:lnTo>
                    <a:pt x="1903" y="2176"/>
                  </a:lnTo>
                  <a:lnTo>
                    <a:pt x="1889" y="2185"/>
                  </a:lnTo>
                  <a:lnTo>
                    <a:pt x="1879" y="2192"/>
                  </a:lnTo>
                  <a:lnTo>
                    <a:pt x="1873" y="2199"/>
                  </a:lnTo>
                  <a:lnTo>
                    <a:pt x="1870" y="2203"/>
                  </a:lnTo>
                  <a:lnTo>
                    <a:pt x="1870" y="2208"/>
                  </a:lnTo>
                  <a:lnTo>
                    <a:pt x="1873" y="2211"/>
                  </a:lnTo>
                  <a:lnTo>
                    <a:pt x="1876" y="2214"/>
                  </a:lnTo>
                  <a:lnTo>
                    <a:pt x="1879" y="2217"/>
                  </a:lnTo>
                  <a:lnTo>
                    <a:pt x="1884" y="2220"/>
                  </a:lnTo>
                  <a:lnTo>
                    <a:pt x="1888" y="2223"/>
                  </a:lnTo>
                  <a:lnTo>
                    <a:pt x="1891" y="2226"/>
                  </a:lnTo>
                  <a:lnTo>
                    <a:pt x="1892" y="2231"/>
                  </a:lnTo>
                  <a:lnTo>
                    <a:pt x="1892" y="2234"/>
                  </a:lnTo>
                  <a:lnTo>
                    <a:pt x="1892" y="2236"/>
                  </a:lnTo>
                  <a:lnTo>
                    <a:pt x="1891" y="2239"/>
                  </a:lnTo>
                  <a:lnTo>
                    <a:pt x="1889" y="2243"/>
                  </a:lnTo>
                  <a:lnTo>
                    <a:pt x="1882" y="2250"/>
                  </a:lnTo>
                  <a:lnTo>
                    <a:pt x="1872" y="2260"/>
                  </a:lnTo>
                  <a:lnTo>
                    <a:pt x="1863" y="2260"/>
                  </a:lnTo>
                  <a:lnTo>
                    <a:pt x="1854" y="2259"/>
                  </a:lnTo>
                  <a:lnTo>
                    <a:pt x="1846" y="2258"/>
                  </a:lnTo>
                  <a:lnTo>
                    <a:pt x="1839" y="2256"/>
                  </a:lnTo>
                  <a:lnTo>
                    <a:pt x="1832" y="2253"/>
                  </a:lnTo>
                  <a:lnTo>
                    <a:pt x="1825" y="2250"/>
                  </a:lnTo>
                  <a:lnTo>
                    <a:pt x="1820" y="2246"/>
                  </a:lnTo>
                  <a:lnTo>
                    <a:pt x="1815" y="2243"/>
                  </a:lnTo>
                  <a:lnTo>
                    <a:pt x="1806" y="2234"/>
                  </a:lnTo>
                  <a:lnTo>
                    <a:pt x="1797" y="2224"/>
                  </a:lnTo>
                  <a:lnTo>
                    <a:pt x="1789" y="2213"/>
                  </a:lnTo>
                  <a:lnTo>
                    <a:pt x="1783" y="2202"/>
                  </a:lnTo>
                  <a:lnTo>
                    <a:pt x="1775" y="2191"/>
                  </a:lnTo>
                  <a:lnTo>
                    <a:pt x="1767" y="2180"/>
                  </a:lnTo>
                  <a:lnTo>
                    <a:pt x="1760" y="2169"/>
                  </a:lnTo>
                  <a:lnTo>
                    <a:pt x="1751" y="2159"/>
                  </a:lnTo>
                  <a:lnTo>
                    <a:pt x="1745" y="2155"/>
                  </a:lnTo>
                  <a:lnTo>
                    <a:pt x="1740" y="2151"/>
                  </a:lnTo>
                  <a:lnTo>
                    <a:pt x="1734" y="2147"/>
                  </a:lnTo>
                  <a:lnTo>
                    <a:pt x="1728" y="2143"/>
                  </a:lnTo>
                  <a:lnTo>
                    <a:pt x="1721" y="2141"/>
                  </a:lnTo>
                  <a:lnTo>
                    <a:pt x="1714" y="2137"/>
                  </a:lnTo>
                  <a:lnTo>
                    <a:pt x="1705" y="2135"/>
                  </a:lnTo>
                  <a:lnTo>
                    <a:pt x="1696" y="2134"/>
                  </a:lnTo>
                  <a:lnTo>
                    <a:pt x="1693" y="2144"/>
                  </a:lnTo>
                  <a:lnTo>
                    <a:pt x="1688" y="2153"/>
                  </a:lnTo>
                  <a:lnTo>
                    <a:pt x="1683" y="2162"/>
                  </a:lnTo>
                  <a:lnTo>
                    <a:pt x="1676" y="2168"/>
                  </a:lnTo>
                  <a:lnTo>
                    <a:pt x="1669" y="2175"/>
                  </a:lnTo>
                  <a:lnTo>
                    <a:pt x="1661" y="2179"/>
                  </a:lnTo>
                  <a:lnTo>
                    <a:pt x="1652" y="2182"/>
                  </a:lnTo>
                  <a:lnTo>
                    <a:pt x="1642" y="2184"/>
                  </a:lnTo>
                  <a:lnTo>
                    <a:pt x="1642" y="2111"/>
                  </a:lnTo>
                  <a:lnTo>
                    <a:pt x="1652" y="2103"/>
                  </a:lnTo>
                  <a:lnTo>
                    <a:pt x="1660" y="2096"/>
                  </a:lnTo>
                  <a:lnTo>
                    <a:pt x="1665" y="2089"/>
                  </a:lnTo>
                  <a:lnTo>
                    <a:pt x="1670" y="2083"/>
                  </a:lnTo>
                  <a:lnTo>
                    <a:pt x="1673" y="2075"/>
                  </a:lnTo>
                  <a:lnTo>
                    <a:pt x="1675" y="2065"/>
                  </a:lnTo>
                  <a:lnTo>
                    <a:pt x="1677" y="2053"/>
                  </a:lnTo>
                  <a:lnTo>
                    <a:pt x="1679" y="2039"/>
                  </a:lnTo>
                  <a:lnTo>
                    <a:pt x="1652" y="2030"/>
                  </a:lnTo>
                  <a:lnTo>
                    <a:pt x="1629" y="2022"/>
                  </a:lnTo>
                  <a:lnTo>
                    <a:pt x="1617" y="2019"/>
                  </a:lnTo>
                  <a:lnTo>
                    <a:pt x="1606" y="2015"/>
                  </a:lnTo>
                  <a:lnTo>
                    <a:pt x="1594" y="2009"/>
                  </a:lnTo>
                  <a:lnTo>
                    <a:pt x="1583" y="2003"/>
                  </a:lnTo>
                  <a:lnTo>
                    <a:pt x="1410" y="2003"/>
                  </a:lnTo>
                  <a:lnTo>
                    <a:pt x="1398" y="1994"/>
                  </a:lnTo>
                  <a:lnTo>
                    <a:pt x="1387" y="1983"/>
                  </a:lnTo>
                  <a:lnTo>
                    <a:pt x="1381" y="1977"/>
                  </a:lnTo>
                  <a:lnTo>
                    <a:pt x="1378" y="1971"/>
                  </a:lnTo>
                  <a:lnTo>
                    <a:pt x="1375" y="1964"/>
                  </a:lnTo>
                  <a:lnTo>
                    <a:pt x="1374" y="1957"/>
                  </a:lnTo>
                  <a:lnTo>
                    <a:pt x="1375" y="1952"/>
                  </a:lnTo>
                  <a:lnTo>
                    <a:pt x="1376" y="1948"/>
                  </a:lnTo>
                  <a:lnTo>
                    <a:pt x="1378" y="1942"/>
                  </a:lnTo>
                  <a:lnTo>
                    <a:pt x="1380" y="1938"/>
                  </a:lnTo>
                  <a:lnTo>
                    <a:pt x="1387" y="1927"/>
                  </a:lnTo>
                  <a:lnTo>
                    <a:pt x="1395" y="1917"/>
                  </a:lnTo>
                  <a:lnTo>
                    <a:pt x="1410" y="1898"/>
                  </a:lnTo>
                  <a:lnTo>
                    <a:pt x="1421" y="1890"/>
                  </a:lnTo>
                  <a:lnTo>
                    <a:pt x="1409" y="1871"/>
                  </a:lnTo>
                  <a:lnTo>
                    <a:pt x="1390" y="1844"/>
                  </a:lnTo>
                  <a:lnTo>
                    <a:pt x="1368" y="1811"/>
                  </a:lnTo>
                  <a:lnTo>
                    <a:pt x="1344" y="1775"/>
                  </a:lnTo>
                  <a:lnTo>
                    <a:pt x="1321" y="1739"/>
                  </a:lnTo>
                  <a:lnTo>
                    <a:pt x="1302" y="1709"/>
                  </a:lnTo>
                  <a:lnTo>
                    <a:pt x="1295" y="1695"/>
                  </a:lnTo>
                  <a:lnTo>
                    <a:pt x="1289" y="1684"/>
                  </a:lnTo>
                  <a:lnTo>
                    <a:pt x="1285" y="1676"/>
                  </a:lnTo>
                  <a:lnTo>
                    <a:pt x="1284" y="1670"/>
                  </a:lnTo>
                  <a:lnTo>
                    <a:pt x="1285" y="1617"/>
                  </a:lnTo>
                  <a:lnTo>
                    <a:pt x="1285" y="1562"/>
                  </a:lnTo>
                  <a:lnTo>
                    <a:pt x="1285" y="1533"/>
                  </a:lnTo>
                  <a:lnTo>
                    <a:pt x="1284" y="1506"/>
                  </a:lnTo>
                  <a:lnTo>
                    <a:pt x="1281" y="1480"/>
                  </a:lnTo>
                  <a:lnTo>
                    <a:pt x="1277" y="1452"/>
                  </a:lnTo>
                  <a:lnTo>
                    <a:pt x="1274" y="1440"/>
                  </a:lnTo>
                  <a:lnTo>
                    <a:pt x="1272" y="1427"/>
                  </a:lnTo>
                  <a:lnTo>
                    <a:pt x="1267" y="1415"/>
                  </a:lnTo>
                  <a:lnTo>
                    <a:pt x="1264" y="1402"/>
                  </a:lnTo>
                  <a:lnTo>
                    <a:pt x="1259" y="1391"/>
                  </a:lnTo>
                  <a:lnTo>
                    <a:pt x="1254" y="1379"/>
                  </a:lnTo>
                  <a:lnTo>
                    <a:pt x="1248" y="1368"/>
                  </a:lnTo>
                  <a:lnTo>
                    <a:pt x="1241" y="1357"/>
                  </a:lnTo>
                  <a:lnTo>
                    <a:pt x="1234" y="1346"/>
                  </a:lnTo>
                  <a:lnTo>
                    <a:pt x="1226" y="1336"/>
                  </a:lnTo>
                  <a:lnTo>
                    <a:pt x="1217" y="1326"/>
                  </a:lnTo>
                  <a:lnTo>
                    <a:pt x="1207" y="1317"/>
                  </a:lnTo>
                  <a:lnTo>
                    <a:pt x="1197" y="1309"/>
                  </a:lnTo>
                  <a:lnTo>
                    <a:pt x="1185" y="1301"/>
                  </a:lnTo>
                  <a:lnTo>
                    <a:pt x="1173" y="1293"/>
                  </a:lnTo>
                  <a:lnTo>
                    <a:pt x="1160" y="1286"/>
                  </a:lnTo>
                  <a:lnTo>
                    <a:pt x="1139" y="1277"/>
                  </a:lnTo>
                  <a:lnTo>
                    <a:pt x="1119" y="1271"/>
                  </a:lnTo>
                  <a:lnTo>
                    <a:pt x="1100" y="1267"/>
                  </a:lnTo>
                  <a:lnTo>
                    <a:pt x="1080" y="1265"/>
                  </a:lnTo>
                  <a:lnTo>
                    <a:pt x="1061" y="1264"/>
                  </a:lnTo>
                  <a:lnTo>
                    <a:pt x="1041" y="1264"/>
                  </a:lnTo>
                  <a:lnTo>
                    <a:pt x="1023" y="1266"/>
                  </a:lnTo>
                  <a:lnTo>
                    <a:pt x="1003" y="1267"/>
                  </a:lnTo>
                  <a:lnTo>
                    <a:pt x="965" y="1271"/>
                  </a:lnTo>
                  <a:lnTo>
                    <a:pt x="924" y="1275"/>
                  </a:lnTo>
                  <a:lnTo>
                    <a:pt x="903" y="1275"/>
                  </a:lnTo>
                  <a:lnTo>
                    <a:pt x="882" y="1274"/>
                  </a:lnTo>
                  <a:lnTo>
                    <a:pt x="861" y="1271"/>
                  </a:lnTo>
                  <a:lnTo>
                    <a:pt x="838" y="1268"/>
                  </a:lnTo>
                  <a:lnTo>
                    <a:pt x="827" y="1265"/>
                  </a:lnTo>
                  <a:lnTo>
                    <a:pt x="815" y="1260"/>
                  </a:lnTo>
                  <a:lnTo>
                    <a:pt x="801" y="1254"/>
                  </a:lnTo>
                  <a:lnTo>
                    <a:pt x="789" y="1247"/>
                  </a:lnTo>
                  <a:lnTo>
                    <a:pt x="763" y="1230"/>
                  </a:lnTo>
                  <a:lnTo>
                    <a:pt x="736" y="1211"/>
                  </a:lnTo>
                  <a:lnTo>
                    <a:pt x="709" y="1192"/>
                  </a:lnTo>
                  <a:lnTo>
                    <a:pt x="682" y="1177"/>
                  </a:lnTo>
                  <a:lnTo>
                    <a:pt x="670" y="1170"/>
                  </a:lnTo>
                  <a:lnTo>
                    <a:pt x="658" y="1166"/>
                  </a:lnTo>
                  <a:lnTo>
                    <a:pt x="646" y="1163"/>
                  </a:lnTo>
                  <a:lnTo>
                    <a:pt x="634" y="1162"/>
                  </a:lnTo>
                  <a:lnTo>
                    <a:pt x="622" y="1163"/>
                  </a:lnTo>
                  <a:lnTo>
                    <a:pt x="609" y="1166"/>
                  </a:lnTo>
                  <a:lnTo>
                    <a:pt x="598" y="1169"/>
                  </a:lnTo>
                  <a:lnTo>
                    <a:pt x="588" y="1174"/>
                  </a:lnTo>
                  <a:lnTo>
                    <a:pt x="577" y="1178"/>
                  </a:lnTo>
                  <a:lnTo>
                    <a:pt x="566" y="1181"/>
                  </a:lnTo>
                  <a:lnTo>
                    <a:pt x="555" y="1185"/>
                  </a:lnTo>
                  <a:lnTo>
                    <a:pt x="544" y="1185"/>
                  </a:lnTo>
                  <a:lnTo>
                    <a:pt x="529" y="1185"/>
                  </a:lnTo>
                  <a:lnTo>
                    <a:pt x="517" y="1183"/>
                  </a:lnTo>
                  <a:lnTo>
                    <a:pt x="504" y="1179"/>
                  </a:lnTo>
                  <a:lnTo>
                    <a:pt x="492" y="1176"/>
                  </a:lnTo>
                  <a:lnTo>
                    <a:pt x="470" y="1166"/>
                  </a:lnTo>
                  <a:lnTo>
                    <a:pt x="449" y="1155"/>
                  </a:lnTo>
                  <a:lnTo>
                    <a:pt x="430" y="1144"/>
                  </a:lnTo>
                  <a:lnTo>
                    <a:pt x="410" y="1135"/>
                  </a:lnTo>
                  <a:lnTo>
                    <a:pt x="400" y="1131"/>
                  </a:lnTo>
                  <a:lnTo>
                    <a:pt x="390" y="1129"/>
                  </a:lnTo>
                  <a:lnTo>
                    <a:pt x="380" y="1127"/>
                  </a:lnTo>
                  <a:lnTo>
                    <a:pt x="370" y="1125"/>
                  </a:lnTo>
                  <a:lnTo>
                    <a:pt x="334" y="1127"/>
                  </a:lnTo>
                  <a:lnTo>
                    <a:pt x="295" y="1129"/>
                  </a:lnTo>
                  <a:lnTo>
                    <a:pt x="250" y="1132"/>
                  </a:lnTo>
                  <a:lnTo>
                    <a:pt x="204" y="1135"/>
                  </a:lnTo>
                  <a:lnTo>
                    <a:pt x="154" y="1136"/>
                  </a:lnTo>
                  <a:lnTo>
                    <a:pt x="104" y="1136"/>
                  </a:lnTo>
                  <a:lnTo>
                    <a:pt x="78" y="1135"/>
                  </a:lnTo>
                  <a:lnTo>
                    <a:pt x="51" y="1134"/>
                  </a:lnTo>
                  <a:lnTo>
                    <a:pt x="25" y="1132"/>
                  </a:lnTo>
                  <a:lnTo>
                    <a:pt x="0" y="1129"/>
                  </a:lnTo>
                  <a:lnTo>
                    <a:pt x="13" y="1110"/>
                  </a:lnTo>
                  <a:lnTo>
                    <a:pt x="27" y="1093"/>
                  </a:lnTo>
                  <a:lnTo>
                    <a:pt x="41" y="1075"/>
                  </a:lnTo>
                  <a:lnTo>
                    <a:pt x="58" y="1059"/>
                  </a:lnTo>
                  <a:lnTo>
                    <a:pt x="68" y="1051"/>
                  </a:lnTo>
                  <a:lnTo>
                    <a:pt x="78" y="1043"/>
                  </a:lnTo>
                  <a:lnTo>
                    <a:pt x="89" y="1036"/>
                  </a:lnTo>
                  <a:lnTo>
                    <a:pt x="102" y="1029"/>
                  </a:lnTo>
                  <a:lnTo>
                    <a:pt x="116" y="1022"/>
                  </a:lnTo>
                  <a:lnTo>
                    <a:pt x="131" y="1016"/>
                  </a:lnTo>
                  <a:lnTo>
                    <a:pt x="148" y="1010"/>
                  </a:lnTo>
                  <a:lnTo>
                    <a:pt x="166" y="1005"/>
                  </a:lnTo>
                  <a:lnTo>
                    <a:pt x="175" y="1002"/>
                  </a:lnTo>
                  <a:lnTo>
                    <a:pt x="184" y="998"/>
                  </a:lnTo>
                  <a:lnTo>
                    <a:pt x="192" y="994"/>
                  </a:lnTo>
                  <a:lnTo>
                    <a:pt x="200" y="988"/>
                  </a:lnTo>
                  <a:lnTo>
                    <a:pt x="217" y="975"/>
                  </a:lnTo>
                  <a:lnTo>
                    <a:pt x="234" y="960"/>
                  </a:lnTo>
                  <a:lnTo>
                    <a:pt x="251" y="943"/>
                  </a:lnTo>
                  <a:lnTo>
                    <a:pt x="266" y="925"/>
                  </a:lnTo>
                  <a:lnTo>
                    <a:pt x="282" y="905"/>
                  </a:lnTo>
                  <a:lnTo>
                    <a:pt x="296" y="884"/>
                  </a:lnTo>
                  <a:lnTo>
                    <a:pt x="309" y="863"/>
                  </a:lnTo>
                  <a:lnTo>
                    <a:pt x="321" y="843"/>
                  </a:lnTo>
                  <a:lnTo>
                    <a:pt x="332" y="822"/>
                  </a:lnTo>
                  <a:lnTo>
                    <a:pt x="341" y="803"/>
                  </a:lnTo>
                  <a:lnTo>
                    <a:pt x="347" y="786"/>
                  </a:lnTo>
                  <a:lnTo>
                    <a:pt x="352" y="769"/>
                  </a:lnTo>
                  <a:lnTo>
                    <a:pt x="355" y="755"/>
                  </a:lnTo>
                  <a:lnTo>
                    <a:pt x="355" y="744"/>
                  </a:lnTo>
                  <a:lnTo>
                    <a:pt x="354" y="733"/>
                  </a:lnTo>
                  <a:lnTo>
                    <a:pt x="355" y="724"/>
                  </a:lnTo>
                  <a:lnTo>
                    <a:pt x="356" y="718"/>
                  </a:lnTo>
                  <a:lnTo>
                    <a:pt x="359" y="712"/>
                  </a:lnTo>
                  <a:lnTo>
                    <a:pt x="363" y="709"/>
                  </a:lnTo>
                  <a:lnTo>
                    <a:pt x="368" y="706"/>
                  </a:lnTo>
                  <a:lnTo>
                    <a:pt x="374" y="704"/>
                  </a:lnTo>
                  <a:lnTo>
                    <a:pt x="379" y="703"/>
                  </a:lnTo>
                  <a:lnTo>
                    <a:pt x="392" y="701"/>
                  </a:lnTo>
                  <a:lnTo>
                    <a:pt x="406" y="697"/>
                  </a:lnTo>
                  <a:lnTo>
                    <a:pt x="411" y="692"/>
                  </a:lnTo>
                  <a:lnTo>
                    <a:pt x="416" y="688"/>
                  </a:lnTo>
                  <a:lnTo>
                    <a:pt x="421" y="681"/>
                  </a:lnTo>
                  <a:lnTo>
                    <a:pt x="425" y="672"/>
                  </a:lnTo>
                  <a:lnTo>
                    <a:pt x="426" y="643"/>
                  </a:lnTo>
                  <a:lnTo>
                    <a:pt x="431" y="618"/>
                  </a:lnTo>
                  <a:lnTo>
                    <a:pt x="435" y="595"/>
                  </a:lnTo>
                  <a:lnTo>
                    <a:pt x="441" y="576"/>
                  </a:lnTo>
                  <a:lnTo>
                    <a:pt x="447" y="560"/>
                  </a:lnTo>
                  <a:lnTo>
                    <a:pt x="455" y="546"/>
                  </a:lnTo>
                  <a:lnTo>
                    <a:pt x="464" y="532"/>
                  </a:lnTo>
                  <a:lnTo>
                    <a:pt x="471" y="522"/>
                  </a:lnTo>
                  <a:lnTo>
                    <a:pt x="488" y="506"/>
                  </a:lnTo>
                  <a:lnTo>
                    <a:pt x="502" y="492"/>
                  </a:lnTo>
                  <a:lnTo>
                    <a:pt x="507" y="486"/>
                  </a:lnTo>
                  <a:lnTo>
                    <a:pt x="513" y="480"/>
                  </a:lnTo>
                  <a:lnTo>
                    <a:pt x="516" y="473"/>
                  </a:lnTo>
                  <a:lnTo>
                    <a:pt x="517" y="465"/>
                  </a:lnTo>
                  <a:lnTo>
                    <a:pt x="524" y="433"/>
                  </a:lnTo>
                  <a:lnTo>
                    <a:pt x="531" y="404"/>
                  </a:lnTo>
                  <a:lnTo>
                    <a:pt x="537" y="381"/>
                  </a:lnTo>
                  <a:lnTo>
                    <a:pt x="546" y="361"/>
                  </a:lnTo>
                  <a:lnTo>
                    <a:pt x="554" y="345"/>
                  </a:lnTo>
                  <a:lnTo>
                    <a:pt x="562" y="332"/>
                  </a:lnTo>
                  <a:lnTo>
                    <a:pt x="571" y="321"/>
                  </a:lnTo>
                  <a:lnTo>
                    <a:pt x="580" y="312"/>
                  </a:lnTo>
                  <a:lnTo>
                    <a:pt x="597" y="299"/>
                  </a:lnTo>
                  <a:lnTo>
                    <a:pt x="613" y="289"/>
                  </a:lnTo>
                  <a:lnTo>
                    <a:pt x="620" y="283"/>
                  </a:lnTo>
                  <a:lnTo>
                    <a:pt x="627" y="277"/>
                  </a:lnTo>
                  <a:lnTo>
                    <a:pt x="632" y="269"/>
                  </a:lnTo>
                  <a:lnTo>
                    <a:pt x="637" y="259"/>
                  </a:lnTo>
                  <a:lnTo>
                    <a:pt x="640" y="252"/>
                  </a:lnTo>
                  <a:lnTo>
                    <a:pt x="645" y="244"/>
                  </a:lnTo>
                  <a:lnTo>
                    <a:pt x="649" y="237"/>
                  </a:lnTo>
                  <a:lnTo>
                    <a:pt x="653" y="233"/>
                  </a:lnTo>
                  <a:lnTo>
                    <a:pt x="658" y="229"/>
                  </a:lnTo>
                  <a:lnTo>
                    <a:pt x="663" y="224"/>
                  </a:lnTo>
                  <a:lnTo>
                    <a:pt x="669" y="221"/>
                  </a:lnTo>
                  <a:lnTo>
                    <a:pt x="674" y="219"/>
                  </a:lnTo>
                  <a:lnTo>
                    <a:pt x="686" y="214"/>
                  </a:lnTo>
                  <a:lnTo>
                    <a:pt x="698" y="212"/>
                  </a:lnTo>
                  <a:lnTo>
                    <a:pt x="710" y="210"/>
                  </a:lnTo>
                  <a:lnTo>
                    <a:pt x="722" y="209"/>
                  </a:lnTo>
                  <a:lnTo>
                    <a:pt x="734" y="207"/>
                  </a:lnTo>
                  <a:lnTo>
                    <a:pt x="745" y="202"/>
                  </a:lnTo>
                  <a:lnTo>
                    <a:pt x="750" y="200"/>
                  </a:lnTo>
                  <a:lnTo>
                    <a:pt x="755" y="197"/>
                  </a:lnTo>
                  <a:lnTo>
                    <a:pt x="760" y="194"/>
                  </a:lnTo>
                  <a:lnTo>
                    <a:pt x="763" y="188"/>
                  </a:lnTo>
                  <a:lnTo>
                    <a:pt x="767" y="184"/>
                  </a:lnTo>
                  <a:lnTo>
                    <a:pt x="771" y="177"/>
                  </a:lnTo>
                  <a:lnTo>
                    <a:pt x="773" y="171"/>
                  </a:lnTo>
                  <a:lnTo>
                    <a:pt x="775" y="162"/>
                  </a:lnTo>
                  <a:lnTo>
                    <a:pt x="777" y="153"/>
                  </a:lnTo>
                  <a:lnTo>
                    <a:pt x="778" y="142"/>
                  </a:lnTo>
                  <a:lnTo>
                    <a:pt x="778" y="131"/>
                  </a:lnTo>
                  <a:lnTo>
                    <a:pt x="778" y="118"/>
                  </a:lnTo>
                  <a:lnTo>
                    <a:pt x="808" y="109"/>
                  </a:lnTo>
                  <a:lnTo>
                    <a:pt x="834" y="99"/>
                  </a:lnTo>
                  <a:lnTo>
                    <a:pt x="858" y="89"/>
                  </a:lnTo>
                  <a:lnTo>
                    <a:pt x="878" y="78"/>
                  </a:lnTo>
                  <a:lnTo>
                    <a:pt x="897" y="67"/>
                  </a:lnTo>
                  <a:lnTo>
                    <a:pt x="912" y="57"/>
                  </a:lnTo>
                  <a:lnTo>
                    <a:pt x="925" y="47"/>
                  </a:lnTo>
                  <a:lnTo>
                    <a:pt x="937" y="37"/>
                  </a:lnTo>
                  <a:lnTo>
                    <a:pt x="956" y="18"/>
                  </a:lnTo>
                  <a:lnTo>
                    <a:pt x="969" y="6"/>
                  </a:lnTo>
                  <a:lnTo>
                    <a:pt x="975" y="2"/>
                  </a:lnTo>
                  <a:lnTo>
                    <a:pt x="980" y="0"/>
                  </a:lnTo>
                  <a:lnTo>
                    <a:pt x="982" y="0"/>
                  </a:lnTo>
                  <a:lnTo>
                    <a:pt x="984" y="0"/>
                  </a:lnTo>
                  <a:lnTo>
                    <a:pt x="988" y="0"/>
                  </a:lnTo>
                  <a:lnTo>
                    <a:pt x="990" y="2"/>
                  </a:lnTo>
                  <a:lnTo>
                    <a:pt x="1020" y="25"/>
                  </a:lnTo>
                  <a:lnTo>
                    <a:pt x="1039" y="39"/>
                  </a:lnTo>
                  <a:lnTo>
                    <a:pt x="1049" y="43"/>
                  </a:lnTo>
                  <a:lnTo>
                    <a:pt x="1059" y="46"/>
                  </a:lnTo>
                  <a:lnTo>
                    <a:pt x="1071" y="49"/>
                  </a:lnTo>
                  <a:lnTo>
                    <a:pt x="1088" y="50"/>
                  </a:lnTo>
                  <a:lnTo>
                    <a:pt x="1104" y="52"/>
                  </a:lnTo>
                  <a:lnTo>
                    <a:pt x="1124" y="55"/>
                  </a:lnTo>
                  <a:lnTo>
                    <a:pt x="1145" y="60"/>
                  </a:lnTo>
                  <a:lnTo>
                    <a:pt x="1168" y="64"/>
                  </a:lnTo>
                  <a:lnTo>
                    <a:pt x="1190" y="69"/>
                  </a:lnTo>
                  <a:lnTo>
                    <a:pt x="1209" y="73"/>
                  </a:lnTo>
                  <a:lnTo>
                    <a:pt x="1228" y="75"/>
                  </a:lnTo>
                  <a:lnTo>
                    <a:pt x="1242" y="76"/>
                  </a:lnTo>
                  <a:lnTo>
                    <a:pt x="1257" y="76"/>
                  </a:lnTo>
                  <a:lnTo>
                    <a:pt x="1278" y="77"/>
                  </a:lnTo>
                  <a:lnTo>
                    <a:pt x="1304" y="78"/>
                  </a:lnTo>
                  <a:lnTo>
                    <a:pt x="1331" y="80"/>
                  </a:lnTo>
                  <a:lnTo>
                    <a:pt x="1358" y="81"/>
                  </a:lnTo>
                  <a:lnTo>
                    <a:pt x="1385" y="81"/>
                  </a:lnTo>
                  <a:lnTo>
                    <a:pt x="1409" y="80"/>
                  </a:lnTo>
                  <a:lnTo>
                    <a:pt x="1429" y="76"/>
                  </a:lnTo>
                  <a:lnTo>
                    <a:pt x="1433" y="87"/>
                  </a:lnTo>
                  <a:lnTo>
                    <a:pt x="1437" y="97"/>
                  </a:lnTo>
                  <a:lnTo>
                    <a:pt x="1440" y="108"/>
                  </a:lnTo>
                  <a:lnTo>
                    <a:pt x="1442" y="119"/>
                  </a:lnTo>
                  <a:lnTo>
                    <a:pt x="1443" y="140"/>
                  </a:lnTo>
                  <a:lnTo>
                    <a:pt x="1443" y="160"/>
                  </a:lnTo>
                  <a:lnTo>
                    <a:pt x="1444" y="169"/>
                  </a:lnTo>
                  <a:lnTo>
                    <a:pt x="1444" y="178"/>
                  </a:lnTo>
                  <a:lnTo>
                    <a:pt x="1446" y="188"/>
                  </a:lnTo>
                  <a:lnTo>
                    <a:pt x="1448" y="196"/>
                  </a:lnTo>
                  <a:lnTo>
                    <a:pt x="1452" y="205"/>
                  </a:lnTo>
                  <a:lnTo>
                    <a:pt x="1456" y="212"/>
                  </a:lnTo>
                  <a:lnTo>
                    <a:pt x="1461" y="219"/>
                  </a:lnTo>
                  <a:lnTo>
                    <a:pt x="1469" y="225"/>
                  </a:lnTo>
                  <a:lnTo>
                    <a:pt x="1473" y="228"/>
                  </a:lnTo>
                  <a:lnTo>
                    <a:pt x="1478" y="228"/>
                  </a:lnTo>
                  <a:lnTo>
                    <a:pt x="1482" y="228"/>
                  </a:lnTo>
                  <a:lnTo>
                    <a:pt x="1486" y="226"/>
                  </a:lnTo>
                  <a:lnTo>
                    <a:pt x="1493" y="221"/>
                  </a:lnTo>
                  <a:lnTo>
                    <a:pt x="1501" y="216"/>
                  </a:lnTo>
                  <a:lnTo>
                    <a:pt x="1509" y="209"/>
                  </a:lnTo>
                  <a:lnTo>
                    <a:pt x="1517" y="203"/>
                  </a:lnTo>
                  <a:lnTo>
                    <a:pt x="1522" y="202"/>
                  </a:lnTo>
                  <a:lnTo>
                    <a:pt x="1526" y="201"/>
                  </a:lnTo>
                  <a:lnTo>
                    <a:pt x="1532" y="201"/>
                  </a:lnTo>
                  <a:lnTo>
                    <a:pt x="1537" y="202"/>
                  </a:lnTo>
                  <a:lnTo>
                    <a:pt x="1551" y="207"/>
                  </a:lnTo>
                  <a:lnTo>
                    <a:pt x="1562" y="211"/>
                  </a:lnTo>
                  <a:lnTo>
                    <a:pt x="1572" y="216"/>
                  </a:lnTo>
                  <a:lnTo>
                    <a:pt x="1579" y="221"/>
                  </a:lnTo>
                  <a:lnTo>
                    <a:pt x="1584" y="226"/>
                  </a:lnTo>
                  <a:lnTo>
                    <a:pt x="1588" y="233"/>
                  </a:lnTo>
                  <a:lnTo>
                    <a:pt x="1590" y="237"/>
                  </a:lnTo>
                  <a:lnTo>
                    <a:pt x="1592" y="243"/>
                  </a:lnTo>
                  <a:lnTo>
                    <a:pt x="1592" y="251"/>
                  </a:lnTo>
                  <a:lnTo>
                    <a:pt x="1593" y="255"/>
                  </a:lnTo>
                  <a:lnTo>
                    <a:pt x="1594" y="255"/>
                  </a:lnTo>
                  <a:lnTo>
                    <a:pt x="1596" y="254"/>
                  </a:lnTo>
                  <a:lnTo>
                    <a:pt x="1600" y="252"/>
                  </a:lnTo>
                  <a:lnTo>
                    <a:pt x="1604" y="246"/>
                  </a:lnTo>
                  <a:lnTo>
                    <a:pt x="1603" y="244"/>
                  </a:lnTo>
                  <a:lnTo>
                    <a:pt x="1601" y="237"/>
                  </a:lnTo>
                  <a:lnTo>
                    <a:pt x="1600" y="228"/>
                  </a:lnTo>
                  <a:lnTo>
                    <a:pt x="1598" y="217"/>
                  </a:lnTo>
                  <a:lnTo>
                    <a:pt x="1600" y="211"/>
                  </a:lnTo>
                  <a:lnTo>
                    <a:pt x="1601" y="206"/>
                  </a:lnTo>
                  <a:lnTo>
                    <a:pt x="1603" y="199"/>
                  </a:lnTo>
                  <a:lnTo>
                    <a:pt x="1607" y="195"/>
                  </a:lnTo>
                  <a:lnTo>
                    <a:pt x="1612" y="189"/>
                  </a:lnTo>
                  <a:lnTo>
                    <a:pt x="1618" y="185"/>
                  </a:lnTo>
                  <a:lnTo>
                    <a:pt x="1625" y="182"/>
                  </a:lnTo>
                  <a:lnTo>
                    <a:pt x="1635" y="179"/>
                  </a:lnTo>
                  <a:lnTo>
                    <a:pt x="1677" y="174"/>
                  </a:lnTo>
                  <a:lnTo>
                    <a:pt x="1711" y="171"/>
                  </a:lnTo>
                  <a:lnTo>
                    <a:pt x="1727" y="168"/>
                  </a:lnTo>
                  <a:lnTo>
                    <a:pt x="1743" y="166"/>
                  </a:lnTo>
                  <a:lnTo>
                    <a:pt x="1760" y="163"/>
                  </a:lnTo>
                  <a:lnTo>
                    <a:pt x="1779" y="158"/>
                  </a:lnTo>
                  <a:lnTo>
                    <a:pt x="1791" y="156"/>
                  </a:lnTo>
                  <a:lnTo>
                    <a:pt x="1802" y="155"/>
                  </a:lnTo>
                  <a:lnTo>
                    <a:pt x="1813" y="155"/>
                  </a:lnTo>
                  <a:lnTo>
                    <a:pt x="1823" y="156"/>
                  </a:lnTo>
                  <a:lnTo>
                    <a:pt x="1843" y="161"/>
                  </a:lnTo>
                  <a:lnTo>
                    <a:pt x="1861" y="166"/>
                  </a:lnTo>
                  <a:lnTo>
                    <a:pt x="1878" y="172"/>
                  </a:lnTo>
                  <a:lnTo>
                    <a:pt x="1895" y="175"/>
                  </a:lnTo>
                  <a:lnTo>
                    <a:pt x="1904" y="176"/>
                  </a:lnTo>
                  <a:lnTo>
                    <a:pt x="1913" y="176"/>
                  </a:lnTo>
                  <a:lnTo>
                    <a:pt x="1923" y="174"/>
                  </a:lnTo>
                  <a:lnTo>
                    <a:pt x="1934" y="172"/>
                  </a:lnTo>
                  <a:lnTo>
                    <a:pt x="1948" y="173"/>
                  </a:lnTo>
                  <a:lnTo>
                    <a:pt x="1960" y="173"/>
                  </a:lnTo>
                  <a:lnTo>
                    <a:pt x="1970" y="173"/>
                  </a:lnTo>
                  <a:lnTo>
                    <a:pt x="1978" y="172"/>
                  </a:lnTo>
                  <a:lnTo>
                    <a:pt x="1984" y="171"/>
                  </a:lnTo>
                  <a:lnTo>
                    <a:pt x="1990" y="168"/>
                  </a:lnTo>
                  <a:lnTo>
                    <a:pt x="1993" y="165"/>
                  </a:lnTo>
                  <a:lnTo>
                    <a:pt x="1997" y="162"/>
                  </a:lnTo>
                  <a:lnTo>
                    <a:pt x="2003" y="143"/>
                  </a:lnTo>
                  <a:lnTo>
                    <a:pt x="2011" y="118"/>
                  </a:lnTo>
                  <a:lnTo>
                    <a:pt x="2024" y="119"/>
                  </a:lnTo>
                  <a:lnTo>
                    <a:pt x="2035" y="119"/>
                  </a:lnTo>
                  <a:lnTo>
                    <a:pt x="2045" y="119"/>
                  </a:lnTo>
                  <a:lnTo>
                    <a:pt x="2054" y="118"/>
                  </a:lnTo>
                  <a:lnTo>
                    <a:pt x="2061" y="118"/>
                  </a:lnTo>
                  <a:lnTo>
                    <a:pt x="2069" y="120"/>
                  </a:lnTo>
                  <a:lnTo>
                    <a:pt x="2072" y="121"/>
                  </a:lnTo>
                  <a:lnTo>
                    <a:pt x="2075" y="123"/>
                  </a:lnTo>
                  <a:lnTo>
                    <a:pt x="2080" y="127"/>
                  </a:lnTo>
                  <a:lnTo>
                    <a:pt x="2083" y="130"/>
                  </a:lnTo>
                  <a:lnTo>
                    <a:pt x="2090" y="127"/>
                  </a:lnTo>
                  <a:lnTo>
                    <a:pt x="2097" y="122"/>
                  </a:lnTo>
                  <a:lnTo>
                    <a:pt x="2105" y="119"/>
                  </a:lnTo>
                  <a:lnTo>
                    <a:pt x="2114" y="116"/>
                  </a:lnTo>
                  <a:lnTo>
                    <a:pt x="2123" y="115"/>
                  </a:lnTo>
                  <a:lnTo>
                    <a:pt x="2132" y="114"/>
                  </a:lnTo>
                  <a:lnTo>
                    <a:pt x="2141" y="115"/>
                  </a:lnTo>
                  <a:lnTo>
                    <a:pt x="2150" y="118"/>
                  </a:lnTo>
                  <a:lnTo>
                    <a:pt x="2157" y="126"/>
                  </a:lnTo>
                  <a:lnTo>
                    <a:pt x="2163" y="131"/>
                  </a:lnTo>
                  <a:lnTo>
                    <a:pt x="2169" y="137"/>
                  </a:lnTo>
                  <a:lnTo>
                    <a:pt x="2175" y="142"/>
                  </a:lnTo>
                  <a:lnTo>
                    <a:pt x="2188" y="150"/>
                  </a:lnTo>
                  <a:lnTo>
                    <a:pt x="2200" y="157"/>
                  </a:lnTo>
                  <a:lnTo>
                    <a:pt x="2206" y="162"/>
                  </a:lnTo>
                  <a:lnTo>
                    <a:pt x="2211" y="166"/>
                  </a:lnTo>
                  <a:lnTo>
                    <a:pt x="2216" y="171"/>
                  </a:lnTo>
                  <a:lnTo>
                    <a:pt x="2220" y="177"/>
                  </a:lnTo>
                  <a:lnTo>
                    <a:pt x="2224" y="184"/>
                  </a:lnTo>
                  <a:lnTo>
                    <a:pt x="2226" y="192"/>
                  </a:lnTo>
                  <a:lnTo>
                    <a:pt x="2227" y="201"/>
                  </a:lnTo>
                  <a:lnTo>
                    <a:pt x="2228" y="213"/>
                  </a:lnTo>
                  <a:lnTo>
                    <a:pt x="2227" y="233"/>
                  </a:lnTo>
                  <a:lnTo>
                    <a:pt x="2224" y="257"/>
                  </a:lnTo>
                  <a:lnTo>
                    <a:pt x="2221" y="280"/>
                  </a:lnTo>
                  <a:lnTo>
                    <a:pt x="2220" y="296"/>
                  </a:lnTo>
                  <a:lnTo>
                    <a:pt x="2220" y="303"/>
                  </a:lnTo>
                  <a:lnTo>
                    <a:pt x="2222" y="310"/>
                  </a:lnTo>
                  <a:lnTo>
                    <a:pt x="2226" y="315"/>
                  </a:lnTo>
                  <a:lnTo>
                    <a:pt x="2229" y="319"/>
                  </a:lnTo>
                  <a:lnTo>
                    <a:pt x="2239" y="325"/>
                  </a:lnTo>
                  <a:lnTo>
                    <a:pt x="2250" y="328"/>
                  </a:lnTo>
                  <a:lnTo>
                    <a:pt x="2261" y="333"/>
                  </a:lnTo>
                  <a:lnTo>
                    <a:pt x="2271" y="339"/>
                  </a:lnTo>
                  <a:lnTo>
                    <a:pt x="2274" y="343"/>
                  </a:lnTo>
                  <a:lnTo>
                    <a:pt x="2277" y="348"/>
                  </a:lnTo>
                  <a:lnTo>
                    <a:pt x="2278" y="355"/>
                  </a:lnTo>
                  <a:lnTo>
                    <a:pt x="2279" y="362"/>
                  </a:lnTo>
                  <a:lnTo>
                    <a:pt x="2279" y="370"/>
                  </a:lnTo>
                  <a:lnTo>
                    <a:pt x="2277" y="377"/>
                  </a:lnTo>
                  <a:lnTo>
                    <a:pt x="2275" y="383"/>
                  </a:lnTo>
                  <a:lnTo>
                    <a:pt x="2272" y="389"/>
                  </a:lnTo>
                  <a:lnTo>
                    <a:pt x="2265" y="401"/>
                  </a:lnTo>
                  <a:lnTo>
                    <a:pt x="2256" y="413"/>
                  </a:lnTo>
                  <a:lnTo>
                    <a:pt x="2248" y="425"/>
                  </a:lnTo>
                  <a:lnTo>
                    <a:pt x="2240" y="437"/>
                  </a:lnTo>
                  <a:lnTo>
                    <a:pt x="2238" y="442"/>
                  </a:lnTo>
                  <a:lnTo>
                    <a:pt x="2234" y="449"/>
                  </a:lnTo>
                  <a:lnTo>
                    <a:pt x="2233" y="456"/>
                  </a:lnTo>
                  <a:lnTo>
                    <a:pt x="2233" y="463"/>
                  </a:lnTo>
                  <a:lnTo>
                    <a:pt x="2236" y="480"/>
                  </a:lnTo>
                  <a:lnTo>
                    <a:pt x="2242" y="506"/>
                  </a:lnTo>
                  <a:lnTo>
                    <a:pt x="2251" y="538"/>
                  </a:lnTo>
                  <a:lnTo>
                    <a:pt x="2262" y="573"/>
                  </a:lnTo>
                  <a:lnTo>
                    <a:pt x="2273" y="607"/>
                  </a:lnTo>
                  <a:lnTo>
                    <a:pt x="2282" y="635"/>
                  </a:lnTo>
                  <a:lnTo>
                    <a:pt x="2289" y="657"/>
                  </a:lnTo>
                  <a:lnTo>
                    <a:pt x="2293" y="667"/>
                  </a:lnTo>
                  <a:lnTo>
                    <a:pt x="2296" y="675"/>
                  </a:lnTo>
                  <a:lnTo>
                    <a:pt x="2300" y="681"/>
                  </a:lnTo>
                  <a:lnTo>
                    <a:pt x="2305" y="687"/>
                  </a:lnTo>
                  <a:lnTo>
                    <a:pt x="2310" y="691"/>
                  </a:lnTo>
                  <a:lnTo>
                    <a:pt x="2316" y="695"/>
                  </a:lnTo>
                  <a:lnTo>
                    <a:pt x="2322" y="698"/>
                  </a:lnTo>
                  <a:lnTo>
                    <a:pt x="2328" y="700"/>
                  </a:lnTo>
                  <a:lnTo>
                    <a:pt x="2335" y="701"/>
                  </a:lnTo>
                  <a:lnTo>
                    <a:pt x="2349" y="702"/>
                  </a:lnTo>
                  <a:lnTo>
                    <a:pt x="2364" y="701"/>
                  </a:lnTo>
                  <a:lnTo>
                    <a:pt x="2379" y="700"/>
                  </a:lnTo>
                  <a:lnTo>
                    <a:pt x="2395" y="698"/>
                  </a:lnTo>
                  <a:lnTo>
                    <a:pt x="2410" y="697"/>
                  </a:lnTo>
                  <a:lnTo>
                    <a:pt x="2425" y="697"/>
                  </a:lnTo>
                  <a:lnTo>
                    <a:pt x="2432" y="698"/>
                  </a:lnTo>
                  <a:lnTo>
                    <a:pt x="2440" y="699"/>
                  </a:lnTo>
                  <a:lnTo>
                    <a:pt x="2446" y="701"/>
                  </a:lnTo>
                  <a:lnTo>
                    <a:pt x="2452" y="703"/>
                  </a:lnTo>
                  <a:lnTo>
                    <a:pt x="2458" y="707"/>
                  </a:lnTo>
                  <a:lnTo>
                    <a:pt x="2464" y="711"/>
                  </a:lnTo>
                  <a:lnTo>
                    <a:pt x="2468" y="717"/>
                  </a:lnTo>
                  <a:lnTo>
                    <a:pt x="2474" y="723"/>
                  </a:lnTo>
                  <a:lnTo>
                    <a:pt x="2477" y="731"/>
                  </a:lnTo>
                  <a:lnTo>
                    <a:pt x="2480" y="740"/>
                  </a:lnTo>
                  <a:lnTo>
                    <a:pt x="2483" y="751"/>
                  </a:lnTo>
                  <a:lnTo>
                    <a:pt x="2486" y="763"/>
                  </a:lnTo>
                  <a:lnTo>
                    <a:pt x="2487" y="771"/>
                  </a:lnTo>
                  <a:lnTo>
                    <a:pt x="2486" y="779"/>
                  </a:lnTo>
                  <a:lnTo>
                    <a:pt x="2483" y="786"/>
                  </a:lnTo>
                  <a:lnTo>
                    <a:pt x="2480" y="791"/>
                  </a:lnTo>
                  <a:lnTo>
                    <a:pt x="2471" y="800"/>
                  </a:lnTo>
                  <a:lnTo>
                    <a:pt x="2460" y="810"/>
                  </a:lnTo>
                  <a:lnTo>
                    <a:pt x="2455" y="815"/>
                  </a:lnTo>
                  <a:lnTo>
                    <a:pt x="2449" y="822"/>
                  </a:lnTo>
                  <a:lnTo>
                    <a:pt x="2443" y="831"/>
                  </a:lnTo>
                  <a:lnTo>
                    <a:pt x="2437" y="842"/>
                  </a:lnTo>
                  <a:lnTo>
                    <a:pt x="2433" y="856"/>
                  </a:lnTo>
                  <a:lnTo>
                    <a:pt x="2429" y="871"/>
                  </a:lnTo>
                  <a:lnTo>
                    <a:pt x="2426" y="891"/>
                  </a:lnTo>
                  <a:lnTo>
                    <a:pt x="2424" y="914"/>
                  </a:lnTo>
                  <a:lnTo>
                    <a:pt x="2421" y="937"/>
                  </a:lnTo>
                  <a:lnTo>
                    <a:pt x="2416" y="963"/>
                  </a:lnTo>
                  <a:lnTo>
                    <a:pt x="2415" y="974"/>
                  </a:lnTo>
                  <a:lnTo>
                    <a:pt x="2414" y="984"/>
                  </a:lnTo>
                  <a:lnTo>
                    <a:pt x="2415" y="988"/>
                  </a:lnTo>
                  <a:lnTo>
                    <a:pt x="2415" y="992"/>
                  </a:lnTo>
                  <a:lnTo>
                    <a:pt x="2416" y="993"/>
                  </a:lnTo>
                  <a:lnTo>
                    <a:pt x="2419" y="994"/>
                  </a:lnTo>
                  <a:lnTo>
                    <a:pt x="2415" y="1022"/>
                  </a:lnTo>
                  <a:lnTo>
                    <a:pt x="2414" y="1045"/>
                  </a:lnTo>
                  <a:lnTo>
                    <a:pt x="2413" y="1066"/>
                  </a:lnTo>
                  <a:lnTo>
                    <a:pt x="2413" y="1089"/>
                  </a:lnTo>
                  <a:lnTo>
                    <a:pt x="2414" y="1096"/>
                  </a:lnTo>
                  <a:lnTo>
                    <a:pt x="2414" y="1100"/>
                  </a:lnTo>
                  <a:lnTo>
                    <a:pt x="2416" y="1106"/>
                  </a:lnTo>
                  <a:lnTo>
                    <a:pt x="2418" y="1109"/>
                  </a:lnTo>
                  <a:lnTo>
                    <a:pt x="2422" y="1117"/>
                  </a:lnTo>
                  <a:lnTo>
                    <a:pt x="2429" y="1122"/>
                  </a:lnTo>
                  <a:lnTo>
                    <a:pt x="2444" y="1130"/>
                  </a:lnTo>
                  <a:lnTo>
                    <a:pt x="2461" y="1138"/>
                  </a:lnTo>
                  <a:lnTo>
                    <a:pt x="2470" y="1142"/>
                  </a:lnTo>
                  <a:lnTo>
                    <a:pt x="2478" y="1146"/>
                  </a:lnTo>
                  <a:lnTo>
                    <a:pt x="2486" y="1153"/>
                  </a:lnTo>
                  <a:lnTo>
                    <a:pt x="2492" y="1161"/>
                  </a:lnTo>
                  <a:lnTo>
                    <a:pt x="2494" y="1165"/>
                  </a:lnTo>
                  <a:lnTo>
                    <a:pt x="2497" y="1170"/>
                  </a:lnTo>
                  <a:lnTo>
                    <a:pt x="2499" y="1177"/>
                  </a:lnTo>
                  <a:lnTo>
                    <a:pt x="2501" y="1183"/>
                  </a:lnTo>
                  <a:lnTo>
                    <a:pt x="2501" y="1190"/>
                  </a:lnTo>
                  <a:lnTo>
                    <a:pt x="2502" y="1198"/>
                  </a:lnTo>
                  <a:lnTo>
                    <a:pt x="2502" y="1207"/>
                  </a:lnTo>
                  <a:lnTo>
                    <a:pt x="2501" y="1216"/>
                  </a:lnTo>
                  <a:lnTo>
                    <a:pt x="2502" y="1221"/>
                  </a:lnTo>
                  <a:lnTo>
                    <a:pt x="2504" y="1226"/>
                  </a:lnTo>
                  <a:lnTo>
                    <a:pt x="2507" y="1233"/>
                  </a:lnTo>
                  <a:lnTo>
                    <a:pt x="2512" y="1241"/>
                  </a:lnTo>
                  <a:lnTo>
                    <a:pt x="2523" y="1256"/>
                  </a:lnTo>
                  <a:lnTo>
                    <a:pt x="2536" y="1274"/>
                  </a:lnTo>
                  <a:lnTo>
                    <a:pt x="2549" y="1289"/>
                  </a:lnTo>
                  <a:lnTo>
                    <a:pt x="2561" y="1303"/>
                  </a:lnTo>
                  <a:lnTo>
                    <a:pt x="2571" y="1313"/>
                  </a:lnTo>
                  <a:lnTo>
                    <a:pt x="2575" y="1316"/>
                  </a:lnTo>
                  <a:lnTo>
                    <a:pt x="2582" y="1321"/>
                  </a:lnTo>
                  <a:lnTo>
                    <a:pt x="2589" y="1323"/>
                  </a:lnTo>
                  <a:lnTo>
                    <a:pt x="2596" y="1323"/>
                  </a:lnTo>
                  <a:lnTo>
                    <a:pt x="2604" y="1323"/>
                  </a:lnTo>
                  <a:lnTo>
                    <a:pt x="2620" y="1320"/>
                  </a:lnTo>
                  <a:lnTo>
                    <a:pt x="2640" y="1314"/>
                  </a:lnTo>
                  <a:lnTo>
                    <a:pt x="2661" y="1306"/>
                  </a:lnTo>
                  <a:lnTo>
                    <a:pt x="2683" y="1300"/>
                  </a:lnTo>
                  <a:lnTo>
                    <a:pt x="2694" y="1298"/>
                  </a:lnTo>
                  <a:lnTo>
                    <a:pt x="2706" y="1295"/>
                  </a:lnTo>
                  <a:lnTo>
                    <a:pt x="2718" y="1294"/>
                  </a:lnTo>
                  <a:lnTo>
                    <a:pt x="2731" y="1293"/>
                  </a:lnTo>
                  <a:lnTo>
                    <a:pt x="2737" y="1292"/>
                  </a:lnTo>
                  <a:lnTo>
                    <a:pt x="2742" y="1289"/>
                  </a:lnTo>
                  <a:lnTo>
                    <a:pt x="2745" y="1284"/>
                  </a:lnTo>
                  <a:lnTo>
                    <a:pt x="2749" y="1279"/>
                  </a:lnTo>
                  <a:lnTo>
                    <a:pt x="2753" y="1265"/>
                  </a:lnTo>
                  <a:lnTo>
                    <a:pt x="2756" y="1248"/>
                  </a:lnTo>
                  <a:lnTo>
                    <a:pt x="2759" y="1241"/>
                  </a:lnTo>
                  <a:lnTo>
                    <a:pt x="2762" y="1232"/>
                  </a:lnTo>
                  <a:lnTo>
                    <a:pt x="2765" y="1225"/>
                  </a:lnTo>
                  <a:lnTo>
                    <a:pt x="2770" y="1218"/>
                  </a:lnTo>
                  <a:lnTo>
                    <a:pt x="2775" y="1212"/>
                  </a:lnTo>
                  <a:lnTo>
                    <a:pt x="2782" y="1208"/>
                  </a:lnTo>
                  <a:lnTo>
                    <a:pt x="2790" y="1204"/>
                  </a:lnTo>
                  <a:lnTo>
                    <a:pt x="2800" y="1203"/>
                  </a:lnTo>
                  <a:lnTo>
                    <a:pt x="2805" y="1203"/>
                  </a:lnTo>
                  <a:lnTo>
                    <a:pt x="2809" y="1204"/>
                  </a:lnTo>
                  <a:lnTo>
                    <a:pt x="2812" y="1206"/>
                  </a:lnTo>
                  <a:lnTo>
                    <a:pt x="2817" y="1208"/>
                  </a:lnTo>
                  <a:lnTo>
                    <a:pt x="2823" y="1213"/>
                  </a:lnTo>
                  <a:lnTo>
                    <a:pt x="2830" y="1219"/>
                  </a:lnTo>
                  <a:lnTo>
                    <a:pt x="2836" y="1224"/>
                  </a:lnTo>
                  <a:lnTo>
                    <a:pt x="2844" y="1230"/>
                  </a:lnTo>
                  <a:lnTo>
                    <a:pt x="2847" y="1231"/>
                  </a:lnTo>
                  <a:lnTo>
                    <a:pt x="2852" y="1233"/>
                  </a:lnTo>
                  <a:lnTo>
                    <a:pt x="2855" y="1234"/>
                  </a:lnTo>
                  <a:lnTo>
                    <a:pt x="2859" y="1234"/>
                  </a:lnTo>
                  <a:lnTo>
                    <a:pt x="2883" y="1233"/>
                  </a:lnTo>
                  <a:lnTo>
                    <a:pt x="2902" y="1231"/>
                  </a:lnTo>
                  <a:lnTo>
                    <a:pt x="2919" y="1227"/>
                  </a:lnTo>
                  <a:lnTo>
                    <a:pt x="2933" y="1222"/>
                  </a:lnTo>
                  <a:lnTo>
                    <a:pt x="2946" y="1216"/>
                  </a:lnTo>
                  <a:lnTo>
                    <a:pt x="2957" y="1210"/>
                  </a:lnTo>
                  <a:lnTo>
                    <a:pt x="2967" y="1202"/>
                  </a:lnTo>
                  <a:lnTo>
                    <a:pt x="2976" y="1196"/>
                  </a:lnTo>
                  <a:lnTo>
                    <a:pt x="2986" y="1188"/>
                  </a:lnTo>
                  <a:lnTo>
                    <a:pt x="2994" y="1181"/>
                  </a:lnTo>
                  <a:lnTo>
                    <a:pt x="3003" y="1175"/>
                  </a:lnTo>
                  <a:lnTo>
                    <a:pt x="3014" y="1169"/>
                  </a:lnTo>
                  <a:lnTo>
                    <a:pt x="3025" y="1164"/>
                  </a:lnTo>
                  <a:lnTo>
                    <a:pt x="3038" y="1161"/>
                  </a:lnTo>
                  <a:lnTo>
                    <a:pt x="3054" y="1157"/>
                  </a:lnTo>
                  <a:lnTo>
                    <a:pt x="3071" y="1157"/>
                  </a:lnTo>
                  <a:lnTo>
                    <a:pt x="3083" y="1157"/>
                  </a:lnTo>
                  <a:lnTo>
                    <a:pt x="3095" y="1158"/>
                  </a:lnTo>
                  <a:lnTo>
                    <a:pt x="3105" y="1159"/>
                  </a:lnTo>
                  <a:lnTo>
                    <a:pt x="3114" y="1162"/>
                  </a:lnTo>
                  <a:lnTo>
                    <a:pt x="3123" y="1164"/>
                  </a:lnTo>
                  <a:lnTo>
                    <a:pt x="3129" y="1167"/>
                  </a:lnTo>
                  <a:lnTo>
                    <a:pt x="3136" y="1170"/>
                  </a:lnTo>
                  <a:lnTo>
                    <a:pt x="3142" y="1175"/>
                  </a:lnTo>
                  <a:lnTo>
                    <a:pt x="3153" y="1184"/>
                  </a:lnTo>
                  <a:lnTo>
                    <a:pt x="3162" y="1193"/>
                  </a:lnTo>
                  <a:lnTo>
                    <a:pt x="3172" y="1204"/>
                  </a:lnTo>
                  <a:lnTo>
                    <a:pt x="3182" y="1216"/>
                  </a:lnTo>
                  <a:lnTo>
                    <a:pt x="3188" y="1221"/>
                  </a:lnTo>
                  <a:lnTo>
                    <a:pt x="3197" y="1225"/>
                  </a:lnTo>
                  <a:lnTo>
                    <a:pt x="3207" y="1227"/>
                  </a:lnTo>
                  <a:lnTo>
                    <a:pt x="3219" y="1231"/>
                  </a:lnTo>
                  <a:lnTo>
                    <a:pt x="3244" y="1233"/>
                  </a:lnTo>
                  <a:lnTo>
                    <a:pt x="3273" y="1234"/>
                  </a:lnTo>
                  <a:lnTo>
                    <a:pt x="3300" y="1234"/>
                  </a:lnTo>
                  <a:lnTo>
                    <a:pt x="3324" y="1234"/>
                  </a:lnTo>
                  <a:lnTo>
                    <a:pt x="3343" y="1235"/>
                  </a:lnTo>
                  <a:lnTo>
                    <a:pt x="3355" y="1236"/>
                  </a:lnTo>
                  <a:lnTo>
                    <a:pt x="3361" y="1246"/>
                  </a:lnTo>
                  <a:lnTo>
                    <a:pt x="3364" y="1255"/>
                  </a:lnTo>
                  <a:lnTo>
                    <a:pt x="3365" y="1263"/>
                  </a:lnTo>
                  <a:lnTo>
                    <a:pt x="3364" y="1270"/>
                  </a:lnTo>
                  <a:lnTo>
                    <a:pt x="3362" y="1278"/>
                  </a:lnTo>
                  <a:lnTo>
                    <a:pt x="3357" y="1284"/>
                  </a:lnTo>
                  <a:lnTo>
                    <a:pt x="3353" y="1291"/>
                  </a:lnTo>
                  <a:lnTo>
                    <a:pt x="3346" y="1298"/>
                  </a:lnTo>
                  <a:lnTo>
                    <a:pt x="3340" y="1303"/>
                  </a:lnTo>
                  <a:lnTo>
                    <a:pt x="3332" y="1309"/>
                  </a:lnTo>
                  <a:lnTo>
                    <a:pt x="3324" y="1313"/>
                  </a:lnTo>
                  <a:lnTo>
                    <a:pt x="3317" y="1317"/>
                  </a:lnTo>
                  <a:lnTo>
                    <a:pt x="3301" y="1325"/>
                  </a:lnTo>
                  <a:lnTo>
                    <a:pt x="3288" y="1329"/>
                  </a:lnTo>
                  <a:lnTo>
                    <a:pt x="3273" y="1334"/>
                  </a:lnTo>
                  <a:lnTo>
                    <a:pt x="3258" y="1338"/>
                  </a:lnTo>
                  <a:lnTo>
                    <a:pt x="3241" y="1341"/>
                  </a:lnTo>
                  <a:lnTo>
                    <a:pt x="3226" y="1344"/>
                  </a:lnTo>
                  <a:lnTo>
                    <a:pt x="3210" y="1347"/>
                  </a:lnTo>
                  <a:lnTo>
                    <a:pt x="3195" y="1349"/>
                  </a:lnTo>
                  <a:lnTo>
                    <a:pt x="3181" y="1354"/>
                  </a:lnTo>
                  <a:lnTo>
                    <a:pt x="3166" y="1358"/>
                  </a:lnTo>
                  <a:lnTo>
                    <a:pt x="3153" y="1363"/>
                  </a:lnTo>
                  <a:lnTo>
                    <a:pt x="3141" y="1370"/>
                  </a:lnTo>
                  <a:lnTo>
                    <a:pt x="3136" y="1374"/>
                  </a:lnTo>
                  <a:lnTo>
                    <a:pt x="3131" y="1379"/>
                  </a:lnTo>
                  <a:lnTo>
                    <a:pt x="3126" y="1384"/>
                  </a:lnTo>
                  <a:lnTo>
                    <a:pt x="3123" y="1390"/>
                  </a:lnTo>
                  <a:lnTo>
                    <a:pt x="3118" y="1396"/>
                  </a:lnTo>
                  <a:lnTo>
                    <a:pt x="3115" y="1404"/>
                  </a:lnTo>
                  <a:lnTo>
                    <a:pt x="3112" y="1412"/>
                  </a:lnTo>
                  <a:lnTo>
                    <a:pt x="3109" y="1419"/>
                  </a:lnTo>
                  <a:lnTo>
                    <a:pt x="3107" y="1429"/>
                  </a:lnTo>
                  <a:lnTo>
                    <a:pt x="3106" y="1439"/>
                  </a:lnTo>
                  <a:lnTo>
                    <a:pt x="3105" y="1449"/>
                  </a:lnTo>
                  <a:lnTo>
                    <a:pt x="3105" y="1461"/>
                  </a:lnTo>
                  <a:lnTo>
                    <a:pt x="3105" y="1468"/>
                  </a:lnTo>
                  <a:lnTo>
                    <a:pt x="3107" y="1474"/>
                  </a:lnTo>
                  <a:lnTo>
                    <a:pt x="3111" y="1482"/>
                  </a:lnTo>
                  <a:lnTo>
                    <a:pt x="3115" y="1491"/>
                  </a:lnTo>
                  <a:lnTo>
                    <a:pt x="3125" y="1508"/>
                  </a:lnTo>
                  <a:lnTo>
                    <a:pt x="3136" y="1526"/>
                  </a:lnTo>
                  <a:lnTo>
                    <a:pt x="3157" y="1554"/>
                  </a:lnTo>
                  <a:lnTo>
                    <a:pt x="3166" y="1567"/>
                  </a:lnTo>
                  <a:close/>
                </a:path>
              </a:pathLst>
            </a:custGeom>
            <a:solidFill>
              <a:srgbClr val="356F3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3602363" y="4389514"/>
              <a:ext cx="962000" cy="646290"/>
            </a:xfrm>
            <a:custGeom>
              <a:avLst/>
              <a:gdLst/>
              <a:ahLst/>
              <a:cxnLst>
                <a:cxn ang="0">
                  <a:pos x="2968" y="1632"/>
                </a:cxn>
                <a:cxn ang="0">
                  <a:pos x="2846" y="1696"/>
                </a:cxn>
                <a:cxn ang="0">
                  <a:pos x="2800" y="1739"/>
                </a:cxn>
                <a:cxn ang="0">
                  <a:pos x="2661" y="1721"/>
                </a:cxn>
                <a:cxn ang="0">
                  <a:pos x="2518" y="1795"/>
                </a:cxn>
                <a:cxn ang="0">
                  <a:pos x="2263" y="1937"/>
                </a:cxn>
                <a:cxn ang="0">
                  <a:pos x="1991" y="2116"/>
                </a:cxn>
                <a:cxn ang="0">
                  <a:pos x="1876" y="2214"/>
                </a:cxn>
                <a:cxn ang="0">
                  <a:pos x="1863" y="2260"/>
                </a:cxn>
                <a:cxn ang="0">
                  <a:pos x="1775" y="2191"/>
                </a:cxn>
                <a:cxn ang="0">
                  <a:pos x="1693" y="2144"/>
                </a:cxn>
                <a:cxn ang="0">
                  <a:pos x="1660" y="2096"/>
                </a:cxn>
                <a:cxn ang="0">
                  <a:pos x="1583" y="2003"/>
                </a:cxn>
                <a:cxn ang="0">
                  <a:pos x="1378" y="1942"/>
                </a:cxn>
                <a:cxn ang="0">
                  <a:pos x="1295" y="1695"/>
                </a:cxn>
                <a:cxn ang="0">
                  <a:pos x="1267" y="1415"/>
                </a:cxn>
                <a:cxn ang="0">
                  <a:pos x="1173" y="1293"/>
                </a:cxn>
                <a:cxn ang="0">
                  <a:pos x="903" y="1275"/>
                </a:cxn>
                <a:cxn ang="0">
                  <a:pos x="670" y="1170"/>
                </a:cxn>
                <a:cxn ang="0">
                  <a:pos x="529" y="1185"/>
                </a:cxn>
                <a:cxn ang="0">
                  <a:pos x="334" y="1127"/>
                </a:cxn>
                <a:cxn ang="0">
                  <a:pos x="41" y="1075"/>
                </a:cxn>
                <a:cxn ang="0">
                  <a:pos x="192" y="994"/>
                </a:cxn>
                <a:cxn ang="0">
                  <a:pos x="347" y="786"/>
                </a:cxn>
                <a:cxn ang="0">
                  <a:pos x="392" y="701"/>
                </a:cxn>
                <a:cxn ang="0">
                  <a:pos x="464" y="532"/>
                </a:cxn>
                <a:cxn ang="0">
                  <a:pos x="554" y="345"/>
                </a:cxn>
                <a:cxn ang="0">
                  <a:pos x="649" y="237"/>
                </a:cxn>
                <a:cxn ang="0">
                  <a:pos x="750" y="200"/>
                </a:cxn>
                <a:cxn ang="0">
                  <a:pos x="808" y="109"/>
                </a:cxn>
                <a:cxn ang="0">
                  <a:pos x="982" y="0"/>
                </a:cxn>
                <a:cxn ang="0">
                  <a:pos x="1145" y="60"/>
                </a:cxn>
                <a:cxn ang="0">
                  <a:pos x="1409" y="80"/>
                </a:cxn>
                <a:cxn ang="0">
                  <a:pos x="1452" y="205"/>
                </a:cxn>
                <a:cxn ang="0">
                  <a:pos x="1522" y="202"/>
                </a:cxn>
                <a:cxn ang="0">
                  <a:pos x="1592" y="251"/>
                </a:cxn>
                <a:cxn ang="0">
                  <a:pos x="1603" y="199"/>
                </a:cxn>
                <a:cxn ang="0">
                  <a:pos x="1791" y="156"/>
                </a:cxn>
                <a:cxn ang="0">
                  <a:pos x="1948" y="173"/>
                </a:cxn>
                <a:cxn ang="0">
                  <a:pos x="2045" y="119"/>
                </a:cxn>
                <a:cxn ang="0">
                  <a:pos x="2123" y="115"/>
                </a:cxn>
                <a:cxn ang="0">
                  <a:pos x="2216" y="171"/>
                </a:cxn>
                <a:cxn ang="0">
                  <a:pos x="2226" y="315"/>
                </a:cxn>
                <a:cxn ang="0">
                  <a:pos x="2275" y="383"/>
                </a:cxn>
                <a:cxn ang="0">
                  <a:pos x="2251" y="538"/>
                </a:cxn>
                <a:cxn ang="0">
                  <a:pos x="2328" y="700"/>
                </a:cxn>
                <a:cxn ang="0">
                  <a:pos x="2458" y="707"/>
                </a:cxn>
                <a:cxn ang="0">
                  <a:pos x="2471" y="800"/>
                </a:cxn>
                <a:cxn ang="0">
                  <a:pos x="2415" y="974"/>
                </a:cxn>
                <a:cxn ang="0">
                  <a:pos x="2416" y="1106"/>
                </a:cxn>
                <a:cxn ang="0">
                  <a:pos x="2499" y="1177"/>
                </a:cxn>
                <a:cxn ang="0">
                  <a:pos x="2549" y="1289"/>
                </a:cxn>
                <a:cxn ang="0">
                  <a:pos x="2694" y="1298"/>
                </a:cxn>
                <a:cxn ang="0">
                  <a:pos x="2765" y="1225"/>
                </a:cxn>
                <a:cxn ang="0">
                  <a:pos x="2836" y="1224"/>
                </a:cxn>
                <a:cxn ang="0">
                  <a:pos x="2967" y="1202"/>
                </a:cxn>
                <a:cxn ang="0">
                  <a:pos x="3105" y="1159"/>
                </a:cxn>
                <a:cxn ang="0">
                  <a:pos x="3207" y="1227"/>
                </a:cxn>
                <a:cxn ang="0">
                  <a:pos x="3362" y="1278"/>
                </a:cxn>
                <a:cxn ang="0">
                  <a:pos x="3241" y="1341"/>
                </a:cxn>
                <a:cxn ang="0">
                  <a:pos x="3118" y="1396"/>
                </a:cxn>
                <a:cxn ang="0">
                  <a:pos x="3125" y="1508"/>
                </a:cxn>
              </a:cxnLst>
              <a:rect l="0" t="0" r="r" b="b"/>
              <a:pathLst>
                <a:path w="3365" h="2260">
                  <a:moveTo>
                    <a:pt x="3166" y="1567"/>
                  </a:moveTo>
                  <a:lnTo>
                    <a:pt x="3154" y="1571"/>
                  </a:lnTo>
                  <a:lnTo>
                    <a:pt x="3143" y="1573"/>
                  </a:lnTo>
                  <a:lnTo>
                    <a:pt x="3131" y="1575"/>
                  </a:lnTo>
                  <a:lnTo>
                    <a:pt x="3120" y="1576"/>
                  </a:lnTo>
                  <a:lnTo>
                    <a:pt x="3101" y="1577"/>
                  </a:lnTo>
                  <a:lnTo>
                    <a:pt x="3084" y="1577"/>
                  </a:lnTo>
                  <a:lnTo>
                    <a:pt x="3060" y="1587"/>
                  </a:lnTo>
                  <a:lnTo>
                    <a:pt x="3036" y="1598"/>
                  </a:lnTo>
                  <a:lnTo>
                    <a:pt x="3014" y="1609"/>
                  </a:lnTo>
                  <a:lnTo>
                    <a:pt x="2991" y="1621"/>
                  </a:lnTo>
                  <a:lnTo>
                    <a:pt x="2968" y="1632"/>
                  </a:lnTo>
                  <a:lnTo>
                    <a:pt x="2943" y="1642"/>
                  </a:lnTo>
                  <a:lnTo>
                    <a:pt x="2930" y="1647"/>
                  </a:lnTo>
                  <a:lnTo>
                    <a:pt x="2916" y="1651"/>
                  </a:lnTo>
                  <a:lnTo>
                    <a:pt x="2902" y="1654"/>
                  </a:lnTo>
                  <a:lnTo>
                    <a:pt x="2888" y="1657"/>
                  </a:lnTo>
                  <a:lnTo>
                    <a:pt x="2880" y="1661"/>
                  </a:lnTo>
                  <a:lnTo>
                    <a:pt x="2864" y="1671"/>
                  </a:lnTo>
                  <a:lnTo>
                    <a:pt x="2859" y="1675"/>
                  </a:lnTo>
                  <a:lnTo>
                    <a:pt x="2856" y="1679"/>
                  </a:lnTo>
                  <a:lnTo>
                    <a:pt x="2852" y="1685"/>
                  </a:lnTo>
                  <a:lnTo>
                    <a:pt x="2849" y="1690"/>
                  </a:lnTo>
                  <a:lnTo>
                    <a:pt x="2846" y="1696"/>
                  </a:lnTo>
                  <a:lnTo>
                    <a:pt x="2844" y="1702"/>
                  </a:lnTo>
                  <a:lnTo>
                    <a:pt x="2844" y="1709"/>
                  </a:lnTo>
                  <a:lnTo>
                    <a:pt x="2844" y="1716"/>
                  </a:lnTo>
                  <a:lnTo>
                    <a:pt x="2843" y="1721"/>
                  </a:lnTo>
                  <a:lnTo>
                    <a:pt x="2841" y="1724"/>
                  </a:lnTo>
                  <a:lnTo>
                    <a:pt x="2839" y="1727"/>
                  </a:lnTo>
                  <a:lnTo>
                    <a:pt x="2835" y="1731"/>
                  </a:lnTo>
                  <a:lnTo>
                    <a:pt x="2829" y="1735"/>
                  </a:lnTo>
                  <a:lnTo>
                    <a:pt x="2822" y="1738"/>
                  </a:lnTo>
                  <a:lnTo>
                    <a:pt x="2813" y="1741"/>
                  </a:lnTo>
                  <a:lnTo>
                    <a:pt x="2807" y="1741"/>
                  </a:lnTo>
                  <a:lnTo>
                    <a:pt x="2800" y="1739"/>
                  </a:lnTo>
                  <a:lnTo>
                    <a:pt x="2795" y="1737"/>
                  </a:lnTo>
                  <a:lnTo>
                    <a:pt x="2789" y="1733"/>
                  </a:lnTo>
                  <a:lnTo>
                    <a:pt x="2782" y="1730"/>
                  </a:lnTo>
                  <a:lnTo>
                    <a:pt x="2775" y="1726"/>
                  </a:lnTo>
                  <a:lnTo>
                    <a:pt x="2767" y="1724"/>
                  </a:lnTo>
                  <a:lnTo>
                    <a:pt x="2752" y="1721"/>
                  </a:lnTo>
                  <a:lnTo>
                    <a:pt x="2736" y="1719"/>
                  </a:lnTo>
                  <a:lnTo>
                    <a:pt x="2719" y="1718"/>
                  </a:lnTo>
                  <a:lnTo>
                    <a:pt x="2703" y="1718"/>
                  </a:lnTo>
                  <a:lnTo>
                    <a:pt x="2685" y="1718"/>
                  </a:lnTo>
                  <a:lnTo>
                    <a:pt x="2669" y="1719"/>
                  </a:lnTo>
                  <a:lnTo>
                    <a:pt x="2661" y="1721"/>
                  </a:lnTo>
                  <a:lnTo>
                    <a:pt x="2653" y="1723"/>
                  </a:lnTo>
                  <a:lnTo>
                    <a:pt x="2646" y="1727"/>
                  </a:lnTo>
                  <a:lnTo>
                    <a:pt x="2638" y="1732"/>
                  </a:lnTo>
                  <a:lnTo>
                    <a:pt x="2624" y="1743"/>
                  </a:lnTo>
                  <a:lnTo>
                    <a:pt x="2609" y="1755"/>
                  </a:lnTo>
                  <a:lnTo>
                    <a:pt x="2595" y="1768"/>
                  </a:lnTo>
                  <a:lnTo>
                    <a:pt x="2580" y="1779"/>
                  </a:lnTo>
                  <a:lnTo>
                    <a:pt x="2572" y="1783"/>
                  </a:lnTo>
                  <a:lnTo>
                    <a:pt x="2565" y="1787"/>
                  </a:lnTo>
                  <a:lnTo>
                    <a:pt x="2556" y="1790"/>
                  </a:lnTo>
                  <a:lnTo>
                    <a:pt x="2548" y="1791"/>
                  </a:lnTo>
                  <a:lnTo>
                    <a:pt x="2518" y="1795"/>
                  </a:lnTo>
                  <a:lnTo>
                    <a:pt x="2491" y="1800"/>
                  </a:lnTo>
                  <a:lnTo>
                    <a:pt x="2467" y="1806"/>
                  </a:lnTo>
                  <a:lnTo>
                    <a:pt x="2444" y="1813"/>
                  </a:lnTo>
                  <a:lnTo>
                    <a:pt x="2423" y="1822"/>
                  </a:lnTo>
                  <a:lnTo>
                    <a:pt x="2404" y="1830"/>
                  </a:lnTo>
                  <a:lnTo>
                    <a:pt x="2386" y="1840"/>
                  </a:lnTo>
                  <a:lnTo>
                    <a:pt x="2368" y="1851"/>
                  </a:lnTo>
                  <a:lnTo>
                    <a:pt x="2352" y="1863"/>
                  </a:lnTo>
                  <a:lnTo>
                    <a:pt x="2334" y="1877"/>
                  </a:lnTo>
                  <a:lnTo>
                    <a:pt x="2318" y="1890"/>
                  </a:lnTo>
                  <a:lnTo>
                    <a:pt x="2300" y="1905"/>
                  </a:lnTo>
                  <a:lnTo>
                    <a:pt x="2263" y="1937"/>
                  </a:lnTo>
                  <a:lnTo>
                    <a:pt x="2220" y="1972"/>
                  </a:lnTo>
                  <a:lnTo>
                    <a:pt x="2196" y="1991"/>
                  </a:lnTo>
                  <a:lnTo>
                    <a:pt x="2176" y="2004"/>
                  </a:lnTo>
                  <a:lnTo>
                    <a:pt x="2159" y="2015"/>
                  </a:lnTo>
                  <a:lnTo>
                    <a:pt x="2143" y="2023"/>
                  </a:lnTo>
                  <a:lnTo>
                    <a:pt x="2126" y="2032"/>
                  </a:lnTo>
                  <a:lnTo>
                    <a:pt x="2108" y="2042"/>
                  </a:lnTo>
                  <a:lnTo>
                    <a:pt x="2086" y="2054"/>
                  </a:lnTo>
                  <a:lnTo>
                    <a:pt x="2060" y="2069"/>
                  </a:lnTo>
                  <a:lnTo>
                    <a:pt x="2035" y="2086"/>
                  </a:lnTo>
                  <a:lnTo>
                    <a:pt x="2012" y="2101"/>
                  </a:lnTo>
                  <a:lnTo>
                    <a:pt x="1991" y="2116"/>
                  </a:lnTo>
                  <a:lnTo>
                    <a:pt x="1972" y="2130"/>
                  </a:lnTo>
                  <a:lnTo>
                    <a:pt x="1955" y="2142"/>
                  </a:lnTo>
                  <a:lnTo>
                    <a:pt x="1938" y="2154"/>
                  </a:lnTo>
                  <a:lnTo>
                    <a:pt x="1921" y="2165"/>
                  </a:lnTo>
                  <a:lnTo>
                    <a:pt x="1903" y="2176"/>
                  </a:lnTo>
                  <a:lnTo>
                    <a:pt x="1889" y="2185"/>
                  </a:lnTo>
                  <a:lnTo>
                    <a:pt x="1879" y="2192"/>
                  </a:lnTo>
                  <a:lnTo>
                    <a:pt x="1873" y="2199"/>
                  </a:lnTo>
                  <a:lnTo>
                    <a:pt x="1870" y="2203"/>
                  </a:lnTo>
                  <a:lnTo>
                    <a:pt x="1870" y="2208"/>
                  </a:lnTo>
                  <a:lnTo>
                    <a:pt x="1873" y="2211"/>
                  </a:lnTo>
                  <a:lnTo>
                    <a:pt x="1876" y="2214"/>
                  </a:lnTo>
                  <a:lnTo>
                    <a:pt x="1879" y="2217"/>
                  </a:lnTo>
                  <a:lnTo>
                    <a:pt x="1884" y="2220"/>
                  </a:lnTo>
                  <a:lnTo>
                    <a:pt x="1888" y="2223"/>
                  </a:lnTo>
                  <a:lnTo>
                    <a:pt x="1891" y="2226"/>
                  </a:lnTo>
                  <a:lnTo>
                    <a:pt x="1892" y="2231"/>
                  </a:lnTo>
                  <a:lnTo>
                    <a:pt x="1892" y="2234"/>
                  </a:lnTo>
                  <a:lnTo>
                    <a:pt x="1892" y="2236"/>
                  </a:lnTo>
                  <a:lnTo>
                    <a:pt x="1891" y="2239"/>
                  </a:lnTo>
                  <a:lnTo>
                    <a:pt x="1889" y="2243"/>
                  </a:lnTo>
                  <a:lnTo>
                    <a:pt x="1882" y="2250"/>
                  </a:lnTo>
                  <a:lnTo>
                    <a:pt x="1872" y="2260"/>
                  </a:lnTo>
                  <a:lnTo>
                    <a:pt x="1863" y="2260"/>
                  </a:lnTo>
                  <a:lnTo>
                    <a:pt x="1854" y="2259"/>
                  </a:lnTo>
                  <a:lnTo>
                    <a:pt x="1846" y="2258"/>
                  </a:lnTo>
                  <a:lnTo>
                    <a:pt x="1839" y="2256"/>
                  </a:lnTo>
                  <a:lnTo>
                    <a:pt x="1832" y="2253"/>
                  </a:lnTo>
                  <a:lnTo>
                    <a:pt x="1825" y="2250"/>
                  </a:lnTo>
                  <a:lnTo>
                    <a:pt x="1820" y="2246"/>
                  </a:lnTo>
                  <a:lnTo>
                    <a:pt x="1815" y="2243"/>
                  </a:lnTo>
                  <a:lnTo>
                    <a:pt x="1806" y="2234"/>
                  </a:lnTo>
                  <a:lnTo>
                    <a:pt x="1797" y="2224"/>
                  </a:lnTo>
                  <a:lnTo>
                    <a:pt x="1789" y="2213"/>
                  </a:lnTo>
                  <a:lnTo>
                    <a:pt x="1783" y="2202"/>
                  </a:lnTo>
                  <a:lnTo>
                    <a:pt x="1775" y="2191"/>
                  </a:lnTo>
                  <a:lnTo>
                    <a:pt x="1767" y="2180"/>
                  </a:lnTo>
                  <a:lnTo>
                    <a:pt x="1760" y="2169"/>
                  </a:lnTo>
                  <a:lnTo>
                    <a:pt x="1751" y="2159"/>
                  </a:lnTo>
                  <a:lnTo>
                    <a:pt x="1745" y="2155"/>
                  </a:lnTo>
                  <a:lnTo>
                    <a:pt x="1740" y="2151"/>
                  </a:lnTo>
                  <a:lnTo>
                    <a:pt x="1734" y="2147"/>
                  </a:lnTo>
                  <a:lnTo>
                    <a:pt x="1728" y="2143"/>
                  </a:lnTo>
                  <a:lnTo>
                    <a:pt x="1721" y="2141"/>
                  </a:lnTo>
                  <a:lnTo>
                    <a:pt x="1714" y="2137"/>
                  </a:lnTo>
                  <a:lnTo>
                    <a:pt x="1705" y="2135"/>
                  </a:lnTo>
                  <a:lnTo>
                    <a:pt x="1696" y="2134"/>
                  </a:lnTo>
                  <a:lnTo>
                    <a:pt x="1693" y="2144"/>
                  </a:lnTo>
                  <a:lnTo>
                    <a:pt x="1688" y="2153"/>
                  </a:lnTo>
                  <a:lnTo>
                    <a:pt x="1683" y="2162"/>
                  </a:lnTo>
                  <a:lnTo>
                    <a:pt x="1676" y="2168"/>
                  </a:lnTo>
                  <a:lnTo>
                    <a:pt x="1669" y="2175"/>
                  </a:lnTo>
                  <a:lnTo>
                    <a:pt x="1661" y="2179"/>
                  </a:lnTo>
                  <a:lnTo>
                    <a:pt x="1652" y="2182"/>
                  </a:lnTo>
                  <a:lnTo>
                    <a:pt x="1642" y="2184"/>
                  </a:lnTo>
                  <a:lnTo>
                    <a:pt x="1642" y="2184"/>
                  </a:lnTo>
                  <a:lnTo>
                    <a:pt x="1642" y="2111"/>
                  </a:lnTo>
                  <a:lnTo>
                    <a:pt x="1642" y="2111"/>
                  </a:lnTo>
                  <a:lnTo>
                    <a:pt x="1652" y="2103"/>
                  </a:lnTo>
                  <a:lnTo>
                    <a:pt x="1660" y="2096"/>
                  </a:lnTo>
                  <a:lnTo>
                    <a:pt x="1665" y="2089"/>
                  </a:lnTo>
                  <a:lnTo>
                    <a:pt x="1670" y="2083"/>
                  </a:lnTo>
                  <a:lnTo>
                    <a:pt x="1673" y="2075"/>
                  </a:lnTo>
                  <a:lnTo>
                    <a:pt x="1675" y="2065"/>
                  </a:lnTo>
                  <a:lnTo>
                    <a:pt x="1677" y="2053"/>
                  </a:lnTo>
                  <a:lnTo>
                    <a:pt x="1679" y="2039"/>
                  </a:lnTo>
                  <a:lnTo>
                    <a:pt x="1652" y="2030"/>
                  </a:lnTo>
                  <a:lnTo>
                    <a:pt x="1629" y="2022"/>
                  </a:lnTo>
                  <a:lnTo>
                    <a:pt x="1617" y="2019"/>
                  </a:lnTo>
                  <a:lnTo>
                    <a:pt x="1606" y="2015"/>
                  </a:lnTo>
                  <a:lnTo>
                    <a:pt x="1594" y="2009"/>
                  </a:lnTo>
                  <a:lnTo>
                    <a:pt x="1583" y="2003"/>
                  </a:lnTo>
                  <a:lnTo>
                    <a:pt x="1583" y="2003"/>
                  </a:lnTo>
                  <a:lnTo>
                    <a:pt x="1410" y="2003"/>
                  </a:lnTo>
                  <a:lnTo>
                    <a:pt x="1410" y="2003"/>
                  </a:lnTo>
                  <a:lnTo>
                    <a:pt x="1398" y="1994"/>
                  </a:lnTo>
                  <a:lnTo>
                    <a:pt x="1387" y="1983"/>
                  </a:lnTo>
                  <a:lnTo>
                    <a:pt x="1381" y="1977"/>
                  </a:lnTo>
                  <a:lnTo>
                    <a:pt x="1378" y="1971"/>
                  </a:lnTo>
                  <a:lnTo>
                    <a:pt x="1375" y="1964"/>
                  </a:lnTo>
                  <a:lnTo>
                    <a:pt x="1374" y="1957"/>
                  </a:lnTo>
                  <a:lnTo>
                    <a:pt x="1375" y="1952"/>
                  </a:lnTo>
                  <a:lnTo>
                    <a:pt x="1376" y="1948"/>
                  </a:lnTo>
                  <a:lnTo>
                    <a:pt x="1378" y="1942"/>
                  </a:lnTo>
                  <a:lnTo>
                    <a:pt x="1380" y="1938"/>
                  </a:lnTo>
                  <a:lnTo>
                    <a:pt x="1387" y="1927"/>
                  </a:lnTo>
                  <a:lnTo>
                    <a:pt x="1395" y="1917"/>
                  </a:lnTo>
                  <a:lnTo>
                    <a:pt x="1410" y="1898"/>
                  </a:lnTo>
                  <a:lnTo>
                    <a:pt x="1421" y="1890"/>
                  </a:lnTo>
                  <a:lnTo>
                    <a:pt x="1409" y="1871"/>
                  </a:lnTo>
                  <a:lnTo>
                    <a:pt x="1390" y="1844"/>
                  </a:lnTo>
                  <a:lnTo>
                    <a:pt x="1368" y="1811"/>
                  </a:lnTo>
                  <a:lnTo>
                    <a:pt x="1344" y="1775"/>
                  </a:lnTo>
                  <a:lnTo>
                    <a:pt x="1321" y="1739"/>
                  </a:lnTo>
                  <a:lnTo>
                    <a:pt x="1302" y="1709"/>
                  </a:lnTo>
                  <a:lnTo>
                    <a:pt x="1295" y="1695"/>
                  </a:lnTo>
                  <a:lnTo>
                    <a:pt x="1289" y="1684"/>
                  </a:lnTo>
                  <a:lnTo>
                    <a:pt x="1285" y="1676"/>
                  </a:lnTo>
                  <a:lnTo>
                    <a:pt x="1284" y="1670"/>
                  </a:lnTo>
                  <a:lnTo>
                    <a:pt x="1285" y="1617"/>
                  </a:lnTo>
                  <a:lnTo>
                    <a:pt x="1285" y="1562"/>
                  </a:lnTo>
                  <a:lnTo>
                    <a:pt x="1285" y="1533"/>
                  </a:lnTo>
                  <a:lnTo>
                    <a:pt x="1284" y="1506"/>
                  </a:lnTo>
                  <a:lnTo>
                    <a:pt x="1281" y="1480"/>
                  </a:lnTo>
                  <a:lnTo>
                    <a:pt x="1277" y="1452"/>
                  </a:lnTo>
                  <a:lnTo>
                    <a:pt x="1274" y="1440"/>
                  </a:lnTo>
                  <a:lnTo>
                    <a:pt x="1272" y="1427"/>
                  </a:lnTo>
                  <a:lnTo>
                    <a:pt x="1267" y="1415"/>
                  </a:lnTo>
                  <a:lnTo>
                    <a:pt x="1264" y="1402"/>
                  </a:lnTo>
                  <a:lnTo>
                    <a:pt x="1259" y="1391"/>
                  </a:lnTo>
                  <a:lnTo>
                    <a:pt x="1254" y="1379"/>
                  </a:lnTo>
                  <a:lnTo>
                    <a:pt x="1248" y="1368"/>
                  </a:lnTo>
                  <a:lnTo>
                    <a:pt x="1241" y="1357"/>
                  </a:lnTo>
                  <a:lnTo>
                    <a:pt x="1234" y="1346"/>
                  </a:lnTo>
                  <a:lnTo>
                    <a:pt x="1226" y="1336"/>
                  </a:lnTo>
                  <a:lnTo>
                    <a:pt x="1217" y="1326"/>
                  </a:lnTo>
                  <a:lnTo>
                    <a:pt x="1207" y="1317"/>
                  </a:lnTo>
                  <a:lnTo>
                    <a:pt x="1197" y="1309"/>
                  </a:lnTo>
                  <a:lnTo>
                    <a:pt x="1185" y="1301"/>
                  </a:lnTo>
                  <a:lnTo>
                    <a:pt x="1173" y="1293"/>
                  </a:lnTo>
                  <a:lnTo>
                    <a:pt x="1160" y="1286"/>
                  </a:lnTo>
                  <a:lnTo>
                    <a:pt x="1139" y="1277"/>
                  </a:lnTo>
                  <a:lnTo>
                    <a:pt x="1119" y="1271"/>
                  </a:lnTo>
                  <a:lnTo>
                    <a:pt x="1100" y="1267"/>
                  </a:lnTo>
                  <a:lnTo>
                    <a:pt x="1080" y="1265"/>
                  </a:lnTo>
                  <a:lnTo>
                    <a:pt x="1061" y="1264"/>
                  </a:lnTo>
                  <a:lnTo>
                    <a:pt x="1041" y="1264"/>
                  </a:lnTo>
                  <a:lnTo>
                    <a:pt x="1023" y="1266"/>
                  </a:lnTo>
                  <a:lnTo>
                    <a:pt x="1003" y="1267"/>
                  </a:lnTo>
                  <a:lnTo>
                    <a:pt x="965" y="1271"/>
                  </a:lnTo>
                  <a:lnTo>
                    <a:pt x="924" y="1275"/>
                  </a:lnTo>
                  <a:lnTo>
                    <a:pt x="903" y="1275"/>
                  </a:lnTo>
                  <a:lnTo>
                    <a:pt x="882" y="1274"/>
                  </a:lnTo>
                  <a:lnTo>
                    <a:pt x="861" y="1271"/>
                  </a:lnTo>
                  <a:lnTo>
                    <a:pt x="838" y="1268"/>
                  </a:lnTo>
                  <a:lnTo>
                    <a:pt x="827" y="1265"/>
                  </a:lnTo>
                  <a:lnTo>
                    <a:pt x="815" y="1260"/>
                  </a:lnTo>
                  <a:lnTo>
                    <a:pt x="801" y="1254"/>
                  </a:lnTo>
                  <a:lnTo>
                    <a:pt x="789" y="1247"/>
                  </a:lnTo>
                  <a:lnTo>
                    <a:pt x="763" y="1230"/>
                  </a:lnTo>
                  <a:lnTo>
                    <a:pt x="736" y="1211"/>
                  </a:lnTo>
                  <a:lnTo>
                    <a:pt x="709" y="1192"/>
                  </a:lnTo>
                  <a:lnTo>
                    <a:pt x="682" y="1177"/>
                  </a:lnTo>
                  <a:lnTo>
                    <a:pt x="670" y="1170"/>
                  </a:lnTo>
                  <a:lnTo>
                    <a:pt x="658" y="1166"/>
                  </a:lnTo>
                  <a:lnTo>
                    <a:pt x="646" y="1163"/>
                  </a:lnTo>
                  <a:lnTo>
                    <a:pt x="634" y="1162"/>
                  </a:lnTo>
                  <a:lnTo>
                    <a:pt x="622" y="1163"/>
                  </a:lnTo>
                  <a:lnTo>
                    <a:pt x="609" y="1166"/>
                  </a:lnTo>
                  <a:lnTo>
                    <a:pt x="598" y="1169"/>
                  </a:lnTo>
                  <a:lnTo>
                    <a:pt x="588" y="1174"/>
                  </a:lnTo>
                  <a:lnTo>
                    <a:pt x="577" y="1178"/>
                  </a:lnTo>
                  <a:lnTo>
                    <a:pt x="566" y="1181"/>
                  </a:lnTo>
                  <a:lnTo>
                    <a:pt x="555" y="1185"/>
                  </a:lnTo>
                  <a:lnTo>
                    <a:pt x="544" y="1185"/>
                  </a:lnTo>
                  <a:lnTo>
                    <a:pt x="529" y="1185"/>
                  </a:lnTo>
                  <a:lnTo>
                    <a:pt x="517" y="1183"/>
                  </a:lnTo>
                  <a:lnTo>
                    <a:pt x="504" y="1179"/>
                  </a:lnTo>
                  <a:lnTo>
                    <a:pt x="492" y="1176"/>
                  </a:lnTo>
                  <a:lnTo>
                    <a:pt x="470" y="1166"/>
                  </a:lnTo>
                  <a:lnTo>
                    <a:pt x="449" y="1155"/>
                  </a:lnTo>
                  <a:lnTo>
                    <a:pt x="430" y="1144"/>
                  </a:lnTo>
                  <a:lnTo>
                    <a:pt x="410" y="1135"/>
                  </a:lnTo>
                  <a:lnTo>
                    <a:pt x="400" y="1131"/>
                  </a:lnTo>
                  <a:lnTo>
                    <a:pt x="390" y="1129"/>
                  </a:lnTo>
                  <a:lnTo>
                    <a:pt x="380" y="1127"/>
                  </a:lnTo>
                  <a:lnTo>
                    <a:pt x="370" y="1125"/>
                  </a:lnTo>
                  <a:lnTo>
                    <a:pt x="334" y="1127"/>
                  </a:lnTo>
                  <a:lnTo>
                    <a:pt x="295" y="1129"/>
                  </a:lnTo>
                  <a:lnTo>
                    <a:pt x="250" y="1132"/>
                  </a:lnTo>
                  <a:lnTo>
                    <a:pt x="204" y="1135"/>
                  </a:lnTo>
                  <a:lnTo>
                    <a:pt x="154" y="1136"/>
                  </a:lnTo>
                  <a:lnTo>
                    <a:pt x="104" y="1136"/>
                  </a:lnTo>
                  <a:lnTo>
                    <a:pt x="78" y="1135"/>
                  </a:lnTo>
                  <a:lnTo>
                    <a:pt x="51" y="1134"/>
                  </a:lnTo>
                  <a:lnTo>
                    <a:pt x="25" y="1132"/>
                  </a:lnTo>
                  <a:lnTo>
                    <a:pt x="0" y="1129"/>
                  </a:lnTo>
                  <a:lnTo>
                    <a:pt x="13" y="1110"/>
                  </a:lnTo>
                  <a:lnTo>
                    <a:pt x="27" y="1093"/>
                  </a:lnTo>
                  <a:lnTo>
                    <a:pt x="41" y="1075"/>
                  </a:lnTo>
                  <a:lnTo>
                    <a:pt x="58" y="1059"/>
                  </a:lnTo>
                  <a:lnTo>
                    <a:pt x="68" y="1051"/>
                  </a:lnTo>
                  <a:lnTo>
                    <a:pt x="78" y="1043"/>
                  </a:lnTo>
                  <a:lnTo>
                    <a:pt x="89" y="1036"/>
                  </a:lnTo>
                  <a:lnTo>
                    <a:pt x="102" y="1029"/>
                  </a:lnTo>
                  <a:lnTo>
                    <a:pt x="116" y="1022"/>
                  </a:lnTo>
                  <a:lnTo>
                    <a:pt x="131" y="1016"/>
                  </a:lnTo>
                  <a:lnTo>
                    <a:pt x="148" y="1010"/>
                  </a:lnTo>
                  <a:lnTo>
                    <a:pt x="166" y="1005"/>
                  </a:lnTo>
                  <a:lnTo>
                    <a:pt x="175" y="1002"/>
                  </a:lnTo>
                  <a:lnTo>
                    <a:pt x="184" y="998"/>
                  </a:lnTo>
                  <a:lnTo>
                    <a:pt x="192" y="994"/>
                  </a:lnTo>
                  <a:lnTo>
                    <a:pt x="200" y="988"/>
                  </a:lnTo>
                  <a:lnTo>
                    <a:pt x="217" y="975"/>
                  </a:lnTo>
                  <a:lnTo>
                    <a:pt x="234" y="960"/>
                  </a:lnTo>
                  <a:lnTo>
                    <a:pt x="251" y="943"/>
                  </a:lnTo>
                  <a:lnTo>
                    <a:pt x="266" y="925"/>
                  </a:lnTo>
                  <a:lnTo>
                    <a:pt x="282" y="905"/>
                  </a:lnTo>
                  <a:lnTo>
                    <a:pt x="296" y="884"/>
                  </a:lnTo>
                  <a:lnTo>
                    <a:pt x="309" y="863"/>
                  </a:lnTo>
                  <a:lnTo>
                    <a:pt x="321" y="843"/>
                  </a:lnTo>
                  <a:lnTo>
                    <a:pt x="332" y="822"/>
                  </a:lnTo>
                  <a:lnTo>
                    <a:pt x="341" y="803"/>
                  </a:lnTo>
                  <a:lnTo>
                    <a:pt x="347" y="786"/>
                  </a:lnTo>
                  <a:lnTo>
                    <a:pt x="352" y="769"/>
                  </a:lnTo>
                  <a:lnTo>
                    <a:pt x="355" y="755"/>
                  </a:lnTo>
                  <a:lnTo>
                    <a:pt x="355" y="744"/>
                  </a:lnTo>
                  <a:lnTo>
                    <a:pt x="354" y="733"/>
                  </a:lnTo>
                  <a:lnTo>
                    <a:pt x="355" y="724"/>
                  </a:lnTo>
                  <a:lnTo>
                    <a:pt x="356" y="718"/>
                  </a:lnTo>
                  <a:lnTo>
                    <a:pt x="359" y="712"/>
                  </a:lnTo>
                  <a:lnTo>
                    <a:pt x="363" y="709"/>
                  </a:lnTo>
                  <a:lnTo>
                    <a:pt x="368" y="706"/>
                  </a:lnTo>
                  <a:lnTo>
                    <a:pt x="374" y="704"/>
                  </a:lnTo>
                  <a:lnTo>
                    <a:pt x="379" y="703"/>
                  </a:lnTo>
                  <a:lnTo>
                    <a:pt x="392" y="701"/>
                  </a:lnTo>
                  <a:lnTo>
                    <a:pt x="406" y="697"/>
                  </a:lnTo>
                  <a:lnTo>
                    <a:pt x="411" y="692"/>
                  </a:lnTo>
                  <a:lnTo>
                    <a:pt x="416" y="688"/>
                  </a:lnTo>
                  <a:lnTo>
                    <a:pt x="421" y="681"/>
                  </a:lnTo>
                  <a:lnTo>
                    <a:pt x="425" y="672"/>
                  </a:lnTo>
                  <a:lnTo>
                    <a:pt x="426" y="643"/>
                  </a:lnTo>
                  <a:lnTo>
                    <a:pt x="431" y="618"/>
                  </a:lnTo>
                  <a:lnTo>
                    <a:pt x="435" y="595"/>
                  </a:lnTo>
                  <a:lnTo>
                    <a:pt x="441" y="576"/>
                  </a:lnTo>
                  <a:lnTo>
                    <a:pt x="447" y="560"/>
                  </a:lnTo>
                  <a:lnTo>
                    <a:pt x="455" y="546"/>
                  </a:lnTo>
                  <a:lnTo>
                    <a:pt x="464" y="532"/>
                  </a:lnTo>
                  <a:lnTo>
                    <a:pt x="471" y="522"/>
                  </a:lnTo>
                  <a:lnTo>
                    <a:pt x="488" y="506"/>
                  </a:lnTo>
                  <a:lnTo>
                    <a:pt x="502" y="492"/>
                  </a:lnTo>
                  <a:lnTo>
                    <a:pt x="507" y="486"/>
                  </a:lnTo>
                  <a:lnTo>
                    <a:pt x="513" y="480"/>
                  </a:lnTo>
                  <a:lnTo>
                    <a:pt x="516" y="473"/>
                  </a:lnTo>
                  <a:lnTo>
                    <a:pt x="517" y="465"/>
                  </a:lnTo>
                  <a:lnTo>
                    <a:pt x="524" y="433"/>
                  </a:lnTo>
                  <a:lnTo>
                    <a:pt x="531" y="404"/>
                  </a:lnTo>
                  <a:lnTo>
                    <a:pt x="537" y="381"/>
                  </a:lnTo>
                  <a:lnTo>
                    <a:pt x="546" y="361"/>
                  </a:lnTo>
                  <a:lnTo>
                    <a:pt x="554" y="345"/>
                  </a:lnTo>
                  <a:lnTo>
                    <a:pt x="562" y="332"/>
                  </a:lnTo>
                  <a:lnTo>
                    <a:pt x="571" y="321"/>
                  </a:lnTo>
                  <a:lnTo>
                    <a:pt x="580" y="312"/>
                  </a:lnTo>
                  <a:lnTo>
                    <a:pt x="597" y="299"/>
                  </a:lnTo>
                  <a:lnTo>
                    <a:pt x="613" y="289"/>
                  </a:lnTo>
                  <a:lnTo>
                    <a:pt x="620" y="283"/>
                  </a:lnTo>
                  <a:lnTo>
                    <a:pt x="627" y="277"/>
                  </a:lnTo>
                  <a:lnTo>
                    <a:pt x="632" y="269"/>
                  </a:lnTo>
                  <a:lnTo>
                    <a:pt x="637" y="259"/>
                  </a:lnTo>
                  <a:lnTo>
                    <a:pt x="640" y="252"/>
                  </a:lnTo>
                  <a:lnTo>
                    <a:pt x="645" y="244"/>
                  </a:lnTo>
                  <a:lnTo>
                    <a:pt x="649" y="237"/>
                  </a:lnTo>
                  <a:lnTo>
                    <a:pt x="653" y="233"/>
                  </a:lnTo>
                  <a:lnTo>
                    <a:pt x="658" y="229"/>
                  </a:lnTo>
                  <a:lnTo>
                    <a:pt x="663" y="224"/>
                  </a:lnTo>
                  <a:lnTo>
                    <a:pt x="669" y="221"/>
                  </a:lnTo>
                  <a:lnTo>
                    <a:pt x="674" y="219"/>
                  </a:lnTo>
                  <a:lnTo>
                    <a:pt x="686" y="214"/>
                  </a:lnTo>
                  <a:lnTo>
                    <a:pt x="698" y="212"/>
                  </a:lnTo>
                  <a:lnTo>
                    <a:pt x="710" y="210"/>
                  </a:lnTo>
                  <a:lnTo>
                    <a:pt x="722" y="209"/>
                  </a:lnTo>
                  <a:lnTo>
                    <a:pt x="734" y="207"/>
                  </a:lnTo>
                  <a:lnTo>
                    <a:pt x="745" y="202"/>
                  </a:lnTo>
                  <a:lnTo>
                    <a:pt x="750" y="200"/>
                  </a:lnTo>
                  <a:lnTo>
                    <a:pt x="755" y="197"/>
                  </a:lnTo>
                  <a:lnTo>
                    <a:pt x="760" y="194"/>
                  </a:lnTo>
                  <a:lnTo>
                    <a:pt x="763" y="188"/>
                  </a:lnTo>
                  <a:lnTo>
                    <a:pt x="767" y="184"/>
                  </a:lnTo>
                  <a:lnTo>
                    <a:pt x="771" y="177"/>
                  </a:lnTo>
                  <a:lnTo>
                    <a:pt x="773" y="171"/>
                  </a:lnTo>
                  <a:lnTo>
                    <a:pt x="775" y="162"/>
                  </a:lnTo>
                  <a:lnTo>
                    <a:pt x="777" y="153"/>
                  </a:lnTo>
                  <a:lnTo>
                    <a:pt x="778" y="142"/>
                  </a:lnTo>
                  <a:lnTo>
                    <a:pt x="778" y="131"/>
                  </a:lnTo>
                  <a:lnTo>
                    <a:pt x="778" y="118"/>
                  </a:lnTo>
                  <a:lnTo>
                    <a:pt x="808" y="109"/>
                  </a:lnTo>
                  <a:lnTo>
                    <a:pt x="834" y="99"/>
                  </a:lnTo>
                  <a:lnTo>
                    <a:pt x="858" y="89"/>
                  </a:lnTo>
                  <a:lnTo>
                    <a:pt x="878" y="78"/>
                  </a:lnTo>
                  <a:lnTo>
                    <a:pt x="897" y="67"/>
                  </a:lnTo>
                  <a:lnTo>
                    <a:pt x="912" y="57"/>
                  </a:lnTo>
                  <a:lnTo>
                    <a:pt x="925" y="47"/>
                  </a:lnTo>
                  <a:lnTo>
                    <a:pt x="937" y="37"/>
                  </a:lnTo>
                  <a:lnTo>
                    <a:pt x="956" y="18"/>
                  </a:lnTo>
                  <a:lnTo>
                    <a:pt x="969" y="6"/>
                  </a:lnTo>
                  <a:lnTo>
                    <a:pt x="975" y="2"/>
                  </a:lnTo>
                  <a:lnTo>
                    <a:pt x="980" y="0"/>
                  </a:lnTo>
                  <a:lnTo>
                    <a:pt x="982" y="0"/>
                  </a:lnTo>
                  <a:lnTo>
                    <a:pt x="984" y="0"/>
                  </a:lnTo>
                  <a:lnTo>
                    <a:pt x="988" y="0"/>
                  </a:lnTo>
                  <a:lnTo>
                    <a:pt x="990" y="2"/>
                  </a:lnTo>
                  <a:lnTo>
                    <a:pt x="1020" y="25"/>
                  </a:lnTo>
                  <a:lnTo>
                    <a:pt x="1039" y="39"/>
                  </a:lnTo>
                  <a:lnTo>
                    <a:pt x="1049" y="43"/>
                  </a:lnTo>
                  <a:lnTo>
                    <a:pt x="1059" y="46"/>
                  </a:lnTo>
                  <a:lnTo>
                    <a:pt x="1071" y="49"/>
                  </a:lnTo>
                  <a:lnTo>
                    <a:pt x="1088" y="50"/>
                  </a:lnTo>
                  <a:lnTo>
                    <a:pt x="1104" y="52"/>
                  </a:lnTo>
                  <a:lnTo>
                    <a:pt x="1124" y="55"/>
                  </a:lnTo>
                  <a:lnTo>
                    <a:pt x="1145" y="60"/>
                  </a:lnTo>
                  <a:lnTo>
                    <a:pt x="1168" y="64"/>
                  </a:lnTo>
                  <a:lnTo>
                    <a:pt x="1190" y="69"/>
                  </a:lnTo>
                  <a:lnTo>
                    <a:pt x="1209" y="73"/>
                  </a:lnTo>
                  <a:lnTo>
                    <a:pt x="1228" y="75"/>
                  </a:lnTo>
                  <a:lnTo>
                    <a:pt x="1242" y="76"/>
                  </a:lnTo>
                  <a:lnTo>
                    <a:pt x="1257" y="76"/>
                  </a:lnTo>
                  <a:lnTo>
                    <a:pt x="1278" y="77"/>
                  </a:lnTo>
                  <a:lnTo>
                    <a:pt x="1304" y="78"/>
                  </a:lnTo>
                  <a:lnTo>
                    <a:pt x="1331" y="80"/>
                  </a:lnTo>
                  <a:lnTo>
                    <a:pt x="1358" y="81"/>
                  </a:lnTo>
                  <a:lnTo>
                    <a:pt x="1385" y="81"/>
                  </a:lnTo>
                  <a:lnTo>
                    <a:pt x="1409" y="80"/>
                  </a:lnTo>
                  <a:lnTo>
                    <a:pt x="1429" y="76"/>
                  </a:lnTo>
                  <a:lnTo>
                    <a:pt x="1433" y="87"/>
                  </a:lnTo>
                  <a:lnTo>
                    <a:pt x="1437" y="97"/>
                  </a:lnTo>
                  <a:lnTo>
                    <a:pt x="1440" y="108"/>
                  </a:lnTo>
                  <a:lnTo>
                    <a:pt x="1442" y="119"/>
                  </a:lnTo>
                  <a:lnTo>
                    <a:pt x="1443" y="140"/>
                  </a:lnTo>
                  <a:lnTo>
                    <a:pt x="1443" y="160"/>
                  </a:lnTo>
                  <a:lnTo>
                    <a:pt x="1444" y="169"/>
                  </a:lnTo>
                  <a:lnTo>
                    <a:pt x="1444" y="178"/>
                  </a:lnTo>
                  <a:lnTo>
                    <a:pt x="1446" y="188"/>
                  </a:lnTo>
                  <a:lnTo>
                    <a:pt x="1448" y="196"/>
                  </a:lnTo>
                  <a:lnTo>
                    <a:pt x="1452" y="205"/>
                  </a:lnTo>
                  <a:lnTo>
                    <a:pt x="1456" y="212"/>
                  </a:lnTo>
                  <a:lnTo>
                    <a:pt x="1461" y="219"/>
                  </a:lnTo>
                  <a:lnTo>
                    <a:pt x="1469" y="225"/>
                  </a:lnTo>
                  <a:lnTo>
                    <a:pt x="1473" y="228"/>
                  </a:lnTo>
                  <a:lnTo>
                    <a:pt x="1478" y="228"/>
                  </a:lnTo>
                  <a:lnTo>
                    <a:pt x="1482" y="228"/>
                  </a:lnTo>
                  <a:lnTo>
                    <a:pt x="1486" y="226"/>
                  </a:lnTo>
                  <a:lnTo>
                    <a:pt x="1493" y="221"/>
                  </a:lnTo>
                  <a:lnTo>
                    <a:pt x="1501" y="216"/>
                  </a:lnTo>
                  <a:lnTo>
                    <a:pt x="1509" y="209"/>
                  </a:lnTo>
                  <a:lnTo>
                    <a:pt x="1517" y="203"/>
                  </a:lnTo>
                  <a:lnTo>
                    <a:pt x="1522" y="202"/>
                  </a:lnTo>
                  <a:lnTo>
                    <a:pt x="1526" y="201"/>
                  </a:lnTo>
                  <a:lnTo>
                    <a:pt x="1532" y="201"/>
                  </a:lnTo>
                  <a:lnTo>
                    <a:pt x="1537" y="202"/>
                  </a:lnTo>
                  <a:lnTo>
                    <a:pt x="1551" y="207"/>
                  </a:lnTo>
                  <a:lnTo>
                    <a:pt x="1562" y="211"/>
                  </a:lnTo>
                  <a:lnTo>
                    <a:pt x="1572" y="216"/>
                  </a:lnTo>
                  <a:lnTo>
                    <a:pt x="1579" y="221"/>
                  </a:lnTo>
                  <a:lnTo>
                    <a:pt x="1584" y="226"/>
                  </a:lnTo>
                  <a:lnTo>
                    <a:pt x="1588" y="233"/>
                  </a:lnTo>
                  <a:lnTo>
                    <a:pt x="1590" y="237"/>
                  </a:lnTo>
                  <a:lnTo>
                    <a:pt x="1592" y="243"/>
                  </a:lnTo>
                  <a:lnTo>
                    <a:pt x="1592" y="251"/>
                  </a:lnTo>
                  <a:lnTo>
                    <a:pt x="1593" y="255"/>
                  </a:lnTo>
                  <a:lnTo>
                    <a:pt x="1594" y="255"/>
                  </a:lnTo>
                  <a:lnTo>
                    <a:pt x="1596" y="254"/>
                  </a:lnTo>
                  <a:lnTo>
                    <a:pt x="1600" y="252"/>
                  </a:lnTo>
                  <a:lnTo>
                    <a:pt x="1604" y="246"/>
                  </a:lnTo>
                  <a:lnTo>
                    <a:pt x="1603" y="244"/>
                  </a:lnTo>
                  <a:lnTo>
                    <a:pt x="1601" y="237"/>
                  </a:lnTo>
                  <a:lnTo>
                    <a:pt x="1600" y="228"/>
                  </a:lnTo>
                  <a:lnTo>
                    <a:pt x="1598" y="217"/>
                  </a:lnTo>
                  <a:lnTo>
                    <a:pt x="1600" y="211"/>
                  </a:lnTo>
                  <a:lnTo>
                    <a:pt x="1601" y="206"/>
                  </a:lnTo>
                  <a:lnTo>
                    <a:pt x="1603" y="199"/>
                  </a:lnTo>
                  <a:lnTo>
                    <a:pt x="1607" y="195"/>
                  </a:lnTo>
                  <a:lnTo>
                    <a:pt x="1612" y="189"/>
                  </a:lnTo>
                  <a:lnTo>
                    <a:pt x="1618" y="185"/>
                  </a:lnTo>
                  <a:lnTo>
                    <a:pt x="1625" y="182"/>
                  </a:lnTo>
                  <a:lnTo>
                    <a:pt x="1635" y="179"/>
                  </a:lnTo>
                  <a:lnTo>
                    <a:pt x="1677" y="174"/>
                  </a:lnTo>
                  <a:lnTo>
                    <a:pt x="1711" y="171"/>
                  </a:lnTo>
                  <a:lnTo>
                    <a:pt x="1727" y="168"/>
                  </a:lnTo>
                  <a:lnTo>
                    <a:pt x="1743" y="166"/>
                  </a:lnTo>
                  <a:lnTo>
                    <a:pt x="1760" y="163"/>
                  </a:lnTo>
                  <a:lnTo>
                    <a:pt x="1779" y="158"/>
                  </a:lnTo>
                  <a:lnTo>
                    <a:pt x="1791" y="156"/>
                  </a:lnTo>
                  <a:lnTo>
                    <a:pt x="1802" y="155"/>
                  </a:lnTo>
                  <a:lnTo>
                    <a:pt x="1813" y="155"/>
                  </a:lnTo>
                  <a:lnTo>
                    <a:pt x="1823" y="156"/>
                  </a:lnTo>
                  <a:lnTo>
                    <a:pt x="1843" y="161"/>
                  </a:lnTo>
                  <a:lnTo>
                    <a:pt x="1861" y="166"/>
                  </a:lnTo>
                  <a:lnTo>
                    <a:pt x="1878" y="172"/>
                  </a:lnTo>
                  <a:lnTo>
                    <a:pt x="1895" y="175"/>
                  </a:lnTo>
                  <a:lnTo>
                    <a:pt x="1904" y="176"/>
                  </a:lnTo>
                  <a:lnTo>
                    <a:pt x="1913" y="176"/>
                  </a:lnTo>
                  <a:lnTo>
                    <a:pt x="1923" y="174"/>
                  </a:lnTo>
                  <a:lnTo>
                    <a:pt x="1934" y="172"/>
                  </a:lnTo>
                  <a:lnTo>
                    <a:pt x="1948" y="173"/>
                  </a:lnTo>
                  <a:lnTo>
                    <a:pt x="1960" y="173"/>
                  </a:lnTo>
                  <a:lnTo>
                    <a:pt x="1970" y="173"/>
                  </a:lnTo>
                  <a:lnTo>
                    <a:pt x="1978" y="172"/>
                  </a:lnTo>
                  <a:lnTo>
                    <a:pt x="1984" y="171"/>
                  </a:lnTo>
                  <a:lnTo>
                    <a:pt x="1990" y="168"/>
                  </a:lnTo>
                  <a:lnTo>
                    <a:pt x="1993" y="165"/>
                  </a:lnTo>
                  <a:lnTo>
                    <a:pt x="1997" y="162"/>
                  </a:lnTo>
                  <a:lnTo>
                    <a:pt x="2003" y="143"/>
                  </a:lnTo>
                  <a:lnTo>
                    <a:pt x="2011" y="118"/>
                  </a:lnTo>
                  <a:lnTo>
                    <a:pt x="2024" y="119"/>
                  </a:lnTo>
                  <a:lnTo>
                    <a:pt x="2035" y="119"/>
                  </a:lnTo>
                  <a:lnTo>
                    <a:pt x="2045" y="119"/>
                  </a:lnTo>
                  <a:lnTo>
                    <a:pt x="2054" y="118"/>
                  </a:lnTo>
                  <a:lnTo>
                    <a:pt x="2061" y="118"/>
                  </a:lnTo>
                  <a:lnTo>
                    <a:pt x="2069" y="120"/>
                  </a:lnTo>
                  <a:lnTo>
                    <a:pt x="2072" y="121"/>
                  </a:lnTo>
                  <a:lnTo>
                    <a:pt x="2075" y="123"/>
                  </a:lnTo>
                  <a:lnTo>
                    <a:pt x="2080" y="127"/>
                  </a:lnTo>
                  <a:lnTo>
                    <a:pt x="2083" y="130"/>
                  </a:lnTo>
                  <a:lnTo>
                    <a:pt x="2090" y="127"/>
                  </a:lnTo>
                  <a:lnTo>
                    <a:pt x="2097" y="122"/>
                  </a:lnTo>
                  <a:lnTo>
                    <a:pt x="2105" y="119"/>
                  </a:lnTo>
                  <a:lnTo>
                    <a:pt x="2114" y="116"/>
                  </a:lnTo>
                  <a:lnTo>
                    <a:pt x="2123" y="115"/>
                  </a:lnTo>
                  <a:lnTo>
                    <a:pt x="2132" y="114"/>
                  </a:lnTo>
                  <a:lnTo>
                    <a:pt x="2141" y="115"/>
                  </a:lnTo>
                  <a:lnTo>
                    <a:pt x="2150" y="118"/>
                  </a:lnTo>
                  <a:lnTo>
                    <a:pt x="2157" y="126"/>
                  </a:lnTo>
                  <a:lnTo>
                    <a:pt x="2163" y="131"/>
                  </a:lnTo>
                  <a:lnTo>
                    <a:pt x="2169" y="137"/>
                  </a:lnTo>
                  <a:lnTo>
                    <a:pt x="2175" y="142"/>
                  </a:lnTo>
                  <a:lnTo>
                    <a:pt x="2188" y="150"/>
                  </a:lnTo>
                  <a:lnTo>
                    <a:pt x="2200" y="157"/>
                  </a:lnTo>
                  <a:lnTo>
                    <a:pt x="2206" y="162"/>
                  </a:lnTo>
                  <a:lnTo>
                    <a:pt x="2211" y="166"/>
                  </a:lnTo>
                  <a:lnTo>
                    <a:pt x="2216" y="171"/>
                  </a:lnTo>
                  <a:lnTo>
                    <a:pt x="2220" y="177"/>
                  </a:lnTo>
                  <a:lnTo>
                    <a:pt x="2224" y="184"/>
                  </a:lnTo>
                  <a:lnTo>
                    <a:pt x="2226" y="192"/>
                  </a:lnTo>
                  <a:lnTo>
                    <a:pt x="2227" y="201"/>
                  </a:lnTo>
                  <a:lnTo>
                    <a:pt x="2228" y="213"/>
                  </a:lnTo>
                  <a:lnTo>
                    <a:pt x="2227" y="233"/>
                  </a:lnTo>
                  <a:lnTo>
                    <a:pt x="2224" y="257"/>
                  </a:lnTo>
                  <a:lnTo>
                    <a:pt x="2221" y="280"/>
                  </a:lnTo>
                  <a:lnTo>
                    <a:pt x="2220" y="296"/>
                  </a:lnTo>
                  <a:lnTo>
                    <a:pt x="2220" y="303"/>
                  </a:lnTo>
                  <a:lnTo>
                    <a:pt x="2222" y="310"/>
                  </a:lnTo>
                  <a:lnTo>
                    <a:pt x="2226" y="315"/>
                  </a:lnTo>
                  <a:lnTo>
                    <a:pt x="2229" y="319"/>
                  </a:lnTo>
                  <a:lnTo>
                    <a:pt x="2239" y="325"/>
                  </a:lnTo>
                  <a:lnTo>
                    <a:pt x="2250" y="328"/>
                  </a:lnTo>
                  <a:lnTo>
                    <a:pt x="2261" y="333"/>
                  </a:lnTo>
                  <a:lnTo>
                    <a:pt x="2271" y="339"/>
                  </a:lnTo>
                  <a:lnTo>
                    <a:pt x="2274" y="343"/>
                  </a:lnTo>
                  <a:lnTo>
                    <a:pt x="2277" y="348"/>
                  </a:lnTo>
                  <a:lnTo>
                    <a:pt x="2278" y="355"/>
                  </a:lnTo>
                  <a:lnTo>
                    <a:pt x="2279" y="362"/>
                  </a:lnTo>
                  <a:lnTo>
                    <a:pt x="2279" y="370"/>
                  </a:lnTo>
                  <a:lnTo>
                    <a:pt x="2277" y="377"/>
                  </a:lnTo>
                  <a:lnTo>
                    <a:pt x="2275" y="383"/>
                  </a:lnTo>
                  <a:lnTo>
                    <a:pt x="2272" y="389"/>
                  </a:lnTo>
                  <a:lnTo>
                    <a:pt x="2265" y="401"/>
                  </a:lnTo>
                  <a:lnTo>
                    <a:pt x="2256" y="413"/>
                  </a:lnTo>
                  <a:lnTo>
                    <a:pt x="2248" y="425"/>
                  </a:lnTo>
                  <a:lnTo>
                    <a:pt x="2240" y="437"/>
                  </a:lnTo>
                  <a:lnTo>
                    <a:pt x="2238" y="442"/>
                  </a:lnTo>
                  <a:lnTo>
                    <a:pt x="2234" y="449"/>
                  </a:lnTo>
                  <a:lnTo>
                    <a:pt x="2233" y="456"/>
                  </a:lnTo>
                  <a:lnTo>
                    <a:pt x="2233" y="463"/>
                  </a:lnTo>
                  <a:lnTo>
                    <a:pt x="2236" y="480"/>
                  </a:lnTo>
                  <a:lnTo>
                    <a:pt x="2242" y="506"/>
                  </a:lnTo>
                  <a:lnTo>
                    <a:pt x="2251" y="538"/>
                  </a:lnTo>
                  <a:lnTo>
                    <a:pt x="2262" y="573"/>
                  </a:lnTo>
                  <a:lnTo>
                    <a:pt x="2273" y="607"/>
                  </a:lnTo>
                  <a:lnTo>
                    <a:pt x="2282" y="635"/>
                  </a:lnTo>
                  <a:lnTo>
                    <a:pt x="2289" y="657"/>
                  </a:lnTo>
                  <a:lnTo>
                    <a:pt x="2293" y="667"/>
                  </a:lnTo>
                  <a:lnTo>
                    <a:pt x="2296" y="675"/>
                  </a:lnTo>
                  <a:lnTo>
                    <a:pt x="2300" y="681"/>
                  </a:lnTo>
                  <a:lnTo>
                    <a:pt x="2305" y="687"/>
                  </a:lnTo>
                  <a:lnTo>
                    <a:pt x="2310" y="691"/>
                  </a:lnTo>
                  <a:lnTo>
                    <a:pt x="2316" y="695"/>
                  </a:lnTo>
                  <a:lnTo>
                    <a:pt x="2322" y="698"/>
                  </a:lnTo>
                  <a:lnTo>
                    <a:pt x="2328" y="700"/>
                  </a:lnTo>
                  <a:lnTo>
                    <a:pt x="2335" y="701"/>
                  </a:lnTo>
                  <a:lnTo>
                    <a:pt x="2349" y="702"/>
                  </a:lnTo>
                  <a:lnTo>
                    <a:pt x="2364" y="701"/>
                  </a:lnTo>
                  <a:lnTo>
                    <a:pt x="2379" y="700"/>
                  </a:lnTo>
                  <a:lnTo>
                    <a:pt x="2395" y="698"/>
                  </a:lnTo>
                  <a:lnTo>
                    <a:pt x="2410" y="697"/>
                  </a:lnTo>
                  <a:lnTo>
                    <a:pt x="2425" y="697"/>
                  </a:lnTo>
                  <a:lnTo>
                    <a:pt x="2432" y="698"/>
                  </a:lnTo>
                  <a:lnTo>
                    <a:pt x="2440" y="699"/>
                  </a:lnTo>
                  <a:lnTo>
                    <a:pt x="2446" y="701"/>
                  </a:lnTo>
                  <a:lnTo>
                    <a:pt x="2452" y="703"/>
                  </a:lnTo>
                  <a:lnTo>
                    <a:pt x="2458" y="707"/>
                  </a:lnTo>
                  <a:lnTo>
                    <a:pt x="2464" y="711"/>
                  </a:lnTo>
                  <a:lnTo>
                    <a:pt x="2468" y="717"/>
                  </a:lnTo>
                  <a:lnTo>
                    <a:pt x="2474" y="723"/>
                  </a:lnTo>
                  <a:lnTo>
                    <a:pt x="2477" y="731"/>
                  </a:lnTo>
                  <a:lnTo>
                    <a:pt x="2480" y="740"/>
                  </a:lnTo>
                  <a:lnTo>
                    <a:pt x="2483" y="751"/>
                  </a:lnTo>
                  <a:lnTo>
                    <a:pt x="2486" y="763"/>
                  </a:lnTo>
                  <a:lnTo>
                    <a:pt x="2487" y="771"/>
                  </a:lnTo>
                  <a:lnTo>
                    <a:pt x="2486" y="779"/>
                  </a:lnTo>
                  <a:lnTo>
                    <a:pt x="2483" y="786"/>
                  </a:lnTo>
                  <a:lnTo>
                    <a:pt x="2480" y="791"/>
                  </a:lnTo>
                  <a:lnTo>
                    <a:pt x="2471" y="800"/>
                  </a:lnTo>
                  <a:lnTo>
                    <a:pt x="2460" y="810"/>
                  </a:lnTo>
                  <a:lnTo>
                    <a:pt x="2455" y="815"/>
                  </a:lnTo>
                  <a:lnTo>
                    <a:pt x="2449" y="822"/>
                  </a:lnTo>
                  <a:lnTo>
                    <a:pt x="2443" y="831"/>
                  </a:lnTo>
                  <a:lnTo>
                    <a:pt x="2437" y="842"/>
                  </a:lnTo>
                  <a:lnTo>
                    <a:pt x="2433" y="856"/>
                  </a:lnTo>
                  <a:lnTo>
                    <a:pt x="2429" y="871"/>
                  </a:lnTo>
                  <a:lnTo>
                    <a:pt x="2426" y="891"/>
                  </a:lnTo>
                  <a:lnTo>
                    <a:pt x="2424" y="914"/>
                  </a:lnTo>
                  <a:lnTo>
                    <a:pt x="2421" y="937"/>
                  </a:lnTo>
                  <a:lnTo>
                    <a:pt x="2416" y="963"/>
                  </a:lnTo>
                  <a:lnTo>
                    <a:pt x="2415" y="974"/>
                  </a:lnTo>
                  <a:lnTo>
                    <a:pt x="2414" y="984"/>
                  </a:lnTo>
                  <a:lnTo>
                    <a:pt x="2415" y="988"/>
                  </a:lnTo>
                  <a:lnTo>
                    <a:pt x="2415" y="992"/>
                  </a:lnTo>
                  <a:lnTo>
                    <a:pt x="2416" y="993"/>
                  </a:lnTo>
                  <a:lnTo>
                    <a:pt x="2419" y="994"/>
                  </a:lnTo>
                  <a:lnTo>
                    <a:pt x="2415" y="1022"/>
                  </a:lnTo>
                  <a:lnTo>
                    <a:pt x="2414" y="1045"/>
                  </a:lnTo>
                  <a:lnTo>
                    <a:pt x="2413" y="1066"/>
                  </a:lnTo>
                  <a:lnTo>
                    <a:pt x="2413" y="1089"/>
                  </a:lnTo>
                  <a:lnTo>
                    <a:pt x="2414" y="1096"/>
                  </a:lnTo>
                  <a:lnTo>
                    <a:pt x="2414" y="1100"/>
                  </a:lnTo>
                  <a:lnTo>
                    <a:pt x="2416" y="1106"/>
                  </a:lnTo>
                  <a:lnTo>
                    <a:pt x="2418" y="1109"/>
                  </a:lnTo>
                  <a:lnTo>
                    <a:pt x="2422" y="1117"/>
                  </a:lnTo>
                  <a:lnTo>
                    <a:pt x="2429" y="1122"/>
                  </a:lnTo>
                  <a:lnTo>
                    <a:pt x="2444" y="1130"/>
                  </a:lnTo>
                  <a:lnTo>
                    <a:pt x="2461" y="1138"/>
                  </a:lnTo>
                  <a:lnTo>
                    <a:pt x="2470" y="1142"/>
                  </a:lnTo>
                  <a:lnTo>
                    <a:pt x="2478" y="1146"/>
                  </a:lnTo>
                  <a:lnTo>
                    <a:pt x="2486" y="1153"/>
                  </a:lnTo>
                  <a:lnTo>
                    <a:pt x="2492" y="1161"/>
                  </a:lnTo>
                  <a:lnTo>
                    <a:pt x="2494" y="1165"/>
                  </a:lnTo>
                  <a:lnTo>
                    <a:pt x="2497" y="1170"/>
                  </a:lnTo>
                  <a:lnTo>
                    <a:pt x="2499" y="1177"/>
                  </a:lnTo>
                  <a:lnTo>
                    <a:pt x="2501" y="1183"/>
                  </a:lnTo>
                  <a:lnTo>
                    <a:pt x="2501" y="1190"/>
                  </a:lnTo>
                  <a:lnTo>
                    <a:pt x="2502" y="1198"/>
                  </a:lnTo>
                  <a:lnTo>
                    <a:pt x="2502" y="1207"/>
                  </a:lnTo>
                  <a:lnTo>
                    <a:pt x="2501" y="1216"/>
                  </a:lnTo>
                  <a:lnTo>
                    <a:pt x="2502" y="1221"/>
                  </a:lnTo>
                  <a:lnTo>
                    <a:pt x="2504" y="1226"/>
                  </a:lnTo>
                  <a:lnTo>
                    <a:pt x="2507" y="1233"/>
                  </a:lnTo>
                  <a:lnTo>
                    <a:pt x="2512" y="1241"/>
                  </a:lnTo>
                  <a:lnTo>
                    <a:pt x="2523" y="1256"/>
                  </a:lnTo>
                  <a:lnTo>
                    <a:pt x="2536" y="1274"/>
                  </a:lnTo>
                  <a:lnTo>
                    <a:pt x="2549" y="1289"/>
                  </a:lnTo>
                  <a:lnTo>
                    <a:pt x="2561" y="1303"/>
                  </a:lnTo>
                  <a:lnTo>
                    <a:pt x="2571" y="1313"/>
                  </a:lnTo>
                  <a:lnTo>
                    <a:pt x="2575" y="1316"/>
                  </a:lnTo>
                  <a:lnTo>
                    <a:pt x="2582" y="1321"/>
                  </a:lnTo>
                  <a:lnTo>
                    <a:pt x="2589" y="1323"/>
                  </a:lnTo>
                  <a:lnTo>
                    <a:pt x="2596" y="1323"/>
                  </a:lnTo>
                  <a:lnTo>
                    <a:pt x="2604" y="1323"/>
                  </a:lnTo>
                  <a:lnTo>
                    <a:pt x="2620" y="1320"/>
                  </a:lnTo>
                  <a:lnTo>
                    <a:pt x="2640" y="1314"/>
                  </a:lnTo>
                  <a:lnTo>
                    <a:pt x="2661" y="1306"/>
                  </a:lnTo>
                  <a:lnTo>
                    <a:pt x="2683" y="1300"/>
                  </a:lnTo>
                  <a:lnTo>
                    <a:pt x="2694" y="1298"/>
                  </a:lnTo>
                  <a:lnTo>
                    <a:pt x="2706" y="1295"/>
                  </a:lnTo>
                  <a:lnTo>
                    <a:pt x="2718" y="1294"/>
                  </a:lnTo>
                  <a:lnTo>
                    <a:pt x="2731" y="1293"/>
                  </a:lnTo>
                  <a:lnTo>
                    <a:pt x="2737" y="1292"/>
                  </a:lnTo>
                  <a:lnTo>
                    <a:pt x="2742" y="1289"/>
                  </a:lnTo>
                  <a:lnTo>
                    <a:pt x="2745" y="1284"/>
                  </a:lnTo>
                  <a:lnTo>
                    <a:pt x="2749" y="1279"/>
                  </a:lnTo>
                  <a:lnTo>
                    <a:pt x="2753" y="1265"/>
                  </a:lnTo>
                  <a:lnTo>
                    <a:pt x="2756" y="1248"/>
                  </a:lnTo>
                  <a:lnTo>
                    <a:pt x="2759" y="1241"/>
                  </a:lnTo>
                  <a:lnTo>
                    <a:pt x="2762" y="1232"/>
                  </a:lnTo>
                  <a:lnTo>
                    <a:pt x="2765" y="1225"/>
                  </a:lnTo>
                  <a:lnTo>
                    <a:pt x="2770" y="1218"/>
                  </a:lnTo>
                  <a:lnTo>
                    <a:pt x="2775" y="1212"/>
                  </a:lnTo>
                  <a:lnTo>
                    <a:pt x="2782" y="1208"/>
                  </a:lnTo>
                  <a:lnTo>
                    <a:pt x="2790" y="1204"/>
                  </a:lnTo>
                  <a:lnTo>
                    <a:pt x="2800" y="1203"/>
                  </a:lnTo>
                  <a:lnTo>
                    <a:pt x="2805" y="1203"/>
                  </a:lnTo>
                  <a:lnTo>
                    <a:pt x="2809" y="1204"/>
                  </a:lnTo>
                  <a:lnTo>
                    <a:pt x="2812" y="1206"/>
                  </a:lnTo>
                  <a:lnTo>
                    <a:pt x="2817" y="1208"/>
                  </a:lnTo>
                  <a:lnTo>
                    <a:pt x="2823" y="1213"/>
                  </a:lnTo>
                  <a:lnTo>
                    <a:pt x="2830" y="1219"/>
                  </a:lnTo>
                  <a:lnTo>
                    <a:pt x="2836" y="1224"/>
                  </a:lnTo>
                  <a:lnTo>
                    <a:pt x="2844" y="1230"/>
                  </a:lnTo>
                  <a:lnTo>
                    <a:pt x="2847" y="1231"/>
                  </a:lnTo>
                  <a:lnTo>
                    <a:pt x="2852" y="1233"/>
                  </a:lnTo>
                  <a:lnTo>
                    <a:pt x="2855" y="1234"/>
                  </a:lnTo>
                  <a:lnTo>
                    <a:pt x="2859" y="1234"/>
                  </a:lnTo>
                  <a:lnTo>
                    <a:pt x="2883" y="1233"/>
                  </a:lnTo>
                  <a:lnTo>
                    <a:pt x="2902" y="1231"/>
                  </a:lnTo>
                  <a:lnTo>
                    <a:pt x="2919" y="1227"/>
                  </a:lnTo>
                  <a:lnTo>
                    <a:pt x="2933" y="1222"/>
                  </a:lnTo>
                  <a:lnTo>
                    <a:pt x="2946" y="1216"/>
                  </a:lnTo>
                  <a:lnTo>
                    <a:pt x="2957" y="1210"/>
                  </a:lnTo>
                  <a:lnTo>
                    <a:pt x="2967" y="1202"/>
                  </a:lnTo>
                  <a:lnTo>
                    <a:pt x="2976" y="1196"/>
                  </a:lnTo>
                  <a:lnTo>
                    <a:pt x="2986" y="1188"/>
                  </a:lnTo>
                  <a:lnTo>
                    <a:pt x="2994" y="1181"/>
                  </a:lnTo>
                  <a:lnTo>
                    <a:pt x="3003" y="1175"/>
                  </a:lnTo>
                  <a:lnTo>
                    <a:pt x="3014" y="1169"/>
                  </a:lnTo>
                  <a:lnTo>
                    <a:pt x="3025" y="1164"/>
                  </a:lnTo>
                  <a:lnTo>
                    <a:pt x="3038" y="1161"/>
                  </a:lnTo>
                  <a:lnTo>
                    <a:pt x="3054" y="1157"/>
                  </a:lnTo>
                  <a:lnTo>
                    <a:pt x="3071" y="1157"/>
                  </a:lnTo>
                  <a:lnTo>
                    <a:pt x="3083" y="1157"/>
                  </a:lnTo>
                  <a:lnTo>
                    <a:pt x="3095" y="1158"/>
                  </a:lnTo>
                  <a:lnTo>
                    <a:pt x="3105" y="1159"/>
                  </a:lnTo>
                  <a:lnTo>
                    <a:pt x="3114" y="1162"/>
                  </a:lnTo>
                  <a:lnTo>
                    <a:pt x="3123" y="1164"/>
                  </a:lnTo>
                  <a:lnTo>
                    <a:pt x="3129" y="1167"/>
                  </a:lnTo>
                  <a:lnTo>
                    <a:pt x="3136" y="1170"/>
                  </a:lnTo>
                  <a:lnTo>
                    <a:pt x="3142" y="1175"/>
                  </a:lnTo>
                  <a:lnTo>
                    <a:pt x="3153" y="1184"/>
                  </a:lnTo>
                  <a:lnTo>
                    <a:pt x="3162" y="1193"/>
                  </a:lnTo>
                  <a:lnTo>
                    <a:pt x="3172" y="1204"/>
                  </a:lnTo>
                  <a:lnTo>
                    <a:pt x="3182" y="1216"/>
                  </a:lnTo>
                  <a:lnTo>
                    <a:pt x="3188" y="1221"/>
                  </a:lnTo>
                  <a:lnTo>
                    <a:pt x="3197" y="1225"/>
                  </a:lnTo>
                  <a:lnTo>
                    <a:pt x="3207" y="1227"/>
                  </a:lnTo>
                  <a:lnTo>
                    <a:pt x="3219" y="1231"/>
                  </a:lnTo>
                  <a:lnTo>
                    <a:pt x="3244" y="1233"/>
                  </a:lnTo>
                  <a:lnTo>
                    <a:pt x="3273" y="1234"/>
                  </a:lnTo>
                  <a:lnTo>
                    <a:pt x="3300" y="1234"/>
                  </a:lnTo>
                  <a:lnTo>
                    <a:pt x="3324" y="1234"/>
                  </a:lnTo>
                  <a:lnTo>
                    <a:pt x="3343" y="1235"/>
                  </a:lnTo>
                  <a:lnTo>
                    <a:pt x="3355" y="1236"/>
                  </a:lnTo>
                  <a:lnTo>
                    <a:pt x="3361" y="1246"/>
                  </a:lnTo>
                  <a:lnTo>
                    <a:pt x="3364" y="1255"/>
                  </a:lnTo>
                  <a:lnTo>
                    <a:pt x="3365" y="1263"/>
                  </a:lnTo>
                  <a:lnTo>
                    <a:pt x="3364" y="1270"/>
                  </a:lnTo>
                  <a:lnTo>
                    <a:pt x="3362" y="1278"/>
                  </a:lnTo>
                  <a:lnTo>
                    <a:pt x="3357" y="1284"/>
                  </a:lnTo>
                  <a:lnTo>
                    <a:pt x="3353" y="1291"/>
                  </a:lnTo>
                  <a:lnTo>
                    <a:pt x="3346" y="1298"/>
                  </a:lnTo>
                  <a:lnTo>
                    <a:pt x="3340" y="1303"/>
                  </a:lnTo>
                  <a:lnTo>
                    <a:pt x="3332" y="1309"/>
                  </a:lnTo>
                  <a:lnTo>
                    <a:pt x="3324" y="1313"/>
                  </a:lnTo>
                  <a:lnTo>
                    <a:pt x="3317" y="1317"/>
                  </a:lnTo>
                  <a:lnTo>
                    <a:pt x="3301" y="1325"/>
                  </a:lnTo>
                  <a:lnTo>
                    <a:pt x="3288" y="1329"/>
                  </a:lnTo>
                  <a:lnTo>
                    <a:pt x="3273" y="1334"/>
                  </a:lnTo>
                  <a:lnTo>
                    <a:pt x="3258" y="1338"/>
                  </a:lnTo>
                  <a:lnTo>
                    <a:pt x="3241" y="1341"/>
                  </a:lnTo>
                  <a:lnTo>
                    <a:pt x="3226" y="1344"/>
                  </a:lnTo>
                  <a:lnTo>
                    <a:pt x="3210" y="1347"/>
                  </a:lnTo>
                  <a:lnTo>
                    <a:pt x="3195" y="1349"/>
                  </a:lnTo>
                  <a:lnTo>
                    <a:pt x="3181" y="1354"/>
                  </a:lnTo>
                  <a:lnTo>
                    <a:pt x="3166" y="1358"/>
                  </a:lnTo>
                  <a:lnTo>
                    <a:pt x="3153" y="1363"/>
                  </a:lnTo>
                  <a:lnTo>
                    <a:pt x="3141" y="1370"/>
                  </a:lnTo>
                  <a:lnTo>
                    <a:pt x="3136" y="1374"/>
                  </a:lnTo>
                  <a:lnTo>
                    <a:pt x="3131" y="1379"/>
                  </a:lnTo>
                  <a:lnTo>
                    <a:pt x="3126" y="1384"/>
                  </a:lnTo>
                  <a:lnTo>
                    <a:pt x="3123" y="1390"/>
                  </a:lnTo>
                  <a:lnTo>
                    <a:pt x="3118" y="1396"/>
                  </a:lnTo>
                  <a:lnTo>
                    <a:pt x="3115" y="1404"/>
                  </a:lnTo>
                  <a:lnTo>
                    <a:pt x="3112" y="1412"/>
                  </a:lnTo>
                  <a:lnTo>
                    <a:pt x="3109" y="1419"/>
                  </a:lnTo>
                  <a:lnTo>
                    <a:pt x="3107" y="1429"/>
                  </a:lnTo>
                  <a:lnTo>
                    <a:pt x="3106" y="1439"/>
                  </a:lnTo>
                  <a:lnTo>
                    <a:pt x="3105" y="1449"/>
                  </a:lnTo>
                  <a:lnTo>
                    <a:pt x="3105" y="1461"/>
                  </a:lnTo>
                  <a:lnTo>
                    <a:pt x="3105" y="1468"/>
                  </a:lnTo>
                  <a:lnTo>
                    <a:pt x="3107" y="1474"/>
                  </a:lnTo>
                  <a:lnTo>
                    <a:pt x="3111" y="1482"/>
                  </a:lnTo>
                  <a:lnTo>
                    <a:pt x="3115" y="1491"/>
                  </a:lnTo>
                  <a:lnTo>
                    <a:pt x="3125" y="1508"/>
                  </a:lnTo>
                  <a:lnTo>
                    <a:pt x="3136" y="1526"/>
                  </a:lnTo>
                  <a:lnTo>
                    <a:pt x="3157" y="1554"/>
                  </a:lnTo>
                  <a:lnTo>
                    <a:pt x="3166" y="1567"/>
                  </a:lnTo>
                  <a:lnTo>
                    <a:pt x="3166" y="1567"/>
                  </a:lnTo>
                  <a:lnTo>
                    <a:pt x="3166" y="1567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3825419" y="3766101"/>
              <a:ext cx="1263983" cy="1000892"/>
            </a:xfrm>
            <a:custGeom>
              <a:avLst/>
              <a:gdLst/>
              <a:ahLst/>
              <a:cxnLst>
                <a:cxn ang="0">
                  <a:pos x="4342" y="948"/>
                </a:cxn>
                <a:cxn ang="0">
                  <a:pos x="4234" y="1133"/>
                </a:cxn>
                <a:cxn ang="0">
                  <a:pos x="4112" y="1342"/>
                </a:cxn>
                <a:cxn ang="0">
                  <a:pos x="4243" y="1577"/>
                </a:cxn>
                <a:cxn ang="0">
                  <a:pos x="4032" y="1578"/>
                </a:cxn>
                <a:cxn ang="0">
                  <a:pos x="3993" y="1644"/>
                </a:cxn>
                <a:cxn ang="0">
                  <a:pos x="3862" y="1717"/>
                </a:cxn>
                <a:cxn ang="0">
                  <a:pos x="3921" y="1869"/>
                </a:cxn>
                <a:cxn ang="0">
                  <a:pos x="3831" y="1924"/>
                </a:cxn>
                <a:cxn ang="0">
                  <a:pos x="3887" y="2035"/>
                </a:cxn>
                <a:cxn ang="0">
                  <a:pos x="3884" y="2196"/>
                </a:cxn>
                <a:cxn ang="0">
                  <a:pos x="3715" y="2477"/>
                </a:cxn>
                <a:cxn ang="0">
                  <a:pos x="3544" y="2533"/>
                </a:cxn>
                <a:cxn ang="0">
                  <a:pos x="3345" y="2942"/>
                </a:cxn>
                <a:cxn ang="0">
                  <a:pos x="3246" y="3123"/>
                </a:cxn>
                <a:cxn ang="0">
                  <a:pos x="2849" y="3195"/>
                </a:cxn>
                <a:cxn ang="0">
                  <a:pos x="2406" y="3307"/>
                </a:cxn>
                <a:cxn ang="0">
                  <a:pos x="2141" y="3405"/>
                </a:cxn>
                <a:cxn ang="0">
                  <a:pos x="1992" y="3396"/>
                </a:cxn>
                <a:cxn ang="0">
                  <a:pos x="1818" y="3501"/>
                </a:cxn>
                <a:cxn ang="0">
                  <a:pos x="1719" y="3348"/>
                </a:cxn>
                <a:cxn ang="0">
                  <a:pos x="1638" y="3171"/>
                </a:cxn>
                <a:cxn ang="0">
                  <a:pos x="1708" y="2957"/>
                </a:cxn>
                <a:cxn ang="0">
                  <a:pos x="1571" y="2880"/>
                </a:cxn>
                <a:cxn ang="0">
                  <a:pos x="1456" y="2627"/>
                </a:cxn>
                <a:cxn ang="0">
                  <a:pos x="1448" y="2493"/>
                </a:cxn>
                <a:cxn ang="0">
                  <a:pos x="1385" y="2309"/>
                </a:cxn>
                <a:cxn ang="0">
                  <a:pos x="1246" y="2297"/>
                </a:cxn>
                <a:cxn ang="0">
                  <a:pos x="1045" y="2334"/>
                </a:cxn>
                <a:cxn ang="0">
                  <a:pos x="822" y="2406"/>
                </a:cxn>
                <a:cxn ang="0">
                  <a:pos x="748" y="2379"/>
                </a:cxn>
                <a:cxn ang="0">
                  <a:pos x="665" y="2318"/>
                </a:cxn>
                <a:cxn ang="0">
                  <a:pos x="346" y="2233"/>
                </a:cxn>
                <a:cxn ang="0">
                  <a:pos x="119" y="2245"/>
                </a:cxn>
                <a:cxn ang="0">
                  <a:pos x="42" y="2035"/>
                </a:cxn>
                <a:cxn ang="0">
                  <a:pos x="186" y="1905"/>
                </a:cxn>
                <a:cxn ang="0">
                  <a:pos x="412" y="1726"/>
                </a:cxn>
                <a:cxn ang="0">
                  <a:pos x="610" y="1685"/>
                </a:cxn>
                <a:cxn ang="0">
                  <a:pos x="737" y="1623"/>
                </a:cxn>
                <a:cxn ang="0">
                  <a:pos x="1107" y="1627"/>
                </a:cxn>
                <a:cxn ang="0">
                  <a:pos x="1364" y="1580"/>
                </a:cxn>
                <a:cxn ang="0">
                  <a:pos x="1469" y="1469"/>
                </a:cxn>
                <a:cxn ang="0">
                  <a:pos x="1477" y="1297"/>
                </a:cxn>
                <a:cxn ang="0">
                  <a:pos x="1385" y="1232"/>
                </a:cxn>
                <a:cxn ang="0">
                  <a:pos x="1518" y="1001"/>
                </a:cxn>
                <a:cxn ang="0">
                  <a:pos x="1442" y="837"/>
                </a:cxn>
                <a:cxn ang="0">
                  <a:pos x="1505" y="661"/>
                </a:cxn>
                <a:cxn ang="0">
                  <a:pos x="1665" y="580"/>
                </a:cxn>
                <a:cxn ang="0">
                  <a:pos x="1668" y="406"/>
                </a:cxn>
                <a:cxn ang="0">
                  <a:pos x="1760" y="297"/>
                </a:cxn>
                <a:cxn ang="0">
                  <a:pos x="1831" y="161"/>
                </a:cxn>
                <a:cxn ang="0">
                  <a:pos x="1982" y="246"/>
                </a:cxn>
                <a:cxn ang="0">
                  <a:pos x="2004" y="359"/>
                </a:cxn>
                <a:cxn ang="0">
                  <a:pos x="2192" y="259"/>
                </a:cxn>
                <a:cxn ang="0">
                  <a:pos x="2410" y="159"/>
                </a:cxn>
                <a:cxn ang="0">
                  <a:pos x="2637" y="10"/>
                </a:cxn>
                <a:cxn ang="0">
                  <a:pos x="2898" y="58"/>
                </a:cxn>
                <a:cxn ang="0">
                  <a:pos x="2973" y="220"/>
                </a:cxn>
                <a:cxn ang="0">
                  <a:pos x="3199" y="186"/>
                </a:cxn>
                <a:cxn ang="0">
                  <a:pos x="3621" y="416"/>
                </a:cxn>
                <a:cxn ang="0">
                  <a:pos x="3846" y="574"/>
                </a:cxn>
                <a:cxn ang="0">
                  <a:pos x="3983" y="656"/>
                </a:cxn>
                <a:cxn ang="0">
                  <a:pos x="4188" y="701"/>
                </a:cxn>
              </a:cxnLst>
              <a:rect l="0" t="0" r="r" b="b"/>
              <a:pathLst>
                <a:path w="4420" h="3501">
                  <a:moveTo>
                    <a:pt x="4359" y="776"/>
                  </a:moveTo>
                  <a:lnTo>
                    <a:pt x="4370" y="783"/>
                  </a:lnTo>
                  <a:lnTo>
                    <a:pt x="4381" y="790"/>
                  </a:lnTo>
                  <a:lnTo>
                    <a:pt x="4390" y="797"/>
                  </a:lnTo>
                  <a:lnTo>
                    <a:pt x="4398" y="806"/>
                  </a:lnTo>
                  <a:lnTo>
                    <a:pt x="4405" y="816"/>
                  </a:lnTo>
                  <a:lnTo>
                    <a:pt x="4410" y="826"/>
                  </a:lnTo>
                  <a:lnTo>
                    <a:pt x="4416" y="836"/>
                  </a:lnTo>
                  <a:lnTo>
                    <a:pt x="4418" y="845"/>
                  </a:lnTo>
                  <a:lnTo>
                    <a:pt x="4420" y="856"/>
                  </a:lnTo>
                  <a:lnTo>
                    <a:pt x="4420" y="867"/>
                  </a:lnTo>
                  <a:lnTo>
                    <a:pt x="4419" y="877"/>
                  </a:lnTo>
                  <a:lnTo>
                    <a:pt x="4416" y="887"/>
                  </a:lnTo>
                  <a:lnTo>
                    <a:pt x="4410" y="897"/>
                  </a:lnTo>
                  <a:lnTo>
                    <a:pt x="4404" y="906"/>
                  </a:lnTo>
                  <a:lnTo>
                    <a:pt x="4395" y="913"/>
                  </a:lnTo>
                  <a:lnTo>
                    <a:pt x="4385" y="921"/>
                  </a:lnTo>
                  <a:lnTo>
                    <a:pt x="4364" y="933"/>
                  </a:lnTo>
                  <a:lnTo>
                    <a:pt x="4342" y="948"/>
                  </a:lnTo>
                  <a:lnTo>
                    <a:pt x="4321" y="965"/>
                  </a:lnTo>
                  <a:lnTo>
                    <a:pt x="4300" y="982"/>
                  </a:lnTo>
                  <a:lnTo>
                    <a:pt x="4291" y="991"/>
                  </a:lnTo>
                  <a:lnTo>
                    <a:pt x="4282" y="1000"/>
                  </a:lnTo>
                  <a:lnTo>
                    <a:pt x="4276" y="1010"/>
                  </a:lnTo>
                  <a:lnTo>
                    <a:pt x="4269" y="1019"/>
                  </a:lnTo>
                  <a:lnTo>
                    <a:pt x="4264" y="1029"/>
                  </a:lnTo>
                  <a:lnTo>
                    <a:pt x="4259" y="1037"/>
                  </a:lnTo>
                  <a:lnTo>
                    <a:pt x="4257" y="1046"/>
                  </a:lnTo>
                  <a:lnTo>
                    <a:pt x="4256" y="1055"/>
                  </a:lnTo>
                  <a:lnTo>
                    <a:pt x="4255" y="1077"/>
                  </a:lnTo>
                  <a:lnTo>
                    <a:pt x="4253" y="1095"/>
                  </a:lnTo>
                  <a:lnTo>
                    <a:pt x="4250" y="1103"/>
                  </a:lnTo>
                  <a:lnTo>
                    <a:pt x="4249" y="1110"/>
                  </a:lnTo>
                  <a:lnTo>
                    <a:pt x="4246" y="1115"/>
                  </a:lnTo>
                  <a:lnTo>
                    <a:pt x="4244" y="1121"/>
                  </a:lnTo>
                  <a:lnTo>
                    <a:pt x="4240" y="1125"/>
                  </a:lnTo>
                  <a:lnTo>
                    <a:pt x="4237" y="1129"/>
                  </a:lnTo>
                  <a:lnTo>
                    <a:pt x="4234" y="1133"/>
                  </a:lnTo>
                  <a:lnTo>
                    <a:pt x="4231" y="1136"/>
                  </a:lnTo>
                  <a:lnTo>
                    <a:pt x="4223" y="1140"/>
                  </a:lnTo>
                  <a:lnTo>
                    <a:pt x="4214" y="1143"/>
                  </a:lnTo>
                  <a:lnTo>
                    <a:pt x="4198" y="1146"/>
                  </a:lnTo>
                  <a:lnTo>
                    <a:pt x="4181" y="1147"/>
                  </a:lnTo>
                  <a:lnTo>
                    <a:pt x="4174" y="1149"/>
                  </a:lnTo>
                  <a:lnTo>
                    <a:pt x="4166" y="1151"/>
                  </a:lnTo>
                  <a:lnTo>
                    <a:pt x="4160" y="1155"/>
                  </a:lnTo>
                  <a:lnTo>
                    <a:pt x="4155" y="1161"/>
                  </a:lnTo>
                  <a:lnTo>
                    <a:pt x="4139" y="1189"/>
                  </a:lnTo>
                  <a:lnTo>
                    <a:pt x="4126" y="1214"/>
                  </a:lnTo>
                  <a:lnTo>
                    <a:pt x="4117" y="1237"/>
                  </a:lnTo>
                  <a:lnTo>
                    <a:pt x="4109" y="1258"/>
                  </a:lnTo>
                  <a:lnTo>
                    <a:pt x="4105" y="1276"/>
                  </a:lnTo>
                  <a:lnTo>
                    <a:pt x="4102" y="1293"/>
                  </a:lnTo>
                  <a:lnTo>
                    <a:pt x="4102" y="1307"/>
                  </a:lnTo>
                  <a:lnTo>
                    <a:pt x="4105" y="1320"/>
                  </a:lnTo>
                  <a:lnTo>
                    <a:pt x="4108" y="1332"/>
                  </a:lnTo>
                  <a:lnTo>
                    <a:pt x="4112" y="1342"/>
                  </a:lnTo>
                  <a:lnTo>
                    <a:pt x="4117" y="1351"/>
                  </a:lnTo>
                  <a:lnTo>
                    <a:pt x="4122" y="1360"/>
                  </a:lnTo>
                  <a:lnTo>
                    <a:pt x="4133" y="1373"/>
                  </a:lnTo>
                  <a:lnTo>
                    <a:pt x="4143" y="1385"/>
                  </a:lnTo>
                  <a:lnTo>
                    <a:pt x="4147" y="1397"/>
                  </a:lnTo>
                  <a:lnTo>
                    <a:pt x="4152" y="1409"/>
                  </a:lnTo>
                  <a:lnTo>
                    <a:pt x="4157" y="1419"/>
                  </a:lnTo>
                  <a:lnTo>
                    <a:pt x="4163" y="1429"/>
                  </a:lnTo>
                  <a:lnTo>
                    <a:pt x="4175" y="1447"/>
                  </a:lnTo>
                  <a:lnTo>
                    <a:pt x="4188" y="1465"/>
                  </a:lnTo>
                  <a:lnTo>
                    <a:pt x="4200" y="1481"/>
                  </a:lnTo>
                  <a:lnTo>
                    <a:pt x="4213" y="1498"/>
                  </a:lnTo>
                  <a:lnTo>
                    <a:pt x="4226" y="1515"/>
                  </a:lnTo>
                  <a:lnTo>
                    <a:pt x="4238" y="1535"/>
                  </a:lnTo>
                  <a:lnTo>
                    <a:pt x="4245" y="1547"/>
                  </a:lnTo>
                  <a:lnTo>
                    <a:pt x="4248" y="1557"/>
                  </a:lnTo>
                  <a:lnTo>
                    <a:pt x="4248" y="1564"/>
                  </a:lnTo>
                  <a:lnTo>
                    <a:pt x="4246" y="1570"/>
                  </a:lnTo>
                  <a:lnTo>
                    <a:pt x="4243" y="1577"/>
                  </a:lnTo>
                  <a:lnTo>
                    <a:pt x="4239" y="1584"/>
                  </a:lnTo>
                  <a:lnTo>
                    <a:pt x="4235" y="1595"/>
                  </a:lnTo>
                  <a:lnTo>
                    <a:pt x="4233" y="1610"/>
                  </a:lnTo>
                  <a:lnTo>
                    <a:pt x="4219" y="1600"/>
                  </a:lnTo>
                  <a:lnTo>
                    <a:pt x="4193" y="1583"/>
                  </a:lnTo>
                  <a:lnTo>
                    <a:pt x="4179" y="1575"/>
                  </a:lnTo>
                  <a:lnTo>
                    <a:pt x="4166" y="1568"/>
                  </a:lnTo>
                  <a:lnTo>
                    <a:pt x="4159" y="1566"/>
                  </a:lnTo>
                  <a:lnTo>
                    <a:pt x="4153" y="1565"/>
                  </a:lnTo>
                  <a:lnTo>
                    <a:pt x="4147" y="1565"/>
                  </a:lnTo>
                  <a:lnTo>
                    <a:pt x="4143" y="1566"/>
                  </a:lnTo>
                  <a:lnTo>
                    <a:pt x="4132" y="1569"/>
                  </a:lnTo>
                  <a:lnTo>
                    <a:pt x="4122" y="1572"/>
                  </a:lnTo>
                  <a:lnTo>
                    <a:pt x="4112" y="1575"/>
                  </a:lnTo>
                  <a:lnTo>
                    <a:pt x="4103" y="1576"/>
                  </a:lnTo>
                  <a:lnTo>
                    <a:pt x="4085" y="1578"/>
                  </a:lnTo>
                  <a:lnTo>
                    <a:pt x="4067" y="1578"/>
                  </a:lnTo>
                  <a:lnTo>
                    <a:pt x="4050" y="1578"/>
                  </a:lnTo>
                  <a:lnTo>
                    <a:pt x="4032" y="1578"/>
                  </a:lnTo>
                  <a:lnTo>
                    <a:pt x="4023" y="1578"/>
                  </a:lnTo>
                  <a:lnTo>
                    <a:pt x="4015" y="1579"/>
                  </a:lnTo>
                  <a:lnTo>
                    <a:pt x="4005" y="1581"/>
                  </a:lnTo>
                  <a:lnTo>
                    <a:pt x="3996" y="1583"/>
                  </a:lnTo>
                  <a:lnTo>
                    <a:pt x="3988" y="1584"/>
                  </a:lnTo>
                  <a:lnTo>
                    <a:pt x="3983" y="1587"/>
                  </a:lnTo>
                  <a:lnTo>
                    <a:pt x="3980" y="1589"/>
                  </a:lnTo>
                  <a:lnTo>
                    <a:pt x="3976" y="1591"/>
                  </a:lnTo>
                  <a:lnTo>
                    <a:pt x="3975" y="1593"/>
                  </a:lnTo>
                  <a:lnTo>
                    <a:pt x="3975" y="1596"/>
                  </a:lnTo>
                  <a:lnTo>
                    <a:pt x="3976" y="1600"/>
                  </a:lnTo>
                  <a:lnTo>
                    <a:pt x="3977" y="1603"/>
                  </a:lnTo>
                  <a:lnTo>
                    <a:pt x="3982" y="1610"/>
                  </a:lnTo>
                  <a:lnTo>
                    <a:pt x="3987" y="1618"/>
                  </a:lnTo>
                  <a:lnTo>
                    <a:pt x="3989" y="1623"/>
                  </a:lnTo>
                  <a:lnTo>
                    <a:pt x="3992" y="1627"/>
                  </a:lnTo>
                  <a:lnTo>
                    <a:pt x="3993" y="1630"/>
                  </a:lnTo>
                  <a:lnTo>
                    <a:pt x="3993" y="1635"/>
                  </a:lnTo>
                  <a:lnTo>
                    <a:pt x="3993" y="1644"/>
                  </a:lnTo>
                  <a:lnTo>
                    <a:pt x="3992" y="1649"/>
                  </a:lnTo>
                  <a:lnTo>
                    <a:pt x="3989" y="1653"/>
                  </a:lnTo>
                  <a:lnTo>
                    <a:pt x="3987" y="1657"/>
                  </a:lnTo>
                  <a:lnTo>
                    <a:pt x="3984" y="1659"/>
                  </a:lnTo>
                  <a:lnTo>
                    <a:pt x="3980" y="1661"/>
                  </a:lnTo>
                  <a:lnTo>
                    <a:pt x="3976" y="1661"/>
                  </a:lnTo>
                  <a:lnTo>
                    <a:pt x="3972" y="1660"/>
                  </a:lnTo>
                  <a:lnTo>
                    <a:pt x="3954" y="1655"/>
                  </a:lnTo>
                  <a:lnTo>
                    <a:pt x="3939" y="1651"/>
                  </a:lnTo>
                  <a:lnTo>
                    <a:pt x="3933" y="1651"/>
                  </a:lnTo>
                  <a:lnTo>
                    <a:pt x="3928" y="1653"/>
                  </a:lnTo>
                  <a:lnTo>
                    <a:pt x="3921" y="1657"/>
                  </a:lnTo>
                  <a:lnTo>
                    <a:pt x="3914" y="1661"/>
                  </a:lnTo>
                  <a:lnTo>
                    <a:pt x="3898" y="1673"/>
                  </a:lnTo>
                  <a:lnTo>
                    <a:pt x="3883" y="1687"/>
                  </a:lnTo>
                  <a:lnTo>
                    <a:pt x="3876" y="1695"/>
                  </a:lnTo>
                  <a:lnTo>
                    <a:pt x="3871" y="1703"/>
                  </a:lnTo>
                  <a:lnTo>
                    <a:pt x="3867" y="1709"/>
                  </a:lnTo>
                  <a:lnTo>
                    <a:pt x="3862" y="1717"/>
                  </a:lnTo>
                  <a:lnTo>
                    <a:pt x="3861" y="1724"/>
                  </a:lnTo>
                  <a:lnTo>
                    <a:pt x="3861" y="1730"/>
                  </a:lnTo>
                  <a:lnTo>
                    <a:pt x="3861" y="1733"/>
                  </a:lnTo>
                  <a:lnTo>
                    <a:pt x="3862" y="1736"/>
                  </a:lnTo>
                  <a:lnTo>
                    <a:pt x="3864" y="1739"/>
                  </a:lnTo>
                  <a:lnTo>
                    <a:pt x="3867" y="1741"/>
                  </a:lnTo>
                  <a:lnTo>
                    <a:pt x="3879" y="1751"/>
                  </a:lnTo>
                  <a:lnTo>
                    <a:pt x="3889" y="1761"/>
                  </a:lnTo>
                  <a:lnTo>
                    <a:pt x="3895" y="1771"/>
                  </a:lnTo>
                  <a:lnTo>
                    <a:pt x="3901" y="1781"/>
                  </a:lnTo>
                  <a:lnTo>
                    <a:pt x="3905" y="1789"/>
                  </a:lnTo>
                  <a:lnTo>
                    <a:pt x="3907" y="1798"/>
                  </a:lnTo>
                  <a:lnTo>
                    <a:pt x="3908" y="1806"/>
                  </a:lnTo>
                  <a:lnTo>
                    <a:pt x="3909" y="1815"/>
                  </a:lnTo>
                  <a:lnTo>
                    <a:pt x="3909" y="1830"/>
                  </a:lnTo>
                  <a:lnTo>
                    <a:pt x="3912" y="1845"/>
                  </a:lnTo>
                  <a:lnTo>
                    <a:pt x="3914" y="1854"/>
                  </a:lnTo>
                  <a:lnTo>
                    <a:pt x="3917" y="1862"/>
                  </a:lnTo>
                  <a:lnTo>
                    <a:pt x="3921" y="1869"/>
                  </a:lnTo>
                  <a:lnTo>
                    <a:pt x="3928" y="1878"/>
                  </a:lnTo>
                  <a:lnTo>
                    <a:pt x="3938" y="1890"/>
                  </a:lnTo>
                  <a:lnTo>
                    <a:pt x="3944" y="1900"/>
                  </a:lnTo>
                  <a:lnTo>
                    <a:pt x="3947" y="1905"/>
                  </a:lnTo>
                  <a:lnTo>
                    <a:pt x="3948" y="1908"/>
                  </a:lnTo>
                  <a:lnTo>
                    <a:pt x="3948" y="1911"/>
                  </a:lnTo>
                  <a:lnTo>
                    <a:pt x="3948" y="1914"/>
                  </a:lnTo>
                  <a:lnTo>
                    <a:pt x="3947" y="1917"/>
                  </a:lnTo>
                  <a:lnTo>
                    <a:pt x="3946" y="1919"/>
                  </a:lnTo>
                  <a:lnTo>
                    <a:pt x="3943" y="1921"/>
                  </a:lnTo>
                  <a:lnTo>
                    <a:pt x="3941" y="1922"/>
                  </a:lnTo>
                  <a:lnTo>
                    <a:pt x="3935" y="1924"/>
                  </a:lnTo>
                  <a:lnTo>
                    <a:pt x="3927" y="1925"/>
                  </a:lnTo>
                  <a:lnTo>
                    <a:pt x="3908" y="1925"/>
                  </a:lnTo>
                  <a:lnTo>
                    <a:pt x="3887" y="1924"/>
                  </a:lnTo>
                  <a:lnTo>
                    <a:pt x="3867" y="1923"/>
                  </a:lnTo>
                  <a:lnTo>
                    <a:pt x="3849" y="1924"/>
                  </a:lnTo>
                  <a:lnTo>
                    <a:pt x="3838" y="1924"/>
                  </a:lnTo>
                  <a:lnTo>
                    <a:pt x="3831" y="1924"/>
                  </a:lnTo>
                  <a:lnTo>
                    <a:pt x="3829" y="1925"/>
                  </a:lnTo>
                  <a:lnTo>
                    <a:pt x="3827" y="1926"/>
                  </a:lnTo>
                  <a:lnTo>
                    <a:pt x="3827" y="1929"/>
                  </a:lnTo>
                  <a:lnTo>
                    <a:pt x="3827" y="1930"/>
                  </a:lnTo>
                  <a:lnTo>
                    <a:pt x="3828" y="1934"/>
                  </a:lnTo>
                  <a:lnTo>
                    <a:pt x="3831" y="1939"/>
                  </a:lnTo>
                  <a:lnTo>
                    <a:pt x="3837" y="1944"/>
                  </a:lnTo>
                  <a:lnTo>
                    <a:pt x="3844" y="1949"/>
                  </a:lnTo>
                  <a:lnTo>
                    <a:pt x="3858" y="1962"/>
                  </a:lnTo>
                  <a:lnTo>
                    <a:pt x="3872" y="1975"/>
                  </a:lnTo>
                  <a:lnTo>
                    <a:pt x="3878" y="1980"/>
                  </a:lnTo>
                  <a:lnTo>
                    <a:pt x="3882" y="1987"/>
                  </a:lnTo>
                  <a:lnTo>
                    <a:pt x="3884" y="1991"/>
                  </a:lnTo>
                  <a:lnTo>
                    <a:pt x="3884" y="1997"/>
                  </a:lnTo>
                  <a:lnTo>
                    <a:pt x="3883" y="2006"/>
                  </a:lnTo>
                  <a:lnTo>
                    <a:pt x="3882" y="2015"/>
                  </a:lnTo>
                  <a:lnTo>
                    <a:pt x="3883" y="2022"/>
                  </a:lnTo>
                  <a:lnTo>
                    <a:pt x="3885" y="2030"/>
                  </a:lnTo>
                  <a:lnTo>
                    <a:pt x="3887" y="2035"/>
                  </a:lnTo>
                  <a:lnTo>
                    <a:pt x="3892" y="2040"/>
                  </a:lnTo>
                  <a:lnTo>
                    <a:pt x="3895" y="2046"/>
                  </a:lnTo>
                  <a:lnTo>
                    <a:pt x="3901" y="2050"/>
                  </a:lnTo>
                  <a:lnTo>
                    <a:pt x="3905" y="2056"/>
                  </a:lnTo>
                  <a:lnTo>
                    <a:pt x="3909" y="2061"/>
                  </a:lnTo>
                  <a:lnTo>
                    <a:pt x="3914" y="2068"/>
                  </a:lnTo>
                  <a:lnTo>
                    <a:pt x="3917" y="2076"/>
                  </a:lnTo>
                  <a:lnTo>
                    <a:pt x="3920" y="2083"/>
                  </a:lnTo>
                  <a:lnTo>
                    <a:pt x="3922" y="2092"/>
                  </a:lnTo>
                  <a:lnTo>
                    <a:pt x="3924" y="2103"/>
                  </a:lnTo>
                  <a:lnTo>
                    <a:pt x="3924" y="2115"/>
                  </a:lnTo>
                  <a:lnTo>
                    <a:pt x="3922" y="2124"/>
                  </a:lnTo>
                  <a:lnTo>
                    <a:pt x="3921" y="2131"/>
                  </a:lnTo>
                  <a:lnTo>
                    <a:pt x="3919" y="2139"/>
                  </a:lnTo>
                  <a:lnTo>
                    <a:pt x="3917" y="2147"/>
                  </a:lnTo>
                  <a:lnTo>
                    <a:pt x="3912" y="2160"/>
                  </a:lnTo>
                  <a:lnTo>
                    <a:pt x="3904" y="2172"/>
                  </a:lnTo>
                  <a:lnTo>
                    <a:pt x="3895" y="2184"/>
                  </a:lnTo>
                  <a:lnTo>
                    <a:pt x="3884" y="2196"/>
                  </a:lnTo>
                  <a:lnTo>
                    <a:pt x="3873" y="2208"/>
                  </a:lnTo>
                  <a:lnTo>
                    <a:pt x="3860" y="2221"/>
                  </a:lnTo>
                  <a:lnTo>
                    <a:pt x="3848" y="2236"/>
                  </a:lnTo>
                  <a:lnTo>
                    <a:pt x="3834" y="2252"/>
                  </a:lnTo>
                  <a:lnTo>
                    <a:pt x="3821" y="2271"/>
                  </a:lnTo>
                  <a:lnTo>
                    <a:pt x="3806" y="2292"/>
                  </a:lnTo>
                  <a:lnTo>
                    <a:pt x="3792" y="2316"/>
                  </a:lnTo>
                  <a:lnTo>
                    <a:pt x="3779" y="2343"/>
                  </a:lnTo>
                  <a:lnTo>
                    <a:pt x="3772" y="2358"/>
                  </a:lnTo>
                  <a:lnTo>
                    <a:pt x="3766" y="2375"/>
                  </a:lnTo>
                  <a:lnTo>
                    <a:pt x="3759" y="2392"/>
                  </a:lnTo>
                  <a:lnTo>
                    <a:pt x="3754" y="2411"/>
                  </a:lnTo>
                  <a:lnTo>
                    <a:pt x="3749" y="2425"/>
                  </a:lnTo>
                  <a:lnTo>
                    <a:pt x="3745" y="2437"/>
                  </a:lnTo>
                  <a:lnTo>
                    <a:pt x="3739" y="2447"/>
                  </a:lnTo>
                  <a:lnTo>
                    <a:pt x="3734" y="2456"/>
                  </a:lnTo>
                  <a:lnTo>
                    <a:pt x="3728" y="2465"/>
                  </a:lnTo>
                  <a:lnTo>
                    <a:pt x="3722" y="2471"/>
                  </a:lnTo>
                  <a:lnTo>
                    <a:pt x="3715" y="2477"/>
                  </a:lnTo>
                  <a:lnTo>
                    <a:pt x="3709" y="2481"/>
                  </a:lnTo>
                  <a:lnTo>
                    <a:pt x="3701" y="2485"/>
                  </a:lnTo>
                  <a:lnTo>
                    <a:pt x="3693" y="2488"/>
                  </a:lnTo>
                  <a:lnTo>
                    <a:pt x="3686" y="2490"/>
                  </a:lnTo>
                  <a:lnTo>
                    <a:pt x="3678" y="2491"/>
                  </a:lnTo>
                  <a:lnTo>
                    <a:pt x="3662" y="2493"/>
                  </a:lnTo>
                  <a:lnTo>
                    <a:pt x="3646" y="2493"/>
                  </a:lnTo>
                  <a:lnTo>
                    <a:pt x="3630" y="2493"/>
                  </a:lnTo>
                  <a:lnTo>
                    <a:pt x="3613" y="2492"/>
                  </a:lnTo>
                  <a:lnTo>
                    <a:pt x="3599" y="2493"/>
                  </a:lnTo>
                  <a:lnTo>
                    <a:pt x="3585" y="2495"/>
                  </a:lnTo>
                  <a:lnTo>
                    <a:pt x="3578" y="2497"/>
                  </a:lnTo>
                  <a:lnTo>
                    <a:pt x="3572" y="2499"/>
                  </a:lnTo>
                  <a:lnTo>
                    <a:pt x="3566" y="2502"/>
                  </a:lnTo>
                  <a:lnTo>
                    <a:pt x="3561" y="2506"/>
                  </a:lnTo>
                  <a:lnTo>
                    <a:pt x="3555" y="2511"/>
                  </a:lnTo>
                  <a:lnTo>
                    <a:pt x="3551" y="2517"/>
                  </a:lnTo>
                  <a:lnTo>
                    <a:pt x="3547" y="2524"/>
                  </a:lnTo>
                  <a:lnTo>
                    <a:pt x="3544" y="2533"/>
                  </a:lnTo>
                  <a:lnTo>
                    <a:pt x="3541" y="2546"/>
                  </a:lnTo>
                  <a:lnTo>
                    <a:pt x="3538" y="2567"/>
                  </a:lnTo>
                  <a:lnTo>
                    <a:pt x="3535" y="2594"/>
                  </a:lnTo>
                  <a:lnTo>
                    <a:pt x="3532" y="2623"/>
                  </a:lnTo>
                  <a:lnTo>
                    <a:pt x="3530" y="2651"/>
                  </a:lnTo>
                  <a:lnTo>
                    <a:pt x="3528" y="2675"/>
                  </a:lnTo>
                  <a:lnTo>
                    <a:pt x="3527" y="2692"/>
                  </a:lnTo>
                  <a:lnTo>
                    <a:pt x="3527" y="2698"/>
                  </a:lnTo>
                  <a:lnTo>
                    <a:pt x="3504" y="2720"/>
                  </a:lnTo>
                  <a:lnTo>
                    <a:pt x="3475" y="2752"/>
                  </a:lnTo>
                  <a:lnTo>
                    <a:pt x="3459" y="2770"/>
                  </a:lnTo>
                  <a:lnTo>
                    <a:pt x="3442" y="2789"/>
                  </a:lnTo>
                  <a:lnTo>
                    <a:pt x="3425" y="2810"/>
                  </a:lnTo>
                  <a:lnTo>
                    <a:pt x="3408" y="2832"/>
                  </a:lnTo>
                  <a:lnTo>
                    <a:pt x="3392" y="2855"/>
                  </a:lnTo>
                  <a:lnTo>
                    <a:pt x="3376" y="2879"/>
                  </a:lnTo>
                  <a:lnTo>
                    <a:pt x="3362" y="2903"/>
                  </a:lnTo>
                  <a:lnTo>
                    <a:pt x="3350" y="2929"/>
                  </a:lnTo>
                  <a:lnTo>
                    <a:pt x="3345" y="2942"/>
                  </a:lnTo>
                  <a:lnTo>
                    <a:pt x="3339" y="2954"/>
                  </a:lnTo>
                  <a:lnTo>
                    <a:pt x="3335" y="2967"/>
                  </a:lnTo>
                  <a:lnTo>
                    <a:pt x="3331" y="2980"/>
                  </a:lnTo>
                  <a:lnTo>
                    <a:pt x="3329" y="2992"/>
                  </a:lnTo>
                  <a:lnTo>
                    <a:pt x="3327" y="3005"/>
                  </a:lnTo>
                  <a:lnTo>
                    <a:pt x="3325" y="3017"/>
                  </a:lnTo>
                  <a:lnTo>
                    <a:pt x="3325" y="3031"/>
                  </a:lnTo>
                  <a:lnTo>
                    <a:pt x="3324" y="3040"/>
                  </a:lnTo>
                  <a:lnTo>
                    <a:pt x="3323" y="3049"/>
                  </a:lnTo>
                  <a:lnTo>
                    <a:pt x="3319" y="3058"/>
                  </a:lnTo>
                  <a:lnTo>
                    <a:pt x="3314" y="3067"/>
                  </a:lnTo>
                  <a:lnTo>
                    <a:pt x="3308" y="3074"/>
                  </a:lnTo>
                  <a:lnTo>
                    <a:pt x="3302" y="3082"/>
                  </a:lnTo>
                  <a:lnTo>
                    <a:pt x="3294" y="3090"/>
                  </a:lnTo>
                  <a:lnTo>
                    <a:pt x="3287" y="3096"/>
                  </a:lnTo>
                  <a:lnTo>
                    <a:pt x="3277" y="3104"/>
                  </a:lnTo>
                  <a:lnTo>
                    <a:pt x="3267" y="3111"/>
                  </a:lnTo>
                  <a:lnTo>
                    <a:pt x="3257" y="3116"/>
                  </a:lnTo>
                  <a:lnTo>
                    <a:pt x="3246" y="3123"/>
                  </a:lnTo>
                  <a:lnTo>
                    <a:pt x="3222" y="3134"/>
                  </a:lnTo>
                  <a:lnTo>
                    <a:pt x="3198" y="3143"/>
                  </a:lnTo>
                  <a:lnTo>
                    <a:pt x="3147" y="3162"/>
                  </a:lnTo>
                  <a:lnTo>
                    <a:pt x="3100" y="3177"/>
                  </a:lnTo>
                  <a:lnTo>
                    <a:pt x="3078" y="3185"/>
                  </a:lnTo>
                  <a:lnTo>
                    <a:pt x="3060" y="3192"/>
                  </a:lnTo>
                  <a:lnTo>
                    <a:pt x="3045" y="3197"/>
                  </a:lnTo>
                  <a:lnTo>
                    <a:pt x="3033" y="3204"/>
                  </a:lnTo>
                  <a:lnTo>
                    <a:pt x="3021" y="3210"/>
                  </a:lnTo>
                  <a:lnTo>
                    <a:pt x="3008" y="3215"/>
                  </a:lnTo>
                  <a:lnTo>
                    <a:pt x="2996" y="3217"/>
                  </a:lnTo>
                  <a:lnTo>
                    <a:pt x="2982" y="3219"/>
                  </a:lnTo>
                  <a:lnTo>
                    <a:pt x="2969" y="3219"/>
                  </a:lnTo>
                  <a:lnTo>
                    <a:pt x="2954" y="3217"/>
                  </a:lnTo>
                  <a:lnTo>
                    <a:pt x="2940" y="3215"/>
                  </a:lnTo>
                  <a:lnTo>
                    <a:pt x="2925" y="3212"/>
                  </a:lnTo>
                  <a:lnTo>
                    <a:pt x="2895" y="3205"/>
                  </a:lnTo>
                  <a:lnTo>
                    <a:pt x="2864" y="3198"/>
                  </a:lnTo>
                  <a:lnTo>
                    <a:pt x="2849" y="3195"/>
                  </a:lnTo>
                  <a:lnTo>
                    <a:pt x="2833" y="3193"/>
                  </a:lnTo>
                  <a:lnTo>
                    <a:pt x="2817" y="3191"/>
                  </a:lnTo>
                  <a:lnTo>
                    <a:pt x="2802" y="3191"/>
                  </a:lnTo>
                  <a:lnTo>
                    <a:pt x="2790" y="3191"/>
                  </a:lnTo>
                  <a:lnTo>
                    <a:pt x="2777" y="3193"/>
                  </a:lnTo>
                  <a:lnTo>
                    <a:pt x="2765" y="3195"/>
                  </a:lnTo>
                  <a:lnTo>
                    <a:pt x="2751" y="3197"/>
                  </a:lnTo>
                  <a:lnTo>
                    <a:pt x="2724" y="3205"/>
                  </a:lnTo>
                  <a:lnTo>
                    <a:pt x="2698" y="3215"/>
                  </a:lnTo>
                  <a:lnTo>
                    <a:pt x="2670" y="3225"/>
                  </a:lnTo>
                  <a:lnTo>
                    <a:pt x="2646" y="3234"/>
                  </a:lnTo>
                  <a:lnTo>
                    <a:pt x="2623" y="3243"/>
                  </a:lnTo>
                  <a:lnTo>
                    <a:pt x="2602" y="3250"/>
                  </a:lnTo>
                  <a:lnTo>
                    <a:pt x="2564" y="3260"/>
                  </a:lnTo>
                  <a:lnTo>
                    <a:pt x="2529" y="3268"/>
                  </a:lnTo>
                  <a:lnTo>
                    <a:pt x="2497" y="3276"/>
                  </a:lnTo>
                  <a:lnTo>
                    <a:pt x="2466" y="3285"/>
                  </a:lnTo>
                  <a:lnTo>
                    <a:pt x="2437" y="3295"/>
                  </a:lnTo>
                  <a:lnTo>
                    <a:pt x="2406" y="3307"/>
                  </a:lnTo>
                  <a:lnTo>
                    <a:pt x="2374" y="3322"/>
                  </a:lnTo>
                  <a:lnTo>
                    <a:pt x="2339" y="3340"/>
                  </a:lnTo>
                  <a:lnTo>
                    <a:pt x="2329" y="3337"/>
                  </a:lnTo>
                  <a:lnTo>
                    <a:pt x="2318" y="3335"/>
                  </a:lnTo>
                  <a:lnTo>
                    <a:pt x="2306" y="3335"/>
                  </a:lnTo>
                  <a:lnTo>
                    <a:pt x="2293" y="3335"/>
                  </a:lnTo>
                  <a:lnTo>
                    <a:pt x="2276" y="3335"/>
                  </a:lnTo>
                  <a:lnTo>
                    <a:pt x="2260" y="3339"/>
                  </a:lnTo>
                  <a:lnTo>
                    <a:pt x="2247" y="3342"/>
                  </a:lnTo>
                  <a:lnTo>
                    <a:pt x="2236" y="3347"/>
                  </a:lnTo>
                  <a:lnTo>
                    <a:pt x="2225" y="3353"/>
                  </a:lnTo>
                  <a:lnTo>
                    <a:pt x="2216" y="3359"/>
                  </a:lnTo>
                  <a:lnTo>
                    <a:pt x="2208" y="3366"/>
                  </a:lnTo>
                  <a:lnTo>
                    <a:pt x="2198" y="3374"/>
                  </a:lnTo>
                  <a:lnTo>
                    <a:pt x="2189" y="3380"/>
                  </a:lnTo>
                  <a:lnTo>
                    <a:pt x="2179" y="3388"/>
                  </a:lnTo>
                  <a:lnTo>
                    <a:pt x="2168" y="3394"/>
                  </a:lnTo>
                  <a:lnTo>
                    <a:pt x="2155" y="3400"/>
                  </a:lnTo>
                  <a:lnTo>
                    <a:pt x="2141" y="3405"/>
                  </a:lnTo>
                  <a:lnTo>
                    <a:pt x="2124" y="3409"/>
                  </a:lnTo>
                  <a:lnTo>
                    <a:pt x="2105" y="3411"/>
                  </a:lnTo>
                  <a:lnTo>
                    <a:pt x="2081" y="3412"/>
                  </a:lnTo>
                  <a:lnTo>
                    <a:pt x="2077" y="3412"/>
                  </a:lnTo>
                  <a:lnTo>
                    <a:pt x="2074" y="3411"/>
                  </a:lnTo>
                  <a:lnTo>
                    <a:pt x="2069" y="3409"/>
                  </a:lnTo>
                  <a:lnTo>
                    <a:pt x="2066" y="3408"/>
                  </a:lnTo>
                  <a:lnTo>
                    <a:pt x="2058" y="3402"/>
                  </a:lnTo>
                  <a:lnTo>
                    <a:pt x="2052" y="3397"/>
                  </a:lnTo>
                  <a:lnTo>
                    <a:pt x="2045" y="3391"/>
                  </a:lnTo>
                  <a:lnTo>
                    <a:pt x="2039" y="3386"/>
                  </a:lnTo>
                  <a:lnTo>
                    <a:pt x="2034" y="3384"/>
                  </a:lnTo>
                  <a:lnTo>
                    <a:pt x="2031" y="3382"/>
                  </a:lnTo>
                  <a:lnTo>
                    <a:pt x="2027" y="3381"/>
                  </a:lnTo>
                  <a:lnTo>
                    <a:pt x="2022" y="3381"/>
                  </a:lnTo>
                  <a:lnTo>
                    <a:pt x="2012" y="3382"/>
                  </a:lnTo>
                  <a:lnTo>
                    <a:pt x="2004" y="3386"/>
                  </a:lnTo>
                  <a:lnTo>
                    <a:pt x="1997" y="3390"/>
                  </a:lnTo>
                  <a:lnTo>
                    <a:pt x="1992" y="3396"/>
                  </a:lnTo>
                  <a:lnTo>
                    <a:pt x="1987" y="3403"/>
                  </a:lnTo>
                  <a:lnTo>
                    <a:pt x="1984" y="3410"/>
                  </a:lnTo>
                  <a:lnTo>
                    <a:pt x="1981" y="3419"/>
                  </a:lnTo>
                  <a:lnTo>
                    <a:pt x="1978" y="3426"/>
                  </a:lnTo>
                  <a:lnTo>
                    <a:pt x="1975" y="3443"/>
                  </a:lnTo>
                  <a:lnTo>
                    <a:pt x="1971" y="3457"/>
                  </a:lnTo>
                  <a:lnTo>
                    <a:pt x="1967" y="3462"/>
                  </a:lnTo>
                  <a:lnTo>
                    <a:pt x="1964" y="3467"/>
                  </a:lnTo>
                  <a:lnTo>
                    <a:pt x="1959" y="3470"/>
                  </a:lnTo>
                  <a:lnTo>
                    <a:pt x="1953" y="3471"/>
                  </a:lnTo>
                  <a:lnTo>
                    <a:pt x="1940" y="3472"/>
                  </a:lnTo>
                  <a:lnTo>
                    <a:pt x="1928" y="3473"/>
                  </a:lnTo>
                  <a:lnTo>
                    <a:pt x="1916" y="3476"/>
                  </a:lnTo>
                  <a:lnTo>
                    <a:pt x="1905" y="3478"/>
                  </a:lnTo>
                  <a:lnTo>
                    <a:pt x="1883" y="3484"/>
                  </a:lnTo>
                  <a:lnTo>
                    <a:pt x="1862" y="3492"/>
                  </a:lnTo>
                  <a:lnTo>
                    <a:pt x="1842" y="3498"/>
                  </a:lnTo>
                  <a:lnTo>
                    <a:pt x="1826" y="3501"/>
                  </a:lnTo>
                  <a:lnTo>
                    <a:pt x="1818" y="3501"/>
                  </a:lnTo>
                  <a:lnTo>
                    <a:pt x="1811" y="3501"/>
                  </a:lnTo>
                  <a:lnTo>
                    <a:pt x="1804" y="3499"/>
                  </a:lnTo>
                  <a:lnTo>
                    <a:pt x="1797" y="3494"/>
                  </a:lnTo>
                  <a:lnTo>
                    <a:pt x="1793" y="3491"/>
                  </a:lnTo>
                  <a:lnTo>
                    <a:pt x="1783" y="3481"/>
                  </a:lnTo>
                  <a:lnTo>
                    <a:pt x="1771" y="3467"/>
                  </a:lnTo>
                  <a:lnTo>
                    <a:pt x="1758" y="3452"/>
                  </a:lnTo>
                  <a:lnTo>
                    <a:pt x="1745" y="3434"/>
                  </a:lnTo>
                  <a:lnTo>
                    <a:pt x="1734" y="3419"/>
                  </a:lnTo>
                  <a:lnTo>
                    <a:pt x="1729" y="3411"/>
                  </a:lnTo>
                  <a:lnTo>
                    <a:pt x="1726" y="3404"/>
                  </a:lnTo>
                  <a:lnTo>
                    <a:pt x="1724" y="3399"/>
                  </a:lnTo>
                  <a:lnTo>
                    <a:pt x="1723" y="3394"/>
                  </a:lnTo>
                  <a:lnTo>
                    <a:pt x="1724" y="3385"/>
                  </a:lnTo>
                  <a:lnTo>
                    <a:pt x="1724" y="3376"/>
                  </a:lnTo>
                  <a:lnTo>
                    <a:pt x="1723" y="3368"/>
                  </a:lnTo>
                  <a:lnTo>
                    <a:pt x="1723" y="3361"/>
                  </a:lnTo>
                  <a:lnTo>
                    <a:pt x="1721" y="3355"/>
                  </a:lnTo>
                  <a:lnTo>
                    <a:pt x="1719" y="3348"/>
                  </a:lnTo>
                  <a:lnTo>
                    <a:pt x="1716" y="3343"/>
                  </a:lnTo>
                  <a:lnTo>
                    <a:pt x="1714" y="3339"/>
                  </a:lnTo>
                  <a:lnTo>
                    <a:pt x="1708" y="3331"/>
                  </a:lnTo>
                  <a:lnTo>
                    <a:pt x="1700" y="3324"/>
                  </a:lnTo>
                  <a:lnTo>
                    <a:pt x="1692" y="3320"/>
                  </a:lnTo>
                  <a:lnTo>
                    <a:pt x="1683" y="3316"/>
                  </a:lnTo>
                  <a:lnTo>
                    <a:pt x="1666" y="3308"/>
                  </a:lnTo>
                  <a:lnTo>
                    <a:pt x="1651" y="3300"/>
                  </a:lnTo>
                  <a:lnTo>
                    <a:pt x="1644" y="3295"/>
                  </a:lnTo>
                  <a:lnTo>
                    <a:pt x="1640" y="3287"/>
                  </a:lnTo>
                  <a:lnTo>
                    <a:pt x="1638" y="3284"/>
                  </a:lnTo>
                  <a:lnTo>
                    <a:pt x="1636" y="3278"/>
                  </a:lnTo>
                  <a:lnTo>
                    <a:pt x="1636" y="3274"/>
                  </a:lnTo>
                  <a:lnTo>
                    <a:pt x="1635" y="3267"/>
                  </a:lnTo>
                  <a:lnTo>
                    <a:pt x="1635" y="3244"/>
                  </a:lnTo>
                  <a:lnTo>
                    <a:pt x="1636" y="3223"/>
                  </a:lnTo>
                  <a:lnTo>
                    <a:pt x="1637" y="3200"/>
                  </a:lnTo>
                  <a:lnTo>
                    <a:pt x="1641" y="3172"/>
                  </a:lnTo>
                  <a:lnTo>
                    <a:pt x="1638" y="3171"/>
                  </a:lnTo>
                  <a:lnTo>
                    <a:pt x="1637" y="3170"/>
                  </a:lnTo>
                  <a:lnTo>
                    <a:pt x="1637" y="3166"/>
                  </a:lnTo>
                  <a:lnTo>
                    <a:pt x="1636" y="3162"/>
                  </a:lnTo>
                  <a:lnTo>
                    <a:pt x="1637" y="3152"/>
                  </a:lnTo>
                  <a:lnTo>
                    <a:pt x="1638" y="3141"/>
                  </a:lnTo>
                  <a:lnTo>
                    <a:pt x="1643" y="3115"/>
                  </a:lnTo>
                  <a:lnTo>
                    <a:pt x="1646" y="3092"/>
                  </a:lnTo>
                  <a:lnTo>
                    <a:pt x="1648" y="3069"/>
                  </a:lnTo>
                  <a:lnTo>
                    <a:pt x="1651" y="3049"/>
                  </a:lnTo>
                  <a:lnTo>
                    <a:pt x="1655" y="3034"/>
                  </a:lnTo>
                  <a:lnTo>
                    <a:pt x="1659" y="3020"/>
                  </a:lnTo>
                  <a:lnTo>
                    <a:pt x="1665" y="3009"/>
                  </a:lnTo>
                  <a:lnTo>
                    <a:pt x="1671" y="3000"/>
                  </a:lnTo>
                  <a:lnTo>
                    <a:pt x="1677" y="2993"/>
                  </a:lnTo>
                  <a:lnTo>
                    <a:pt x="1682" y="2988"/>
                  </a:lnTo>
                  <a:lnTo>
                    <a:pt x="1693" y="2978"/>
                  </a:lnTo>
                  <a:lnTo>
                    <a:pt x="1702" y="2969"/>
                  </a:lnTo>
                  <a:lnTo>
                    <a:pt x="1705" y="2964"/>
                  </a:lnTo>
                  <a:lnTo>
                    <a:pt x="1708" y="2957"/>
                  </a:lnTo>
                  <a:lnTo>
                    <a:pt x="1709" y="2949"/>
                  </a:lnTo>
                  <a:lnTo>
                    <a:pt x="1708" y="2941"/>
                  </a:lnTo>
                  <a:lnTo>
                    <a:pt x="1705" y="2929"/>
                  </a:lnTo>
                  <a:lnTo>
                    <a:pt x="1702" y="2918"/>
                  </a:lnTo>
                  <a:lnTo>
                    <a:pt x="1699" y="2909"/>
                  </a:lnTo>
                  <a:lnTo>
                    <a:pt x="1696" y="2901"/>
                  </a:lnTo>
                  <a:lnTo>
                    <a:pt x="1690" y="2895"/>
                  </a:lnTo>
                  <a:lnTo>
                    <a:pt x="1686" y="2889"/>
                  </a:lnTo>
                  <a:lnTo>
                    <a:pt x="1680" y="2885"/>
                  </a:lnTo>
                  <a:lnTo>
                    <a:pt x="1674" y="2881"/>
                  </a:lnTo>
                  <a:lnTo>
                    <a:pt x="1668" y="2879"/>
                  </a:lnTo>
                  <a:lnTo>
                    <a:pt x="1662" y="2877"/>
                  </a:lnTo>
                  <a:lnTo>
                    <a:pt x="1654" y="2876"/>
                  </a:lnTo>
                  <a:lnTo>
                    <a:pt x="1647" y="2875"/>
                  </a:lnTo>
                  <a:lnTo>
                    <a:pt x="1632" y="2875"/>
                  </a:lnTo>
                  <a:lnTo>
                    <a:pt x="1617" y="2876"/>
                  </a:lnTo>
                  <a:lnTo>
                    <a:pt x="1601" y="2878"/>
                  </a:lnTo>
                  <a:lnTo>
                    <a:pt x="1586" y="2879"/>
                  </a:lnTo>
                  <a:lnTo>
                    <a:pt x="1571" y="2880"/>
                  </a:lnTo>
                  <a:lnTo>
                    <a:pt x="1557" y="2879"/>
                  </a:lnTo>
                  <a:lnTo>
                    <a:pt x="1550" y="2878"/>
                  </a:lnTo>
                  <a:lnTo>
                    <a:pt x="1544" y="2876"/>
                  </a:lnTo>
                  <a:lnTo>
                    <a:pt x="1538" y="2873"/>
                  </a:lnTo>
                  <a:lnTo>
                    <a:pt x="1532" y="2869"/>
                  </a:lnTo>
                  <a:lnTo>
                    <a:pt x="1527" y="2865"/>
                  </a:lnTo>
                  <a:lnTo>
                    <a:pt x="1522" y="2859"/>
                  </a:lnTo>
                  <a:lnTo>
                    <a:pt x="1518" y="2853"/>
                  </a:lnTo>
                  <a:lnTo>
                    <a:pt x="1515" y="2845"/>
                  </a:lnTo>
                  <a:lnTo>
                    <a:pt x="1511" y="2835"/>
                  </a:lnTo>
                  <a:lnTo>
                    <a:pt x="1504" y="2813"/>
                  </a:lnTo>
                  <a:lnTo>
                    <a:pt x="1495" y="2785"/>
                  </a:lnTo>
                  <a:lnTo>
                    <a:pt x="1484" y="2751"/>
                  </a:lnTo>
                  <a:lnTo>
                    <a:pt x="1473" y="2716"/>
                  </a:lnTo>
                  <a:lnTo>
                    <a:pt x="1464" y="2684"/>
                  </a:lnTo>
                  <a:lnTo>
                    <a:pt x="1458" y="2658"/>
                  </a:lnTo>
                  <a:lnTo>
                    <a:pt x="1455" y="2641"/>
                  </a:lnTo>
                  <a:lnTo>
                    <a:pt x="1455" y="2634"/>
                  </a:lnTo>
                  <a:lnTo>
                    <a:pt x="1456" y="2627"/>
                  </a:lnTo>
                  <a:lnTo>
                    <a:pt x="1460" y="2620"/>
                  </a:lnTo>
                  <a:lnTo>
                    <a:pt x="1462" y="2615"/>
                  </a:lnTo>
                  <a:lnTo>
                    <a:pt x="1470" y="2603"/>
                  </a:lnTo>
                  <a:lnTo>
                    <a:pt x="1478" y="2591"/>
                  </a:lnTo>
                  <a:lnTo>
                    <a:pt x="1487" y="2579"/>
                  </a:lnTo>
                  <a:lnTo>
                    <a:pt x="1494" y="2567"/>
                  </a:lnTo>
                  <a:lnTo>
                    <a:pt x="1497" y="2561"/>
                  </a:lnTo>
                  <a:lnTo>
                    <a:pt x="1499" y="2555"/>
                  </a:lnTo>
                  <a:lnTo>
                    <a:pt x="1501" y="2548"/>
                  </a:lnTo>
                  <a:lnTo>
                    <a:pt x="1501" y="2540"/>
                  </a:lnTo>
                  <a:lnTo>
                    <a:pt x="1500" y="2533"/>
                  </a:lnTo>
                  <a:lnTo>
                    <a:pt x="1499" y="2526"/>
                  </a:lnTo>
                  <a:lnTo>
                    <a:pt x="1496" y="2521"/>
                  </a:lnTo>
                  <a:lnTo>
                    <a:pt x="1493" y="2517"/>
                  </a:lnTo>
                  <a:lnTo>
                    <a:pt x="1483" y="2511"/>
                  </a:lnTo>
                  <a:lnTo>
                    <a:pt x="1472" y="2506"/>
                  </a:lnTo>
                  <a:lnTo>
                    <a:pt x="1461" y="2503"/>
                  </a:lnTo>
                  <a:lnTo>
                    <a:pt x="1451" y="2497"/>
                  </a:lnTo>
                  <a:lnTo>
                    <a:pt x="1448" y="2493"/>
                  </a:lnTo>
                  <a:lnTo>
                    <a:pt x="1444" y="2488"/>
                  </a:lnTo>
                  <a:lnTo>
                    <a:pt x="1442" y="2481"/>
                  </a:lnTo>
                  <a:lnTo>
                    <a:pt x="1442" y="2474"/>
                  </a:lnTo>
                  <a:lnTo>
                    <a:pt x="1443" y="2458"/>
                  </a:lnTo>
                  <a:lnTo>
                    <a:pt x="1446" y="2435"/>
                  </a:lnTo>
                  <a:lnTo>
                    <a:pt x="1449" y="2411"/>
                  </a:lnTo>
                  <a:lnTo>
                    <a:pt x="1450" y="2391"/>
                  </a:lnTo>
                  <a:lnTo>
                    <a:pt x="1449" y="2379"/>
                  </a:lnTo>
                  <a:lnTo>
                    <a:pt x="1448" y="2370"/>
                  </a:lnTo>
                  <a:lnTo>
                    <a:pt x="1446" y="2362"/>
                  </a:lnTo>
                  <a:lnTo>
                    <a:pt x="1442" y="2355"/>
                  </a:lnTo>
                  <a:lnTo>
                    <a:pt x="1438" y="2349"/>
                  </a:lnTo>
                  <a:lnTo>
                    <a:pt x="1433" y="2344"/>
                  </a:lnTo>
                  <a:lnTo>
                    <a:pt x="1428" y="2340"/>
                  </a:lnTo>
                  <a:lnTo>
                    <a:pt x="1422" y="2335"/>
                  </a:lnTo>
                  <a:lnTo>
                    <a:pt x="1410" y="2328"/>
                  </a:lnTo>
                  <a:lnTo>
                    <a:pt x="1397" y="2320"/>
                  </a:lnTo>
                  <a:lnTo>
                    <a:pt x="1391" y="2315"/>
                  </a:lnTo>
                  <a:lnTo>
                    <a:pt x="1385" y="2309"/>
                  </a:lnTo>
                  <a:lnTo>
                    <a:pt x="1379" y="2304"/>
                  </a:lnTo>
                  <a:lnTo>
                    <a:pt x="1372" y="2296"/>
                  </a:lnTo>
                  <a:lnTo>
                    <a:pt x="1363" y="2293"/>
                  </a:lnTo>
                  <a:lnTo>
                    <a:pt x="1354" y="2292"/>
                  </a:lnTo>
                  <a:lnTo>
                    <a:pt x="1345" y="2293"/>
                  </a:lnTo>
                  <a:lnTo>
                    <a:pt x="1336" y="2294"/>
                  </a:lnTo>
                  <a:lnTo>
                    <a:pt x="1327" y="2297"/>
                  </a:lnTo>
                  <a:lnTo>
                    <a:pt x="1319" y="2300"/>
                  </a:lnTo>
                  <a:lnTo>
                    <a:pt x="1312" y="2305"/>
                  </a:lnTo>
                  <a:lnTo>
                    <a:pt x="1305" y="2308"/>
                  </a:lnTo>
                  <a:lnTo>
                    <a:pt x="1302" y="2305"/>
                  </a:lnTo>
                  <a:lnTo>
                    <a:pt x="1297" y="2301"/>
                  </a:lnTo>
                  <a:lnTo>
                    <a:pt x="1294" y="2299"/>
                  </a:lnTo>
                  <a:lnTo>
                    <a:pt x="1291" y="2298"/>
                  </a:lnTo>
                  <a:lnTo>
                    <a:pt x="1283" y="2296"/>
                  </a:lnTo>
                  <a:lnTo>
                    <a:pt x="1276" y="2296"/>
                  </a:lnTo>
                  <a:lnTo>
                    <a:pt x="1267" y="2297"/>
                  </a:lnTo>
                  <a:lnTo>
                    <a:pt x="1257" y="2297"/>
                  </a:lnTo>
                  <a:lnTo>
                    <a:pt x="1246" y="2297"/>
                  </a:lnTo>
                  <a:lnTo>
                    <a:pt x="1233" y="2296"/>
                  </a:lnTo>
                  <a:lnTo>
                    <a:pt x="1225" y="2321"/>
                  </a:lnTo>
                  <a:lnTo>
                    <a:pt x="1219" y="2340"/>
                  </a:lnTo>
                  <a:lnTo>
                    <a:pt x="1215" y="2343"/>
                  </a:lnTo>
                  <a:lnTo>
                    <a:pt x="1212" y="2346"/>
                  </a:lnTo>
                  <a:lnTo>
                    <a:pt x="1206" y="2349"/>
                  </a:lnTo>
                  <a:lnTo>
                    <a:pt x="1200" y="2350"/>
                  </a:lnTo>
                  <a:lnTo>
                    <a:pt x="1192" y="2351"/>
                  </a:lnTo>
                  <a:lnTo>
                    <a:pt x="1182" y="2351"/>
                  </a:lnTo>
                  <a:lnTo>
                    <a:pt x="1170" y="2351"/>
                  </a:lnTo>
                  <a:lnTo>
                    <a:pt x="1156" y="2350"/>
                  </a:lnTo>
                  <a:lnTo>
                    <a:pt x="1145" y="2352"/>
                  </a:lnTo>
                  <a:lnTo>
                    <a:pt x="1135" y="2354"/>
                  </a:lnTo>
                  <a:lnTo>
                    <a:pt x="1126" y="2354"/>
                  </a:lnTo>
                  <a:lnTo>
                    <a:pt x="1117" y="2353"/>
                  </a:lnTo>
                  <a:lnTo>
                    <a:pt x="1100" y="2350"/>
                  </a:lnTo>
                  <a:lnTo>
                    <a:pt x="1083" y="2344"/>
                  </a:lnTo>
                  <a:lnTo>
                    <a:pt x="1065" y="2339"/>
                  </a:lnTo>
                  <a:lnTo>
                    <a:pt x="1045" y="2334"/>
                  </a:lnTo>
                  <a:lnTo>
                    <a:pt x="1035" y="2333"/>
                  </a:lnTo>
                  <a:lnTo>
                    <a:pt x="1024" y="2333"/>
                  </a:lnTo>
                  <a:lnTo>
                    <a:pt x="1013" y="2334"/>
                  </a:lnTo>
                  <a:lnTo>
                    <a:pt x="1001" y="2336"/>
                  </a:lnTo>
                  <a:lnTo>
                    <a:pt x="982" y="2341"/>
                  </a:lnTo>
                  <a:lnTo>
                    <a:pt x="965" y="2344"/>
                  </a:lnTo>
                  <a:lnTo>
                    <a:pt x="949" y="2346"/>
                  </a:lnTo>
                  <a:lnTo>
                    <a:pt x="933" y="2349"/>
                  </a:lnTo>
                  <a:lnTo>
                    <a:pt x="899" y="2352"/>
                  </a:lnTo>
                  <a:lnTo>
                    <a:pt x="857" y="2357"/>
                  </a:lnTo>
                  <a:lnTo>
                    <a:pt x="847" y="2360"/>
                  </a:lnTo>
                  <a:lnTo>
                    <a:pt x="840" y="2363"/>
                  </a:lnTo>
                  <a:lnTo>
                    <a:pt x="834" y="2367"/>
                  </a:lnTo>
                  <a:lnTo>
                    <a:pt x="829" y="2373"/>
                  </a:lnTo>
                  <a:lnTo>
                    <a:pt x="825" y="2377"/>
                  </a:lnTo>
                  <a:lnTo>
                    <a:pt x="823" y="2384"/>
                  </a:lnTo>
                  <a:lnTo>
                    <a:pt x="822" y="2389"/>
                  </a:lnTo>
                  <a:lnTo>
                    <a:pt x="820" y="2395"/>
                  </a:lnTo>
                  <a:lnTo>
                    <a:pt x="822" y="2406"/>
                  </a:lnTo>
                  <a:lnTo>
                    <a:pt x="823" y="2415"/>
                  </a:lnTo>
                  <a:lnTo>
                    <a:pt x="825" y="2422"/>
                  </a:lnTo>
                  <a:lnTo>
                    <a:pt x="826" y="2424"/>
                  </a:lnTo>
                  <a:lnTo>
                    <a:pt x="822" y="2430"/>
                  </a:lnTo>
                  <a:lnTo>
                    <a:pt x="818" y="2432"/>
                  </a:lnTo>
                  <a:lnTo>
                    <a:pt x="816" y="2433"/>
                  </a:lnTo>
                  <a:lnTo>
                    <a:pt x="815" y="2433"/>
                  </a:lnTo>
                  <a:lnTo>
                    <a:pt x="814" y="2429"/>
                  </a:lnTo>
                  <a:lnTo>
                    <a:pt x="814" y="2421"/>
                  </a:lnTo>
                  <a:lnTo>
                    <a:pt x="812" y="2415"/>
                  </a:lnTo>
                  <a:lnTo>
                    <a:pt x="810" y="2411"/>
                  </a:lnTo>
                  <a:lnTo>
                    <a:pt x="806" y="2404"/>
                  </a:lnTo>
                  <a:lnTo>
                    <a:pt x="801" y="2399"/>
                  </a:lnTo>
                  <a:lnTo>
                    <a:pt x="794" y="2394"/>
                  </a:lnTo>
                  <a:lnTo>
                    <a:pt x="784" y="2389"/>
                  </a:lnTo>
                  <a:lnTo>
                    <a:pt x="773" y="2385"/>
                  </a:lnTo>
                  <a:lnTo>
                    <a:pt x="759" y="2380"/>
                  </a:lnTo>
                  <a:lnTo>
                    <a:pt x="754" y="2379"/>
                  </a:lnTo>
                  <a:lnTo>
                    <a:pt x="748" y="2379"/>
                  </a:lnTo>
                  <a:lnTo>
                    <a:pt x="744" y="2380"/>
                  </a:lnTo>
                  <a:lnTo>
                    <a:pt x="739" y="2381"/>
                  </a:lnTo>
                  <a:lnTo>
                    <a:pt x="731" y="2387"/>
                  </a:lnTo>
                  <a:lnTo>
                    <a:pt x="723" y="2394"/>
                  </a:lnTo>
                  <a:lnTo>
                    <a:pt x="715" y="2399"/>
                  </a:lnTo>
                  <a:lnTo>
                    <a:pt x="708" y="2404"/>
                  </a:lnTo>
                  <a:lnTo>
                    <a:pt x="704" y="2406"/>
                  </a:lnTo>
                  <a:lnTo>
                    <a:pt x="700" y="2406"/>
                  </a:lnTo>
                  <a:lnTo>
                    <a:pt x="695" y="2406"/>
                  </a:lnTo>
                  <a:lnTo>
                    <a:pt x="691" y="2403"/>
                  </a:lnTo>
                  <a:lnTo>
                    <a:pt x="683" y="2397"/>
                  </a:lnTo>
                  <a:lnTo>
                    <a:pt x="678" y="2390"/>
                  </a:lnTo>
                  <a:lnTo>
                    <a:pt x="674" y="2383"/>
                  </a:lnTo>
                  <a:lnTo>
                    <a:pt x="670" y="2374"/>
                  </a:lnTo>
                  <a:lnTo>
                    <a:pt x="668" y="2366"/>
                  </a:lnTo>
                  <a:lnTo>
                    <a:pt x="666" y="2356"/>
                  </a:lnTo>
                  <a:lnTo>
                    <a:pt x="666" y="2347"/>
                  </a:lnTo>
                  <a:lnTo>
                    <a:pt x="665" y="2338"/>
                  </a:lnTo>
                  <a:lnTo>
                    <a:pt x="665" y="2318"/>
                  </a:lnTo>
                  <a:lnTo>
                    <a:pt x="664" y="2297"/>
                  </a:lnTo>
                  <a:lnTo>
                    <a:pt x="662" y="2286"/>
                  </a:lnTo>
                  <a:lnTo>
                    <a:pt x="659" y="2275"/>
                  </a:lnTo>
                  <a:lnTo>
                    <a:pt x="655" y="2265"/>
                  </a:lnTo>
                  <a:lnTo>
                    <a:pt x="651" y="2254"/>
                  </a:lnTo>
                  <a:lnTo>
                    <a:pt x="631" y="2258"/>
                  </a:lnTo>
                  <a:lnTo>
                    <a:pt x="607" y="2259"/>
                  </a:lnTo>
                  <a:lnTo>
                    <a:pt x="580" y="2259"/>
                  </a:lnTo>
                  <a:lnTo>
                    <a:pt x="553" y="2258"/>
                  </a:lnTo>
                  <a:lnTo>
                    <a:pt x="526" y="2256"/>
                  </a:lnTo>
                  <a:lnTo>
                    <a:pt x="500" y="2255"/>
                  </a:lnTo>
                  <a:lnTo>
                    <a:pt x="479" y="2254"/>
                  </a:lnTo>
                  <a:lnTo>
                    <a:pt x="464" y="2254"/>
                  </a:lnTo>
                  <a:lnTo>
                    <a:pt x="450" y="2253"/>
                  </a:lnTo>
                  <a:lnTo>
                    <a:pt x="431" y="2251"/>
                  </a:lnTo>
                  <a:lnTo>
                    <a:pt x="412" y="2247"/>
                  </a:lnTo>
                  <a:lnTo>
                    <a:pt x="390" y="2242"/>
                  </a:lnTo>
                  <a:lnTo>
                    <a:pt x="367" y="2238"/>
                  </a:lnTo>
                  <a:lnTo>
                    <a:pt x="346" y="2233"/>
                  </a:lnTo>
                  <a:lnTo>
                    <a:pt x="326" y="2230"/>
                  </a:lnTo>
                  <a:lnTo>
                    <a:pt x="310" y="2228"/>
                  </a:lnTo>
                  <a:lnTo>
                    <a:pt x="293" y="2227"/>
                  </a:lnTo>
                  <a:lnTo>
                    <a:pt x="281" y="2224"/>
                  </a:lnTo>
                  <a:lnTo>
                    <a:pt x="271" y="2221"/>
                  </a:lnTo>
                  <a:lnTo>
                    <a:pt x="261" y="2217"/>
                  </a:lnTo>
                  <a:lnTo>
                    <a:pt x="242" y="2203"/>
                  </a:lnTo>
                  <a:lnTo>
                    <a:pt x="212" y="2180"/>
                  </a:lnTo>
                  <a:lnTo>
                    <a:pt x="210" y="2178"/>
                  </a:lnTo>
                  <a:lnTo>
                    <a:pt x="206" y="2178"/>
                  </a:lnTo>
                  <a:lnTo>
                    <a:pt x="204" y="2178"/>
                  </a:lnTo>
                  <a:lnTo>
                    <a:pt x="202" y="2178"/>
                  </a:lnTo>
                  <a:lnTo>
                    <a:pt x="197" y="2180"/>
                  </a:lnTo>
                  <a:lnTo>
                    <a:pt x="191" y="2184"/>
                  </a:lnTo>
                  <a:lnTo>
                    <a:pt x="178" y="2196"/>
                  </a:lnTo>
                  <a:lnTo>
                    <a:pt x="159" y="2215"/>
                  </a:lnTo>
                  <a:lnTo>
                    <a:pt x="147" y="2225"/>
                  </a:lnTo>
                  <a:lnTo>
                    <a:pt x="134" y="2235"/>
                  </a:lnTo>
                  <a:lnTo>
                    <a:pt x="119" y="2245"/>
                  </a:lnTo>
                  <a:lnTo>
                    <a:pt x="100" y="2256"/>
                  </a:lnTo>
                  <a:lnTo>
                    <a:pt x="80" y="2267"/>
                  </a:lnTo>
                  <a:lnTo>
                    <a:pt x="56" y="2277"/>
                  </a:lnTo>
                  <a:lnTo>
                    <a:pt x="30" y="2287"/>
                  </a:lnTo>
                  <a:lnTo>
                    <a:pt x="0" y="2296"/>
                  </a:lnTo>
                  <a:lnTo>
                    <a:pt x="0" y="2264"/>
                  </a:lnTo>
                  <a:lnTo>
                    <a:pt x="0" y="2237"/>
                  </a:lnTo>
                  <a:lnTo>
                    <a:pt x="3" y="2213"/>
                  </a:lnTo>
                  <a:lnTo>
                    <a:pt x="5" y="2191"/>
                  </a:lnTo>
                  <a:lnTo>
                    <a:pt x="8" y="2172"/>
                  </a:lnTo>
                  <a:lnTo>
                    <a:pt x="11" y="2156"/>
                  </a:lnTo>
                  <a:lnTo>
                    <a:pt x="15" y="2140"/>
                  </a:lnTo>
                  <a:lnTo>
                    <a:pt x="19" y="2127"/>
                  </a:lnTo>
                  <a:lnTo>
                    <a:pt x="27" y="2103"/>
                  </a:lnTo>
                  <a:lnTo>
                    <a:pt x="34" y="2081"/>
                  </a:lnTo>
                  <a:lnTo>
                    <a:pt x="38" y="2071"/>
                  </a:lnTo>
                  <a:lnTo>
                    <a:pt x="40" y="2060"/>
                  </a:lnTo>
                  <a:lnTo>
                    <a:pt x="41" y="2048"/>
                  </a:lnTo>
                  <a:lnTo>
                    <a:pt x="42" y="2035"/>
                  </a:lnTo>
                  <a:lnTo>
                    <a:pt x="49" y="2019"/>
                  </a:lnTo>
                  <a:lnTo>
                    <a:pt x="55" y="2003"/>
                  </a:lnTo>
                  <a:lnTo>
                    <a:pt x="62" y="1989"/>
                  </a:lnTo>
                  <a:lnTo>
                    <a:pt x="67" y="1977"/>
                  </a:lnTo>
                  <a:lnTo>
                    <a:pt x="74" y="1967"/>
                  </a:lnTo>
                  <a:lnTo>
                    <a:pt x="80" y="1957"/>
                  </a:lnTo>
                  <a:lnTo>
                    <a:pt x="86" y="1949"/>
                  </a:lnTo>
                  <a:lnTo>
                    <a:pt x="91" y="1943"/>
                  </a:lnTo>
                  <a:lnTo>
                    <a:pt x="98" y="1936"/>
                  </a:lnTo>
                  <a:lnTo>
                    <a:pt x="103" y="1932"/>
                  </a:lnTo>
                  <a:lnTo>
                    <a:pt x="109" y="1929"/>
                  </a:lnTo>
                  <a:lnTo>
                    <a:pt x="114" y="1925"/>
                  </a:lnTo>
                  <a:lnTo>
                    <a:pt x="124" y="1921"/>
                  </a:lnTo>
                  <a:lnTo>
                    <a:pt x="135" y="1919"/>
                  </a:lnTo>
                  <a:lnTo>
                    <a:pt x="154" y="1917"/>
                  </a:lnTo>
                  <a:lnTo>
                    <a:pt x="172" y="1912"/>
                  </a:lnTo>
                  <a:lnTo>
                    <a:pt x="177" y="1910"/>
                  </a:lnTo>
                  <a:lnTo>
                    <a:pt x="181" y="1908"/>
                  </a:lnTo>
                  <a:lnTo>
                    <a:pt x="186" y="1905"/>
                  </a:lnTo>
                  <a:lnTo>
                    <a:pt x="190" y="1901"/>
                  </a:lnTo>
                  <a:lnTo>
                    <a:pt x="194" y="1896"/>
                  </a:lnTo>
                  <a:lnTo>
                    <a:pt x="199" y="1890"/>
                  </a:lnTo>
                  <a:lnTo>
                    <a:pt x="202" y="1884"/>
                  </a:lnTo>
                  <a:lnTo>
                    <a:pt x="206" y="1875"/>
                  </a:lnTo>
                  <a:lnTo>
                    <a:pt x="243" y="1774"/>
                  </a:lnTo>
                  <a:lnTo>
                    <a:pt x="254" y="1764"/>
                  </a:lnTo>
                  <a:lnTo>
                    <a:pt x="266" y="1757"/>
                  </a:lnTo>
                  <a:lnTo>
                    <a:pt x="277" y="1749"/>
                  </a:lnTo>
                  <a:lnTo>
                    <a:pt x="288" y="1743"/>
                  </a:lnTo>
                  <a:lnTo>
                    <a:pt x="299" y="1738"/>
                  </a:lnTo>
                  <a:lnTo>
                    <a:pt x="310" y="1735"/>
                  </a:lnTo>
                  <a:lnTo>
                    <a:pt x="320" y="1731"/>
                  </a:lnTo>
                  <a:lnTo>
                    <a:pt x="330" y="1729"/>
                  </a:lnTo>
                  <a:lnTo>
                    <a:pt x="349" y="1726"/>
                  </a:lnTo>
                  <a:lnTo>
                    <a:pt x="365" y="1725"/>
                  </a:lnTo>
                  <a:lnTo>
                    <a:pt x="379" y="1726"/>
                  </a:lnTo>
                  <a:lnTo>
                    <a:pt x="387" y="1726"/>
                  </a:lnTo>
                  <a:lnTo>
                    <a:pt x="412" y="1726"/>
                  </a:lnTo>
                  <a:lnTo>
                    <a:pt x="435" y="1725"/>
                  </a:lnTo>
                  <a:lnTo>
                    <a:pt x="458" y="1723"/>
                  </a:lnTo>
                  <a:lnTo>
                    <a:pt x="478" y="1720"/>
                  </a:lnTo>
                  <a:lnTo>
                    <a:pt x="489" y="1718"/>
                  </a:lnTo>
                  <a:lnTo>
                    <a:pt x="499" y="1716"/>
                  </a:lnTo>
                  <a:lnTo>
                    <a:pt x="508" y="1713"/>
                  </a:lnTo>
                  <a:lnTo>
                    <a:pt x="517" y="1709"/>
                  </a:lnTo>
                  <a:lnTo>
                    <a:pt x="526" y="1705"/>
                  </a:lnTo>
                  <a:lnTo>
                    <a:pt x="533" y="1701"/>
                  </a:lnTo>
                  <a:lnTo>
                    <a:pt x="541" y="1695"/>
                  </a:lnTo>
                  <a:lnTo>
                    <a:pt x="547" y="1690"/>
                  </a:lnTo>
                  <a:lnTo>
                    <a:pt x="558" y="1681"/>
                  </a:lnTo>
                  <a:lnTo>
                    <a:pt x="568" y="1674"/>
                  </a:lnTo>
                  <a:lnTo>
                    <a:pt x="578" y="1671"/>
                  </a:lnTo>
                  <a:lnTo>
                    <a:pt x="586" y="1671"/>
                  </a:lnTo>
                  <a:lnTo>
                    <a:pt x="592" y="1672"/>
                  </a:lnTo>
                  <a:lnTo>
                    <a:pt x="599" y="1675"/>
                  </a:lnTo>
                  <a:lnTo>
                    <a:pt x="604" y="1680"/>
                  </a:lnTo>
                  <a:lnTo>
                    <a:pt x="610" y="1685"/>
                  </a:lnTo>
                  <a:lnTo>
                    <a:pt x="619" y="1697"/>
                  </a:lnTo>
                  <a:lnTo>
                    <a:pt x="626" y="1709"/>
                  </a:lnTo>
                  <a:lnTo>
                    <a:pt x="631" y="1715"/>
                  </a:lnTo>
                  <a:lnTo>
                    <a:pt x="635" y="1719"/>
                  </a:lnTo>
                  <a:lnTo>
                    <a:pt x="640" y="1721"/>
                  </a:lnTo>
                  <a:lnTo>
                    <a:pt x="645" y="1723"/>
                  </a:lnTo>
                  <a:lnTo>
                    <a:pt x="653" y="1723"/>
                  </a:lnTo>
                  <a:lnTo>
                    <a:pt x="659" y="1720"/>
                  </a:lnTo>
                  <a:lnTo>
                    <a:pt x="665" y="1718"/>
                  </a:lnTo>
                  <a:lnTo>
                    <a:pt x="670" y="1715"/>
                  </a:lnTo>
                  <a:lnTo>
                    <a:pt x="675" y="1710"/>
                  </a:lnTo>
                  <a:lnTo>
                    <a:pt x="679" y="1705"/>
                  </a:lnTo>
                  <a:lnTo>
                    <a:pt x="683" y="1699"/>
                  </a:lnTo>
                  <a:lnTo>
                    <a:pt x="687" y="1693"/>
                  </a:lnTo>
                  <a:lnTo>
                    <a:pt x="700" y="1667"/>
                  </a:lnTo>
                  <a:lnTo>
                    <a:pt x="715" y="1640"/>
                  </a:lnTo>
                  <a:lnTo>
                    <a:pt x="721" y="1634"/>
                  </a:lnTo>
                  <a:lnTo>
                    <a:pt x="728" y="1628"/>
                  </a:lnTo>
                  <a:lnTo>
                    <a:pt x="737" y="1623"/>
                  </a:lnTo>
                  <a:lnTo>
                    <a:pt x="747" y="1619"/>
                  </a:lnTo>
                  <a:lnTo>
                    <a:pt x="756" y="1617"/>
                  </a:lnTo>
                  <a:lnTo>
                    <a:pt x="767" y="1616"/>
                  </a:lnTo>
                  <a:lnTo>
                    <a:pt x="777" y="1615"/>
                  </a:lnTo>
                  <a:lnTo>
                    <a:pt x="787" y="1615"/>
                  </a:lnTo>
                  <a:lnTo>
                    <a:pt x="824" y="1617"/>
                  </a:lnTo>
                  <a:lnTo>
                    <a:pt x="844" y="1619"/>
                  </a:lnTo>
                  <a:lnTo>
                    <a:pt x="869" y="1619"/>
                  </a:lnTo>
                  <a:lnTo>
                    <a:pt x="892" y="1619"/>
                  </a:lnTo>
                  <a:lnTo>
                    <a:pt x="914" y="1619"/>
                  </a:lnTo>
                  <a:lnTo>
                    <a:pt x="936" y="1619"/>
                  </a:lnTo>
                  <a:lnTo>
                    <a:pt x="960" y="1619"/>
                  </a:lnTo>
                  <a:lnTo>
                    <a:pt x="986" y="1619"/>
                  </a:lnTo>
                  <a:lnTo>
                    <a:pt x="1019" y="1619"/>
                  </a:lnTo>
                  <a:lnTo>
                    <a:pt x="1057" y="1619"/>
                  </a:lnTo>
                  <a:lnTo>
                    <a:pt x="1072" y="1621"/>
                  </a:lnTo>
                  <a:lnTo>
                    <a:pt x="1085" y="1622"/>
                  </a:lnTo>
                  <a:lnTo>
                    <a:pt x="1096" y="1624"/>
                  </a:lnTo>
                  <a:lnTo>
                    <a:pt x="1107" y="1627"/>
                  </a:lnTo>
                  <a:lnTo>
                    <a:pt x="1124" y="1635"/>
                  </a:lnTo>
                  <a:lnTo>
                    <a:pt x="1142" y="1645"/>
                  </a:lnTo>
                  <a:lnTo>
                    <a:pt x="1158" y="1653"/>
                  </a:lnTo>
                  <a:lnTo>
                    <a:pt x="1176" y="1661"/>
                  </a:lnTo>
                  <a:lnTo>
                    <a:pt x="1186" y="1664"/>
                  </a:lnTo>
                  <a:lnTo>
                    <a:pt x="1197" y="1667"/>
                  </a:lnTo>
                  <a:lnTo>
                    <a:pt x="1209" y="1669"/>
                  </a:lnTo>
                  <a:lnTo>
                    <a:pt x="1223" y="1669"/>
                  </a:lnTo>
                  <a:lnTo>
                    <a:pt x="1244" y="1668"/>
                  </a:lnTo>
                  <a:lnTo>
                    <a:pt x="1261" y="1664"/>
                  </a:lnTo>
                  <a:lnTo>
                    <a:pt x="1278" y="1660"/>
                  </a:lnTo>
                  <a:lnTo>
                    <a:pt x="1291" y="1655"/>
                  </a:lnTo>
                  <a:lnTo>
                    <a:pt x="1303" y="1648"/>
                  </a:lnTo>
                  <a:lnTo>
                    <a:pt x="1313" y="1639"/>
                  </a:lnTo>
                  <a:lnTo>
                    <a:pt x="1322" y="1632"/>
                  </a:lnTo>
                  <a:lnTo>
                    <a:pt x="1329" y="1622"/>
                  </a:lnTo>
                  <a:lnTo>
                    <a:pt x="1344" y="1604"/>
                  </a:lnTo>
                  <a:lnTo>
                    <a:pt x="1357" y="1588"/>
                  </a:lnTo>
                  <a:lnTo>
                    <a:pt x="1364" y="1580"/>
                  </a:lnTo>
                  <a:lnTo>
                    <a:pt x="1373" y="1573"/>
                  </a:lnTo>
                  <a:lnTo>
                    <a:pt x="1382" y="1569"/>
                  </a:lnTo>
                  <a:lnTo>
                    <a:pt x="1393" y="1566"/>
                  </a:lnTo>
                  <a:lnTo>
                    <a:pt x="1404" y="1562"/>
                  </a:lnTo>
                  <a:lnTo>
                    <a:pt x="1415" y="1559"/>
                  </a:lnTo>
                  <a:lnTo>
                    <a:pt x="1424" y="1556"/>
                  </a:lnTo>
                  <a:lnTo>
                    <a:pt x="1432" y="1551"/>
                  </a:lnTo>
                  <a:lnTo>
                    <a:pt x="1439" y="1548"/>
                  </a:lnTo>
                  <a:lnTo>
                    <a:pt x="1446" y="1543"/>
                  </a:lnTo>
                  <a:lnTo>
                    <a:pt x="1451" y="1538"/>
                  </a:lnTo>
                  <a:lnTo>
                    <a:pt x="1456" y="1534"/>
                  </a:lnTo>
                  <a:lnTo>
                    <a:pt x="1460" y="1528"/>
                  </a:lnTo>
                  <a:lnTo>
                    <a:pt x="1463" y="1523"/>
                  </a:lnTo>
                  <a:lnTo>
                    <a:pt x="1466" y="1518"/>
                  </a:lnTo>
                  <a:lnTo>
                    <a:pt x="1469" y="1512"/>
                  </a:lnTo>
                  <a:lnTo>
                    <a:pt x="1471" y="1501"/>
                  </a:lnTo>
                  <a:lnTo>
                    <a:pt x="1472" y="1490"/>
                  </a:lnTo>
                  <a:lnTo>
                    <a:pt x="1471" y="1479"/>
                  </a:lnTo>
                  <a:lnTo>
                    <a:pt x="1469" y="1469"/>
                  </a:lnTo>
                  <a:lnTo>
                    <a:pt x="1466" y="1459"/>
                  </a:lnTo>
                  <a:lnTo>
                    <a:pt x="1463" y="1451"/>
                  </a:lnTo>
                  <a:lnTo>
                    <a:pt x="1458" y="1437"/>
                  </a:lnTo>
                  <a:lnTo>
                    <a:pt x="1455" y="1432"/>
                  </a:lnTo>
                  <a:lnTo>
                    <a:pt x="1455" y="1423"/>
                  </a:lnTo>
                  <a:lnTo>
                    <a:pt x="1456" y="1416"/>
                  </a:lnTo>
                  <a:lnTo>
                    <a:pt x="1459" y="1408"/>
                  </a:lnTo>
                  <a:lnTo>
                    <a:pt x="1462" y="1400"/>
                  </a:lnTo>
                  <a:lnTo>
                    <a:pt x="1469" y="1385"/>
                  </a:lnTo>
                  <a:lnTo>
                    <a:pt x="1475" y="1369"/>
                  </a:lnTo>
                  <a:lnTo>
                    <a:pt x="1478" y="1362"/>
                  </a:lnTo>
                  <a:lnTo>
                    <a:pt x="1481" y="1354"/>
                  </a:lnTo>
                  <a:lnTo>
                    <a:pt x="1483" y="1345"/>
                  </a:lnTo>
                  <a:lnTo>
                    <a:pt x="1484" y="1338"/>
                  </a:lnTo>
                  <a:lnTo>
                    <a:pt x="1485" y="1329"/>
                  </a:lnTo>
                  <a:lnTo>
                    <a:pt x="1484" y="1319"/>
                  </a:lnTo>
                  <a:lnTo>
                    <a:pt x="1482" y="1310"/>
                  </a:lnTo>
                  <a:lnTo>
                    <a:pt x="1478" y="1300"/>
                  </a:lnTo>
                  <a:lnTo>
                    <a:pt x="1477" y="1297"/>
                  </a:lnTo>
                  <a:lnTo>
                    <a:pt x="1475" y="1296"/>
                  </a:lnTo>
                  <a:lnTo>
                    <a:pt x="1473" y="1294"/>
                  </a:lnTo>
                  <a:lnTo>
                    <a:pt x="1470" y="1293"/>
                  </a:lnTo>
                  <a:lnTo>
                    <a:pt x="1463" y="1291"/>
                  </a:lnTo>
                  <a:lnTo>
                    <a:pt x="1455" y="1289"/>
                  </a:lnTo>
                  <a:lnTo>
                    <a:pt x="1436" y="1288"/>
                  </a:lnTo>
                  <a:lnTo>
                    <a:pt x="1416" y="1287"/>
                  </a:lnTo>
                  <a:lnTo>
                    <a:pt x="1407" y="1285"/>
                  </a:lnTo>
                  <a:lnTo>
                    <a:pt x="1398" y="1283"/>
                  </a:lnTo>
                  <a:lnTo>
                    <a:pt x="1391" y="1280"/>
                  </a:lnTo>
                  <a:lnTo>
                    <a:pt x="1385" y="1274"/>
                  </a:lnTo>
                  <a:lnTo>
                    <a:pt x="1383" y="1271"/>
                  </a:lnTo>
                  <a:lnTo>
                    <a:pt x="1382" y="1268"/>
                  </a:lnTo>
                  <a:lnTo>
                    <a:pt x="1381" y="1263"/>
                  </a:lnTo>
                  <a:lnTo>
                    <a:pt x="1380" y="1259"/>
                  </a:lnTo>
                  <a:lnTo>
                    <a:pt x="1380" y="1253"/>
                  </a:lnTo>
                  <a:lnTo>
                    <a:pt x="1381" y="1247"/>
                  </a:lnTo>
                  <a:lnTo>
                    <a:pt x="1383" y="1240"/>
                  </a:lnTo>
                  <a:lnTo>
                    <a:pt x="1385" y="1232"/>
                  </a:lnTo>
                  <a:lnTo>
                    <a:pt x="1394" y="1223"/>
                  </a:lnTo>
                  <a:lnTo>
                    <a:pt x="1404" y="1213"/>
                  </a:lnTo>
                  <a:lnTo>
                    <a:pt x="1414" y="1203"/>
                  </a:lnTo>
                  <a:lnTo>
                    <a:pt x="1425" y="1195"/>
                  </a:lnTo>
                  <a:lnTo>
                    <a:pt x="1446" y="1178"/>
                  </a:lnTo>
                  <a:lnTo>
                    <a:pt x="1466" y="1160"/>
                  </a:lnTo>
                  <a:lnTo>
                    <a:pt x="1475" y="1151"/>
                  </a:lnTo>
                  <a:lnTo>
                    <a:pt x="1485" y="1141"/>
                  </a:lnTo>
                  <a:lnTo>
                    <a:pt x="1493" y="1130"/>
                  </a:lnTo>
                  <a:lnTo>
                    <a:pt x="1500" y="1118"/>
                  </a:lnTo>
                  <a:lnTo>
                    <a:pt x="1507" y="1104"/>
                  </a:lnTo>
                  <a:lnTo>
                    <a:pt x="1512" y="1090"/>
                  </a:lnTo>
                  <a:lnTo>
                    <a:pt x="1517" y="1073"/>
                  </a:lnTo>
                  <a:lnTo>
                    <a:pt x="1519" y="1055"/>
                  </a:lnTo>
                  <a:lnTo>
                    <a:pt x="1520" y="1043"/>
                  </a:lnTo>
                  <a:lnTo>
                    <a:pt x="1520" y="1032"/>
                  </a:lnTo>
                  <a:lnTo>
                    <a:pt x="1520" y="1021"/>
                  </a:lnTo>
                  <a:lnTo>
                    <a:pt x="1519" y="1011"/>
                  </a:lnTo>
                  <a:lnTo>
                    <a:pt x="1518" y="1001"/>
                  </a:lnTo>
                  <a:lnTo>
                    <a:pt x="1516" y="992"/>
                  </a:lnTo>
                  <a:lnTo>
                    <a:pt x="1513" y="985"/>
                  </a:lnTo>
                  <a:lnTo>
                    <a:pt x="1511" y="977"/>
                  </a:lnTo>
                  <a:lnTo>
                    <a:pt x="1505" y="963"/>
                  </a:lnTo>
                  <a:lnTo>
                    <a:pt x="1497" y="951"/>
                  </a:lnTo>
                  <a:lnTo>
                    <a:pt x="1489" y="941"/>
                  </a:lnTo>
                  <a:lnTo>
                    <a:pt x="1481" y="931"/>
                  </a:lnTo>
                  <a:lnTo>
                    <a:pt x="1463" y="916"/>
                  </a:lnTo>
                  <a:lnTo>
                    <a:pt x="1448" y="901"/>
                  </a:lnTo>
                  <a:lnTo>
                    <a:pt x="1441" y="894"/>
                  </a:lnTo>
                  <a:lnTo>
                    <a:pt x="1436" y="887"/>
                  </a:lnTo>
                  <a:lnTo>
                    <a:pt x="1435" y="883"/>
                  </a:lnTo>
                  <a:lnTo>
                    <a:pt x="1432" y="878"/>
                  </a:lnTo>
                  <a:lnTo>
                    <a:pt x="1432" y="874"/>
                  </a:lnTo>
                  <a:lnTo>
                    <a:pt x="1431" y="870"/>
                  </a:lnTo>
                  <a:lnTo>
                    <a:pt x="1432" y="860"/>
                  </a:lnTo>
                  <a:lnTo>
                    <a:pt x="1435" y="851"/>
                  </a:lnTo>
                  <a:lnTo>
                    <a:pt x="1438" y="843"/>
                  </a:lnTo>
                  <a:lnTo>
                    <a:pt x="1442" y="837"/>
                  </a:lnTo>
                  <a:lnTo>
                    <a:pt x="1452" y="822"/>
                  </a:lnTo>
                  <a:lnTo>
                    <a:pt x="1463" y="809"/>
                  </a:lnTo>
                  <a:lnTo>
                    <a:pt x="1469" y="802"/>
                  </a:lnTo>
                  <a:lnTo>
                    <a:pt x="1474" y="794"/>
                  </a:lnTo>
                  <a:lnTo>
                    <a:pt x="1478" y="785"/>
                  </a:lnTo>
                  <a:lnTo>
                    <a:pt x="1482" y="774"/>
                  </a:lnTo>
                  <a:lnTo>
                    <a:pt x="1484" y="763"/>
                  </a:lnTo>
                  <a:lnTo>
                    <a:pt x="1486" y="751"/>
                  </a:lnTo>
                  <a:lnTo>
                    <a:pt x="1485" y="736"/>
                  </a:lnTo>
                  <a:lnTo>
                    <a:pt x="1484" y="719"/>
                  </a:lnTo>
                  <a:lnTo>
                    <a:pt x="1482" y="709"/>
                  </a:lnTo>
                  <a:lnTo>
                    <a:pt x="1482" y="701"/>
                  </a:lnTo>
                  <a:lnTo>
                    <a:pt x="1483" y="692"/>
                  </a:lnTo>
                  <a:lnTo>
                    <a:pt x="1485" y="684"/>
                  </a:lnTo>
                  <a:lnTo>
                    <a:pt x="1487" y="679"/>
                  </a:lnTo>
                  <a:lnTo>
                    <a:pt x="1490" y="673"/>
                  </a:lnTo>
                  <a:lnTo>
                    <a:pt x="1495" y="668"/>
                  </a:lnTo>
                  <a:lnTo>
                    <a:pt x="1499" y="665"/>
                  </a:lnTo>
                  <a:lnTo>
                    <a:pt x="1505" y="661"/>
                  </a:lnTo>
                  <a:lnTo>
                    <a:pt x="1511" y="658"/>
                  </a:lnTo>
                  <a:lnTo>
                    <a:pt x="1517" y="656"/>
                  </a:lnTo>
                  <a:lnTo>
                    <a:pt x="1524" y="654"/>
                  </a:lnTo>
                  <a:lnTo>
                    <a:pt x="1539" y="651"/>
                  </a:lnTo>
                  <a:lnTo>
                    <a:pt x="1554" y="650"/>
                  </a:lnTo>
                  <a:lnTo>
                    <a:pt x="1587" y="649"/>
                  </a:lnTo>
                  <a:lnTo>
                    <a:pt x="1618" y="647"/>
                  </a:lnTo>
                  <a:lnTo>
                    <a:pt x="1625" y="646"/>
                  </a:lnTo>
                  <a:lnTo>
                    <a:pt x="1632" y="644"/>
                  </a:lnTo>
                  <a:lnTo>
                    <a:pt x="1637" y="641"/>
                  </a:lnTo>
                  <a:lnTo>
                    <a:pt x="1643" y="639"/>
                  </a:lnTo>
                  <a:lnTo>
                    <a:pt x="1648" y="636"/>
                  </a:lnTo>
                  <a:lnTo>
                    <a:pt x="1653" y="632"/>
                  </a:lnTo>
                  <a:lnTo>
                    <a:pt x="1656" y="627"/>
                  </a:lnTo>
                  <a:lnTo>
                    <a:pt x="1658" y="622"/>
                  </a:lnTo>
                  <a:lnTo>
                    <a:pt x="1663" y="611"/>
                  </a:lnTo>
                  <a:lnTo>
                    <a:pt x="1665" y="600"/>
                  </a:lnTo>
                  <a:lnTo>
                    <a:pt x="1665" y="590"/>
                  </a:lnTo>
                  <a:lnTo>
                    <a:pt x="1665" y="580"/>
                  </a:lnTo>
                  <a:lnTo>
                    <a:pt x="1664" y="570"/>
                  </a:lnTo>
                  <a:lnTo>
                    <a:pt x="1662" y="560"/>
                  </a:lnTo>
                  <a:lnTo>
                    <a:pt x="1659" y="550"/>
                  </a:lnTo>
                  <a:lnTo>
                    <a:pt x="1656" y="542"/>
                  </a:lnTo>
                  <a:lnTo>
                    <a:pt x="1649" y="524"/>
                  </a:lnTo>
                  <a:lnTo>
                    <a:pt x="1643" y="507"/>
                  </a:lnTo>
                  <a:lnTo>
                    <a:pt x="1640" y="499"/>
                  </a:lnTo>
                  <a:lnTo>
                    <a:pt x="1637" y="490"/>
                  </a:lnTo>
                  <a:lnTo>
                    <a:pt x="1636" y="483"/>
                  </a:lnTo>
                  <a:lnTo>
                    <a:pt x="1635" y="475"/>
                  </a:lnTo>
                  <a:lnTo>
                    <a:pt x="1636" y="467"/>
                  </a:lnTo>
                  <a:lnTo>
                    <a:pt x="1637" y="461"/>
                  </a:lnTo>
                  <a:lnTo>
                    <a:pt x="1638" y="454"/>
                  </a:lnTo>
                  <a:lnTo>
                    <a:pt x="1641" y="449"/>
                  </a:lnTo>
                  <a:lnTo>
                    <a:pt x="1647" y="438"/>
                  </a:lnTo>
                  <a:lnTo>
                    <a:pt x="1654" y="428"/>
                  </a:lnTo>
                  <a:lnTo>
                    <a:pt x="1660" y="419"/>
                  </a:lnTo>
                  <a:lnTo>
                    <a:pt x="1666" y="410"/>
                  </a:lnTo>
                  <a:lnTo>
                    <a:pt x="1668" y="406"/>
                  </a:lnTo>
                  <a:lnTo>
                    <a:pt x="1670" y="401"/>
                  </a:lnTo>
                  <a:lnTo>
                    <a:pt x="1671" y="397"/>
                  </a:lnTo>
                  <a:lnTo>
                    <a:pt x="1671" y="393"/>
                  </a:lnTo>
                  <a:lnTo>
                    <a:pt x="1670" y="375"/>
                  </a:lnTo>
                  <a:lnTo>
                    <a:pt x="1667" y="353"/>
                  </a:lnTo>
                  <a:lnTo>
                    <a:pt x="1664" y="342"/>
                  </a:lnTo>
                  <a:lnTo>
                    <a:pt x="1660" y="333"/>
                  </a:lnTo>
                  <a:lnTo>
                    <a:pt x="1657" y="326"/>
                  </a:lnTo>
                  <a:lnTo>
                    <a:pt x="1654" y="320"/>
                  </a:lnTo>
                  <a:lnTo>
                    <a:pt x="1663" y="309"/>
                  </a:lnTo>
                  <a:lnTo>
                    <a:pt x="1669" y="302"/>
                  </a:lnTo>
                  <a:lnTo>
                    <a:pt x="1675" y="295"/>
                  </a:lnTo>
                  <a:lnTo>
                    <a:pt x="1680" y="291"/>
                  </a:lnTo>
                  <a:lnTo>
                    <a:pt x="1687" y="287"/>
                  </a:lnTo>
                  <a:lnTo>
                    <a:pt x="1694" y="285"/>
                  </a:lnTo>
                  <a:lnTo>
                    <a:pt x="1704" y="284"/>
                  </a:lnTo>
                  <a:lnTo>
                    <a:pt x="1719" y="284"/>
                  </a:lnTo>
                  <a:lnTo>
                    <a:pt x="1737" y="288"/>
                  </a:lnTo>
                  <a:lnTo>
                    <a:pt x="1760" y="297"/>
                  </a:lnTo>
                  <a:lnTo>
                    <a:pt x="1766" y="299"/>
                  </a:lnTo>
                  <a:lnTo>
                    <a:pt x="1771" y="299"/>
                  </a:lnTo>
                  <a:lnTo>
                    <a:pt x="1776" y="299"/>
                  </a:lnTo>
                  <a:lnTo>
                    <a:pt x="1781" y="299"/>
                  </a:lnTo>
                  <a:lnTo>
                    <a:pt x="1785" y="297"/>
                  </a:lnTo>
                  <a:lnTo>
                    <a:pt x="1790" y="294"/>
                  </a:lnTo>
                  <a:lnTo>
                    <a:pt x="1793" y="290"/>
                  </a:lnTo>
                  <a:lnTo>
                    <a:pt x="1795" y="284"/>
                  </a:lnTo>
                  <a:lnTo>
                    <a:pt x="1795" y="276"/>
                  </a:lnTo>
                  <a:lnTo>
                    <a:pt x="1795" y="258"/>
                  </a:lnTo>
                  <a:lnTo>
                    <a:pt x="1795" y="233"/>
                  </a:lnTo>
                  <a:lnTo>
                    <a:pt x="1795" y="206"/>
                  </a:lnTo>
                  <a:lnTo>
                    <a:pt x="1796" y="197"/>
                  </a:lnTo>
                  <a:lnTo>
                    <a:pt x="1800" y="190"/>
                  </a:lnTo>
                  <a:lnTo>
                    <a:pt x="1805" y="182"/>
                  </a:lnTo>
                  <a:lnTo>
                    <a:pt x="1812" y="174"/>
                  </a:lnTo>
                  <a:lnTo>
                    <a:pt x="1818" y="169"/>
                  </a:lnTo>
                  <a:lnTo>
                    <a:pt x="1825" y="165"/>
                  </a:lnTo>
                  <a:lnTo>
                    <a:pt x="1831" y="161"/>
                  </a:lnTo>
                  <a:lnTo>
                    <a:pt x="1837" y="160"/>
                  </a:lnTo>
                  <a:lnTo>
                    <a:pt x="1846" y="161"/>
                  </a:lnTo>
                  <a:lnTo>
                    <a:pt x="1853" y="163"/>
                  </a:lnTo>
                  <a:lnTo>
                    <a:pt x="1859" y="168"/>
                  </a:lnTo>
                  <a:lnTo>
                    <a:pt x="1864" y="173"/>
                  </a:lnTo>
                  <a:lnTo>
                    <a:pt x="1874" y="188"/>
                  </a:lnTo>
                  <a:lnTo>
                    <a:pt x="1883" y="203"/>
                  </a:lnTo>
                  <a:lnTo>
                    <a:pt x="1887" y="211"/>
                  </a:lnTo>
                  <a:lnTo>
                    <a:pt x="1894" y="219"/>
                  </a:lnTo>
                  <a:lnTo>
                    <a:pt x="1901" y="226"/>
                  </a:lnTo>
                  <a:lnTo>
                    <a:pt x="1908" y="233"/>
                  </a:lnTo>
                  <a:lnTo>
                    <a:pt x="1918" y="239"/>
                  </a:lnTo>
                  <a:lnTo>
                    <a:pt x="1929" y="244"/>
                  </a:lnTo>
                  <a:lnTo>
                    <a:pt x="1942" y="247"/>
                  </a:lnTo>
                  <a:lnTo>
                    <a:pt x="1958" y="248"/>
                  </a:lnTo>
                  <a:lnTo>
                    <a:pt x="1964" y="248"/>
                  </a:lnTo>
                  <a:lnTo>
                    <a:pt x="1970" y="248"/>
                  </a:lnTo>
                  <a:lnTo>
                    <a:pt x="1976" y="247"/>
                  </a:lnTo>
                  <a:lnTo>
                    <a:pt x="1982" y="246"/>
                  </a:lnTo>
                  <a:lnTo>
                    <a:pt x="1994" y="240"/>
                  </a:lnTo>
                  <a:lnTo>
                    <a:pt x="2005" y="235"/>
                  </a:lnTo>
                  <a:lnTo>
                    <a:pt x="2006" y="246"/>
                  </a:lnTo>
                  <a:lnTo>
                    <a:pt x="2008" y="254"/>
                  </a:lnTo>
                  <a:lnTo>
                    <a:pt x="2011" y="262"/>
                  </a:lnTo>
                  <a:lnTo>
                    <a:pt x="2015" y="271"/>
                  </a:lnTo>
                  <a:lnTo>
                    <a:pt x="2018" y="279"/>
                  </a:lnTo>
                  <a:lnTo>
                    <a:pt x="2019" y="290"/>
                  </a:lnTo>
                  <a:lnTo>
                    <a:pt x="2018" y="295"/>
                  </a:lnTo>
                  <a:lnTo>
                    <a:pt x="2017" y="302"/>
                  </a:lnTo>
                  <a:lnTo>
                    <a:pt x="2015" y="309"/>
                  </a:lnTo>
                  <a:lnTo>
                    <a:pt x="2012" y="317"/>
                  </a:lnTo>
                  <a:lnTo>
                    <a:pt x="2010" y="321"/>
                  </a:lnTo>
                  <a:lnTo>
                    <a:pt x="2006" y="331"/>
                  </a:lnTo>
                  <a:lnTo>
                    <a:pt x="2004" y="338"/>
                  </a:lnTo>
                  <a:lnTo>
                    <a:pt x="2003" y="344"/>
                  </a:lnTo>
                  <a:lnTo>
                    <a:pt x="2003" y="351"/>
                  </a:lnTo>
                  <a:lnTo>
                    <a:pt x="2003" y="356"/>
                  </a:lnTo>
                  <a:lnTo>
                    <a:pt x="2004" y="359"/>
                  </a:lnTo>
                  <a:lnTo>
                    <a:pt x="2006" y="361"/>
                  </a:lnTo>
                  <a:lnTo>
                    <a:pt x="2008" y="363"/>
                  </a:lnTo>
                  <a:lnTo>
                    <a:pt x="2010" y="364"/>
                  </a:lnTo>
                  <a:lnTo>
                    <a:pt x="2013" y="365"/>
                  </a:lnTo>
                  <a:lnTo>
                    <a:pt x="2018" y="366"/>
                  </a:lnTo>
                  <a:lnTo>
                    <a:pt x="2022" y="366"/>
                  </a:lnTo>
                  <a:lnTo>
                    <a:pt x="2028" y="365"/>
                  </a:lnTo>
                  <a:lnTo>
                    <a:pt x="2041" y="362"/>
                  </a:lnTo>
                  <a:lnTo>
                    <a:pt x="2057" y="356"/>
                  </a:lnTo>
                  <a:lnTo>
                    <a:pt x="2077" y="347"/>
                  </a:lnTo>
                  <a:lnTo>
                    <a:pt x="2102" y="333"/>
                  </a:lnTo>
                  <a:lnTo>
                    <a:pt x="2119" y="316"/>
                  </a:lnTo>
                  <a:lnTo>
                    <a:pt x="2133" y="302"/>
                  </a:lnTo>
                  <a:lnTo>
                    <a:pt x="2145" y="291"/>
                  </a:lnTo>
                  <a:lnTo>
                    <a:pt x="2156" y="281"/>
                  </a:lnTo>
                  <a:lnTo>
                    <a:pt x="2166" y="273"/>
                  </a:lnTo>
                  <a:lnTo>
                    <a:pt x="2176" y="268"/>
                  </a:lnTo>
                  <a:lnTo>
                    <a:pt x="2185" y="262"/>
                  </a:lnTo>
                  <a:lnTo>
                    <a:pt x="2192" y="259"/>
                  </a:lnTo>
                  <a:lnTo>
                    <a:pt x="2211" y="253"/>
                  </a:lnTo>
                  <a:lnTo>
                    <a:pt x="2233" y="247"/>
                  </a:lnTo>
                  <a:lnTo>
                    <a:pt x="2261" y="239"/>
                  </a:lnTo>
                  <a:lnTo>
                    <a:pt x="2299" y="227"/>
                  </a:lnTo>
                  <a:lnTo>
                    <a:pt x="2303" y="225"/>
                  </a:lnTo>
                  <a:lnTo>
                    <a:pt x="2308" y="222"/>
                  </a:lnTo>
                  <a:lnTo>
                    <a:pt x="2313" y="217"/>
                  </a:lnTo>
                  <a:lnTo>
                    <a:pt x="2317" y="213"/>
                  </a:lnTo>
                  <a:lnTo>
                    <a:pt x="2326" y="202"/>
                  </a:lnTo>
                  <a:lnTo>
                    <a:pt x="2336" y="191"/>
                  </a:lnTo>
                  <a:lnTo>
                    <a:pt x="2341" y="185"/>
                  </a:lnTo>
                  <a:lnTo>
                    <a:pt x="2347" y="180"/>
                  </a:lnTo>
                  <a:lnTo>
                    <a:pt x="2353" y="174"/>
                  </a:lnTo>
                  <a:lnTo>
                    <a:pt x="2361" y="170"/>
                  </a:lnTo>
                  <a:lnTo>
                    <a:pt x="2370" y="167"/>
                  </a:lnTo>
                  <a:lnTo>
                    <a:pt x="2379" y="163"/>
                  </a:lnTo>
                  <a:lnTo>
                    <a:pt x="2390" y="161"/>
                  </a:lnTo>
                  <a:lnTo>
                    <a:pt x="2402" y="160"/>
                  </a:lnTo>
                  <a:lnTo>
                    <a:pt x="2410" y="159"/>
                  </a:lnTo>
                  <a:lnTo>
                    <a:pt x="2417" y="158"/>
                  </a:lnTo>
                  <a:lnTo>
                    <a:pt x="2424" y="157"/>
                  </a:lnTo>
                  <a:lnTo>
                    <a:pt x="2429" y="155"/>
                  </a:lnTo>
                  <a:lnTo>
                    <a:pt x="2433" y="151"/>
                  </a:lnTo>
                  <a:lnTo>
                    <a:pt x="2438" y="149"/>
                  </a:lnTo>
                  <a:lnTo>
                    <a:pt x="2441" y="146"/>
                  </a:lnTo>
                  <a:lnTo>
                    <a:pt x="2446" y="142"/>
                  </a:lnTo>
                  <a:lnTo>
                    <a:pt x="2452" y="133"/>
                  </a:lnTo>
                  <a:lnTo>
                    <a:pt x="2461" y="123"/>
                  </a:lnTo>
                  <a:lnTo>
                    <a:pt x="2472" y="111"/>
                  </a:lnTo>
                  <a:lnTo>
                    <a:pt x="2487" y="99"/>
                  </a:lnTo>
                  <a:lnTo>
                    <a:pt x="2507" y="82"/>
                  </a:lnTo>
                  <a:lnTo>
                    <a:pt x="2529" y="66"/>
                  </a:lnTo>
                  <a:lnTo>
                    <a:pt x="2553" y="49"/>
                  </a:lnTo>
                  <a:lnTo>
                    <a:pt x="2578" y="34"/>
                  </a:lnTo>
                  <a:lnTo>
                    <a:pt x="2592" y="26"/>
                  </a:lnTo>
                  <a:lnTo>
                    <a:pt x="2607" y="20"/>
                  </a:lnTo>
                  <a:lnTo>
                    <a:pt x="2622" y="14"/>
                  </a:lnTo>
                  <a:lnTo>
                    <a:pt x="2637" y="10"/>
                  </a:lnTo>
                  <a:lnTo>
                    <a:pt x="2655" y="6"/>
                  </a:lnTo>
                  <a:lnTo>
                    <a:pt x="2672" y="2"/>
                  </a:lnTo>
                  <a:lnTo>
                    <a:pt x="2691" y="1"/>
                  </a:lnTo>
                  <a:lnTo>
                    <a:pt x="2711" y="0"/>
                  </a:lnTo>
                  <a:lnTo>
                    <a:pt x="2734" y="0"/>
                  </a:lnTo>
                  <a:lnTo>
                    <a:pt x="2753" y="1"/>
                  </a:lnTo>
                  <a:lnTo>
                    <a:pt x="2768" y="2"/>
                  </a:lnTo>
                  <a:lnTo>
                    <a:pt x="2782" y="6"/>
                  </a:lnTo>
                  <a:lnTo>
                    <a:pt x="2814" y="12"/>
                  </a:lnTo>
                  <a:lnTo>
                    <a:pt x="2858" y="23"/>
                  </a:lnTo>
                  <a:lnTo>
                    <a:pt x="2865" y="25"/>
                  </a:lnTo>
                  <a:lnTo>
                    <a:pt x="2872" y="29"/>
                  </a:lnTo>
                  <a:lnTo>
                    <a:pt x="2878" y="31"/>
                  </a:lnTo>
                  <a:lnTo>
                    <a:pt x="2883" y="34"/>
                  </a:lnTo>
                  <a:lnTo>
                    <a:pt x="2887" y="38"/>
                  </a:lnTo>
                  <a:lnTo>
                    <a:pt x="2891" y="42"/>
                  </a:lnTo>
                  <a:lnTo>
                    <a:pt x="2894" y="45"/>
                  </a:lnTo>
                  <a:lnTo>
                    <a:pt x="2895" y="49"/>
                  </a:lnTo>
                  <a:lnTo>
                    <a:pt x="2898" y="58"/>
                  </a:lnTo>
                  <a:lnTo>
                    <a:pt x="2898" y="67"/>
                  </a:lnTo>
                  <a:lnTo>
                    <a:pt x="2897" y="77"/>
                  </a:lnTo>
                  <a:lnTo>
                    <a:pt x="2895" y="87"/>
                  </a:lnTo>
                  <a:lnTo>
                    <a:pt x="2887" y="108"/>
                  </a:lnTo>
                  <a:lnTo>
                    <a:pt x="2879" y="127"/>
                  </a:lnTo>
                  <a:lnTo>
                    <a:pt x="2874" y="136"/>
                  </a:lnTo>
                  <a:lnTo>
                    <a:pt x="2871" y="145"/>
                  </a:lnTo>
                  <a:lnTo>
                    <a:pt x="2869" y="153"/>
                  </a:lnTo>
                  <a:lnTo>
                    <a:pt x="2869" y="160"/>
                  </a:lnTo>
                  <a:lnTo>
                    <a:pt x="2869" y="166"/>
                  </a:lnTo>
                  <a:lnTo>
                    <a:pt x="2872" y="171"/>
                  </a:lnTo>
                  <a:lnTo>
                    <a:pt x="2875" y="176"/>
                  </a:lnTo>
                  <a:lnTo>
                    <a:pt x="2881" y="181"/>
                  </a:lnTo>
                  <a:lnTo>
                    <a:pt x="2893" y="189"/>
                  </a:lnTo>
                  <a:lnTo>
                    <a:pt x="2907" y="196"/>
                  </a:lnTo>
                  <a:lnTo>
                    <a:pt x="2937" y="207"/>
                  </a:lnTo>
                  <a:lnTo>
                    <a:pt x="2956" y="214"/>
                  </a:lnTo>
                  <a:lnTo>
                    <a:pt x="2965" y="218"/>
                  </a:lnTo>
                  <a:lnTo>
                    <a:pt x="2973" y="220"/>
                  </a:lnTo>
                  <a:lnTo>
                    <a:pt x="2981" y="223"/>
                  </a:lnTo>
                  <a:lnTo>
                    <a:pt x="2988" y="225"/>
                  </a:lnTo>
                  <a:lnTo>
                    <a:pt x="3001" y="226"/>
                  </a:lnTo>
                  <a:lnTo>
                    <a:pt x="3013" y="225"/>
                  </a:lnTo>
                  <a:lnTo>
                    <a:pt x="3026" y="223"/>
                  </a:lnTo>
                  <a:lnTo>
                    <a:pt x="3035" y="218"/>
                  </a:lnTo>
                  <a:lnTo>
                    <a:pt x="3045" y="213"/>
                  </a:lnTo>
                  <a:lnTo>
                    <a:pt x="3055" y="207"/>
                  </a:lnTo>
                  <a:lnTo>
                    <a:pt x="3065" y="201"/>
                  </a:lnTo>
                  <a:lnTo>
                    <a:pt x="3075" y="194"/>
                  </a:lnTo>
                  <a:lnTo>
                    <a:pt x="3086" y="189"/>
                  </a:lnTo>
                  <a:lnTo>
                    <a:pt x="3097" y="183"/>
                  </a:lnTo>
                  <a:lnTo>
                    <a:pt x="3109" y="180"/>
                  </a:lnTo>
                  <a:lnTo>
                    <a:pt x="3123" y="177"/>
                  </a:lnTo>
                  <a:lnTo>
                    <a:pt x="3137" y="177"/>
                  </a:lnTo>
                  <a:lnTo>
                    <a:pt x="3155" y="178"/>
                  </a:lnTo>
                  <a:lnTo>
                    <a:pt x="3171" y="181"/>
                  </a:lnTo>
                  <a:lnTo>
                    <a:pt x="3187" y="183"/>
                  </a:lnTo>
                  <a:lnTo>
                    <a:pt x="3199" y="186"/>
                  </a:lnTo>
                  <a:lnTo>
                    <a:pt x="3210" y="190"/>
                  </a:lnTo>
                  <a:lnTo>
                    <a:pt x="3220" y="193"/>
                  </a:lnTo>
                  <a:lnTo>
                    <a:pt x="3228" y="197"/>
                  </a:lnTo>
                  <a:lnTo>
                    <a:pt x="3236" y="202"/>
                  </a:lnTo>
                  <a:lnTo>
                    <a:pt x="3243" y="206"/>
                  </a:lnTo>
                  <a:lnTo>
                    <a:pt x="3267" y="227"/>
                  </a:lnTo>
                  <a:lnTo>
                    <a:pt x="3296" y="253"/>
                  </a:lnTo>
                  <a:lnTo>
                    <a:pt x="3323" y="273"/>
                  </a:lnTo>
                  <a:lnTo>
                    <a:pt x="3353" y="293"/>
                  </a:lnTo>
                  <a:lnTo>
                    <a:pt x="3386" y="314"/>
                  </a:lnTo>
                  <a:lnTo>
                    <a:pt x="3420" y="335"/>
                  </a:lnTo>
                  <a:lnTo>
                    <a:pt x="3455" y="355"/>
                  </a:lnTo>
                  <a:lnTo>
                    <a:pt x="3489" y="375"/>
                  </a:lnTo>
                  <a:lnTo>
                    <a:pt x="3522" y="396"/>
                  </a:lnTo>
                  <a:lnTo>
                    <a:pt x="3552" y="416"/>
                  </a:lnTo>
                  <a:lnTo>
                    <a:pt x="3571" y="415"/>
                  </a:lnTo>
                  <a:lnTo>
                    <a:pt x="3588" y="415"/>
                  </a:lnTo>
                  <a:lnTo>
                    <a:pt x="3605" y="415"/>
                  </a:lnTo>
                  <a:lnTo>
                    <a:pt x="3621" y="416"/>
                  </a:lnTo>
                  <a:lnTo>
                    <a:pt x="3636" y="417"/>
                  </a:lnTo>
                  <a:lnTo>
                    <a:pt x="3651" y="419"/>
                  </a:lnTo>
                  <a:lnTo>
                    <a:pt x="3665" y="422"/>
                  </a:lnTo>
                  <a:lnTo>
                    <a:pt x="3678" y="426"/>
                  </a:lnTo>
                  <a:lnTo>
                    <a:pt x="3701" y="433"/>
                  </a:lnTo>
                  <a:lnTo>
                    <a:pt x="3723" y="442"/>
                  </a:lnTo>
                  <a:lnTo>
                    <a:pt x="3742" y="452"/>
                  </a:lnTo>
                  <a:lnTo>
                    <a:pt x="3758" y="463"/>
                  </a:lnTo>
                  <a:lnTo>
                    <a:pt x="3771" y="473"/>
                  </a:lnTo>
                  <a:lnTo>
                    <a:pt x="3783" y="484"/>
                  </a:lnTo>
                  <a:lnTo>
                    <a:pt x="3792" y="493"/>
                  </a:lnTo>
                  <a:lnTo>
                    <a:pt x="3800" y="502"/>
                  </a:lnTo>
                  <a:lnTo>
                    <a:pt x="3810" y="517"/>
                  </a:lnTo>
                  <a:lnTo>
                    <a:pt x="3813" y="521"/>
                  </a:lnTo>
                  <a:lnTo>
                    <a:pt x="3824" y="532"/>
                  </a:lnTo>
                  <a:lnTo>
                    <a:pt x="3833" y="542"/>
                  </a:lnTo>
                  <a:lnTo>
                    <a:pt x="3838" y="553"/>
                  </a:lnTo>
                  <a:lnTo>
                    <a:pt x="3842" y="563"/>
                  </a:lnTo>
                  <a:lnTo>
                    <a:pt x="3846" y="574"/>
                  </a:lnTo>
                  <a:lnTo>
                    <a:pt x="3848" y="584"/>
                  </a:lnTo>
                  <a:lnTo>
                    <a:pt x="3849" y="594"/>
                  </a:lnTo>
                  <a:lnTo>
                    <a:pt x="3850" y="604"/>
                  </a:lnTo>
                  <a:lnTo>
                    <a:pt x="3850" y="614"/>
                  </a:lnTo>
                  <a:lnTo>
                    <a:pt x="3851" y="624"/>
                  </a:lnTo>
                  <a:lnTo>
                    <a:pt x="3853" y="634"/>
                  </a:lnTo>
                  <a:lnTo>
                    <a:pt x="3857" y="641"/>
                  </a:lnTo>
                  <a:lnTo>
                    <a:pt x="3861" y="650"/>
                  </a:lnTo>
                  <a:lnTo>
                    <a:pt x="3868" y="658"/>
                  </a:lnTo>
                  <a:lnTo>
                    <a:pt x="3876" y="665"/>
                  </a:lnTo>
                  <a:lnTo>
                    <a:pt x="3887" y="671"/>
                  </a:lnTo>
                  <a:lnTo>
                    <a:pt x="3893" y="673"/>
                  </a:lnTo>
                  <a:lnTo>
                    <a:pt x="3899" y="675"/>
                  </a:lnTo>
                  <a:lnTo>
                    <a:pt x="3905" y="677"/>
                  </a:lnTo>
                  <a:lnTo>
                    <a:pt x="3912" y="677"/>
                  </a:lnTo>
                  <a:lnTo>
                    <a:pt x="3922" y="675"/>
                  </a:lnTo>
                  <a:lnTo>
                    <a:pt x="3935" y="673"/>
                  </a:lnTo>
                  <a:lnTo>
                    <a:pt x="3958" y="665"/>
                  </a:lnTo>
                  <a:lnTo>
                    <a:pt x="3983" y="656"/>
                  </a:lnTo>
                  <a:lnTo>
                    <a:pt x="3996" y="651"/>
                  </a:lnTo>
                  <a:lnTo>
                    <a:pt x="4010" y="649"/>
                  </a:lnTo>
                  <a:lnTo>
                    <a:pt x="4018" y="649"/>
                  </a:lnTo>
                  <a:lnTo>
                    <a:pt x="4027" y="648"/>
                  </a:lnTo>
                  <a:lnTo>
                    <a:pt x="4034" y="649"/>
                  </a:lnTo>
                  <a:lnTo>
                    <a:pt x="4043" y="650"/>
                  </a:lnTo>
                  <a:lnTo>
                    <a:pt x="4053" y="651"/>
                  </a:lnTo>
                  <a:lnTo>
                    <a:pt x="4062" y="655"/>
                  </a:lnTo>
                  <a:lnTo>
                    <a:pt x="4073" y="658"/>
                  </a:lnTo>
                  <a:lnTo>
                    <a:pt x="4083" y="662"/>
                  </a:lnTo>
                  <a:lnTo>
                    <a:pt x="4094" y="667"/>
                  </a:lnTo>
                  <a:lnTo>
                    <a:pt x="4106" y="673"/>
                  </a:lnTo>
                  <a:lnTo>
                    <a:pt x="4118" y="681"/>
                  </a:lnTo>
                  <a:lnTo>
                    <a:pt x="4130" y="689"/>
                  </a:lnTo>
                  <a:lnTo>
                    <a:pt x="4139" y="694"/>
                  </a:lnTo>
                  <a:lnTo>
                    <a:pt x="4147" y="697"/>
                  </a:lnTo>
                  <a:lnTo>
                    <a:pt x="4157" y="699"/>
                  </a:lnTo>
                  <a:lnTo>
                    <a:pt x="4166" y="700"/>
                  </a:lnTo>
                  <a:lnTo>
                    <a:pt x="4188" y="701"/>
                  </a:lnTo>
                  <a:lnTo>
                    <a:pt x="4212" y="703"/>
                  </a:lnTo>
                  <a:lnTo>
                    <a:pt x="4225" y="705"/>
                  </a:lnTo>
                  <a:lnTo>
                    <a:pt x="4239" y="708"/>
                  </a:lnTo>
                  <a:lnTo>
                    <a:pt x="4256" y="713"/>
                  </a:lnTo>
                  <a:lnTo>
                    <a:pt x="4273" y="720"/>
                  </a:lnTo>
                  <a:lnTo>
                    <a:pt x="4292" y="730"/>
                  </a:lnTo>
                  <a:lnTo>
                    <a:pt x="4313" y="742"/>
                  </a:lnTo>
                  <a:lnTo>
                    <a:pt x="4335" y="758"/>
                  </a:lnTo>
                  <a:lnTo>
                    <a:pt x="4359" y="776"/>
                  </a:lnTo>
                  <a:close/>
                </a:path>
              </a:pathLst>
            </a:custGeom>
            <a:solidFill>
              <a:srgbClr val="356F3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3825419" y="3766101"/>
              <a:ext cx="1263983" cy="1000892"/>
            </a:xfrm>
            <a:custGeom>
              <a:avLst/>
              <a:gdLst/>
              <a:ahLst/>
              <a:cxnLst>
                <a:cxn ang="0">
                  <a:pos x="4342" y="948"/>
                </a:cxn>
                <a:cxn ang="0">
                  <a:pos x="4234" y="1133"/>
                </a:cxn>
                <a:cxn ang="0">
                  <a:pos x="4112" y="1342"/>
                </a:cxn>
                <a:cxn ang="0">
                  <a:pos x="4243" y="1577"/>
                </a:cxn>
                <a:cxn ang="0">
                  <a:pos x="4032" y="1578"/>
                </a:cxn>
                <a:cxn ang="0">
                  <a:pos x="3993" y="1644"/>
                </a:cxn>
                <a:cxn ang="0">
                  <a:pos x="3862" y="1717"/>
                </a:cxn>
                <a:cxn ang="0">
                  <a:pos x="3921" y="1869"/>
                </a:cxn>
                <a:cxn ang="0">
                  <a:pos x="3831" y="1924"/>
                </a:cxn>
                <a:cxn ang="0">
                  <a:pos x="3887" y="2035"/>
                </a:cxn>
                <a:cxn ang="0">
                  <a:pos x="3884" y="2196"/>
                </a:cxn>
                <a:cxn ang="0">
                  <a:pos x="3715" y="2477"/>
                </a:cxn>
                <a:cxn ang="0">
                  <a:pos x="3544" y="2533"/>
                </a:cxn>
                <a:cxn ang="0">
                  <a:pos x="3345" y="2942"/>
                </a:cxn>
                <a:cxn ang="0">
                  <a:pos x="3246" y="3123"/>
                </a:cxn>
                <a:cxn ang="0">
                  <a:pos x="2849" y="3195"/>
                </a:cxn>
                <a:cxn ang="0">
                  <a:pos x="2406" y="3307"/>
                </a:cxn>
                <a:cxn ang="0">
                  <a:pos x="2141" y="3405"/>
                </a:cxn>
                <a:cxn ang="0">
                  <a:pos x="1992" y="3396"/>
                </a:cxn>
                <a:cxn ang="0">
                  <a:pos x="1818" y="3501"/>
                </a:cxn>
                <a:cxn ang="0">
                  <a:pos x="1719" y="3348"/>
                </a:cxn>
                <a:cxn ang="0">
                  <a:pos x="1638" y="3171"/>
                </a:cxn>
                <a:cxn ang="0">
                  <a:pos x="1708" y="2957"/>
                </a:cxn>
                <a:cxn ang="0">
                  <a:pos x="1571" y="2880"/>
                </a:cxn>
                <a:cxn ang="0">
                  <a:pos x="1456" y="2627"/>
                </a:cxn>
                <a:cxn ang="0">
                  <a:pos x="1448" y="2493"/>
                </a:cxn>
                <a:cxn ang="0">
                  <a:pos x="1385" y="2309"/>
                </a:cxn>
                <a:cxn ang="0">
                  <a:pos x="1246" y="2297"/>
                </a:cxn>
                <a:cxn ang="0">
                  <a:pos x="1045" y="2334"/>
                </a:cxn>
                <a:cxn ang="0">
                  <a:pos x="822" y="2406"/>
                </a:cxn>
                <a:cxn ang="0">
                  <a:pos x="748" y="2379"/>
                </a:cxn>
                <a:cxn ang="0">
                  <a:pos x="665" y="2318"/>
                </a:cxn>
                <a:cxn ang="0">
                  <a:pos x="346" y="2233"/>
                </a:cxn>
                <a:cxn ang="0">
                  <a:pos x="119" y="2245"/>
                </a:cxn>
                <a:cxn ang="0">
                  <a:pos x="42" y="2035"/>
                </a:cxn>
                <a:cxn ang="0">
                  <a:pos x="186" y="1905"/>
                </a:cxn>
                <a:cxn ang="0">
                  <a:pos x="379" y="1726"/>
                </a:cxn>
                <a:cxn ang="0">
                  <a:pos x="599" y="1675"/>
                </a:cxn>
                <a:cxn ang="0">
                  <a:pos x="721" y="1634"/>
                </a:cxn>
                <a:cxn ang="0">
                  <a:pos x="1085" y="1622"/>
                </a:cxn>
                <a:cxn ang="0">
                  <a:pos x="1344" y="1604"/>
                </a:cxn>
                <a:cxn ang="0">
                  <a:pos x="1472" y="1490"/>
                </a:cxn>
                <a:cxn ang="0">
                  <a:pos x="1482" y="1310"/>
                </a:cxn>
                <a:cxn ang="0">
                  <a:pos x="1381" y="1247"/>
                </a:cxn>
                <a:cxn ang="0">
                  <a:pos x="1520" y="1021"/>
                </a:cxn>
                <a:cxn ang="0">
                  <a:pos x="1435" y="851"/>
                </a:cxn>
                <a:cxn ang="0">
                  <a:pos x="1495" y="668"/>
                </a:cxn>
                <a:cxn ang="0">
                  <a:pos x="1665" y="600"/>
                </a:cxn>
                <a:cxn ang="0">
                  <a:pos x="1660" y="419"/>
                </a:cxn>
                <a:cxn ang="0">
                  <a:pos x="1719" y="284"/>
                </a:cxn>
                <a:cxn ang="0">
                  <a:pos x="1818" y="169"/>
                </a:cxn>
                <a:cxn ang="0">
                  <a:pos x="1970" y="248"/>
                </a:cxn>
                <a:cxn ang="0">
                  <a:pos x="2003" y="351"/>
                </a:cxn>
                <a:cxn ang="0">
                  <a:pos x="2176" y="268"/>
                </a:cxn>
                <a:cxn ang="0">
                  <a:pos x="2390" y="161"/>
                </a:cxn>
                <a:cxn ang="0">
                  <a:pos x="2607" y="20"/>
                </a:cxn>
                <a:cxn ang="0">
                  <a:pos x="2894" y="45"/>
                </a:cxn>
                <a:cxn ang="0">
                  <a:pos x="2956" y="214"/>
                </a:cxn>
                <a:cxn ang="0">
                  <a:pos x="3171" y="181"/>
                </a:cxn>
                <a:cxn ang="0">
                  <a:pos x="3588" y="415"/>
                </a:cxn>
                <a:cxn ang="0">
                  <a:pos x="3838" y="553"/>
                </a:cxn>
                <a:cxn ang="0">
                  <a:pos x="3935" y="673"/>
                </a:cxn>
                <a:cxn ang="0">
                  <a:pos x="4157" y="699"/>
                </a:cxn>
              </a:cxnLst>
              <a:rect l="0" t="0" r="r" b="b"/>
              <a:pathLst>
                <a:path w="4420" h="3501">
                  <a:moveTo>
                    <a:pt x="4359" y="776"/>
                  </a:moveTo>
                  <a:lnTo>
                    <a:pt x="4370" y="783"/>
                  </a:lnTo>
                  <a:lnTo>
                    <a:pt x="4381" y="790"/>
                  </a:lnTo>
                  <a:lnTo>
                    <a:pt x="4390" y="797"/>
                  </a:lnTo>
                  <a:lnTo>
                    <a:pt x="4398" y="806"/>
                  </a:lnTo>
                  <a:lnTo>
                    <a:pt x="4405" y="816"/>
                  </a:lnTo>
                  <a:lnTo>
                    <a:pt x="4410" y="826"/>
                  </a:lnTo>
                  <a:lnTo>
                    <a:pt x="4416" y="836"/>
                  </a:lnTo>
                  <a:lnTo>
                    <a:pt x="4418" y="845"/>
                  </a:lnTo>
                  <a:lnTo>
                    <a:pt x="4420" y="856"/>
                  </a:lnTo>
                  <a:lnTo>
                    <a:pt x="4420" y="867"/>
                  </a:lnTo>
                  <a:lnTo>
                    <a:pt x="4419" y="877"/>
                  </a:lnTo>
                  <a:lnTo>
                    <a:pt x="4416" y="887"/>
                  </a:lnTo>
                  <a:lnTo>
                    <a:pt x="4410" y="897"/>
                  </a:lnTo>
                  <a:lnTo>
                    <a:pt x="4404" y="906"/>
                  </a:lnTo>
                  <a:lnTo>
                    <a:pt x="4395" y="913"/>
                  </a:lnTo>
                  <a:lnTo>
                    <a:pt x="4385" y="921"/>
                  </a:lnTo>
                  <a:lnTo>
                    <a:pt x="4364" y="933"/>
                  </a:lnTo>
                  <a:lnTo>
                    <a:pt x="4342" y="948"/>
                  </a:lnTo>
                  <a:lnTo>
                    <a:pt x="4321" y="965"/>
                  </a:lnTo>
                  <a:lnTo>
                    <a:pt x="4300" y="982"/>
                  </a:lnTo>
                  <a:lnTo>
                    <a:pt x="4291" y="991"/>
                  </a:lnTo>
                  <a:lnTo>
                    <a:pt x="4282" y="1000"/>
                  </a:lnTo>
                  <a:lnTo>
                    <a:pt x="4276" y="1010"/>
                  </a:lnTo>
                  <a:lnTo>
                    <a:pt x="4269" y="1019"/>
                  </a:lnTo>
                  <a:lnTo>
                    <a:pt x="4264" y="1029"/>
                  </a:lnTo>
                  <a:lnTo>
                    <a:pt x="4259" y="1037"/>
                  </a:lnTo>
                  <a:lnTo>
                    <a:pt x="4257" y="1046"/>
                  </a:lnTo>
                  <a:lnTo>
                    <a:pt x="4256" y="1055"/>
                  </a:lnTo>
                  <a:lnTo>
                    <a:pt x="4255" y="1077"/>
                  </a:lnTo>
                  <a:lnTo>
                    <a:pt x="4253" y="1095"/>
                  </a:lnTo>
                  <a:lnTo>
                    <a:pt x="4250" y="1103"/>
                  </a:lnTo>
                  <a:lnTo>
                    <a:pt x="4249" y="1110"/>
                  </a:lnTo>
                  <a:lnTo>
                    <a:pt x="4246" y="1115"/>
                  </a:lnTo>
                  <a:lnTo>
                    <a:pt x="4244" y="1121"/>
                  </a:lnTo>
                  <a:lnTo>
                    <a:pt x="4240" y="1125"/>
                  </a:lnTo>
                  <a:lnTo>
                    <a:pt x="4237" y="1129"/>
                  </a:lnTo>
                  <a:lnTo>
                    <a:pt x="4234" y="1133"/>
                  </a:lnTo>
                  <a:lnTo>
                    <a:pt x="4231" y="1136"/>
                  </a:lnTo>
                  <a:lnTo>
                    <a:pt x="4223" y="1140"/>
                  </a:lnTo>
                  <a:lnTo>
                    <a:pt x="4214" y="1143"/>
                  </a:lnTo>
                  <a:lnTo>
                    <a:pt x="4198" y="1146"/>
                  </a:lnTo>
                  <a:lnTo>
                    <a:pt x="4181" y="1147"/>
                  </a:lnTo>
                  <a:lnTo>
                    <a:pt x="4174" y="1149"/>
                  </a:lnTo>
                  <a:lnTo>
                    <a:pt x="4166" y="1151"/>
                  </a:lnTo>
                  <a:lnTo>
                    <a:pt x="4160" y="1155"/>
                  </a:lnTo>
                  <a:lnTo>
                    <a:pt x="4155" y="1161"/>
                  </a:lnTo>
                  <a:lnTo>
                    <a:pt x="4139" y="1189"/>
                  </a:lnTo>
                  <a:lnTo>
                    <a:pt x="4126" y="1214"/>
                  </a:lnTo>
                  <a:lnTo>
                    <a:pt x="4117" y="1237"/>
                  </a:lnTo>
                  <a:lnTo>
                    <a:pt x="4109" y="1258"/>
                  </a:lnTo>
                  <a:lnTo>
                    <a:pt x="4105" y="1276"/>
                  </a:lnTo>
                  <a:lnTo>
                    <a:pt x="4102" y="1293"/>
                  </a:lnTo>
                  <a:lnTo>
                    <a:pt x="4102" y="1307"/>
                  </a:lnTo>
                  <a:lnTo>
                    <a:pt x="4105" y="1320"/>
                  </a:lnTo>
                  <a:lnTo>
                    <a:pt x="4108" y="1332"/>
                  </a:lnTo>
                  <a:lnTo>
                    <a:pt x="4112" y="1342"/>
                  </a:lnTo>
                  <a:lnTo>
                    <a:pt x="4117" y="1351"/>
                  </a:lnTo>
                  <a:lnTo>
                    <a:pt x="4122" y="1360"/>
                  </a:lnTo>
                  <a:lnTo>
                    <a:pt x="4133" y="1373"/>
                  </a:lnTo>
                  <a:lnTo>
                    <a:pt x="4143" y="1385"/>
                  </a:lnTo>
                  <a:lnTo>
                    <a:pt x="4147" y="1397"/>
                  </a:lnTo>
                  <a:lnTo>
                    <a:pt x="4152" y="1409"/>
                  </a:lnTo>
                  <a:lnTo>
                    <a:pt x="4157" y="1419"/>
                  </a:lnTo>
                  <a:lnTo>
                    <a:pt x="4163" y="1429"/>
                  </a:lnTo>
                  <a:lnTo>
                    <a:pt x="4175" y="1447"/>
                  </a:lnTo>
                  <a:lnTo>
                    <a:pt x="4188" y="1465"/>
                  </a:lnTo>
                  <a:lnTo>
                    <a:pt x="4200" y="1481"/>
                  </a:lnTo>
                  <a:lnTo>
                    <a:pt x="4213" y="1498"/>
                  </a:lnTo>
                  <a:lnTo>
                    <a:pt x="4226" y="1515"/>
                  </a:lnTo>
                  <a:lnTo>
                    <a:pt x="4238" y="1535"/>
                  </a:lnTo>
                  <a:lnTo>
                    <a:pt x="4245" y="1547"/>
                  </a:lnTo>
                  <a:lnTo>
                    <a:pt x="4248" y="1557"/>
                  </a:lnTo>
                  <a:lnTo>
                    <a:pt x="4248" y="1564"/>
                  </a:lnTo>
                  <a:lnTo>
                    <a:pt x="4246" y="1570"/>
                  </a:lnTo>
                  <a:lnTo>
                    <a:pt x="4243" y="1577"/>
                  </a:lnTo>
                  <a:lnTo>
                    <a:pt x="4239" y="1584"/>
                  </a:lnTo>
                  <a:lnTo>
                    <a:pt x="4235" y="1595"/>
                  </a:lnTo>
                  <a:lnTo>
                    <a:pt x="4233" y="1610"/>
                  </a:lnTo>
                  <a:lnTo>
                    <a:pt x="4219" y="1600"/>
                  </a:lnTo>
                  <a:lnTo>
                    <a:pt x="4193" y="1583"/>
                  </a:lnTo>
                  <a:lnTo>
                    <a:pt x="4179" y="1575"/>
                  </a:lnTo>
                  <a:lnTo>
                    <a:pt x="4166" y="1568"/>
                  </a:lnTo>
                  <a:lnTo>
                    <a:pt x="4159" y="1566"/>
                  </a:lnTo>
                  <a:lnTo>
                    <a:pt x="4153" y="1565"/>
                  </a:lnTo>
                  <a:lnTo>
                    <a:pt x="4147" y="1565"/>
                  </a:lnTo>
                  <a:lnTo>
                    <a:pt x="4143" y="1566"/>
                  </a:lnTo>
                  <a:lnTo>
                    <a:pt x="4132" y="1569"/>
                  </a:lnTo>
                  <a:lnTo>
                    <a:pt x="4122" y="1572"/>
                  </a:lnTo>
                  <a:lnTo>
                    <a:pt x="4112" y="1575"/>
                  </a:lnTo>
                  <a:lnTo>
                    <a:pt x="4103" y="1576"/>
                  </a:lnTo>
                  <a:lnTo>
                    <a:pt x="4085" y="1578"/>
                  </a:lnTo>
                  <a:lnTo>
                    <a:pt x="4067" y="1578"/>
                  </a:lnTo>
                  <a:lnTo>
                    <a:pt x="4050" y="1578"/>
                  </a:lnTo>
                  <a:lnTo>
                    <a:pt x="4032" y="1578"/>
                  </a:lnTo>
                  <a:lnTo>
                    <a:pt x="4023" y="1578"/>
                  </a:lnTo>
                  <a:lnTo>
                    <a:pt x="4015" y="1579"/>
                  </a:lnTo>
                  <a:lnTo>
                    <a:pt x="4005" y="1581"/>
                  </a:lnTo>
                  <a:lnTo>
                    <a:pt x="3996" y="1583"/>
                  </a:lnTo>
                  <a:lnTo>
                    <a:pt x="3988" y="1584"/>
                  </a:lnTo>
                  <a:lnTo>
                    <a:pt x="3983" y="1587"/>
                  </a:lnTo>
                  <a:lnTo>
                    <a:pt x="3980" y="1589"/>
                  </a:lnTo>
                  <a:lnTo>
                    <a:pt x="3976" y="1591"/>
                  </a:lnTo>
                  <a:lnTo>
                    <a:pt x="3975" y="1593"/>
                  </a:lnTo>
                  <a:lnTo>
                    <a:pt x="3975" y="1596"/>
                  </a:lnTo>
                  <a:lnTo>
                    <a:pt x="3976" y="1600"/>
                  </a:lnTo>
                  <a:lnTo>
                    <a:pt x="3977" y="1603"/>
                  </a:lnTo>
                  <a:lnTo>
                    <a:pt x="3982" y="1610"/>
                  </a:lnTo>
                  <a:lnTo>
                    <a:pt x="3987" y="1618"/>
                  </a:lnTo>
                  <a:lnTo>
                    <a:pt x="3989" y="1623"/>
                  </a:lnTo>
                  <a:lnTo>
                    <a:pt x="3992" y="1627"/>
                  </a:lnTo>
                  <a:lnTo>
                    <a:pt x="3993" y="1630"/>
                  </a:lnTo>
                  <a:lnTo>
                    <a:pt x="3993" y="1635"/>
                  </a:lnTo>
                  <a:lnTo>
                    <a:pt x="3993" y="1644"/>
                  </a:lnTo>
                  <a:lnTo>
                    <a:pt x="3992" y="1649"/>
                  </a:lnTo>
                  <a:lnTo>
                    <a:pt x="3989" y="1653"/>
                  </a:lnTo>
                  <a:lnTo>
                    <a:pt x="3987" y="1657"/>
                  </a:lnTo>
                  <a:lnTo>
                    <a:pt x="3984" y="1659"/>
                  </a:lnTo>
                  <a:lnTo>
                    <a:pt x="3980" y="1661"/>
                  </a:lnTo>
                  <a:lnTo>
                    <a:pt x="3976" y="1661"/>
                  </a:lnTo>
                  <a:lnTo>
                    <a:pt x="3972" y="1660"/>
                  </a:lnTo>
                  <a:lnTo>
                    <a:pt x="3954" y="1655"/>
                  </a:lnTo>
                  <a:lnTo>
                    <a:pt x="3939" y="1651"/>
                  </a:lnTo>
                  <a:lnTo>
                    <a:pt x="3933" y="1651"/>
                  </a:lnTo>
                  <a:lnTo>
                    <a:pt x="3928" y="1653"/>
                  </a:lnTo>
                  <a:lnTo>
                    <a:pt x="3921" y="1657"/>
                  </a:lnTo>
                  <a:lnTo>
                    <a:pt x="3914" y="1661"/>
                  </a:lnTo>
                  <a:lnTo>
                    <a:pt x="3898" y="1673"/>
                  </a:lnTo>
                  <a:lnTo>
                    <a:pt x="3883" y="1687"/>
                  </a:lnTo>
                  <a:lnTo>
                    <a:pt x="3876" y="1695"/>
                  </a:lnTo>
                  <a:lnTo>
                    <a:pt x="3871" y="1703"/>
                  </a:lnTo>
                  <a:lnTo>
                    <a:pt x="3867" y="1709"/>
                  </a:lnTo>
                  <a:lnTo>
                    <a:pt x="3862" y="1717"/>
                  </a:lnTo>
                  <a:lnTo>
                    <a:pt x="3861" y="1724"/>
                  </a:lnTo>
                  <a:lnTo>
                    <a:pt x="3861" y="1730"/>
                  </a:lnTo>
                  <a:lnTo>
                    <a:pt x="3861" y="1733"/>
                  </a:lnTo>
                  <a:lnTo>
                    <a:pt x="3862" y="1736"/>
                  </a:lnTo>
                  <a:lnTo>
                    <a:pt x="3864" y="1739"/>
                  </a:lnTo>
                  <a:lnTo>
                    <a:pt x="3867" y="1741"/>
                  </a:lnTo>
                  <a:lnTo>
                    <a:pt x="3879" y="1751"/>
                  </a:lnTo>
                  <a:lnTo>
                    <a:pt x="3889" y="1761"/>
                  </a:lnTo>
                  <a:lnTo>
                    <a:pt x="3895" y="1771"/>
                  </a:lnTo>
                  <a:lnTo>
                    <a:pt x="3901" y="1781"/>
                  </a:lnTo>
                  <a:lnTo>
                    <a:pt x="3905" y="1789"/>
                  </a:lnTo>
                  <a:lnTo>
                    <a:pt x="3907" y="1798"/>
                  </a:lnTo>
                  <a:lnTo>
                    <a:pt x="3908" y="1806"/>
                  </a:lnTo>
                  <a:lnTo>
                    <a:pt x="3909" y="1815"/>
                  </a:lnTo>
                  <a:lnTo>
                    <a:pt x="3909" y="1830"/>
                  </a:lnTo>
                  <a:lnTo>
                    <a:pt x="3912" y="1845"/>
                  </a:lnTo>
                  <a:lnTo>
                    <a:pt x="3914" y="1854"/>
                  </a:lnTo>
                  <a:lnTo>
                    <a:pt x="3917" y="1862"/>
                  </a:lnTo>
                  <a:lnTo>
                    <a:pt x="3921" y="1869"/>
                  </a:lnTo>
                  <a:lnTo>
                    <a:pt x="3928" y="1878"/>
                  </a:lnTo>
                  <a:lnTo>
                    <a:pt x="3938" y="1890"/>
                  </a:lnTo>
                  <a:lnTo>
                    <a:pt x="3944" y="1900"/>
                  </a:lnTo>
                  <a:lnTo>
                    <a:pt x="3947" y="1905"/>
                  </a:lnTo>
                  <a:lnTo>
                    <a:pt x="3948" y="1908"/>
                  </a:lnTo>
                  <a:lnTo>
                    <a:pt x="3948" y="1911"/>
                  </a:lnTo>
                  <a:lnTo>
                    <a:pt x="3948" y="1914"/>
                  </a:lnTo>
                  <a:lnTo>
                    <a:pt x="3947" y="1917"/>
                  </a:lnTo>
                  <a:lnTo>
                    <a:pt x="3946" y="1919"/>
                  </a:lnTo>
                  <a:lnTo>
                    <a:pt x="3943" y="1921"/>
                  </a:lnTo>
                  <a:lnTo>
                    <a:pt x="3941" y="1922"/>
                  </a:lnTo>
                  <a:lnTo>
                    <a:pt x="3935" y="1924"/>
                  </a:lnTo>
                  <a:lnTo>
                    <a:pt x="3927" y="1925"/>
                  </a:lnTo>
                  <a:lnTo>
                    <a:pt x="3908" y="1925"/>
                  </a:lnTo>
                  <a:lnTo>
                    <a:pt x="3887" y="1924"/>
                  </a:lnTo>
                  <a:lnTo>
                    <a:pt x="3867" y="1923"/>
                  </a:lnTo>
                  <a:lnTo>
                    <a:pt x="3849" y="1924"/>
                  </a:lnTo>
                  <a:lnTo>
                    <a:pt x="3838" y="1924"/>
                  </a:lnTo>
                  <a:lnTo>
                    <a:pt x="3831" y="1924"/>
                  </a:lnTo>
                  <a:lnTo>
                    <a:pt x="3829" y="1925"/>
                  </a:lnTo>
                  <a:lnTo>
                    <a:pt x="3827" y="1926"/>
                  </a:lnTo>
                  <a:lnTo>
                    <a:pt x="3827" y="1929"/>
                  </a:lnTo>
                  <a:lnTo>
                    <a:pt x="3827" y="1930"/>
                  </a:lnTo>
                  <a:lnTo>
                    <a:pt x="3828" y="1934"/>
                  </a:lnTo>
                  <a:lnTo>
                    <a:pt x="3831" y="1939"/>
                  </a:lnTo>
                  <a:lnTo>
                    <a:pt x="3837" y="1944"/>
                  </a:lnTo>
                  <a:lnTo>
                    <a:pt x="3844" y="1949"/>
                  </a:lnTo>
                  <a:lnTo>
                    <a:pt x="3858" y="1962"/>
                  </a:lnTo>
                  <a:lnTo>
                    <a:pt x="3872" y="1975"/>
                  </a:lnTo>
                  <a:lnTo>
                    <a:pt x="3878" y="1980"/>
                  </a:lnTo>
                  <a:lnTo>
                    <a:pt x="3882" y="1987"/>
                  </a:lnTo>
                  <a:lnTo>
                    <a:pt x="3884" y="1991"/>
                  </a:lnTo>
                  <a:lnTo>
                    <a:pt x="3884" y="1997"/>
                  </a:lnTo>
                  <a:lnTo>
                    <a:pt x="3883" y="2006"/>
                  </a:lnTo>
                  <a:lnTo>
                    <a:pt x="3882" y="2015"/>
                  </a:lnTo>
                  <a:lnTo>
                    <a:pt x="3883" y="2022"/>
                  </a:lnTo>
                  <a:lnTo>
                    <a:pt x="3885" y="2030"/>
                  </a:lnTo>
                  <a:lnTo>
                    <a:pt x="3887" y="2035"/>
                  </a:lnTo>
                  <a:lnTo>
                    <a:pt x="3892" y="2040"/>
                  </a:lnTo>
                  <a:lnTo>
                    <a:pt x="3895" y="2046"/>
                  </a:lnTo>
                  <a:lnTo>
                    <a:pt x="3901" y="2050"/>
                  </a:lnTo>
                  <a:lnTo>
                    <a:pt x="3905" y="2056"/>
                  </a:lnTo>
                  <a:lnTo>
                    <a:pt x="3909" y="2061"/>
                  </a:lnTo>
                  <a:lnTo>
                    <a:pt x="3914" y="2068"/>
                  </a:lnTo>
                  <a:lnTo>
                    <a:pt x="3917" y="2076"/>
                  </a:lnTo>
                  <a:lnTo>
                    <a:pt x="3920" y="2083"/>
                  </a:lnTo>
                  <a:lnTo>
                    <a:pt x="3922" y="2092"/>
                  </a:lnTo>
                  <a:lnTo>
                    <a:pt x="3924" y="2103"/>
                  </a:lnTo>
                  <a:lnTo>
                    <a:pt x="3924" y="2115"/>
                  </a:lnTo>
                  <a:lnTo>
                    <a:pt x="3922" y="2124"/>
                  </a:lnTo>
                  <a:lnTo>
                    <a:pt x="3921" y="2131"/>
                  </a:lnTo>
                  <a:lnTo>
                    <a:pt x="3919" y="2139"/>
                  </a:lnTo>
                  <a:lnTo>
                    <a:pt x="3917" y="2147"/>
                  </a:lnTo>
                  <a:lnTo>
                    <a:pt x="3912" y="2160"/>
                  </a:lnTo>
                  <a:lnTo>
                    <a:pt x="3904" y="2172"/>
                  </a:lnTo>
                  <a:lnTo>
                    <a:pt x="3895" y="2184"/>
                  </a:lnTo>
                  <a:lnTo>
                    <a:pt x="3884" y="2196"/>
                  </a:lnTo>
                  <a:lnTo>
                    <a:pt x="3873" y="2208"/>
                  </a:lnTo>
                  <a:lnTo>
                    <a:pt x="3860" y="2221"/>
                  </a:lnTo>
                  <a:lnTo>
                    <a:pt x="3848" y="2236"/>
                  </a:lnTo>
                  <a:lnTo>
                    <a:pt x="3834" y="2252"/>
                  </a:lnTo>
                  <a:lnTo>
                    <a:pt x="3821" y="2271"/>
                  </a:lnTo>
                  <a:lnTo>
                    <a:pt x="3806" y="2292"/>
                  </a:lnTo>
                  <a:lnTo>
                    <a:pt x="3792" y="2316"/>
                  </a:lnTo>
                  <a:lnTo>
                    <a:pt x="3779" y="2343"/>
                  </a:lnTo>
                  <a:lnTo>
                    <a:pt x="3772" y="2358"/>
                  </a:lnTo>
                  <a:lnTo>
                    <a:pt x="3766" y="2375"/>
                  </a:lnTo>
                  <a:lnTo>
                    <a:pt x="3759" y="2392"/>
                  </a:lnTo>
                  <a:lnTo>
                    <a:pt x="3754" y="2411"/>
                  </a:lnTo>
                  <a:lnTo>
                    <a:pt x="3749" y="2425"/>
                  </a:lnTo>
                  <a:lnTo>
                    <a:pt x="3745" y="2437"/>
                  </a:lnTo>
                  <a:lnTo>
                    <a:pt x="3739" y="2447"/>
                  </a:lnTo>
                  <a:lnTo>
                    <a:pt x="3734" y="2456"/>
                  </a:lnTo>
                  <a:lnTo>
                    <a:pt x="3728" y="2465"/>
                  </a:lnTo>
                  <a:lnTo>
                    <a:pt x="3722" y="2471"/>
                  </a:lnTo>
                  <a:lnTo>
                    <a:pt x="3715" y="2477"/>
                  </a:lnTo>
                  <a:lnTo>
                    <a:pt x="3709" y="2481"/>
                  </a:lnTo>
                  <a:lnTo>
                    <a:pt x="3701" y="2485"/>
                  </a:lnTo>
                  <a:lnTo>
                    <a:pt x="3693" y="2488"/>
                  </a:lnTo>
                  <a:lnTo>
                    <a:pt x="3686" y="2490"/>
                  </a:lnTo>
                  <a:lnTo>
                    <a:pt x="3678" y="2491"/>
                  </a:lnTo>
                  <a:lnTo>
                    <a:pt x="3662" y="2493"/>
                  </a:lnTo>
                  <a:lnTo>
                    <a:pt x="3646" y="2493"/>
                  </a:lnTo>
                  <a:lnTo>
                    <a:pt x="3630" y="2493"/>
                  </a:lnTo>
                  <a:lnTo>
                    <a:pt x="3613" y="2492"/>
                  </a:lnTo>
                  <a:lnTo>
                    <a:pt x="3599" y="2493"/>
                  </a:lnTo>
                  <a:lnTo>
                    <a:pt x="3585" y="2495"/>
                  </a:lnTo>
                  <a:lnTo>
                    <a:pt x="3578" y="2497"/>
                  </a:lnTo>
                  <a:lnTo>
                    <a:pt x="3572" y="2499"/>
                  </a:lnTo>
                  <a:lnTo>
                    <a:pt x="3566" y="2502"/>
                  </a:lnTo>
                  <a:lnTo>
                    <a:pt x="3561" y="2506"/>
                  </a:lnTo>
                  <a:lnTo>
                    <a:pt x="3555" y="2511"/>
                  </a:lnTo>
                  <a:lnTo>
                    <a:pt x="3551" y="2517"/>
                  </a:lnTo>
                  <a:lnTo>
                    <a:pt x="3547" y="2524"/>
                  </a:lnTo>
                  <a:lnTo>
                    <a:pt x="3544" y="2533"/>
                  </a:lnTo>
                  <a:lnTo>
                    <a:pt x="3541" y="2546"/>
                  </a:lnTo>
                  <a:lnTo>
                    <a:pt x="3538" y="2567"/>
                  </a:lnTo>
                  <a:lnTo>
                    <a:pt x="3535" y="2594"/>
                  </a:lnTo>
                  <a:lnTo>
                    <a:pt x="3532" y="2623"/>
                  </a:lnTo>
                  <a:lnTo>
                    <a:pt x="3530" y="2651"/>
                  </a:lnTo>
                  <a:lnTo>
                    <a:pt x="3528" y="2675"/>
                  </a:lnTo>
                  <a:lnTo>
                    <a:pt x="3527" y="2692"/>
                  </a:lnTo>
                  <a:lnTo>
                    <a:pt x="3527" y="2698"/>
                  </a:lnTo>
                  <a:lnTo>
                    <a:pt x="3504" y="2720"/>
                  </a:lnTo>
                  <a:lnTo>
                    <a:pt x="3475" y="2752"/>
                  </a:lnTo>
                  <a:lnTo>
                    <a:pt x="3459" y="2770"/>
                  </a:lnTo>
                  <a:lnTo>
                    <a:pt x="3442" y="2789"/>
                  </a:lnTo>
                  <a:lnTo>
                    <a:pt x="3425" y="2810"/>
                  </a:lnTo>
                  <a:lnTo>
                    <a:pt x="3408" y="2832"/>
                  </a:lnTo>
                  <a:lnTo>
                    <a:pt x="3392" y="2855"/>
                  </a:lnTo>
                  <a:lnTo>
                    <a:pt x="3376" y="2879"/>
                  </a:lnTo>
                  <a:lnTo>
                    <a:pt x="3362" y="2903"/>
                  </a:lnTo>
                  <a:lnTo>
                    <a:pt x="3350" y="2929"/>
                  </a:lnTo>
                  <a:lnTo>
                    <a:pt x="3345" y="2942"/>
                  </a:lnTo>
                  <a:lnTo>
                    <a:pt x="3339" y="2954"/>
                  </a:lnTo>
                  <a:lnTo>
                    <a:pt x="3335" y="2967"/>
                  </a:lnTo>
                  <a:lnTo>
                    <a:pt x="3331" y="2980"/>
                  </a:lnTo>
                  <a:lnTo>
                    <a:pt x="3329" y="2992"/>
                  </a:lnTo>
                  <a:lnTo>
                    <a:pt x="3327" y="3005"/>
                  </a:lnTo>
                  <a:lnTo>
                    <a:pt x="3325" y="3017"/>
                  </a:lnTo>
                  <a:lnTo>
                    <a:pt x="3325" y="3031"/>
                  </a:lnTo>
                  <a:lnTo>
                    <a:pt x="3324" y="3040"/>
                  </a:lnTo>
                  <a:lnTo>
                    <a:pt x="3323" y="3049"/>
                  </a:lnTo>
                  <a:lnTo>
                    <a:pt x="3319" y="3058"/>
                  </a:lnTo>
                  <a:lnTo>
                    <a:pt x="3314" y="3067"/>
                  </a:lnTo>
                  <a:lnTo>
                    <a:pt x="3308" y="3074"/>
                  </a:lnTo>
                  <a:lnTo>
                    <a:pt x="3302" y="3082"/>
                  </a:lnTo>
                  <a:lnTo>
                    <a:pt x="3294" y="3090"/>
                  </a:lnTo>
                  <a:lnTo>
                    <a:pt x="3287" y="3096"/>
                  </a:lnTo>
                  <a:lnTo>
                    <a:pt x="3277" y="3104"/>
                  </a:lnTo>
                  <a:lnTo>
                    <a:pt x="3267" y="3111"/>
                  </a:lnTo>
                  <a:lnTo>
                    <a:pt x="3257" y="3116"/>
                  </a:lnTo>
                  <a:lnTo>
                    <a:pt x="3246" y="3123"/>
                  </a:lnTo>
                  <a:lnTo>
                    <a:pt x="3222" y="3134"/>
                  </a:lnTo>
                  <a:lnTo>
                    <a:pt x="3198" y="3143"/>
                  </a:lnTo>
                  <a:lnTo>
                    <a:pt x="3147" y="3162"/>
                  </a:lnTo>
                  <a:lnTo>
                    <a:pt x="3100" y="3177"/>
                  </a:lnTo>
                  <a:lnTo>
                    <a:pt x="3078" y="3185"/>
                  </a:lnTo>
                  <a:lnTo>
                    <a:pt x="3060" y="3192"/>
                  </a:lnTo>
                  <a:lnTo>
                    <a:pt x="3045" y="3197"/>
                  </a:lnTo>
                  <a:lnTo>
                    <a:pt x="3033" y="3204"/>
                  </a:lnTo>
                  <a:lnTo>
                    <a:pt x="3021" y="3210"/>
                  </a:lnTo>
                  <a:lnTo>
                    <a:pt x="3008" y="3215"/>
                  </a:lnTo>
                  <a:lnTo>
                    <a:pt x="2996" y="3217"/>
                  </a:lnTo>
                  <a:lnTo>
                    <a:pt x="2982" y="3219"/>
                  </a:lnTo>
                  <a:lnTo>
                    <a:pt x="2969" y="3219"/>
                  </a:lnTo>
                  <a:lnTo>
                    <a:pt x="2954" y="3217"/>
                  </a:lnTo>
                  <a:lnTo>
                    <a:pt x="2940" y="3215"/>
                  </a:lnTo>
                  <a:lnTo>
                    <a:pt x="2925" y="3212"/>
                  </a:lnTo>
                  <a:lnTo>
                    <a:pt x="2895" y="3205"/>
                  </a:lnTo>
                  <a:lnTo>
                    <a:pt x="2864" y="3198"/>
                  </a:lnTo>
                  <a:lnTo>
                    <a:pt x="2849" y="3195"/>
                  </a:lnTo>
                  <a:lnTo>
                    <a:pt x="2833" y="3193"/>
                  </a:lnTo>
                  <a:lnTo>
                    <a:pt x="2817" y="3191"/>
                  </a:lnTo>
                  <a:lnTo>
                    <a:pt x="2802" y="3191"/>
                  </a:lnTo>
                  <a:lnTo>
                    <a:pt x="2790" y="3191"/>
                  </a:lnTo>
                  <a:lnTo>
                    <a:pt x="2777" y="3193"/>
                  </a:lnTo>
                  <a:lnTo>
                    <a:pt x="2765" y="3195"/>
                  </a:lnTo>
                  <a:lnTo>
                    <a:pt x="2751" y="3197"/>
                  </a:lnTo>
                  <a:lnTo>
                    <a:pt x="2724" y="3205"/>
                  </a:lnTo>
                  <a:lnTo>
                    <a:pt x="2698" y="3215"/>
                  </a:lnTo>
                  <a:lnTo>
                    <a:pt x="2670" y="3225"/>
                  </a:lnTo>
                  <a:lnTo>
                    <a:pt x="2646" y="3234"/>
                  </a:lnTo>
                  <a:lnTo>
                    <a:pt x="2623" y="3243"/>
                  </a:lnTo>
                  <a:lnTo>
                    <a:pt x="2602" y="3250"/>
                  </a:lnTo>
                  <a:lnTo>
                    <a:pt x="2564" y="3260"/>
                  </a:lnTo>
                  <a:lnTo>
                    <a:pt x="2529" y="3268"/>
                  </a:lnTo>
                  <a:lnTo>
                    <a:pt x="2497" y="3276"/>
                  </a:lnTo>
                  <a:lnTo>
                    <a:pt x="2466" y="3285"/>
                  </a:lnTo>
                  <a:lnTo>
                    <a:pt x="2437" y="3295"/>
                  </a:lnTo>
                  <a:lnTo>
                    <a:pt x="2406" y="3307"/>
                  </a:lnTo>
                  <a:lnTo>
                    <a:pt x="2374" y="3322"/>
                  </a:lnTo>
                  <a:lnTo>
                    <a:pt x="2339" y="3340"/>
                  </a:lnTo>
                  <a:lnTo>
                    <a:pt x="2329" y="3337"/>
                  </a:lnTo>
                  <a:lnTo>
                    <a:pt x="2318" y="3335"/>
                  </a:lnTo>
                  <a:lnTo>
                    <a:pt x="2306" y="3335"/>
                  </a:lnTo>
                  <a:lnTo>
                    <a:pt x="2293" y="3335"/>
                  </a:lnTo>
                  <a:lnTo>
                    <a:pt x="2276" y="3335"/>
                  </a:lnTo>
                  <a:lnTo>
                    <a:pt x="2260" y="3339"/>
                  </a:lnTo>
                  <a:lnTo>
                    <a:pt x="2247" y="3342"/>
                  </a:lnTo>
                  <a:lnTo>
                    <a:pt x="2236" y="3347"/>
                  </a:lnTo>
                  <a:lnTo>
                    <a:pt x="2225" y="3353"/>
                  </a:lnTo>
                  <a:lnTo>
                    <a:pt x="2216" y="3359"/>
                  </a:lnTo>
                  <a:lnTo>
                    <a:pt x="2208" y="3366"/>
                  </a:lnTo>
                  <a:lnTo>
                    <a:pt x="2198" y="3374"/>
                  </a:lnTo>
                  <a:lnTo>
                    <a:pt x="2189" y="3380"/>
                  </a:lnTo>
                  <a:lnTo>
                    <a:pt x="2179" y="3388"/>
                  </a:lnTo>
                  <a:lnTo>
                    <a:pt x="2168" y="3394"/>
                  </a:lnTo>
                  <a:lnTo>
                    <a:pt x="2155" y="3400"/>
                  </a:lnTo>
                  <a:lnTo>
                    <a:pt x="2141" y="3405"/>
                  </a:lnTo>
                  <a:lnTo>
                    <a:pt x="2124" y="3409"/>
                  </a:lnTo>
                  <a:lnTo>
                    <a:pt x="2105" y="3411"/>
                  </a:lnTo>
                  <a:lnTo>
                    <a:pt x="2081" y="3412"/>
                  </a:lnTo>
                  <a:lnTo>
                    <a:pt x="2077" y="3412"/>
                  </a:lnTo>
                  <a:lnTo>
                    <a:pt x="2074" y="3411"/>
                  </a:lnTo>
                  <a:lnTo>
                    <a:pt x="2069" y="3409"/>
                  </a:lnTo>
                  <a:lnTo>
                    <a:pt x="2066" y="3408"/>
                  </a:lnTo>
                  <a:lnTo>
                    <a:pt x="2058" y="3402"/>
                  </a:lnTo>
                  <a:lnTo>
                    <a:pt x="2052" y="3397"/>
                  </a:lnTo>
                  <a:lnTo>
                    <a:pt x="2045" y="3391"/>
                  </a:lnTo>
                  <a:lnTo>
                    <a:pt x="2039" y="3386"/>
                  </a:lnTo>
                  <a:lnTo>
                    <a:pt x="2034" y="3384"/>
                  </a:lnTo>
                  <a:lnTo>
                    <a:pt x="2031" y="3382"/>
                  </a:lnTo>
                  <a:lnTo>
                    <a:pt x="2027" y="3381"/>
                  </a:lnTo>
                  <a:lnTo>
                    <a:pt x="2022" y="3381"/>
                  </a:lnTo>
                  <a:lnTo>
                    <a:pt x="2012" y="3382"/>
                  </a:lnTo>
                  <a:lnTo>
                    <a:pt x="2004" y="3386"/>
                  </a:lnTo>
                  <a:lnTo>
                    <a:pt x="1997" y="3390"/>
                  </a:lnTo>
                  <a:lnTo>
                    <a:pt x="1992" y="3396"/>
                  </a:lnTo>
                  <a:lnTo>
                    <a:pt x="1987" y="3403"/>
                  </a:lnTo>
                  <a:lnTo>
                    <a:pt x="1984" y="3410"/>
                  </a:lnTo>
                  <a:lnTo>
                    <a:pt x="1981" y="3419"/>
                  </a:lnTo>
                  <a:lnTo>
                    <a:pt x="1978" y="3426"/>
                  </a:lnTo>
                  <a:lnTo>
                    <a:pt x="1975" y="3443"/>
                  </a:lnTo>
                  <a:lnTo>
                    <a:pt x="1971" y="3457"/>
                  </a:lnTo>
                  <a:lnTo>
                    <a:pt x="1967" y="3462"/>
                  </a:lnTo>
                  <a:lnTo>
                    <a:pt x="1964" y="3467"/>
                  </a:lnTo>
                  <a:lnTo>
                    <a:pt x="1959" y="3470"/>
                  </a:lnTo>
                  <a:lnTo>
                    <a:pt x="1953" y="3471"/>
                  </a:lnTo>
                  <a:lnTo>
                    <a:pt x="1940" y="3472"/>
                  </a:lnTo>
                  <a:lnTo>
                    <a:pt x="1928" y="3473"/>
                  </a:lnTo>
                  <a:lnTo>
                    <a:pt x="1916" y="3476"/>
                  </a:lnTo>
                  <a:lnTo>
                    <a:pt x="1905" y="3478"/>
                  </a:lnTo>
                  <a:lnTo>
                    <a:pt x="1883" y="3484"/>
                  </a:lnTo>
                  <a:lnTo>
                    <a:pt x="1862" y="3492"/>
                  </a:lnTo>
                  <a:lnTo>
                    <a:pt x="1842" y="3498"/>
                  </a:lnTo>
                  <a:lnTo>
                    <a:pt x="1826" y="3501"/>
                  </a:lnTo>
                  <a:lnTo>
                    <a:pt x="1818" y="3501"/>
                  </a:lnTo>
                  <a:lnTo>
                    <a:pt x="1811" y="3501"/>
                  </a:lnTo>
                  <a:lnTo>
                    <a:pt x="1804" y="3499"/>
                  </a:lnTo>
                  <a:lnTo>
                    <a:pt x="1797" y="3494"/>
                  </a:lnTo>
                  <a:lnTo>
                    <a:pt x="1793" y="3491"/>
                  </a:lnTo>
                  <a:lnTo>
                    <a:pt x="1783" y="3481"/>
                  </a:lnTo>
                  <a:lnTo>
                    <a:pt x="1771" y="3467"/>
                  </a:lnTo>
                  <a:lnTo>
                    <a:pt x="1758" y="3452"/>
                  </a:lnTo>
                  <a:lnTo>
                    <a:pt x="1745" y="3434"/>
                  </a:lnTo>
                  <a:lnTo>
                    <a:pt x="1734" y="3419"/>
                  </a:lnTo>
                  <a:lnTo>
                    <a:pt x="1729" y="3411"/>
                  </a:lnTo>
                  <a:lnTo>
                    <a:pt x="1726" y="3404"/>
                  </a:lnTo>
                  <a:lnTo>
                    <a:pt x="1724" y="3399"/>
                  </a:lnTo>
                  <a:lnTo>
                    <a:pt x="1723" y="3394"/>
                  </a:lnTo>
                  <a:lnTo>
                    <a:pt x="1724" y="3385"/>
                  </a:lnTo>
                  <a:lnTo>
                    <a:pt x="1724" y="3376"/>
                  </a:lnTo>
                  <a:lnTo>
                    <a:pt x="1723" y="3368"/>
                  </a:lnTo>
                  <a:lnTo>
                    <a:pt x="1723" y="3361"/>
                  </a:lnTo>
                  <a:lnTo>
                    <a:pt x="1721" y="3355"/>
                  </a:lnTo>
                  <a:lnTo>
                    <a:pt x="1719" y="3348"/>
                  </a:lnTo>
                  <a:lnTo>
                    <a:pt x="1716" y="3343"/>
                  </a:lnTo>
                  <a:lnTo>
                    <a:pt x="1714" y="3339"/>
                  </a:lnTo>
                  <a:lnTo>
                    <a:pt x="1708" y="3331"/>
                  </a:lnTo>
                  <a:lnTo>
                    <a:pt x="1700" y="3324"/>
                  </a:lnTo>
                  <a:lnTo>
                    <a:pt x="1692" y="3320"/>
                  </a:lnTo>
                  <a:lnTo>
                    <a:pt x="1683" y="3316"/>
                  </a:lnTo>
                  <a:lnTo>
                    <a:pt x="1666" y="3308"/>
                  </a:lnTo>
                  <a:lnTo>
                    <a:pt x="1651" y="3300"/>
                  </a:lnTo>
                  <a:lnTo>
                    <a:pt x="1644" y="3295"/>
                  </a:lnTo>
                  <a:lnTo>
                    <a:pt x="1640" y="3287"/>
                  </a:lnTo>
                  <a:lnTo>
                    <a:pt x="1638" y="3284"/>
                  </a:lnTo>
                  <a:lnTo>
                    <a:pt x="1636" y="3278"/>
                  </a:lnTo>
                  <a:lnTo>
                    <a:pt x="1636" y="3274"/>
                  </a:lnTo>
                  <a:lnTo>
                    <a:pt x="1635" y="3267"/>
                  </a:lnTo>
                  <a:lnTo>
                    <a:pt x="1635" y="3244"/>
                  </a:lnTo>
                  <a:lnTo>
                    <a:pt x="1636" y="3223"/>
                  </a:lnTo>
                  <a:lnTo>
                    <a:pt x="1637" y="3200"/>
                  </a:lnTo>
                  <a:lnTo>
                    <a:pt x="1641" y="3172"/>
                  </a:lnTo>
                  <a:lnTo>
                    <a:pt x="1638" y="3171"/>
                  </a:lnTo>
                  <a:lnTo>
                    <a:pt x="1637" y="3170"/>
                  </a:lnTo>
                  <a:lnTo>
                    <a:pt x="1637" y="3166"/>
                  </a:lnTo>
                  <a:lnTo>
                    <a:pt x="1636" y="3162"/>
                  </a:lnTo>
                  <a:lnTo>
                    <a:pt x="1637" y="3152"/>
                  </a:lnTo>
                  <a:lnTo>
                    <a:pt x="1638" y="3141"/>
                  </a:lnTo>
                  <a:lnTo>
                    <a:pt x="1643" y="3115"/>
                  </a:lnTo>
                  <a:lnTo>
                    <a:pt x="1646" y="3092"/>
                  </a:lnTo>
                  <a:lnTo>
                    <a:pt x="1648" y="3069"/>
                  </a:lnTo>
                  <a:lnTo>
                    <a:pt x="1651" y="3049"/>
                  </a:lnTo>
                  <a:lnTo>
                    <a:pt x="1655" y="3034"/>
                  </a:lnTo>
                  <a:lnTo>
                    <a:pt x="1659" y="3020"/>
                  </a:lnTo>
                  <a:lnTo>
                    <a:pt x="1665" y="3009"/>
                  </a:lnTo>
                  <a:lnTo>
                    <a:pt x="1671" y="3000"/>
                  </a:lnTo>
                  <a:lnTo>
                    <a:pt x="1677" y="2993"/>
                  </a:lnTo>
                  <a:lnTo>
                    <a:pt x="1682" y="2988"/>
                  </a:lnTo>
                  <a:lnTo>
                    <a:pt x="1693" y="2978"/>
                  </a:lnTo>
                  <a:lnTo>
                    <a:pt x="1702" y="2969"/>
                  </a:lnTo>
                  <a:lnTo>
                    <a:pt x="1705" y="2964"/>
                  </a:lnTo>
                  <a:lnTo>
                    <a:pt x="1708" y="2957"/>
                  </a:lnTo>
                  <a:lnTo>
                    <a:pt x="1709" y="2949"/>
                  </a:lnTo>
                  <a:lnTo>
                    <a:pt x="1708" y="2941"/>
                  </a:lnTo>
                  <a:lnTo>
                    <a:pt x="1705" y="2929"/>
                  </a:lnTo>
                  <a:lnTo>
                    <a:pt x="1702" y="2918"/>
                  </a:lnTo>
                  <a:lnTo>
                    <a:pt x="1699" y="2909"/>
                  </a:lnTo>
                  <a:lnTo>
                    <a:pt x="1696" y="2901"/>
                  </a:lnTo>
                  <a:lnTo>
                    <a:pt x="1690" y="2895"/>
                  </a:lnTo>
                  <a:lnTo>
                    <a:pt x="1686" y="2889"/>
                  </a:lnTo>
                  <a:lnTo>
                    <a:pt x="1680" y="2885"/>
                  </a:lnTo>
                  <a:lnTo>
                    <a:pt x="1674" y="2881"/>
                  </a:lnTo>
                  <a:lnTo>
                    <a:pt x="1668" y="2879"/>
                  </a:lnTo>
                  <a:lnTo>
                    <a:pt x="1662" y="2877"/>
                  </a:lnTo>
                  <a:lnTo>
                    <a:pt x="1654" y="2876"/>
                  </a:lnTo>
                  <a:lnTo>
                    <a:pt x="1647" y="2875"/>
                  </a:lnTo>
                  <a:lnTo>
                    <a:pt x="1632" y="2875"/>
                  </a:lnTo>
                  <a:lnTo>
                    <a:pt x="1617" y="2876"/>
                  </a:lnTo>
                  <a:lnTo>
                    <a:pt x="1601" y="2878"/>
                  </a:lnTo>
                  <a:lnTo>
                    <a:pt x="1586" y="2879"/>
                  </a:lnTo>
                  <a:lnTo>
                    <a:pt x="1571" y="2880"/>
                  </a:lnTo>
                  <a:lnTo>
                    <a:pt x="1557" y="2879"/>
                  </a:lnTo>
                  <a:lnTo>
                    <a:pt x="1550" y="2878"/>
                  </a:lnTo>
                  <a:lnTo>
                    <a:pt x="1544" y="2876"/>
                  </a:lnTo>
                  <a:lnTo>
                    <a:pt x="1538" y="2873"/>
                  </a:lnTo>
                  <a:lnTo>
                    <a:pt x="1532" y="2869"/>
                  </a:lnTo>
                  <a:lnTo>
                    <a:pt x="1527" y="2865"/>
                  </a:lnTo>
                  <a:lnTo>
                    <a:pt x="1522" y="2859"/>
                  </a:lnTo>
                  <a:lnTo>
                    <a:pt x="1518" y="2853"/>
                  </a:lnTo>
                  <a:lnTo>
                    <a:pt x="1515" y="2845"/>
                  </a:lnTo>
                  <a:lnTo>
                    <a:pt x="1511" y="2835"/>
                  </a:lnTo>
                  <a:lnTo>
                    <a:pt x="1504" y="2813"/>
                  </a:lnTo>
                  <a:lnTo>
                    <a:pt x="1495" y="2785"/>
                  </a:lnTo>
                  <a:lnTo>
                    <a:pt x="1484" y="2751"/>
                  </a:lnTo>
                  <a:lnTo>
                    <a:pt x="1473" y="2716"/>
                  </a:lnTo>
                  <a:lnTo>
                    <a:pt x="1464" y="2684"/>
                  </a:lnTo>
                  <a:lnTo>
                    <a:pt x="1458" y="2658"/>
                  </a:lnTo>
                  <a:lnTo>
                    <a:pt x="1455" y="2641"/>
                  </a:lnTo>
                  <a:lnTo>
                    <a:pt x="1455" y="2634"/>
                  </a:lnTo>
                  <a:lnTo>
                    <a:pt x="1456" y="2627"/>
                  </a:lnTo>
                  <a:lnTo>
                    <a:pt x="1460" y="2620"/>
                  </a:lnTo>
                  <a:lnTo>
                    <a:pt x="1462" y="2615"/>
                  </a:lnTo>
                  <a:lnTo>
                    <a:pt x="1470" y="2603"/>
                  </a:lnTo>
                  <a:lnTo>
                    <a:pt x="1478" y="2591"/>
                  </a:lnTo>
                  <a:lnTo>
                    <a:pt x="1487" y="2579"/>
                  </a:lnTo>
                  <a:lnTo>
                    <a:pt x="1494" y="2567"/>
                  </a:lnTo>
                  <a:lnTo>
                    <a:pt x="1497" y="2561"/>
                  </a:lnTo>
                  <a:lnTo>
                    <a:pt x="1499" y="2555"/>
                  </a:lnTo>
                  <a:lnTo>
                    <a:pt x="1501" y="2548"/>
                  </a:lnTo>
                  <a:lnTo>
                    <a:pt x="1501" y="2540"/>
                  </a:lnTo>
                  <a:lnTo>
                    <a:pt x="1500" y="2533"/>
                  </a:lnTo>
                  <a:lnTo>
                    <a:pt x="1499" y="2526"/>
                  </a:lnTo>
                  <a:lnTo>
                    <a:pt x="1496" y="2521"/>
                  </a:lnTo>
                  <a:lnTo>
                    <a:pt x="1493" y="2517"/>
                  </a:lnTo>
                  <a:lnTo>
                    <a:pt x="1483" y="2511"/>
                  </a:lnTo>
                  <a:lnTo>
                    <a:pt x="1472" y="2506"/>
                  </a:lnTo>
                  <a:lnTo>
                    <a:pt x="1461" y="2503"/>
                  </a:lnTo>
                  <a:lnTo>
                    <a:pt x="1451" y="2497"/>
                  </a:lnTo>
                  <a:lnTo>
                    <a:pt x="1448" y="2493"/>
                  </a:lnTo>
                  <a:lnTo>
                    <a:pt x="1444" y="2488"/>
                  </a:lnTo>
                  <a:lnTo>
                    <a:pt x="1442" y="2481"/>
                  </a:lnTo>
                  <a:lnTo>
                    <a:pt x="1442" y="2474"/>
                  </a:lnTo>
                  <a:lnTo>
                    <a:pt x="1443" y="2458"/>
                  </a:lnTo>
                  <a:lnTo>
                    <a:pt x="1446" y="2435"/>
                  </a:lnTo>
                  <a:lnTo>
                    <a:pt x="1449" y="2411"/>
                  </a:lnTo>
                  <a:lnTo>
                    <a:pt x="1450" y="2391"/>
                  </a:lnTo>
                  <a:lnTo>
                    <a:pt x="1449" y="2379"/>
                  </a:lnTo>
                  <a:lnTo>
                    <a:pt x="1448" y="2370"/>
                  </a:lnTo>
                  <a:lnTo>
                    <a:pt x="1446" y="2362"/>
                  </a:lnTo>
                  <a:lnTo>
                    <a:pt x="1442" y="2355"/>
                  </a:lnTo>
                  <a:lnTo>
                    <a:pt x="1438" y="2349"/>
                  </a:lnTo>
                  <a:lnTo>
                    <a:pt x="1433" y="2344"/>
                  </a:lnTo>
                  <a:lnTo>
                    <a:pt x="1428" y="2340"/>
                  </a:lnTo>
                  <a:lnTo>
                    <a:pt x="1422" y="2335"/>
                  </a:lnTo>
                  <a:lnTo>
                    <a:pt x="1410" y="2328"/>
                  </a:lnTo>
                  <a:lnTo>
                    <a:pt x="1397" y="2320"/>
                  </a:lnTo>
                  <a:lnTo>
                    <a:pt x="1391" y="2315"/>
                  </a:lnTo>
                  <a:lnTo>
                    <a:pt x="1385" y="2309"/>
                  </a:lnTo>
                  <a:lnTo>
                    <a:pt x="1379" y="2304"/>
                  </a:lnTo>
                  <a:lnTo>
                    <a:pt x="1372" y="2296"/>
                  </a:lnTo>
                  <a:lnTo>
                    <a:pt x="1363" y="2293"/>
                  </a:lnTo>
                  <a:lnTo>
                    <a:pt x="1354" y="2292"/>
                  </a:lnTo>
                  <a:lnTo>
                    <a:pt x="1345" y="2293"/>
                  </a:lnTo>
                  <a:lnTo>
                    <a:pt x="1336" y="2294"/>
                  </a:lnTo>
                  <a:lnTo>
                    <a:pt x="1327" y="2297"/>
                  </a:lnTo>
                  <a:lnTo>
                    <a:pt x="1319" y="2300"/>
                  </a:lnTo>
                  <a:lnTo>
                    <a:pt x="1312" y="2305"/>
                  </a:lnTo>
                  <a:lnTo>
                    <a:pt x="1305" y="2308"/>
                  </a:lnTo>
                  <a:lnTo>
                    <a:pt x="1302" y="2305"/>
                  </a:lnTo>
                  <a:lnTo>
                    <a:pt x="1297" y="2301"/>
                  </a:lnTo>
                  <a:lnTo>
                    <a:pt x="1294" y="2299"/>
                  </a:lnTo>
                  <a:lnTo>
                    <a:pt x="1291" y="2298"/>
                  </a:lnTo>
                  <a:lnTo>
                    <a:pt x="1283" y="2296"/>
                  </a:lnTo>
                  <a:lnTo>
                    <a:pt x="1276" y="2296"/>
                  </a:lnTo>
                  <a:lnTo>
                    <a:pt x="1267" y="2297"/>
                  </a:lnTo>
                  <a:lnTo>
                    <a:pt x="1257" y="2297"/>
                  </a:lnTo>
                  <a:lnTo>
                    <a:pt x="1246" y="2297"/>
                  </a:lnTo>
                  <a:lnTo>
                    <a:pt x="1233" y="2296"/>
                  </a:lnTo>
                  <a:lnTo>
                    <a:pt x="1225" y="2321"/>
                  </a:lnTo>
                  <a:lnTo>
                    <a:pt x="1219" y="2340"/>
                  </a:lnTo>
                  <a:lnTo>
                    <a:pt x="1215" y="2343"/>
                  </a:lnTo>
                  <a:lnTo>
                    <a:pt x="1212" y="2346"/>
                  </a:lnTo>
                  <a:lnTo>
                    <a:pt x="1206" y="2349"/>
                  </a:lnTo>
                  <a:lnTo>
                    <a:pt x="1200" y="2350"/>
                  </a:lnTo>
                  <a:lnTo>
                    <a:pt x="1192" y="2351"/>
                  </a:lnTo>
                  <a:lnTo>
                    <a:pt x="1182" y="2351"/>
                  </a:lnTo>
                  <a:lnTo>
                    <a:pt x="1170" y="2351"/>
                  </a:lnTo>
                  <a:lnTo>
                    <a:pt x="1156" y="2350"/>
                  </a:lnTo>
                  <a:lnTo>
                    <a:pt x="1145" y="2352"/>
                  </a:lnTo>
                  <a:lnTo>
                    <a:pt x="1135" y="2354"/>
                  </a:lnTo>
                  <a:lnTo>
                    <a:pt x="1126" y="2354"/>
                  </a:lnTo>
                  <a:lnTo>
                    <a:pt x="1117" y="2353"/>
                  </a:lnTo>
                  <a:lnTo>
                    <a:pt x="1100" y="2350"/>
                  </a:lnTo>
                  <a:lnTo>
                    <a:pt x="1083" y="2344"/>
                  </a:lnTo>
                  <a:lnTo>
                    <a:pt x="1065" y="2339"/>
                  </a:lnTo>
                  <a:lnTo>
                    <a:pt x="1045" y="2334"/>
                  </a:lnTo>
                  <a:lnTo>
                    <a:pt x="1035" y="2333"/>
                  </a:lnTo>
                  <a:lnTo>
                    <a:pt x="1024" y="2333"/>
                  </a:lnTo>
                  <a:lnTo>
                    <a:pt x="1013" y="2334"/>
                  </a:lnTo>
                  <a:lnTo>
                    <a:pt x="1001" y="2336"/>
                  </a:lnTo>
                  <a:lnTo>
                    <a:pt x="982" y="2341"/>
                  </a:lnTo>
                  <a:lnTo>
                    <a:pt x="965" y="2344"/>
                  </a:lnTo>
                  <a:lnTo>
                    <a:pt x="949" y="2346"/>
                  </a:lnTo>
                  <a:lnTo>
                    <a:pt x="933" y="2349"/>
                  </a:lnTo>
                  <a:lnTo>
                    <a:pt x="899" y="2352"/>
                  </a:lnTo>
                  <a:lnTo>
                    <a:pt x="857" y="2357"/>
                  </a:lnTo>
                  <a:lnTo>
                    <a:pt x="847" y="2360"/>
                  </a:lnTo>
                  <a:lnTo>
                    <a:pt x="840" y="2363"/>
                  </a:lnTo>
                  <a:lnTo>
                    <a:pt x="834" y="2367"/>
                  </a:lnTo>
                  <a:lnTo>
                    <a:pt x="829" y="2373"/>
                  </a:lnTo>
                  <a:lnTo>
                    <a:pt x="825" y="2377"/>
                  </a:lnTo>
                  <a:lnTo>
                    <a:pt x="823" y="2384"/>
                  </a:lnTo>
                  <a:lnTo>
                    <a:pt x="822" y="2389"/>
                  </a:lnTo>
                  <a:lnTo>
                    <a:pt x="820" y="2395"/>
                  </a:lnTo>
                  <a:lnTo>
                    <a:pt x="822" y="2406"/>
                  </a:lnTo>
                  <a:lnTo>
                    <a:pt x="823" y="2415"/>
                  </a:lnTo>
                  <a:lnTo>
                    <a:pt x="825" y="2422"/>
                  </a:lnTo>
                  <a:lnTo>
                    <a:pt x="826" y="2424"/>
                  </a:lnTo>
                  <a:lnTo>
                    <a:pt x="822" y="2430"/>
                  </a:lnTo>
                  <a:lnTo>
                    <a:pt x="818" y="2432"/>
                  </a:lnTo>
                  <a:lnTo>
                    <a:pt x="816" y="2433"/>
                  </a:lnTo>
                  <a:lnTo>
                    <a:pt x="815" y="2433"/>
                  </a:lnTo>
                  <a:lnTo>
                    <a:pt x="814" y="2429"/>
                  </a:lnTo>
                  <a:lnTo>
                    <a:pt x="814" y="2421"/>
                  </a:lnTo>
                  <a:lnTo>
                    <a:pt x="812" y="2415"/>
                  </a:lnTo>
                  <a:lnTo>
                    <a:pt x="810" y="2411"/>
                  </a:lnTo>
                  <a:lnTo>
                    <a:pt x="806" y="2404"/>
                  </a:lnTo>
                  <a:lnTo>
                    <a:pt x="801" y="2399"/>
                  </a:lnTo>
                  <a:lnTo>
                    <a:pt x="794" y="2394"/>
                  </a:lnTo>
                  <a:lnTo>
                    <a:pt x="784" y="2389"/>
                  </a:lnTo>
                  <a:lnTo>
                    <a:pt x="773" y="2385"/>
                  </a:lnTo>
                  <a:lnTo>
                    <a:pt x="759" y="2380"/>
                  </a:lnTo>
                  <a:lnTo>
                    <a:pt x="754" y="2379"/>
                  </a:lnTo>
                  <a:lnTo>
                    <a:pt x="748" y="2379"/>
                  </a:lnTo>
                  <a:lnTo>
                    <a:pt x="744" y="2380"/>
                  </a:lnTo>
                  <a:lnTo>
                    <a:pt x="739" y="2381"/>
                  </a:lnTo>
                  <a:lnTo>
                    <a:pt x="731" y="2387"/>
                  </a:lnTo>
                  <a:lnTo>
                    <a:pt x="723" y="2394"/>
                  </a:lnTo>
                  <a:lnTo>
                    <a:pt x="715" y="2399"/>
                  </a:lnTo>
                  <a:lnTo>
                    <a:pt x="708" y="2404"/>
                  </a:lnTo>
                  <a:lnTo>
                    <a:pt x="704" y="2406"/>
                  </a:lnTo>
                  <a:lnTo>
                    <a:pt x="700" y="2406"/>
                  </a:lnTo>
                  <a:lnTo>
                    <a:pt x="695" y="2406"/>
                  </a:lnTo>
                  <a:lnTo>
                    <a:pt x="691" y="2403"/>
                  </a:lnTo>
                  <a:lnTo>
                    <a:pt x="683" y="2397"/>
                  </a:lnTo>
                  <a:lnTo>
                    <a:pt x="678" y="2390"/>
                  </a:lnTo>
                  <a:lnTo>
                    <a:pt x="674" y="2383"/>
                  </a:lnTo>
                  <a:lnTo>
                    <a:pt x="670" y="2374"/>
                  </a:lnTo>
                  <a:lnTo>
                    <a:pt x="668" y="2366"/>
                  </a:lnTo>
                  <a:lnTo>
                    <a:pt x="666" y="2356"/>
                  </a:lnTo>
                  <a:lnTo>
                    <a:pt x="666" y="2347"/>
                  </a:lnTo>
                  <a:lnTo>
                    <a:pt x="665" y="2338"/>
                  </a:lnTo>
                  <a:lnTo>
                    <a:pt x="665" y="2318"/>
                  </a:lnTo>
                  <a:lnTo>
                    <a:pt x="664" y="2297"/>
                  </a:lnTo>
                  <a:lnTo>
                    <a:pt x="662" y="2286"/>
                  </a:lnTo>
                  <a:lnTo>
                    <a:pt x="659" y="2275"/>
                  </a:lnTo>
                  <a:lnTo>
                    <a:pt x="655" y="2265"/>
                  </a:lnTo>
                  <a:lnTo>
                    <a:pt x="651" y="2254"/>
                  </a:lnTo>
                  <a:lnTo>
                    <a:pt x="631" y="2258"/>
                  </a:lnTo>
                  <a:lnTo>
                    <a:pt x="607" y="2259"/>
                  </a:lnTo>
                  <a:lnTo>
                    <a:pt x="580" y="2259"/>
                  </a:lnTo>
                  <a:lnTo>
                    <a:pt x="553" y="2258"/>
                  </a:lnTo>
                  <a:lnTo>
                    <a:pt x="526" y="2256"/>
                  </a:lnTo>
                  <a:lnTo>
                    <a:pt x="500" y="2255"/>
                  </a:lnTo>
                  <a:lnTo>
                    <a:pt x="479" y="2254"/>
                  </a:lnTo>
                  <a:lnTo>
                    <a:pt x="464" y="2254"/>
                  </a:lnTo>
                  <a:lnTo>
                    <a:pt x="450" y="2253"/>
                  </a:lnTo>
                  <a:lnTo>
                    <a:pt x="431" y="2251"/>
                  </a:lnTo>
                  <a:lnTo>
                    <a:pt x="412" y="2247"/>
                  </a:lnTo>
                  <a:lnTo>
                    <a:pt x="390" y="2242"/>
                  </a:lnTo>
                  <a:lnTo>
                    <a:pt x="367" y="2238"/>
                  </a:lnTo>
                  <a:lnTo>
                    <a:pt x="346" y="2233"/>
                  </a:lnTo>
                  <a:lnTo>
                    <a:pt x="326" y="2230"/>
                  </a:lnTo>
                  <a:lnTo>
                    <a:pt x="310" y="2228"/>
                  </a:lnTo>
                  <a:lnTo>
                    <a:pt x="293" y="2227"/>
                  </a:lnTo>
                  <a:lnTo>
                    <a:pt x="281" y="2224"/>
                  </a:lnTo>
                  <a:lnTo>
                    <a:pt x="271" y="2221"/>
                  </a:lnTo>
                  <a:lnTo>
                    <a:pt x="261" y="2217"/>
                  </a:lnTo>
                  <a:lnTo>
                    <a:pt x="242" y="2203"/>
                  </a:lnTo>
                  <a:lnTo>
                    <a:pt x="212" y="2180"/>
                  </a:lnTo>
                  <a:lnTo>
                    <a:pt x="210" y="2178"/>
                  </a:lnTo>
                  <a:lnTo>
                    <a:pt x="206" y="2178"/>
                  </a:lnTo>
                  <a:lnTo>
                    <a:pt x="204" y="2178"/>
                  </a:lnTo>
                  <a:lnTo>
                    <a:pt x="202" y="2178"/>
                  </a:lnTo>
                  <a:lnTo>
                    <a:pt x="197" y="2180"/>
                  </a:lnTo>
                  <a:lnTo>
                    <a:pt x="191" y="2184"/>
                  </a:lnTo>
                  <a:lnTo>
                    <a:pt x="178" y="2196"/>
                  </a:lnTo>
                  <a:lnTo>
                    <a:pt x="159" y="2215"/>
                  </a:lnTo>
                  <a:lnTo>
                    <a:pt x="147" y="2225"/>
                  </a:lnTo>
                  <a:lnTo>
                    <a:pt x="134" y="2235"/>
                  </a:lnTo>
                  <a:lnTo>
                    <a:pt x="119" y="2245"/>
                  </a:lnTo>
                  <a:lnTo>
                    <a:pt x="100" y="2256"/>
                  </a:lnTo>
                  <a:lnTo>
                    <a:pt x="80" y="2267"/>
                  </a:lnTo>
                  <a:lnTo>
                    <a:pt x="56" y="2277"/>
                  </a:lnTo>
                  <a:lnTo>
                    <a:pt x="30" y="2287"/>
                  </a:lnTo>
                  <a:lnTo>
                    <a:pt x="0" y="2296"/>
                  </a:lnTo>
                  <a:lnTo>
                    <a:pt x="0" y="2264"/>
                  </a:lnTo>
                  <a:lnTo>
                    <a:pt x="0" y="2237"/>
                  </a:lnTo>
                  <a:lnTo>
                    <a:pt x="3" y="2213"/>
                  </a:lnTo>
                  <a:lnTo>
                    <a:pt x="5" y="2191"/>
                  </a:lnTo>
                  <a:lnTo>
                    <a:pt x="8" y="2172"/>
                  </a:lnTo>
                  <a:lnTo>
                    <a:pt x="11" y="2156"/>
                  </a:lnTo>
                  <a:lnTo>
                    <a:pt x="15" y="2140"/>
                  </a:lnTo>
                  <a:lnTo>
                    <a:pt x="19" y="2127"/>
                  </a:lnTo>
                  <a:lnTo>
                    <a:pt x="27" y="2103"/>
                  </a:lnTo>
                  <a:lnTo>
                    <a:pt x="34" y="2081"/>
                  </a:lnTo>
                  <a:lnTo>
                    <a:pt x="38" y="2071"/>
                  </a:lnTo>
                  <a:lnTo>
                    <a:pt x="40" y="2060"/>
                  </a:lnTo>
                  <a:lnTo>
                    <a:pt x="41" y="2048"/>
                  </a:lnTo>
                  <a:lnTo>
                    <a:pt x="42" y="2035"/>
                  </a:lnTo>
                  <a:lnTo>
                    <a:pt x="49" y="2019"/>
                  </a:lnTo>
                  <a:lnTo>
                    <a:pt x="55" y="2003"/>
                  </a:lnTo>
                  <a:lnTo>
                    <a:pt x="62" y="1989"/>
                  </a:lnTo>
                  <a:lnTo>
                    <a:pt x="67" y="1977"/>
                  </a:lnTo>
                  <a:lnTo>
                    <a:pt x="74" y="1967"/>
                  </a:lnTo>
                  <a:lnTo>
                    <a:pt x="80" y="1957"/>
                  </a:lnTo>
                  <a:lnTo>
                    <a:pt x="86" y="1949"/>
                  </a:lnTo>
                  <a:lnTo>
                    <a:pt x="91" y="1943"/>
                  </a:lnTo>
                  <a:lnTo>
                    <a:pt x="98" y="1936"/>
                  </a:lnTo>
                  <a:lnTo>
                    <a:pt x="103" y="1932"/>
                  </a:lnTo>
                  <a:lnTo>
                    <a:pt x="109" y="1929"/>
                  </a:lnTo>
                  <a:lnTo>
                    <a:pt x="114" y="1925"/>
                  </a:lnTo>
                  <a:lnTo>
                    <a:pt x="124" y="1921"/>
                  </a:lnTo>
                  <a:lnTo>
                    <a:pt x="135" y="1919"/>
                  </a:lnTo>
                  <a:lnTo>
                    <a:pt x="154" y="1917"/>
                  </a:lnTo>
                  <a:lnTo>
                    <a:pt x="172" y="1912"/>
                  </a:lnTo>
                  <a:lnTo>
                    <a:pt x="177" y="1910"/>
                  </a:lnTo>
                  <a:lnTo>
                    <a:pt x="181" y="1908"/>
                  </a:lnTo>
                  <a:lnTo>
                    <a:pt x="186" y="1905"/>
                  </a:lnTo>
                  <a:lnTo>
                    <a:pt x="190" y="1901"/>
                  </a:lnTo>
                  <a:lnTo>
                    <a:pt x="194" y="1896"/>
                  </a:lnTo>
                  <a:lnTo>
                    <a:pt x="199" y="1890"/>
                  </a:lnTo>
                  <a:lnTo>
                    <a:pt x="202" y="1884"/>
                  </a:lnTo>
                  <a:lnTo>
                    <a:pt x="206" y="1875"/>
                  </a:lnTo>
                  <a:lnTo>
                    <a:pt x="206" y="1875"/>
                  </a:lnTo>
                  <a:lnTo>
                    <a:pt x="243" y="1774"/>
                  </a:lnTo>
                  <a:lnTo>
                    <a:pt x="243" y="1774"/>
                  </a:lnTo>
                  <a:lnTo>
                    <a:pt x="254" y="1764"/>
                  </a:lnTo>
                  <a:lnTo>
                    <a:pt x="266" y="1757"/>
                  </a:lnTo>
                  <a:lnTo>
                    <a:pt x="277" y="1749"/>
                  </a:lnTo>
                  <a:lnTo>
                    <a:pt x="288" y="1743"/>
                  </a:lnTo>
                  <a:lnTo>
                    <a:pt x="299" y="1738"/>
                  </a:lnTo>
                  <a:lnTo>
                    <a:pt x="310" y="1735"/>
                  </a:lnTo>
                  <a:lnTo>
                    <a:pt x="320" y="1731"/>
                  </a:lnTo>
                  <a:lnTo>
                    <a:pt x="330" y="1729"/>
                  </a:lnTo>
                  <a:lnTo>
                    <a:pt x="349" y="1726"/>
                  </a:lnTo>
                  <a:lnTo>
                    <a:pt x="365" y="1725"/>
                  </a:lnTo>
                  <a:lnTo>
                    <a:pt x="379" y="1726"/>
                  </a:lnTo>
                  <a:lnTo>
                    <a:pt x="387" y="1726"/>
                  </a:lnTo>
                  <a:lnTo>
                    <a:pt x="412" y="1726"/>
                  </a:lnTo>
                  <a:lnTo>
                    <a:pt x="435" y="1725"/>
                  </a:lnTo>
                  <a:lnTo>
                    <a:pt x="458" y="1723"/>
                  </a:lnTo>
                  <a:lnTo>
                    <a:pt x="478" y="1720"/>
                  </a:lnTo>
                  <a:lnTo>
                    <a:pt x="489" y="1718"/>
                  </a:lnTo>
                  <a:lnTo>
                    <a:pt x="499" y="1716"/>
                  </a:lnTo>
                  <a:lnTo>
                    <a:pt x="508" y="1713"/>
                  </a:lnTo>
                  <a:lnTo>
                    <a:pt x="517" y="1709"/>
                  </a:lnTo>
                  <a:lnTo>
                    <a:pt x="526" y="1705"/>
                  </a:lnTo>
                  <a:lnTo>
                    <a:pt x="533" y="1701"/>
                  </a:lnTo>
                  <a:lnTo>
                    <a:pt x="541" y="1695"/>
                  </a:lnTo>
                  <a:lnTo>
                    <a:pt x="547" y="1690"/>
                  </a:lnTo>
                  <a:lnTo>
                    <a:pt x="558" y="1681"/>
                  </a:lnTo>
                  <a:lnTo>
                    <a:pt x="568" y="1674"/>
                  </a:lnTo>
                  <a:lnTo>
                    <a:pt x="578" y="1671"/>
                  </a:lnTo>
                  <a:lnTo>
                    <a:pt x="586" y="1671"/>
                  </a:lnTo>
                  <a:lnTo>
                    <a:pt x="592" y="1672"/>
                  </a:lnTo>
                  <a:lnTo>
                    <a:pt x="599" y="1675"/>
                  </a:lnTo>
                  <a:lnTo>
                    <a:pt x="604" y="1680"/>
                  </a:lnTo>
                  <a:lnTo>
                    <a:pt x="610" y="1685"/>
                  </a:lnTo>
                  <a:lnTo>
                    <a:pt x="619" y="1697"/>
                  </a:lnTo>
                  <a:lnTo>
                    <a:pt x="626" y="1709"/>
                  </a:lnTo>
                  <a:lnTo>
                    <a:pt x="631" y="1715"/>
                  </a:lnTo>
                  <a:lnTo>
                    <a:pt x="635" y="1719"/>
                  </a:lnTo>
                  <a:lnTo>
                    <a:pt x="640" y="1721"/>
                  </a:lnTo>
                  <a:lnTo>
                    <a:pt x="645" y="1723"/>
                  </a:lnTo>
                  <a:lnTo>
                    <a:pt x="653" y="1723"/>
                  </a:lnTo>
                  <a:lnTo>
                    <a:pt x="659" y="1720"/>
                  </a:lnTo>
                  <a:lnTo>
                    <a:pt x="665" y="1718"/>
                  </a:lnTo>
                  <a:lnTo>
                    <a:pt x="670" y="1715"/>
                  </a:lnTo>
                  <a:lnTo>
                    <a:pt x="675" y="1710"/>
                  </a:lnTo>
                  <a:lnTo>
                    <a:pt x="679" y="1705"/>
                  </a:lnTo>
                  <a:lnTo>
                    <a:pt x="683" y="1699"/>
                  </a:lnTo>
                  <a:lnTo>
                    <a:pt x="687" y="1693"/>
                  </a:lnTo>
                  <a:lnTo>
                    <a:pt x="700" y="1667"/>
                  </a:lnTo>
                  <a:lnTo>
                    <a:pt x="715" y="1640"/>
                  </a:lnTo>
                  <a:lnTo>
                    <a:pt x="721" y="1634"/>
                  </a:lnTo>
                  <a:lnTo>
                    <a:pt x="728" y="1628"/>
                  </a:lnTo>
                  <a:lnTo>
                    <a:pt x="737" y="1623"/>
                  </a:lnTo>
                  <a:lnTo>
                    <a:pt x="747" y="1619"/>
                  </a:lnTo>
                  <a:lnTo>
                    <a:pt x="756" y="1617"/>
                  </a:lnTo>
                  <a:lnTo>
                    <a:pt x="767" y="1616"/>
                  </a:lnTo>
                  <a:lnTo>
                    <a:pt x="777" y="1615"/>
                  </a:lnTo>
                  <a:lnTo>
                    <a:pt x="787" y="1615"/>
                  </a:lnTo>
                  <a:lnTo>
                    <a:pt x="824" y="1617"/>
                  </a:lnTo>
                  <a:lnTo>
                    <a:pt x="844" y="1619"/>
                  </a:lnTo>
                  <a:lnTo>
                    <a:pt x="869" y="1619"/>
                  </a:lnTo>
                  <a:lnTo>
                    <a:pt x="892" y="1619"/>
                  </a:lnTo>
                  <a:lnTo>
                    <a:pt x="914" y="1619"/>
                  </a:lnTo>
                  <a:lnTo>
                    <a:pt x="936" y="1619"/>
                  </a:lnTo>
                  <a:lnTo>
                    <a:pt x="960" y="1619"/>
                  </a:lnTo>
                  <a:lnTo>
                    <a:pt x="986" y="1619"/>
                  </a:lnTo>
                  <a:lnTo>
                    <a:pt x="1019" y="1619"/>
                  </a:lnTo>
                  <a:lnTo>
                    <a:pt x="1057" y="1619"/>
                  </a:lnTo>
                  <a:lnTo>
                    <a:pt x="1072" y="1621"/>
                  </a:lnTo>
                  <a:lnTo>
                    <a:pt x="1085" y="1622"/>
                  </a:lnTo>
                  <a:lnTo>
                    <a:pt x="1096" y="1624"/>
                  </a:lnTo>
                  <a:lnTo>
                    <a:pt x="1107" y="1627"/>
                  </a:lnTo>
                  <a:lnTo>
                    <a:pt x="1124" y="1635"/>
                  </a:lnTo>
                  <a:lnTo>
                    <a:pt x="1142" y="1645"/>
                  </a:lnTo>
                  <a:lnTo>
                    <a:pt x="1158" y="1653"/>
                  </a:lnTo>
                  <a:lnTo>
                    <a:pt x="1176" y="1661"/>
                  </a:lnTo>
                  <a:lnTo>
                    <a:pt x="1186" y="1664"/>
                  </a:lnTo>
                  <a:lnTo>
                    <a:pt x="1197" y="1667"/>
                  </a:lnTo>
                  <a:lnTo>
                    <a:pt x="1209" y="1669"/>
                  </a:lnTo>
                  <a:lnTo>
                    <a:pt x="1223" y="1669"/>
                  </a:lnTo>
                  <a:lnTo>
                    <a:pt x="1244" y="1668"/>
                  </a:lnTo>
                  <a:lnTo>
                    <a:pt x="1261" y="1664"/>
                  </a:lnTo>
                  <a:lnTo>
                    <a:pt x="1278" y="1660"/>
                  </a:lnTo>
                  <a:lnTo>
                    <a:pt x="1291" y="1655"/>
                  </a:lnTo>
                  <a:lnTo>
                    <a:pt x="1303" y="1648"/>
                  </a:lnTo>
                  <a:lnTo>
                    <a:pt x="1313" y="1639"/>
                  </a:lnTo>
                  <a:lnTo>
                    <a:pt x="1322" y="1632"/>
                  </a:lnTo>
                  <a:lnTo>
                    <a:pt x="1329" y="1622"/>
                  </a:lnTo>
                  <a:lnTo>
                    <a:pt x="1344" y="1604"/>
                  </a:lnTo>
                  <a:lnTo>
                    <a:pt x="1357" y="1588"/>
                  </a:lnTo>
                  <a:lnTo>
                    <a:pt x="1364" y="1580"/>
                  </a:lnTo>
                  <a:lnTo>
                    <a:pt x="1373" y="1573"/>
                  </a:lnTo>
                  <a:lnTo>
                    <a:pt x="1382" y="1569"/>
                  </a:lnTo>
                  <a:lnTo>
                    <a:pt x="1393" y="1566"/>
                  </a:lnTo>
                  <a:lnTo>
                    <a:pt x="1404" y="1562"/>
                  </a:lnTo>
                  <a:lnTo>
                    <a:pt x="1415" y="1559"/>
                  </a:lnTo>
                  <a:lnTo>
                    <a:pt x="1424" y="1556"/>
                  </a:lnTo>
                  <a:lnTo>
                    <a:pt x="1432" y="1551"/>
                  </a:lnTo>
                  <a:lnTo>
                    <a:pt x="1439" y="1548"/>
                  </a:lnTo>
                  <a:lnTo>
                    <a:pt x="1446" y="1543"/>
                  </a:lnTo>
                  <a:lnTo>
                    <a:pt x="1451" y="1538"/>
                  </a:lnTo>
                  <a:lnTo>
                    <a:pt x="1456" y="1534"/>
                  </a:lnTo>
                  <a:lnTo>
                    <a:pt x="1460" y="1528"/>
                  </a:lnTo>
                  <a:lnTo>
                    <a:pt x="1463" y="1523"/>
                  </a:lnTo>
                  <a:lnTo>
                    <a:pt x="1466" y="1518"/>
                  </a:lnTo>
                  <a:lnTo>
                    <a:pt x="1469" y="1512"/>
                  </a:lnTo>
                  <a:lnTo>
                    <a:pt x="1471" y="1501"/>
                  </a:lnTo>
                  <a:lnTo>
                    <a:pt x="1472" y="1490"/>
                  </a:lnTo>
                  <a:lnTo>
                    <a:pt x="1471" y="1479"/>
                  </a:lnTo>
                  <a:lnTo>
                    <a:pt x="1469" y="1469"/>
                  </a:lnTo>
                  <a:lnTo>
                    <a:pt x="1466" y="1459"/>
                  </a:lnTo>
                  <a:lnTo>
                    <a:pt x="1463" y="1451"/>
                  </a:lnTo>
                  <a:lnTo>
                    <a:pt x="1458" y="1437"/>
                  </a:lnTo>
                  <a:lnTo>
                    <a:pt x="1455" y="1432"/>
                  </a:lnTo>
                  <a:lnTo>
                    <a:pt x="1455" y="1423"/>
                  </a:lnTo>
                  <a:lnTo>
                    <a:pt x="1456" y="1416"/>
                  </a:lnTo>
                  <a:lnTo>
                    <a:pt x="1459" y="1408"/>
                  </a:lnTo>
                  <a:lnTo>
                    <a:pt x="1462" y="1400"/>
                  </a:lnTo>
                  <a:lnTo>
                    <a:pt x="1469" y="1385"/>
                  </a:lnTo>
                  <a:lnTo>
                    <a:pt x="1475" y="1369"/>
                  </a:lnTo>
                  <a:lnTo>
                    <a:pt x="1478" y="1362"/>
                  </a:lnTo>
                  <a:lnTo>
                    <a:pt x="1481" y="1354"/>
                  </a:lnTo>
                  <a:lnTo>
                    <a:pt x="1483" y="1345"/>
                  </a:lnTo>
                  <a:lnTo>
                    <a:pt x="1484" y="1338"/>
                  </a:lnTo>
                  <a:lnTo>
                    <a:pt x="1485" y="1329"/>
                  </a:lnTo>
                  <a:lnTo>
                    <a:pt x="1484" y="1319"/>
                  </a:lnTo>
                  <a:lnTo>
                    <a:pt x="1482" y="1310"/>
                  </a:lnTo>
                  <a:lnTo>
                    <a:pt x="1478" y="1300"/>
                  </a:lnTo>
                  <a:lnTo>
                    <a:pt x="1477" y="1297"/>
                  </a:lnTo>
                  <a:lnTo>
                    <a:pt x="1475" y="1296"/>
                  </a:lnTo>
                  <a:lnTo>
                    <a:pt x="1473" y="1294"/>
                  </a:lnTo>
                  <a:lnTo>
                    <a:pt x="1470" y="1293"/>
                  </a:lnTo>
                  <a:lnTo>
                    <a:pt x="1463" y="1291"/>
                  </a:lnTo>
                  <a:lnTo>
                    <a:pt x="1455" y="1289"/>
                  </a:lnTo>
                  <a:lnTo>
                    <a:pt x="1436" y="1288"/>
                  </a:lnTo>
                  <a:lnTo>
                    <a:pt x="1416" y="1287"/>
                  </a:lnTo>
                  <a:lnTo>
                    <a:pt x="1407" y="1285"/>
                  </a:lnTo>
                  <a:lnTo>
                    <a:pt x="1398" y="1283"/>
                  </a:lnTo>
                  <a:lnTo>
                    <a:pt x="1391" y="1280"/>
                  </a:lnTo>
                  <a:lnTo>
                    <a:pt x="1385" y="1274"/>
                  </a:lnTo>
                  <a:lnTo>
                    <a:pt x="1383" y="1271"/>
                  </a:lnTo>
                  <a:lnTo>
                    <a:pt x="1382" y="1268"/>
                  </a:lnTo>
                  <a:lnTo>
                    <a:pt x="1381" y="1263"/>
                  </a:lnTo>
                  <a:lnTo>
                    <a:pt x="1380" y="1259"/>
                  </a:lnTo>
                  <a:lnTo>
                    <a:pt x="1380" y="1253"/>
                  </a:lnTo>
                  <a:lnTo>
                    <a:pt x="1381" y="1247"/>
                  </a:lnTo>
                  <a:lnTo>
                    <a:pt x="1383" y="1240"/>
                  </a:lnTo>
                  <a:lnTo>
                    <a:pt x="1385" y="1232"/>
                  </a:lnTo>
                  <a:lnTo>
                    <a:pt x="1394" y="1223"/>
                  </a:lnTo>
                  <a:lnTo>
                    <a:pt x="1404" y="1213"/>
                  </a:lnTo>
                  <a:lnTo>
                    <a:pt x="1414" y="1203"/>
                  </a:lnTo>
                  <a:lnTo>
                    <a:pt x="1425" y="1195"/>
                  </a:lnTo>
                  <a:lnTo>
                    <a:pt x="1446" y="1178"/>
                  </a:lnTo>
                  <a:lnTo>
                    <a:pt x="1466" y="1160"/>
                  </a:lnTo>
                  <a:lnTo>
                    <a:pt x="1475" y="1151"/>
                  </a:lnTo>
                  <a:lnTo>
                    <a:pt x="1485" y="1141"/>
                  </a:lnTo>
                  <a:lnTo>
                    <a:pt x="1493" y="1130"/>
                  </a:lnTo>
                  <a:lnTo>
                    <a:pt x="1500" y="1118"/>
                  </a:lnTo>
                  <a:lnTo>
                    <a:pt x="1507" y="1104"/>
                  </a:lnTo>
                  <a:lnTo>
                    <a:pt x="1512" y="1090"/>
                  </a:lnTo>
                  <a:lnTo>
                    <a:pt x="1517" y="1073"/>
                  </a:lnTo>
                  <a:lnTo>
                    <a:pt x="1519" y="1055"/>
                  </a:lnTo>
                  <a:lnTo>
                    <a:pt x="1520" y="1043"/>
                  </a:lnTo>
                  <a:lnTo>
                    <a:pt x="1520" y="1032"/>
                  </a:lnTo>
                  <a:lnTo>
                    <a:pt x="1520" y="1021"/>
                  </a:lnTo>
                  <a:lnTo>
                    <a:pt x="1519" y="1011"/>
                  </a:lnTo>
                  <a:lnTo>
                    <a:pt x="1518" y="1001"/>
                  </a:lnTo>
                  <a:lnTo>
                    <a:pt x="1516" y="992"/>
                  </a:lnTo>
                  <a:lnTo>
                    <a:pt x="1513" y="985"/>
                  </a:lnTo>
                  <a:lnTo>
                    <a:pt x="1511" y="977"/>
                  </a:lnTo>
                  <a:lnTo>
                    <a:pt x="1505" y="963"/>
                  </a:lnTo>
                  <a:lnTo>
                    <a:pt x="1497" y="951"/>
                  </a:lnTo>
                  <a:lnTo>
                    <a:pt x="1489" y="941"/>
                  </a:lnTo>
                  <a:lnTo>
                    <a:pt x="1481" y="931"/>
                  </a:lnTo>
                  <a:lnTo>
                    <a:pt x="1463" y="916"/>
                  </a:lnTo>
                  <a:lnTo>
                    <a:pt x="1448" y="901"/>
                  </a:lnTo>
                  <a:lnTo>
                    <a:pt x="1441" y="894"/>
                  </a:lnTo>
                  <a:lnTo>
                    <a:pt x="1436" y="887"/>
                  </a:lnTo>
                  <a:lnTo>
                    <a:pt x="1435" y="883"/>
                  </a:lnTo>
                  <a:lnTo>
                    <a:pt x="1432" y="878"/>
                  </a:lnTo>
                  <a:lnTo>
                    <a:pt x="1432" y="874"/>
                  </a:lnTo>
                  <a:lnTo>
                    <a:pt x="1431" y="870"/>
                  </a:lnTo>
                  <a:lnTo>
                    <a:pt x="1432" y="860"/>
                  </a:lnTo>
                  <a:lnTo>
                    <a:pt x="1435" y="851"/>
                  </a:lnTo>
                  <a:lnTo>
                    <a:pt x="1438" y="843"/>
                  </a:lnTo>
                  <a:lnTo>
                    <a:pt x="1442" y="837"/>
                  </a:lnTo>
                  <a:lnTo>
                    <a:pt x="1452" y="822"/>
                  </a:lnTo>
                  <a:lnTo>
                    <a:pt x="1463" y="809"/>
                  </a:lnTo>
                  <a:lnTo>
                    <a:pt x="1469" y="802"/>
                  </a:lnTo>
                  <a:lnTo>
                    <a:pt x="1474" y="794"/>
                  </a:lnTo>
                  <a:lnTo>
                    <a:pt x="1478" y="785"/>
                  </a:lnTo>
                  <a:lnTo>
                    <a:pt x="1482" y="774"/>
                  </a:lnTo>
                  <a:lnTo>
                    <a:pt x="1484" y="763"/>
                  </a:lnTo>
                  <a:lnTo>
                    <a:pt x="1486" y="751"/>
                  </a:lnTo>
                  <a:lnTo>
                    <a:pt x="1485" y="736"/>
                  </a:lnTo>
                  <a:lnTo>
                    <a:pt x="1484" y="719"/>
                  </a:lnTo>
                  <a:lnTo>
                    <a:pt x="1482" y="709"/>
                  </a:lnTo>
                  <a:lnTo>
                    <a:pt x="1482" y="701"/>
                  </a:lnTo>
                  <a:lnTo>
                    <a:pt x="1483" y="692"/>
                  </a:lnTo>
                  <a:lnTo>
                    <a:pt x="1485" y="684"/>
                  </a:lnTo>
                  <a:lnTo>
                    <a:pt x="1487" y="679"/>
                  </a:lnTo>
                  <a:lnTo>
                    <a:pt x="1490" y="673"/>
                  </a:lnTo>
                  <a:lnTo>
                    <a:pt x="1495" y="668"/>
                  </a:lnTo>
                  <a:lnTo>
                    <a:pt x="1499" y="665"/>
                  </a:lnTo>
                  <a:lnTo>
                    <a:pt x="1505" y="661"/>
                  </a:lnTo>
                  <a:lnTo>
                    <a:pt x="1511" y="658"/>
                  </a:lnTo>
                  <a:lnTo>
                    <a:pt x="1517" y="656"/>
                  </a:lnTo>
                  <a:lnTo>
                    <a:pt x="1524" y="654"/>
                  </a:lnTo>
                  <a:lnTo>
                    <a:pt x="1539" y="651"/>
                  </a:lnTo>
                  <a:lnTo>
                    <a:pt x="1554" y="650"/>
                  </a:lnTo>
                  <a:lnTo>
                    <a:pt x="1587" y="649"/>
                  </a:lnTo>
                  <a:lnTo>
                    <a:pt x="1618" y="647"/>
                  </a:lnTo>
                  <a:lnTo>
                    <a:pt x="1625" y="646"/>
                  </a:lnTo>
                  <a:lnTo>
                    <a:pt x="1632" y="644"/>
                  </a:lnTo>
                  <a:lnTo>
                    <a:pt x="1637" y="641"/>
                  </a:lnTo>
                  <a:lnTo>
                    <a:pt x="1643" y="639"/>
                  </a:lnTo>
                  <a:lnTo>
                    <a:pt x="1648" y="636"/>
                  </a:lnTo>
                  <a:lnTo>
                    <a:pt x="1653" y="632"/>
                  </a:lnTo>
                  <a:lnTo>
                    <a:pt x="1656" y="627"/>
                  </a:lnTo>
                  <a:lnTo>
                    <a:pt x="1658" y="622"/>
                  </a:lnTo>
                  <a:lnTo>
                    <a:pt x="1663" y="611"/>
                  </a:lnTo>
                  <a:lnTo>
                    <a:pt x="1665" y="600"/>
                  </a:lnTo>
                  <a:lnTo>
                    <a:pt x="1665" y="590"/>
                  </a:lnTo>
                  <a:lnTo>
                    <a:pt x="1665" y="580"/>
                  </a:lnTo>
                  <a:lnTo>
                    <a:pt x="1664" y="570"/>
                  </a:lnTo>
                  <a:lnTo>
                    <a:pt x="1662" y="560"/>
                  </a:lnTo>
                  <a:lnTo>
                    <a:pt x="1659" y="550"/>
                  </a:lnTo>
                  <a:lnTo>
                    <a:pt x="1656" y="542"/>
                  </a:lnTo>
                  <a:lnTo>
                    <a:pt x="1649" y="524"/>
                  </a:lnTo>
                  <a:lnTo>
                    <a:pt x="1643" y="507"/>
                  </a:lnTo>
                  <a:lnTo>
                    <a:pt x="1640" y="499"/>
                  </a:lnTo>
                  <a:lnTo>
                    <a:pt x="1637" y="490"/>
                  </a:lnTo>
                  <a:lnTo>
                    <a:pt x="1636" y="483"/>
                  </a:lnTo>
                  <a:lnTo>
                    <a:pt x="1635" y="475"/>
                  </a:lnTo>
                  <a:lnTo>
                    <a:pt x="1636" y="467"/>
                  </a:lnTo>
                  <a:lnTo>
                    <a:pt x="1637" y="461"/>
                  </a:lnTo>
                  <a:lnTo>
                    <a:pt x="1638" y="454"/>
                  </a:lnTo>
                  <a:lnTo>
                    <a:pt x="1641" y="449"/>
                  </a:lnTo>
                  <a:lnTo>
                    <a:pt x="1647" y="438"/>
                  </a:lnTo>
                  <a:lnTo>
                    <a:pt x="1654" y="428"/>
                  </a:lnTo>
                  <a:lnTo>
                    <a:pt x="1660" y="419"/>
                  </a:lnTo>
                  <a:lnTo>
                    <a:pt x="1666" y="410"/>
                  </a:lnTo>
                  <a:lnTo>
                    <a:pt x="1668" y="406"/>
                  </a:lnTo>
                  <a:lnTo>
                    <a:pt x="1670" y="401"/>
                  </a:lnTo>
                  <a:lnTo>
                    <a:pt x="1671" y="397"/>
                  </a:lnTo>
                  <a:lnTo>
                    <a:pt x="1671" y="393"/>
                  </a:lnTo>
                  <a:lnTo>
                    <a:pt x="1670" y="375"/>
                  </a:lnTo>
                  <a:lnTo>
                    <a:pt x="1667" y="353"/>
                  </a:lnTo>
                  <a:lnTo>
                    <a:pt x="1664" y="342"/>
                  </a:lnTo>
                  <a:lnTo>
                    <a:pt x="1660" y="333"/>
                  </a:lnTo>
                  <a:lnTo>
                    <a:pt x="1657" y="326"/>
                  </a:lnTo>
                  <a:lnTo>
                    <a:pt x="1654" y="320"/>
                  </a:lnTo>
                  <a:lnTo>
                    <a:pt x="1663" y="309"/>
                  </a:lnTo>
                  <a:lnTo>
                    <a:pt x="1669" y="302"/>
                  </a:lnTo>
                  <a:lnTo>
                    <a:pt x="1675" y="295"/>
                  </a:lnTo>
                  <a:lnTo>
                    <a:pt x="1680" y="291"/>
                  </a:lnTo>
                  <a:lnTo>
                    <a:pt x="1687" y="287"/>
                  </a:lnTo>
                  <a:lnTo>
                    <a:pt x="1694" y="285"/>
                  </a:lnTo>
                  <a:lnTo>
                    <a:pt x="1704" y="284"/>
                  </a:lnTo>
                  <a:lnTo>
                    <a:pt x="1719" y="284"/>
                  </a:lnTo>
                  <a:lnTo>
                    <a:pt x="1737" y="288"/>
                  </a:lnTo>
                  <a:lnTo>
                    <a:pt x="1760" y="297"/>
                  </a:lnTo>
                  <a:lnTo>
                    <a:pt x="1766" y="299"/>
                  </a:lnTo>
                  <a:lnTo>
                    <a:pt x="1771" y="299"/>
                  </a:lnTo>
                  <a:lnTo>
                    <a:pt x="1776" y="299"/>
                  </a:lnTo>
                  <a:lnTo>
                    <a:pt x="1781" y="299"/>
                  </a:lnTo>
                  <a:lnTo>
                    <a:pt x="1785" y="297"/>
                  </a:lnTo>
                  <a:lnTo>
                    <a:pt x="1790" y="294"/>
                  </a:lnTo>
                  <a:lnTo>
                    <a:pt x="1793" y="290"/>
                  </a:lnTo>
                  <a:lnTo>
                    <a:pt x="1795" y="284"/>
                  </a:lnTo>
                  <a:lnTo>
                    <a:pt x="1795" y="276"/>
                  </a:lnTo>
                  <a:lnTo>
                    <a:pt x="1795" y="258"/>
                  </a:lnTo>
                  <a:lnTo>
                    <a:pt x="1795" y="233"/>
                  </a:lnTo>
                  <a:lnTo>
                    <a:pt x="1795" y="206"/>
                  </a:lnTo>
                  <a:lnTo>
                    <a:pt x="1796" y="197"/>
                  </a:lnTo>
                  <a:lnTo>
                    <a:pt x="1800" y="190"/>
                  </a:lnTo>
                  <a:lnTo>
                    <a:pt x="1805" y="182"/>
                  </a:lnTo>
                  <a:lnTo>
                    <a:pt x="1812" y="174"/>
                  </a:lnTo>
                  <a:lnTo>
                    <a:pt x="1818" y="169"/>
                  </a:lnTo>
                  <a:lnTo>
                    <a:pt x="1825" y="165"/>
                  </a:lnTo>
                  <a:lnTo>
                    <a:pt x="1831" y="161"/>
                  </a:lnTo>
                  <a:lnTo>
                    <a:pt x="1837" y="160"/>
                  </a:lnTo>
                  <a:lnTo>
                    <a:pt x="1846" y="161"/>
                  </a:lnTo>
                  <a:lnTo>
                    <a:pt x="1853" y="163"/>
                  </a:lnTo>
                  <a:lnTo>
                    <a:pt x="1859" y="168"/>
                  </a:lnTo>
                  <a:lnTo>
                    <a:pt x="1864" y="173"/>
                  </a:lnTo>
                  <a:lnTo>
                    <a:pt x="1874" y="188"/>
                  </a:lnTo>
                  <a:lnTo>
                    <a:pt x="1883" y="203"/>
                  </a:lnTo>
                  <a:lnTo>
                    <a:pt x="1887" y="211"/>
                  </a:lnTo>
                  <a:lnTo>
                    <a:pt x="1894" y="219"/>
                  </a:lnTo>
                  <a:lnTo>
                    <a:pt x="1901" y="226"/>
                  </a:lnTo>
                  <a:lnTo>
                    <a:pt x="1908" y="233"/>
                  </a:lnTo>
                  <a:lnTo>
                    <a:pt x="1918" y="239"/>
                  </a:lnTo>
                  <a:lnTo>
                    <a:pt x="1929" y="244"/>
                  </a:lnTo>
                  <a:lnTo>
                    <a:pt x="1942" y="247"/>
                  </a:lnTo>
                  <a:lnTo>
                    <a:pt x="1958" y="248"/>
                  </a:lnTo>
                  <a:lnTo>
                    <a:pt x="1964" y="248"/>
                  </a:lnTo>
                  <a:lnTo>
                    <a:pt x="1970" y="248"/>
                  </a:lnTo>
                  <a:lnTo>
                    <a:pt x="1976" y="247"/>
                  </a:lnTo>
                  <a:lnTo>
                    <a:pt x="1982" y="246"/>
                  </a:lnTo>
                  <a:lnTo>
                    <a:pt x="1994" y="240"/>
                  </a:lnTo>
                  <a:lnTo>
                    <a:pt x="2005" y="235"/>
                  </a:lnTo>
                  <a:lnTo>
                    <a:pt x="2006" y="246"/>
                  </a:lnTo>
                  <a:lnTo>
                    <a:pt x="2008" y="254"/>
                  </a:lnTo>
                  <a:lnTo>
                    <a:pt x="2011" y="262"/>
                  </a:lnTo>
                  <a:lnTo>
                    <a:pt x="2015" y="271"/>
                  </a:lnTo>
                  <a:lnTo>
                    <a:pt x="2018" y="279"/>
                  </a:lnTo>
                  <a:lnTo>
                    <a:pt x="2019" y="290"/>
                  </a:lnTo>
                  <a:lnTo>
                    <a:pt x="2018" y="295"/>
                  </a:lnTo>
                  <a:lnTo>
                    <a:pt x="2017" y="302"/>
                  </a:lnTo>
                  <a:lnTo>
                    <a:pt x="2015" y="309"/>
                  </a:lnTo>
                  <a:lnTo>
                    <a:pt x="2012" y="317"/>
                  </a:lnTo>
                  <a:lnTo>
                    <a:pt x="2010" y="321"/>
                  </a:lnTo>
                  <a:lnTo>
                    <a:pt x="2006" y="331"/>
                  </a:lnTo>
                  <a:lnTo>
                    <a:pt x="2004" y="338"/>
                  </a:lnTo>
                  <a:lnTo>
                    <a:pt x="2003" y="344"/>
                  </a:lnTo>
                  <a:lnTo>
                    <a:pt x="2003" y="351"/>
                  </a:lnTo>
                  <a:lnTo>
                    <a:pt x="2003" y="356"/>
                  </a:lnTo>
                  <a:lnTo>
                    <a:pt x="2004" y="359"/>
                  </a:lnTo>
                  <a:lnTo>
                    <a:pt x="2006" y="361"/>
                  </a:lnTo>
                  <a:lnTo>
                    <a:pt x="2008" y="363"/>
                  </a:lnTo>
                  <a:lnTo>
                    <a:pt x="2010" y="364"/>
                  </a:lnTo>
                  <a:lnTo>
                    <a:pt x="2013" y="365"/>
                  </a:lnTo>
                  <a:lnTo>
                    <a:pt x="2018" y="366"/>
                  </a:lnTo>
                  <a:lnTo>
                    <a:pt x="2022" y="366"/>
                  </a:lnTo>
                  <a:lnTo>
                    <a:pt x="2028" y="365"/>
                  </a:lnTo>
                  <a:lnTo>
                    <a:pt x="2041" y="362"/>
                  </a:lnTo>
                  <a:lnTo>
                    <a:pt x="2057" y="356"/>
                  </a:lnTo>
                  <a:lnTo>
                    <a:pt x="2077" y="347"/>
                  </a:lnTo>
                  <a:lnTo>
                    <a:pt x="2102" y="333"/>
                  </a:lnTo>
                  <a:lnTo>
                    <a:pt x="2119" y="316"/>
                  </a:lnTo>
                  <a:lnTo>
                    <a:pt x="2133" y="302"/>
                  </a:lnTo>
                  <a:lnTo>
                    <a:pt x="2145" y="291"/>
                  </a:lnTo>
                  <a:lnTo>
                    <a:pt x="2156" y="281"/>
                  </a:lnTo>
                  <a:lnTo>
                    <a:pt x="2166" y="273"/>
                  </a:lnTo>
                  <a:lnTo>
                    <a:pt x="2176" y="268"/>
                  </a:lnTo>
                  <a:lnTo>
                    <a:pt x="2185" y="262"/>
                  </a:lnTo>
                  <a:lnTo>
                    <a:pt x="2192" y="259"/>
                  </a:lnTo>
                  <a:lnTo>
                    <a:pt x="2211" y="253"/>
                  </a:lnTo>
                  <a:lnTo>
                    <a:pt x="2233" y="247"/>
                  </a:lnTo>
                  <a:lnTo>
                    <a:pt x="2261" y="239"/>
                  </a:lnTo>
                  <a:lnTo>
                    <a:pt x="2299" y="227"/>
                  </a:lnTo>
                  <a:lnTo>
                    <a:pt x="2303" y="225"/>
                  </a:lnTo>
                  <a:lnTo>
                    <a:pt x="2308" y="222"/>
                  </a:lnTo>
                  <a:lnTo>
                    <a:pt x="2313" y="217"/>
                  </a:lnTo>
                  <a:lnTo>
                    <a:pt x="2317" y="213"/>
                  </a:lnTo>
                  <a:lnTo>
                    <a:pt x="2326" y="202"/>
                  </a:lnTo>
                  <a:lnTo>
                    <a:pt x="2336" y="191"/>
                  </a:lnTo>
                  <a:lnTo>
                    <a:pt x="2341" y="185"/>
                  </a:lnTo>
                  <a:lnTo>
                    <a:pt x="2347" y="180"/>
                  </a:lnTo>
                  <a:lnTo>
                    <a:pt x="2353" y="174"/>
                  </a:lnTo>
                  <a:lnTo>
                    <a:pt x="2361" y="170"/>
                  </a:lnTo>
                  <a:lnTo>
                    <a:pt x="2370" y="167"/>
                  </a:lnTo>
                  <a:lnTo>
                    <a:pt x="2379" y="163"/>
                  </a:lnTo>
                  <a:lnTo>
                    <a:pt x="2390" y="161"/>
                  </a:lnTo>
                  <a:lnTo>
                    <a:pt x="2402" y="160"/>
                  </a:lnTo>
                  <a:lnTo>
                    <a:pt x="2410" y="159"/>
                  </a:lnTo>
                  <a:lnTo>
                    <a:pt x="2417" y="158"/>
                  </a:lnTo>
                  <a:lnTo>
                    <a:pt x="2424" y="157"/>
                  </a:lnTo>
                  <a:lnTo>
                    <a:pt x="2429" y="155"/>
                  </a:lnTo>
                  <a:lnTo>
                    <a:pt x="2433" y="151"/>
                  </a:lnTo>
                  <a:lnTo>
                    <a:pt x="2438" y="149"/>
                  </a:lnTo>
                  <a:lnTo>
                    <a:pt x="2441" y="146"/>
                  </a:lnTo>
                  <a:lnTo>
                    <a:pt x="2446" y="142"/>
                  </a:lnTo>
                  <a:lnTo>
                    <a:pt x="2452" y="133"/>
                  </a:lnTo>
                  <a:lnTo>
                    <a:pt x="2461" y="123"/>
                  </a:lnTo>
                  <a:lnTo>
                    <a:pt x="2472" y="111"/>
                  </a:lnTo>
                  <a:lnTo>
                    <a:pt x="2487" y="99"/>
                  </a:lnTo>
                  <a:lnTo>
                    <a:pt x="2507" y="82"/>
                  </a:lnTo>
                  <a:lnTo>
                    <a:pt x="2529" y="66"/>
                  </a:lnTo>
                  <a:lnTo>
                    <a:pt x="2553" y="49"/>
                  </a:lnTo>
                  <a:lnTo>
                    <a:pt x="2578" y="34"/>
                  </a:lnTo>
                  <a:lnTo>
                    <a:pt x="2592" y="26"/>
                  </a:lnTo>
                  <a:lnTo>
                    <a:pt x="2607" y="20"/>
                  </a:lnTo>
                  <a:lnTo>
                    <a:pt x="2622" y="14"/>
                  </a:lnTo>
                  <a:lnTo>
                    <a:pt x="2637" y="10"/>
                  </a:lnTo>
                  <a:lnTo>
                    <a:pt x="2655" y="6"/>
                  </a:lnTo>
                  <a:lnTo>
                    <a:pt x="2672" y="2"/>
                  </a:lnTo>
                  <a:lnTo>
                    <a:pt x="2691" y="1"/>
                  </a:lnTo>
                  <a:lnTo>
                    <a:pt x="2711" y="0"/>
                  </a:lnTo>
                  <a:lnTo>
                    <a:pt x="2734" y="0"/>
                  </a:lnTo>
                  <a:lnTo>
                    <a:pt x="2753" y="1"/>
                  </a:lnTo>
                  <a:lnTo>
                    <a:pt x="2768" y="2"/>
                  </a:lnTo>
                  <a:lnTo>
                    <a:pt x="2782" y="6"/>
                  </a:lnTo>
                  <a:lnTo>
                    <a:pt x="2814" y="12"/>
                  </a:lnTo>
                  <a:lnTo>
                    <a:pt x="2858" y="23"/>
                  </a:lnTo>
                  <a:lnTo>
                    <a:pt x="2865" y="25"/>
                  </a:lnTo>
                  <a:lnTo>
                    <a:pt x="2872" y="29"/>
                  </a:lnTo>
                  <a:lnTo>
                    <a:pt x="2878" y="31"/>
                  </a:lnTo>
                  <a:lnTo>
                    <a:pt x="2883" y="34"/>
                  </a:lnTo>
                  <a:lnTo>
                    <a:pt x="2887" y="38"/>
                  </a:lnTo>
                  <a:lnTo>
                    <a:pt x="2891" y="42"/>
                  </a:lnTo>
                  <a:lnTo>
                    <a:pt x="2894" y="45"/>
                  </a:lnTo>
                  <a:lnTo>
                    <a:pt x="2895" y="49"/>
                  </a:lnTo>
                  <a:lnTo>
                    <a:pt x="2898" y="58"/>
                  </a:lnTo>
                  <a:lnTo>
                    <a:pt x="2898" y="67"/>
                  </a:lnTo>
                  <a:lnTo>
                    <a:pt x="2897" y="77"/>
                  </a:lnTo>
                  <a:lnTo>
                    <a:pt x="2895" y="87"/>
                  </a:lnTo>
                  <a:lnTo>
                    <a:pt x="2887" y="108"/>
                  </a:lnTo>
                  <a:lnTo>
                    <a:pt x="2879" y="127"/>
                  </a:lnTo>
                  <a:lnTo>
                    <a:pt x="2874" y="136"/>
                  </a:lnTo>
                  <a:lnTo>
                    <a:pt x="2871" y="145"/>
                  </a:lnTo>
                  <a:lnTo>
                    <a:pt x="2869" y="153"/>
                  </a:lnTo>
                  <a:lnTo>
                    <a:pt x="2869" y="160"/>
                  </a:lnTo>
                  <a:lnTo>
                    <a:pt x="2869" y="166"/>
                  </a:lnTo>
                  <a:lnTo>
                    <a:pt x="2872" y="171"/>
                  </a:lnTo>
                  <a:lnTo>
                    <a:pt x="2875" y="176"/>
                  </a:lnTo>
                  <a:lnTo>
                    <a:pt x="2881" y="181"/>
                  </a:lnTo>
                  <a:lnTo>
                    <a:pt x="2893" y="189"/>
                  </a:lnTo>
                  <a:lnTo>
                    <a:pt x="2907" y="196"/>
                  </a:lnTo>
                  <a:lnTo>
                    <a:pt x="2937" y="207"/>
                  </a:lnTo>
                  <a:lnTo>
                    <a:pt x="2956" y="214"/>
                  </a:lnTo>
                  <a:lnTo>
                    <a:pt x="2965" y="218"/>
                  </a:lnTo>
                  <a:lnTo>
                    <a:pt x="2973" y="220"/>
                  </a:lnTo>
                  <a:lnTo>
                    <a:pt x="2981" y="223"/>
                  </a:lnTo>
                  <a:lnTo>
                    <a:pt x="2988" y="225"/>
                  </a:lnTo>
                  <a:lnTo>
                    <a:pt x="3001" y="226"/>
                  </a:lnTo>
                  <a:lnTo>
                    <a:pt x="3013" y="225"/>
                  </a:lnTo>
                  <a:lnTo>
                    <a:pt x="3026" y="223"/>
                  </a:lnTo>
                  <a:lnTo>
                    <a:pt x="3035" y="218"/>
                  </a:lnTo>
                  <a:lnTo>
                    <a:pt x="3045" y="213"/>
                  </a:lnTo>
                  <a:lnTo>
                    <a:pt x="3055" y="207"/>
                  </a:lnTo>
                  <a:lnTo>
                    <a:pt x="3065" y="201"/>
                  </a:lnTo>
                  <a:lnTo>
                    <a:pt x="3075" y="194"/>
                  </a:lnTo>
                  <a:lnTo>
                    <a:pt x="3086" y="189"/>
                  </a:lnTo>
                  <a:lnTo>
                    <a:pt x="3097" y="183"/>
                  </a:lnTo>
                  <a:lnTo>
                    <a:pt x="3109" y="180"/>
                  </a:lnTo>
                  <a:lnTo>
                    <a:pt x="3123" y="177"/>
                  </a:lnTo>
                  <a:lnTo>
                    <a:pt x="3137" y="177"/>
                  </a:lnTo>
                  <a:lnTo>
                    <a:pt x="3155" y="178"/>
                  </a:lnTo>
                  <a:lnTo>
                    <a:pt x="3171" y="181"/>
                  </a:lnTo>
                  <a:lnTo>
                    <a:pt x="3187" y="183"/>
                  </a:lnTo>
                  <a:lnTo>
                    <a:pt x="3199" y="186"/>
                  </a:lnTo>
                  <a:lnTo>
                    <a:pt x="3210" y="190"/>
                  </a:lnTo>
                  <a:lnTo>
                    <a:pt x="3220" y="193"/>
                  </a:lnTo>
                  <a:lnTo>
                    <a:pt x="3228" y="197"/>
                  </a:lnTo>
                  <a:lnTo>
                    <a:pt x="3236" y="202"/>
                  </a:lnTo>
                  <a:lnTo>
                    <a:pt x="3243" y="206"/>
                  </a:lnTo>
                  <a:lnTo>
                    <a:pt x="3267" y="227"/>
                  </a:lnTo>
                  <a:lnTo>
                    <a:pt x="3296" y="253"/>
                  </a:lnTo>
                  <a:lnTo>
                    <a:pt x="3323" y="273"/>
                  </a:lnTo>
                  <a:lnTo>
                    <a:pt x="3353" y="293"/>
                  </a:lnTo>
                  <a:lnTo>
                    <a:pt x="3386" y="314"/>
                  </a:lnTo>
                  <a:lnTo>
                    <a:pt x="3420" y="335"/>
                  </a:lnTo>
                  <a:lnTo>
                    <a:pt x="3455" y="355"/>
                  </a:lnTo>
                  <a:lnTo>
                    <a:pt x="3489" y="375"/>
                  </a:lnTo>
                  <a:lnTo>
                    <a:pt x="3522" y="396"/>
                  </a:lnTo>
                  <a:lnTo>
                    <a:pt x="3552" y="416"/>
                  </a:lnTo>
                  <a:lnTo>
                    <a:pt x="3571" y="415"/>
                  </a:lnTo>
                  <a:lnTo>
                    <a:pt x="3588" y="415"/>
                  </a:lnTo>
                  <a:lnTo>
                    <a:pt x="3605" y="415"/>
                  </a:lnTo>
                  <a:lnTo>
                    <a:pt x="3621" y="416"/>
                  </a:lnTo>
                  <a:lnTo>
                    <a:pt x="3636" y="417"/>
                  </a:lnTo>
                  <a:lnTo>
                    <a:pt x="3651" y="419"/>
                  </a:lnTo>
                  <a:lnTo>
                    <a:pt x="3665" y="422"/>
                  </a:lnTo>
                  <a:lnTo>
                    <a:pt x="3678" y="426"/>
                  </a:lnTo>
                  <a:lnTo>
                    <a:pt x="3701" y="433"/>
                  </a:lnTo>
                  <a:lnTo>
                    <a:pt x="3723" y="442"/>
                  </a:lnTo>
                  <a:lnTo>
                    <a:pt x="3742" y="452"/>
                  </a:lnTo>
                  <a:lnTo>
                    <a:pt x="3758" y="463"/>
                  </a:lnTo>
                  <a:lnTo>
                    <a:pt x="3771" y="473"/>
                  </a:lnTo>
                  <a:lnTo>
                    <a:pt x="3783" y="484"/>
                  </a:lnTo>
                  <a:lnTo>
                    <a:pt x="3792" y="493"/>
                  </a:lnTo>
                  <a:lnTo>
                    <a:pt x="3800" y="502"/>
                  </a:lnTo>
                  <a:lnTo>
                    <a:pt x="3810" y="517"/>
                  </a:lnTo>
                  <a:lnTo>
                    <a:pt x="3813" y="521"/>
                  </a:lnTo>
                  <a:lnTo>
                    <a:pt x="3824" y="532"/>
                  </a:lnTo>
                  <a:lnTo>
                    <a:pt x="3833" y="542"/>
                  </a:lnTo>
                  <a:lnTo>
                    <a:pt x="3838" y="553"/>
                  </a:lnTo>
                  <a:lnTo>
                    <a:pt x="3842" y="563"/>
                  </a:lnTo>
                  <a:lnTo>
                    <a:pt x="3846" y="574"/>
                  </a:lnTo>
                  <a:lnTo>
                    <a:pt x="3848" y="584"/>
                  </a:lnTo>
                  <a:lnTo>
                    <a:pt x="3849" y="594"/>
                  </a:lnTo>
                  <a:lnTo>
                    <a:pt x="3850" y="604"/>
                  </a:lnTo>
                  <a:lnTo>
                    <a:pt x="3850" y="614"/>
                  </a:lnTo>
                  <a:lnTo>
                    <a:pt x="3851" y="624"/>
                  </a:lnTo>
                  <a:lnTo>
                    <a:pt x="3853" y="634"/>
                  </a:lnTo>
                  <a:lnTo>
                    <a:pt x="3857" y="641"/>
                  </a:lnTo>
                  <a:lnTo>
                    <a:pt x="3861" y="650"/>
                  </a:lnTo>
                  <a:lnTo>
                    <a:pt x="3868" y="658"/>
                  </a:lnTo>
                  <a:lnTo>
                    <a:pt x="3876" y="665"/>
                  </a:lnTo>
                  <a:lnTo>
                    <a:pt x="3887" y="671"/>
                  </a:lnTo>
                  <a:lnTo>
                    <a:pt x="3893" y="673"/>
                  </a:lnTo>
                  <a:lnTo>
                    <a:pt x="3899" y="675"/>
                  </a:lnTo>
                  <a:lnTo>
                    <a:pt x="3905" y="677"/>
                  </a:lnTo>
                  <a:lnTo>
                    <a:pt x="3912" y="677"/>
                  </a:lnTo>
                  <a:lnTo>
                    <a:pt x="3922" y="675"/>
                  </a:lnTo>
                  <a:lnTo>
                    <a:pt x="3935" y="673"/>
                  </a:lnTo>
                  <a:lnTo>
                    <a:pt x="3958" y="665"/>
                  </a:lnTo>
                  <a:lnTo>
                    <a:pt x="3983" y="656"/>
                  </a:lnTo>
                  <a:lnTo>
                    <a:pt x="3996" y="651"/>
                  </a:lnTo>
                  <a:lnTo>
                    <a:pt x="4010" y="649"/>
                  </a:lnTo>
                  <a:lnTo>
                    <a:pt x="4018" y="649"/>
                  </a:lnTo>
                  <a:lnTo>
                    <a:pt x="4027" y="648"/>
                  </a:lnTo>
                  <a:lnTo>
                    <a:pt x="4034" y="649"/>
                  </a:lnTo>
                  <a:lnTo>
                    <a:pt x="4043" y="650"/>
                  </a:lnTo>
                  <a:lnTo>
                    <a:pt x="4053" y="651"/>
                  </a:lnTo>
                  <a:lnTo>
                    <a:pt x="4062" y="655"/>
                  </a:lnTo>
                  <a:lnTo>
                    <a:pt x="4073" y="658"/>
                  </a:lnTo>
                  <a:lnTo>
                    <a:pt x="4083" y="662"/>
                  </a:lnTo>
                  <a:lnTo>
                    <a:pt x="4094" y="667"/>
                  </a:lnTo>
                  <a:lnTo>
                    <a:pt x="4106" y="673"/>
                  </a:lnTo>
                  <a:lnTo>
                    <a:pt x="4118" y="681"/>
                  </a:lnTo>
                  <a:lnTo>
                    <a:pt x="4130" y="689"/>
                  </a:lnTo>
                  <a:lnTo>
                    <a:pt x="4139" y="694"/>
                  </a:lnTo>
                  <a:lnTo>
                    <a:pt x="4147" y="697"/>
                  </a:lnTo>
                  <a:lnTo>
                    <a:pt x="4157" y="699"/>
                  </a:lnTo>
                  <a:lnTo>
                    <a:pt x="4166" y="700"/>
                  </a:lnTo>
                  <a:lnTo>
                    <a:pt x="4188" y="701"/>
                  </a:lnTo>
                  <a:lnTo>
                    <a:pt x="4212" y="703"/>
                  </a:lnTo>
                  <a:lnTo>
                    <a:pt x="4225" y="705"/>
                  </a:lnTo>
                  <a:lnTo>
                    <a:pt x="4239" y="708"/>
                  </a:lnTo>
                  <a:lnTo>
                    <a:pt x="4256" y="713"/>
                  </a:lnTo>
                  <a:lnTo>
                    <a:pt x="4273" y="720"/>
                  </a:lnTo>
                  <a:lnTo>
                    <a:pt x="4292" y="730"/>
                  </a:lnTo>
                  <a:lnTo>
                    <a:pt x="4313" y="742"/>
                  </a:lnTo>
                  <a:lnTo>
                    <a:pt x="4335" y="758"/>
                  </a:lnTo>
                  <a:lnTo>
                    <a:pt x="4359" y="776"/>
                  </a:lnTo>
                  <a:lnTo>
                    <a:pt x="4359" y="776"/>
                  </a:lnTo>
                  <a:lnTo>
                    <a:pt x="4359" y="776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4490011" y="4545081"/>
              <a:ext cx="438105" cy="292832"/>
            </a:xfrm>
            <a:custGeom>
              <a:avLst/>
              <a:gdLst/>
              <a:ahLst/>
              <a:cxnLst>
                <a:cxn ang="0">
                  <a:pos x="1469" y="190"/>
                </a:cxn>
                <a:cxn ang="0">
                  <a:pos x="1316" y="163"/>
                </a:cxn>
                <a:cxn ang="0">
                  <a:pos x="1259" y="133"/>
                </a:cxn>
                <a:cxn ang="0">
                  <a:pos x="1233" y="65"/>
                </a:cxn>
                <a:cxn ang="0">
                  <a:pos x="1222" y="2"/>
                </a:cxn>
                <a:cxn ang="0">
                  <a:pos x="1172" y="11"/>
                </a:cxn>
                <a:cxn ang="0">
                  <a:pos x="1069" y="124"/>
                </a:cxn>
                <a:cxn ang="0">
                  <a:pos x="1008" y="244"/>
                </a:cxn>
                <a:cxn ang="0">
                  <a:pos x="992" y="333"/>
                </a:cxn>
                <a:cxn ang="0">
                  <a:pos x="950" y="379"/>
                </a:cxn>
                <a:cxn ang="0">
                  <a:pos x="820" y="437"/>
                </a:cxn>
                <a:cxn ang="0">
                  <a:pos x="694" y="485"/>
                </a:cxn>
                <a:cxn ang="0">
                  <a:pos x="613" y="490"/>
                </a:cxn>
                <a:cxn ang="0">
                  <a:pos x="490" y="466"/>
                </a:cxn>
                <a:cxn ang="0">
                  <a:pos x="397" y="480"/>
                </a:cxn>
                <a:cxn ang="0">
                  <a:pos x="237" y="535"/>
                </a:cxn>
                <a:cxn ang="0">
                  <a:pos x="47" y="597"/>
                </a:cxn>
                <a:cxn ang="0">
                  <a:pos x="63" y="652"/>
                </a:cxn>
                <a:cxn ang="0">
                  <a:pos x="139" y="686"/>
                </a:cxn>
                <a:cxn ang="0">
                  <a:pos x="256" y="699"/>
                </a:cxn>
                <a:cxn ang="0">
                  <a:pos x="248" y="744"/>
                </a:cxn>
                <a:cxn ang="0">
                  <a:pos x="196" y="778"/>
                </a:cxn>
                <a:cxn ang="0">
                  <a:pos x="105" y="800"/>
                </a:cxn>
                <a:cxn ang="0">
                  <a:pos x="31" y="827"/>
                </a:cxn>
                <a:cxn ang="0">
                  <a:pos x="7" y="865"/>
                </a:cxn>
                <a:cxn ang="0">
                  <a:pos x="0" y="921"/>
                </a:cxn>
                <a:cxn ang="0">
                  <a:pos x="52" y="1007"/>
                </a:cxn>
                <a:cxn ang="0">
                  <a:pos x="110" y="991"/>
                </a:cxn>
                <a:cxn ang="0">
                  <a:pos x="124" y="956"/>
                </a:cxn>
                <a:cxn ang="0">
                  <a:pos x="97" y="932"/>
                </a:cxn>
                <a:cxn ang="0">
                  <a:pos x="80" y="898"/>
                </a:cxn>
                <a:cxn ang="0">
                  <a:pos x="104" y="877"/>
                </a:cxn>
                <a:cxn ang="0">
                  <a:pos x="155" y="857"/>
                </a:cxn>
                <a:cxn ang="0">
                  <a:pos x="185" y="848"/>
                </a:cxn>
                <a:cxn ang="0">
                  <a:pos x="199" y="876"/>
                </a:cxn>
                <a:cxn ang="0">
                  <a:pos x="248" y="890"/>
                </a:cxn>
                <a:cxn ang="0">
                  <a:pos x="292" y="861"/>
                </a:cxn>
                <a:cxn ang="0">
                  <a:pos x="337" y="843"/>
                </a:cxn>
                <a:cxn ang="0">
                  <a:pos x="396" y="856"/>
                </a:cxn>
                <a:cxn ang="0">
                  <a:pos x="372" y="868"/>
                </a:cxn>
                <a:cxn ang="0">
                  <a:pos x="328" y="883"/>
                </a:cxn>
                <a:cxn ang="0">
                  <a:pos x="426" y="895"/>
                </a:cxn>
                <a:cxn ang="0">
                  <a:pos x="622" y="788"/>
                </a:cxn>
                <a:cxn ang="0">
                  <a:pos x="667" y="788"/>
                </a:cxn>
                <a:cxn ang="0">
                  <a:pos x="667" y="820"/>
                </a:cxn>
                <a:cxn ang="0">
                  <a:pos x="647" y="872"/>
                </a:cxn>
                <a:cxn ang="0">
                  <a:pos x="706" y="885"/>
                </a:cxn>
                <a:cxn ang="0">
                  <a:pos x="888" y="872"/>
                </a:cxn>
                <a:cxn ang="0">
                  <a:pos x="949" y="878"/>
                </a:cxn>
                <a:cxn ang="0">
                  <a:pos x="1014" y="901"/>
                </a:cxn>
                <a:cxn ang="0">
                  <a:pos x="1060" y="898"/>
                </a:cxn>
                <a:cxn ang="0">
                  <a:pos x="1100" y="856"/>
                </a:cxn>
                <a:cxn ang="0">
                  <a:pos x="1086" y="823"/>
                </a:cxn>
                <a:cxn ang="0">
                  <a:pos x="1094" y="766"/>
                </a:cxn>
                <a:cxn ang="0">
                  <a:pos x="1163" y="682"/>
                </a:cxn>
                <a:cxn ang="0">
                  <a:pos x="1333" y="614"/>
                </a:cxn>
                <a:cxn ang="0">
                  <a:pos x="1453" y="571"/>
                </a:cxn>
                <a:cxn ang="0">
                  <a:pos x="1489" y="536"/>
                </a:cxn>
                <a:cxn ang="0">
                  <a:pos x="1501" y="483"/>
                </a:cxn>
                <a:cxn ang="0">
                  <a:pos x="1497" y="338"/>
                </a:cxn>
                <a:cxn ang="0">
                  <a:pos x="1530" y="220"/>
                </a:cxn>
              </a:cxnLst>
              <a:rect l="0" t="0" r="r" b="b"/>
              <a:pathLst>
                <a:path w="1530" h="1020">
                  <a:moveTo>
                    <a:pt x="1530" y="220"/>
                  </a:moveTo>
                  <a:lnTo>
                    <a:pt x="1518" y="212"/>
                  </a:lnTo>
                  <a:lnTo>
                    <a:pt x="1507" y="206"/>
                  </a:lnTo>
                  <a:lnTo>
                    <a:pt x="1495" y="199"/>
                  </a:lnTo>
                  <a:lnTo>
                    <a:pt x="1483" y="195"/>
                  </a:lnTo>
                  <a:lnTo>
                    <a:pt x="1469" y="190"/>
                  </a:lnTo>
                  <a:lnTo>
                    <a:pt x="1456" y="187"/>
                  </a:lnTo>
                  <a:lnTo>
                    <a:pt x="1443" y="184"/>
                  </a:lnTo>
                  <a:lnTo>
                    <a:pt x="1430" y="181"/>
                  </a:lnTo>
                  <a:lnTo>
                    <a:pt x="1377" y="173"/>
                  </a:lnTo>
                  <a:lnTo>
                    <a:pt x="1327" y="165"/>
                  </a:lnTo>
                  <a:lnTo>
                    <a:pt x="1316" y="163"/>
                  </a:lnTo>
                  <a:lnTo>
                    <a:pt x="1305" y="160"/>
                  </a:lnTo>
                  <a:lnTo>
                    <a:pt x="1294" y="155"/>
                  </a:lnTo>
                  <a:lnTo>
                    <a:pt x="1284" y="151"/>
                  </a:lnTo>
                  <a:lnTo>
                    <a:pt x="1275" y="147"/>
                  </a:lnTo>
                  <a:lnTo>
                    <a:pt x="1267" y="140"/>
                  </a:lnTo>
                  <a:lnTo>
                    <a:pt x="1259" y="133"/>
                  </a:lnTo>
                  <a:lnTo>
                    <a:pt x="1252" y="125"/>
                  </a:lnTo>
                  <a:lnTo>
                    <a:pt x="1246" y="116"/>
                  </a:lnTo>
                  <a:lnTo>
                    <a:pt x="1241" y="105"/>
                  </a:lnTo>
                  <a:lnTo>
                    <a:pt x="1237" y="94"/>
                  </a:lnTo>
                  <a:lnTo>
                    <a:pt x="1235" y="81"/>
                  </a:lnTo>
                  <a:lnTo>
                    <a:pt x="1233" y="65"/>
                  </a:lnTo>
                  <a:lnTo>
                    <a:pt x="1233" y="49"/>
                  </a:lnTo>
                  <a:lnTo>
                    <a:pt x="1233" y="31"/>
                  </a:lnTo>
                  <a:lnTo>
                    <a:pt x="1235" y="12"/>
                  </a:lnTo>
                  <a:lnTo>
                    <a:pt x="1230" y="7"/>
                  </a:lnTo>
                  <a:lnTo>
                    <a:pt x="1226" y="4"/>
                  </a:lnTo>
                  <a:lnTo>
                    <a:pt x="1222" y="2"/>
                  </a:lnTo>
                  <a:lnTo>
                    <a:pt x="1217" y="1"/>
                  </a:lnTo>
                  <a:lnTo>
                    <a:pt x="1208" y="0"/>
                  </a:lnTo>
                  <a:lnTo>
                    <a:pt x="1200" y="2"/>
                  </a:lnTo>
                  <a:lnTo>
                    <a:pt x="1190" y="5"/>
                  </a:lnTo>
                  <a:lnTo>
                    <a:pt x="1181" y="8"/>
                  </a:lnTo>
                  <a:lnTo>
                    <a:pt x="1172" y="11"/>
                  </a:lnTo>
                  <a:lnTo>
                    <a:pt x="1163" y="12"/>
                  </a:lnTo>
                  <a:lnTo>
                    <a:pt x="1137" y="39"/>
                  </a:lnTo>
                  <a:lnTo>
                    <a:pt x="1110" y="71"/>
                  </a:lnTo>
                  <a:lnTo>
                    <a:pt x="1097" y="87"/>
                  </a:lnTo>
                  <a:lnTo>
                    <a:pt x="1082" y="105"/>
                  </a:lnTo>
                  <a:lnTo>
                    <a:pt x="1069" y="124"/>
                  </a:lnTo>
                  <a:lnTo>
                    <a:pt x="1056" y="143"/>
                  </a:lnTo>
                  <a:lnTo>
                    <a:pt x="1044" y="163"/>
                  </a:lnTo>
                  <a:lnTo>
                    <a:pt x="1033" y="183"/>
                  </a:lnTo>
                  <a:lnTo>
                    <a:pt x="1023" y="202"/>
                  </a:lnTo>
                  <a:lnTo>
                    <a:pt x="1014" y="223"/>
                  </a:lnTo>
                  <a:lnTo>
                    <a:pt x="1008" y="244"/>
                  </a:lnTo>
                  <a:lnTo>
                    <a:pt x="1002" y="265"/>
                  </a:lnTo>
                  <a:lnTo>
                    <a:pt x="999" y="285"/>
                  </a:lnTo>
                  <a:lnTo>
                    <a:pt x="998" y="306"/>
                  </a:lnTo>
                  <a:lnTo>
                    <a:pt x="997" y="315"/>
                  </a:lnTo>
                  <a:lnTo>
                    <a:pt x="996" y="324"/>
                  </a:lnTo>
                  <a:lnTo>
                    <a:pt x="992" y="333"/>
                  </a:lnTo>
                  <a:lnTo>
                    <a:pt x="987" y="342"/>
                  </a:lnTo>
                  <a:lnTo>
                    <a:pt x="981" y="349"/>
                  </a:lnTo>
                  <a:lnTo>
                    <a:pt x="975" y="357"/>
                  </a:lnTo>
                  <a:lnTo>
                    <a:pt x="967" y="365"/>
                  </a:lnTo>
                  <a:lnTo>
                    <a:pt x="960" y="371"/>
                  </a:lnTo>
                  <a:lnTo>
                    <a:pt x="950" y="379"/>
                  </a:lnTo>
                  <a:lnTo>
                    <a:pt x="940" y="386"/>
                  </a:lnTo>
                  <a:lnTo>
                    <a:pt x="930" y="391"/>
                  </a:lnTo>
                  <a:lnTo>
                    <a:pt x="919" y="398"/>
                  </a:lnTo>
                  <a:lnTo>
                    <a:pt x="895" y="409"/>
                  </a:lnTo>
                  <a:lnTo>
                    <a:pt x="871" y="418"/>
                  </a:lnTo>
                  <a:lnTo>
                    <a:pt x="820" y="437"/>
                  </a:lnTo>
                  <a:lnTo>
                    <a:pt x="773" y="452"/>
                  </a:lnTo>
                  <a:lnTo>
                    <a:pt x="751" y="460"/>
                  </a:lnTo>
                  <a:lnTo>
                    <a:pt x="733" y="467"/>
                  </a:lnTo>
                  <a:lnTo>
                    <a:pt x="718" y="472"/>
                  </a:lnTo>
                  <a:lnTo>
                    <a:pt x="706" y="479"/>
                  </a:lnTo>
                  <a:lnTo>
                    <a:pt x="694" y="485"/>
                  </a:lnTo>
                  <a:lnTo>
                    <a:pt x="681" y="490"/>
                  </a:lnTo>
                  <a:lnTo>
                    <a:pt x="669" y="492"/>
                  </a:lnTo>
                  <a:lnTo>
                    <a:pt x="655" y="494"/>
                  </a:lnTo>
                  <a:lnTo>
                    <a:pt x="642" y="494"/>
                  </a:lnTo>
                  <a:lnTo>
                    <a:pt x="627" y="492"/>
                  </a:lnTo>
                  <a:lnTo>
                    <a:pt x="613" y="490"/>
                  </a:lnTo>
                  <a:lnTo>
                    <a:pt x="598" y="487"/>
                  </a:lnTo>
                  <a:lnTo>
                    <a:pt x="568" y="480"/>
                  </a:lnTo>
                  <a:lnTo>
                    <a:pt x="537" y="473"/>
                  </a:lnTo>
                  <a:lnTo>
                    <a:pt x="522" y="470"/>
                  </a:lnTo>
                  <a:lnTo>
                    <a:pt x="506" y="468"/>
                  </a:lnTo>
                  <a:lnTo>
                    <a:pt x="490" y="466"/>
                  </a:lnTo>
                  <a:lnTo>
                    <a:pt x="475" y="466"/>
                  </a:lnTo>
                  <a:lnTo>
                    <a:pt x="463" y="466"/>
                  </a:lnTo>
                  <a:lnTo>
                    <a:pt x="450" y="468"/>
                  </a:lnTo>
                  <a:lnTo>
                    <a:pt x="438" y="470"/>
                  </a:lnTo>
                  <a:lnTo>
                    <a:pt x="424" y="472"/>
                  </a:lnTo>
                  <a:lnTo>
                    <a:pt x="397" y="480"/>
                  </a:lnTo>
                  <a:lnTo>
                    <a:pt x="371" y="490"/>
                  </a:lnTo>
                  <a:lnTo>
                    <a:pt x="343" y="500"/>
                  </a:lnTo>
                  <a:lnTo>
                    <a:pt x="319" y="509"/>
                  </a:lnTo>
                  <a:lnTo>
                    <a:pt x="296" y="518"/>
                  </a:lnTo>
                  <a:lnTo>
                    <a:pt x="275" y="525"/>
                  </a:lnTo>
                  <a:lnTo>
                    <a:pt x="237" y="535"/>
                  </a:lnTo>
                  <a:lnTo>
                    <a:pt x="202" y="543"/>
                  </a:lnTo>
                  <a:lnTo>
                    <a:pt x="170" y="551"/>
                  </a:lnTo>
                  <a:lnTo>
                    <a:pt x="139" y="560"/>
                  </a:lnTo>
                  <a:lnTo>
                    <a:pt x="110" y="570"/>
                  </a:lnTo>
                  <a:lnTo>
                    <a:pt x="79" y="582"/>
                  </a:lnTo>
                  <a:lnTo>
                    <a:pt x="47" y="597"/>
                  </a:lnTo>
                  <a:lnTo>
                    <a:pt x="12" y="615"/>
                  </a:lnTo>
                  <a:lnTo>
                    <a:pt x="23" y="619"/>
                  </a:lnTo>
                  <a:lnTo>
                    <a:pt x="33" y="625"/>
                  </a:lnTo>
                  <a:lnTo>
                    <a:pt x="42" y="630"/>
                  </a:lnTo>
                  <a:lnTo>
                    <a:pt x="48" y="638"/>
                  </a:lnTo>
                  <a:lnTo>
                    <a:pt x="63" y="652"/>
                  </a:lnTo>
                  <a:lnTo>
                    <a:pt x="77" y="669"/>
                  </a:lnTo>
                  <a:lnTo>
                    <a:pt x="83" y="674"/>
                  </a:lnTo>
                  <a:lnTo>
                    <a:pt x="92" y="678"/>
                  </a:lnTo>
                  <a:lnTo>
                    <a:pt x="102" y="680"/>
                  </a:lnTo>
                  <a:lnTo>
                    <a:pt x="114" y="684"/>
                  </a:lnTo>
                  <a:lnTo>
                    <a:pt x="139" y="686"/>
                  </a:lnTo>
                  <a:lnTo>
                    <a:pt x="168" y="687"/>
                  </a:lnTo>
                  <a:lnTo>
                    <a:pt x="195" y="687"/>
                  </a:lnTo>
                  <a:lnTo>
                    <a:pt x="219" y="687"/>
                  </a:lnTo>
                  <a:lnTo>
                    <a:pt x="238" y="688"/>
                  </a:lnTo>
                  <a:lnTo>
                    <a:pt x="250" y="689"/>
                  </a:lnTo>
                  <a:lnTo>
                    <a:pt x="256" y="699"/>
                  </a:lnTo>
                  <a:lnTo>
                    <a:pt x="259" y="708"/>
                  </a:lnTo>
                  <a:lnTo>
                    <a:pt x="260" y="716"/>
                  </a:lnTo>
                  <a:lnTo>
                    <a:pt x="259" y="723"/>
                  </a:lnTo>
                  <a:lnTo>
                    <a:pt x="257" y="731"/>
                  </a:lnTo>
                  <a:lnTo>
                    <a:pt x="252" y="737"/>
                  </a:lnTo>
                  <a:lnTo>
                    <a:pt x="248" y="744"/>
                  </a:lnTo>
                  <a:lnTo>
                    <a:pt x="241" y="751"/>
                  </a:lnTo>
                  <a:lnTo>
                    <a:pt x="235" y="756"/>
                  </a:lnTo>
                  <a:lnTo>
                    <a:pt x="227" y="762"/>
                  </a:lnTo>
                  <a:lnTo>
                    <a:pt x="219" y="766"/>
                  </a:lnTo>
                  <a:lnTo>
                    <a:pt x="212" y="770"/>
                  </a:lnTo>
                  <a:lnTo>
                    <a:pt x="196" y="778"/>
                  </a:lnTo>
                  <a:lnTo>
                    <a:pt x="183" y="782"/>
                  </a:lnTo>
                  <a:lnTo>
                    <a:pt x="168" y="787"/>
                  </a:lnTo>
                  <a:lnTo>
                    <a:pt x="153" y="791"/>
                  </a:lnTo>
                  <a:lnTo>
                    <a:pt x="136" y="794"/>
                  </a:lnTo>
                  <a:lnTo>
                    <a:pt x="121" y="797"/>
                  </a:lnTo>
                  <a:lnTo>
                    <a:pt x="105" y="800"/>
                  </a:lnTo>
                  <a:lnTo>
                    <a:pt x="90" y="802"/>
                  </a:lnTo>
                  <a:lnTo>
                    <a:pt x="76" y="807"/>
                  </a:lnTo>
                  <a:lnTo>
                    <a:pt x="61" y="811"/>
                  </a:lnTo>
                  <a:lnTo>
                    <a:pt x="48" y="816"/>
                  </a:lnTo>
                  <a:lnTo>
                    <a:pt x="36" y="823"/>
                  </a:lnTo>
                  <a:lnTo>
                    <a:pt x="31" y="827"/>
                  </a:lnTo>
                  <a:lnTo>
                    <a:pt x="26" y="832"/>
                  </a:lnTo>
                  <a:lnTo>
                    <a:pt x="21" y="837"/>
                  </a:lnTo>
                  <a:lnTo>
                    <a:pt x="18" y="843"/>
                  </a:lnTo>
                  <a:lnTo>
                    <a:pt x="13" y="849"/>
                  </a:lnTo>
                  <a:lnTo>
                    <a:pt x="10" y="857"/>
                  </a:lnTo>
                  <a:lnTo>
                    <a:pt x="7" y="865"/>
                  </a:lnTo>
                  <a:lnTo>
                    <a:pt x="4" y="872"/>
                  </a:lnTo>
                  <a:lnTo>
                    <a:pt x="2" y="882"/>
                  </a:lnTo>
                  <a:lnTo>
                    <a:pt x="1" y="892"/>
                  </a:lnTo>
                  <a:lnTo>
                    <a:pt x="0" y="902"/>
                  </a:lnTo>
                  <a:lnTo>
                    <a:pt x="0" y="914"/>
                  </a:lnTo>
                  <a:lnTo>
                    <a:pt x="0" y="921"/>
                  </a:lnTo>
                  <a:lnTo>
                    <a:pt x="2" y="927"/>
                  </a:lnTo>
                  <a:lnTo>
                    <a:pt x="6" y="935"/>
                  </a:lnTo>
                  <a:lnTo>
                    <a:pt x="10" y="944"/>
                  </a:lnTo>
                  <a:lnTo>
                    <a:pt x="20" y="961"/>
                  </a:lnTo>
                  <a:lnTo>
                    <a:pt x="31" y="979"/>
                  </a:lnTo>
                  <a:lnTo>
                    <a:pt x="52" y="1007"/>
                  </a:lnTo>
                  <a:lnTo>
                    <a:pt x="61" y="1020"/>
                  </a:lnTo>
                  <a:lnTo>
                    <a:pt x="72" y="1016"/>
                  </a:lnTo>
                  <a:lnTo>
                    <a:pt x="83" y="1010"/>
                  </a:lnTo>
                  <a:lnTo>
                    <a:pt x="93" y="1005"/>
                  </a:lnTo>
                  <a:lnTo>
                    <a:pt x="102" y="998"/>
                  </a:lnTo>
                  <a:lnTo>
                    <a:pt x="110" y="991"/>
                  </a:lnTo>
                  <a:lnTo>
                    <a:pt x="116" y="981"/>
                  </a:lnTo>
                  <a:lnTo>
                    <a:pt x="119" y="976"/>
                  </a:lnTo>
                  <a:lnTo>
                    <a:pt x="121" y="971"/>
                  </a:lnTo>
                  <a:lnTo>
                    <a:pt x="123" y="964"/>
                  </a:lnTo>
                  <a:lnTo>
                    <a:pt x="124" y="958"/>
                  </a:lnTo>
                  <a:lnTo>
                    <a:pt x="124" y="956"/>
                  </a:lnTo>
                  <a:lnTo>
                    <a:pt x="123" y="953"/>
                  </a:lnTo>
                  <a:lnTo>
                    <a:pt x="122" y="951"/>
                  </a:lnTo>
                  <a:lnTo>
                    <a:pt x="120" y="948"/>
                  </a:lnTo>
                  <a:lnTo>
                    <a:pt x="113" y="944"/>
                  </a:lnTo>
                  <a:lnTo>
                    <a:pt x="104" y="938"/>
                  </a:lnTo>
                  <a:lnTo>
                    <a:pt x="97" y="932"/>
                  </a:lnTo>
                  <a:lnTo>
                    <a:pt x="89" y="925"/>
                  </a:lnTo>
                  <a:lnTo>
                    <a:pt x="86" y="921"/>
                  </a:lnTo>
                  <a:lnTo>
                    <a:pt x="82" y="916"/>
                  </a:lnTo>
                  <a:lnTo>
                    <a:pt x="81" y="912"/>
                  </a:lnTo>
                  <a:lnTo>
                    <a:pt x="80" y="906"/>
                  </a:lnTo>
                  <a:lnTo>
                    <a:pt x="80" y="898"/>
                  </a:lnTo>
                  <a:lnTo>
                    <a:pt x="82" y="891"/>
                  </a:lnTo>
                  <a:lnTo>
                    <a:pt x="86" y="885"/>
                  </a:lnTo>
                  <a:lnTo>
                    <a:pt x="89" y="882"/>
                  </a:lnTo>
                  <a:lnTo>
                    <a:pt x="93" y="880"/>
                  </a:lnTo>
                  <a:lnTo>
                    <a:pt x="99" y="878"/>
                  </a:lnTo>
                  <a:lnTo>
                    <a:pt x="104" y="877"/>
                  </a:lnTo>
                  <a:lnTo>
                    <a:pt x="111" y="876"/>
                  </a:lnTo>
                  <a:lnTo>
                    <a:pt x="124" y="875"/>
                  </a:lnTo>
                  <a:lnTo>
                    <a:pt x="137" y="871"/>
                  </a:lnTo>
                  <a:lnTo>
                    <a:pt x="144" y="868"/>
                  </a:lnTo>
                  <a:lnTo>
                    <a:pt x="149" y="864"/>
                  </a:lnTo>
                  <a:lnTo>
                    <a:pt x="155" y="857"/>
                  </a:lnTo>
                  <a:lnTo>
                    <a:pt x="160" y="849"/>
                  </a:lnTo>
                  <a:lnTo>
                    <a:pt x="168" y="846"/>
                  </a:lnTo>
                  <a:lnTo>
                    <a:pt x="174" y="844"/>
                  </a:lnTo>
                  <a:lnTo>
                    <a:pt x="179" y="844"/>
                  </a:lnTo>
                  <a:lnTo>
                    <a:pt x="183" y="845"/>
                  </a:lnTo>
                  <a:lnTo>
                    <a:pt x="185" y="848"/>
                  </a:lnTo>
                  <a:lnTo>
                    <a:pt x="188" y="851"/>
                  </a:lnTo>
                  <a:lnTo>
                    <a:pt x="189" y="856"/>
                  </a:lnTo>
                  <a:lnTo>
                    <a:pt x="191" y="860"/>
                  </a:lnTo>
                  <a:lnTo>
                    <a:pt x="193" y="866"/>
                  </a:lnTo>
                  <a:lnTo>
                    <a:pt x="195" y="871"/>
                  </a:lnTo>
                  <a:lnTo>
                    <a:pt x="199" y="876"/>
                  </a:lnTo>
                  <a:lnTo>
                    <a:pt x="204" y="881"/>
                  </a:lnTo>
                  <a:lnTo>
                    <a:pt x="210" y="884"/>
                  </a:lnTo>
                  <a:lnTo>
                    <a:pt x="217" y="888"/>
                  </a:lnTo>
                  <a:lnTo>
                    <a:pt x="227" y="890"/>
                  </a:lnTo>
                  <a:lnTo>
                    <a:pt x="239" y="891"/>
                  </a:lnTo>
                  <a:lnTo>
                    <a:pt x="248" y="890"/>
                  </a:lnTo>
                  <a:lnTo>
                    <a:pt x="254" y="889"/>
                  </a:lnTo>
                  <a:lnTo>
                    <a:pt x="260" y="887"/>
                  </a:lnTo>
                  <a:lnTo>
                    <a:pt x="267" y="883"/>
                  </a:lnTo>
                  <a:lnTo>
                    <a:pt x="276" y="876"/>
                  </a:lnTo>
                  <a:lnTo>
                    <a:pt x="286" y="867"/>
                  </a:lnTo>
                  <a:lnTo>
                    <a:pt x="292" y="861"/>
                  </a:lnTo>
                  <a:lnTo>
                    <a:pt x="297" y="857"/>
                  </a:lnTo>
                  <a:lnTo>
                    <a:pt x="303" y="854"/>
                  </a:lnTo>
                  <a:lnTo>
                    <a:pt x="310" y="849"/>
                  </a:lnTo>
                  <a:lnTo>
                    <a:pt x="318" y="846"/>
                  </a:lnTo>
                  <a:lnTo>
                    <a:pt x="327" y="844"/>
                  </a:lnTo>
                  <a:lnTo>
                    <a:pt x="337" y="843"/>
                  </a:lnTo>
                  <a:lnTo>
                    <a:pt x="348" y="842"/>
                  </a:lnTo>
                  <a:lnTo>
                    <a:pt x="361" y="843"/>
                  </a:lnTo>
                  <a:lnTo>
                    <a:pt x="376" y="846"/>
                  </a:lnTo>
                  <a:lnTo>
                    <a:pt x="384" y="848"/>
                  </a:lnTo>
                  <a:lnTo>
                    <a:pt x="392" y="851"/>
                  </a:lnTo>
                  <a:lnTo>
                    <a:pt x="396" y="856"/>
                  </a:lnTo>
                  <a:lnTo>
                    <a:pt x="399" y="860"/>
                  </a:lnTo>
                  <a:lnTo>
                    <a:pt x="398" y="861"/>
                  </a:lnTo>
                  <a:lnTo>
                    <a:pt x="395" y="864"/>
                  </a:lnTo>
                  <a:lnTo>
                    <a:pt x="390" y="865"/>
                  </a:lnTo>
                  <a:lnTo>
                    <a:pt x="385" y="866"/>
                  </a:lnTo>
                  <a:lnTo>
                    <a:pt x="372" y="868"/>
                  </a:lnTo>
                  <a:lnTo>
                    <a:pt x="358" y="870"/>
                  </a:lnTo>
                  <a:lnTo>
                    <a:pt x="350" y="872"/>
                  </a:lnTo>
                  <a:lnTo>
                    <a:pt x="343" y="875"/>
                  </a:lnTo>
                  <a:lnTo>
                    <a:pt x="338" y="877"/>
                  </a:lnTo>
                  <a:lnTo>
                    <a:pt x="332" y="880"/>
                  </a:lnTo>
                  <a:lnTo>
                    <a:pt x="328" y="883"/>
                  </a:lnTo>
                  <a:lnTo>
                    <a:pt x="326" y="888"/>
                  </a:lnTo>
                  <a:lnTo>
                    <a:pt x="325" y="893"/>
                  </a:lnTo>
                  <a:lnTo>
                    <a:pt x="325" y="899"/>
                  </a:lnTo>
                  <a:lnTo>
                    <a:pt x="356" y="899"/>
                  </a:lnTo>
                  <a:lnTo>
                    <a:pt x="390" y="898"/>
                  </a:lnTo>
                  <a:lnTo>
                    <a:pt x="426" y="895"/>
                  </a:lnTo>
                  <a:lnTo>
                    <a:pt x="463" y="893"/>
                  </a:lnTo>
                  <a:lnTo>
                    <a:pt x="499" y="892"/>
                  </a:lnTo>
                  <a:lnTo>
                    <a:pt x="534" y="890"/>
                  </a:lnTo>
                  <a:lnTo>
                    <a:pt x="567" y="889"/>
                  </a:lnTo>
                  <a:lnTo>
                    <a:pt x="598" y="889"/>
                  </a:lnTo>
                  <a:lnTo>
                    <a:pt x="622" y="788"/>
                  </a:lnTo>
                  <a:lnTo>
                    <a:pt x="642" y="787"/>
                  </a:lnTo>
                  <a:lnTo>
                    <a:pt x="657" y="785"/>
                  </a:lnTo>
                  <a:lnTo>
                    <a:pt x="659" y="785"/>
                  </a:lnTo>
                  <a:lnTo>
                    <a:pt x="662" y="785"/>
                  </a:lnTo>
                  <a:lnTo>
                    <a:pt x="665" y="786"/>
                  </a:lnTo>
                  <a:lnTo>
                    <a:pt x="667" y="788"/>
                  </a:lnTo>
                  <a:lnTo>
                    <a:pt x="668" y="791"/>
                  </a:lnTo>
                  <a:lnTo>
                    <a:pt x="669" y="794"/>
                  </a:lnTo>
                  <a:lnTo>
                    <a:pt x="670" y="800"/>
                  </a:lnTo>
                  <a:lnTo>
                    <a:pt x="670" y="805"/>
                  </a:lnTo>
                  <a:lnTo>
                    <a:pt x="669" y="813"/>
                  </a:lnTo>
                  <a:lnTo>
                    <a:pt x="667" y="820"/>
                  </a:lnTo>
                  <a:lnTo>
                    <a:pt x="663" y="826"/>
                  </a:lnTo>
                  <a:lnTo>
                    <a:pt x="659" y="834"/>
                  </a:lnTo>
                  <a:lnTo>
                    <a:pt x="655" y="843"/>
                  </a:lnTo>
                  <a:lnTo>
                    <a:pt x="650" y="851"/>
                  </a:lnTo>
                  <a:lnTo>
                    <a:pt x="648" y="861"/>
                  </a:lnTo>
                  <a:lnTo>
                    <a:pt x="647" y="872"/>
                  </a:lnTo>
                  <a:lnTo>
                    <a:pt x="651" y="876"/>
                  </a:lnTo>
                  <a:lnTo>
                    <a:pt x="657" y="879"/>
                  </a:lnTo>
                  <a:lnTo>
                    <a:pt x="663" y="881"/>
                  </a:lnTo>
                  <a:lnTo>
                    <a:pt x="671" y="882"/>
                  </a:lnTo>
                  <a:lnTo>
                    <a:pt x="688" y="884"/>
                  </a:lnTo>
                  <a:lnTo>
                    <a:pt x="706" y="885"/>
                  </a:lnTo>
                  <a:lnTo>
                    <a:pt x="727" y="885"/>
                  </a:lnTo>
                  <a:lnTo>
                    <a:pt x="750" y="884"/>
                  </a:lnTo>
                  <a:lnTo>
                    <a:pt x="773" y="882"/>
                  </a:lnTo>
                  <a:lnTo>
                    <a:pt x="797" y="880"/>
                  </a:lnTo>
                  <a:lnTo>
                    <a:pt x="844" y="876"/>
                  </a:lnTo>
                  <a:lnTo>
                    <a:pt x="888" y="872"/>
                  </a:lnTo>
                  <a:lnTo>
                    <a:pt x="908" y="872"/>
                  </a:lnTo>
                  <a:lnTo>
                    <a:pt x="924" y="872"/>
                  </a:lnTo>
                  <a:lnTo>
                    <a:pt x="932" y="873"/>
                  </a:lnTo>
                  <a:lnTo>
                    <a:pt x="939" y="875"/>
                  </a:lnTo>
                  <a:lnTo>
                    <a:pt x="944" y="876"/>
                  </a:lnTo>
                  <a:lnTo>
                    <a:pt x="949" y="878"/>
                  </a:lnTo>
                  <a:lnTo>
                    <a:pt x="962" y="883"/>
                  </a:lnTo>
                  <a:lnTo>
                    <a:pt x="973" y="889"/>
                  </a:lnTo>
                  <a:lnTo>
                    <a:pt x="984" y="893"/>
                  </a:lnTo>
                  <a:lnTo>
                    <a:pt x="995" y="896"/>
                  </a:lnTo>
                  <a:lnTo>
                    <a:pt x="1004" y="899"/>
                  </a:lnTo>
                  <a:lnTo>
                    <a:pt x="1014" y="901"/>
                  </a:lnTo>
                  <a:lnTo>
                    <a:pt x="1023" y="902"/>
                  </a:lnTo>
                  <a:lnTo>
                    <a:pt x="1032" y="902"/>
                  </a:lnTo>
                  <a:lnTo>
                    <a:pt x="1040" y="902"/>
                  </a:lnTo>
                  <a:lnTo>
                    <a:pt x="1047" y="901"/>
                  </a:lnTo>
                  <a:lnTo>
                    <a:pt x="1054" y="900"/>
                  </a:lnTo>
                  <a:lnTo>
                    <a:pt x="1060" y="898"/>
                  </a:lnTo>
                  <a:lnTo>
                    <a:pt x="1071" y="893"/>
                  </a:lnTo>
                  <a:lnTo>
                    <a:pt x="1081" y="888"/>
                  </a:lnTo>
                  <a:lnTo>
                    <a:pt x="1088" y="880"/>
                  </a:lnTo>
                  <a:lnTo>
                    <a:pt x="1093" y="872"/>
                  </a:lnTo>
                  <a:lnTo>
                    <a:pt x="1098" y="865"/>
                  </a:lnTo>
                  <a:lnTo>
                    <a:pt x="1100" y="856"/>
                  </a:lnTo>
                  <a:lnTo>
                    <a:pt x="1100" y="848"/>
                  </a:lnTo>
                  <a:lnTo>
                    <a:pt x="1099" y="841"/>
                  </a:lnTo>
                  <a:lnTo>
                    <a:pt x="1095" y="834"/>
                  </a:lnTo>
                  <a:lnTo>
                    <a:pt x="1091" y="828"/>
                  </a:lnTo>
                  <a:lnTo>
                    <a:pt x="1088" y="826"/>
                  </a:lnTo>
                  <a:lnTo>
                    <a:pt x="1086" y="823"/>
                  </a:lnTo>
                  <a:lnTo>
                    <a:pt x="1085" y="819"/>
                  </a:lnTo>
                  <a:lnTo>
                    <a:pt x="1083" y="814"/>
                  </a:lnTo>
                  <a:lnTo>
                    <a:pt x="1083" y="804"/>
                  </a:lnTo>
                  <a:lnTo>
                    <a:pt x="1086" y="792"/>
                  </a:lnTo>
                  <a:lnTo>
                    <a:pt x="1089" y="780"/>
                  </a:lnTo>
                  <a:lnTo>
                    <a:pt x="1094" y="766"/>
                  </a:lnTo>
                  <a:lnTo>
                    <a:pt x="1102" y="753"/>
                  </a:lnTo>
                  <a:lnTo>
                    <a:pt x="1111" y="737"/>
                  </a:lnTo>
                  <a:lnTo>
                    <a:pt x="1122" y="723"/>
                  </a:lnTo>
                  <a:lnTo>
                    <a:pt x="1134" y="709"/>
                  </a:lnTo>
                  <a:lnTo>
                    <a:pt x="1148" y="695"/>
                  </a:lnTo>
                  <a:lnTo>
                    <a:pt x="1163" y="682"/>
                  </a:lnTo>
                  <a:lnTo>
                    <a:pt x="1180" y="669"/>
                  </a:lnTo>
                  <a:lnTo>
                    <a:pt x="1199" y="659"/>
                  </a:lnTo>
                  <a:lnTo>
                    <a:pt x="1217" y="649"/>
                  </a:lnTo>
                  <a:lnTo>
                    <a:pt x="1238" y="641"/>
                  </a:lnTo>
                  <a:lnTo>
                    <a:pt x="1286" y="626"/>
                  </a:lnTo>
                  <a:lnTo>
                    <a:pt x="1333" y="614"/>
                  </a:lnTo>
                  <a:lnTo>
                    <a:pt x="1356" y="607"/>
                  </a:lnTo>
                  <a:lnTo>
                    <a:pt x="1378" y="600"/>
                  </a:lnTo>
                  <a:lnTo>
                    <a:pt x="1399" y="594"/>
                  </a:lnTo>
                  <a:lnTo>
                    <a:pt x="1419" y="587"/>
                  </a:lnTo>
                  <a:lnTo>
                    <a:pt x="1437" y="580"/>
                  </a:lnTo>
                  <a:lnTo>
                    <a:pt x="1453" y="571"/>
                  </a:lnTo>
                  <a:lnTo>
                    <a:pt x="1461" y="565"/>
                  </a:lnTo>
                  <a:lnTo>
                    <a:pt x="1467" y="560"/>
                  </a:lnTo>
                  <a:lnTo>
                    <a:pt x="1474" y="554"/>
                  </a:lnTo>
                  <a:lnTo>
                    <a:pt x="1479" y="549"/>
                  </a:lnTo>
                  <a:lnTo>
                    <a:pt x="1484" y="542"/>
                  </a:lnTo>
                  <a:lnTo>
                    <a:pt x="1489" y="536"/>
                  </a:lnTo>
                  <a:lnTo>
                    <a:pt x="1492" y="528"/>
                  </a:lnTo>
                  <a:lnTo>
                    <a:pt x="1496" y="520"/>
                  </a:lnTo>
                  <a:lnTo>
                    <a:pt x="1498" y="512"/>
                  </a:lnTo>
                  <a:lnTo>
                    <a:pt x="1500" y="503"/>
                  </a:lnTo>
                  <a:lnTo>
                    <a:pt x="1501" y="493"/>
                  </a:lnTo>
                  <a:lnTo>
                    <a:pt x="1501" y="483"/>
                  </a:lnTo>
                  <a:lnTo>
                    <a:pt x="1500" y="460"/>
                  </a:lnTo>
                  <a:lnTo>
                    <a:pt x="1499" y="437"/>
                  </a:lnTo>
                  <a:lnTo>
                    <a:pt x="1498" y="413"/>
                  </a:lnTo>
                  <a:lnTo>
                    <a:pt x="1497" y="389"/>
                  </a:lnTo>
                  <a:lnTo>
                    <a:pt x="1497" y="365"/>
                  </a:lnTo>
                  <a:lnTo>
                    <a:pt x="1497" y="338"/>
                  </a:lnTo>
                  <a:lnTo>
                    <a:pt x="1498" y="312"/>
                  </a:lnTo>
                  <a:lnTo>
                    <a:pt x="1501" y="285"/>
                  </a:lnTo>
                  <a:lnTo>
                    <a:pt x="1506" y="268"/>
                  </a:lnTo>
                  <a:lnTo>
                    <a:pt x="1513" y="250"/>
                  </a:lnTo>
                  <a:lnTo>
                    <a:pt x="1521" y="233"/>
                  </a:lnTo>
                  <a:lnTo>
                    <a:pt x="1530" y="220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4490011" y="4545081"/>
              <a:ext cx="438105" cy="292832"/>
            </a:xfrm>
            <a:custGeom>
              <a:avLst/>
              <a:gdLst/>
              <a:ahLst/>
              <a:cxnLst>
                <a:cxn ang="0">
                  <a:pos x="1469" y="190"/>
                </a:cxn>
                <a:cxn ang="0">
                  <a:pos x="1316" y="163"/>
                </a:cxn>
                <a:cxn ang="0">
                  <a:pos x="1259" y="133"/>
                </a:cxn>
                <a:cxn ang="0">
                  <a:pos x="1233" y="65"/>
                </a:cxn>
                <a:cxn ang="0">
                  <a:pos x="1222" y="2"/>
                </a:cxn>
                <a:cxn ang="0">
                  <a:pos x="1172" y="11"/>
                </a:cxn>
                <a:cxn ang="0">
                  <a:pos x="1069" y="124"/>
                </a:cxn>
                <a:cxn ang="0">
                  <a:pos x="1008" y="244"/>
                </a:cxn>
                <a:cxn ang="0">
                  <a:pos x="992" y="333"/>
                </a:cxn>
                <a:cxn ang="0">
                  <a:pos x="950" y="379"/>
                </a:cxn>
                <a:cxn ang="0">
                  <a:pos x="820" y="437"/>
                </a:cxn>
                <a:cxn ang="0">
                  <a:pos x="694" y="485"/>
                </a:cxn>
                <a:cxn ang="0">
                  <a:pos x="613" y="490"/>
                </a:cxn>
                <a:cxn ang="0">
                  <a:pos x="490" y="466"/>
                </a:cxn>
                <a:cxn ang="0">
                  <a:pos x="397" y="480"/>
                </a:cxn>
                <a:cxn ang="0">
                  <a:pos x="237" y="535"/>
                </a:cxn>
                <a:cxn ang="0">
                  <a:pos x="47" y="597"/>
                </a:cxn>
                <a:cxn ang="0">
                  <a:pos x="63" y="652"/>
                </a:cxn>
                <a:cxn ang="0">
                  <a:pos x="139" y="686"/>
                </a:cxn>
                <a:cxn ang="0">
                  <a:pos x="256" y="699"/>
                </a:cxn>
                <a:cxn ang="0">
                  <a:pos x="248" y="744"/>
                </a:cxn>
                <a:cxn ang="0">
                  <a:pos x="196" y="778"/>
                </a:cxn>
                <a:cxn ang="0">
                  <a:pos x="105" y="800"/>
                </a:cxn>
                <a:cxn ang="0">
                  <a:pos x="31" y="827"/>
                </a:cxn>
                <a:cxn ang="0">
                  <a:pos x="7" y="865"/>
                </a:cxn>
                <a:cxn ang="0">
                  <a:pos x="0" y="921"/>
                </a:cxn>
                <a:cxn ang="0">
                  <a:pos x="52" y="1007"/>
                </a:cxn>
                <a:cxn ang="0">
                  <a:pos x="110" y="991"/>
                </a:cxn>
                <a:cxn ang="0">
                  <a:pos x="124" y="956"/>
                </a:cxn>
                <a:cxn ang="0">
                  <a:pos x="97" y="932"/>
                </a:cxn>
                <a:cxn ang="0">
                  <a:pos x="80" y="898"/>
                </a:cxn>
                <a:cxn ang="0">
                  <a:pos x="104" y="877"/>
                </a:cxn>
                <a:cxn ang="0">
                  <a:pos x="155" y="857"/>
                </a:cxn>
                <a:cxn ang="0">
                  <a:pos x="185" y="848"/>
                </a:cxn>
                <a:cxn ang="0">
                  <a:pos x="199" y="876"/>
                </a:cxn>
                <a:cxn ang="0">
                  <a:pos x="248" y="890"/>
                </a:cxn>
                <a:cxn ang="0">
                  <a:pos x="292" y="861"/>
                </a:cxn>
                <a:cxn ang="0">
                  <a:pos x="337" y="843"/>
                </a:cxn>
                <a:cxn ang="0">
                  <a:pos x="396" y="856"/>
                </a:cxn>
                <a:cxn ang="0">
                  <a:pos x="372" y="868"/>
                </a:cxn>
                <a:cxn ang="0">
                  <a:pos x="328" y="883"/>
                </a:cxn>
                <a:cxn ang="0">
                  <a:pos x="426" y="895"/>
                </a:cxn>
                <a:cxn ang="0">
                  <a:pos x="598" y="889"/>
                </a:cxn>
                <a:cxn ang="0">
                  <a:pos x="662" y="785"/>
                </a:cxn>
                <a:cxn ang="0">
                  <a:pos x="670" y="805"/>
                </a:cxn>
                <a:cxn ang="0">
                  <a:pos x="650" y="851"/>
                </a:cxn>
                <a:cxn ang="0">
                  <a:pos x="671" y="882"/>
                </a:cxn>
                <a:cxn ang="0">
                  <a:pos x="797" y="880"/>
                </a:cxn>
                <a:cxn ang="0">
                  <a:pos x="939" y="875"/>
                </a:cxn>
                <a:cxn ang="0">
                  <a:pos x="995" y="896"/>
                </a:cxn>
                <a:cxn ang="0">
                  <a:pos x="1047" y="901"/>
                </a:cxn>
                <a:cxn ang="0">
                  <a:pos x="1093" y="872"/>
                </a:cxn>
                <a:cxn ang="0">
                  <a:pos x="1091" y="828"/>
                </a:cxn>
                <a:cxn ang="0">
                  <a:pos x="1086" y="792"/>
                </a:cxn>
                <a:cxn ang="0">
                  <a:pos x="1134" y="709"/>
                </a:cxn>
                <a:cxn ang="0">
                  <a:pos x="1238" y="641"/>
                </a:cxn>
                <a:cxn ang="0">
                  <a:pos x="1419" y="587"/>
                </a:cxn>
                <a:cxn ang="0">
                  <a:pos x="1479" y="549"/>
                </a:cxn>
                <a:cxn ang="0">
                  <a:pos x="1500" y="503"/>
                </a:cxn>
                <a:cxn ang="0">
                  <a:pos x="1497" y="389"/>
                </a:cxn>
                <a:cxn ang="0">
                  <a:pos x="1513" y="250"/>
                </a:cxn>
              </a:cxnLst>
              <a:rect l="0" t="0" r="r" b="b"/>
              <a:pathLst>
                <a:path w="1530" h="1020">
                  <a:moveTo>
                    <a:pt x="1530" y="220"/>
                  </a:moveTo>
                  <a:lnTo>
                    <a:pt x="1518" y="212"/>
                  </a:lnTo>
                  <a:lnTo>
                    <a:pt x="1507" y="206"/>
                  </a:lnTo>
                  <a:lnTo>
                    <a:pt x="1495" y="199"/>
                  </a:lnTo>
                  <a:lnTo>
                    <a:pt x="1483" y="195"/>
                  </a:lnTo>
                  <a:lnTo>
                    <a:pt x="1469" y="190"/>
                  </a:lnTo>
                  <a:lnTo>
                    <a:pt x="1456" y="187"/>
                  </a:lnTo>
                  <a:lnTo>
                    <a:pt x="1443" y="184"/>
                  </a:lnTo>
                  <a:lnTo>
                    <a:pt x="1430" y="181"/>
                  </a:lnTo>
                  <a:lnTo>
                    <a:pt x="1377" y="173"/>
                  </a:lnTo>
                  <a:lnTo>
                    <a:pt x="1327" y="165"/>
                  </a:lnTo>
                  <a:lnTo>
                    <a:pt x="1316" y="163"/>
                  </a:lnTo>
                  <a:lnTo>
                    <a:pt x="1305" y="160"/>
                  </a:lnTo>
                  <a:lnTo>
                    <a:pt x="1294" y="155"/>
                  </a:lnTo>
                  <a:lnTo>
                    <a:pt x="1284" y="151"/>
                  </a:lnTo>
                  <a:lnTo>
                    <a:pt x="1275" y="147"/>
                  </a:lnTo>
                  <a:lnTo>
                    <a:pt x="1267" y="140"/>
                  </a:lnTo>
                  <a:lnTo>
                    <a:pt x="1259" y="133"/>
                  </a:lnTo>
                  <a:lnTo>
                    <a:pt x="1252" y="125"/>
                  </a:lnTo>
                  <a:lnTo>
                    <a:pt x="1246" y="116"/>
                  </a:lnTo>
                  <a:lnTo>
                    <a:pt x="1241" y="105"/>
                  </a:lnTo>
                  <a:lnTo>
                    <a:pt x="1237" y="94"/>
                  </a:lnTo>
                  <a:lnTo>
                    <a:pt x="1235" y="81"/>
                  </a:lnTo>
                  <a:lnTo>
                    <a:pt x="1233" y="65"/>
                  </a:lnTo>
                  <a:lnTo>
                    <a:pt x="1233" y="49"/>
                  </a:lnTo>
                  <a:lnTo>
                    <a:pt x="1233" y="31"/>
                  </a:lnTo>
                  <a:lnTo>
                    <a:pt x="1235" y="12"/>
                  </a:lnTo>
                  <a:lnTo>
                    <a:pt x="1230" y="7"/>
                  </a:lnTo>
                  <a:lnTo>
                    <a:pt x="1226" y="4"/>
                  </a:lnTo>
                  <a:lnTo>
                    <a:pt x="1222" y="2"/>
                  </a:lnTo>
                  <a:lnTo>
                    <a:pt x="1217" y="1"/>
                  </a:lnTo>
                  <a:lnTo>
                    <a:pt x="1208" y="0"/>
                  </a:lnTo>
                  <a:lnTo>
                    <a:pt x="1200" y="2"/>
                  </a:lnTo>
                  <a:lnTo>
                    <a:pt x="1190" y="5"/>
                  </a:lnTo>
                  <a:lnTo>
                    <a:pt x="1181" y="8"/>
                  </a:lnTo>
                  <a:lnTo>
                    <a:pt x="1172" y="11"/>
                  </a:lnTo>
                  <a:lnTo>
                    <a:pt x="1163" y="12"/>
                  </a:lnTo>
                  <a:lnTo>
                    <a:pt x="1137" y="39"/>
                  </a:lnTo>
                  <a:lnTo>
                    <a:pt x="1110" y="71"/>
                  </a:lnTo>
                  <a:lnTo>
                    <a:pt x="1097" y="87"/>
                  </a:lnTo>
                  <a:lnTo>
                    <a:pt x="1082" y="105"/>
                  </a:lnTo>
                  <a:lnTo>
                    <a:pt x="1069" y="124"/>
                  </a:lnTo>
                  <a:lnTo>
                    <a:pt x="1056" y="143"/>
                  </a:lnTo>
                  <a:lnTo>
                    <a:pt x="1044" y="163"/>
                  </a:lnTo>
                  <a:lnTo>
                    <a:pt x="1033" y="183"/>
                  </a:lnTo>
                  <a:lnTo>
                    <a:pt x="1023" y="202"/>
                  </a:lnTo>
                  <a:lnTo>
                    <a:pt x="1014" y="223"/>
                  </a:lnTo>
                  <a:lnTo>
                    <a:pt x="1008" y="244"/>
                  </a:lnTo>
                  <a:lnTo>
                    <a:pt x="1002" y="265"/>
                  </a:lnTo>
                  <a:lnTo>
                    <a:pt x="999" y="285"/>
                  </a:lnTo>
                  <a:lnTo>
                    <a:pt x="998" y="306"/>
                  </a:lnTo>
                  <a:lnTo>
                    <a:pt x="997" y="315"/>
                  </a:lnTo>
                  <a:lnTo>
                    <a:pt x="996" y="324"/>
                  </a:lnTo>
                  <a:lnTo>
                    <a:pt x="992" y="333"/>
                  </a:lnTo>
                  <a:lnTo>
                    <a:pt x="987" y="342"/>
                  </a:lnTo>
                  <a:lnTo>
                    <a:pt x="981" y="349"/>
                  </a:lnTo>
                  <a:lnTo>
                    <a:pt x="975" y="357"/>
                  </a:lnTo>
                  <a:lnTo>
                    <a:pt x="967" y="365"/>
                  </a:lnTo>
                  <a:lnTo>
                    <a:pt x="960" y="371"/>
                  </a:lnTo>
                  <a:lnTo>
                    <a:pt x="950" y="379"/>
                  </a:lnTo>
                  <a:lnTo>
                    <a:pt x="940" y="386"/>
                  </a:lnTo>
                  <a:lnTo>
                    <a:pt x="930" y="391"/>
                  </a:lnTo>
                  <a:lnTo>
                    <a:pt x="919" y="398"/>
                  </a:lnTo>
                  <a:lnTo>
                    <a:pt x="895" y="409"/>
                  </a:lnTo>
                  <a:lnTo>
                    <a:pt x="871" y="418"/>
                  </a:lnTo>
                  <a:lnTo>
                    <a:pt x="820" y="437"/>
                  </a:lnTo>
                  <a:lnTo>
                    <a:pt x="773" y="452"/>
                  </a:lnTo>
                  <a:lnTo>
                    <a:pt x="751" y="460"/>
                  </a:lnTo>
                  <a:lnTo>
                    <a:pt x="733" y="467"/>
                  </a:lnTo>
                  <a:lnTo>
                    <a:pt x="718" y="472"/>
                  </a:lnTo>
                  <a:lnTo>
                    <a:pt x="706" y="479"/>
                  </a:lnTo>
                  <a:lnTo>
                    <a:pt x="694" y="485"/>
                  </a:lnTo>
                  <a:lnTo>
                    <a:pt x="681" y="490"/>
                  </a:lnTo>
                  <a:lnTo>
                    <a:pt x="669" y="492"/>
                  </a:lnTo>
                  <a:lnTo>
                    <a:pt x="655" y="494"/>
                  </a:lnTo>
                  <a:lnTo>
                    <a:pt x="642" y="494"/>
                  </a:lnTo>
                  <a:lnTo>
                    <a:pt x="627" y="492"/>
                  </a:lnTo>
                  <a:lnTo>
                    <a:pt x="613" y="490"/>
                  </a:lnTo>
                  <a:lnTo>
                    <a:pt x="598" y="487"/>
                  </a:lnTo>
                  <a:lnTo>
                    <a:pt x="568" y="480"/>
                  </a:lnTo>
                  <a:lnTo>
                    <a:pt x="537" y="473"/>
                  </a:lnTo>
                  <a:lnTo>
                    <a:pt x="522" y="470"/>
                  </a:lnTo>
                  <a:lnTo>
                    <a:pt x="506" y="468"/>
                  </a:lnTo>
                  <a:lnTo>
                    <a:pt x="490" y="466"/>
                  </a:lnTo>
                  <a:lnTo>
                    <a:pt x="475" y="466"/>
                  </a:lnTo>
                  <a:lnTo>
                    <a:pt x="463" y="466"/>
                  </a:lnTo>
                  <a:lnTo>
                    <a:pt x="450" y="468"/>
                  </a:lnTo>
                  <a:lnTo>
                    <a:pt x="438" y="470"/>
                  </a:lnTo>
                  <a:lnTo>
                    <a:pt x="424" y="472"/>
                  </a:lnTo>
                  <a:lnTo>
                    <a:pt x="397" y="480"/>
                  </a:lnTo>
                  <a:lnTo>
                    <a:pt x="371" y="490"/>
                  </a:lnTo>
                  <a:lnTo>
                    <a:pt x="343" y="500"/>
                  </a:lnTo>
                  <a:lnTo>
                    <a:pt x="319" y="509"/>
                  </a:lnTo>
                  <a:lnTo>
                    <a:pt x="296" y="518"/>
                  </a:lnTo>
                  <a:lnTo>
                    <a:pt x="275" y="525"/>
                  </a:lnTo>
                  <a:lnTo>
                    <a:pt x="237" y="535"/>
                  </a:lnTo>
                  <a:lnTo>
                    <a:pt x="202" y="543"/>
                  </a:lnTo>
                  <a:lnTo>
                    <a:pt x="170" y="551"/>
                  </a:lnTo>
                  <a:lnTo>
                    <a:pt x="139" y="560"/>
                  </a:lnTo>
                  <a:lnTo>
                    <a:pt x="110" y="570"/>
                  </a:lnTo>
                  <a:lnTo>
                    <a:pt x="79" y="582"/>
                  </a:lnTo>
                  <a:lnTo>
                    <a:pt x="47" y="597"/>
                  </a:lnTo>
                  <a:lnTo>
                    <a:pt x="12" y="615"/>
                  </a:lnTo>
                  <a:lnTo>
                    <a:pt x="23" y="619"/>
                  </a:lnTo>
                  <a:lnTo>
                    <a:pt x="33" y="625"/>
                  </a:lnTo>
                  <a:lnTo>
                    <a:pt x="42" y="630"/>
                  </a:lnTo>
                  <a:lnTo>
                    <a:pt x="48" y="638"/>
                  </a:lnTo>
                  <a:lnTo>
                    <a:pt x="63" y="652"/>
                  </a:lnTo>
                  <a:lnTo>
                    <a:pt x="77" y="669"/>
                  </a:lnTo>
                  <a:lnTo>
                    <a:pt x="83" y="674"/>
                  </a:lnTo>
                  <a:lnTo>
                    <a:pt x="92" y="678"/>
                  </a:lnTo>
                  <a:lnTo>
                    <a:pt x="102" y="680"/>
                  </a:lnTo>
                  <a:lnTo>
                    <a:pt x="114" y="684"/>
                  </a:lnTo>
                  <a:lnTo>
                    <a:pt x="139" y="686"/>
                  </a:lnTo>
                  <a:lnTo>
                    <a:pt x="168" y="687"/>
                  </a:lnTo>
                  <a:lnTo>
                    <a:pt x="195" y="687"/>
                  </a:lnTo>
                  <a:lnTo>
                    <a:pt x="219" y="687"/>
                  </a:lnTo>
                  <a:lnTo>
                    <a:pt x="238" y="688"/>
                  </a:lnTo>
                  <a:lnTo>
                    <a:pt x="250" y="689"/>
                  </a:lnTo>
                  <a:lnTo>
                    <a:pt x="256" y="699"/>
                  </a:lnTo>
                  <a:lnTo>
                    <a:pt x="259" y="708"/>
                  </a:lnTo>
                  <a:lnTo>
                    <a:pt x="260" y="716"/>
                  </a:lnTo>
                  <a:lnTo>
                    <a:pt x="259" y="723"/>
                  </a:lnTo>
                  <a:lnTo>
                    <a:pt x="257" y="731"/>
                  </a:lnTo>
                  <a:lnTo>
                    <a:pt x="252" y="737"/>
                  </a:lnTo>
                  <a:lnTo>
                    <a:pt x="248" y="744"/>
                  </a:lnTo>
                  <a:lnTo>
                    <a:pt x="241" y="751"/>
                  </a:lnTo>
                  <a:lnTo>
                    <a:pt x="235" y="756"/>
                  </a:lnTo>
                  <a:lnTo>
                    <a:pt x="227" y="762"/>
                  </a:lnTo>
                  <a:lnTo>
                    <a:pt x="219" y="766"/>
                  </a:lnTo>
                  <a:lnTo>
                    <a:pt x="212" y="770"/>
                  </a:lnTo>
                  <a:lnTo>
                    <a:pt x="196" y="778"/>
                  </a:lnTo>
                  <a:lnTo>
                    <a:pt x="183" y="782"/>
                  </a:lnTo>
                  <a:lnTo>
                    <a:pt x="168" y="787"/>
                  </a:lnTo>
                  <a:lnTo>
                    <a:pt x="153" y="791"/>
                  </a:lnTo>
                  <a:lnTo>
                    <a:pt x="136" y="794"/>
                  </a:lnTo>
                  <a:lnTo>
                    <a:pt x="121" y="797"/>
                  </a:lnTo>
                  <a:lnTo>
                    <a:pt x="105" y="800"/>
                  </a:lnTo>
                  <a:lnTo>
                    <a:pt x="90" y="802"/>
                  </a:lnTo>
                  <a:lnTo>
                    <a:pt x="76" y="807"/>
                  </a:lnTo>
                  <a:lnTo>
                    <a:pt x="61" y="811"/>
                  </a:lnTo>
                  <a:lnTo>
                    <a:pt x="48" y="816"/>
                  </a:lnTo>
                  <a:lnTo>
                    <a:pt x="36" y="823"/>
                  </a:lnTo>
                  <a:lnTo>
                    <a:pt x="31" y="827"/>
                  </a:lnTo>
                  <a:lnTo>
                    <a:pt x="26" y="832"/>
                  </a:lnTo>
                  <a:lnTo>
                    <a:pt x="21" y="837"/>
                  </a:lnTo>
                  <a:lnTo>
                    <a:pt x="18" y="843"/>
                  </a:lnTo>
                  <a:lnTo>
                    <a:pt x="13" y="849"/>
                  </a:lnTo>
                  <a:lnTo>
                    <a:pt x="10" y="857"/>
                  </a:lnTo>
                  <a:lnTo>
                    <a:pt x="7" y="865"/>
                  </a:lnTo>
                  <a:lnTo>
                    <a:pt x="4" y="872"/>
                  </a:lnTo>
                  <a:lnTo>
                    <a:pt x="2" y="882"/>
                  </a:lnTo>
                  <a:lnTo>
                    <a:pt x="1" y="892"/>
                  </a:lnTo>
                  <a:lnTo>
                    <a:pt x="0" y="902"/>
                  </a:lnTo>
                  <a:lnTo>
                    <a:pt x="0" y="914"/>
                  </a:lnTo>
                  <a:lnTo>
                    <a:pt x="0" y="921"/>
                  </a:lnTo>
                  <a:lnTo>
                    <a:pt x="2" y="927"/>
                  </a:lnTo>
                  <a:lnTo>
                    <a:pt x="6" y="935"/>
                  </a:lnTo>
                  <a:lnTo>
                    <a:pt x="10" y="944"/>
                  </a:lnTo>
                  <a:lnTo>
                    <a:pt x="20" y="961"/>
                  </a:lnTo>
                  <a:lnTo>
                    <a:pt x="31" y="979"/>
                  </a:lnTo>
                  <a:lnTo>
                    <a:pt x="52" y="1007"/>
                  </a:lnTo>
                  <a:lnTo>
                    <a:pt x="61" y="1020"/>
                  </a:lnTo>
                  <a:lnTo>
                    <a:pt x="72" y="1016"/>
                  </a:lnTo>
                  <a:lnTo>
                    <a:pt x="83" y="1010"/>
                  </a:lnTo>
                  <a:lnTo>
                    <a:pt x="93" y="1005"/>
                  </a:lnTo>
                  <a:lnTo>
                    <a:pt x="102" y="998"/>
                  </a:lnTo>
                  <a:lnTo>
                    <a:pt x="110" y="991"/>
                  </a:lnTo>
                  <a:lnTo>
                    <a:pt x="116" y="981"/>
                  </a:lnTo>
                  <a:lnTo>
                    <a:pt x="119" y="976"/>
                  </a:lnTo>
                  <a:lnTo>
                    <a:pt x="121" y="971"/>
                  </a:lnTo>
                  <a:lnTo>
                    <a:pt x="123" y="964"/>
                  </a:lnTo>
                  <a:lnTo>
                    <a:pt x="124" y="958"/>
                  </a:lnTo>
                  <a:lnTo>
                    <a:pt x="124" y="956"/>
                  </a:lnTo>
                  <a:lnTo>
                    <a:pt x="123" y="953"/>
                  </a:lnTo>
                  <a:lnTo>
                    <a:pt x="122" y="951"/>
                  </a:lnTo>
                  <a:lnTo>
                    <a:pt x="120" y="948"/>
                  </a:lnTo>
                  <a:lnTo>
                    <a:pt x="113" y="944"/>
                  </a:lnTo>
                  <a:lnTo>
                    <a:pt x="104" y="938"/>
                  </a:lnTo>
                  <a:lnTo>
                    <a:pt x="97" y="932"/>
                  </a:lnTo>
                  <a:lnTo>
                    <a:pt x="89" y="925"/>
                  </a:lnTo>
                  <a:lnTo>
                    <a:pt x="86" y="921"/>
                  </a:lnTo>
                  <a:lnTo>
                    <a:pt x="82" y="916"/>
                  </a:lnTo>
                  <a:lnTo>
                    <a:pt x="81" y="912"/>
                  </a:lnTo>
                  <a:lnTo>
                    <a:pt x="80" y="906"/>
                  </a:lnTo>
                  <a:lnTo>
                    <a:pt x="80" y="898"/>
                  </a:lnTo>
                  <a:lnTo>
                    <a:pt x="82" y="891"/>
                  </a:lnTo>
                  <a:lnTo>
                    <a:pt x="86" y="885"/>
                  </a:lnTo>
                  <a:lnTo>
                    <a:pt x="89" y="882"/>
                  </a:lnTo>
                  <a:lnTo>
                    <a:pt x="93" y="880"/>
                  </a:lnTo>
                  <a:lnTo>
                    <a:pt x="99" y="878"/>
                  </a:lnTo>
                  <a:lnTo>
                    <a:pt x="104" y="877"/>
                  </a:lnTo>
                  <a:lnTo>
                    <a:pt x="111" y="876"/>
                  </a:lnTo>
                  <a:lnTo>
                    <a:pt x="124" y="875"/>
                  </a:lnTo>
                  <a:lnTo>
                    <a:pt x="137" y="871"/>
                  </a:lnTo>
                  <a:lnTo>
                    <a:pt x="144" y="868"/>
                  </a:lnTo>
                  <a:lnTo>
                    <a:pt x="149" y="864"/>
                  </a:lnTo>
                  <a:lnTo>
                    <a:pt x="155" y="857"/>
                  </a:lnTo>
                  <a:lnTo>
                    <a:pt x="160" y="849"/>
                  </a:lnTo>
                  <a:lnTo>
                    <a:pt x="168" y="846"/>
                  </a:lnTo>
                  <a:lnTo>
                    <a:pt x="174" y="844"/>
                  </a:lnTo>
                  <a:lnTo>
                    <a:pt x="179" y="844"/>
                  </a:lnTo>
                  <a:lnTo>
                    <a:pt x="183" y="845"/>
                  </a:lnTo>
                  <a:lnTo>
                    <a:pt x="185" y="848"/>
                  </a:lnTo>
                  <a:lnTo>
                    <a:pt x="188" y="851"/>
                  </a:lnTo>
                  <a:lnTo>
                    <a:pt x="189" y="856"/>
                  </a:lnTo>
                  <a:lnTo>
                    <a:pt x="191" y="860"/>
                  </a:lnTo>
                  <a:lnTo>
                    <a:pt x="193" y="866"/>
                  </a:lnTo>
                  <a:lnTo>
                    <a:pt x="195" y="871"/>
                  </a:lnTo>
                  <a:lnTo>
                    <a:pt x="199" y="876"/>
                  </a:lnTo>
                  <a:lnTo>
                    <a:pt x="204" y="881"/>
                  </a:lnTo>
                  <a:lnTo>
                    <a:pt x="210" y="884"/>
                  </a:lnTo>
                  <a:lnTo>
                    <a:pt x="217" y="888"/>
                  </a:lnTo>
                  <a:lnTo>
                    <a:pt x="227" y="890"/>
                  </a:lnTo>
                  <a:lnTo>
                    <a:pt x="239" y="891"/>
                  </a:lnTo>
                  <a:lnTo>
                    <a:pt x="248" y="890"/>
                  </a:lnTo>
                  <a:lnTo>
                    <a:pt x="254" y="889"/>
                  </a:lnTo>
                  <a:lnTo>
                    <a:pt x="260" y="887"/>
                  </a:lnTo>
                  <a:lnTo>
                    <a:pt x="267" y="883"/>
                  </a:lnTo>
                  <a:lnTo>
                    <a:pt x="276" y="876"/>
                  </a:lnTo>
                  <a:lnTo>
                    <a:pt x="286" y="867"/>
                  </a:lnTo>
                  <a:lnTo>
                    <a:pt x="292" y="861"/>
                  </a:lnTo>
                  <a:lnTo>
                    <a:pt x="297" y="857"/>
                  </a:lnTo>
                  <a:lnTo>
                    <a:pt x="303" y="854"/>
                  </a:lnTo>
                  <a:lnTo>
                    <a:pt x="310" y="849"/>
                  </a:lnTo>
                  <a:lnTo>
                    <a:pt x="318" y="846"/>
                  </a:lnTo>
                  <a:lnTo>
                    <a:pt x="327" y="844"/>
                  </a:lnTo>
                  <a:lnTo>
                    <a:pt x="337" y="843"/>
                  </a:lnTo>
                  <a:lnTo>
                    <a:pt x="348" y="842"/>
                  </a:lnTo>
                  <a:lnTo>
                    <a:pt x="361" y="843"/>
                  </a:lnTo>
                  <a:lnTo>
                    <a:pt x="376" y="846"/>
                  </a:lnTo>
                  <a:lnTo>
                    <a:pt x="384" y="848"/>
                  </a:lnTo>
                  <a:lnTo>
                    <a:pt x="392" y="851"/>
                  </a:lnTo>
                  <a:lnTo>
                    <a:pt x="396" y="856"/>
                  </a:lnTo>
                  <a:lnTo>
                    <a:pt x="399" y="860"/>
                  </a:lnTo>
                  <a:lnTo>
                    <a:pt x="398" y="861"/>
                  </a:lnTo>
                  <a:lnTo>
                    <a:pt x="395" y="864"/>
                  </a:lnTo>
                  <a:lnTo>
                    <a:pt x="390" y="865"/>
                  </a:lnTo>
                  <a:lnTo>
                    <a:pt x="385" y="866"/>
                  </a:lnTo>
                  <a:lnTo>
                    <a:pt x="372" y="868"/>
                  </a:lnTo>
                  <a:lnTo>
                    <a:pt x="358" y="870"/>
                  </a:lnTo>
                  <a:lnTo>
                    <a:pt x="350" y="872"/>
                  </a:lnTo>
                  <a:lnTo>
                    <a:pt x="343" y="875"/>
                  </a:lnTo>
                  <a:lnTo>
                    <a:pt x="338" y="877"/>
                  </a:lnTo>
                  <a:lnTo>
                    <a:pt x="332" y="880"/>
                  </a:lnTo>
                  <a:lnTo>
                    <a:pt x="328" y="883"/>
                  </a:lnTo>
                  <a:lnTo>
                    <a:pt x="326" y="888"/>
                  </a:lnTo>
                  <a:lnTo>
                    <a:pt x="325" y="893"/>
                  </a:lnTo>
                  <a:lnTo>
                    <a:pt x="325" y="899"/>
                  </a:lnTo>
                  <a:lnTo>
                    <a:pt x="356" y="899"/>
                  </a:lnTo>
                  <a:lnTo>
                    <a:pt x="390" y="898"/>
                  </a:lnTo>
                  <a:lnTo>
                    <a:pt x="426" y="895"/>
                  </a:lnTo>
                  <a:lnTo>
                    <a:pt x="463" y="893"/>
                  </a:lnTo>
                  <a:lnTo>
                    <a:pt x="499" y="892"/>
                  </a:lnTo>
                  <a:lnTo>
                    <a:pt x="534" y="890"/>
                  </a:lnTo>
                  <a:lnTo>
                    <a:pt x="567" y="889"/>
                  </a:lnTo>
                  <a:lnTo>
                    <a:pt x="598" y="889"/>
                  </a:lnTo>
                  <a:lnTo>
                    <a:pt x="598" y="889"/>
                  </a:lnTo>
                  <a:lnTo>
                    <a:pt x="622" y="788"/>
                  </a:lnTo>
                  <a:lnTo>
                    <a:pt x="622" y="788"/>
                  </a:lnTo>
                  <a:lnTo>
                    <a:pt x="642" y="787"/>
                  </a:lnTo>
                  <a:lnTo>
                    <a:pt x="657" y="785"/>
                  </a:lnTo>
                  <a:lnTo>
                    <a:pt x="659" y="785"/>
                  </a:lnTo>
                  <a:lnTo>
                    <a:pt x="662" y="785"/>
                  </a:lnTo>
                  <a:lnTo>
                    <a:pt x="665" y="786"/>
                  </a:lnTo>
                  <a:lnTo>
                    <a:pt x="667" y="788"/>
                  </a:lnTo>
                  <a:lnTo>
                    <a:pt x="668" y="791"/>
                  </a:lnTo>
                  <a:lnTo>
                    <a:pt x="669" y="794"/>
                  </a:lnTo>
                  <a:lnTo>
                    <a:pt x="670" y="800"/>
                  </a:lnTo>
                  <a:lnTo>
                    <a:pt x="670" y="805"/>
                  </a:lnTo>
                  <a:lnTo>
                    <a:pt x="669" y="813"/>
                  </a:lnTo>
                  <a:lnTo>
                    <a:pt x="667" y="820"/>
                  </a:lnTo>
                  <a:lnTo>
                    <a:pt x="663" y="826"/>
                  </a:lnTo>
                  <a:lnTo>
                    <a:pt x="659" y="834"/>
                  </a:lnTo>
                  <a:lnTo>
                    <a:pt x="655" y="843"/>
                  </a:lnTo>
                  <a:lnTo>
                    <a:pt x="650" y="851"/>
                  </a:lnTo>
                  <a:lnTo>
                    <a:pt x="648" y="861"/>
                  </a:lnTo>
                  <a:lnTo>
                    <a:pt x="647" y="872"/>
                  </a:lnTo>
                  <a:lnTo>
                    <a:pt x="651" y="876"/>
                  </a:lnTo>
                  <a:lnTo>
                    <a:pt x="657" y="879"/>
                  </a:lnTo>
                  <a:lnTo>
                    <a:pt x="663" y="881"/>
                  </a:lnTo>
                  <a:lnTo>
                    <a:pt x="671" y="882"/>
                  </a:lnTo>
                  <a:lnTo>
                    <a:pt x="688" y="884"/>
                  </a:lnTo>
                  <a:lnTo>
                    <a:pt x="706" y="885"/>
                  </a:lnTo>
                  <a:lnTo>
                    <a:pt x="727" y="885"/>
                  </a:lnTo>
                  <a:lnTo>
                    <a:pt x="750" y="884"/>
                  </a:lnTo>
                  <a:lnTo>
                    <a:pt x="773" y="882"/>
                  </a:lnTo>
                  <a:lnTo>
                    <a:pt x="797" y="880"/>
                  </a:lnTo>
                  <a:lnTo>
                    <a:pt x="844" y="876"/>
                  </a:lnTo>
                  <a:lnTo>
                    <a:pt x="888" y="872"/>
                  </a:lnTo>
                  <a:lnTo>
                    <a:pt x="908" y="872"/>
                  </a:lnTo>
                  <a:lnTo>
                    <a:pt x="924" y="872"/>
                  </a:lnTo>
                  <a:lnTo>
                    <a:pt x="932" y="873"/>
                  </a:lnTo>
                  <a:lnTo>
                    <a:pt x="939" y="875"/>
                  </a:lnTo>
                  <a:lnTo>
                    <a:pt x="944" y="876"/>
                  </a:lnTo>
                  <a:lnTo>
                    <a:pt x="949" y="878"/>
                  </a:lnTo>
                  <a:lnTo>
                    <a:pt x="962" y="883"/>
                  </a:lnTo>
                  <a:lnTo>
                    <a:pt x="973" y="889"/>
                  </a:lnTo>
                  <a:lnTo>
                    <a:pt x="984" y="893"/>
                  </a:lnTo>
                  <a:lnTo>
                    <a:pt x="995" y="896"/>
                  </a:lnTo>
                  <a:lnTo>
                    <a:pt x="1004" y="899"/>
                  </a:lnTo>
                  <a:lnTo>
                    <a:pt x="1014" y="901"/>
                  </a:lnTo>
                  <a:lnTo>
                    <a:pt x="1023" y="902"/>
                  </a:lnTo>
                  <a:lnTo>
                    <a:pt x="1032" y="902"/>
                  </a:lnTo>
                  <a:lnTo>
                    <a:pt x="1040" y="902"/>
                  </a:lnTo>
                  <a:lnTo>
                    <a:pt x="1047" y="901"/>
                  </a:lnTo>
                  <a:lnTo>
                    <a:pt x="1054" y="900"/>
                  </a:lnTo>
                  <a:lnTo>
                    <a:pt x="1060" y="898"/>
                  </a:lnTo>
                  <a:lnTo>
                    <a:pt x="1071" y="893"/>
                  </a:lnTo>
                  <a:lnTo>
                    <a:pt x="1081" y="888"/>
                  </a:lnTo>
                  <a:lnTo>
                    <a:pt x="1088" y="880"/>
                  </a:lnTo>
                  <a:lnTo>
                    <a:pt x="1093" y="872"/>
                  </a:lnTo>
                  <a:lnTo>
                    <a:pt x="1098" y="865"/>
                  </a:lnTo>
                  <a:lnTo>
                    <a:pt x="1100" y="856"/>
                  </a:lnTo>
                  <a:lnTo>
                    <a:pt x="1100" y="848"/>
                  </a:lnTo>
                  <a:lnTo>
                    <a:pt x="1099" y="841"/>
                  </a:lnTo>
                  <a:lnTo>
                    <a:pt x="1095" y="834"/>
                  </a:lnTo>
                  <a:lnTo>
                    <a:pt x="1091" y="828"/>
                  </a:lnTo>
                  <a:lnTo>
                    <a:pt x="1088" y="826"/>
                  </a:lnTo>
                  <a:lnTo>
                    <a:pt x="1086" y="823"/>
                  </a:lnTo>
                  <a:lnTo>
                    <a:pt x="1085" y="819"/>
                  </a:lnTo>
                  <a:lnTo>
                    <a:pt x="1083" y="814"/>
                  </a:lnTo>
                  <a:lnTo>
                    <a:pt x="1083" y="804"/>
                  </a:lnTo>
                  <a:lnTo>
                    <a:pt x="1086" y="792"/>
                  </a:lnTo>
                  <a:lnTo>
                    <a:pt x="1089" y="780"/>
                  </a:lnTo>
                  <a:lnTo>
                    <a:pt x="1094" y="766"/>
                  </a:lnTo>
                  <a:lnTo>
                    <a:pt x="1102" y="753"/>
                  </a:lnTo>
                  <a:lnTo>
                    <a:pt x="1111" y="737"/>
                  </a:lnTo>
                  <a:lnTo>
                    <a:pt x="1122" y="723"/>
                  </a:lnTo>
                  <a:lnTo>
                    <a:pt x="1134" y="709"/>
                  </a:lnTo>
                  <a:lnTo>
                    <a:pt x="1148" y="695"/>
                  </a:lnTo>
                  <a:lnTo>
                    <a:pt x="1163" y="682"/>
                  </a:lnTo>
                  <a:lnTo>
                    <a:pt x="1180" y="669"/>
                  </a:lnTo>
                  <a:lnTo>
                    <a:pt x="1199" y="659"/>
                  </a:lnTo>
                  <a:lnTo>
                    <a:pt x="1217" y="649"/>
                  </a:lnTo>
                  <a:lnTo>
                    <a:pt x="1238" y="641"/>
                  </a:lnTo>
                  <a:lnTo>
                    <a:pt x="1286" y="626"/>
                  </a:lnTo>
                  <a:lnTo>
                    <a:pt x="1333" y="614"/>
                  </a:lnTo>
                  <a:lnTo>
                    <a:pt x="1356" y="607"/>
                  </a:lnTo>
                  <a:lnTo>
                    <a:pt x="1378" y="600"/>
                  </a:lnTo>
                  <a:lnTo>
                    <a:pt x="1399" y="594"/>
                  </a:lnTo>
                  <a:lnTo>
                    <a:pt x="1419" y="587"/>
                  </a:lnTo>
                  <a:lnTo>
                    <a:pt x="1437" y="580"/>
                  </a:lnTo>
                  <a:lnTo>
                    <a:pt x="1453" y="571"/>
                  </a:lnTo>
                  <a:lnTo>
                    <a:pt x="1461" y="565"/>
                  </a:lnTo>
                  <a:lnTo>
                    <a:pt x="1467" y="560"/>
                  </a:lnTo>
                  <a:lnTo>
                    <a:pt x="1474" y="554"/>
                  </a:lnTo>
                  <a:lnTo>
                    <a:pt x="1479" y="549"/>
                  </a:lnTo>
                  <a:lnTo>
                    <a:pt x="1484" y="542"/>
                  </a:lnTo>
                  <a:lnTo>
                    <a:pt x="1489" y="536"/>
                  </a:lnTo>
                  <a:lnTo>
                    <a:pt x="1492" y="528"/>
                  </a:lnTo>
                  <a:lnTo>
                    <a:pt x="1496" y="520"/>
                  </a:lnTo>
                  <a:lnTo>
                    <a:pt x="1498" y="512"/>
                  </a:lnTo>
                  <a:lnTo>
                    <a:pt x="1500" y="503"/>
                  </a:lnTo>
                  <a:lnTo>
                    <a:pt x="1501" y="493"/>
                  </a:lnTo>
                  <a:lnTo>
                    <a:pt x="1501" y="483"/>
                  </a:lnTo>
                  <a:lnTo>
                    <a:pt x="1500" y="460"/>
                  </a:lnTo>
                  <a:lnTo>
                    <a:pt x="1499" y="437"/>
                  </a:lnTo>
                  <a:lnTo>
                    <a:pt x="1498" y="413"/>
                  </a:lnTo>
                  <a:lnTo>
                    <a:pt x="1497" y="389"/>
                  </a:lnTo>
                  <a:lnTo>
                    <a:pt x="1497" y="365"/>
                  </a:lnTo>
                  <a:lnTo>
                    <a:pt x="1497" y="338"/>
                  </a:lnTo>
                  <a:lnTo>
                    <a:pt x="1498" y="312"/>
                  </a:lnTo>
                  <a:lnTo>
                    <a:pt x="1501" y="285"/>
                  </a:lnTo>
                  <a:lnTo>
                    <a:pt x="1506" y="268"/>
                  </a:lnTo>
                  <a:lnTo>
                    <a:pt x="1513" y="250"/>
                  </a:lnTo>
                  <a:lnTo>
                    <a:pt x="1521" y="233"/>
                  </a:lnTo>
                  <a:lnTo>
                    <a:pt x="1530" y="220"/>
                  </a:lnTo>
                  <a:lnTo>
                    <a:pt x="1530" y="220"/>
                  </a:lnTo>
                  <a:lnTo>
                    <a:pt x="1530" y="220"/>
                  </a:lnTo>
                  <a:close/>
                </a:path>
              </a:pathLst>
            </a:custGeom>
            <a:solidFill>
              <a:srgbClr val="FF0000"/>
            </a:solidFill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4822879" y="4214501"/>
              <a:ext cx="273386" cy="398069"/>
            </a:xfrm>
            <a:custGeom>
              <a:avLst/>
              <a:gdLst/>
              <a:ahLst/>
              <a:cxnLst>
                <a:cxn ang="0">
                  <a:pos x="406" y="1336"/>
                </a:cxn>
                <a:cxn ang="0">
                  <a:pos x="406" y="1300"/>
                </a:cxn>
                <a:cxn ang="0">
                  <a:pos x="415" y="1256"/>
                </a:cxn>
                <a:cxn ang="0">
                  <a:pos x="442" y="1238"/>
                </a:cxn>
                <a:cxn ang="0">
                  <a:pos x="520" y="1209"/>
                </a:cxn>
                <a:cxn ang="0">
                  <a:pos x="557" y="1176"/>
                </a:cxn>
                <a:cxn ang="0">
                  <a:pos x="624" y="1077"/>
                </a:cxn>
                <a:cxn ang="0">
                  <a:pos x="692" y="957"/>
                </a:cxn>
                <a:cxn ang="0">
                  <a:pos x="750" y="835"/>
                </a:cxn>
                <a:cxn ang="0">
                  <a:pos x="776" y="800"/>
                </a:cxn>
                <a:cxn ang="0">
                  <a:pos x="822" y="777"/>
                </a:cxn>
                <a:cxn ang="0">
                  <a:pos x="856" y="751"/>
                </a:cxn>
                <a:cxn ang="0">
                  <a:pos x="878" y="704"/>
                </a:cxn>
                <a:cxn ang="0">
                  <a:pos x="924" y="364"/>
                </a:cxn>
                <a:cxn ang="0">
                  <a:pos x="937" y="249"/>
                </a:cxn>
                <a:cxn ang="0">
                  <a:pos x="923" y="180"/>
                </a:cxn>
                <a:cxn ang="0">
                  <a:pos x="817" y="90"/>
                </a:cxn>
                <a:cxn ang="0">
                  <a:pos x="748" y="41"/>
                </a:cxn>
                <a:cxn ang="0">
                  <a:pos x="667" y="1"/>
                </a:cxn>
                <a:cxn ang="0">
                  <a:pos x="612" y="6"/>
                </a:cxn>
                <a:cxn ang="0">
                  <a:pos x="525" y="13"/>
                </a:cxn>
                <a:cxn ang="0">
                  <a:pos x="486" y="25"/>
                </a:cxn>
                <a:cxn ang="0">
                  <a:pos x="492" y="44"/>
                </a:cxn>
                <a:cxn ang="0">
                  <a:pos x="503" y="69"/>
                </a:cxn>
                <a:cxn ang="0">
                  <a:pos x="494" y="93"/>
                </a:cxn>
                <a:cxn ang="0">
                  <a:pos x="449" y="85"/>
                </a:cxn>
                <a:cxn ang="0">
                  <a:pos x="408" y="107"/>
                </a:cxn>
                <a:cxn ang="0">
                  <a:pos x="372" y="151"/>
                </a:cxn>
                <a:cxn ang="0">
                  <a:pos x="374" y="173"/>
                </a:cxn>
                <a:cxn ang="0">
                  <a:pos x="411" y="215"/>
                </a:cxn>
                <a:cxn ang="0">
                  <a:pos x="419" y="264"/>
                </a:cxn>
                <a:cxn ang="0">
                  <a:pos x="438" y="312"/>
                </a:cxn>
                <a:cxn ang="0">
                  <a:pos x="458" y="345"/>
                </a:cxn>
                <a:cxn ang="0">
                  <a:pos x="451" y="356"/>
                </a:cxn>
                <a:cxn ang="0">
                  <a:pos x="377" y="357"/>
                </a:cxn>
                <a:cxn ang="0">
                  <a:pos x="337" y="360"/>
                </a:cxn>
                <a:cxn ang="0">
                  <a:pos x="347" y="378"/>
                </a:cxn>
                <a:cxn ang="0">
                  <a:pos x="392" y="421"/>
                </a:cxn>
                <a:cxn ang="0">
                  <a:pos x="393" y="456"/>
                </a:cxn>
                <a:cxn ang="0">
                  <a:pos x="411" y="484"/>
                </a:cxn>
                <a:cxn ang="0">
                  <a:pos x="430" y="517"/>
                </a:cxn>
                <a:cxn ang="0">
                  <a:pos x="431" y="565"/>
                </a:cxn>
                <a:cxn ang="0">
                  <a:pos x="405" y="618"/>
                </a:cxn>
                <a:cxn ang="0">
                  <a:pos x="344" y="686"/>
                </a:cxn>
                <a:cxn ang="0">
                  <a:pos x="282" y="792"/>
                </a:cxn>
                <a:cxn ang="0">
                  <a:pos x="255" y="871"/>
                </a:cxn>
                <a:cxn ang="0">
                  <a:pos x="225" y="911"/>
                </a:cxn>
                <a:cxn ang="0">
                  <a:pos x="188" y="925"/>
                </a:cxn>
                <a:cxn ang="0">
                  <a:pos x="109" y="927"/>
                </a:cxn>
                <a:cxn ang="0">
                  <a:pos x="71" y="940"/>
                </a:cxn>
                <a:cxn ang="0">
                  <a:pos x="51" y="980"/>
                </a:cxn>
                <a:cxn ang="0">
                  <a:pos x="38" y="1109"/>
                </a:cxn>
                <a:cxn ang="0">
                  <a:pos x="9" y="1160"/>
                </a:cxn>
                <a:cxn ang="0">
                  <a:pos x="37" y="1161"/>
                </a:cxn>
                <a:cxn ang="0">
                  <a:pos x="67" y="1166"/>
                </a:cxn>
                <a:cxn ang="0">
                  <a:pos x="77" y="1244"/>
                </a:cxn>
                <a:cxn ang="0">
                  <a:pos x="110" y="1298"/>
                </a:cxn>
                <a:cxn ang="0">
                  <a:pos x="162" y="1323"/>
                </a:cxn>
                <a:cxn ang="0">
                  <a:pos x="299" y="1345"/>
                </a:cxn>
                <a:cxn ang="0">
                  <a:pos x="349" y="1374"/>
                </a:cxn>
              </a:cxnLst>
              <a:rect l="0" t="0" r="r" b="b"/>
              <a:pathLst>
                <a:path w="954" h="1392">
                  <a:moveTo>
                    <a:pt x="363" y="1392"/>
                  </a:moveTo>
                  <a:lnTo>
                    <a:pt x="380" y="1374"/>
                  </a:lnTo>
                  <a:lnTo>
                    <a:pt x="395" y="1356"/>
                  </a:lnTo>
                  <a:lnTo>
                    <a:pt x="402" y="1347"/>
                  </a:lnTo>
                  <a:lnTo>
                    <a:pt x="406" y="1336"/>
                  </a:lnTo>
                  <a:lnTo>
                    <a:pt x="407" y="1331"/>
                  </a:lnTo>
                  <a:lnTo>
                    <a:pt x="408" y="1325"/>
                  </a:lnTo>
                  <a:lnTo>
                    <a:pt x="408" y="1319"/>
                  </a:lnTo>
                  <a:lnTo>
                    <a:pt x="407" y="1312"/>
                  </a:lnTo>
                  <a:lnTo>
                    <a:pt x="406" y="1300"/>
                  </a:lnTo>
                  <a:lnTo>
                    <a:pt x="405" y="1288"/>
                  </a:lnTo>
                  <a:lnTo>
                    <a:pt x="406" y="1277"/>
                  </a:lnTo>
                  <a:lnTo>
                    <a:pt x="409" y="1266"/>
                  </a:lnTo>
                  <a:lnTo>
                    <a:pt x="412" y="1261"/>
                  </a:lnTo>
                  <a:lnTo>
                    <a:pt x="415" y="1256"/>
                  </a:lnTo>
                  <a:lnTo>
                    <a:pt x="418" y="1252"/>
                  </a:lnTo>
                  <a:lnTo>
                    <a:pt x="423" y="1247"/>
                  </a:lnTo>
                  <a:lnTo>
                    <a:pt x="429" y="1244"/>
                  </a:lnTo>
                  <a:lnTo>
                    <a:pt x="435" y="1241"/>
                  </a:lnTo>
                  <a:lnTo>
                    <a:pt x="442" y="1238"/>
                  </a:lnTo>
                  <a:lnTo>
                    <a:pt x="451" y="1235"/>
                  </a:lnTo>
                  <a:lnTo>
                    <a:pt x="479" y="1227"/>
                  </a:lnTo>
                  <a:lnTo>
                    <a:pt x="502" y="1219"/>
                  </a:lnTo>
                  <a:lnTo>
                    <a:pt x="511" y="1215"/>
                  </a:lnTo>
                  <a:lnTo>
                    <a:pt x="520" y="1209"/>
                  </a:lnTo>
                  <a:lnTo>
                    <a:pt x="528" y="1204"/>
                  </a:lnTo>
                  <a:lnTo>
                    <a:pt x="537" y="1198"/>
                  </a:lnTo>
                  <a:lnTo>
                    <a:pt x="543" y="1192"/>
                  </a:lnTo>
                  <a:lnTo>
                    <a:pt x="551" y="1184"/>
                  </a:lnTo>
                  <a:lnTo>
                    <a:pt x="557" y="1176"/>
                  </a:lnTo>
                  <a:lnTo>
                    <a:pt x="565" y="1167"/>
                  </a:lnTo>
                  <a:lnTo>
                    <a:pt x="579" y="1148"/>
                  </a:lnTo>
                  <a:lnTo>
                    <a:pt x="596" y="1124"/>
                  </a:lnTo>
                  <a:lnTo>
                    <a:pt x="610" y="1102"/>
                  </a:lnTo>
                  <a:lnTo>
                    <a:pt x="624" y="1077"/>
                  </a:lnTo>
                  <a:lnTo>
                    <a:pt x="640" y="1052"/>
                  </a:lnTo>
                  <a:lnTo>
                    <a:pt x="654" y="1028"/>
                  </a:lnTo>
                  <a:lnTo>
                    <a:pt x="668" y="1004"/>
                  </a:lnTo>
                  <a:lnTo>
                    <a:pt x="681" y="980"/>
                  </a:lnTo>
                  <a:lnTo>
                    <a:pt x="692" y="957"/>
                  </a:lnTo>
                  <a:lnTo>
                    <a:pt x="701" y="936"/>
                  </a:lnTo>
                  <a:lnTo>
                    <a:pt x="713" y="910"/>
                  </a:lnTo>
                  <a:lnTo>
                    <a:pt x="727" y="883"/>
                  </a:lnTo>
                  <a:lnTo>
                    <a:pt x="741" y="858"/>
                  </a:lnTo>
                  <a:lnTo>
                    <a:pt x="750" y="835"/>
                  </a:lnTo>
                  <a:lnTo>
                    <a:pt x="755" y="825"/>
                  </a:lnTo>
                  <a:lnTo>
                    <a:pt x="760" y="818"/>
                  </a:lnTo>
                  <a:lnTo>
                    <a:pt x="765" y="810"/>
                  </a:lnTo>
                  <a:lnTo>
                    <a:pt x="770" y="804"/>
                  </a:lnTo>
                  <a:lnTo>
                    <a:pt x="776" y="800"/>
                  </a:lnTo>
                  <a:lnTo>
                    <a:pt x="781" y="796"/>
                  </a:lnTo>
                  <a:lnTo>
                    <a:pt x="788" y="792"/>
                  </a:lnTo>
                  <a:lnTo>
                    <a:pt x="794" y="789"/>
                  </a:lnTo>
                  <a:lnTo>
                    <a:pt x="808" y="784"/>
                  </a:lnTo>
                  <a:lnTo>
                    <a:pt x="822" y="777"/>
                  </a:lnTo>
                  <a:lnTo>
                    <a:pt x="828" y="773"/>
                  </a:lnTo>
                  <a:lnTo>
                    <a:pt x="836" y="768"/>
                  </a:lnTo>
                  <a:lnTo>
                    <a:pt x="844" y="763"/>
                  </a:lnTo>
                  <a:lnTo>
                    <a:pt x="851" y="755"/>
                  </a:lnTo>
                  <a:lnTo>
                    <a:pt x="856" y="751"/>
                  </a:lnTo>
                  <a:lnTo>
                    <a:pt x="859" y="745"/>
                  </a:lnTo>
                  <a:lnTo>
                    <a:pt x="862" y="740"/>
                  </a:lnTo>
                  <a:lnTo>
                    <a:pt x="866" y="733"/>
                  </a:lnTo>
                  <a:lnTo>
                    <a:pt x="872" y="719"/>
                  </a:lnTo>
                  <a:lnTo>
                    <a:pt x="878" y="704"/>
                  </a:lnTo>
                  <a:lnTo>
                    <a:pt x="883" y="687"/>
                  </a:lnTo>
                  <a:lnTo>
                    <a:pt x="890" y="670"/>
                  </a:lnTo>
                  <a:lnTo>
                    <a:pt x="896" y="652"/>
                  </a:lnTo>
                  <a:lnTo>
                    <a:pt x="905" y="635"/>
                  </a:lnTo>
                  <a:lnTo>
                    <a:pt x="924" y="364"/>
                  </a:lnTo>
                  <a:lnTo>
                    <a:pt x="924" y="337"/>
                  </a:lnTo>
                  <a:lnTo>
                    <a:pt x="926" y="313"/>
                  </a:lnTo>
                  <a:lnTo>
                    <a:pt x="928" y="290"/>
                  </a:lnTo>
                  <a:lnTo>
                    <a:pt x="933" y="268"/>
                  </a:lnTo>
                  <a:lnTo>
                    <a:pt x="937" y="249"/>
                  </a:lnTo>
                  <a:lnTo>
                    <a:pt x="942" y="230"/>
                  </a:lnTo>
                  <a:lnTo>
                    <a:pt x="948" y="211"/>
                  </a:lnTo>
                  <a:lnTo>
                    <a:pt x="954" y="196"/>
                  </a:lnTo>
                  <a:lnTo>
                    <a:pt x="938" y="188"/>
                  </a:lnTo>
                  <a:lnTo>
                    <a:pt x="923" y="180"/>
                  </a:lnTo>
                  <a:lnTo>
                    <a:pt x="907" y="170"/>
                  </a:lnTo>
                  <a:lnTo>
                    <a:pt x="893" y="159"/>
                  </a:lnTo>
                  <a:lnTo>
                    <a:pt x="867" y="137"/>
                  </a:lnTo>
                  <a:lnTo>
                    <a:pt x="841" y="113"/>
                  </a:lnTo>
                  <a:lnTo>
                    <a:pt x="817" y="90"/>
                  </a:lnTo>
                  <a:lnTo>
                    <a:pt x="794" y="69"/>
                  </a:lnTo>
                  <a:lnTo>
                    <a:pt x="783" y="60"/>
                  </a:lnTo>
                  <a:lnTo>
                    <a:pt x="771" y="52"/>
                  </a:lnTo>
                  <a:lnTo>
                    <a:pt x="760" y="46"/>
                  </a:lnTo>
                  <a:lnTo>
                    <a:pt x="748" y="41"/>
                  </a:lnTo>
                  <a:lnTo>
                    <a:pt x="732" y="32"/>
                  </a:lnTo>
                  <a:lnTo>
                    <a:pt x="704" y="16"/>
                  </a:lnTo>
                  <a:lnTo>
                    <a:pt x="689" y="10"/>
                  </a:lnTo>
                  <a:lnTo>
                    <a:pt x="674" y="3"/>
                  </a:lnTo>
                  <a:lnTo>
                    <a:pt x="667" y="1"/>
                  </a:lnTo>
                  <a:lnTo>
                    <a:pt x="662" y="0"/>
                  </a:lnTo>
                  <a:lnTo>
                    <a:pt x="656" y="0"/>
                  </a:lnTo>
                  <a:lnTo>
                    <a:pt x="653" y="0"/>
                  </a:lnTo>
                  <a:lnTo>
                    <a:pt x="631" y="4"/>
                  </a:lnTo>
                  <a:lnTo>
                    <a:pt x="612" y="6"/>
                  </a:lnTo>
                  <a:lnTo>
                    <a:pt x="594" y="9"/>
                  </a:lnTo>
                  <a:lnTo>
                    <a:pt x="576" y="9"/>
                  </a:lnTo>
                  <a:lnTo>
                    <a:pt x="559" y="10"/>
                  </a:lnTo>
                  <a:lnTo>
                    <a:pt x="542" y="11"/>
                  </a:lnTo>
                  <a:lnTo>
                    <a:pt x="525" y="13"/>
                  </a:lnTo>
                  <a:lnTo>
                    <a:pt x="506" y="17"/>
                  </a:lnTo>
                  <a:lnTo>
                    <a:pt x="498" y="18"/>
                  </a:lnTo>
                  <a:lnTo>
                    <a:pt x="493" y="21"/>
                  </a:lnTo>
                  <a:lnTo>
                    <a:pt x="490" y="23"/>
                  </a:lnTo>
                  <a:lnTo>
                    <a:pt x="486" y="25"/>
                  </a:lnTo>
                  <a:lnTo>
                    <a:pt x="485" y="27"/>
                  </a:lnTo>
                  <a:lnTo>
                    <a:pt x="485" y="30"/>
                  </a:lnTo>
                  <a:lnTo>
                    <a:pt x="486" y="34"/>
                  </a:lnTo>
                  <a:lnTo>
                    <a:pt x="487" y="37"/>
                  </a:lnTo>
                  <a:lnTo>
                    <a:pt x="492" y="44"/>
                  </a:lnTo>
                  <a:lnTo>
                    <a:pt x="497" y="52"/>
                  </a:lnTo>
                  <a:lnTo>
                    <a:pt x="499" y="57"/>
                  </a:lnTo>
                  <a:lnTo>
                    <a:pt x="502" y="61"/>
                  </a:lnTo>
                  <a:lnTo>
                    <a:pt x="503" y="64"/>
                  </a:lnTo>
                  <a:lnTo>
                    <a:pt x="503" y="69"/>
                  </a:lnTo>
                  <a:lnTo>
                    <a:pt x="503" y="78"/>
                  </a:lnTo>
                  <a:lnTo>
                    <a:pt x="502" y="83"/>
                  </a:lnTo>
                  <a:lnTo>
                    <a:pt x="499" y="87"/>
                  </a:lnTo>
                  <a:lnTo>
                    <a:pt x="497" y="91"/>
                  </a:lnTo>
                  <a:lnTo>
                    <a:pt x="494" y="93"/>
                  </a:lnTo>
                  <a:lnTo>
                    <a:pt x="490" y="95"/>
                  </a:lnTo>
                  <a:lnTo>
                    <a:pt x="486" y="95"/>
                  </a:lnTo>
                  <a:lnTo>
                    <a:pt x="482" y="94"/>
                  </a:lnTo>
                  <a:lnTo>
                    <a:pt x="464" y="89"/>
                  </a:lnTo>
                  <a:lnTo>
                    <a:pt x="449" y="85"/>
                  </a:lnTo>
                  <a:lnTo>
                    <a:pt x="443" y="85"/>
                  </a:lnTo>
                  <a:lnTo>
                    <a:pt x="438" y="87"/>
                  </a:lnTo>
                  <a:lnTo>
                    <a:pt x="431" y="91"/>
                  </a:lnTo>
                  <a:lnTo>
                    <a:pt x="424" y="95"/>
                  </a:lnTo>
                  <a:lnTo>
                    <a:pt x="408" y="107"/>
                  </a:lnTo>
                  <a:lnTo>
                    <a:pt x="393" y="121"/>
                  </a:lnTo>
                  <a:lnTo>
                    <a:pt x="386" y="129"/>
                  </a:lnTo>
                  <a:lnTo>
                    <a:pt x="381" y="137"/>
                  </a:lnTo>
                  <a:lnTo>
                    <a:pt x="377" y="143"/>
                  </a:lnTo>
                  <a:lnTo>
                    <a:pt x="372" y="151"/>
                  </a:lnTo>
                  <a:lnTo>
                    <a:pt x="371" y="158"/>
                  </a:lnTo>
                  <a:lnTo>
                    <a:pt x="371" y="164"/>
                  </a:lnTo>
                  <a:lnTo>
                    <a:pt x="371" y="167"/>
                  </a:lnTo>
                  <a:lnTo>
                    <a:pt x="372" y="170"/>
                  </a:lnTo>
                  <a:lnTo>
                    <a:pt x="374" y="173"/>
                  </a:lnTo>
                  <a:lnTo>
                    <a:pt x="377" y="175"/>
                  </a:lnTo>
                  <a:lnTo>
                    <a:pt x="389" y="185"/>
                  </a:lnTo>
                  <a:lnTo>
                    <a:pt x="399" y="195"/>
                  </a:lnTo>
                  <a:lnTo>
                    <a:pt x="405" y="205"/>
                  </a:lnTo>
                  <a:lnTo>
                    <a:pt x="411" y="215"/>
                  </a:lnTo>
                  <a:lnTo>
                    <a:pt x="415" y="223"/>
                  </a:lnTo>
                  <a:lnTo>
                    <a:pt x="417" y="232"/>
                  </a:lnTo>
                  <a:lnTo>
                    <a:pt x="418" y="240"/>
                  </a:lnTo>
                  <a:lnTo>
                    <a:pt x="419" y="249"/>
                  </a:lnTo>
                  <a:lnTo>
                    <a:pt x="419" y="264"/>
                  </a:lnTo>
                  <a:lnTo>
                    <a:pt x="422" y="279"/>
                  </a:lnTo>
                  <a:lnTo>
                    <a:pt x="424" y="288"/>
                  </a:lnTo>
                  <a:lnTo>
                    <a:pt x="427" y="296"/>
                  </a:lnTo>
                  <a:lnTo>
                    <a:pt x="431" y="303"/>
                  </a:lnTo>
                  <a:lnTo>
                    <a:pt x="438" y="312"/>
                  </a:lnTo>
                  <a:lnTo>
                    <a:pt x="448" y="324"/>
                  </a:lnTo>
                  <a:lnTo>
                    <a:pt x="454" y="334"/>
                  </a:lnTo>
                  <a:lnTo>
                    <a:pt x="457" y="339"/>
                  </a:lnTo>
                  <a:lnTo>
                    <a:pt x="458" y="342"/>
                  </a:lnTo>
                  <a:lnTo>
                    <a:pt x="458" y="345"/>
                  </a:lnTo>
                  <a:lnTo>
                    <a:pt x="458" y="348"/>
                  </a:lnTo>
                  <a:lnTo>
                    <a:pt x="457" y="351"/>
                  </a:lnTo>
                  <a:lnTo>
                    <a:pt x="456" y="353"/>
                  </a:lnTo>
                  <a:lnTo>
                    <a:pt x="453" y="355"/>
                  </a:lnTo>
                  <a:lnTo>
                    <a:pt x="451" y="356"/>
                  </a:lnTo>
                  <a:lnTo>
                    <a:pt x="445" y="358"/>
                  </a:lnTo>
                  <a:lnTo>
                    <a:pt x="437" y="359"/>
                  </a:lnTo>
                  <a:lnTo>
                    <a:pt x="418" y="359"/>
                  </a:lnTo>
                  <a:lnTo>
                    <a:pt x="397" y="358"/>
                  </a:lnTo>
                  <a:lnTo>
                    <a:pt x="377" y="357"/>
                  </a:lnTo>
                  <a:lnTo>
                    <a:pt x="359" y="358"/>
                  </a:lnTo>
                  <a:lnTo>
                    <a:pt x="348" y="358"/>
                  </a:lnTo>
                  <a:lnTo>
                    <a:pt x="341" y="358"/>
                  </a:lnTo>
                  <a:lnTo>
                    <a:pt x="339" y="359"/>
                  </a:lnTo>
                  <a:lnTo>
                    <a:pt x="337" y="360"/>
                  </a:lnTo>
                  <a:lnTo>
                    <a:pt x="337" y="363"/>
                  </a:lnTo>
                  <a:lnTo>
                    <a:pt x="337" y="364"/>
                  </a:lnTo>
                  <a:lnTo>
                    <a:pt x="338" y="368"/>
                  </a:lnTo>
                  <a:lnTo>
                    <a:pt x="341" y="373"/>
                  </a:lnTo>
                  <a:lnTo>
                    <a:pt x="347" y="378"/>
                  </a:lnTo>
                  <a:lnTo>
                    <a:pt x="354" y="383"/>
                  </a:lnTo>
                  <a:lnTo>
                    <a:pt x="368" y="396"/>
                  </a:lnTo>
                  <a:lnTo>
                    <a:pt x="382" y="409"/>
                  </a:lnTo>
                  <a:lnTo>
                    <a:pt x="388" y="414"/>
                  </a:lnTo>
                  <a:lnTo>
                    <a:pt x="392" y="421"/>
                  </a:lnTo>
                  <a:lnTo>
                    <a:pt x="394" y="425"/>
                  </a:lnTo>
                  <a:lnTo>
                    <a:pt x="394" y="431"/>
                  </a:lnTo>
                  <a:lnTo>
                    <a:pt x="393" y="440"/>
                  </a:lnTo>
                  <a:lnTo>
                    <a:pt x="392" y="449"/>
                  </a:lnTo>
                  <a:lnTo>
                    <a:pt x="393" y="456"/>
                  </a:lnTo>
                  <a:lnTo>
                    <a:pt x="395" y="464"/>
                  </a:lnTo>
                  <a:lnTo>
                    <a:pt x="397" y="469"/>
                  </a:lnTo>
                  <a:lnTo>
                    <a:pt x="402" y="474"/>
                  </a:lnTo>
                  <a:lnTo>
                    <a:pt x="405" y="480"/>
                  </a:lnTo>
                  <a:lnTo>
                    <a:pt x="411" y="484"/>
                  </a:lnTo>
                  <a:lnTo>
                    <a:pt x="415" y="490"/>
                  </a:lnTo>
                  <a:lnTo>
                    <a:pt x="419" y="495"/>
                  </a:lnTo>
                  <a:lnTo>
                    <a:pt x="424" y="502"/>
                  </a:lnTo>
                  <a:lnTo>
                    <a:pt x="427" y="510"/>
                  </a:lnTo>
                  <a:lnTo>
                    <a:pt x="430" y="517"/>
                  </a:lnTo>
                  <a:lnTo>
                    <a:pt x="432" y="526"/>
                  </a:lnTo>
                  <a:lnTo>
                    <a:pt x="434" y="537"/>
                  </a:lnTo>
                  <a:lnTo>
                    <a:pt x="434" y="549"/>
                  </a:lnTo>
                  <a:lnTo>
                    <a:pt x="432" y="558"/>
                  </a:lnTo>
                  <a:lnTo>
                    <a:pt x="431" y="565"/>
                  </a:lnTo>
                  <a:lnTo>
                    <a:pt x="429" y="573"/>
                  </a:lnTo>
                  <a:lnTo>
                    <a:pt x="427" y="581"/>
                  </a:lnTo>
                  <a:lnTo>
                    <a:pt x="422" y="594"/>
                  </a:lnTo>
                  <a:lnTo>
                    <a:pt x="414" y="606"/>
                  </a:lnTo>
                  <a:lnTo>
                    <a:pt x="405" y="618"/>
                  </a:lnTo>
                  <a:lnTo>
                    <a:pt x="394" y="630"/>
                  </a:lnTo>
                  <a:lnTo>
                    <a:pt x="383" y="642"/>
                  </a:lnTo>
                  <a:lnTo>
                    <a:pt x="370" y="655"/>
                  </a:lnTo>
                  <a:lnTo>
                    <a:pt x="358" y="670"/>
                  </a:lnTo>
                  <a:lnTo>
                    <a:pt x="344" y="686"/>
                  </a:lnTo>
                  <a:lnTo>
                    <a:pt x="331" y="705"/>
                  </a:lnTo>
                  <a:lnTo>
                    <a:pt x="316" y="726"/>
                  </a:lnTo>
                  <a:lnTo>
                    <a:pt x="302" y="750"/>
                  </a:lnTo>
                  <a:lnTo>
                    <a:pt x="289" y="777"/>
                  </a:lnTo>
                  <a:lnTo>
                    <a:pt x="282" y="792"/>
                  </a:lnTo>
                  <a:lnTo>
                    <a:pt x="276" y="809"/>
                  </a:lnTo>
                  <a:lnTo>
                    <a:pt x="269" y="826"/>
                  </a:lnTo>
                  <a:lnTo>
                    <a:pt x="264" y="845"/>
                  </a:lnTo>
                  <a:lnTo>
                    <a:pt x="259" y="859"/>
                  </a:lnTo>
                  <a:lnTo>
                    <a:pt x="255" y="871"/>
                  </a:lnTo>
                  <a:lnTo>
                    <a:pt x="249" y="881"/>
                  </a:lnTo>
                  <a:lnTo>
                    <a:pt x="244" y="890"/>
                  </a:lnTo>
                  <a:lnTo>
                    <a:pt x="238" y="899"/>
                  </a:lnTo>
                  <a:lnTo>
                    <a:pt x="232" y="905"/>
                  </a:lnTo>
                  <a:lnTo>
                    <a:pt x="225" y="911"/>
                  </a:lnTo>
                  <a:lnTo>
                    <a:pt x="219" y="915"/>
                  </a:lnTo>
                  <a:lnTo>
                    <a:pt x="211" y="919"/>
                  </a:lnTo>
                  <a:lnTo>
                    <a:pt x="203" y="922"/>
                  </a:lnTo>
                  <a:lnTo>
                    <a:pt x="196" y="924"/>
                  </a:lnTo>
                  <a:lnTo>
                    <a:pt x="188" y="925"/>
                  </a:lnTo>
                  <a:lnTo>
                    <a:pt x="172" y="927"/>
                  </a:lnTo>
                  <a:lnTo>
                    <a:pt x="156" y="927"/>
                  </a:lnTo>
                  <a:lnTo>
                    <a:pt x="140" y="927"/>
                  </a:lnTo>
                  <a:lnTo>
                    <a:pt x="123" y="926"/>
                  </a:lnTo>
                  <a:lnTo>
                    <a:pt x="109" y="927"/>
                  </a:lnTo>
                  <a:lnTo>
                    <a:pt x="95" y="929"/>
                  </a:lnTo>
                  <a:lnTo>
                    <a:pt x="88" y="931"/>
                  </a:lnTo>
                  <a:lnTo>
                    <a:pt x="82" y="933"/>
                  </a:lnTo>
                  <a:lnTo>
                    <a:pt x="76" y="936"/>
                  </a:lnTo>
                  <a:lnTo>
                    <a:pt x="71" y="940"/>
                  </a:lnTo>
                  <a:lnTo>
                    <a:pt x="65" y="945"/>
                  </a:lnTo>
                  <a:lnTo>
                    <a:pt x="61" y="951"/>
                  </a:lnTo>
                  <a:lnTo>
                    <a:pt x="57" y="958"/>
                  </a:lnTo>
                  <a:lnTo>
                    <a:pt x="54" y="967"/>
                  </a:lnTo>
                  <a:lnTo>
                    <a:pt x="51" y="980"/>
                  </a:lnTo>
                  <a:lnTo>
                    <a:pt x="48" y="1001"/>
                  </a:lnTo>
                  <a:lnTo>
                    <a:pt x="45" y="1028"/>
                  </a:lnTo>
                  <a:lnTo>
                    <a:pt x="42" y="1057"/>
                  </a:lnTo>
                  <a:lnTo>
                    <a:pt x="40" y="1085"/>
                  </a:lnTo>
                  <a:lnTo>
                    <a:pt x="38" y="1109"/>
                  </a:lnTo>
                  <a:lnTo>
                    <a:pt x="37" y="1126"/>
                  </a:lnTo>
                  <a:lnTo>
                    <a:pt x="37" y="1132"/>
                  </a:lnTo>
                  <a:lnTo>
                    <a:pt x="28" y="1140"/>
                  </a:lnTo>
                  <a:lnTo>
                    <a:pt x="19" y="1149"/>
                  </a:lnTo>
                  <a:lnTo>
                    <a:pt x="9" y="1160"/>
                  </a:lnTo>
                  <a:lnTo>
                    <a:pt x="0" y="1171"/>
                  </a:lnTo>
                  <a:lnTo>
                    <a:pt x="9" y="1170"/>
                  </a:lnTo>
                  <a:lnTo>
                    <a:pt x="18" y="1167"/>
                  </a:lnTo>
                  <a:lnTo>
                    <a:pt x="27" y="1164"/>
                  </a:lnTo>
                  <a:lnTo>
                    <a:pt x="37" y="1161"/>
                  </a:lnTo>
                  <a:lnTo>
                    <a:pt x="45" y="1159"/>
                  </a:lnTo>
                  <a:lnTo>
                    <a:pt x="54" y="1160"/>
                  </a:lnTo>
                  <a:lnTo>
                    <a:pt x="59" y="1161"/>
                  </a:lnTo>
                  <a:lnTo>
                    <a:pt x="63" y="1163"/>
                  </a:lnTo>
                  <a:lnTo>
                    <a:pt x="67" y="1166"/>
                  </a:lnTo>
                  <a:lnTo>
                    <a:pt x="72" y="1171"/>
                  </a:lnTo>
                  <a:lnTo>
                    <a:pt x="72" y="1192"/>
                  </a:lnTo>
                  <a:lnTo>
                    <a:pt x="72" y="1211"/>
                  </a:lnTo>
                  <a:lnTo>
                    <a:pt x="74" y="1229"/>
                  </a:lnTo>
                  <a:lnTo>
                    <a:pt x="77" y="1244"/>
                  </a:lnTo>
                  <a:lnTo>
                    <a:pt x="82" y="1258"/>
                  </a:lnTo>
                  <a:lnTo>
                    <a:pt x="87" y="1270"/>
                  </a:lnTo>
                  <a:lnTo>
                    <a:pt x="94" y="1280"/>
                  </a:lnTo>
                  <a:lnTo>
                    <a:pt x="101" y="1290"/>
                  </a:lnTo>
                  <a:lnTo>
                    <a:pt x="110" y="1298"/>
                  </a:lnTo>
                  <a:lnTo>
                    <a:pt x="119" y="1304"/>
                  </a:lnTo>
                  <a:lnTo>
                    <a:pt x="129" y="1311"/>
                  </a:lnTo>
                  <a:lnTo>
                    <a:pt x="140" y="1315"/>
                  </a:lnTo>
                  <a:lnTo>
                    <a:pt x="151" y="1320"/>
                  </a:lnTo>
                  <a:lnTo>
                    <a:pt x="162" y="1323"/>
                  </a:lnTo>
                  <a:lnTo>
                    <a:pt x="174" y="1325"/>
                  </a:lnTo>
                  <a:lnTo>
                    <a:pt x="186" y="1327"/>
                  </a:lnTo>
                  <a:lnTo>
                    <a:pt x="237" y="1334"/>
                  </a:lnTo>
                  <a:lnTo>
                    <a:pt x="287" y="1343"/>
                  </a:lnTo>
                  <a:lnTo>
                    <a:pt x="299" y="1345"/>
                  </a:lnTo>
                  <a:lnTo>
                    <a:pt x="310" y="1349"/>
                  </a:lnTo>
                  <a:lnTo>
                    <a:pt x="321" y="1354"/>
                  </a:lnTo>
                  <a:lnTo>
                    <a:pt x="331" y="1359"/>
                  </a:lnTo>
                  <a:lnTo>
                    <a:pt x="340" y="1366"/>
                  </a:lnTo>
                  <a:lnTo>
                    <a:pt x="349" y="1374"/>
                  </a:lnTo>
                  <a:lnTo>
                    <a:pt x="357" y="1382"/>
                  </a:lnTo>
                  <a:lnTo>
                    <a:pt x="363" y="1392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4822879" y="4214501"/>
              <a:ext cx="273386" cy="398069"/>
            </a:xfrm>
            <a:custGeom>
              <a:avLst/>
              <a:gdLst/>
              <a:ahLst/>
              <a:cxnLst>
                <a:cxn ang="0">
                  <a:pos x="406" y="1336"/>
                </a:cxn>
                <a:cxn ang="0">
                  <a:pos x="406" y="1300"/>
                </a:cxn>
                <a:cxn ang="0">
                  <a:pos x="415" y="1256"/>
                </a:cxn>
                <a:cxn ang="0">
                  <a:pos x="442" y="1238"/>
                </a:cxn>
                <a:cxn ang="0">
                  <a:pos x="520" y="1209"/>
                </a:cxn>
                <a:cxn ang="0">
                  <a:pos x="557" y="1176"/>
                </a:cxn>
                <a:cxn ang="0">
                  <a:pos x="624" y="1077"/>
                </a:cxn>
                <a:cxn ang="0">
                  <a:pos x="692" y="957"/>
                </a:cxn>
                <a:cxn ang="0">
                  <a:pos x="750" y="835"/>
                </a:cxn>
                <a:cxn ang="0">
                  <a:pos x="776" y="800"/>
                </a:cxn>
                <a:cxn ang="0">
                  <a:pos x="822" y="777"/>
                </a:cxn>
                <a:cxn ang="0">
                  <a:pos x="856" y="751"/>
                </a:cxn>
                <a:cxn ang="0">
                  <a:pos x="878" y="704"/>
                </a:cxn>
                <a:cxn ang="0">
                  <a:pos x="905" y="635"/>
                </a:cxn>
                <a:cxn ang="0">
                  <a:pos x="928" y="290"/>
                </a:cxn>
                <a:cxn ang="0">
                  <a:pos x="954" y="196"/>
                </a:cxn>
                <a:cxn ang="0">
                  <a:pos x="867" y="137"/>
                </a:cxn>
                <a:cxn ang="0">
                  <a:pos x="771" y="52"/>
                </a:cxn>
                <a:cxn ang="0">
                  <a:pos x="689" y="10"/>
                </a:cxn>
                <a:cxn ang="0">
                  <a:pos x="653" y="0"/>
                </a:cxn>
                <a:cxn ang="0">
                  <a:pos x="559" y="10"/>
                </a:cxn>
                <a:cxn ang="0">
                  <a:pos x="493" y="21"/>
                </a:cxn>
                <a:cxn ang="0">
                  <a:pos x="486" y="34"/>
                </a:cxn>
                <a:cxn ang="0">
                  <a:pos x="502" y="61"/>
                </a:cxn>
                <a:cxn ang="0">
                  <a:pos x="499" y="87"/>
                </a:cxn>
                <a:cxn ang="0">
                  <a:pos x="482" y="94"/>
                </a:cxn>
                <a:cxn ang="0">
                  <a:pos x="431" y="91"/>
                </a:cxn>
                <a:cxn ang="0">
                  <a:pos x="381" y="137"/>
                </a:cxn>
                <a:cxn ang="0">
                  <a:pos x="371" y="167"/>
                </a:cxn>
                <a:cxn ang="0">
                  <a:pos x="399" y="195"/>
                </a:cxn>
                <a:cxn ang="0">
                  <a:pos x="418" y="240"/>
                </a:cxn>
                <a:cxn ang="0">
                  <a:pos x="427" y="296"/>
                </a:cxn>
                <a:cxn ang="0">
                  <a:pos x="457" y="339"/>
                </a:cxn>
                <a:cxn ang="0">
                  <a:pos x="456" y="353"/>
                </a:cxn>
                <a:cxn ang="0">
                  <a:pos x="418" y="359"/>
                </a:cxn>
                <a:cxn ang="0">
                  <a:pos x="341" y="358"/>
                </a:cxn>
                <a:cxn ang="0">
                  <a:pos x="338" y="368"/>
                </a:cxn>
                <a:cxn ang="0">
                  <a:pos x="382" y="409"/>
                </a:cxn>
                <a:cxn ang="0">
                  <a:pos x="393" y="440"/>
                </a:cxn>
                <a:cxn ang="0">
                  <a:pos x="402" y="474"/>
                </a:cxn>
                <a:cxn ang="0">
                  <a:pos x="424" y="502"/>
                </a:cxn>
                <a:cxn ang="0">
                  <a:pos x="434" y="549"/>
                </a:cxn>
                <a:cxn ang="0">
                  <a:pos x="422" y="594"/>
                </a:cxn>
                <a:cxn ang="0">
                  <a:pos x="370" y="655"/>
                </a:cxn>
                <a:cxn ang="0">
                  <a:pos x="302" y="750"/>
                </a:cxn>
                <a:cxn ang="0">
                  <a:pos x="264" y="845"/>
                </a:cxn>
                <a:cxn ang="0">
                  <a:pos x="238" y="899"/>
                </a:cxn>
                <a:cxn ang="0">
                  <a:pos x="203" y="922"/>
                </a:cxn>
                <a:cxn ang="0">
                  <a:pos x="140" y="927"/>
                </a:cxn>
                <a:cxn ang="0">
                  <a:pos x="82" y="933"/>
                </a:cxn>
                <a:cxn ang="0">
                  <a:pos x="57" y="958"/>
                </a:cxn>
                <a:cxn ang="0">
                  <a:pos x="42" y="1057"/>
                </a:cxn>
                <a:cxn ang="0">
                  <a:pos x="28" y="1140"/>
                </a:cxn>
                <a:cxn ang="0">
                  <a:pos x="18" y="1167"/>
                </a:cxn>
                <a:cxn ang="0">
                  <a:pos x="59" y="1161"/>
                </a:cxn>
                <a:cxn ang="0">
                  <a:pos x="72" y="1211"/>
                </a:cxn>
                <a:cxn ang="0">
                  <a:pos x="94" y="1280"/>
                </a:cxn>
                <a:cxn ang="0">
                  <a:pos x="140" y="1315"/>
                </a:cxn>
                <a:cxn ang="0">
                  <a:pos x="237" y="1334"/>
                </a:cxn>
                <a:cxn ang="0">
                  <a:pos x="331" y="1359"/>
                </a:cxn>
                <a:cxn ang="0">
                  <a:pos x="363" y="1392"/>
                </a:cxn>
              </a:cxnLst>
              <a:rect l="0" t="0" r="r" b="b"/>
              <a:pathLst>
                <a:path w="954" h="1392">
                  <a:moveTo>
                    <a:pt x="363" y="1392"/>
                  </a:moveTo>
                  <a:lnTo>
                    <a:pt x="380" y="1374"/>
                  </a:lnTo>
                  <a:lnTo>
                    <a:pt x="395" y="1356"/>
                  </a:lnTo>
                  <a:lnTo>
                    <a:pt x="402" y="1347"/>
                  </a:lnTo>
                  <a:lnTo>
                    <a:pt x="406" y="1336"/>
                  </a:lnTo>
                  <a:lnTo>
                    <a:pt x="407" y="1331"/>
                  </a:lnTo>
                  <a:lnTo>
                    <a:pt x="408" y="1325"/>
                  </a:lnTo>
                  <a:lnTo>
                    <a:pt x="408" y="1319"/>
                  </a:lnTo>
                  <a:lnTo>
                    <a:pt x="407" y="1312"/>
                  </a:lnTo>
                  <a:lnTo>
                    <a:pt x="406" y="1300"/>
                  </a:lnTo>
                  <a:lnTo>
                    <a:pt x="405" y="1288"/>
                  </a:lnTo>
                  <a:lnTo>
                    <a:pt x="406" y="1277"/>
                  </a:lnTo>
                  <a:lnTo>
                    <a:pt x="409" y="1266"/>
                  </a:lnTo>
                  <a:lnTo>
                    <a:pt x="412" y="1261"/>
                  </a:lnTo>
                  <a:lnTo>
                    <a:pt x="415" y="1256"/>
                  </a:lnTo>
                  <a:lnTo>
                    <a:pt x="418" y="1252"/>
                  </a:lnTo>
                  <a:lnTo>
                    <a:pt x="423" y="1247"/>
                  </a:lnTo>
                  <a:lnTo>
                    <a:pt x="429" y="1244"/>
                  </a:lnTo>
                  <a:lnTo>
                    <a:pt x="435" y="1241"/>
                  </a:lnTo>
                  <a:lnTo>
                    <a:pt x="442" y="1238"/>
                  </a:lnTo>
                  <a:lnTo>
                    <a:pt x="451" y="1235"/>
                  </a:lnTo>
                  <a:lnTo>
                    <a:pt x="479" y="1227"/>
                  </a:lnTo>
                  <a:lnTo>
                    <a:pt x="502" y="1219"/>
                  </a:lnTo>
                  <a:lnTo>
                    <a:pt x="511" y="1215"/>
                  </a:lnTo>
                  <a:lnTo>
                    <a:pt x="520" y="1209"/>
                  </a:lnTo>
                  <a:lnTo>
                    <a:pt x="528" y="1204"/>
                  </a:lnTo>
                  <a:lnTo>
                    <a:pt x="537" y="1198"/>
                  </a:lnTo>
                  <a:lnTo>
                    <a:pt x="543" y="1192"/>
                  </a:lnTo>
                  <a:lnTo>
                    <a:pt x="551" y="1184"/>
                  </a:lnTo>
                  <a:lnTo>
                    <a:pt x="557" y="1176"/>
                  </a:lnTo>
                  <a:lnTo>
                    <a:pt x="565" y="1167"/>
                  </a:lnTo>
                  <a:lnTo>
                    <a:pt x="579" y="1148"/>
                  </a:lnTo>
                  <a:lnTo>
                    <a:pt x="596" y="1124"/>
                  </a:lnTo>
                  <a:lnTo>
                    <a:pt x="610" y="1102"/>
                  </a:lnTo>
                  <a:lnTo>
                    <a:pt x="624" y="1077"/>
                  </a:lnTo>
                  <a:lnTo>
                    <a:pt x="640" y="1052"/>
                  </a:lnTo>
                  <a:lnTo>
                    <a:pt x="654" y="1028"/>
                  </a:lnTo>
                  <a:lnTo>
                    <a:pt x="668" y="1004"/>
                  </a:lnTo>
                  <a:lnTo>
                    <a:pt x="681" y="980"/>
                  </a:lnTo>
                  <a:lnTo>
                    <a:pt x="692" y="957"/>
                  </a:lnTo>
                  <a:lnTo>
                    <a:pt x="701" y="936"/>
                  </a:lnTo>
                  <a:lnTo>
                    <a:pt x="713" y="910"/>
                  </a:lnTo>
                  <a:lnTo>
                    <a:pt x="727" y="883"/>
                  </a:lnTo>
                  <a:lnTo>
                    <a:pt x="741" y="858"/>
                  </a:lnTo>
                  <a:lnTo>
                    <a:pt x="750" y="835"/>
                  </a:lnTo>
                  <a:lnTo>
                    <a:pt x="755" y="825"/>
                  </a:lnTo>
                  <a:lnTo>
                    <a:pt x="760" y="818"/>
                  </a:lnTo>
                  <a:lnTo>
                    <a:pt x="765" y="810"/>
                  </a:lnTo>
                  <a:lnTo>
                    <a:pt x="770" y="804"/>
                  </a:lnTo>
                  <a:lnTo>
                    <a:pt x="776" y="800"/>
                  </a:lnTo>
                  <a:lnTo>
                    <a:pt x="781" y="796"/>
                  </a:lnTo>
                  <a:lnTo>
                    <a:pt x="788" y="792"/>
                  </a:lnTo>
                  <a:lnTo>
                    <a:pt x="794" y="789"/>
                  </a:lnTo>
                  <a:lnTo>
                    <a:pt x="808" y="784"/>
                  </a:lnTo>
                  <a:lnTo>
                    <a:pt x="822" y="777"/>
                  </a:lnTo>
                  <a:lnTo>
                    <a:pt x="828" y="773"/>
                  </a:lnTo>
                  <a:lnTo>
                    <a:pt x="836" y="768"/>
                  </a:lnTo>
                  <a:lnTo>
                    <a:pt x="844" y="763"/>
                  </a:lnTo>
                  <a:lnTo>
                    <a:pt x="851" y="755"/>
                  </a:lnTo>
                  <a:lnTo>
                    <a:pt x="856" y="751"/>
                  </a:lnTo>
                  <a:lnTo>
                    <a:pt x="859" y="745"/>
                  </a:lnTo>
                  <a:lnTo>
                    <a:pt x="862" y="740"/>
                  </a:lnTo>
                  <a:lnTo>
                    <a:pt x="866" y="733"/>
                  </a:lnTo>
                  <a:lnTo>
                    <a:pt x="872" y="719"/>
                  </a:lnTo>
                  <a:lnTo>
                    <a:pt x="878" y="704"/>
                  </a:lnTo>
                  <a:lnTo>
                    <a:pt x="883" y="687"/>
                  </a:lnTo>
                  <a:lnTo>
                    <a:pt x="890" y="670"/>
                  </a:lnTo>
                  <a:lnTo>
                    <a:pt x="896" y="652"/>
                  </a:lnTo>
                  <a:lnTo>
                    <a:pt x="905" y="635"/>
                  </a:lnTo>
                  <a:lnTo>
                    <a:pt x="905" y="635"/>
                  </a:lnTo>
                  <a:lnTo>
                    <a:pt x="924" y="364"/>
                  </a:lnTo>
                  <a:lnTo>
                    <a:pt x="924" y="364"/>
                  </a:lnTo>
                  <a:lnTo>
                    <a:pt x="924" y="337"/>
                  </a:lnTo>
                  <a:lnTo>
                    <a:pt x="926" y="313"/>
                  </a:lnTo>
                  <a:lnTo>
                    <a:pt x="928" y="290"/>
                  </a:lnTo>
                  <a:lnTo>
                    <a:pt x="933" y="268"/>
                  </a:lnTo>
                  <a:lnTo>
                    <a:pt x="937" y="249"/>
                  </a:lnTo>
                  <a:lnTo>
                    <a:pt x="942" y="230"/>
                  </a:lnTo>
                  <a:lnTo>
                    <a:pt x="948" y="211"/>
                  </a:lnTo>
                  <a:lnTo>
                    <a:pt x="954" y="196"/>
                  </a:lnTo>
                  <a:lnTo>
                    <a:pt x="938" y="188"/>
                  </a:lnTo>
                  <a:lnTo>
                    <a:pt x="923" y="180"/>
                  </a:lnTo>
                  <a:lnTo>
                    <a:pt x="907" y="170"/>
                  </a:lnTo>
                  <a:lnTo>
                    <a:pt x="893" y="159"/>
                  </a:lnTo>
                  <a:lnTo>
                    <a:pt x="867" y="137"/>
                  </a:lnTo>
                  <a:lnTo>
                    <a:pt x="841" y="113"/>
                  </a:lnTo>
                  <a:lnTo>
                    <a:pt x="817" y="90"/>
                  </a:lnTo>
                  <a:lnTo>
                    <a:pt x="794" y="69"/>
                  </a:lnTo>
                  <a:lnTo>
                    <a:pt x="783" y="60"/>
                  </a:lnTo>
                  <a:lnTo>
                    <a:pt x="771" y="52"/>
                  </a:lnTo>
                  <a:lnTo>
                    <a:pt x="760" y="46"/>
                  </a:lnTo>
                  <a:lnTo>
                    <a:pt x="748" y="41"/>
                  </a:lnTo>
                  <a:lnTo>
                    <a:pt x="732" y="32"/>
                  </a:lnTo>
                  <a:lnTo>
                    <a:pt x="704" y="16"/>
                  </a:lnTo>
                  <a:lnTo>
                    <a:pt x="689" y="10"/>
                  </a:lnTo>
                  <a:lnTo>
                    <a:pt x="674" y="3"/>
                  </a:lnTo>
                  <a:lnTo>
                    <a:pt x="667" y="1"/>
                  </a:lnTo>
                  <a:lnTo>
                    <a:pt x="662" y="0"/>
                  </a:lnTo>
                  <a:lnTo>
                    <a:pt x="656" y="0"/>
                  </a:lnTo>
                  <a:lnTo>
                    <a:pt x="653" y="0"/>
                  </a:lnTo>
                  <a:lnTo>
                    <a:pt x="631" y="4"/>
                  </a:lnTo>
                  <a:lnTo>
                    <a:pt x="612" y="6"/>
                  </a:lnTo>
                  <a:lnTo>
                    <a:pt x="594" y="9"/>
                  </a:lnTo>
                  <a:lnTo>
                    <a:pt x="576" y="9"/>
                  </a:lnTo>
                  <a:lnTo>
                    <a:pt x="559" y="10"/>
                  </a:lnTo>
                  <a:lnTo>
                    <a:pt x="542" y="11"/>
                  </a:lnTo>
                  <a:lnTo>
                    <a:pt x="525" y="13"/>
                  </a:lnTo>
                  <a:lnTo>
                    <a:pt x="506" y="17"/>
                  </a:lnTo>
                  <a:lnTo>
                    <a:pt x="498" y="18"/>
                  </a:lnTo>
                  <a:lnTo>
                    <a:pt x="493" y="21"/>
                  </a:lnTo>
                  <a:lnTo>
                    <a:pt x="490" y="23"/>
                  </a:lnTo>
                  <a:lnTo>
                    <a:pt x="486" y="25"/>
                  </a:lnTo>
                  <a:lnTo>
                    <a:pt x="485" y="27"/>
                  </a:lnTo>
                  <a:lnTo>
                    <a:pt x="485" y="30"/>
                  </a:lnTo>
                  <a:lnTo>
                    <a:pt x="486" y="34"/>
                  </a:lnTo>
                  <a:lnTo>
                    <a:pt x="487" y="37"/>
                  </a:lnTo>
                  <a:lnTo>
                    <a:pt x="492" y="44"/>
                  </a:lnTo>
                  <a:lnTo>
                    <a:pt x="497" y="52"/>
                  </a:lnTo>
                  <a:lnTo>
                    <a:pt x="499" y="57"/>
                  </a:lnTo>
                  <a:lnTo>
                    <a:pt x="502" y="61"/>
                  </a:lnTo>
                  <a:lnTo>
                    <a:pt x="503" y="64"/>
                  </a:lnTo>
                  <a:lnTo>
                    <a:pt x="503" y="69"/>
                  </a:lnTo>
                  <a:lnTo>
                    <a:pt x="503" y="78"/>
                  </a:lnTo>
                  <a:lnTo>
                    <a:pt x="502" y="83"/>
                  </a:lnTo>
                  <a:lnTo>
                    <a:pt x="499" y="87"/>
                  </a:lnTo>
                  <a:lnTo>
                    <a:pt x="497" y="91"/>
                  </a:lnTo>
                  <a:lnTo>
                    <a:pt x="494" y="93"/>
                  </a:lnTo>
                  <a:lnTo>
                    <a:pt x="490" y="95"/>
                  </a:lnTo>
                  <a:lnTo>
                    <a:pt x="486" y="95"/>
                  </a:lnTo>
                  <a:lnTo>
                    <a:pt x="482" y="94"/>
                  </a:lnTo>
                  <a:lnTo>
                    <a:pt x="464" y="89"/>
                  </a:lnTo>
                  <a:lnTo>
                    <a:pt x="449" y="85"/>
                  </a:lnTo>
                  <a:lnTo>
                    <a:pt x="443" y="85"/>
                  </a:lnTo>
                  <a:lnTo>
                    <a:pt x="438" y="87"/>
                  </a:lnTo>
                  <a:lnTo>
                    <a:pt x="431" y="91"/>
                  </a:lnTo>
                  <a:lnTo>
                    <a:pt x="424" y="95"/>
                  </a:lnTo>
                  <a:lnTo>
                    <a:pt x="408" y="107"/>
                  </a:lnTo>
                  <a:lnTo>
                    <a:pt x="393" y="121"/>
                  </a:lnTo>
                  <a:lnTo>
                    <a:pt x="386" y="129"/>
                  </a:lnTo>
                  <a:lnTo>
                    <a:pt x="381" y="137"/>
                  </a:lnTo>
                  <a:lnTo>
                    <a:pt x="377" y="143"/>
                  </a:lnTo>
                  <a:lnTo>
                    <a:pt x="372" y="151"/>
                  </a:lnTo>
                  <a:lnTo>
                    <a:pt x="371" y="158"/>
                  </a:lnTo>
                  <a:lnTo>
                    <a:pt x="371" y="164"/>
                  </a:lnTo>
                  <a:lnTo>
                    <a:pt x="371" y="167"/>
                  </a:lnTo>
                  <a:lnTo>
                    <a:pt x="372" y="170"/>
                  </a:lnTo>
                  <a:lnTo>
                    <a:pt x="374" y="173"/>
                  </a:lnTo>
                  <a:lnTo>
                    <a:pt x="377" y="175"/>
                  </a:lnTo>
                  <a:lnTo>
                    <a:pt x="389" y="185"/>
                  </a:lnTo>
                  <a:lnTo>
                    <a:pt x="399" y="195"/>
                  </a:lnTo>
                  <a:lnTo>
                    <a:pt x="405" y="205"/>
                  </a:lnTo>
                  <a:lnTo>
                    <a:pt x="411" y="215"/>
                  </a:lnTo>
                  <a:lnTo>
                    <a:pt x="415" y="223"/>
                  </a:lnTo>
                  <a:lnTo>
                    <a:pt x="417" y="232"/>
                  </a:lnTo>
                  <a:lnTo>
                    <a:pt x="418" y="240"/>
                  </a:lnTo>
                  <a:lnTo>
                    <a:pt x="419" y="249"/>
                  </a:lnTo>
                  <a:lnTo>
                    <a:pt x="419" y="264"/>
                  </a:lnTo>
                  <a:lnTo>
                    <a:pt x="422" y="279"/>
                  </a:lnTo>
                  <a:lnTo>
                    <a:pt x="424" y="288"/>
                  </a:lnTo>
                  <a:lnTo>
                    <a:pt x="427" y="296"/>
                  </a:lnTo>
                  <a:lnTo>
                    <a:pt x="431" y="303"/>
                  </a:lnTo>
                  <a:lnTo>
                    <a:pt x="438" y="312"/>
                  </a:lnTo>
                  <a:lnTo>
                    <a:pt x="448" y="324"/>
                  </a:lnTo>
                  <a:lnTo>
                    <a:pt x="454" y="334"/>
                  </a:lnTo>
                  <a:lnTo>
                    <a:pt x="457" y="339"/>
                  </a:lnTo>
                  <a:lnTo>
                    <a:pt x="458" y="342"/>
                  </a:lnTo>
                  <a:lnTo>
                    <a:pt x="458" y="345"/>
                  </a:lnTo>
                  <a:lnTo>
                    <a:pt x="458" y="348"/>
                  </a:lnTo>
                  <a:lnTo>
                    <a:pt x="457" y="351"/>
                  </a:lnTo>
                  <a:lnTo>
                    <a:pt x="456" y="353"/>
                  </a:lnTo>
                  <a:lnTo>
                    <a:pt x="453" y="355"/>
                  </a:lnTo>
                  <a:lnTo>
                    <a:pt x="451" y="356"/>
                  </a:lnTo>
                  <a:lnTo>
                    <a:pt x="445" y="358"/>
                  </a:lnTo>
                  <a:lnTo>
                    <a:pt x="437" y="359"/>
                  </a:lnTo>
                  <a:lnTo>
                    <a:pt x="418" y="359"/>
                  </a:lnTo>
                  <a:lnTo>
                    <a:pt x="397" y="358"/>
                  </a:lnTo>
                  <a:lnTo>
                    <a:pt x="377" y="357"/>
                  </a:lnTo>
                  <a:lnTo>
                    <a:pt x="359" y="358"/>
                  </a:lnTo>
                  <a:lnTo>
                    <a:pt x="348" y="358"/>
                  </a:lnTo>
                  <a:lnTo>
                    <a:pt x="341" y="358"/>
                  </a:lnTo>
                  <a:lnTo>
                    <a:pt x="339" y="359"/>
                  </a:lnTo>
                  <a:lnTo>
                    <a:pt x="337" y="360"/>
                  </a:lnTo>
                  <a:lnTo>
                    <a:pt x="337" y="363"/>
                  </a:lnTo>
                  <a:lnTo>
                    <a:pt x="337" y="364"/>
                  </a:lnTo>
                  <a:lnTo>
                    <a:pt x="338" y="368"/>
                  </a:lnTo>
                  <a:lnTo>
                    <a:pt x="341" y="373"/>
                  </a:lnTo>
                  <a:lnTo>
                    <a:pt x="347" y="378"/>
                  </a:lnTo>
                  <a:lnTo>
                    <a:pt x="354" y="383"/>
                  </a:lnTo>
                  <a:lnTo>
                    <a:pt x="368" y="396"/>
                  </a:lnTo>
                  <a:lnTo>
                    <a:pt x="382" y="409"/>
                  </a:lnTo>
                  <a:lnTo>
                    <a:pt x="388" y="414"/>
                  </a:lnTo>
                  <a:lnTo>
                    <a:pt x="392" y="421"/>
                  </a:lnTo>
                  <a:lnTo>
                    <a:pt x="394" y="425"/>
                  </a:lnTo>
                  <a:lnTo>
                    <a:pt x="394" y="431"/>
                  </a:lnTo>
                  <a:lnTo>
                    <a:pt x="393" y="440"/>
                  </a:lnTo>
                  <a:lnTo>
                    <a:pt x="392" y="449"/>
                  </a:lnTo>
                  <a:lnTo>
                    <a:pt x="393" y="456"/>
                  </a:lnTo>
                  <a:lnTo>
                    <a:pt x="395" y="464"/>
                  </a:lnTo>
                  <a:lnTo>
                    <a:pt x="397" y="469"/>
                  </a:lnTo>
                  <a:lnTo>
                    <a:pt x="402" y="474"/>
                  </a:lnTo>
                  <a:lnTo>
                    <a:pt x="405" y="480"/>
                  </a:lnTo>
                  <a:lnTo>
                    <a:pt x="411" y="484"/>
                  </a:lnTo>
                  <a:lnTo>
                    <a:pt x="415" y="490"/>
                  </a:lnTo>
                  <a:lnTo>
                    <a:pt x="419" y="495"/>
                  </a:lnTo>
                  <a:lnTo>
                    <a:pt x="424" y="502"/>
                  </a:lnTo>
                  <a:lnTo>
                    <a:pt x="427" y="510"/>
                  </a:lnTo>
                  <a:lnTo>
                    <a:pt x="430" y="517"/>
                  </a:lnTo>
                  <a:lnTo>
                    <a:pt x="432" y="526"/>
                  </a:lnTo>
                  <a:lnTo>
                    <a:pt x="434" y="537"/>
                  </a:lnTo>
                  <a:lnTo>
                    <a:pt x="434" y="549"/>
                  </a:lnTo>
                  <a:lnTo>
                    <a:pt x="432" y="558"/>
                  </a:lnTo>
                  <a:lnTo>
                    <a:pt x="431" y="565"/>
                  </a:lnTo>
                  <a:lnTo>
                    <a:pt x="429" y="573"/>
                  </a:lnTo>
                  <a:lnTo>
                    <a:pt x="427" y="581"/>
                  </a:lnTo>
                  <a:lnTo>
                    <a:pt x="422" y="594"/>
                  </a:lnTo>
                  <a:lnTo>
                    <a:pt x="414" y="606"/>
                  </a:lnTo>
                  <a:lnTo>
                    <a:pt x="405" y="618"/>
                  </a:lnTo>
                  <a:lnTo>
                    <a:pt x="394" y="630"/>
                  </a:lnTo>
                  <a:lnTo>
                    <a:pt x="383" y="642"/>
                  </a:lnTo>
                  <a:lnTo>
                    <a:pt x="370" y="655"/>
                  </a:lnTo>
                  <a:lnTo>
                    <a:pt x="358" y="670"/>
                  </a:lnTo>
                  <a:lnTo>
                    <a:pt x="344" y="686"/>
                  </a:lnTo>
                  <a:lnTo>
                    <a:pt x="331" y="705"/>
                  </a:lnTo>
                  <a:lnTo>
                    <a:pt x="316" y="726"/>
                  </a:lnTo>
                  <a:lnTo>
                    <a:pt x="302" y="750"/>
                  </a:lnTo>
                  <a:lnTo>
                    <a:pt x="289" y="777"/>
                  </a:lnTo>
                  <a:lnTo>
                    <a:pt x="282" y="792"/>
                  </a:lnTo>
                  <a:lnTo>
                    <a:pt x="276" y="809"/>
                  </a:lnTo>
                  <a:lnTo>
                    <a:pt x="269" y="826"/>
                  </a:lnTo>
                  <a:lnTo>
                    <a:pt x="264" y="845"/>
                  </a:lnTo>
                  <a:lnTo>
                    <a:pt x="259" y="859"/>
                  </a:lnTo>
                  <a:lnTo>
                    <a:pt x="255" y="871"/>
                  </a:lnTo>
                  <a:lnTo>
                    <a:pt x="249" y="881"/>
                  </a:lnTo>
                  <a:lnTo>
                    <a:pt x="244" y="890"/>
                  </a:lnTo>
                  <a:lnTo>
                    <a:pt x="238" y="899"/>
                  </a:lnTo>
                  <a:lnTo>
                    <a:pt x="232" y="905"/>
                  </a:lnTo>
                  <a:lnTo>
                    <a:pt x="225" y="911"/>
                  </a:lnTo>
                  <a:lnTo>
                    <a:pt x="219" y="915"/>
                  </a:lnTo>
                  <a:lnTo>
                    <a:pt x="211" y="919"/>
                  </a:lnTo>
                  <a:lnTo>
                    <a:pt x="203" y="922"/>
                  </a:lnTo>
                  <a:lnTo>
                    <a:pt x="196" y="924"/>
                  </a:lnTo>
                  <a:lnTo>
                    <a:pt x="188" y="925"/>
                  </a:lnTo>
                  <a:lnTo>
                    <a:pt x="172" y="927"/>
                  </a:lnTo>
                  <a:lnTo>
                    <a:pt x="156" y="927"/>
                  </a:lnTo>
                  <a:lnTo>
                    <a:pt x="140" y="927"/>
                  </a:lnTo>
                  <a:lnTo>
                    <a:pt x="123" y="926"/>
                  </a:lnTo>
                  <a:lnTo>
                    <a:pt x="109" y="927"/>
                  </a:lnTo>
                  <a:lnTo>
                    <a:pt x="95" y="929"/>
                  </a:lnTo>
                  <a:lnTo>
                    <a:pt x="88" y="931"/>
                  </a:lnTo>
                  <a:lnTo>
                    <a:pt x="82" y="933"/>
                  </a:lnTo>
                  <a:lnTo>
                    <a:pt x="76" y="936"/>
                  </a:lnTo>
                  <a:lnTo>
                    <a:pt x="71" y="940"/>
                  </a:lnTo>
                  <a:lnTo>
                    <a:pt x="65" y="945"/>
                  </a:lnTo>
                  <a:lnTo>
                    <a:pt x="61" y="951"/>
                  </a:lnTo>
                  <a:lnTo>
                    <a:pt x="57" y="958"/>
                  </a:lnTo>
                  <a:lnTo>
                    <a:pt x="54" y="967"/>
                  </a:lnTo>
                  <a:lnTo>
                    <a:pt x="51" y="980"/>
                  </a:lnTo>
                  <a:lnTo>
                    <a:pt x="48" y="1001"/>
                  </a:lnTo>
                  <a:lnTo>
                    <a:pt x="45" y="1028"/>
                  </a:lnTo>
                  <a:lnTo>
                    <a:pt x="42" y="1057"/>
                  </a:lnTo>
                  <a:lnTo>
                    <a:pt x="40" y="1085"/>
                  </a:lnTo>
                  <a:lnTo>
                    <a:pt x="38" y="1109"/>
                  </a:lnTo>
                  <a:lnTo>
                    <a:pt x="37" y="1126"/>
                  </a:lnTo>
                  <a:lnTo>
                    <a:pt x="37" y="1132"/>
                  </a:lnTo>
                  <a:lnTo>
                    <a:pt x="28" y="1140"/>
                  </a:lnTo>
                  <a:lnTo>
                    <a:pt x="19" y="1149"/>
                  </a:lnTo>
                  <a:lnTo>
                    <a:pt x="9" y="1160"/>
                  </a:lnTo>
                  <a:lnTo>
                    <a:pt x="0" y="1171"/>
                  </a:lnTo>
                  <a:lnTo>
                    <a:pt x="9" y="1170"/>
                  </a:lnTo>
                  <a:lnTo>
                    <a:pt x="18" y="1167"/>
                  </a:lnTo>
                  <a:lnTo>
                    <a:pt x="27" y="1164"/>
                  </a:lnTo>
                  <a:lnTo>
                    <a:pt x="37" y="1161"/>
                  </a:lnTo>
                  <a:lnTo>
                    <a:pt x="45" y="1159"/>
                  </a:lnTo>
                  <a:lnTo>
                    <a:pt x="54" y="1160"/>
                  </a:lnTo>
                  <a:lnTo>
                    <a:pt x="59" y="1161"/>
                  </a:lnTo>
                  <a:lnTo>
                    <a:pt x="63" y="1163"/>
                  </a:lnTo>
                  <a:lnTo>
                    <a:pt x="67" y="1166"/>
                  </a:lnTo>
                  <a:lnTo>
                    <a:pt x="72" y="1171"/>
                  </a:lnTo>
                  <a:lnTo>
                    <a:pt x="72" y="1192"/>
                  </a:lnTo>
                  <a:lnTo>
                    <a:pt x="72" y="1211"/>
                  </a:lnTo>
                  <a:lnTo>
                    <a:pt x="74" y="1229"/>
                  </a:lnTo>
                  <a:lnTo>
                    <a:pt x="77" y="1244"/>
                  </a:lnTo>
                  <a:lnTo>
                    <a:pt x="82" y="1258"/>
                  </a:lnTo>
                  <a:lnTo>
                    <a:pt x="87" y="1270"/>
                  </a:lnTo>
                  <a:lnTo>
                    <a:pt x="94" y="1280"/>
                  </a:lnTo>
                  <a:lnTo>
                    <a:pt x="101" y="1290"/>
                  </a:lnTo>
                  <a:lnTo>
                    <a:pt x="110" y="1298"/>
                  </a:lnTo>
                  <a:lnTo>
                    <a:pt x="119" y="1304"/>
                  </a:lnTo>
                  <a:lnTo>
                    <a:pt x="129" y="1311"/>
                  </a:lnTo>
                  <a:lnTo>
                    <a:pt x="140" y="1315"/>
                  </a:lnTo>
                  <a:lnTo>
                    <a:pt x="151" y="1320"/>
                  </a:lnTo>
                  <a:lnTo>
                    <a:pt x="162" y="1323"/>
                  </a:lnTo>
                  <a:lnTo>
                    <a:pt x="174" y="1325"/>
                  </a:lnTo>
                  <a:lnTo>
                    <a:pt x="186" y="1327"/>
                  </a:lnTo>
                  <a:lnTo>
                    <a:pt x="237" y="1334"/>
                  </a:lnTo>
                  <a:lnTo>
                    <a:pt x="287" y="1343"/>
                  </a:lnTo>
                  <a:lnTo>
                    <a:pt x="299" y="1345"/>
                  </a:lnTo>
                  <a:lnTo>
                    <a:pt x="310" y="1349"/>
                  </a:lnTo>
                  <a:lnTo>
                    <a:pt x="321" y="1354"/>
                  </a:lnTo>
                  <a:lnTo>
                    <a:pt x="331" y="1359"/>
                  </a:lnTo>
                  <a:lnTo>
                    <a:pt x="340" y="1366"/>
                  </a:lnTo>
                  <a:lnTo>
                    <a:pt x="349" y="1374"/>
                  </a:lnTo>
                  <a:lnTo>
                    <a:pt x="357" y="1382"/>
                  </a:lnTo>
                  <a:lnTo>
                    <a:pt x="363" y="1392"/>
                  </a:lnTo>
                  <a:lnTo>
                    <a:pt x="363" y="1392"/>
                  </a:lnTo>
                  <a:lnTo>
                    <a:pt x="363" y="1392"/>
                  </a:lnTo>
                  <a:close/>
                </a:path>
              </a:pathLst>
            </a:custGeom>
            <a:solidFill>
              <a:srgbClr val="FF0000"/>
            </a:solidFill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2620917" y="2936791"/>
              <a:ext cx="1312026" cy="1271990"/>
            </a:xfrm>
            <a:custGeom>
              <a:avLst/>
              <a:gdLst/>
              <a:ahLst/>
              <a:cxnLst>
                <a:cxn ang="0">
                  <a:pos x="1549" y="4193"/>
                </a:cxn>
                <a:cxn ang="0">
                  <a:pos x="1344" y="4097"/>
                </a:cxn>
                <a:cxn ang="0">
                  <a:pos x="1295" y="3865"/>
                </a:cxn>
                <a:cxn ang="0">
                  <a:pos x="1333" y="3712"/>
                </a:cxn>
                <a:cxn ang="0">
                  <a:pos x="631" y="3706"/>
                </a:cxn>
                <a:cxn ang="0">
                  <a:pos x="584" y="3369"/>
                </a:cxn>
                <a:cxn ang="0">
                  <a:pos x="463" y="3254"/>
                </a:cxn>
                <a:cxn ang="0">
                  <a:pos x="521" y="3188"/>
                </a:cxn>
                <a:cxn ang="0">
                  <a:pos x="495" y="3069"/>
                </a:cxn>
                <a:cxn ang="0">
                  <a:pos x="510" y="2948"/>
                </a:cxn>
                <a:cxn ang="0">
                  <a:pos x="479" y="2813"/>
                </a:cxn>
                <a:cxn ang="0">
                  <a:pos x="440" y="2708"/>
                </a:cxn>
                <a:cxn ang="0">
                  <a:pos x="492" y="2512"/>
                </a:cxn>
                <a:cxn ang="0">
                  <a:pos x="607" y="2278"/>
                </a:cxn>
                <a:cxn ang="0">
                  <a:pos x="699" y="1994"/>
                </a:cxn>
                <a:cxn ang="0">
                  <a:pos x="599" y="1801"/>
                </a:cxn>
                <a:cxn ang="0">
                  <a:pos x="665" y="1640"/>
                </a:cxn>
                <a:cxn ang="0">
                  <a:pos x="518" y="1546"/>
                </a:cxn>
                <a:cxn ang="0">
                  <a:pos x="196" y="1522"/>
                </a:cxn>
                <a:cxn ang="0">
                  <a:pos x="68" y="1391"/>
                </a:cxn>
                <a:cxn ang="0">
                  <a:pos x="6" y="1198"/>
                </a:cxn>
                <a:cxn ang="0">
                  <a:pos x="56" y="842"/>
                </a:cxn>
                <a:cxn ang="0">
                  <a:pos x="1272" y="591"/>
                </a:cxn>
                <a:cxn ang="0">
                  <a:pos x="1285" y="253"/>
                </a:cxn>
                <a:cxn ang="0">
                  <a:pos x="1339" y="160"/>
                </a:cxn>
                <a:cxn ang="0">
                  <a:pos x="1397" y="26"/>
                </a:cxn>
                <a:cxn ang="0">
                  <a:pos x="1567" y="529"/>
                </a:cxn>
                <a:cxn ang="0">
                  <a:pos x="1727" y="646"/>
                </a:cxn>
                <a:cxn ang="0">
                  <a:pos x="1831" y="776"/>
                </a:cxn>
                <a:cxn ang="0">
                  <a:pos x="4516" y="1148"/>
                </a:cxn>
                <a:cxn ang="0">
                  <a:pos x="4442" y="1346"/>
                </a:cxn>
                <a:cxn ang="0">
                  <a:pos x="4377" y="1662"/>
                </a:cxn>
                <a:cxn ang="0">
                  <a:pos x="4385" y="1940"/>
                </a:cxn>
                <a:cxn ang="0">
                  <a:pos x="4415" y="2113"/>
                </a:cxn>
                <a:cxn ang="0">
                  <a:pos x="4452" y="2272"/>
                </a:cxn>
                <a:cxn ang="0">
                  <a:pos x="4406" y="2468"/>
                </a:cxn>
                <a:cxn ang="0">
                  <a:pos x="4297" y="2619"/>
                </a:cxn>
                <a:cxn ang="0">
                  <a:pos x="4278" y="2796"/>
                </a:cxn>
                <a:cxn ang="0">
                  <a:pos x="4227" y="3038"/>
                </a:cxn>
                <a:cxn ang="0">
                  <a:pos x="4125" y="3128"/>
                </a:cxn>
                <a:cxn ang="0">
                  <a:pos x="3964" y="3260"/>
                </a:cxn>
                <a:cxn ang="0">
                  <a:pos x="3915" y="3427"/>
                </a:cxn>
                <a:cxn ang="0">
                  <a:pos x="3702" y="3542"/>
                </a:cxn>
                <a:cxn ang="0">
                  <a:pos x="3602" y="3689"/>
                </a:cxn>
                <a:cxn ang="0">
                  <a:pos x="3532" y="3831"/>
                </a:cxn>
                <a:cxn ang="0">
                  <a:pos x="3410" y="3979"/>
                </a:cxn>
                <a:cxn ang="0">
                  <a:pos x="3351" y="4121"/>
                </a:cxn>
                <a:cxn ang="0">
                  <a:pos x="3395" y="4344"/>
                </a:cxn>
                <a:cxn ang="0">
                  <a:pos x="3224" y="4241"/>
                </a:cxn>
                <a:cxn ang="0">
                  <a:pos x="3175" y="4069"/>
                </a:cxn>
                <a:cxn ang="0">
                  <a:pos x="3053" y="4113"/>
                </a:cxn>
                <a:cxn ang="0">
                  <a:pos x="2872" y="4122"/>
                </a:cxn>
                <a:cxn ang="0">
                  <a:pos x="2645" y="4181"/>
                </a:cxn>
                <a:cxn ang="0">
                  <a:pos x="2501" y="4138"/>
                </a:cxn>
                <a:cxn ang="0">
                  <a:pos x="2247" y="4012"/>
                </a:cxn>
                <a:cxn ang="0">
                  <a:pos x="2024" y="4065"/>
                </a:cxn>
                <a:cxn ang="0">
                  <a:pos x="1902" y="4171"/>
                </a:cxn>
                <a:cxn ang="0">
                  <a:pos x="1761" y="4266"/>
                </a:cxn>
                <a:cxn ang="0">
                  <a:pos x="1693" y="4388"/>
                </a:cxn>
              </a:cxnLst>
              <a:rect l="0" t="0" r="r" b="b"/>
              <a:pathLst>
                <a:path w="4585" h="4448">
                  <a:moveTo>
                    <a:pt x="1656" y="4448"/>
                  </a:moveTo>
                  <a:lnTo>
                    <a:pt x="1645" y="4433"/>
                  </a:lnTo>
                  <a:lnTo>
                    <a:pt x="1636" y="4416"/>
                  </a:lnTo>
                  <a:lnTo>
                    <a:pt x="1627" y="4399"/>
                  </a:lnTo>
                  <a:lnTo>
                    <a:pt x="1620" y="4380"/>
                  </a:lnTo>
                  <a:lnTo>
                    <a:pt x="1607" y="4342"/>
                  </a:lnTo>
                  <a:lnTo>
                    <a:pt x="1596" y="4303"/>
                  </a:lnTo>
                  <a:lnTo>
                    <a:pt x="1591" y="4284"/>
                  </a:lnTo>
                  <a:lnTo>
                    <a:pt x="1585" y="4266"/>
                  </a:lnTo>
                  <a:lnTo>
                    <a:pt x="1579" y="4247"/>
                  </a:lnTo>
                  <a:lnTo>
                    <a:pt x="1572" y="4231"/>
                  </a:lnTo>
                  <a:lnTo>
                    <a:pt x="1563" y="4215"/>
                  </a:lnTo>
                  <a:lnTo>
                    <a:pt x="1555" y="4200"/>
                  </a:lnTo>
                  <a:lnTo>
                    <a:pt x="1549" y="4193"/>
                  </a:lnTo>
                  <a:lnTo>
                    <a:pt x="1544" y="4187"/>
                  </a:lnTo>
                  <a:lnTo>
                    <a:pt x="1538" y="4181"/>
                  </a:lnTo>
                  <a:lnTo>
                    <a:pt x="1532" y="4175"/>
                  </a:lnTo>
                  <a:lnTo>
                    <a:pt x="1521" y="4167"/>
                  </a:lnTo>
                  <a:lnTo>
                    <a:pt x="1508" y="4160"/>
                  </a:lnTo>
                  <a:lnTo>
                    <a:pt x="1495" y="4154"/>
                  </a:lnTo>
                  <a:lnTo>
                    <a:pt x="1482" y="4149"/>
                  </a:lnTo>
                  <a:lnTo>
                    <a:pt x="1457" y="4139"/>
                  </a:lnTo>
                  <a:lnTo>
                    <a:pt x="1431" y="4131"/>
                  </a:lnTo>
                  <a:lnTo>
                    <a:pt x="1404" y="4124"/>
                  </a:lnTo>
                  <a:lnTo>
                    <a:pt x="1379" y="4116"/>
                  </a:lnTo>
                  <a:lnTo>
                    <a:pt x="1367" y="4110"/>
                  </a:lnTo>
                  <a:lnTo>
                    <a:pt x="1356" y="4105"/>
                  </a:lnTo>
                  <a:lnTo>
                    <a:pt x="1344" y="4097"/>
                  </a:lnTo>
                  <a:lnTo>
                    <a:pt x="1333" y="4090"/>
                  </a:lnTo>
                  <a:lnTo>
                    <a:pt x="1330" y="4086"/>
                  </a:lnTo>
                  <a:lnTo>
                    <a:pt x="1327" y="4081"/>
                  </a:lnTo>
                  <a:lnTo>
                    <a:pt x="1322" y="4072"/>
                  </a:lnTo>
                  <a:lnTo>
                    <a:pt x="1319" y="4062"/>
                  </a:lnTo>
                  <a:lnTo>
                    <a:pt x="1311" y="4038"/>
                  </a:lnTo>
                  <a:lnTo>
                    <a:pt x="1305" y="4011"/>
                  </a:lnTo>
                  <a:lnTo>
                    <a:pt x="1299" y="3982"/>
                  </a:lnTo>
                  <a:lnTo>
                    <a:pt x="1294" y="3955"/>
                  </a:lnTo>
                  <a:lnTo>
                    <a:pt x="1290" y="3931"/>
                  </a:lnTo>
                  <a:lnTo>
                    <a:pt x="1289" y="3912"/>
                  </a:lnTo>
                  <a:lnTo>
                    <a:pt x="1290" y="3894"/>
                  </a:lnTo>
                  <a:lnTo>
                    <a:pt x="1293" y="3879"/>
                  </a:lnTo>
                  <a:lnTo>
                    <a:pt x="1295" y="3865"/>
                  </a:lnTo>
                  <a:lnTo>
                    <a:pt x="1298" y="3853"/>
                  </a:lnTo>
                  <a:lnTo>
                    <a:pt x="1300" y="3843"/>
                  </a:lnTo>
                  <a:lnTo>
                    <a:pt x="1304" y="3834"/>
                  </a:lnTo>
                  <a:lnTo>
                    <a:pt x="1308" y="3826"/>
                  </a:lnTo>
                  <a:lnTo>
                    <a:pt x="1311" y="3820"/>
                  </a:lnTo>
                  <a:lnTo>
                    <a:pt x="1318" y="3808"/>
                  </a:lnTo>
                  <a:lnTo>
                    <a:pt x="1323" y="3799"/>
                  </a:lnTo>
                  <a:lnTo>
                    <a:pt x="1326" y="3795"/>
                  </a:lnTo>
                  <a:lnTo>
                    <a:pt x="1327" y="3790"/>
                  </a:lnTo>
                  <a:lnTo>
                    <a:pt x="1328" y="3786"/>
                  </a:lnTo>
                  <a:lnTo>
                    <a:pt x="1328" y="3780"/>
                  </a:lnTo>
                  <a:lnTo>
                    <a:pt x="1329" y="3749"/>
                  </a:lnTo>
                  <a:lnTo>
                    <a:pt x="1331" y="3727"/>
                  </a:lnTo>
                  <a:lnTo>
                    <a:pt x="1333" y="3712"/>
                  </a:lnTo>
                  <a:lnTo>
                    <a:pt x="1335" y="3706"/>
                  </a:lnTo>
                  <a:lnTo>
                    <a:pt x="1336" y="3703"/>
                  </a:lnTo>
                  <a:lnTo>
                    <a:pt x="1335" y="3704"/>
                  </a:lnTo>
                  <a:lnTo>
                    <a:pt x="1333" y="3705"/>
                  </a:lnTo>
                  <a:lnTo>
                    <a:pt x="1328" y="3706"/>
                  </a:lnTo>
                  <a:lnTo>
                    <a:pt x="1298" y="3707"/>
                  </a:lnTo>
                  <a:lnTo>
                    <a:pt x="1217" y="3708"/>
                  </a:lnTo>
                  <a:lnTo>
                    <a:pt x="1102" y="3710"/>
                  </a:lnTo>
                  <a:lnTo>
                    <a:pt x="971" y="3712"/>
                  </a:lnTo>
                  <a:lnTo>
                    <a:pt x="840" y="3712"/>
                  </a:lnTo>
                  <a:lnTo>
                    <a:pt x="726" y="3711"/>
                  </a:lnTo>
                  <a:lnTo>
                    <a:pt x="680" y="3710"/>
                  </a:lnTo>
                  <a:lnTo>
                    <a:pt x="645" y="3708"/>
                  </a:lnTo>
                  <a:lnTo>
                    <a:pt x="631" y="3706"/>
                  </a:lnTo>
                  <a:lnTo>
                    <a:pt x="622" y="3705"/>
                  </a:lnTo>
                  <a:lnTo>
                    <a:pt x="616" y="3703"/>
                  </a:lnTo>
                  <a:lnTo>
                    <a:pt x="614" y="3700"/>
                  </a:lnTo>
                  <a:lnTo>
                    <a:pt x="613" y="3681"/>
                  </a:lnTo>
                  <a:lnTo>
                    <a:pt x="612" y="3648"/>
                  </a:lnTo>
                  <a:lnTo>
                    <a:pt x="608" y="3605"/>
                  </a:lnTo>
                  <a:lnTo>
                    <a:pt x="605" y="3556"/>
                  </a:lnTo>
                  <a:lnTo>
                    <a:pt x="602" y="3506"/>
                  </a:lnTo>
                  <a:lnTo>
                    <a:pt x="597" y="3458"/>
                  </a:lnTo>
                  <a:lnTo>
                    <a:pt x="594" y="3416"/>
                  </a:lnTo>
                  <a:lnTo>
                    <a:pt x="591" y="3386"/>
                  </a:lnTo>
                  <a:lnTo>
                    <a:pt x="589" y="3380"/>
                  </a:lnTo>
                  <a:lnTo>
                    <a:pt x="586" y="3375"/>
                  </a:lnTo>
                  <a:lnTo>
                    <a:pt x="584" y="3369"/>
                  </a:lnTo>
                  <a:lnTo>
                    <a:pt x="580" y="3365"/>
                  </a:lnTo>
                  <a:lnTo>
                    <a:pt x="572" y="3355"/>
                  </a:lnTo>
                  <a:lnTo>
                    <a:pt x="562" y="3345"/>
                  </a:lnTo>
                  <a:lnTo>
                    <a:pt x="538" y="3329"/>
                  </a:lnTo>
                  <a:lnTo>
                    <a:pt x="513" y="3312"/>
                  </a:lnTo>
                  <a:lnTo>
                    <a:pt x="501" y="3305"/>
                  </a:lnTo>
                  <a:lnTo>
                    <a:pt x="490" y="3296"/>
                  </a:lnTo>
                  <a:lnTo>
                    <a:pt x="480" y="3287"/>
                  </a:lnTo>
                  <a:lnTo>
                    <a:pt x="472" y="3278"/>
                  </a:lnTo>
                  <a:lnTo>
                    <a:pt x="469" y="3274"/>
                  </a:lnTo>
                  <a:lnTo>
                    <a:pt x="467" y="3269"/>
                  </a:lnTo>
                  <a:lnTo>
                    <a:pt x="465" y="3264"/>
                  </a:lnTo>
                  <a:lnTo>
                    <a:pt x="464" y="3259"/>
                  </a:lnTo>
                  <a:lnTo>
                    <a:pt x="463" y="3254"/>
                  </a:lnTo>
                  <a:lnTo>
                    <a:pt x="464" y="3249"/>
                  </a:lnTo>
                  <a:lnTo>
                    <a:pt x="465" y="3242"/>
                  </a:lnTo>
                  <a:lnTo>
                    <a:pt x="467" y="3237"/>
                  </a:lnTo>
                  <a:lnTo>
                    <a:pt x="472" y="3236"/>
                  </a:lnTo>
                  <a:lnTo>
                    <a:pt x="480" y="3233"/>
                  </a:lnTo>
                  <a:lnTo>
                    <a:pt x="489" y="3230"/>
                  </a:lnTo>
                  <a:lnTo>
                    <a:pt x="498" y="3226"/>
                  </a:lnTo>
                  <a:lnTo>
                    <a:pt x="506" y="3220"/>
                  </a:lnTo>
                  <a:lnTo>
                    <a:pt x="514" y="3212"/>
                  </a:lnTo>
                  <a:lnTo>
                    <a:pt x="516" y="3208"/>
                  </a:lnTo>
                  <a:lnTo>
                    <a:pt x="518" y="3205"/>
                  </a:lnTo>
                  <a:lnTo>
                    <a:pt x="521" y="3200"/>
                  </a:lnTo>
                  <a:lnTo>
                    <a:pt x="521" y="3195"/>
                  </a:lnTo>
                  <a:lnTo>
                    <a:pt x="521" y="3188"/>
                  </a:lnTo>
                  <a:lnTo>
                    <a:pt x="520" y="3181"/>
                  </a:lnTo>
                  <a:lnTo>
                    <a:pt x="518" y="3174"/>
                  </a:lnTo>
                  <a:lnTo>
                    <a:pt x="516" y="3169"/>
                  </a:lnTo>
                  <a:lnTo>
                    <a:pt x="512" y="3158"/>
                  </a:lnTo>
                  <a:lnTo>
                    <a:pt x="506" y="3147"/>
                  </a:lnTo>
                  <a:lnTo>
                    <a:pt x="502" y="3135"/>
                  </a:lnTo>
                  <a:lnTo>
                    <a:pt x="497" y="3121"/>
                  </a:lnTo>
                  <a:lnTo>
                    <a:pt x="495" y="3115"/>
                  </a:lnTo>
                  <a:lnTo>
                    <a:pt x="493" y="3107"/>
                  </a:lnTo>
                  <a:lnTo>
                    <a:pt x="493" y="3098"/>
                  </a:lnTo>
                  <a:lnTo>
                    <a:pt x="492" y="3090"/>
                  </a:lnTo>
                  <a:lnTo>
                    <a:pt x="493" y="3082"/>
                  </a:lnTo>
                  <a:lnTo>
                    <a:pt x="493" y="3075"/>
                  </a:lnTo>
                  <a:lnTo>
                    <a:pt x="495" y="3069"/>
                  </a:lnTo>
                  <a:lnTo>
                    <a:pt x="497" y="3063"/>
                  </a:lnTo>
                  <a:lnTo>
                    <a:pt x="502" y="3055"/>
                  </a:lnTo>
                  <a:lnTo>
                    <a:pt x="506" y="3046"/>
                  </a:lnTo>
                  <a:lnTo>
                    <a:pt x="512" y="3038"/>
                  </a:lnTo>
                  <a:lnTo>
                    <a:pt x="516" y="3028"/>
                  </a:lnTo>
                  <a:lnTo>
                    <a:pt x="518" y="3022"/>
                  </a:lnTo>
                  <a:lnTo>
                    <a:pt x="520" y="3015"/>
                  </a:lnTo>
                  <a:lnTo>
                    <a:pt x="521" y="3007"/>
                  </a:lnTo>
                  <a:lnTo>
                    <a:pt x="521" y="3000"/>
                  </a:lnTo>
                  <a:lnTo>
                    <a:pt x="521" y="2990"/>
                  </a:lnTo>
                  <a:lnTo>
                    <a:pt x="520" y="2981"/>
                  </a:lnTo>
                  <a:lnTo>
                    <a:pt x="517" y="2972"/>
                  </a:lnTo>
                  <a:lnTo>
                    <a:pt x="515" y="2965"/>
                  </a:lnTo>
                  <a:lnTo>
                    <a:pt x="510" y="2948"/>
                  </a:lnTo>
                  <a:lnTo>
                    <a:pt x="502" y="2933"/>
                  </a:lnTo>
                  <a:lnTo>
                    <a:pt x="493" y="2918"/>
                  </a:lnTo>
                  <a:lnTo>
                    <a:pt x="483" y="2902"/>
                  </a:lnTo>
                  <a:lnTo>
                    <a:pt x="475" y="2885"/>
                  </a:lnTo>
                  <a:lnTo>
                    <a:pt x="467" y="2865"/>
                  </a:lnTo>
                  <a:lnTo>
                    <a:pt x="464" y="2856"/>
                  </a:lnTo>
                  <a:lnTo>
                    <a:pt x="461" y="2848"/>
                  </a:lnTo>
                  <a:lnTo>
                    <a:pt x="461" y="2842"/>
                  </a:lnTo>
                  <a:lnTo>
                    <a:pt x="463" y="2835"/>
                  </a:lnTo>
                  <a:lnTo>
                    <a:pt x="464" y="2830"/>
                  </a:lnTo>
                  <a:lnTo>
                    <a:pt x="466" y="2825"/>
                  </a:lnTo>
                  <a:lnTo>
                    <a:pt x="469" y="2822"/>
                  </a:lnTo>
                  <a:lnTo>
                    <a:pt x="472" y="2819"/>
                  </a:lnTo>
                  <a:lnTo>
                    <a:pt x="479" y="2813"/>
                  </a:lnTo>
                  <a:lnTo>
                    <a:pt x="486" y="2810"/>
                  </a:lnTo>
                  <a:lnTo>
                    <a:pt x="491" y="2809"/>
                  </a:lnTo>
                  <a:lnTo>
                    <a:pt x="492" y="2808"/>
                  </a:lnTo>
                  <a:lnTo>
                    <a:pt x="494" y="2804"/>
                  </a:lnTo>
                  <a:lnTo>
                    <a:pt x="495" y="2798"/>
                  </a:lnTo>
                  <a:lnTo>
                    <a:pt x="495" y="2794"/>
                  </a:lnTo>
                  <a:lnTo>
                    <a:pt x="495" y="2788"/>
                  </a:lnTo>
                  <a:lnTo>
                    <a:pt x="493" y="2777"/>
                  </a:lnTo>
                  <a:lnTo>
                    <a:pt x="488" y="2766"/>
                  </a:lnTo>
                  <a:lnTo>
                    <a:pt x="481" y="2755"/>
                  </a:lnTo>
                  <a:lnTo>
                    <a:pt x="474" y="2743"/>
                  </a:lnTo>
                  <a:lnTo>
                    <a:pt x="464" y="2731"/>
                  </a:lnTo>
                  <a:lnTo>
                    <a:pt x="452" y="2720"/>
                  </a:lnTo>
                  <a:lnTo>
                    <a:pt x="440" y="2708"/>
                  </a:lnTo>
                  <a:lnTo>
                    <a:pt x="425" y="2697"/>
                  </a:lnTo>
                  <a:lnTo>
                    <a:pt x="411" y="2686"/>
                  </a:lnTo>
                  <a:lnTo>
                    <a:pt x="396" y="2675"/>
                  </a:lnTo>
                  <a:lnTo>
                    <a:pt x="363" y="2654"/>
                  </a:lnTo>
                  <a:lnTo>
                    <a:pt x="330" y="2636"/>
                  </a:lnTo>
                  <a:lnTo>
                    <a:pt x="347" y="2620"/>
                  </a:lnTo>
                  <a:lnTo>
                    <a:pt x="365" y="2606"/>
                  </a:lnTo>
                  <a:lnTo>
                    <a:pt x="384" y="2593"/>
                  </a:lnTo>
                  <a:lnTo>
                    <a:pt x="402" y="2581"/>
                  </a:lnTo>
                  <a:lnTo>
                    <a:pt x="440" y="2559"/>
                  </a:lnTo>
                  <a:lnTo>
                    <a:pt x="475" y="2535"/>
                  </a:lnTo>
                  <a:lnTo>
                    <a:pt x="481" y="2528"/>
                  </a:lnTo>
                  <a:lnTo>
                    <a:pt x="488" y="2521"/>
                  </a:lnTo>
                  <a:lnTo>
                    <a:pt x="492" y="2512"/>
                  </a:lnTo>
                  <a:lnTo>
                    <a:pt x="497" y="2503"/>
                  </a:lnTo>
                  <a:lnTo>
                    <a:pt x="503" y="2481"/>
                  </a:lnTo>
                  <a:lnTo>
                    <a:pt x="509" y="2458"/>
                  </a:lnTo>
                  <a:lnTo>
                    <a:pt x="513" y="2433"/>
                  </a:lnTo>
                  <a:lnTo>
                    <a:pt x="518" y="2409"/>
                  </a:lnTo>
                  <a:lnTo>
                    <a:pt x="522" y="2397"/>
                  </a:lnTo>
                  <a:lnTo>
                    <a:pt x="526" y="2386"/>
                  </a:lnTo>
                  <a:lnTo>
                    <a:pt x="531" y="2375"/>
                  </a:lnTo>
                  <a:lnTo>
                    <a:pt x="536" y="2365"/>
                  </a:lnTo>
                  <a:lnTo>
                    <a:pt x="548" y="2347"/>
                  </a:lnTo>
                  <a:lnTo>
                    <a:pt x="560" y="2332"/>
                  </a:lnTo>
                  <a:lnTo>
                    <a:pt x="572" y="2318"/>
                  </a:lnTo>
                  <a:lnTo>
                    <a:pt x="584" y="2305"/>
                  </a:lnTo>
                  <a:lnTo>
                    <a:pt x="607" y="2278"/>
                  </a:lnTo>
                  <a:lnTo>
                    <a:pt x="630" y="2251"/>
                  </a:lnTo>
                  <a:lnTo>
                    <a:pt x="641" y="2237"/>
                  </a:lnTo>
                  <a:lnTo>
                    <a:pt x="651" y="2219"/>
                  </a:lnTo>
                  <a:lnTo>
                    <a:pt x="661" y="2201"/>
                  </a:lnTo>
                  <a:lnTo>
                    <a:pt x="670" y="2180"/>
                  </a:lnTo>
                  <a:lnTo>
                    <a:pt x="679" y="2154"/>
                  </a:lnTo>
                  <a:lnTo>
                    <a:pt x="686" y="2127"/>
                  </a:lnTo>
                  <a:lnTo>
                    <a:pt x="693" y="2096"/>
                  </a:lnTo>
                  <a:lnTo>
                    <a:pt x="699" y="2060"/>
                  </a:lnTo>
                  <a:lnTo>
                    <a:pt x="701" y="2046"/>
                  </a:lnTo>
                  <a:lnTo>
                    <a:pt x="702" y="2032"/>
                  </a:lnTo>
                  <a:lnTo>
                    <a:pt x="702" y="2019"/>
                  </a:lnTo>
                  <a:lnTo>
                    <a:pt x="701" y="2005"/>
                  </a:lnTo>
                  <a:lnTo>
                    <a:pt x="699" y="1994"/>
                  </a:lnTo>
                  <a:lnTo>
                    <a:pt x="697" y="1983"/>
                  </a:lnTo>
                  <a:lnTo>
                    <a:pt x="695" y="1972"/>
                  </a:lnTo>
                  <a:lnTo>
                    <a:pt x="692" y="1963"/>
                  </a:lnTo>
                  <a:lnTo>
                    <a:pt x="685" y="1945"/>
                  </a:lnTo>
                  <a:lnTo>
                    <a:pt x="676" y="1930"/>
                  </a:lnTo>
                  <a:lnTo>
                    <a:pt x="667" y="1915"/>
                  </a:lnTo>
                  <a:lnTo>
                    <a:pt x="657" y="1902"/>
                  </a:lnTo>
                  <a:lnTo>
                    <a:pt x="636" y="1878"/>
                  </a:lnTo>
                  <a:lnTo>
                    <a:pt x="617" y="1853"/>
                  </a:lnTo>
                  <a:lnTo>
                    <a:pt x="610" y="1840"/>
                  </a:lnTo>
                  <a:lnTo>
                    <a:pt x="604" y="1826"/>
                  </a:lnTo>
                  <a:lnTo>
                    <a:pt x="602" y="1818"/>
                  </a:lnTo>
                  <a:lnTo>
                    <a:pt x="600" y="1810"/>
                  </a:lnTo>
                  <a:lnTo>
                    <a:pt x="599" y="1801"/>
                  </a:lnTo>
                  <a:lnTo>
                    <a:pt x="599" y="1793"/>
                  </a:lnTo>
                  <a:lnTo>
                    <a:pt x="600" y="1781"/>
                  </a:lnTo>
                  <a:lnTo>
                    <a:pt x="602" y="1770"/>
                  </a:lnTo>
                  <a:lnTo>
                    <a:pt x="606" y="1760"/>
                  </a:lnTo>
                  <a:lnTo>
                    <a:pt x="611" y="1751"/>
                  </a:lnTo>
                  <a:lnTo>
                    <a:pt x="624" y="1736"/>
                  </a:lnTo>
                  <a:lnTo>
                    <a:pt x="637" y="1720"/>
                  </a:lnTo>
                  <a:lnTo>
                    <a:pt x="645" y="1713"/>
                  </a:lnTo>
                  <a:lnTo>
                    <a:pt x="650" y="1704"/>
                  </a:lnTo>
                  <a:lnTo>
                    <a:pt x="656" y="1694"/>
                  </a:lnTo>
                  <a:lnTo>
                    <a:pt x="660" y="1683"/>
                  </a:lnTo>
                  <a:lnTo>
                    <a:pt x="663" y="1671"/>
                  </a:lnTo>
                  <a:lnTo>
                    <a:pt x="665" y="1657"/>
                  </a:lnTo>
                  <a:lnTo>
                    <a:pt x="665" y="1640"/>
                  </a:lnTo>
                  <a:lnTo>
                    <a:pt x="663" y="1622"/>
                  </a:lnTo>
                  <a:lnTo>
                    <a:pt x="661" y="1614"/>
                  </a:lnTo>
                  <a:lnTo>
                    <a:pt x="659" y="1607"/>
                  </a:lnTo>
                  <a:lnTo>
                    <a:pt x="654" y="1601"/>
                  </a:lnTo>
                  <a:lnTo>
                    <a:pt x="651" y="1595"/>
                  </a:lnTo>
                  <a:lnTo>
                    <a:pt x="647" y="1590"/>
                  </a:lnTo>
                  <a:lnTo>
                    <a:pt x="641" y="1584"/>
                  </a:lnTo>
                  <a:lnTo>
                    <a:pt x="635" y="1580"/>
                  </a:lnTo>
                  <a:lnTo>
                    <a:pt x="628" y="1576"/>
                  </a:lnTo>
                  <a:lnTo>
                    <a:pt x="614" y="1568"/>
                  </a:lnTo>
                  <a:lnTo>
                    <a:pt x="597" y="1562"/>
                  </a:lnTo>
                  <a:lnTo>
                    <a:pt x="579" y="1557"/>
                  </a:lnTo>
                  <a:lnTo>
                    <a:pt x="560" y="1554"/>
                  </a:lnTo>
                  <a:lnTo>
                    <a:pt x="518" y="1546"/>
                  </a:lnTo>
                  <a:lnTo>
                    <a:pt x="475" y="1539"/>
                  </a:lnTo>
                  <a:lnTo>
                    <a:pt x="453" y="1535"/>
                  </a:lnTo>
                  <a:lnTo>
                    <a:pt x="431" y="1531"/>
                  </a:lnTo>
                  <a:lnTo>
                    <a:pt x="410" y="1525"/>
                  </a:lnTo>
                  <a:lnTo>
                    <a:pt x="389" y="1519"/>
                  </a:lnTo>
                  <a:lnTo>
                    <a:pt x="380" y="1516"/>
                  </a:lnTo>
                  <a:lnTo>
                    <a:pt x="368" y="1514"/>
                  </a:lnTo>
                  <a:lnTo>
                    <a:pt x="354" y="1514"/>
                  </a:lnTo>
                  <a:lnTo>
                    <a:pt x="339" y="1514"/>
                  </a:lnTo>
                  <a:lnTo>
                    <a:pt x="305" y="1516"/>
                  </a:lnTo>
                  <a:lnTo>
                    <a:pt x="270" y="1520"/>
                  </a:lnTo>
                  <a:lnTo>
                    <a:pt x="236" y="1522"/>
                  </a:lnTo>
                  <a:lnTo>
                    <a:pt x="207" y="1523"/>
                  </a:lnTo>
                  <a:lnTo>
                    <a:pt x="196" y="1522"/>
                  </a:lnTo>
                  <a:lnTo>
                    <a:pt x="186" y="1521"/>
                  </a:lnTo>
                  <a:lnTo>
                    <a:pt x="183" y="1520"/>
                  </a:lnTo>
                  <a:lnTo>
                    <a:pt x="181" y="1517"/>
                  </a:lnTo>
                  <a:lnTo>
                    <a:pt x="179" y="1516"/>
                  </a:lnTo>
                  <a:lnTo>
                    <a:pt x="177" y="1514"/>
                  </a:lnTo>
                  <a:lnTo>
                    <a:pt x="176" y="1507"/>
                  </a:lnTo>
                  <a:lnTo>
                    <a:pt x="174" y="1500"/>
                  </a:lnTo>
                  <a:lnTo>
                    <a:pt x="171" y="1493"/>
                  </a:lnTo>
                  <a:lnTo>
                    <a:pt x="167" y="1487"/>
                  </a:lnTo>
                  <a:lnTo>
                    <a:pt x="157" y="1474"/>
                  </a:lnTo>
                  <a:lnTo>
                    <a:pt x="145" y="1460"/>
                  </a:lnTo>
                  <a:lnTo>
                    <a:pt x="116" y="1434"/>
                  </a:lnTo>
                  <a:lnTo>
                    <a:pt x="84" y="1407"/>
                  </a:lnTo>
                  <a:lnTo>
                    <a:pt x="68" y="1391"/>
                  </a:lnTo>
                  <a:lnTo>
                    <a:pt x="52" y="1376"/>
                  </a:lnTo>
                  <a:lnTo>
                    <a:pt x="38" y="1360"/>
                  </a:lnTo>
                  <a:lnTo>
                    <a:pt x="26" y="1342"/>
                  </a:lnTo>
                  <a:lnTo>
                    <a:pt x="21" y="1333"/>
                  </a:lnTo>
                  <a:lnTo>
                    <a:pt x="15" y="1323"/>
                  </a:lnTo>
                  <a:lnTo>
                    <a:pt x="11" y="1314"/>
                  </a:lnTo>
                  <a:lnTo>
                    <a:pt x="8" y="1304"/>
                  </a:lnTo>
                  <a:lnTo>
                    <a:pt x="4" y="1293"/>
                  </a:lnTo>
                  <a:lnTo>
                    <a:pt x="2" y="1282"/>
                  </a:lnTo>
                  <a:lnTo>
                    <a:pt x="1" y="1271"/>
                  </a:lnTo>
                  <a:lnTo>
                    <a:pt x="0" y="1259"/>
                  </a:lnTo>
                  <a:lnTo>
                    <a:pt x="1" y="1238"/>
                  </a:lnTo>
                  <a:lnTo>
                    <a:pt x="3" y="1218"/>
                  </a:lnTo>
                  <a:lnTo>
                    <a:pt x="6" y="1198"/>
                  </a:lnTo>
                  <a:lnTo>
                    <a:pt x="11" y="1181"/>
                  </a:lnTo>
                  <a:lnTo>
                    <a:pt x="23" y="1146"/>
                  </a:lnTo>
                  <a:lnTo>
                    <a:pt x="36" y="1112"/>
                  </a:lnTo>
                  <a:lnTo>
                    <a:pt x="49" y="1078"/>
                  </a:lnTo>
                  <a:lnTo>
                    <a:pt x="61" y="1044"/>
                  </a:lnTo>
                  <a:lnTo>
                    <a:pt x="66" y="1025"/>
                  </a:lnTo>
                  <a:lnTo>
                    <a:pt x="69" y="1007"/>
                  </a:lnTo>
                  <a:lnTo>
                    <a:pt x="71" y="987"/>
                  </a:lnTo>
                  <a:lnTo>
                    <a:pt x="72" y="967"/>
                  </a:lnTo>
                  <a:lnTo>
                    <a:pt x="71" y="945"/>
                  </a:lnTo>
                  <a:lnTo>
                    <a:pt x="70" y="923"/>
                  </a:lnTo>
                  <a:lnTo>
                    <a:pt x="67" y="902"/>
                  </a:lnTo>
                  <a:lnTo>
                    <a:pt x="63" y="883"/>
                  </a:lnTo>
                  <a:lnTo>
                    <a:pt x="56" y="842"/>
                  </a:lnTo>
                  <a:lnTo>
                    <a:pt x="47" y="802"/>
                  </a:lnTo>
                  <a:lnTo>
                    <a:pt x="43" y="782"/>
                  </a:lnTo>
                  <a:lnTo>
                    <a:pt x="38" y="761"/>
                  </a:lnTo>
                  <a:lnTo>
                    <a:pt x="35" y="740"/>
                  </a:lnTo>
                  <a:lnTo>
                    <a:pt x="32" y="718"/>
                  </a:lnTo>
                  <a:lnTo>
                    <a:pt x="29" y="696"/>
                  </a:lnTo>
                  <a:lnTo>
                    <a:pt x="29" y="674"/>
                  </a:lnTo>
                  <a:lnTo>
                    <a:pt x="29" y="651"/>
                  </a:lnTo>
                  <a:lnTo>
                    <a:pt x="31" y="626"/>
                  </a:lnTo>
                  <a:lnTo>
                    <a:pt x="1225" y="626"/>
                  </a:lnTo>
                  <a:lnTo>
                    <a:pt x="1238" y="616"/>
                  </a:lnTo>
                  <a:lnTo>
                    <a:pt x="1250" y="606"/>
                  </a:lnTo>
                  <a:lnTo>
                    <a:pt x="1262" y="598"/>
                  </a:lnTo>
                  <a:lnTo>
                    <a:pt x="1272" y="591"/>
                  </a:lnTo>
                  <a:lnTo>
                    <a:pt x="1272" y="423"/>
                  </a:lnTo>
                  <a:lnTo>
                    <a:pt x="1288" y="394"/>
                  </a:lnTo>
                  <a:lnTo>
                    <a:pt x="1302" y="368"/>
                  </a:lnTo>
                  <a:lnTo>
                    <a:pt x="1308" y="356"/>
                  </a:lnTo>
                  <a:lnTo>
                    <a:pt x="1311" y="344"/>
                  </a:lnTo>
                  <a:lnTo>
                    <a:pt x="1315" y="330"/>
                  </a:lnTo>
                  <a:lnTo>
                    <a:pt x="1316" y="315"/>
                  </a:lnTo>
                  <a:lnTo>
                    <a:pt x="1315" y="307"/>
                  </a:lnTo>
                  <a:lnTo>
                    <a:pt x="1313" y="301"/>
                  </a:lnTo>
                  <a:lnTo>
                    <a:pt x="1311" y="295"/>
                  </a:lnTo>
                  <a:lnTo>
                    <a:pt x="1308" y="288"/>
                  </a:lnTo>
                  <a:lnTo>
                    <a:pt x="1301" y="276"/>
                  </a:lnTo>
                  <a:lnTo>
                    <a:pt x="1294" y="265"/>
                  </a:lnTo>
                  <a:lnTo>
                    <a:pt x="1285" y="253"/>
                  </a:lnTo>
                  <a:lnTo>
                    <a:pt x="1278" y="241"/>
                  </a:lnTo>
                  <a:lnTo>
                    <a:pt x="1275" y="236"/>
                  </a:lnTo>
                  <a:lnTo>
                    <a:pt x="1273" y="228"/>
                  </a:lnTo>
                  <a:lnTo>
                    <a:pt x="1272" y="222"/>
                  </a:lnTo>
                  <a:lnTo>
                    <a:pt x="1272" y="214"/>
                  </a:lnTo>
                  <a:lnTo>
                    <a:pt x="1272" y="208"/>
                  </a:lnTo>
                  <a:lnTo>
                    <a:pt x="1274" y="204"/>
                  </a:lnTo>
                  <a:lnTo>
                    <a:pt x="1277" y="200"/>
                  </a:lnTo>
                  <a:lnTo>
                    <a:pt x="1282" y="194"/>
                  </a:lnTo>
                  <a:lnTo>
                    <a:pt x="1293" y="186"/>
                  </a:lnTo>
                  <a:lnTo>
                    <a:pt x="1305" y="179"/>
                  </a:lnTo>
                  <a:lnTo>
                    <a:pt x="1318" y="171"/>
                  </a:lnTo>
                  <a:lnTo>
                    <a:pt x="1329" y="166"/>
                  </a:lnTo>
                  <a:lnTo>
                    <a:pt x="1339" y="160"/>
                  </a:lnTo>
                  <a:lnTo>
                    <a:pt x="1344" y="155"/>
                  </a:lnTo>
                  <a:lnTo>
                    <a:pt x="1349" y="144"/>
                  </a:lnTo>
                  <a:lnTo>
                    <a:pt x="1352" y="134"/>
                  </a:lnTo>
                  <a:lnTo>
                    <a:pt x="1355" y="124"/>
                  </a:lnTo>
                  <a:lnTo>
                    <a:pt x="1357" y="114"/>
                  </a:lnTo>
                  <a:lnTo>
                    <a:pt x="1360" y="94"/>
                  </a:lnTo>
                  <a:lnTo>
                    <a:pt x="1361" y="76"/>
                  </a:lnTo>
                  <a:lnTo>
                    <a:pt x="1362" y="57"/>
                  </a:lnTo>
                  <a:lnTo>
                    <a:pt x="1363" y="38"/>
                  </a:lnTo>
                  <a:lnTo>
                    <a:pt x="1364" y="29"/>
                  </a:lnTo>
                  <a:lnTo>
                    <a:pt x="1366" y="19"/>
                  </a:lnTo>
                  <a:lnTo>
                    <a:pt x="1368" y="10"/>
                  </a:lnTo>
                  <a:lnTo>
                    <a:pt x="1372" y="0"/>
                  </a:lnTo>
                  <a:lnTo>
                    <a:pt x="1397" y="26"/>
                  </a:lnTo>
                  <a:lnTo>
                    <a:pt x="1419" y="53"/>
                  </a:lnTo>
                  <a:lnTo>
                    <a:pt x="1438" y="79"/>
                  </a:lnTo>
                  <a:lnTo>
                    <a:pt x="1456" y="108"/>
                  </a:lnTo>
                  <a:lnTo>
                    <a:pt x="1471" y="136"/>
                  </a:lnTo>
                  <a:lnTo>
                    <a:pt x="1486" y="165"/>
                  </a:lnTo>
                  <a:lnTo>
                    <a:pt x="1498" y="195"/>
                  </a:lnTo>
                  <a:lnTo>
                    <a:pt x="1509" y="227"/>
                  </a:lnTo>
                  <a:lnTo>
                    <a:pt x="1519" y="259"/>
                  </a:lnTo>
                  <a:lnTo>
                    <a:pt x="1527" y="293"/>
                  </a:lnTo>
                  <a:lnTo>
                    <a:pt x="1535" y="327"/>
                  </a:lnTo>
                  <a:lnTo>
                    <a:pt x="1542" y="363"/>
                  </a:lnTo>
                  <a:lnTo>
                    <a:pt x="1554" y="439"/>
                  </a:lnTo>
                  <a:lnTo>
                    <a:pt x="1566" y="521"/>
                  </a:lnTo>
                  <a:lnTo>
                    <a:pt x="1567" y="529"/>
                  </a:lnTo>
                  <a:lnTo>
                    <a:pt x="1569" y="535"/>
                  </a:lnTo>
                  <a:lnTo>
                    <a:pt x="1571" y="542"/>
                  </a:lnTo>
                  <a:lnTo>
                    <a:pt x="1573" y="548"/>
                  </a:lnTo>
                  <a:lnTo>
                    <a:pt x="1581" y="560"/>
                  </a:lnTo>
                  <a:lnTo>
                    <a:pt x="1589" y="571"/>
                  </a:lnTo>
                  <a:lnTo>
                    <a:pt x="1600" y="581"/>
                  </a:lnTo>
                  <a:lnTo>
                    <a:pt x="1611" y="591"/>
                  </a:lnTo>
                  <a:lnTo>
                    <a:pt x="1624" y="600"/>
                  </a:lnTo>
                  <a:lnTo>
                    <a:pt x="1637" y="609"/>
                  </a:lnTo>
                  <a:lnTo>
                    <a:pt x="1651" y="616"/>
                  </a:lnTo>
                  <a:lnTo>
                    <a:pt x="1665" y="623"/>
                  </a:lnTo>
                  <a:lnTo>
                    <a:pt x="1681" y="629"/>
                  </a:lnTo>
                  <a:lnTo>
                    <a:pt x="1696" y="635"/>
                  </a:lnTo>
                  <a:lnTo>
                    <a:pt x="1727" y="646"/>
                  </a:lnTo>
                  <a:lnTo>
                    <a:pt x="1756" y="655"/>
                  </a:lnTo>
                  <a:lnTo>
                    <a:pt x="1763" y="658"/>
                  </a:lnTo>
                  <a:lnTo>
                    <a:pt x="1770" y="661"/>
                  </a:lnTo>
                  <a:lnTo>
                    <a:pt x="1775" y="665"/>
                  </a:lnTo>
                  <a:lnTo>
                    <a:pt x="1779" y="670"/>
                  </a:lnTo>
                  <a:lnTo>
                    <a:pt x="1784" y="675"/>
                  </a:lnTo>
                  <a:lnTo>
                    <a:pt x="1787" y="681"/>
                  </a:lnTo>
                  <a:lnTo>
                    <a:pt x="1790" y="688"/>
                  </a:lnTo>
                  <a:lnTo>
                    <a:pt x="1793" y="694"/>
                  </a:lnTo>
                  <a:lnTo>
                    <a:pt x="1803" y="722"/>
                  </a:lnTo>
                  <a:lnTo>
                    <a:pt x="1810" y="746"/>
                  </a:lnTo>
                  <a:lnTo>
                    <a:pt x="1817" y="757"/>
                  </a:lnTo>
                  <a:lnTo>
                    <a:pt x="1823" y="768"/>
                  </a:lnTo>
                  <a:lnTo>
                    <a:pt x="1831" y="776"/>
                  </a:lnTo>
                  <a:lnTo>
                    <a:pt x="1839" y="785"/>
                  </a:lnTo>
                  <a:lnTo>
                    <a:pt x="1856" y="798"/>
                  </a:lnTo>
                  <a:lnTo>
                    <a:pt x="1875" y="810"/>
                  </a:lnTo>
                  <a:lnTo>
                    <a:pt x="1892" y="822"/>
                  </a:lnTo>
                  <a:lnTo>
                    <a:pt x="1911" y="836"/>
                  </a:lnTo>
                  <a:lnTo>
                    <a:pt x="1919" y="843"/>
                  </a:lnTo>
                  <a:lnTo>
                    <a:pt x="1928" y="851"/>
                  </a:lnTo>
                  <a:lnTo>
                    <a:pt x="1935" y="861"/>
                  </a:lnTo>
                  <a:lnTo>
                    <a:pt x="1942" y="872"/>
                  </a:lnTo>
                  <a:lnTo>
                    <a:pt x="4585" y="1013"/>
                  </a:lnTo>
                  <a:lnTo>
                    <a:pt x="4566" y="1050"/>
                  </a:lnTo>
                  <a:lnTo>
                    <a:pt x="4548" y="1086"/>
                  </a:lnTo>
                  <a:lnTo>
                    <a:pt x="4531" y="1118"/>
                  </a:lnTo>
                  <a:lnTo>
                    <a:pt x="4516" y="1148"/>
                  </a:lnTo>
                  <a:lnTo>
                    <a:pt x="4503" y="1175"/>
                  </a:lnTo>
                  <a:lnTo>
                    <a:pt x="4493" y="1201"/>
                  </a:lnTo>
                  <a:lnTo>
                    <a:pt x="4490" y="1213"/>
                  </a:lnTo>
                  <a:lnTo>
                    <a:pt x="4487" y="1225"/>
                  </a:lnTo>
                  <a:lnTo>
                    <a:pt x="4485" y="1236"/>
                  </a:lnTo>
                  <a:lnTo>
                    <a:pt x="4482" y="1246"/>
                  </a:lnTo>
                  <a:lnTo>
                    <a:pt x="4481" y="1258"/>
                  </a:lnTo>
                  <a:lnTo>
                    <a:pt x="4479" y="1268"/>
                  </a:lnTo>
                  <a:lnTo>
                    <a:pt x="4476" y="1276"/>
                  </a:lnTo>
                  <a:lnTo>
                    <a:pt x="4472" y="1284"/>
                  </a:lnTo>
                  <a:lnTo>
                    <a:pt x="4464" y="1300"/>
                  </a:lnTo>
                  <a:lnTo>
                    <a:pt x="4453" y="1320"/>
                  </a:lnTo>
                  <a:lnTo>
                    <a:pt x="4447" y="1332"/>
                  </a:lnTo>
                  <a:lnTo>
                    <a:pt x="4442" y="1346"/>
                  </a:lnTo>
                  <a:lnTo>
                    <a:pt x="4437" y="1364"/>
                  </a:lnTo>
                  <a:lnTo>
                    <a:pt x="4432" y="1386"/>
                  </a:lnTo>
                  <a:lnTo>
                    <a:pt x="4428" y="1410"/>
                  </a:lnTo>
                  <a:lnTo>
                    <a:pt x="4423" y="1440"/>
                  </a:lnTo>
                  <a:lnTo>
                    <a:pt x="4419" y="1474"/>
                  </a:lnTo>
                  <a:lnTo>
                    <a:pt x="4415" y="1514"/>
                  </a:lnTo>
                  <a:lnTo>
                    <a:pt x="4414" y="1531"/>
                  </a:lnTo>
                  <a:lnTo>
                    <a:pt x="4411" y="1546"/>
                  </a:lnTo>
                  <a:lnTo>
                    <a:pt x="4408" y="1561"/>
                  </a:lnTo>
                  <a:lnTo>
                    <a:pt x="4403" y="1576"/>
                  </a:lnTo>
                  <a:lnTo>
                    <a:pt x="4394" y="1603"/>
                  </a:lnTo>
                  <a:lnTo>
                    <a:pt x="4385" y="1632"/>
                  </a:lnTo>
                  <a:lnTo>
                    <a:pt x="4380" y="1646"/>
                  </a:lnTo>
                  <a:lnTo>
                    <a:pt x="4377" y="1662"/>
                  </a:lnTo>
                  <a:lnTo>
                    <a:pt x="4375" y="1679"/>
                  </a:lnTo>
                  <a:lnTo>
                    <a:pt x="4375" y="1696"/>
                  </a:lnTo>
                  <a:lnTo>
                    <a:pt x="4376" y="1716"/>
                  </a:lnTo>
                  <a:lnTo>
                    <a:pt x="4378" y="1738"/>
                  </a:lnTo>
                  <a:lnTo>
                    <a:pt x="4383" y="1761"/>
                  </a:lnTo>
                  <a:lnTo>
                    <a:pt x="4390" y="1787"/>
                  </a:lnTo>
                  <a:lnTo>
                    <a:pt x="4392" y="1799"/>
                  </a:lnTo>
                  <a:lnTo>
                    <a:pt x="4395" y="1811"/>
                  </a:lnTo>
                  <a:lnTo>
                    <a:pt x="4395" y="1824"/>
                  </a:lnTo>
                  <a:lnTo>
                    <a:pt x="4395" y="1837"/>
                  </a:lnTo>
                  <a:lnTo>
                    <a:pt x="4392" y="1863"/>
                  </a:lnTo>
                  <a:lnTo>
                    <a:pt x="4389" y="1889"/>
                  </a:lnTo>
                  <a:lnTo>
                    <a:pt x="4386" y="1915"/>
                  </a:lnTo>
                  <a:lnTo>
                    <a:pt x="4385" y="1940"/>
                  </a:lnTo>
                  <a:lnTo>
                    <a:pt x="4385" y="1951"/>
                  </a:lnTo>
                  <a:lnTo>
                    <a:pt x="4386" y="1962"/>
                  </a:lnTo>
                  <a:lnTo>
                    <a:pt x="4389" y="1971"/>
                  </a:lnTo>
                  <a:lnTo>
                    <a:pt x="4392" y="1980"/>
                  </a:lnTo>
                  <a:lnTo>
                    <a:pt x="4399" y="1996"/>
                  </a:lnTo>
                  <a:lnTo>
                    <a:pt x="4406" y="2009"/>
                  </a:lnTo>
                  <a:lnTo>
                    <a:pt x="4410" y="2021"/>
                  </a:lnTo>
                  <a:lnTo>
                    <a:pt x="4413" y="2033"/>
                  </a:lnTo>
                  <a:lnTo>
                    <a:pt x="4417" y="2044"/>
                  </a:lnTo>
                  <a:lnTo>
                    <a:pt x="4418" y="2055"/>
                  </a:lnTo>
                  <a:lnTo>
                    <a:pt x="4419" y="2065"/>
                  </a:lnTo>
                  <a:lnTo>
                    <a:pt x="4420" y="2074"/>
                  </a:lnTo>
                  <a:lnTo>
                    <a:pt x="4419" y="2094"/>
                  </a:lnTo>
                  <a:lnTo>
                    <a:pt x="4415" y="2113"/>
                  </a:lnTo>
                  <a:lnTo>
                    <a:pt x="4412" y="2133"/>
                  </a:lnTo>
                  <a:lnTo>
                    <a:pt x="4408" y="2153"/>
                  </a:lnTo>
                  <a:lnTo>
                    <a:pt x="4407" y="2169"/>
                  </a:lnTo>
                  <a:lnTo>
                    <a:pt x="4407" y="2182"/>
                  </a:lnTo>
                  <a:lnTo>
                    <a:pt x="4409" y="2195"/>
                  </a:lnTo>
                  <a:lnTo>
                    <a:pt x="4413" y="2206"/>
                  </a:lnTo>
                  <a:lnTo>
                    <a:pt x="4418" y="2216"/>
                  </a:lnTo>
                  <a:lnTo>
                    <a:pt x="4423" y="2226"/>
                  </a:lnTo>
                  <a:lnTo>
                    <a:pt x="4429" y="2233"/>
                  </a:lnTo>
                  <a:lnTo>
                    <a:pt x="4434" y="2242"/>
                  </a:lnTo>
                  <a:lnTo>
                    <a:pt x="4440" y="2250"/>
                  </a:lnTo>
                  <a:lnTo>
                    <a:pt x="4445" y="2258"/>
                  </a:lnTo>
                  <a:lnTo>
                    <a:pt x="4448" y="2264"/>
                  </a:lnTo>
                  <a:lnTo>
                    <a:pt x="4452" y="2272"/>
                  </a:lnTo>
                  <a:lnTo>
                    <a:pt x="4454" y="2279"/>
                  </a:lnTo>
                  <a:lnTo>
                    <a:pt x="4453" y="2287"/>
                  </a:lnTo>
                  <a:lnTo>
                    <a:pt x="4452" y="2296"/>
                  </a:lnTo>
                  <a:lnTo>
                    <a:pt x="4446" y="2306"/>
                  </a:lnTo>
                  <a:lnTo>
                    <a:pt x="4442" y="2316"/>
                  </a:lnTo>
                  <a:lnTo>
                    <a:pt x="4438" y="2327"/>
                  </a:lnTo>
                  <a:lnTo>
                    <a:pt x="4436" y="2339"/>
                  </a:lnTo>
                  <a:lnTo>
                    <a:pt x="4433" y="2352"/>
                  </a:lnTo>
                  <a:lnTo>
                    <a:pt x="4429" y="2379"/>
                  </a:lnTo>
                  <a:lnTo>
                    <a:pt x="4424" y="2409"/>
                  </a:lnTo>
                  <a:lnTo>
                    <a:pt x="4421" y="2424"/>
                  </a:lnTo>
                  <a:lnTo>
                    <a:pt x="4417" y="2440"/>
                  </a:lnTo>
                  <a:lnTo>
                    <a:pt x="4412" y="2454"/>
                  </a:lnTo>
                  <a:lnTo>
                    <a:pt x="4406" y="2468"/>
                  </a:lnTo>
                  <a:lnTo>
                    <a:pt x="4399" y="2481"/>
                  </a:lnTo>
                  <a:lnTo>
                    <a:pt x="4390" y="2494"/>
                  </a:lnTo>
                  <a:lnTo>
                    <a:pt x="4379" y="2506"/>
                  </a:lnTo>
                  <a:lnTo>
                    <a:pt x="4366" y="2517"/>
                  </a:lnTo>
                  <a:lnTo>
                    <a:pt x="4354" y="2527"/>
                  </a:lnTo>
                  <a:lnTo>
                    <a:pt x="4343" y="2537"/>
                  </a:lnTo>
                  <a:lnTo>
                    <a:pt x="4333" y="2547"/>
                  </a:lnTo>
                  <a:lnTo>
                    <a:pt x="4324" y="2558"/>
                  </a:lnTo>
                  <a:lnTo>
                    <a:pt x="4318" y="2568"/>
                  </a:lnTo>
                  <a:lnTo>
                    <a:pt x="4311" y="2578"/>
                  </a:lnTo>
                  <a:lnTo>
                    <a:pt x="4307" y="2589"/>
                  </a:lnTo>
                  <a:lnTo>
                    <a:pt x="4303" y="2599"/>
                  </a:lnTo>
                  <a:lnTo>
                    <a:pt x="4299" y="2608"/>
                  </a:lnTo>
                  <a:lnTo>
                    <a:pt x="4297" y="2619"/>
                  </a:lnTo>
                  <a:lnTo>
                    <a:pt x="4295" y="2629"/>
                  </a:lnTo>
                  <a:lnTo>
                    <a:pt x="4294" y="2639"/>
                  </a:lnTo>
                  <a:lnTo>
                    <a:pt x="4294" y="2659"/>
                  </a:lnTo>
                  <a:lnTo>
                    <a:pt x="4295" y="2679"/>
                  </a:lnTo>
                  <a:lnTo>
                    <a:pt x="4299" y="2715"/>
                  </a:lnTo>
                  <a:lnTo>
                    <a:pt x="4301" y="2748"/>
                  </a:lnTo>
                  <a:lnTo>
                    <a:pt x="4300" y="2754"/>
                  </a:lnTo>
                  <a:lnTo>
                    <a:pt x="4299" y="2762"/>
                  </a:lnTo>
                  <a:lnTo>
                    <a:pt x="4298" y="2768"/>
                  </a:lnTo>
                  <a:lnTo>
                    <a:pt x="4296" y="2775"/>
                  </a:lnTo>
                  <a:lnTo>
                    <a:pt x="4293" y="2781"/>
                  </a:lnTo>
                  <a:lnTo>
                    <a:pt x="4289" y="2786"/>
                  </a:lnTo>
                  <a:lnTo>
                    <a:pt x="4285" y="2791"/>
                  </a:lnTo>
                  <a:lnTo>
                    <a:pt x="4278" y="2796"/>
                  </a:lnTo>
                  <a:lnTo>
                    <a:pt x="4275" y="2798"/>
                  </a:lnTo>
                  <a:lnTo>
                    <a:pt x="4272" y="2802"/>
                  </a:lnTo>
                  <a:lnTo>
                    <a:pt x="4270" y="2807"/>
                  </a:lnTo>
                  <a:lnTo>
                    <a:pt x="4267" y="2812"/>
                  </a:lnTo>
                  <a:lnTo>
                    <a:pt x="4264" y="2824"/>
                  </a:lnTo>
                  <a:lnTo>
                    <a:pt x="4261" y="2840"/>
                  </a:lnTo>
                  <a:lnTo>
                    <a:pt x="4258" y="2876"/>
                  </a:lnTo>
                  <a:lnTo>
                    <a:pt x="4254" y="2920"/>
                  </a:lnTo>
                  <a:lnTo>
                    <a:pt x="4252" y="2943"/>
                  </a:lnTo>
                  <a:lnTo>
                    <a:pt x="4248" y="2966"/>
                  </a:lnTo>
                  <a:lnTo>
                    <a:pt x="4243" y="2990"/>
                  </a:lnTo>
                  <a:lnTo>
                    <a:pt x="4236" y="3014"/>
                  </a:lnTo>
                  <a:lnTo>
                    <a:pt x="4232" y="3026"/>
                  </a:lnTo>
                  <a:lnTo>
                    <a:pt x="4227" y="3038"/>
                  </a:lnTo>
                  <a:lnTo>
                    <a:pt x="4221" y="3050"/>
                  </a:lnTo>
                  <a:lnTo>
                    <a:pt x="4216" y="3061"/>
                  </a:lnTo>
                  <a:lnTo>
                    <a:pt x="4208" y="3073"/>
                  </a:lnTo>
                  <a:lnTo>
                    <a:pt x="4202" y="3084"/>
                  </a:lnTo>
                  <a:lnTo>
                    <a:pt x="4193" y="3095"/>
                  </a:lnTo>
                  <a:lnTo>
                    <a:pt x="4183" y="3105"/>
                  </a:lnTo>
                  <a:lnTo>
                    <a:pt x="4173" y="3115"/>
                  </a:lnTo>
                  <a:lnTo>
                    <a:pt x="4164" y="3121"/>
                  </a:lnTo>
                  <a:lnTo>
                    <a:pt x="4157" y="3126"/>
                  </a:lnTo>
                  <a:lnTo>
                    <a:pt x="4149" y="3129"/>
                  </a:lnTo>
                  <a:lnTo>
                    <a:pt x="4142" y="3130"/>
                  </a:lnTo>
                  <a:lnTo>
                    <a:pt x="4137" y="3130"/>
                  </a:lnTo>
                  <a:lnTo>
                    <a:pt x="4130" y="3129"/>
                  </a:lnTo>
                  <a:lnTo>
                    <a:pt x="4125" y="3128"/>
                  </a:lnTo>
                  <a:lnTo>
                    <a:pt x="4119" y="3127"/>
                  </a:lnTo>
                  <a:lnTo>
                    <a:pt x="4113" y="3126"/>
                  </a:lnTo>
                  <a:lnTo>
                    <a:pt x="4106" y="3126"/>
                  </a:lnTo>
                  <a:lnTo>
                    <a:pt x="4100" y="3126"/>
                  </a:lnTo>
                  <a:lnTo>
                    <a:pt x="4092" y="3129"/>
                  </a:lnTo>
                  <a:lnTo>
                    <a:pt x="4083" y="3134"/>
                  </a:lnTo>
                  <a:lnTo>
                    <a:pt x="4073" y="3140"/>
                  </a:lnTo>
                  <a:lnTo>
                    <a:pt x="4062" y="3149"/>
                  </a:lnTo>
                  <a:lnTo>
                    <a:pt x="4028" y="3182"/>
                  </a:lnTo>
                  <a:lnTo>
                    <a:pt x="4002" y="3210"/>
                  </a:lnTo>
                  <a:lnTo>
                    <a:pt x="3990" y="3223"/>
                  </a:lnTo>
                  <a:lnTo>
                    <a:pt x="3980" y="3237"/>
                  </a:lnTo>
                  <a:lnTo>
                    <a:pt x="3971" y="3249"/>
                  </a:lnTo>
                  <a:lnTo>
                    <a:pt x="3964" y="3260"/>
                  </a:lnTo>
                  <a:lnTo>
                    <a:pt x="3957" y="3269"/>
                  </a:lnTo>
                  <a:lnTo>
                    <a:pt x="3952" y="3280"/>
                  </a:lnTo>
                  <a:lnTo>
                    <a:pt x="3947" y="3289"/>
                  </a:lnTo>
                  <a:lnTo>
                    <a:pt x="3943" y="3298"/>
                  </a:lnTo>
                  <a:lnTo>
                    <a:pt x="3937" y="3314"/>
                  </a:lnTo>
                  <a:lnTo>
                    <a:pt x="3934" y="3330"/>
                  </a:lnTo>
                  <a:lnTo>
                    <a:pt x="3933" y="3356"/>
                  </a:lnTo>
                  <a:lnTo>
                    <a:pt x="3932" y="3379"/>
                  </a:lnTo>
                  <a:lnTo>
                    <a:pt x="3931" y="3390"/>
                  </a:lnTo>
                  <a:lnTo>
                    <a:pt x="3929" y="3402"/>
                  </a:lnTo>
                  <a:lnTo>
                    <a:pt x="3926" y="3408"/>
                  </a:lnTo>
                  <a:lnTo>
                    <a:pt x="3923" y="3414"/>
                  </a:lnTo>
                  <a:lnTo>
                    <a:pt x="3920" y="3421"/>
                  </a:lnTo>
                  <a:lnTo>
                    <a:pt x="3915" y="3427"/>
                  </a:lnTo>
                  <a:lnTo>
                    <a:pt x="3904" y="3442"/>
                  </a:lnTo>
                  <a:lnTo>
                    <a:pt x="3894" y="3453"/>
                  </a:lnTo>
                  <a:lnTo>
                    <a:pt x="3881" y="3462"/>
                  </a:lnTo>
                  <a:lnTo>
                    <a:pt x="3870" y="3470"/>
                  </a:lnTo>
                  <a:lnTo>
                    <a:pt x="3861" y="3476"/>
                  </a:lnTo>
                  <a:lnTo>
                    <a:pt x="3850" y="3480"/>
                  </a:lnTo>
                  <a:lnTo>
                    <a:pt x="3839" y="3483"/>
                  </a:lnTo>
                  <a:lnTo>
                    <a:pt x="3828" y="3485"/>
                  </a:lnTo>
                  <a:lnTo>
                    <a:pt x="3788" y="3490"/>
                  </a:lnTo>
                  <a:lnTo>
                    <a:pt x="3753" y="3494"/>
                  </a:lnTo>
                  <a:lnTo>
                    <a:pt x="3743" y="3501"/>
                  </a:lnTo>
                  <a:lnTo>
                    <a:pt x="3731" y="3512"/>
                  </a:lnTo>
                  <a:lnTo>
                    <a:pt x="3716" y="3526"/>
                  </a:lnTo>
                  <a:lnTo>
                    <a:pt x="3702" y="3542"/>
                  </a:lnTo>
                  <a:lnTo>
                    <a:pt x="3687" y="3559"/>
                  </a:lnTo>
                  <a:lnTo>
                    <a:pt x="3675" y="3575"/>
                  </a:lnTo>
                  <a:lnTo>
                    <a:pt x="3671" y="3582"/>
                  </a:lnTo>
                  <a:lnTo>
                    <a:pt x="3668" y="3589"/>
                  </a:lnTo>
                  <a:lnTo>
                    <a:pt x="3665" y="3594"/>
                  </a:lnTo>
                  <a:lnTo>
                    <a:pt x="3665" y="3597"/>
                  </a:lnTo>
                  <a:lnTo>
                    <a:pt x="3664" y="3605"/>
                  </a:lnTo>
                  <a:lnTo>
                    <a:pt x="3662" y="3613"/>
                  </a:lnTo>
                  <a:lnTo>
                    <a:pt x="3658" y="3621"/>
                  </a:lnTo>
                  <a:lnTo>
                    <a:pt x="3652" y="3629"/>
                  </a:lnTo>
                  <a:lnTo>
                    <a:pt x="3638" y="3647"/>
                  </a:lnTo>
                  <a:lnTo>
                    <a:pt x="3620" y="3666"/>
                  </a:lnTo>
                  <a:lnTo>
                    <a:pt x="3612" y="3677"/>
                  </a:lnTo>
                  <a:lnTo>
                    <a:pt x="3602" y="3689"/>
                  </a:lnTo>
                  <a:lnTo>
                    <a:pt x="3593" y="3703"/>
                  </a:lnTo>
                  <a:lnTo>
                    <a:pt x="3584" y="3717"/>
                  </a:lnTo>
                  <a:lnTo>
                    <a:pt x="3576" y="3732"/>
                  </a:lnTo>
                  <a:lnTo>
                    <a:pt x="3568" y="3749"/>
                  </a:lnTo>
                  <a:lnTo>
                    <a:pt x="3561" y="3766"/>
                  </a:lnTo>
                  <a:lnTo>
                    <a:pt x="3557" y="3786"/>
                  </a:lnTo>
                  <a:lnTo>
                    <a:pt x="3555" y="3794"/>
                  </a:lnTo>
                  <a:lnTo>
                    <a:pt x="3553" y="3801"/>
                  </a:lnTo>
                  <a:lnTo>
                    <a:pt x="3550" y="3808"/>
                  </a:lnTo>
                  <a:lnTo>
                    <a:pt x="3547" y="3813"/>
                  </a:lnTo>
                  <a:lnTo>
                    <a:pt x="3544" y="3819"/>
                  </a:lnTo>
                  <a:lnTo>
                    <a:pt x="3539" y="3823"/>
                  </a:lnTo>
                  <a:lnTo>
                    <a:pt x="3536" y="3828"/>
                  </a:lnTo>
                  <a:lnTo>
                    <a:pt x="3532" y="3831"/>
                  </a:lnTo>
                  <a:lnTo>
                    <a:pt x="3512" y="3842"/>
                  </a:lnTo>
                  <a:lnTo>
                    <a:pt x="3491" y="3852"/>
                  </a:lnTo>
                  <a:lnTo>
                    <a:pt x="3480" y="3858"/>
                  </a:lnTo>
                  <a:lnTo>
                    <a:pt x="3468" y="3866"/>
                  </a:lnTo>
                  <a:lnTo>
                    <a:pt x="3457" y="3876"/>
                  </a:lnTo>
                  <a:lnTo>
                    <a:pt x="3446" y="3888"/>
                  </a:lnTo>
                  <a:lnTo>
                    <a:pt x="3441" y="3896"/>
                  </a:lnTo>
                  <a:lnTo>
                    <a:pt x="3436" y="3904"/>
                  </a:lnTo>
                  <a:lnTo>
                    <a:pt x="3431" y="3914"/>
                  </a:lnTo>
                  <a:lnTo>
                    <a:pt x="3426" y="3924"/>
                  </a:lnTo>
                  <a:lnTo>
                    <a:pt x="3422" y="3936"/>
                  </a:lnTo>
                  <a:lnTo>
                    <a:pt x="3418" y="3949"/>
                  </a:lnTo>
                  <a:lnTo>
                    <a:pt x="3413" y="3964"/>
                  </a:lnTo>
                  <a:lnTo>
                    <a:pt x="3410" y="3979"/>
                  </a:lnTo>
                  <a:lnTo>
                    <a:pt x="3407" y="3989"/>
                  </a:lnTo>
                  <a:lnTo>
                    <a:pt x="3403" y="3997"/>
                  </a:lnTo>
                  <a:lnTo>
                    <a:pt x="3400" y="4004"/>
                  </a:lnTo>
                  <a:lnTo>
                    <a:pt x="3397" y="4011"/>
                  </a:lnTo>
                  <a:lnTo>
                    <a:pt x="3388" y="4022"/>
                  </a:lnTo>
                  <a:lnTo>
                    <a:pt x="3379" y="4031"/>
                  </a:lnTo>
                  <a:lnTo>
                    <a:pt x="3375" y="4038"/>
                  </a:lnTo>
                  <a:lnTo>
                    <a:pt x="3370" y="4045"/>
                  </a:lnTo>
                  <a:lnTo>
                    <a:pt x="3366" y="4052"/>
                  </a:lnTo>
                  <a:lnTo>
                    <a:pt x="3362" y="4062"/>
                  </a:lnTo>
                  <a:lnTo>
                    <a:pt x="3358" y="4073"/>
                  </a:lnTo>
                  <a:lnTo>
                    <a:pt x="3355" y="4087"/>
                  </a:lnTo>
                  <a:lnTo>
                    <a:pt x="3353" y="4103"/>
                  </a:lnTo>
                  <a:lnTo>
                    <a:pt x="3351" y="4121"/>
                  </a:lnTo>
                  <a:lnTo>
                    <a:pt x="3350" y="4131"/>
                  </a:lnTo>
                  <a:lnTo>
                    <a:pt x="3351" y="4141"/>
                  </a:lnTo>
                  <a:lnTo>
                    <a:pt x="3353" y="4150"/>
                  </a:lnTo>
                  <a:lnTo>
                    <a:pt x="3356" y="4160"/>
                  </a:lnTo>
                  <a:lnTo>
                    <a:pt x="3365" y="4176"/>
                  </a:lnTo>
                  <a:lnTo>
                    <a:pt x="3375" y="4193"/>
                  </a:lnTo>
                  <a:lnTo>
                    <a:pt x="3385" y="4209"/>
                  </a:lnTo>
                  <a:lnTo>
                    <a:pt x="3394" y="4226"/>
                  </a:lnTo>
                  <a:lnTo>
                    <a:pt x="3397" y="4235"/>
                  </a:lnTo>
                  <a:lnTo>
                    <a:pt x="3399" y="4244"/>
                  </a:lnTo>
                  <a:lnTo>
                    <a:pt x="3400" y="4255"/>
                  </a:lnTo>
                  <a:lnTo>
                    <a:pt x="3399" y="4265"/>
                  </a:lnTo>
                  <a:lnTo>
                    <a:pt x="3402" y="4343"/>
                  </a:lnTo>
                  <a:lnTo>
                    <a:pt x="3395" y="4344"/>
                  </a:lnTo>
                  <a:lnTo>
                    <a:pt x="3388" y="4345"/>
                  </a:lnTo>
                  <a:lnTo>
                    <a:pt x="3380" y="4345"/>
                  </a:lnTo>
                  <a:lnTo>
                    <a:pt x="3373" y="4344"/>
                  </a:lnTo>
                  <a:lnTo>
                    <a:pt x="3357" y="4341"/>
                  </a:lnTo>
                  <a:lnTo>
                    <a:pt x="3342" y="4335"/>
                  </a:lnTo>
                  <a:lnTo>
                    <a:pt x="3326" y="4328"/>
                  </a:lnTo>
                  <a:lnTo>
                    <a:pt x="3310" y="4319"/>
                  </a:lnTo>
                  <a:lnTo>
                    <a:pt x="3296" y="4309"/>
                  </a:lnTo>
                  <a:lnTo>
                    <a:pt x="3281" y="4298"/>
                  </a:lnTo>
                  <a:lnTo>
                    <a:pt x="3267" y="4286"/>
                  </a:lnTo>
                  <a:lnTo>
                    <a:pt x="3254" y="4274"/>
                  </a:lnTo>
                  <a:lnTo>
                    <a:pt x="3243" y="4262"/>
                  </a:lnTo>
                  <a:lnTo>
                    <a:pt x="3232" y="4251"/>
                  </a:lnTo>
                  <a:lnTo>
                    <a:pt x="3224" y="4241"/>
                  </a:lnTo>
                  <a:lnTo>
                    <a:pt x="3217" y="4232"/>
                  </a:lnTo>
                  <a:lnTo>
                    <a:pt x="3212" y="4224"/>
                  </a:lnTo>
                  <a:lnTo>
                    <a:pt x="3208" y="4219"/>
                  </a:lnTo>
                  <a:lnTo>
                    <a:pt x="3203" y="4207"/>
                  </a:lnTo>
                  <a:lnTo>
                    <a:pt x="3199" y="4194"/>
                  </a:lnTo>
                  <a:lnTo>
                    <a:pt x="3197" y="4181"/>
                  </a:lnTo>
                  <a:lnTo>
                    <a:pt x="3196" y="4166"/>
                  </a:lnTo>
                  <a:lnTo>
                    <a:pt x="3194" y="4139"/>
                  </a:lnTo>
                  <a:lnTo>
                    <a:pt x="3193" y="4114"/>
                  </a:lnTo>
                  <a:lnTo>
                    <a:pt x="3192" y="4102"/>
                  </a:lnTo>
                  <a:lnTo>
                    <a:pt x="3188" y="4091"/>
                  </a:lnTo>
                  <a:lnTo>
                    <a:pt x="3184" y="4081"/>
                  </a:lnTo>
                  <a:lnTo>
                    <a:pt x="3179" y="4073"/>
                  </a:lnTo>
                  <a:lnTo>
                    <a:pt x="3175" y="4069"/>
                  </a:lnTo>
                  <a:lnTo>
                    <a:pt x="3171" y="4067"/>
                  </a:lnTo>
                  <a:lnTo>
                    <a:pt x="3167" y="4063"/>
                  </a:lnTo>
                  <a:lnTo>
                    <a:pt x="3160" y="4061"/>
                  </a:lnTo>
                  <a:lnTo>
                    <a:pt x="3154" y="4059"/>
                  </a:lnTo>
                  <a:lnTo>
                    <a:pt x="3148" y="4058"/>
                  </a:lnTo>
                  <a:lnTo>
                    <a:pt x="3139" y="4057"/>
                  </a:lnTo>
                  <a:lnTo>
                    <a:pt x="3131" y="4057"/>
                  </a:lnTo>
                  <a:lnTo>
                    <a:pt x="3123" y="4060"/>
                  </a:lnTo>
                  <a:lnTo>
                    <a:pt x="3102" y="4071"/>
                  </a:lnTo>
                  <a:lnTo>
                    <a:pt x="3089" y="4079"/>
                  </a:lnTo>
                  <a:lnTo>
                    <a:pt x="3074" y="4091"/>
                  </a:lnTo>
                  <a:lnTo>
                    <a:pt x="3067" y="4097"/>
                  </a:lnTo>
                  <a:lnTo>
                    <a:pt x="3060" y="4104"/>
                  </a:lnTo>
                  <a:lnTo>
                    <a:pt x="3053" y="4113"/>
                  </a:lnTo>
                  <a:lnTo>
                    <a:pt x="3046" y="4121"/>
                  </a:lnTo>
                  <a:lnTo>
                    <a:pt x="3039" y="4126"/>
                  </a:lnTo>
                  <a:lnTo>
                    <a:pt x="3033" y="4130"/>
                  </a:lnTo>
                  <a:lnTo>
                    <a:pt x="3025" y="4133"/>
                  </a:lnTo>
                  <a:lnTo>
                    <a:pt x="3017" y="4136"/>
                  </a:lnTo>
                  <a:lnTo>
                    <a:pt x="3010" y="4138"/>
                  </a:lnTo>
                  <a:lnTo>
                    <a:pt x="3001" y="4139"/>
                  </a:lnTo>
                  <a:lnTo>
                    <a:pt x="2992" y="4140"/>
                  </a:lnTo>
                  <a:lnTo>
                    <a:pt x="2983" y="4140"/>
                  </a:lnTo>
                  <a:lnTo>
                    <a:pt x="2965" y="4140"/>
                  </a:lnTo>
                  <a:lnTo>
                    <a:pt x="2946" y="4138"/>
                  </a:lnTo>
                  <a:lnTo>
                    <a:pt x="2926" y="4135"/>
                  </a:lnTo>
                  <a:lnTo>
                    <a:pt x="2908" y="4131"/>
                  </a:lnTo>
                  <a:lnTo>
                    <a:pt x="2872" y="4122"/>
                  </a:lnTo>
                  <a:lnTo>
                    <a:pt x="2839" y="4115"/>
                  </a:lnTo>
                  <a:lnTo>
                    <a:pt x="2826" y="4112"/>
                  </a:lnTo>
                  <a:lnTo>
                    <a:pt x="2813" y="4110"/>
                  </a:lnTo>
                  <a:lnTo>
                    <a:pt x="2809" y="4110"/>
                  </a:lnTo>
                  <a:lnTo>
                    <a:pt x="2805" y="4112"/>
                  </a:lnTo>
                  <a:lnTo>
                    <a:pt x="2801" y="4112"/>
                  </a:lnTo>
                  <a:lnTo>
                    <a:pt x="2798" y="4114"/>
                  </a:lnTo>
                  <a:lnTo>
                    <a:pt x="2773" y="4128"/>
                  </a:lnTo>
                  <a:lnTo>
                    <a:pt x="2735" y="4148"/>
                  </a:lnTo>
                  <a:lnTo>
                    <a:pt x="2698" y="4166"/>
                  </a:lnTo>
                  <a:lnTo>
                    <a:pt x="2678" y="4175"/>
                  </a:lnTo>
                  <a:lnTo>
                    <a:pt x="2665" y="4178"/>
                  </a:lnTo>
                  <a:lnTo>
                    <a:pt x="2654" y="4181"/>
                  </a:lnTo>
                  <a:lnTo>
                    <a:pt x="2645" y="4181"/>
                  </a:lnTo>
                  <a:lnTo>
                    <a:pt x="2635" y="4178"/>
                  </a:lnTo>
                  <a:lnTo>
                    <a:pt x="2625" y="4176"/>
                  </a:lnTo>
                  <a:lnTo>
                    <a:pt x="2615" y="4173"/>
                  </a:lnTo>
                  <a:lnTo>
                    <a:pt x="2606" y="4169"/>
                  </a:lnTo>
                  <a:lnTo>
                    <a:pt x="2597" y="4164"/>
                  </a:lnTo>
                  <a:lnTo>
                    <a:pt x="2580" y="4154"/>
                  </a:lnTo>
                  <a:lnTo>
                    <a:pt x="2563" y="4146"/>
                  </a:lnTo>
                  <a:lnTo>
                    <a:pt x="2555" y="4142"/>
                  </a:lnTo>
                  <a:lnTo>
                    <a:pt x="2547" y="4140"/>
                  </a:lnTo>
                  <a:lnTo>
                    <a:pt x="2538" y="4139"/>
                  </a:lnTo>
                  <a:lnTo>
                    <a:pt x="2531" y="4139"/>
                  </a:lnTo>
                  <a:lnTo>
                    <a:pt x="2521" y="4140"/>
                  </a:lnTo>
                  <a:lnTo>
                    <a:pt x="2511" y="4139"/>
                  </a:lnTo>
                  <a:lnTo>
                    <a:pt x="2501" y="4138"/>
                  </a:lnTo>
                  <a:lnTo>
                    <a:pt x="2491" y="4135"/>
                  </a:lnTo>
                  <a:lnTo>
                    <a:pt x="2481" y="4131"/>
                  </a:lnTo>
                  <a:lnTo>
                    <a:pt x="2471" y="4127"/>
                  </a:lnTo>
                  <a:lnTo>
                    <a:pt x="2461" y="4122"/>
                  </a:lnTo>
                  <a:lnTo>
                    <a:pt x="2451" y="4116"/>
                  </a:lnTo>
                  <a:lnTo>
                    <a:pt x="2408" y="4090"/>
                  </a:lnTo>
                  <a:lnTo>
                    <a:pt x="2362" y="4060"/>
                  </a:lnTo>
                  <a:lnTo>
                    <a:pt x="2338" y="4046"/>
                  </a:lnTo>
                  <a:lnTo>
                    <a:pt x="2312" y="4033"/>
                  </a:lnTo>
                  <a:lnTo>
                    <a:pt x="2300" y="4027"/>
                  </a:lnTo>
                  <a:lnTo>
                    <a:pt x="2287" y="4023"/>
                  </a:lnTo>
                  <a:lnTo>
                    <a:pt x="2274" y="4018"/>
                  </a:lnTo>
                  <a:lnTo>
                    <a:pt x="2261" y="4015"/>
                  </a:lnTo>
                  <a:lnTo>
                    <a:pt x="2247" y="4012"/>
                  </a:lnTo>
                  <a:lnTo>
                    <a:pt x="2232" y="4011"/>
                  </a:lnTo>
                  <a:lnTo>
                    <a:pt x="2218" y="4011"/>
                  </a:lnTo>
                  <a:lnTo>
                    <a:pt x="2204" y="4012"/>
                  </a:lnTo>
                  <a:lnTo>
                    <a:pt x="2190" y="4014"/>
                  </a:lnTo>
                  <a:lnTo>
                    <a:pt x="2174" y="4017"/>
                  </a:lnTo>
                  <a:lnTo>
                    <a:pt x="2159" y="4022"/>
                  </a:lnTo>
                  <a:lnTo>
                    <a:pt x="2144" y="4028"/>
                  </a:lnTo>
                  <a:lnTo>
                    <a:pt x="2112" y="4041"/>
                  </a:lnTo>
                  <a:lnTo>
                    <a:pt x="2076" y="4055"/>
                  </a:lnTo>
                  <a:lnTo>
                    <a:pt x="2058" y="4060"/>
                  </a:lnTo>
                  <a:lnTo>
                    <a:pt x="2043" y="4064"/>
                  </a:lnTo>
                  <a:lnTo>
                    <a:pt x="2035" y="4065"/>
                  </a:lnTo>
                  <a:lnTo>
                    <a:pt x="2029" y="4065"/>
                  </a:lnTo>
                  <a:lnTo>
                    <a:pt x="2024" y="4065"/>
                  </a:lnTo>
                  <a:lnTo>
                    <a:pt x="2020" y="4064"/>
                  </a:lnTo>
                  <a:lnTo>
                    <a:pt x="2013" y="4062"/>
                  </a:lnTo>
                  <a:lnTo>
                    <a:pt x="2008" y="4062"/>
                  </a:lnTo>
                  <a:lnTo>
                    <a:pt x="2002" y="4062"/>
                  </a:lnTo>
                  <a:lnTo>
                    <a:pt x="1995" y="4063"/>
                  </a:lnTo>
                  <a:lnTo>
                    <a:pt x="1990" y="4065"/>
                  </a:lnTo>
                  <a:lnTo>
                    <a:pt x="1985" y="4069"/>
                  </a:lnTo>
                  <a:lnTo>
                    <a:pt x="1978" y="4073"/>
                  </a:lnTo>
                  <a:lnTo>
                    <a:pt x="1972" y="4078"/>
                  </a:lnTo>
                  <a:lnTo>
                    <a:pt x="1961" y="4090"/>
                  </a:lnTo>
                  <a:lnTo>
                    <a:pt x="1949" y="4103"/>
                  </a:lnTo>
                  <a:lnTo>
                    <a:pt x="1937" y="4119"/>
                  </a:lnTo>
                  <a:lnTo>
                    <a:pt x="1926" y="4136"/>
                  </a:lnTo>
                  <a:lnTo>
                    <a:pt x="1902" y="4171"/>
                  </a:lnTo>
                  <a:lnTo>
                    <a:pt x="1877" y="4206"/>
                  </a:lnTo>
                  <a:lnTo>
                    <a:pt x="1864" y="4221"/>
                  </a:lnTo>
                  <a:lnTo>
                    <a:pt x="1850" y="4234"/>
                  </a:lnTo>
                  <a:lnTo>
                    <a:pt x="1843" y="4241"/>
                  </a:lnTo>
                  <a:lnTo>
                    <a:pt x="1835" y="4246"/>
                  </a:lnTo>
                  <a:lnTo>
                    <a:pt x="1829" y="4251"/>
                  </a:lnTo>
                  <a:lnTo>
                    <a:pt x="1821" y="4255"/>
                  </a:lnTo>
                  <a:lnTo>
                    <a:pt x="1813" y="4258"/>
                  </a:lnTo>
                  <a:lnTo>
                    <a:pt x="1806" y="4262"/>
                  </a:lnTo>
                  <a:lnTo>
                    <a:pt x="1799" y="4264"/>
                  </a:lnTo>
                  <a:lnTo>
                    <a:pt x="1793" y="4264"/>
                  </a:lnTo>
                  <a:lnTo>
                    <a:pt x="1779" y="4265"/>
                  </a:lnTo>
                  <a:lnTo>
                    <a:pt x="1767" y="4265"/>
                  </a:lnTo>
                  <a:lnTo>
                    <a:pt x="1761" y="4266"/>
                  </a:lnTo>
                  <a:lnTo>
                    <a:pt x="1755" y="4267"/>
                  </a:lnTo>
                  <a:lnTo>
                    <a:pt x="1750" y="4268"/>
                  </a:lnTo>
                  <a:lnTo>
                    <a:pt x="1743" y="4270"/>
                  </a:lnTo>
                  <a:lnTo>
                    <a:pt x="1737" y="4274"/>
                  </a:lnTo>
                  <a:lnTo>
                    <a:pt x="1731" y="4278"/>
                  </a:lnTo>
                  <a:lnTo>
                    <a:pt x="1725" y="4284"/>
                  </a:lnTo>
                  <a:lnTo>
                    <a:pt x="1718" y="4291"/>
                  </a:lnTo>
                  <a:lnTo>
                    <a:pt x="1713" y="4300"/>
                  </a:lnTo>
                  <a:lnTo>
                    <a:pt x="1708" y="4309"/>
                  </a:lnTo>
                  <a:lnTo>
                    <a:pt x="1704" y="4319"/>
                  </a:lnTo>
                  <a:lnTo>
                    <a:pt x="1702" y="4330"/>
                  </a:lnTo>
                  <a:lnTo>
                    <a:pt x="1697" y="4353"/>
                  </a:lnTo>
                  <a:lnTo>
                    <a:pt x="1695" y="4377"/>
                  </a:lnTo>
                  <a:lnTo>
                    <a:pt x="1693" y="4388"/>
                  </a:lnTo>
                  <a:lnTo>
                    <a:pt x="1691" y="4400"/>
                  </a:lnTo>
                  <a:lnTo>
                    <a:pt x="1687" y="4410"/>
                  </a:lnTo>
                  <a:lnTo>
                    <a:pt x="1684" y="4420"/>
                  </a:lnTo>
                  <a:lnTo>
                    <a:pt x="1679" y="4429"/>
                  </a:lnTo>
                  <a:lnTo>
                    <a:pt x="1673" y="4437"/>
                  </a:lnTo>
                  <a:lnTo>
                    <a:pt x="1665" y="4444"/>
                  </a:lnTo>
                  <a:lnTo>
                    <a:pt x="1656" y="4448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2620917" y="2936791"/>
              <a:ext cx="1312026" cy="1271990"/>
            </a:xfrm>
            <a:custGeom>
              <a:avLst/>
              <a:gdLst/>
              <a:ahLst/>
              <a:cxnLst>
                <a:cxn ang="0">
                  <a:pos x="1549" y="4193"/>
                </a:cxn>
                <a:cxn ang="0">
                  <a:pos x="1344" y="4097"/>
                </a:cxn>
                <a:cxn ang="0">
                  <a:pos x="1295" y="3865"/>
                </a:cxn>
                <a:cxn ang="0">
                  <a:pos x="1333" y="3712"/>
                </a:cxn>
                <a:cxn ang="0">
                  <a:pos x="631" y="3706"/>
                </a:cxn>
                <a:cxn ang="0">
                  <a:pos x="584" y="3369"/>
                </a:cxn>
                <a:cxn ang="0">
                  <a:pos x="463" y="3254"/>
                </a:cxn>
                <a:cxn ang="0">
                  <a:pos x="521" y="3188"/>
                </a:cxn>
                <a:cxn ang="0">
                  <a:pos x="495" y="3069"/>
                </a:cxn>
                <a:cxn ang="0">
                  <a:pos x="510" y="2948"/>
                </a:cxn>
                <a:cxn ang="0">
                  <a:pos x="479" y="2813"/>
                </a:cxn>
                <a:cxn ang="0">
                  <a:pos x="440" y="2708"/>
                </a:cxn>
                <a:cxn ang="0">
                  <a:pos x="492" y="2512"/>
                </a:cxn>
                <a:cxn ang="0">
                  <a:pos x="607" y="2278"/>
                </a:cxn>
                <a:cxn ang="0">
                  <a:pos x="699" y="1994"/>
                </a:cxn>
                <a:cxn ang="0">
                  <a:pos x="599" y="1801"/>
                </a:cxn>
                <a:cxn ang="0">
                  <a:pos x="665" y="1640"/>
                </a:cxn>
                <a:cxn ang="0">
                  <a:pos x="518" y="1546"/>
                </a:cxn>
                <a:cxn ang="0">
                  <a:pos x="196" y="1522"/>
                </a:cxn>
                <a:cxn ang="0">
                  <a:pos x="68" y="1391"/>
                </a:cxn>
                <a:cxn ang="0">
                  <a:pos x="6" y="1198"/>
                </a:cxn>
                <a:cxn ang="0">
                  <a:pos x="56" y="842"/>
                </a:cxn>
                <a:cxn ang="0">
                  <a:pos x="1250" y="606"/>
                </a:cxn>
                <a:cxn ang="0">
                  <a:pos x="1311" y="295"/>
                </a:cxn>
                <a:cxn ang="0">
                  <a:pos x="1293" y="186"/>
                </a:cxn>
                <a:cxn ang="0">
                  <a:pos x="1364" y="29"/>
                </a:cxn>
                <a:cxn ang="0">
                  <a:pos x="1535" y="327"/>
                </a:cxn>
                <a:cxn ang="0">
                  <a:pos x="1651" y="616"/>
                </a:cxn>
                <a:cxn ang="0">
                  <a:pos x="1803" y="722"/>
                </a:cxn>
                <a:cxn ang="0">
                  <a:pos x="1942" y="872"/>
                </a:cxn>
                <a:cxn ang="0">
                  <a:pos x="4479" y="1268"/>
                </a:cxn>
                <a:cxn ang="0">
                  <a:pos x="4411" y="1546"/>
                </a:cxn>
                <a:cxn ang="0">
                  <a:pos x="4395" y="1811"/>
                </a:cxn>
                <a:cxn ang="0">
                  <a:pos x="4413" y="2033"/>
                </a:cxn>
                <a:cxn ang="0">
                  <a:pos x="4423" y="2226"/>
                </a:cxn>
                <a:cxn ang="0">
                  <a:pos x="4433" y="2352"/>
                </a:cxn>
                <a:cxn ang="0">
                  <a:pos x="4324" y="2558"/>
                </a:cxn>
                <a:cxn ang="0">
                  <a:pos x="4299" y="2762"/>
                </a:cxn>
                <a:cxn ang="0">
                  <a:pos x="4254" y="2920"/>
                </a:cxn>
                <a:cxn ang="0">
                  <a:pos x="4164" y="3121"/>
                </a:cxn>
                <a:cxn ang="0">
                  <a:pos x="4062" y="3149"/>
                </a:cxn>
                <a:cxn ang="0">
                  <a:pos x="3932" y="3379"/>
                </a:cxn>
                <a:cxn ang="0">
                  <a:pos x="3828" y="3485"/>
                </a:cxn>
                <a:cxn ang="0">
                  <a:pos x="3662" y="3613"/>
                </a:cxn>
                <a:cxn ang="0">
                  <a:pos x="3553" y="3801"/>
                </a:cxn>
                <a:cxn ang="0">
                  <a:pos x="3436" y="3904"/>
                </a:cxn>
                <a:cxn ang="0">
                  <a:pos x="3370" y="4045"/>
                </a:cxn>
                <a:cxn ang="0">
                  <a:pos x="3394" y="4226"/>
                </a:cxn>
                <a:cxn ang="0">
                  <a:pos x="3326" y="4328"/>
                </a:cxn>
                <a:cxn ang="0">
                  <a:pos x="3197" y="4181"/>
                </a:cxn>
                <a:cxn ang="0">
                  <a:pos x="3139" y="4057"/>
                </a:cxn>
                <a:cxn ang="0">
                  <a:pos x="3010" y="4138"/>
                </a:cxn>
                <a:cxn ang="0">
                  <a:pos x="2801" y="4112"/>
                </a:cxn>
                <a:cxn ang="0">
                  <a:pos x="2580" y="4154"/>
                </a:cxn>
                <a:cxn ang="0">
                  <a:pos x="2408" y="4090"/>
                </a:cxn>
                <a:cxn ang="0">
                  <a:pos x="2159" y="4022"/>
                </a:cxn>
                <a:cxn ang="0">
                  <a:pos x="1990" y="4065"/>
                </a:cxn>
                <a:cxn ang="0">
                  <a:pos x="1829" y="4251"/>
                </a:cxn>
                <a:cxn ang="0">
                  <a:pos x="1725" y="4284"/>
                </a:cxn>
                <a:cxn ang="0">
                  <a:pos x="1665" y="4444"/>
                </a:cxn>
              </a:cxnLst>
              <a:rect l="0" t="0" r="r" b="b"/>
              <a:pathLst>
                <a:path w="4585" h="4448">
                  <a:moveTo>
                    <a:pt x="1656" y="4448"/>
                  </a:moveTo>
                  <a:lnTo>
                    <a:pt x="1645" y="4433"/>
                  </a:lnTo>
                  <a:lnTo>
                    <a:pt x="1636" y="4416"/>
                  </a:lnTo>
                  <a:lnTo>
                    <a:pt x="1627" y="4399"/>
                  </a:lnTo>
                  <a:lnTo>
                    <a:pt x="1620" y="4380"/>
                  </a:lnTo>
                  <a:lnTo>
                    <a:pt x="1607" y="4342"/>
                  </a:lnTo>
                  <a:lnTo>
                    <a:pt x="1596" y="4303"/>
                  </a:lnTo>
                  <a:lnTo>
                    <a:pt x="1591" y="4284"/>
                  </a:lnTo>
                  <a:lnTo>
                    <a:pt x="1585" y="4266"/>
                  </a:lnTo>
                  <a:lnTo>
                    <a:pt x="1579" y="4247"/>
                  </a:lnTo>
                  <a:lnTo>
                    <a:pt x="1572" y="4231"/>
                  </a:lnTo>
                  <a:lnTo>
                    <a:pt x="1563" y="4215"/>
                  </a:lnTo>
                  <a:lnTo>
                    <a:pt x="1555" y="4200"/>
                  </a:lnTo>
                  <a:lnTo>
                    <a:pt x="1549" y="4193"/>
                  </a:lnTo>
                  <a:lnTo>
                    <a:pt x="1544" y="4187"/>
                  </a:lnTo>
                  <a:lnTo>
                    <a:pt x="1538" y="4181"/>
                  </a:lnTo>
                  <a:lnTo>
                    <a:pt x="1532" y="4175"/>
                  </a:lnTo>
                  <a:lnTo>
                    <a:pt x="1521" y="4167"/>
                  </a:lnTo>
                  <a:lnTo>
                    <a:pt x="1508" y="4160"/>
                  </a:lnTo>
                  <a:lnTo>
                    <a:pt x="1495" y="4154"/>
                  </a:lnTo>
                  <a:lnTo>
                    <a:pt x="1482" y="4149"/>
                  </a:lnTo>
                  <a:lnTo>
                    <a:pt x="1457" y="4139"/>
                  </a:lnTo>
                  <a:lnTo>
                    <a:pt x="1431" y="4131"/>
                  </a:lnTo>
                  <a:lnTo>
                    <a:pt x="1404" y="4124"/>
                  </a:lnTo>
                  <a:lnTo>
                    <a:pt x="1379" y="4116"/>
                  </a:lnTo>
                  <a:lnTo>
                    <a:pt x="1367" y="4110"/>
                  </a:lnTo>
                  <a:lnTo>
                    <a:pt x="1356" y="4105"/>
                  </a:lnTo>
                  <a:lnTo>
                    <a:pt x="1344" y="4097"/>
                  </a:lnTo>
                  <a:lnTo>
                    <a:pt x="1333" y="4090"/>
                  </a:lnTo>
                  <a:lnTo>
                    <a:pt x="1330" y="4086"/>
                  </a:lnTo>
                  <a:lnTo>
                    <a:pt x="1327" y="4081"/>
                  </a:lnTo>
                  <a:lnTo>
                    <a:pt x="1322" y="4072"/>
                  </a:lnTo>
                  <a:lnTo>
                    <a:pt x="1319" y="4062"/>
                  </a:lnTo>
                  <a:lnTo>
                    <a:pt x="1311" y="4038"/>
                  </a:lnTo>
                  <a:lnTo>
                    <a:pt x="1305" y="4011"/>
                  </a:lnTo>
                  <a:lnTo>
                    <a:pt x="1299" y="3982"/>
                  </a:lnTo>
                  <a:lnTo>
                    <a:pt x="1294" y="3955"/>
                  </a:lnTo>
                  <a:lnTo>
                    <a:pt x="1290" y="3931"/>
                  </a:lnTo>
                  <a:lnTo>
                    <a:pt x="1289" y="3912"/>
                  </a:lnTo>
                  <a:lnTo>
                    <a:pt x="1290" y="3894"/>
                  </a:lnTo>
                  <a:lnTo>
                    <a:pt x="1293" y="3879"/>
                  </a:lnTo>
                  <a:lnTo>
                    <a:pt x="1295" y="3865"/>
                  </a:lnTo>
                  <a:lnTo>
                    <a:pt x="1298" y="3853"/>
                  </a:lnTo>
                  <a:lnTo>
                    <a:pt x="1300" y="3843"/>
                  </a:lnTo>
                  <a:lnTo>
                    <a:pt x="1304" y="3834"/>
                  </a:lnTo>
                  <a:lnTo>
                    <a:pt x="1308" y="3826"/>
                  </a:lnTo>
                  <a:lnTo>
                    <a:pt x="1311" y="3820"/>
                  </a:lnTo>
                  <a:lnTo>
                    <a:pt x="1318" y="3808"/>
                  </a:lnTo>
                  <a:lnTo>
                    <a:pt x="1323" y="3799"/>
                  </a:lnTo>
                  <a:lnTo>
                    <a:pt x="1326" y="3795"/>
                  </a:lnTo>
                  <a:lnTo>
                    <a:pt x="1327" y="3790"/>
                  </a:lnTo>
                  <a:lnTo>
                    <a:pt x="1328" y="3786"/>
                  </a:lnTo>
                  <a:lnTo>
                    <a:pt x="1328" y="3780"/>
                  </a:lnTo>
                  <a:lnTo>
                    <a:pt x="1329" y="3749"/>
                  </a:lnTo>
                  <a:lnTo>
                    <a:pt x="1331" y="3727"/>
                  </a:lnTo>
                  <a:lnTo>
                    <a:pt x="1333" y="3712"/>
                  </a:lnTo>
                  <a:lnTo>
                    <a:pt x="1335" y="3706"/>
                  </a:lnTo>
                  <a:lnTo>
                    <a:pt x="1336" y="3703"/>
                  </a:lnTo>
                  <a:lnTo>
                    <a:pt x="1335" y="3704"/>
                  </a:lnTo>
                  <a:lnTo>
                    <a:pt x="1333" y="3705"/>
                  </a:lnTo>
                  <a:lnTo>
                    <a:pt x="1328" y="3706"/>
                  </a:lnTo>
                  <a:lnTo>
                    <a:pt x="1298" y="3707"/>
                  </a:lnTo>
                  <a:lnTo>
                    <a:pt x="1217" y="3708"/>
                  </a:lnTo>
                  <a:lnTo>
                    <a:pt x="1102" y="3710"/>
                  </a:lnTo>
                  <a:lnTo>
                    <a:pt x="971" y="3712"/>
                  </a:lnTo>
                  <a:lnTo>
                    <a:pt x="840" y="3712"/>
                  </a:lnTo>
                  <a:lnTo>
                    <a:pt x="726" y="3711"/>
                  </a:lnTo>
                  <a:lnTo>
                    <a:pt x="680" y="3710"/>
                  </a:lnTo>
                  <a:lnTo>
                    <a:pt x="645" y="3708"/>
                  </a:lnTo>
                  <a:lnTo>
                    <a:pt x="631" y="3706"/>
                  </a:lnTo>
                  <a:lnTo>
                    <a:pt x="622" y="3705"/>
                  </a:lnTo>
                  <a:lnTo>
                    <a:pt x="616" y="3703"/>
                  </a:lnTo>
                  <a:lnTo>
                    <a:pt x="614" y="3700"/>
                  </a:lnTo>
                  <a:lnTo>
                    <a:pt x="613" y="3681"/>
                  </a:lnTo>
                  <a:lnTo>
                    <a:pt x="612" y="3648"/>
                  </a:lnTo>
                  <a:lnTo>
                    <a:pt x="608" y="3605"/>
                  </a:lnTo>
                  <a:lnTo>
                    <a:pt x="605" y="3556"/>
                  </a:lnTo>
                  <a:lnTo>
                    <a:pt x="602" y="3506"/>
                  </a:lnTo>
                  <a:lnTo>
                    <a:pt x="597" y="3458"/>
                  </a:lnTo>
                  <a:lnTo>
                    <a:pt x="594" y="3416"/>
                  </a:lnTo>
                  <a:lnTo>
                    <a:pt x="591" y="3386"/>
                  </a:lnTo>
                  <a:lnTo>
                    <a:pt x="589" y="3380"/>
                  </a:lnTo>
                  <a:lnTo>
                    <a:pt x="586" y="3375"/>
                  </a:lnTo>
                  <a:lnTo>
                    <a:pt x="584" y="3369"/>
                  </a:lnTo>
                  <a:lnTo>
                    <a:pt x="580" y="3365"/>
                  </a:lnTo>
                  <a:lnTo>
                    <a:pt x="572" y="3355"/>
                  </a:lnTo>
                  <a:lnTo>
                    <a:pt x="562" y="3345"/>
                  </a:lnTo>
                  <a:lnTo>
                    <a:pt x="538" y="3329"/>
                  </a:lnTo>
                  <a:lnTo>
                    <a:pt x="513" y="3312"/>
                  </a:lnTo>
                  <a:lnTo>
                    <a:pt x="501" y="3305"/>
                  </a:lnTo>
                  <a:lnTo>
                    <a:pt x="490" y="3296"/>
                  </a:lnTo>
                  <a:lnTo>
                    <a:pt x="480" y="3287"/>
                  </a:lnTo>
                  <a:lnTo>
                    <a:pt x="472" y="3278"/>
                  </a:lnTo>
                  <a:lnTo>
                    <a:pt x="469" y="3274"/>
                  </a:lnTo>
                  <a:lnTo>
                    <a:pt x="467" y="3269"/>
                  </a:lnTo>
                  <a:lnTo>
                    <a:pt x="465" y="3264"/>
                  </a:lnTo>
                  <a:lnTo>
                    <a:pt x="464" y="3259"/>
                  </a:lnTo>
                  <a:lnTo>
                    <a:pt x="463" y="3254"/>
                  </a:lnTo>
                  <a:lnTo>
                    <a:pt x="464" y="3249"/>
                  </a:lnTo>
                  <a:lnTo>
                    <a:pt x="465" y="3242"/>
                  </a:lnTo>
                  <a:lnTo>
                    <a:pt x="467" y="3237"/>
                  </a:lnTo>
                  <a:lnTo>
                    <a:pt x="472" y="3236"/>
                  </a:lnTo>
                  <a:lnTo>
                    <a:pt x="480" y="3233"/>
                  </a:lnTo>
                  <a:lnTo>
                    <a:pt x="489" y="3230"/>
                  </a:lnTo>
                  <a:lnTo>
                    <a:pt x="498" y="3226"/>
                  </a:lnTo>
                  <a:lnTo>
                    <a:pt x="506" y="3220"/>
                  </a:lnTo>
                  <a:lnTo>
                    <a:pt x="514" y="3212"/>
                  </a:lnTo>
                  <a:lnTo>
                    <a:pt x="516" y="3208"/>
                  </a:lnTo>
                  <a:lnTo>
                    <a:pt x="518" y="3205"/>
                  </a:lnTo>
                  <a:lnTo>
                    <a:pt x="521" y="3200"/>
                  </a:lnTo>
                  <a:lnTo>
                    <a:pt x="521" y="3195"/>
                  </a:lnTo>
                  <a:lnTo>
                    <a:pt x="521" y="3188"/>
                  </a:lnTo>
                  <a:lnTo>
                    <a:pt x="520" y="3181"/>
                  </a:lnTo>
                  <a:lnTo>
                    <a:pt x="518" y="3174"/>
                  </a:lnTo>
                  <a:lnTo>
                    <a:pt x="516" y="3169"/>
                  </a:lnTo>
                  <a:lnTo>
                    <a:pt x="512" y="3158"/>
                  </a:lnTo>
                  <a:lnTo>
                    <a:pt x="506" y="3147"/>
                  </a:lnTo>
                  <a:lnTo>
                    <a:pt x="502" y="3135"/>
                  </a:lnTo>
                  <a:lnTo>
                    <a:pt x="497" y="3121"/>
                  </a:lnTo>
                  <a:lnTo>
                    <a:pt x="495" y="3115"/>
                  </a:lnTo>
                  <a:lnTo>
                    <a:pt x="493" y="3107"/>
                  </a:lnTo>
                  <a:lnTo>
                    <a:pt x="493" y="3098"/>
                  </a:lnTo>
                  <a:lnTo>
                    <a:pt x="492" y="3090"/>
                  </a:lnTo>
                  <a:lnTo>
                    <a:pt x="493" y="3082"/>
                  </a:lnTo>
                  <a:lnTo>
                    <a:pt x="493" y="3075"/>
                  </a:lnTo>
                  <a:lnTo>
                    <a:pt x="495" y="3069"/>
                  </a:lnTo>
                  <a:lnTo>
                    <a:pt x="497" y="3063"/>
                  </a:lnTo>
                  <a:lnTo>
                    <a:pt x="502" y="3055"/>
                  </a:lnTo>
                  <a:lnTo>
                    <a:pt x="506" y="3046"/>
                  </a:lnTo>
                  <a:lnTo>
                    <a:pt x="512" y="3038"/>
                  </a:lnTo>
                  <a:lnTo>
                    <a:pt x="516" y="3028"/>
                  </a:lnTo>
                  <a:lnTo>
                    <a:pt x="518" y="3022"/>
                  </a:lnTo>
                  <a:lnTo>
                    <a:pt x="520" y="3015"/>
                  </a:lnTo>
                  <a:lnTo>
                    <a:pt x="521" y="3007"/>
                  </a:lnTo>
                  <a:lnTo>
                    <a:pt x="521" y="3000"/>
                  </a:lnTo>
                  <a:lnTo>
                    <a:pt x="521" y="2990"/>
                  </a:lnTo>
                  <a:lnTo>
                    <a:pt x="520" y="2981"/>
                  </a:lnTo>
                  <a:lnTo>
                    <a:pt x="517" y="2972"/>
                  </a:lnTo>
                  <a:lnTo>
                    <a:pt x="515" y="2965"/>
                  </a:lnTo>
                  <a:lnTo>
                    <a:pt x="510" y="2948"/>
                  </a:lnTo>
                  <a:lnTo>
                    <a:pt x="502" y="2933"/>
                  </a:lnTo>
                  <a:lnTo>
                    <a:pt x="493" y="2918"/>
                  </a:lnTo>
                  <a:lnTo>
                    <a:pt x="483" y="2902"/>
                  </a:lnTo>
                  <a:lnTo>
                    <a:pt x="475" y="2885"/>
                  </a:lnTo>
                  <a:lnTo>
                    <a:pt x="467" y="2865"/>
                  </a:lnTo>
                  <a:lnTo>
                    <a:pt x="464" y="2856"/>
                  </a:lnTo>
                  <a:lnTo>
                    <a:pt x="461" y="2848"/>
                  </a:lnTo>
                  <a:lnTo>
                    <a:pt x="461" y="2842"/>
                  </a:lnTo>
                  <a:lnTo>
                    <a:pt x="463" y="2835"/>
                  </a:lnTo>
                  <a:lnTo>
                    <a:pt x="464" y="2830"/>
                  </a:lnTo>
                  <a:lnTo>
                    <a:pt x="466" y="2825"/>
                  </a:lnTo>
                  <a:lnTo>
                    <a:pt x="469" y="2822"/>
                  </a:lnTo>
                  <a:lnTo>
                    <a:pt x="472" y="2819"/>
                  </a:lnTo>
                  <a:lnTo>
                    <a:pt x="479" y="2813"/>
                  </a:lnTo>
                  <a:lnTo>
                    <a:pt x="486" y="2810"/>
                  </a:lnTo>
                  <a:lnTo>
                    <a:pt x="491" y="2809"/>
                  </a:lnTo>
                  <a:lnTo>
                    <a:pt x="492" y="2808"/>
                  </a:lnTo>
                  <a:lnTo>
                    <a:pt x="494" y="2804"/>
                  </a:lnTo>
                  <a:lnTo>
                    <a:pt x="495" y="2798"/>
                  </a:lnTo>
                  <a:lnTo>
                    <a:pt x="495" y="2794"/>
                  </a:lnTo>
                  <a:lnTo>
                    <a:pt x="495" y="2788"/>
                  </a:lnTo>
                  <a:lnTo>
                    <a:pt x="493" y="2777"/>
                  </a:lnTo>
                  <a:lnTo>
                    <a:pt x="488" y="2766"/>
                  </a:lnTo>
                  <a:lnTo>
                    <a:pt x="481" y="2755"/>
                  </a:lnTo>
                  <a:lnTo>
                    <a:pt x="474" y="2743"/>
                  </a:lnTo>
                  <a:lnTo>
                    <a:pt x="464" y="2731"/>
                  </a:lnTo>
                  <a:lnTo>
                    <a:pt x="452" y="2720"/>
                  </a:lnTo>
                  <a:lnTo>
                    <a:pt x="440" y="2708"/>
                  </a:lnTo>
                  <a:lnTo>
                    <a:pt x="425" y="2697"/>
                  </a:lnTo>
                  <a:lnTo>
                    <a:pt x="411" y="2686"/>
                  </a:lnTo>
                  <a:lnTo>
                    <a:pt x="396" y="2675"/>
                  </a:lnTo>
                  <a:lnTo>
                    <a:pt x="363" y="2654"/>
                  </a:lnTo>
                  <a:lnTo>
                    <a:pt x="330" y="2636"/>
                  </a:lnTo>
                  <a:lnTo>
                    <a:pt x="347" y="2620"/>
                  </a:lnTo>
                  <a:lnTo>
                    <a:pt x="365" y="2606"/>
                  </a:lnTo>
                  <a:lnTo>
                    <a:pt x="384" y="2593"/>
                  </a:lnTo>
                  <a:lnTo>
                    <a:pt x="402" y="2581"/>
                  </a:lnTo>
                  <a:lnTo>
                    <a:pt x="440" y="2559"/>
                  </a:lnTo>
                  <a:lnTo>
                    <a:pt x="475" y="2535"/>
                  </a:lnTo>
                  <a:lnTo>
                    <a:pt x="481" y="2528"/>
                  </a:lnTo>
                  <a:lnTo>
                    <a:pt x="488" y="2521"/>
                  </a:lnTo>
                  <a:lnTo>
                    <a:pt x="492" y="2512"/>
                  </a:lnTo>
                  <a:lnTo>
                    <a:pt x="497" y="2503"/>
                  </a:lnTo>
                  <a:lnTo>
                    <a:pt x="503" y="2481"/>
                  </a:lnTo>
                  <a:lnTo>
                    <a:pt x="509" y="2458"/>
                  </a:lnTo>
                  <a:lnTo>
                    <a:pt x="513" y="2433"/>
                  </a:lnTo>
                  <a:lnTo>
                    <a:pt x="518" y="2409"/>
                  </a:lnTo>
                  <a:lnTo>
                    <a:pt x="522" y="2397"/>
                  </a:lnTo>
                  <a:lnTo>
                    <a:pt x="526" y="2386"/>
                  </a:lnTo>
                  <a:lnTo>
                    <a:pt x="531" y="2375"/>
                  </a:lnTo>
                  <a:lnTo>
                    <a:pt x="536" y="2365"/>
                  </a:lnTo>
                  <a:lnTo>
                    <a:pt x="548" y="2347"/>
                  </a:lnTo>
                  <a:lnTo>
                    <a:pt x="560" y="2332"/>
                  </a:lnTo>
                  <a:lnTo>
                    <a:pt x="572" y="2318"/>
                  </a:lnTo>
                  <a:lnTo>
                    <a:pt x="584" y="2305"/>
                  </a:lnTo>
                  <a:lnTo>
                    <a:pt x="607" y="2278"/>
                  </a:lnTo>
                  <a:lnTo>
                    <a:pt x="630" y="2251"/>
                  </a:lnTo>
                  <a:lnTo>
                    <a:pt x="641" y="2237"/>
                  </a:lnTo>
                  <a:lnTo>
                    <a:pt x="651" y="2219"/>
                  </a:lnTo>
                  <a:lnTo>
                    <a:pt x="661" y="2201"/>
                  </a:lnTo>
                  <a:lnTo>
                    <a:pt x="670" y="2180"/>
                  </a:lnTo>
                  <a:lnTo>
                    <a:pt x="679" y="2154"/>
                  </a:lnTo>
                  <a:lnTo>
                    <a:pt x="686" y="2127"/>
                  </a:lnTo>
                  <a:lnTo>
                    <a:pt x="693" y="2096"/>
                  </a:lnTo>
                  <a:lnTo>
                    <a:pt x="699" y="2060"/>
                  </a:lnTo>
                  <a:lnTo>
                    <a:pt x="701" y="2046"/>
                  </a:lnTo>
                  <a:lnTo>
                    <a:pt x="702" y="2032"/>
                  </a:lnTo>
                  <a:lnTo>
                    <a:pt x="702" y="2019"/>
                  </a:lnTo>
                  <a:lnTo>
                    <a:pt x="701" y="2005"/>
                  </a:lnTo>
                  <a:lnTo>
                    <a:pt x="699" y="1994"/>
                  </a:lnTo>
                  <a:lnTo>
                    <a:pt x="697" y="1983"/>
                  </a:lnTo>
                  <a:lnTo>
                    <a:pt x="695" y="1972"/>
                  </a:lnTo>
                  <a:lnTo>
                    <a:pt x="692" y="1963"/>
                  </a:lnTo>
                  <a:lnTo>
                    <a:pt x="685" y="1945"/>
                  </a:lnTo>
                  <a:lnTo>
                    <a:pt x="676" y="1930"/>
                  </a:lnTo>
                  <a:lnTo>
                    <a:pt x="667" y="1915"/>
                  </a:lnTo>
                  <a:lnTo>
                    <a:pt x="657" y="1902"/>
                  </a:lnTo>
                  <a:lnTo>
                    <a:pt x="636" y="1878"/>
                  </a:lnTo>
                  <a:lnTo>
                    <a:pt x="617" y="1853"/>
                  </a:lnTo>
                  <a:lnTo>
                    <a:pt x="610" y="1840"/>
                  </a:lnTo>
                  <a:lnTo>
                    <a:pt x="604" y="1826"/>
                  </a:lnTo>
                  <a:lnTo>
                    <a:pt x="602" y="1818"/>
                  </a:lnTo>
                  <a:lnTo>
                    <a:pt x="600" y="1810"/>
                  </a:lnTo>
                  <a:lnTo>
                    <a:pt x="599" y="1801"/>
                  </a:lnTo>
                  <a:lnTo>
                    <a:pt x="599" y="1793"/>
                  </a:lnTo>
                  <a:lnTo>
                    <a:pt x="600" y="1781"/>
                  </a:lnTo>
                  <a:lnTo>
                    <a:pt x="602" y="1770"/>
                  </a:lnTo>
                  <a:lnTo>
                    <a:pt x="606" y="1760"/>
                  </a:lnTo>
                  <a:lnTo>
                    <a:pt x="611" y="1751"/>
                  </a:lnTo>
                  <a:lnTo>
                    <a:pt x="624" y="1736"/>
                  </a:lnTo>
                  <a:lnTo>
                    <a:pt x="637" y="1720"/>
                  </a:lnTo>
                  <a:lnTo>
                    <a:pt x="645" y="1713"/>
                  </a:lnTo>
                  <a:lnTo>
                    <a:pt x="650" y="1704"/>
                  </a:lnTo>
                  <a:lnTo>
                    <a:pt x="656" y="1694"/>
                  </a:lnTo>
                  <a:lnTo>
                    <a:pt x="660" y="1683"/>
                  </a:lnTo>
                  <a:lnTo>
                    <a:pt x="663" y="1671"/>
                  </a:lnTo>
                  <a:lnTo>
                    <a:pt x="665" y="1657"/>
                  </a:lnTo>
                  <a:lnTo>
                    <a:pt x="665" y="1640"/>
                  </a:lnTo>
                  <a:lnTo>
                    <a:pt x="663" y="1622"/>
                  </a:lnTo>
                  <a:lnTo>
                    <a:pt x="661" y="1614"/>
                  </a:lnTo>
                  <a:lnTo>
                    <a:pt x="659" y="1607"/>
                  </a:lnTo>
                  <a:lnTo>
                    <a:pt x="654" y="1601"/>
                  </a:lnTo>
                  <a:lnTo>
                    <a:pt x="651" y="1595"/>
                  </a:lnTo>
                  <a:lnTo>
                    <a:pt x="647" y="1590"/>
                  </a:lnTo>
                  <a:lnTo>
                    <a:pt x="641" y="1584"/>
                  </a:lnTo>
                  <a:lnTo>
                    <a:pt x="635" y="1580"/>
                  </a:lnTo>
                  <a:lnTo>
                    <a:pt x="628" y="1576"/>
                  </a:lnTo>
                  <a:lnTo>
                    <a:pt x="614" y="1568"/>
                  </a:lnTo>
                  <a:lnTo>
                    <a:pt x="597" y="1562"/>
                  </a:lnTo>
                  <a:lnTo>
                    <a:pt x="579" y="1557"/>
                  </a:lnTo>
                  <a:lnTo>
                    <a:pt x="560" y="1554"/>
                  </a:lnTo>
                  <a:lnTo>
                    <a:pt x="518" y="1546"/>
                  </a:lnTo>
                  <a:lnTo>
                    <a:pt x="475" y="1539"/>
                  </a:lnTo>
                  <a:lnTo>
                    <a:pt x="453" y="1535"/>
                  </a:lnTo>
                  <a:lnTo>
                    <a:pt x="431" y="1531"/>
                  </a:lnTo>
                  <a:lnTo>
                    <a:pt x="410" y="1525"/>
                  </a:lnTo>
                  <a:lnTo>
                    <a:pt x="389" y="1519"/>
                  </a:lnTo>
                  <a:lnTo>
                    <a:pt x="380" y="1516"/>
                  </a:lnTo>
                  <a:lnTo>
                    <a:pt x="368" y="1514"/>
                  </a:lnTo>
                  <a:lnTo>
                    <a:pt x="354" y="1514"/>
                  </a:lnTo>
                  <a:lnTo>
                    <a:pt x="339" y="1514"/>
                  </a:lnTo>
                  <a:lnTo>
                    <a:pt x="305" y="1516"/>
                  </a:lnTo>
                  <a:lnTo>
                    <a:pt x="270" y="1520"/>
                  </a:lnTo>
                  <a:lnTo>
                    <a:pt x="236" y="1522"/>
                  </a:lnTo>
                  <a:lnTo>
                    <a:pt x="207" y="1523"/>
                  </a:lnTo>
                  <a:lnTo>
                    <a:pt x="196" y="1522"/>
                  </a:lnTo>
                  <a:lnTo>
                    <a:pt x="186" y="1521"/>
                  </a:lnTo>
                  <a:lnTo>
                    <a:pt x="183" y="1520"/>
                  </a:lnTo>
                  <a:lnTo>
                    <a:pt x="181" y="1517"/>
                  </a:lnTo>
                  <a:lnTo>
                    <a:pt x="179" y="1516"/>
                  </a:lnTo>
                  <a:lnTo>
                    <a:pt x="177" y="1514"/>
                  </a:lnTo>
                  <a:lnTo>
                    <a:pt x="176" y="1507"/>
                  </a:lnTo>
                  <a:lnTo>
                    <a:pt x="174" y="1500"/>
                  </a:lnTo>
                  <a:lnTo>
                    <a:pt x="171" y="1493"/>
                  </a:lnTo>
                  <a:lnTo>
                    <a:pt x="167" y="1487"/>
                  </a:lnTo>
                  <a:lnTo>
                    <a:pt x="157" y="1474"/>
                  </a:lnTo>
                  <a:lnTo>
                    <a:pt x="145" y="1460"/>
                  </a:lnTo>
                  <a:lnTo>
                    <a:pt x="116" y="1434"/>
                  </a:lnTo>
                  <a:lnTo>
                    <a:pt x="84" y="1407"/>
                  </a:lnTo>
                  <a:lnTo>
                    <a:pt x="68" y="1391"/>
                  </a:lnTo>
                  <a:lnTo>
                    <a:pt x="52" y="1376"/>
                  </a:lnTo>
                  <a:lnTo>
                    <a:pt x="38" y="1360"/>
                  </a:lnTo>
                  <a:lnTo>
                    <a:pt x="26" y="1342"/>
                  </a:lnTo>
                  <a:lnTo>
                    <a:pt x="21" y="1333"/>
                  </a:lnTo>
                  <a:lnTo>
                    <a:pt x="15" y="1323"/>
                  </a:lnTo>
                  <a:lnTo>
                    <a:pt x="11" y="1314"/>
                  </a:lnTo>
                  <a:lnTo>
                    <a:pt x="8" y="1304"/>
                  </a:lnTo>
                  <a:lnTo>
                    <a:pt x="4" y="1293"/>
                  </a:lnTo>
                  <a:lnTo>
                    <a:pt x="2" y="1282"/>
                  </a:lnTo>
                  <a:lnTo>
                    <a:pt x="1" y="1271"/>
                  </a:lnTo>
                  <a:lnTo>
                    <a:pt x="0" y="1259"/>
                  </a:lnTo>
                  <a:lnTo>
                    <a:pt x="1" y="1238"/>
                  </a:lnTo>
                  <a:lnTo>
                    <a:pt x="3" y="1218"/>
                  </a:lnTo>
                  <a:lnTo>
                    <a:pt x="6" y="1198"/>
                  </a:lnTo>
                  <a:lnTo>
                    <a:pt x="11" y="1181"/>
                  </a:lnTo>
                  <a:lnTo>
                    <a:pt x="23" y="1146"/>
                  </a:lnTo>
                  <a:lnTo>
                    <a:pt x="36" y="1112"/>
                  </a:lnTo>
                  <a:lnTo>
                    <a:pt x="49" y="1078"/>
                  </a:lnTo>
                  <a:lnTo>
                    <a:pt x="61" y="1044"/>
                  </a:lnTo>
                  <a:lnTo>
                    <a:pt x="66" y="1025"/>
                  </a:lnTo>
                  <a:lnTo>
                    <a:pt x="69" y="1007"/>
                  </a:lnTo>
                  <a:lnTo>
                    <a:pt x="71" y="987"/>
                  </a:lnTo>
                  <a:lnTo>
                    <a:pt x="72" y="967"/>
                  </a:lnTo>
                  <a:lnTo>
                    <a:pt x="71" y="945"/>
                  </a:lnTo>
                  <a:lnTo>
                    <a:pt x="70" y="923"/>
                  </a:lnTo>
                  <a:lnTo>
                    <a:pt x="67" y="902"/>
                  </a:lnTo>
                  <a:lnTo>
                    <a:pt x="63" y="883"/>
                  </a:lnTo>
                  <a:lnTo>
                    <a:pt x="56" y="842"/>
                  </a:lnTo>
                  <a:lnTo>
                    <a:pt x="47" y="802"/>
                  </a:lnTo>
                  <a:lnTo>
                    <a:pt x="43" y="782"/>
                  </a:lnTo>
                  <a:lnTo>
                    <a:pt x="38" y="761"/>
                  </a:lnTo>
                  <a:lnTo>
                    <a:pt x="35" y="740"/>
                  </a:lnTo>
                  <a:lnTo>
                    <a:pt x="32" y="718"/>
                  </a:lnTo>
                  <a:lnTo>
                    <a:pt x="29" y="696"/>
                  </a:lnTo>
                  <a:lnTo>
                    <a:pt x="29" y="674"/>
                  </a:lnTo>
                  <a:lnTo>
                    <a:pt x="29" y="651"/>
                  </a:lnTo>
                  <a:lnTo>
                    <a:pt x="31" y="626"/>
                  </a:lnTo>
                  <a:lnTo>
                    <a:pt x="31" y="626"/>
                  </a:lnTo>
                  <a:lnTo>
                    <a:pt x="1225" y="626"/>
                  </a:lnTo>
                  <a:lnTo>
                    <a:pt x="1225" y="626"/>
                  </a:lnTo>
                  <a:lnTo>
                    <a:pt x="1238" y="616"/>
                  </a:lnTo>
                  <a:lnTo>
                    <a:pt x="1250" y="606"/>
                  </a:lnTo>
                  <a:lnTo>
                    <a:pt x="1262" y="598"/>
                  </a:lnTo>
                  <a:lnTo>
                    <a:pt x="1272" y="591"/>
                  </a:lnTo>
                  <a:lnTo>
                    <a:pt x="1272" y="591"/>
                  </a:lnTo>
                  <a:lnTo>
                    <a:pt x="1272" y="423"/>
                  </a:lnTo>
                  <a:lnTo>
                    <a:pt x="1272" y="423"/>
                  </a:lnTo>
                  <a:lnTo>
                    <a:pt x="1288" y="394"/>
                  </a:lnTo>
                  <a:lnTo>
                    <a:pt x="1302" y="368"/>
                  </a:lnTo>
                  <a:lnTo>
                    <a:pt x="1308" y="356"/>
                  </a:lnTo>
                  <a:lnTo>
                    <a:pt x="1311" y="344"/>
                  </a:lnTo>
                  <a:lnTo>
                    <a:pt x="1315" y="330"/>
                  </a:lnTo>
                  <a:lnTo>
                    <a:pt x="1316" y="315"/>
                  </a:lnTo>
                  <a:lnTo>
                    <a:pt x="1315" y="307"/>
                  </a:lnTo>
                  <a:lnTo>
                    <a:pt x="1313" y="301"/>
                  </a:lnTo>
                  <a:lnTo>
                    <a:pt x="1311" y="295"/>
                  </a:lnTo>
                  <a:lnTo>
                    <a:pt x="1308" y="288"/>
                  </a:lnTo>
                  <a:lnTo>
                    <a:pt x="1301" y="276"/>
                  </a:lnTo>
                  <a:lnTo>
                    <a:pt x="1294" y="265"/>
                  </a:lnTo>
                  <a:lnTo>
                    <a:pt x="1285" y="253"/>
                  </a:lnTo>
                  <a:lnTo>
                    <a:pt x="1278" y="241"/>
                  </a:lnTo>
                  <a:lnTo>
                    <a:pt x="1275" y="236"/>
                  </a:lnTo>
                  <a:lnTo>
                    <a:pt x="1273" y="228"/>
                  </a:lnTo>
                  <a:lnTo>
                    <a:pt x="1272" y="222"/>
                  </a:lnTo>
                  <a:lnTo>
                    <a:pt x="1272" y="214"/>
                  </a:lnTo>
                  <a:lnTo>
                    <a:pt x="1272" y="208"/>
                  </a:lnTo>
                  <a:lnTo>
                    <a:pt x="1274" y="204"/>
                  </a:lnTo>
                  <a:lnTo>
                    <a:pt x="1277" y="200"/>
                  </a:lnTo>
                  <a:lnTo>
                    <a:pt x="1282" y="194"/>
                  </a:lnTo>
                  <a:lnTo>
                    <a:pt x="1293" y="186"/>
                  </a:lnTo>
                  <a:lnTo>
                    <a:pt x="1305" y="179"/>
                  </a:lnTo>
                  <a:lnTo>
                    <a:pt x="1318" y="171"/>
                  </a:lnTo>
                  <a:lnTo>
                    <a:pt x="1329" y="166"/>
                  </a:lnTo>
                  <a:lnTo>
                    <a:pt x="1339" y="160"/>
                  </a:lnTo>
                  <a:lnTo>
                    <a:pt x="1344" y="155"/>
                  </a:lnTo>
                  <a:lnTo>
                    <a:pt x="1349" y="144"/>
                  </a:lnTo>
                  <a:lnTo>
                    <a:pt x="1352" y="134"/>
                  </a:lnTo>
                  <a:lnTo>
                    <a:pt x="1355" y="124"/>
                  </a:lnTo>
                  <a:lnTo>
                    <a:pt x="1357" y="114"/>
                  </a:lnTo>
                  <a:lnTo>
                    <a:pt x="1360" y="94"/>
                  </a:lnTo>
                  <a:lnTo>
                    <a:pt x="1361" y="76"/>
                  </a:lnTo>
                  <a:lnTo>
                    <a:pt x="1362" y="57"/>
                  </a:lnTo>
                  <a:lnTo>
                    <a:pt x="1363" y="38"/>
                  </a:lnTo>
                  <a:lnTo>
                    <a:pt x="1364" y="29"/>
                  </a:lnTo>
                  <a:lnTo>
                    <a:pt x="1366" y="19"/>
                  </a:lnTo>
                  <a:lnTo>
                    <a:pt x="1368" y="10"/>
                  </a:lnTo>
                  <a:lnTo>
                    <a:pt x="1372" y="0"/>
                  </a:lnTo>
                  <a:lnTo>
                    <a:pt x="1397" y="26"/>
                  </a:lnTo>
                  <a:lnTo>
                    <a:pt x="1419" y="53"/>
                  </a:lnTo>
                  <a:lnTo>
                    <a:pt x="1438" y="79"/>
                  </a:lnTo>
                  <a:lnTo>
                    <a:pt x="1456" y="108"/>
                  </a:lnTo>
                  <a:lnTo>
                    <a:pt x="1471" y="136"/>
                  </a:lnTo>
                  <a:lnTo>
                    <a:pt x="1486" y="165"/>
                  </a:lnTo>
                  <a:lnTo>
                    <a:pt x="1498" y="195"/>
                  </a:lnTo>
                  <a:lnTo>
                    <a:pt x="1509" y="227"/>
                  </a:lnTo>
                  <a:lnTo>
                    <a:pt x="1519" y="259"/>
                  </a:lnTo>
                  <a:lnTo>
                    <a:pt x="1527" y="293"/>
                  </a:lnTo>
                  <a:lnTo>
                    <a:pt x="1535" y="327"/>
                  </a:lnTo>
                  <a:lnTo>
                    <a:pt x="1542" y="363"/>
                  </a:lnTo>
                  <a:lnTo>
                    <a:pt x="1554" y="439"/>
                  </a:lnTo>
                  <a:lnTo>
                    <a:pt x="1566" y="521"/>
                  </a:lnTo>
                  <a:lnTo>
                    <a:pt x="1567" y="529"/>
                  </a:lnTo>
                  <a:lnTo>
                    <a:pt x="1569" y="535"/>
                  </a:lnTo>
                  <a:lnTo>
                    <a:pt x="1571" y="542"/>
                  </a:lnTo>
                  <a:lnTo>
                    <a:pt x="1573" y="548"/>
                  </a:lnTo>
                  <a:lnTo>
                    <a:pt x="1581" y="560"/>
                  </a:lnTo>
                  <a:lnTo>
                    <a:pt x="1589" y="571"/>
                  </a:lnTo>
                  <a:lnTo>
                    <a:pt x="1600" y="581"/>
                  </a:lnTo>
                  <a:lnTo>
                    <a:pt x="1611" y="591"/>
                  </a:lnTo>
                  <a:lnTo>
                    <a:pt x="1624" y="600"/>
                  </a:lnTo>
                  <a:lnTo>
                    <a:pt x="1637" y="609"/>
                  </a:lnTo>
                  <a:lnTo>
                    <a:pt x="1651" y="616"/>
                  </a:lnTo>
                  <a:lnTo>
                    <a:pt x="1665" y="623"/>
                  </a:lnTo>
                  <a:lnTo>
                    <a:pt x="1681" y="629"/>
                  </a:lnTo>
                  <a:lnTo>
                    <a:pt x="1696" y="635"/>
                  </a:lnTo>
                  <a:lnTo>
                    <a:pt x="1727" y="646"/>
                  </a:lnTo>
                  <a:lnTo>
                    <a:pt x="1756" y="655"/>
                  </a:lnTo>
                  <a:lnTo>
                    <a:pt x="1763" y="658"/>
                  </a:lnTo>
                  <a:lnTo>
                    <a:pt x="1770" y="661"/>
                  </a:lnTo>
                  <a:lnTo>
                    <a:pt x="1775" y="665"/>
                  </a:lnTo>
                  <a:lnTo>
                    <a:pt x="1779" y="670"/>
                  </a:lnTo>
                  <a:lnTo>
                    <a:pt x="1784" y="675"/>
                  </a:lnTo>
                  <a:lnTo>
                    <a:pt x="1787" y="681"/>
                  </a:lnTo>
                  <a:lnTo>
                    <a:pt x="1790" y="688"/>
                  </a:lnTo>
                  <a:lnTo>
                    <a:pt x="1793" y="694"/>
                  </a:lnTo>
                  <a:lnTo>
                    <a:pt x="1803" y="722"/>
                  </a:lnTo>
                  <a:lnTo>
                    <a:pt x="1810" y="746"/>
                  </a:lnTo>
                  <a:lnTo>
                    <a:pt x="1817" y="757"/>
                  </a:lnTo>
                  <a:lnTo>
                    <a:pt x="1823" y="768"/>
                  </a:lnTo>
                  <a:lnTo>
                    <a:pt x="1831" y="776"/>
                  </a:lnTo>
                  <a:lnTo>
                    <a:pt x="1839" y="785"/>
                  </a:lnTo>
                  <a:lnTo>
                    <a:pt x="1856" y="798"/>
                  </a:lnTo>
                  <a:lnTo>
                    <a:pt x="1875" y="810"/>
                  </a:lnTo>
                  <a:lnTo>
                    <a:pt x="1892" y="822"/>
                  </a:lnTo>
                  <a:lnTo>
                    <a:pt x="1911" y="836"/>
                  </a:lnTo>
                  <a:lnTo>
                    <a:pt x="1919" y="843"/>
                  </a:lnTo>
                  <a:lnTo>
                    <a:pt x="1928" y="851"/>
                  </a:lnTo>
                  <a:lnTo>
                    <a:pt x="1935" y="861"/>
                  </a:lnTo>
                  <a:lnTo>
                    <a:pt x="1942" y="872"/>
                  </a:lnTo>
                  <a:lnTo>
                    <a:pt x="1942" y="872"/>
                  </a:lnTo>
                  <a:lnTo>
                    <a:pt x="4585" y="1013"/>
                  </a:lnTo>
                  <a:lnTo>
                    <a:pt x="4585" y="1013"/>
                  </a:lnTo>
                  <a:lnTo>
                    <a:pt x="4566" y="1050"/>
                  </a:lnTo>
                  <a:lnTo>
                    <a:pt x="4548" y="1086"/>
                  </a:lnTo>
                  <a:lnTo>
                    <a:pt x="4531" y="1118"/>
                  </a:lnTo>
                  <a:lnTo>
                    <a:pt x="4516" y="1148"/>
                  </a:lnTo>
                  <a:lnTo>
                    <a:pt x="4503" y="1175"/>
                  </a:lnTo>
                  <a:lnTo>
                    <a:pt x="4493" y="1201"/>
                  </a:lnTo>
                  <a:lnTo>
                    <a:pt x="4490" y="1213"/>
                  </a:lnTo>
                  <a:lnTo>
                    <a:pt x="4487" y="1225"/>
                  </a:lnTo>
                  <a:lnTo>
                    <a:pt x="4485" y="1236"/>
                  </a:lnTo>
                  <a:lnTo>
                    <a:pt x="4482" y="1246"/>
                  </a:lnTo>
                  <a:lnTo>
                    <a:pt x="4481" y="1258"/>
                  </a:lnTo>
                  <a:lnTo>
                    <a:pt x="4479" y="1268"/>
                  </a:lnTo>
                  <a:lnTo>
                    <a:pt x="4476" y="1276"/>
                  </a:lnTo>
                  <a:lnTo>
                    <a:pt x="4472" y="1284"/>
                  </a:lnTo>
                  <a:lnTo>
                    <a:pt x="4464" y="1300"/>
                  </a:lnTo>
                  <a:lnTo>
                    <a:pt x="4453" y="1320"/>
                  </a:lnTo>
                  <a:lnTo>
                    <a:pt x="4447" y="1332"/>
                  </a:lnTo>
                  <a:lnTo>
                    <a:pt x="4442" y="1346"/>
                  </a:lnTo>
                  <a:lnTo>
                    <a:pt x="4437" y="1364"/>
                  </a:lnTo>
                  <a:lnTo>
                    <a:pt x="4432" y="1386"/>
                  </a:lnTo>
                  <a:lnTo>
                    <a:pt x="4428" y="1410"/>
                  </a:lnTo>
                  <a:lnTo>
                    <a:pt x="4423" y="1440"/>
                  </a:lnTo>
                  <a:lnTo>
                    <a:pt x="4419" y="1474"/>
                  </a:lnTo>
                  <a:lnTo>
                    <a:pt x="4415" y="1514"/>
                  </a:lnTo>
                  <a:lnTo>
                    <a:pt x="4414" y="1531"/>
                  </a:lnTo>
                  <a:lnTo>
                    <a:pt x="4411" y="1546"/>
                  </a:lnTo>
                  <a:lnTo>
                    <a:pt x="4408" y="1561"/>
                  </a:lnTo>
                  <a:lnTo>
                    <a:pt x="4403" y="1576"/>
                  </a:lnTo>
                  <a:lnTo>
                    <a:pt x="4394" y="1603"/>
                  </a:lnTo>
                  <a:lnTo>
                    <a:pt x="4385" y="1632"/>
                  </a:lnTo>
                  <a:lnTo>
                    <a:pt x="4380" y="1646"/>
                  </a:lnTo>
                  <a:lnTo>
                    <a:pt x="4377" y="1662"/>
                  </a:lnTo>
                  <a:lnTo>
                    <a:pt x="4375" y="1679"/>
                  </a:lnTo>
                  <a:lnTo>
                    <a:pt x="4375" y="1696"/>
                  </a:lnTo>
                  <a:lnTo>
                    <a:pt x="4376" y="1716"/>
                  </a:lnTo>
                  <a:lnTo>
                    <a:pt x="4378" y="1738"/>
                  </a:lnTo>
                  <a:lnTo>
                    <a:pt x="4383" y="1761"/>
                  </a:lnTo>
                  <a:lnTo>
                    <a:pt x="4390" y="1787"/>
                  </a:lnTo>
                  <a:lnTo>
                    <a:pt x="4392" y="1799"/>
                  </a:lnTo>
                  <a:lnTo>
                    <a:pt x="4395" y="1811"/>
                  </a:lnTo>
                  <a:lnTo>
                    <a:pt x="4395" y="1824"/>
                  </a:lnTo>
                  <a:lnTo>
                    <a:pt x="4395" y="1837"/>
                  </a:lnTo>
                  <a:lnTo>
                    <a:pt x="4392" y="1863"/>
                  </a:lnTo>
                  <a:lnTo>
                    <a:pt x="4389" y="1889"/>
                  </a:lnTo>
                  <a:lnTo>
                    <a:pt x="4386" y="1915"/>
                  </a:lnTo>
                  <a:lnTo>
                    <a:pt x="4385" y="1940"/>
                  </a:lnTo>
                  <a:lnTo>
                    <a:pt x="4385" y="1951"/>
                  </a:lnTo>
                  <a:lnTo>
                    <a:pt x="4386" y="1962"/>
                  </a:lnTo>
                  <a:lnTo>
                    <a:pt x="4389" y="1971"/>
                  </a:lnTo>
                  <a:lnTo>
                    <a:pt x="4392" y="1980"/>
                  </a:lnTo>
                  <a:lnTo>
                    <a:pt x="4399" y="1996"/>
                  </a:lnTo>
                  <a:lnTo>
                    <a:pt x="4406" y="2009"/>
                  </a:lnTo>
                  <a:lnTo>
                    <a:pt x="4410" y="2021"/>
                  </a:lnTo>
                  <a:lnTo>
                    <a:pt x="4413" y="2033"/>
                  </a:lnTo>
                  <a:lnTo>
                    <a:pt x="4417" y="2044"/>
                  </a:lnTo>
                  <a:lnTo>
                    <a:pt x="4418" y="2055"/>
                  </a:lnTo>
                  <a:lnTo>
                    <a:pt x="4419" y="2065"/>
                  </a:lnTo>
                  <a:lnTo>
                    <a:pt x="4420" y="2074"/>
                  </a:lnTo>
                  <a:lnTo>
                    <a:pt x="4419" y="2094"/>
                  </a:lnTo>
                  <a:lnTo>
                    <a:pt x="4415" y="2113"/>
                  </a:lnTo>
                  <a:lnTo>
                    <a:pt x="4412" y="2133"/>
                  </a:lnTo>
                  <a:lnTo>
                    <a:pt x="4408" y="2153"/>
                  </a:lnTo>
                  <a:lnTo>
                    <a:pt x="4407" y="2169"/>
                  </a:lnTo>
                  <a:lnTo>
                    <a:pt x="4407" y="2182"/>
                  </a:lnTo>
                  <a:lnTo>
                    <a:pt x="4409" y="2195"/>
                  </a:lnTo>
                  <a:lnTo>
                    <a:pt x="4413" y="2206"/>
                  </a:lnTo>
                  <a:lnTo>
                    <a:pt x="4418" y="2216"/>
                  </a:lnTo>
                  <a:lnTo>
                    <a:pt x="4423" y="2226"/>
                  </a:lnTo>
                  <a:lnTo>
                    <a:pt x="4429" y="2233"/>
                  </a:lnTo>
                  <a:lnTo>
                    <a:pt x="4434" y="2242"/>
                  </a:lnTo>
                  <a:lnTo>
                    <a:pt x="4440" y="2250"/>
                  </a:lnTo>
                  <a:lnTo>
                    <a:pt x="4445" y="2258"/>
                  </a:lnTo>
                  <a:lnTo>
                    <a:pt x="4448" y="2264"/>
                  </a:lnTo>
                  <a:lnTo>
                    <a:pt x="4452" y="2272"/>
                  </a:lnTo>
                  <a:lnTo>
                    <a:pt x="4454" y="2279"/>
                  </a:lnTo>
                  <a:lnTo>
                    <a:pt x="4453" y="2287"/>
                  </a:lnTo>
                  <a:lnTo>
                    <a:pt x="4452" y="2296"/>
                  </a:lnTo>
                  <a:lnTo>
                    <a:pt x="4446" y="2306"/>
                  </a:lnTo>
                  <a:lnTo>
                    <a:pt x="4442" y="2316"/>
                  </a:lnTo>
                  <a:lnTo>
                    <a:pt x="4438" y="2327"/>
                  </a:lnTo>
                  <a:lnTo>
                    <a:pt x="4436" y="2339"/>
                  </a:lnTo>
                  <a:lnTo>
                    <a:pt x="4433" y="2352"/>
                  </a:lnTo>
                  <a:lnTo>
                    <a:pt x="4429" y="2379"/>
                  </a:lnTo>
                  <a:lnTo>
                    <a:pt x="4424" y="2409"/>
                  </a:lnTo>
                  <a:lnTo>
                    <a:pt x="4421" y="2424"/>
                  </a:lnTo>
                  <a:lnTo>
                    <a:pt x="4417" y="2440"/>
                  </a:lnTo>
                  <a:lnTo>
                    <a:pt x="4412" y="2454"/>
                  </a:lnTo>
                  <a:lnTo>
                    <a:pt x="4406" y="2468"/>
                  </a:lnTo>
                  <a:lnTo>
                    <a:pt x="4399" y="2481"/>
                  </a:lnTo>
                  <a:lnTo>
                    <a:pt x="4390" y="2494"/>
                  </a:lnTo>
                  <a:lnTo>
                    <a:pt x="4379" y="2506"/>
                  </a:lnTo>
                  <a:lnTo>
                    <a:pt x="4366" y="2517"/>
                  </a:lnTo>
                  <a:lnTo>
                    <a:pt x="4354" y="2527"/>
                  </a:lnTo>
                  <a:lnTo>
                    <a:pt x="4343" y="2537"/>
                  </a:lnTo>
                  <a:lnTo>
                    <a:pt x="4333" y="2547"/>
                  </a:lnTo>
                  <a:lnTo>
                    <a:pt x="4324" y="2558"/>
                  </a:lnTo>
                  <a:lnTo>
                    <a:pt x="4318" y="2568"/>
                  </a:lnTo>
                  <a:lnTo>
                    <a:pt x="4311" y="2578"/>
                  </a:lnTo>
                  <a:lnTo>
                    <a:pt x="4307" y="2589"/>
                  </a:lnTo>
                  <a:lnTo>
                    <a:pt x="4303" y="2599"/>
                  </a:lnTo>
                  <a:lnTo>
                    <a:pt x="4299" y="2608"/>
                  </a:lnTo>
                  <a:lnTo>
                    <a:pt x="4297" y="2619"/>
                  </a:lnTo>
                  <a:lnTo>
                    <a:pt x="4295" y="2629"/>
                  </a:lnTo>
                  <a:lnTo>
                    <a:pt x="4294" y="2639"/>
                  </a:lnTo>
                  <a:lnTo>
                    <a:pt x="4294" y="2659"/>
                  </a:lnTo>
                  <a:lnTo>
                    <a:pt x="4295" y="2679"/>
                  </a:lnTo>
                  <a:lnTo>
                    <a:pt x="4299" y="2715"/>
                  </a:lnTo>
                  <a:lnTo>
                    <a:pt x="4301" y="2748"/>
                  </a:lnTo>
                  <a:lnTo>
                    <a:pt x="4300" y="2754"/>
                  </a:lnTo>
                  <a:lnTo>
                    <a:pt x="4299" y="2762"/>
                  </a:lnTo>
                  <a:lnTo>
                    <a:pt x="4298" y="2768"/>
                  </a:lnTo>
                  <a:lnTo>
                    <a:pt x="4296" y="2775"/>
                  </a:lnTo>
                  <a:lnTo>
                    <a:pt x="4293" y="2781"/>
                  </a:lnTo>
                  <a:lnTo>
                    <a:pt x="4289" y="2786"/>
                  </a:lnTo>
                  <a:lnTo>
                    <a:pt x="4285" y="2791"/>
                  </a:lnTo>
                  <a:lnTo>
                    <a:pt x="4278" y="2796"/>
                  </a:lnTo>
                  <a:lnTo>
                    <a:pt x="4275" y="2798"/>
                  </a:lnTo>
                  <a:lnTo>
                    <a:pt x="4272" y="2802"/>
                  </a:lnTo>
                  <a:lnTo>
                    <a:pt x="4270" y="2807"/>
                  </a:lnTo>
                  <a:lnTo>
                    <a:pt x="4267" y="2812"/>
                  </a:lnTo>
                  <a:lnTo>
                    <a:pt x="4264" y="2824"/>
                  </a:lnTo>
                  <a:lnTo>
                    <a:pt x="4261" y="2840"/>
                  </a:lnTo>
                  <a:lnTo>
                    <a:pt x="4258" y="2876"/>
                  </a:lnTo>
                  <a:lnTo>
                    <a:pt x="4254" y="2920"/>
                  </a:lnTo>
                  <a:lnTo>
                    <a:pt x="4252" y="2943"/>
                  </a:lnTo>
                  <a:lnTo>
                    <a:pt x="4248" y="2966"/>
                  </a:lnTo>
                  <a:lnTo>
                    <a:pt x="4243" y="2990"/>
                  </a:lnTo>
                  <a:lnTo>
                    <a:pt x="4236" y="3014"/>
                  </a:lnTo>
                  <a:lnTo>
                    <a:pt x="4232" y="3026"/>
                  </a:lnTo>
                  <a:lnTo>
                    <a:pt x="4227" y="3038"/>
                  </a:lnTo>
                  <a:lnTo>
                    <a:pt x="4221" y="3050"/>
                  </a:lnTo>
                  <a:lnTo>
                    <a:pt x="4216" y="3061"/>
                  </a:lnTo>
                  <a:lnTo>
                    <a:pt x="4208" y="3073"/>
                  </a:lnTo>
                  <a:lnTo>
                    <a:pt x="4202" y="3084"/>
                  </a:lnTo>
                  <a:lnTo>
                    <a:pt x="4193" y="3095"/>
                  </a:lnTo>
                  <a:lnTo>
                    <a:pt x="4183" y="3105"/>
                  </a:lnTo>
                  <a:lnTo>
                    <a:pt x="4173" y="3115"/>
                  </a:lnTo>
                  <a:lnTo>
                    <a:pt x="4164" y="3121"/>
                  </a:lnTo>
                  <a:lnTo>
                    <a:pt x="4157" y="3126"/>
                  </a:lnTo>
                  <a:lnTo>
                    <a:pt x="4149" y="3129"/>
                  </a:lnTo>
                  <a:lnTo>
                    <a:pt x="4142" y="3130"/>
                  </a:lnTo>
                  <a:lnTo>
                    <a:pt x="4137" y="3130"/>
                  </a:lnTo>
                  <a:lnTo>
                    <a:pt x="4130" y="3129"/>
                  </a:lnTo>
                  <a:lnTo>
                    <a:pt x="4125" y="3128"/>
                  </a:lnTo>
                  <a:lnTo>
                    <a:pt x="4119" y="3127"/>
                  </a:lnTo>
                  <a:lnTo>
                    <a:pt x="4113" y="3126"/>
                  </a:lnTo>
                  <a:lnTo>
                    <a:pt x="4106" y="3126"/>
                  </a:lnTo>
                  <a:lnTo>
                    <a:pt x="4100" y="3126"/>
                  </a:lnTo>
                  <a:lnTo>
                    <a:pt x="4092" y="3129"/>
                  </a:lnTo>
                  <a:lnTo>
                    <a:pt x="4083" y="3134"/>
                  </a:lnTo>
                  <a:lnTo>
                    <a:pt x="4073" y="3140"/>
                  </a:lnTo>
                  <a:lnTo>
                    <a:pt x="4062" y="3149"/>
                  </a:lnTo>
                  <a:lnTo>
                    <a:pt x="4028" y="3182"/>
                  </a:lnTo>
                  <a:lnTo>
                    <a:pt x="4002" y="3210"/>
                  </a:lnTo>
                  <a:lnTo>
                    <a:pt x="3990" y="3223"/>
                  </a:lnTo>
                  <a:lnTo>
                    <a:pt x="3980" y="3237"/>
                  </a:lnTo>
                  <a:lnTo>
                    <a:pt x="3971" y="3249"/>
                  </a:lnTo>
                  <a:lnTo>
                    <a:pt x="3964" y="3260"/>
                  </a:lnTo>
                  <a:lnTo>
                    <a:pt x="3957" y="3269"/>
                  </a:lnTo>
                  <a:lnTo>
                    <a:pt x="3952" y="3280"/>
                  </a:lnTo>
                  <a:lnTo>
                    <a:pt x="3947" y="3289"/>
                  </a:lnTo>
                  <a:lnTo>
                    <a:pt x="3943" y="3298"/>
                  </a:lnTo>
                  <a:lnTo>
                    <a:pt x="3937" y="3314"/>
                  </a:lnTo>
                  <a:lnTo>
                    <a:pt x="3934" y="3330"/>
                  </a:lnTo>
                  <a:lnTo>
                    <a:pt x="3933" y="3356"/>
                  </a:lnTo>
                  <a:lnTo>
                    <a:pt x="3932" y="3379"/>
                  </a:lnTo>
                  <a:lnTo>
                    <a:pt x="3931" y="3390"/>
                  </a:lnTo>
                  <a:lnTo>
                    <a:pt x="3929" y="3402"/>
                  </a:lnTo>
                  <a:lnTo>
                    <a:pt x="3926" y="3408"/>
                  </a:lnTo>
                  <a:lnTo>
                    <a:pt x="3923" y="3414"/>
                  </a:lnTo>
                  <a:lnTo>
                    <a:pt x="3920" y="3421"/>
                  </a:lnTo>
                  <a:lnTo>
                    <a:pt x="3915" y="3427"/>
                  </a:lnTo>
                  <a:lnTo>
                    <a:pt x="3904" y="3442"/>
                  </a:lnTo>
                  <a:lnTo>
                    <a:pt x="3894" y="3453"/>
                  </a:lnTo>
                  <a:lnTo>
                    <a:pt x="3881" y="3462"/>
                  </a:lnTo>
                  <a:lnTo>
                    <a:pt x="3870" y="3470"/>
                  </a:lnTo>
                  <a:lnTo>
                    <a:pt x="3861" y="3476"/>
                  </a:lnTo>
                  <a:lnTo>
                    <a:pt x="3850" y="3480"/>
                  </a:lnTo>
                  <a:lnTo>
                    <a:pt x="3839" y="3483"/>
                  </a:lnTo>
                  <a:lnTo>
                    <a:pt x="3828" y="3485"/>
                  </a:lnTo>
                  <a:lnTo>
                    <a:pt x="3788" y="3490"/>
                  </a:lnTo>
                  <a:lnTo>
                    <a:pt x="3753" y="3494"/>
                  </a:lnTo>
                  <a:lnTo>
                    <a:pt x="3743" y="3501"/>
                  </a:lnTo>
                  <a:lnTo>
                    <a:pt x="3731" y="3512"/>
                  </a:lnTo>
                  <a:lnTo>
                    <a:pt x="3716" y="3526"/>
                  </a:lnTo>
                  <a:lnTo>
                    <a:pt x="3702" y="3542"/>
                  </a:lnTo>
                  <a:lnTo>
                    <a:pt x="3687" y="3559"/>
                  </a:lnTo>
                  <a:lnTo>
                    <a:pt x="3675" y="3575"/>
                  </a:lnTo>
                  <a:lnTo>
                    <a:pt x="3671" y="3582"/>
                  </a:lnTo>
                  <a:lnTo>
                    <a:pt x="3668" y="3589"/>
                  </a:lnTo>
                  <a:lnTo>
                    <a:pt x="3665" y="3594"/>
                  </a:lnTo>
                  <a:lnTo>
                    <a:pt x="3665" y="3597"/>
                  </a:lnTo>
                  <a:lnTo>
                    <a:pt x="3664" y="3605"/>
                  </a:lnTo>
                  <a:lnTo>
                    <a:pt x="3662" y="3613"/>
                  </a:lnTo>
                  <a:lnTo>
                    <a:pt x="3658" y="3621"/>
                  </a:lnTo>
                  <a:lnTo>
                    <a:pt x="3652" y="3629"/>
                  </a:lnTo>
                  <a:lnTo>
                    <a:pt x="3638" y="3647"/>
                  </a:lnTo>
                  <a:lnTo>
                    <a:pt x="3620" y="3666"/>
                  </a:lnTo>
                  <a:lnTo>
                    <a:pt x="3612" y="3677"/>
                  </a:lnTo>
                  <a:lnTo>
                    <a:pt x="3602" y="3689"/>
                  </a:lnTo>
                  <a:lnTo>
                    <a:pt x="3593" y="3703"/>
                  </a:lnTo>
                  <a:lnTo>
                    <a:pt x="3584" y="3717"/>
                  </a:lnTo>
                  <a:lnTo>
                    <a:pt x="3576" y="3732"/>
                  </a:lnTo>
                  <a:lnTo>
                    <a:pt x="3568" y="3749"/>
                  </a:lnTo>
                  <a:lnTo>
                    <a:pt x="3561" y="3766"/>
                  </a:lnTo>
                  <a:lnTo>
                    <a:pt x="3557" y="3786"/>
                  </a:lnTo>
                  <a:lnTo>
                    <a:pt x="3555" y="3794"/>
                  </a:lnTo>
                  <a:lnTo>
                    <a:pt x="3553" y="3801"/>
                  </a:lnTo>
                  <a:lnTo>
                    <a:pt x="3550" y="3808"/>
                  </a:lnTo>
                  <a:lnTo>
                    <a:pt x="3547" y="3813"/>
                  </a:lnTo>
                  <a:lnTo>
                    <a:pt x="3544" y="3819"/>
                  </a:lnTo>
                  <a:lnTo>
                    <a:pt x="3539" y="3823"/>
                  </a:lnTo>
                  <a:lnTo>
                    <a:pt x="3536" y="3828"/>
                  </a:lnTo>
                  <a:lnTo>
                    <a:pt x="3532" y="3831"/>
                  </a:lnTo>
                  <a:lnTo>
                    <a:pt x="3512" y="3842"/>
                  </a:lnTo>
                  <a:lnTo>
                    <a:pt x="3491" y="3852"/>
                  </a:lnTo>
                  <a:lnTo>
                    <a:pt x="3480" y="3858"/>
                  </a:lnTo>
                  <a:lnTo>
                    <a:pt x="3468" y="3866"/>
                  </a:lnTo>
                  <a:lnTo>
                    <a:pt x="3457" y="3876"/>
                  </a:lnTo>
                  <a:lnTo>
                    <a:pt x="3446" y="3888"/>
                  </a:lnTo>
                  <a:lnTo>
                    <a:pt x="3441" y="3896"/>
                  </a:lnTo>
                  <a:lnTo>
                    <a:pt x="3436" y="3904"/>
                  </a:lnTo>
                  <a:lnTo>
                    <a:pt x="3431" y="3914"/>
                  </a:lnTo>
                  <a:lnTo>
                    <a:pt x="3426" y="3924"/>
                  </a:lnTo>
                  <a:lnTo>
                    <a:pt x="3422" y="3936"/>
                  </a:lnTo>
                  <a:lnTo>
                    <a:pt x="3418" y="3949"/>
                  </a:lnTo>
                  <a:lnTo>
                    <a:pt x="3413" y="3964"/>
                  </a:lnTo>
                  <a:lnTo>
                    <a:pt x="3410" y="3979"/>
                  </a:lnTo>
                  <a:lnTo>
                    <a:pt x="3407" y="3989"/>
                  </a:lnTo>
                  <a:lnTo>
                    <a:pt x="3403" y="3997"/>
                  </a:lnTo>
                  <a:lnTo>
                    <a:pt x="3400" y="4004"/>
                  </a:lnTo>
                  <a:lnTo>
                    <a:pt x="3397" y="4011"/>
                  </a:lnTo>
                  <a:lnTo>
                    <a:pt x="3388" y="4022"/>
                  </a:lnTo>
                  <a:lnTo>
                    <a:pt x="3379" y="4031"/>
                  </a:lnTo>
                  <a:lnTo>
                    <a:pt x="3375" y="4038"/>
                  </a:lnTo>
                  <a:lnTo>
                    <a:pt x="3370" y="4045"/>
                  </a:lnTo>
                  <a:lnTo>
                    <a:pt x="3366" y="4052"/>
                  </a:lnTo>
                  <a:lnTo>
                    <a:pt x="3362" y="4062"/>
                  </a:lnTo>
                  <a:lnTo>
                    <a:pt x="3358" y="4073"/>
                  </a:lnTo>
                  <a:lnTo>
                    <a:pt x="3355" y="4087"/>
                  </a:lnTo>
                  <a:lnTo>
                    <a:pt x="3353" y="4103"/>
                  </a:lnTo>
                  <a:lnTo>
                    <a:pt x="3351" y="4121"/>
                  </a:lnTo>
                  <a:lnTo>
                    <a:pt x="3350" y="4131"/>
                  </a:lnTo>
                  <a:lnTo>
                    <a:pt x="3351" y="4141"/>
                  </a:lnTo>
                  <a:lnTo>
                    <a:pt x="3353" y="4150"/>
                  </a:lnTo>
                  <a:lnTo>
                    <a:pt x="3356" y="4160"/>
                  </a:lnTo>
                  <a:lnTo>
                    <a:pt x="3365" y="4176"/>
                  </a:lnTo>
                  <a:lnTo>
                    <a:pt x="3375" y="4193"/>
                  </a:lnTo>
                  <a:lnTo>
                    <a:pt x="3385" y="4209"/>
                  </a:lnTo>
                  <a:lnTo>
                    <a:pt x="3394" y="4226"/>
                  </a:lnTo>
                  <a:lnTo>
                    <a:pt x="3397" y="4235"/>
                  </a:lnTo>
                  <a:lnTo>
                    <a:pt x="3399" y="4244"/>
                  </a:lnTo>
                  <a:lnTo>
                    <a:pt x="3400" y="4255"/>
                  </a:lnTo>
                  <a:lnTo>
                    <a:pt x="3399" y="4265"/>
                  </a:lnTo>
                  <a:lnTo>
                    <a:pt x="3399" y="4265"/>
                  </a:lnTo>
                  <a:lnTo>
                    <a:pt x="3402" y="4343"/>
                  </a:lnTo>
                  <a:lnTo>
                    <a:pt x="3402" y="4343"/>
                  </a:lnTo>
                  <a:lnTo>
                    <a:pt x="3395" y="4344"/>
                  </a:lnTo>
                  <a:lnTo>
                    <a:pt x="3388" y="4345"/>
                  </a:lnTo>
                  <a:lnTo>
                    <a:pt x="3380" y="4345"/>
                  </a:lnTo>
                  <a:lnTo>
                    <a:pt x="3373" y="4344"/>
                  </a:lnTo>
                  <a:lnTo>
                    <a:pt x="3357" y="4341"/>
                  </a:lnTo>
                  <a:lnTo>
                    <a:pt x="3342" y="4335"/>
                  </a:lnTo>
                  <a:lnTo>
                    <a:pt x="3326" y="4328"/>
                  </a:lnTo>
                  <a:lnTo>
                    <a:pt x="3310" y="4319"/>
                  </a:lnTo>
                  <a:lnTo>
                    <a:pt x="3296" y="4309"/>
                  </a:lnTo>
                  <a:lnTo>
                    <a:pt x="3281" y="4298"/>
                  </a:lnTo>
                  <a:lnTo>
                    <a:pt x="3267" y="4286"/>
                  </a:lnTo>
                  <a:lnTo>
                    <a:pt x="3254" y="4274"/>
                  </a:lnTo>
                  <a:lnTo>
                    <a:pt x="3243" y="4262"/>
                  </a:lnTo>
                  <a:lnTo>
                    <a:pt x="3232" y="4251"/>
                  </a:lnTo>
                  <a:lnTo>
                    <a:pt x="3224" y="4241"/>
                  </a:lnTo>
                  <a:lnTo>
                    <a:pt x="3217" y="4232"/>
                  </a:lnTo>
                  <a:lnTo>
                    <a:pt x="3212" y="4224"/>
                  </a:lnTo>
                  <a:lnTo>
                    <a:pt x="3208" y="4219"/>
                  </a:lnTo>
                  <a:lnTo>
                    <a:pt x="3203" y="4207"/>
                  </a:lnTo>
                  <a:lnTo>
                    <a:pt x="3199" y="4194"/>
                  </a:lnTo>
                  <a:lnTo>
                    <a:pt x="3197" y="4181"/>
                  </a:lnTo>
                  <a:lnTo>
                    <a:pt x="3196" y="4166"/>
                  </a:lnTo>
                  <a:lnTo>
                    <a:pt x="3194" y="4139"/>
                  </a:lnTo>
                  <a:lnTo>
                    <a:pt x="3193" y="4114"/>
                  </a:lnTo>
                  <a:lnTo>
                    <a:pt x="3192" y="4102"/>
                  </a:lnTo>
                  <a:lnTo>
                    <a:pt x="3188" y="4091"/>
                  </a:lnTo>
                  <a:lnTo>
                    <a:pt x="3184" y="4081"/>
                  </a:lnTo>
                  <a:lnTo>
                    <a:pt x="3179" y="4073"/>
                  </a:lnTo>
                  <a:lnTo>
                    <a:pt x="3175" y="4069"/>
                  </a:lnTo>
                  <a:lnTo>
                    <a:pt x="3171" y="4067"/>
                  </a:lnTo>
                  <a:lnTo>
                    <a:pt x="3167" y="4063"/>
                  </a:lnTo>
                  <a:lnTo>
                    <a:pt x="3160" y="4061"/>
                  </a:lnTo>
                  <a:lnTo>
                    <a:pt x="3154" y="4059"/>
                  </a:lnTo>
                  <a:lnTo>
                    <a:pt x="3148" y="4058"/>
                  </a:lnTo>
                  <a:lnTo>
                    <a:pt x="3139" y="4057"/>
                  </a:lnTo>
                  <a:lnTo>
                    <a:pt x="3131" y="4057"/>
                  </a:lnTo>
                  <a:lnTo>
                    <a:pt x="3123" y="4060"/>
                  </a:lnTo>
                  <a:lnTo>
                    <a:pt x="3102" y="4071"/>
                  </a:lnTo>
                  <a:lnTo>
                    <a:pt x="3089" y="4079"/>
                  </a:lnTo>
                  <a:lnTo>
                    <a:pt x="3074" y="4091"/>
                  </a:lnTo>
                  <a:lnTo>
                    <a:pt x="3067" y="4097"/>
                  </a:lnTo>
                  <a:lnTo>
                    <a:pt x="3060" y="4104"/>
                  </a:lnTo>
                  <a:lnTo>
                    <a:pt x="3053" y="4113"/>
                  </a:lnTo>
                  <a:lnTo>
                    <a:pt x="3046" y="4121"/>
                  </a:lnTo>
                  <a:lnTo>
                    <a:pt x="3039" y="4126"/>
                  </a:lnTo>
                  <a:lnTo>
                    <a:pt x="3033" y="4130"/>
                  </a:lnTo>
                  <a:lnTo>
                    <a:pt x="3025" y="4133"/>
                  </a:lnTo>
                  <a:lnTo>
                    <a:pt x="3017" y="4136"/>
                  </a:lnTo>
                  <a:lnTo>
                    <a:pt x="3010" y="4138"/>
                  </a:lnTo>
                  <a:lnTo>
                    <a:pt x="3001" y="4139"/>
                  </a:lnTo>
                  <a:lnTo>
                    <a:pt x="2992" y="4140"/>
                  </a:lnTo>
                  <a:lnTo>
                    <a:pt x="2983" y="4140"/>
                  </a:lnTo>
                  <a:lnTo>
                    <a:pt x="2965" y="4140"/>
                  </a:lnTo>
                  <a:lnTo>
                    <a:pt x="2946" y="4138"/>
                  </a:lnTo>
                  <a:lnTo>
                    <a:pt x="2926" y="4135"/>
                  </a:lnTo>
                  <a:lnTo>
                    <a:pt x="2908" y="4131"/>
                  </a:lnTo>
                  <a:lnTo>
                    <a:pt x="2872" y="4122"/>
                  </a:lnTo>
                  <a:lnTo>
                    <a:pt x="2839" y="4115"/>
                  </a:lnTo>
                  <a:lnTo>
                    <a:pt x="2826" y="4112"/>
                  </a:lnTo>
                  <a:lnTo>
                    <a:pt x="2813" y="4110"/>
                  </a:lnTo>
                  <a:lnTo>
                    <a:pt x="2809" y="4110"/>
                  </a:lnTo>
                  <a:lnTo>
                    <a:pt x="2805" y="4112"/>
                  </a:lnTo>
                  <a:lnTo>
                    <a:pt x="2801" y="4112"/>
                  </a:lnTo>
                  <a:lnTo>
                    <a:pt x="2798" y="4114"/>
                  </a:lnTo>
                  <a:lnTo>
                    <a:pt x="2773" y="4128"/>
                  </a:lnTo>
                  <a:lnTo>
                    <a:pt x="2735" y="4148"/>
                  </a:lnTo>
                  <a:lnTo>
                    <a:pt x="2698" y="4166"/>
                  </a:lnTo>
                  <a:lnTo>
                    <a:pt x="2678" y="4175"/>
                  </a:lnTo>
                  <a:lnTo>
                    <a:pt x="2665" y="4178"/>
                  </a:lnTo>
                  <a:lnTo>
                    <a:pt x="2654" y="4181"/>
                  </a:lnTo>
                  <a:lnTo>
                    <a:pt x="2645" y="4181"/>
                  </a:lnTo>
                  <a:lnTo>
                    <a:pt x="2635" y="4178"/>
                  </a:lnTo>
                  <a:lnTo>
                    <a:pt x="2625" y="4176"/>
                  </a:lnTo>
                  <a:lnTo>
                    <a:pt x="2615" y="4173"/>
                  </a:lnTo>
                  <a:lnTo>
                    <a:pt x="2606" y="4169"/>
                  </a:lnTo>
                  <a:lnTo>
                    <a:pt x="2597" y="4164"/>
                  </a:lnTo>
                  <a:lnTo>
                    <a:pt x="2580" y="4154"/>
                  </a:lnTo>
                  <a:lnTo>
                    <a:pt x="2563" y="4146"/>
                  </a:lnTo>
                  <a:lnTo>
                    <a:pt x="2555" y="4142"/>
                  </a:lnTo>
                  <a:lnTo>
                    <a:pt x="2547" y="4140"/>
                  </a:lnTo>
                  <a:lnTo>
                    <a:pt x="2538" y="4139"/>
                  </a:lnTo>
                  <a:lnTo>
                    <a:pt x="2531" y="4139"/>
                  </a:lnTo>
                  <a:lnTo>
                    <a:pt x="2521" y="4140"/>
                  </a:lnTo>
                  <a:lnTo>
                    <a:pt x="2511" y="4139"/>
                  </a:lnTo>
                  <a:lnTo>
                    <a:pt x="2501" y="4138"/>
                  </a:lnTo>
                  <a:lnTo>
                    <a:pt x="2491" y="4135"/>
                  </a:lnTo>
                  <a:lnTo>
                    <a:pt x="2481" y="4131"/>
                  </a:lnTo>
                  <a:lnTo>
                    <a:pt x="2471" y="4127"/>
                  </a:lnTo>
                  <a:lnTo>
                    <a:pt x="2461" y="4122"/>
                  </a:lnTo>
                  <a:lnTo>
                    <a:pt x="2451" y="4116"/>
                  </a:lnTo>
                  <a:lnTo>
                    <a:pt x="2408" y="4090"/>
                  </a:lnTo>
                  <a:lnTo>
                    <a:pt x="2362" y="4060"/>
                  </a:lnTo>
                  <a:lnTo>
                    <a:pt x="2338" y="4046"/>
                  </a:lnTo>
                  <a:lnTo>
                    <a:pt x="2312" y="4033"/>
                  </a:lnTo>
                  <a:lnTo>
                    <a:pt x="2300" y="4027"/>
                  </a:lnTo>
                  <a:lnTo>
                    <a:pt x="2287" y="4023"/>
                  </a:lnTo>
                  <a:lnTo>
                    <a:pt x="2274" y="4018"/>
                  </a:lnTo>
                  <a:lnTo>
                    <a:pt x="2261" y="4015"/>
                  </a:lnTo>
                  <a:lnTo>
                    <a:pt x="2247" y="4012"/>
                  </a:lnTo>
                  <a:lnTo>
                    <a:pt x="2232" y="4011"/>
                  </a:lnTo>
                  <a:lnTo>
                    <a:pt x="2218" y="4011"/>
                  </a:lnTo>
                  <a:lnTo>
                    <a:pt x="2204" y="4012"/>
                  </a:lnTo>
                  <a:lnTo>
                    <a:pt x="2190" y="4014"/>
                  </a:lnTo>
                  <a:lnTo>
                    <a:pt x="2174" y="4017"/>
                  </a:lnTo>
                  <a:lnTo>
                    <a:pt x="2159" y="4022"/>
                  </a:lnTo>
                  <a:lnTo>
                    <a:pt x="2144" y="4028"/>
                  </a:lnTo>
                  <a:lnTo>
                    <a:pt x="2112" y="4041"/>
                  </a:lnTo>
                  <a:lnTo>
                    <a:pt x="2076" y="4055"/>
                  </a:lnTo>
                  <a:lnTo>
                    <a:pt x="2058" y="4060"/>
                  </a:lnTo>
                  <a:lnTo>
                    <a:pt x="2043" y="4064"/>
                  </a:lnTo>
                  <a:lnTo>
                    <a:pt x="2035" y="4065"/>
                  </a:lnTo>
                  <a:lnTo>
                    <a:pt x="2029" y="4065"/>
                  </a:lnTo>
                  <a:lnTo>
                    <a:pt x="2024" y="4065"/>
                  </a:lnTo>
                  <a:lnTo>
                    <a:pt x="2020" y="4064"/>
                  </a:lnTo>
                  <a:lnTo>
                    <a:pt x="2013" y="4062"/>
                  </a:lnTo>
                  <a:lnTo>
                    <a:pt x="2008" y="4062"/>
                  </a:lnTo>
                  <a:lnTo>
                    <a:pt x="2002" y="4062"/>
                  </a:lnTo>
                  <a:lnTo>
                    <a:pt x="1995" y="4063"/>
                  </a:lnTo>
                  <a:lnTo>
                    <a:pt x="1990" y="4065"/>
                  </a:lnTo>
                  <a:lnTo>
                    <a:pt x="1985" y="4069"/>
                  </a:lnTo>
                  <a:lnTo>
                    <a:pt x="1978" y="4073"/>
                  </a:lnTo>
                  <a:lnTo>
                    <a:pt x="1972" y="4078"/>
                  </a:lnTo>
                  <a:lnTo>
                    <a:pt x="1961" y="4090"/>
                  </a:lnTo>
                  <a:lnTo>
                    <a:pt x="1949" y="4103"/>
                  </a:lnTo>
                  <a:lnTo>
                    <a:pt x="1937" y="4119"/>
                  </a:lnTo>
                  <a:lnTo>
                    <a:pt x="1926" y="4136"/>
                  </a:lnTo>
                  <a:lnTo>
                    <a:pt x="1902" y="4171"/>
                  </a:lnTo>
                  <a:lnTo>
                    <a:pt x="1877" y="4206"/>
                  </a:lnTo>
                  <a:lnTo>
                    <a:pt x="1864" y="4221"/>
                  </a:lnTo>
                  <a:lnTo>
                    <a:pt x="1850" y="4234"/>
                  </a:lnTo>
                  <a:lnTo>
                    <a:pt x="1843" y="4241"/>
                  </a:lnTo>
                  <a:lnTo>
                    <a:pt x="1835" y="4246"/>
                  </a:lnTo>
                  <a:lnTo>
                    <a:pt x="1829" y="4251"/>
                  </a:lnTo>
                  <a:lnTo>
                    <a:pt x="1821" y="4255"/>
                  </a:lnTo>
                  <a:lnTo>
                    <a:pt x="1813" y="4258"/>
                  </a:lnTo>
                  <a:lnTo>
                    <a:pt x="1806" y="4262"/>
                  </a:lnTo>
                  <a:lnTo>
                    <a:pt x="1799" y="4264"/>
                  </a:lnTo>
                  <a:lnTo>
                    <a:pt x="1793" y="4264"/>
                  </a:lnTo>
                  <a:lnTo>
                    <a:pt x="1779" y="4265"/>
                  </a:lnTo>
                  <a:lnTo>
                    <a:pt x="1767" y="4265"/>
                  </a:lnTo>
                  <a:lnTo>
                    <a:pt x="1761" y="4266"/>
                  </a:lnTo>
                  <a:lnTo>
                    <a:pt x="1755" y="4267"/>
                  </a:lnTo>
                  <a:lnTo>
                    <a:pt x="1750" y="4268"/>
                  </a:lnTo>
                  <a:lnTo>
                    <a:pt x="1743" y="4270"/>
                  </a:lnTo>
                  <a:lnTo>
                    <a:pt x="1737" y="4274"/>
                  </a:lnTo>
                  <a:lnTo>
                    <a:pt x="1731" y="4278"/>
                  </a:lnTo>
                  <a:lnTo>
                    <a:pt x="1725" y="4284"/>
                  </a:lnTo>
                  <a:lnTo>
                    <a:pt x="1718" y="4291"/>
                  </a:lnTo>
                  <a:lnTo>
                    <a:pt x="1713" y="4300"/>
                  </a:lnTo>
                  <a:lnTo>
                    <a:pt x="1708" y="4309"/>
                  </a:lnTo>
                  <a:lnTo>
                    <a:pt x="1704" y="4319"/>
                  </a:lnTo>
                  <a:lnTo>
                    <a:pt x="1702" y="4330"/>
                  </a:lnTo>
                  <a:lnTo>
                    <a:pt x="1697" y="4353"/>
                  </a:lnTo>
                  <a:lnTo>
                    <a:pt x="1695" y="4377"/>
                  </a:lnTo>
                  <a:lnTo>
                    <a:pt x="1693" y="4388"/>
                  </a:lnTo>
                  <a:lnTo>
                    <a:pt x="1691" y="4400"/>
                  </a:lnTo>
                  <a:lnTo>
                    <a:pt x="1687" y="4410"/>
                  </a:lnTo>
                  <a:lnTo>
                    <a:pt x="1684" y="4420"/>
                  </a:lnTo>
                  <a:lnTo>
                    <a:pt x="1679" y="4429"/>
                  </a:lnTo>
                  <a:lnTo>
                    <a:pt x="1673" y="4437"/>
                  </a:lnTo>
                  <a:lnTo>
                    <a:pt x="1665" y="4444"/>
                  </a:lnTo>
                  <a:lnTo>
                    <a:pt x="1656" y="4448"/>
                  </a:lnTo>
                  <a:lnTo>
                    <a:pt x="1656" y="4448"/>
                  </a:lnTo>
                  <a:lnTo>
                    <a:pt x="1656" y="4448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3031569" y="4084099"/>
              <a:ext cx="805289" cy="807577"/>
            </a:xfrm>
            <a:custGeom>
              <a:avLst/>
              <a:gdLst/>
              <a:ahLst/>
              <a:cxnLst>
                <a:cxn ang="0">
                  <a:pos x="2699" y="867"/>
                </a:cxn>
                <a:cxn ang="0">
                  <a:pos x="2620" y="810"/>
                </a:cxn>
                <a:cxn ang="0">
                  <a:pos x="2409" y="758"/>
                </a:cxn>
                <a:cxn ang="0">
                  <a:pos x="2276" y="668"/>
                </a:cxn>
                <a:cxn ang="0">
                  <a:pos x="2081" y="608"/>
                </a:cxn>
                <a:cxn ang="0">
                  <a:pos x="2030" y="556"/>
                </a:cxn>
                <a:cxn ang="0">
                  <a:pos x="2079" y="483"/>
                </a:cxn>
                <a:cxn ang="0">
                  <a:pos x="1956" y="451"/>
                </a:cxn>
                <a:cxn ang="0">
                  <a:pos x="1961" y="333"/>
                </a:cxn>
                <a:cxn ang="0">
                  <a:pos x="1809" y="251"/>
                </a:cxn>
                <a:cxn ang="0">
                  <a:pos x="1758" y="91"/>
                </a:cxn>
                <a:cxn ang="0">
                  <a:pos x="1689" y="49"/>
                </a:cxn>
                <a:cxn ang="0">
                  <a:pos x="1576" y="127"/>
                </a:cxn>
                <a:cxn ang="0">
                  <a:pos x="1375" y="99"/>
                </a:cxn>
                <a:cxn ang="0">
                  <a:pos x="1191" y="165"/>
                </a:cxn>
                <a:cxn ang="0">
                  <a:pos x="1067" y="127"/>
                </a:cxn>
                <a:cxn ang="0">
                  <a:pos x="840" y="7"/>
                </a:cxn>
                <a:cxn ang="0">
                  <a:pos x="624" y="49"/>
                </a:cxn>
                <a:cxn ang="0">
                  <a:pos x="544" y="62"/>
                </a:cxn>
                <a:cxn ang="0">
                  <a:pos x="395" y="240"/>
                </a:cxn>
                <a:cxn ang="0">
                  <a:pos x="303" y="263"/>
                </a:cxn>
                <a:cxn ang="0">
                  <a:pos x="253" y="399"/>
                </a:cxn>
                <a:cxn ang="0">
                  <a:pos x="180" y="618"/>
                </a:cxn>
                <a:cxn ang="0">
                  <a:pos x="103" y="920"/>
                </a:cxn>
                <a:cxn ang="0">
                  <a:pos x="31" y="1098"/>
                </a:cxn>
                <a:cxn ang="0">
                  <a:pos x="126" y="1202"/>
                </a:cxn>
                <a:cxn ang="0">
                  <a:pos x="64" y="1244"/>
                </a:cxn>
                <a:cxn ang="0">
                  <a:pos x="4" y="1144"/>
                </a:cxn>
                <a:cxn ang="0">
                  <a:pos x="9" y="1297"/>
                </a:cxn>
                <a:cxn ang="0">
                  <a:pos x="115" y="1513"/>
                </a:cxn>
                <a:cxn ang="0">
                  <a:pos x="118" y="1788"/>
                </a:cxn>
                <a:cxn ang="0">
                  <a:pos x="93" y="2036"/>
                </a:cxn>
                <a:cxn ang="0">
                  <a:pos x="166" y="2058"/>
                </a:cxn>
                <a:cxn ang="0">
                  <a:pos x="279" y="2093"/>
                </a:cxn>
                <a:cxn ang="0">
                  <a:pos x="478" y="2112"/>
                </a:cxn>
                <a:cxn ang="0">
                  <a:pos x="605" y="2099"/>
                </a:cxn>
                <a:cxn ang="0">
                  <a:pos x="700" y="2039"/>
                </a:cxn>
                <a:cxn ang="0">
                  <a:pos x="769" y="2115"/>
                </a:cxn>
                <a:cxn ang="0">
                  <a:pos x="895" y="2119"/>
                </a:cxn>
                <a:cxn ang="0">
                  <a:pos x="973" y="2241"/>
                </a:cxn>
                <a:cxn ang="0">
                  <a:pos x="988" y="2346"/>
                </a:cxn>
                <a:cxn ang="0">
                  <a:pos x="1024" y="2468"/>
                </a:cxn>
                <a:cxn ang="0">
                  <a:pos x="1037" y="2644"/>
                </a:cxn>
                <a:cxn ang="0">
                  <a:pos x="1078" y="2791"/>
                </a:cxn>
                <a:cxn ang="0">
                  <a:pos x="1184" y="2824"/>
                </a:cxn>
                <a:cxn ang="0">
                  <a:pos x="1373" y="2739"/>
                </a:cxn>
                <a:cxn ang="0">
                  <a:pos x="1500" y="2817"/>
                </a:cxn>
                <a:cxn ang="0">
                  <a:pos x="1595" y="2756"/>
                </a:cxn>
                <a:cxn ang="0">
                  <a:pos x="1633" y="2570"/>
                </a:cxn>
                <a:cxn ang="0">
                  <a:pos x="1725" y="2483"/>
                </a:cxn>
                <a:cxn ang="0">
                  <a:pos x="1811" y="2308"/>
                </a:cxn>
                <a:cxn ang="0">
                  <a:pos x="1975" y="2220"/>
                </a:cxn>
                <a:cxn ang="0">
                  <a:pos x="2120" y="2088"/>
                </a:cxn>
                <a:cxn ang="0">
                  <a:pos x="2279" y="1973"/>
                </a:cxn>
                <a:cxn ang="0">
                  <a:pos x="2353" y="1786"/>
                </a:cxn>
                <a:cxn ang="0">
                  <a:pos x="2423" y="1711"/>
                </a:cxn>
                <a:cxn ang="0">
                  <a:pos x="2513" y="1541"/>
                </a:cxn>
                <a:cxn ang="0">
                  <a:pos x="2617" y="1351"/>
                </a:cxn>
                <a:cxn ang="0">
                  <a:pos x="2683" y="1282"/>
                </a:cxn>
                <a:cxn ang="0">
                  <a:pos x="2770" y="1239"/>
                </a:cxn>
                <a:cxn ang="0">
                  <a:pos x="2790" y="1030"/>
                </a:cxn>
              </a:cxnLst>
              <a:rect l="0" t="0" r="r" b="b"/>
              <a:pathLst>
                <a:path w="2817" h="2824">
                  <a:moveTo>
                    <a:pt x="2817" y="930"/>
                  </a:moveTo>
                  <a:lnTo>
                    <a:pt x="2812" y="924"/>
                  </a:lnTo>
                  <a:lnTo>
                    <a:pt x="2807" y="917"/>
                  </a:lnTo>
                  <a:lnTo>
                    <a:pt x="2802" y="912"/>
                  </a:lnTo>
                  <a:lnTo>
                    <a:pt x="2795" y="907"/>
                  </a:lnTo>
                  <a:lnTo>
                    <a:pt x="2783" y="899"/>
                  </a:lnTo>
                  <a:lnTo>
                    <a:pt x="2770" y="891"/>
                  </a:lnTo>
                  <a:lnTo>
                    <a:pt x="2756" y="886"/>
                  </a:lnTo>
                  <a:lnTo>
                    <a:pt x="2741" y="880"/>
                  </a:lnTo>
                  <a:lnTo>
                    <a:pt x="2727" y="876"/>
                  </a:lnTo>
                  <a:lnTo>
                    <a:pt x="2713" y="871"/>
                  </a:lnTo>
                  <a:lnTo>
                    <a:pt x="2699" y="867"/>
                  </a:lnTo>
                  <a:lnTo>
                    <a:pt x="2685" y="864"/>
                  </a:lnTo>
                  <a:lnTo>
                    <a:pt x="2672" y="859"/>
                  </a:lnTo>
                  <a:lnTo>
                    <a:pt x="2660" y="854"/>
                  </a:lnTo>
                  <a:lnTo>
                    <a:pt x="2650" y="847"/>
                  </a:lnTo>
                  <a:lnTo>
                    <a:pt x="2642" y="841"/>
                  </a:lnTo>
                  <a:lnTo>
                    <a:pt x="2637" y="836"/>
                  </a:lnTo>
                  <a:lnTo>
                    <a:pt x="2634" y="832"/>
                  </a:lnTo>
                  <a:lnTo>
                    <a:pt x="2631" y="827"/>
                  </a:lnTo>
                  <a:lnTo>
                    <a:pt x="2628" y="822"/>
                  </a:lnTo>
                  <a:lnTo>
                    <a:pt x="2626" y="818"/>
                  </a:lnTo>
                  <a:lnTo>
                    <a:pt x="2623" y="814"/>
                  </a:lnTo>
                  <a:lnTo>
                    <a:pt x="2620" y="810"/>
                  </a:lnTo>
                  <a:lnTo>
                    <a:pt x="2614" y="807"/>
                  </a:lnTo>
                  <a:lnTo>
                    <a:pt x="2603" y="801"/>
                  </a:lnTo>
                  <a:lnTo>
                    <a:pt x="2589" y="797"/>
                  </a:lnTo>
                  <a:lnTo>
                    <a:pt x="2572" y="792"/>
                  </a:lnTo>
                  <a:lnTo>
                    <a:pt x="2555" y="789"/>
                  </a:lnTo>
                  <a:lnTo>
                    <a:pt x="2536" y="787"/>
                  </a:lnTo>
                  <a:lnTo>
                    <a:pt x="2517" y="784"/>
                  </a:lnTo>
                  <a:lnTo>
                    <a:pt x="2478" y="778"/>
                  </a:lnTo>
                  <a:lnTo>
                    <a:pt x="2443" y="770"/>
                  </a:lnTo>
                  <a:lnTo>
                    <a:pt x="2428" y="766"/>
                  </a:lnTo>
                  <a:lnTo>
                    <a:pt x="2415" y="761"/>
                  </a:lnTo>
                  <a:lnTo>
                    <a:pt x="2409" y="758"/>
                  </a:lnTo>
                  <a:lnTo>
                    <a:pt x="2404" y="755"/>
                  </a:lnTo>
                  <a:lnTo>
                    <a:pt x="2399" y="751"/>
                  </a:lnTo>
                  <a:lnTo>
                    <a:pt x="2396" y="747"/>
                  </a:lnTo>
                  <a:lnTo>
                    <a:pt x="2382" y="728"/>
                  </a:lnTo>
                  <a:lnTo>
                    <a:pt x="2369" y="712"/>
                  </a:lnTo>
                  <a:lnTo>
                    <a:pt x="2355" y="700"/>
                  </a:lnTo>
                  <a:lnTo>
                    <a:pt x="2342" y="690"/>
                  </a:lnTo>
                  <a:lnTo>
                    <a:pt x="2330" y="684"/>
                  </a:lnTo>
                  <a:lnTo>
                    <a:pt x="2318" y="678"/>
                  </a:lnTo>
                  <a:lnTo>
                    <a:pt x="2307" y="675"/>
                  </a:lnTo>
                  <a:lnTo>
                    <a:pt x="2296" y="672"/>
                  </a:lnTo>
                  <a:lnTo>
                    <a:pt x="2276" y="668"/>
                  </a:lnTo>
                  <a:lnTo>
                    <a:pt x="2259" y="663"/>
                  </a:lnTo>
                  <a:lnTo>
                    <a:pt x="2251" y="659"/>
                  </a:lnTo>
                  <a:lnTo>
                    <a:pt x="2244" y="652"/>
                  </a:lnTo>
                  <a:lnTo>
                    <a:pt x="2237" y="644"/>
                  </a:lnTo>
                  <a:lnTo>
                    <a:pt x="2231" y="633"/>
                  </a:lnTo>
                  <a:lnTo>
                    <a:pt x="2217" y="629"/>
                  </a:lnTo>
                  <a:lnTo>
                    <a:pt x="2201" y="626"/>
                  </a:lnTo>
                  <a:lnTo>
                    <a:pt x="2184" y="622"/>
                  </a:lnTo>
                  <a:lnTo>
                    <a:pt x="2167" y="620"/>
                  </a:lnTo>
                  <a:lnTo>
                    <a:pt x="2132" y="616"/>
                  </a:lnTo>
                  <a:lnTo>
                    <a:pt x="2098" y="611"/>
                  </a:lnTo>
                  <a:lnTo>
                    <a:pt x="2081" y="608"/>
                  </a:lnTo>
                  <a:lnTo>
                    <a:pt x="2067" y="605"/>
                  </a:lnTo>
                  <a:lnTo>
                    <a:pt x="2054" y="602"/>
                  </a:lnTo>
                  <a:lnTo>
                    <a:pt x="2044" y="596"/>
                  </a:lnTo>
                  <a:lnTo>
                    <a:pt x="2038" y="594"/>
                  </a:lnTo>
                  <a:lnTo>
                    <a:pt x="2035" y="591"/>
                  </a:lnTo>
                  <a:lnTo>
                    <a:pt x="2032" y="586"/>
                  </a:lnTo>
                  <a:lnTo>
                    <a:pt x="2030" y="583"/>
                  </a:lnTo>
                  <a:lnTo>
                    <a:pt x="2028" y="579"/>
                  </a:lnTo>
                  <a:lnTo>
                    <a:pt x="2026" y="574"/>
                  </a:lnTo>
                  <a:lnTo>
                    <a:pt x="2026" y="570"/>
                  </a:lnTo>
                  <a:lnTo>
                    <a:pt x="2028" y="564"/>
                  </a:lnTo>
                  <a:lnTo>
                    <a:pt x="2030" y="556"/>
                  </a:lnTo>
                  <a:lnTo>
                    <a:pt x="2032" y="549"/>
                  </a:lnTo>
                  <a:lnTo>
                    <a:pt x="2035" y="543"/>
                  </a:lnTo>
                  <a:lnTo>
                    <a:pt x="2038" y="539"/>
                  </a:lnTo>
                  <a:lnTo>
                    <a:pt x="2047" y="532"/>
                  </a:lnTo>
                  <a:lnTo>
                    <a:pt x="2055" y="526"/>
                  </a:lnTo>
                  <a:lnTo>
                    <a:pt x="2063" y="520"/>
                  </a:lnTo>
                  <a:lnTo>
                    <a:pt x="2070" y="513"/>
                  </a:lnTo>
                  <a:lnTo>
                    <a:pt x="2074" y="508"/>
                  </a:lnTo>
                  <a:lnTo>
                    <a:pt x="2076" y="502"/>
                  </a:lnTo>
                  <a:lnTo>
                    <a:pt x="2078" y="495"/>
                  </a:lnTo>
                  <a:lnTo>
                    <a:pt x="2079" y="486"/>
                  </a:lnTo>
                  <a:lnTo>
                    <a:pt x="2079" y="483"/>
                  </a:lnTo>
                  <a:lnTo>
                    <a:pt x="2077" y="480"/>
                  </a:lnTo>
                  <a:lnTo>
                    <a:pt x="2075" y="478"/>
                  </a:lnTo>
                  <a:lnTo>
                    <a:pt x="2071" y="475"/>
                  </a:lnTo>
                  <a:lnTo>
                    <a:pt x="2061" y="473"/>
                  </a:lnTo>
                  <a:lnTo>
                    <a:pt x="2049" y="471"/>
                  </a:lnTo>
                  <a:lnTo>
                    <a:pt x="2020" y="470"/>
                  </a:lnTo>
                  <a:lnTo>
                    <a:pt x="1989" y="467"/>
                  </a:lnTo>
                  <a:lnTo>
                    <a:pt x="1981" y="465"/>
                  </a:lnTo>
                  <a:lnTo>
                    <a:pt x="1974" y="462"/>
                  </a:lnTo>
                  <a:lnTo>
                    <a:pt x="1968" y="459"/>
                  </a:lnTo>
                  <a:lnTo>
                    <a:pt x="1962" y="456"/>
                  </a:lnTo>
                  <a:lnTo>
                    <a:pt x="1956" y="451"/>
                  </a:lnTo>
                  <a:lnTo>
                    <a:pt x="1952" y="446"/>
                  </a:lnTo>
                  <a:lnTo>
                    <a:pt x="1949" y="439"/>
                  </a:lnTo>
                  <a:lnTo>
                    <a:pt x="1945" y="433"/>
                  </a:lnTo>
                  <a:lnTo>
                    <a:pt x="1944" y="424"/>
                  </a:lnTo>
                  <a:lnTo>
                    <a:pt x="1943" y="415"/>
                  </a:lnTo>
                  <a:lnTo>
                    <a:pt x="1943" y="404"/>
                  </a:lnTo>
                  <a:lnTo>
                    <a:pt x="1945" y="393"/>
                  </a:lnTo>
                  <a:lnTo>
                    <a:pt x="1949" y="380"/>
                  </a:lnTo>
                  <a:lnTo>
                    <a:pt x="1954" y="366"/>
                  </a:lnTo>
                  <a:lnTo>
                    <a:pt x="1960" y="349"/>
                  </a:lnTo>
                  <a:lnTo>
                    <a:pt x="1968" y="332"/>
                  </a:lnTo>
                  <a:lnTo>
                    <a:pt x="1961" y="333"/>
                  </a:lnTo>
                  <a:lnTo>
                    <a:pt x="1954" y="334"/>
                  </a:lnTo>
                  <a:lnTo>
                    <a:pt x="1946" y="334"/>
                  </a:lnTo>
                  <a:lnTo>
                    <a:pt x="1939" y="333"/>
                  </a:lnTo>
                  <a:lnTo>
                    <a:pt x="1923" y="330"/>
                  </a:lnTo>
                  <a:lnTo>
                    <a:pt x="1908" y="324"/>
                  </a:lnTo>
                  <a:lnTo>
                    <a:pt x="1892" y="317"/>
                  </a:lnTo>
                  <a:lnTo>
                    <a:pt x="1876" y="308"/>
                  </a:lnTo>
                  <a:lnTo>
                    <a:pt x="1862" y="298"/>
                  </a:lnTo>
                  <a:lnTo>
                    <a:pt x="1847" y="287"/>
                  </a:lnTo>
                  <a:lnTo>
                    <a:pt x="1833" y="275"/>
                  </a:lnTo>
                  <a:lnTo>
                    <a:pt x="1820" y="263"/>
                  </a:lnTo>
                  <a:lnTo>
                    <a:pt x="1809" y="251"/>
                  </a:lnTo>
                  <a:lnTo>
                    <a:pt x="1798" y="240"/>
                  </a:lnTo>
                  <a:lnTo>
                    <a:pt x="1790" y="230"/>
                  </a:lnTo>
                  <a:lnTo>
                    <a:pt x="1783" y="221"/>
                  </a:lnTo>
                  <a:lnTo>
                    <a:pt x="1778" y="213"/>
                  </a:lnTo>
                  <a:lnTo>
                    <a:pt x="1774" y="208"/>
                  </a:lnTo>
                  <a:lnTo>
                    <a:pt x="1769" y="196"/>
                  </a:lnTo>
                  <a:lnTo>
                    <a:pt x="1765" y="183"/>
                  </a:lnTo>
                  <a:lnTo>
                    <a:pt x="1763" y="170"/>
                  </a:lnTo>
                  <a:lnTo>
                    <a:pt x="1762" y="155"/>
                  </a:lnTo>
                  <a:lnTo>
                    <a:pt x="1760" y="128"/>
                  </a:lnTo>
                  <a:lnTo>
                    <a:pt x="1759" y="103"/>
                  </a:lnTo>
                  <a:lnTo>
                    <a:pt x="1758" y="91"/>
                  </a:lnTo>
                  <a:lnTo>
                    <a:pt x="1754" y="80"/>
                  </a:lnTo>
                  <a:lnTo>
                    <a:pt x="1750" y="70"/>
                  </a:lnTo>
                  <a:lnTo>
                    <a:pt x="1745" y="62"/>
                  </a:lnTo>
                  <a:lnTo>
                    <a:pt x="1741" y="58"/>
                  </a:lnTo>
                  <a:lnTo>
                    <a:pt x="1737" y="56"/>
                  </a:lnTo>
                  <a:lnTo>
                    <a:pt x="1733" y="52"/>
                  </a:lnTo>
                  <a:lnTo>
                    <a:pt x="1726" y="50"/>
                  </a:lnTo>
                  <a:lnTo>
                    <a:pt x="1720" y="48"/>
                  </a:lnTo>
                  <a:lnTo>
                    <a:pt x="1714" y="47"/>
                  </a:lnTo>
                  <a:lnTo>
                    <a:pt x="1705" y="46"/>
                  </a:lnTo>
                  <a:lnTo>
                    <a:pt x="1697" y="46"/>
                  </a:lnTo>
                  <a:lnTo>
                    <a:pt x="1689" y="49"/>
                  </a:lnTo>
                  <a:lnTo>
                    <a:pt x="1668" y="60"/>
                  </a:lnTo>
                  <a:lnTo>
                    <a:pt x="1655" y="68"/>
                  </a:lnTo>
                  <a:lnTo>
                    <a:pt x="1640" y="80"/>
                  </a:lnTo>
                  <a:lnTo>
                    <a:pt x="1633" y="86"/>
                  </a:lnTo>
                  <a:lnTo>
                    <a:pt x="1626" y="93"/>
                  </a:lnTo>
                  <a:lnTo>
                    <a:pt x="1619" y="102"/>
                  </a:lnTo>
                  <a:lnTo>
                    <a:pt x="1612" y="110"/>
                  </a:lnTo>
                  <a:lnTo>
                    <a:pt x="1605" y="115"/>
                  </a:lnTo>
                  <a:lnTo>
                    <a:pt x="1599" y="119"/>
                  </a:lnTo>
                  <a:lnTo>
                    <a:pt x="1591" y="122"/>
                  </a:lnTo>
                  <a:lnTo>
                    <a:pt x="1583" y="125"/>
                  </a:lnTo>
                  <a:lnTo>
                    <a:pt x="1576" y="127"/>
                  </a:lnTo>
                  <a:lnTo>
                    <a:pt x="1567" y="128"/>
                  </a:lnTo>
                  <a:lnTo>
                    <a:pt x="1558" y="129"/>
                  </a:lnTo>
                  <a:lnTo>
                    <a:pt x="1549" y="129"/>
                  </a:lnTo>
                  <a:lnTo>
                    <a:pt x="1531" y="129"/>
                  </a:lnTo>
                  <a:lnTo>
                    <a:pt x="1512" y="127"/>
                  </a:lnTo>
                  <a:lnTo>
                    <a:pt x="1492" y="124"/>
                  </a:lnTo>
                  <a:lnTo>
                    <a:pt x="1474" y="120"/>
                  </a:lnTo>
                  <a:lnTo>
                    <a:pt x="1438" y="111"/>
                  </a:lnTo>
                  <a:lnTo>
                    <a:pt x="1405" y="104"/>
                  </a:lnTo>
                  <a:lnTo>
                    <a:pt x="1392" y="101"/>
                  </a:lnTo>
                  <a:lnTo>
                    <a:pt x="1379" y="99"/>
                  </a:lnTo>
                  <a:lnTo>
                    <a:pt x="1375" y="99"/>
                  </a:lnTo>
                  <a:lnTo>
                    <a:pt x="1371" y="101"/>
                  </a:lnTo>
                  <a:lnTo>
                    <a:pt x="1367" y="101"/>
                  </a:lnTo>
                  <a:lnTo>
                    <a:pt x="1364" y="103"/>
                  </a:lnTo>
                  <a:lnTo>
                    <a:pt x="1339" y="117"/>
                  </a:lnTo>
                  <a:lnTo>
                    <a:pt x="1301" y="137"/>
                  </a:lnTo>
                  <a:lnTo>
                    <a:pt x="1264" y="155"/>
                  </a:lnTo>
                  <a:lnTo>
                    <a:pt x="1244" y="164"/>
                  </a:lnTo>
                  <a:lnTo>
                    <a:pt x="1231" y="167"/>
                  </a:lnTo>
                  <a:lnTo>
                    <a:pt x="1220" y="170"/>
                  </a:lnTo>
                  <a:lnTo>
                    <a:pt x="1211" y="170"/>
                  </a:lnTo>
                  <a:lnTo>
                    <a:pt x="1201" y="167"/>
                  </a:lnTo>
                  <a:lnTo>
                    <a:pt x="1191" y="165"/>
                  </a:lnTo>
                  <a:lnTo>
                    <a:pt x="1181" y="162"/>
                  </a:lnTo>
                  <a:lnTo>
                    <a:pt x="1172" y="158"/>
                  </a:lnTo>
                  <a:lnTo>
                    <a:pt x="1163" y="153"/>
                  </a:lnTo>
                  <a:lnTo>
                    <a:pt x="1146" y="143"/>
                  </a:lnTo>
                  <a:lnTo>
                    <a:pt x="1129" y="135"/>
                  </a:lnTo>
                  <a:lnTo>
                    <a:pt x="1121" y="131"/>
                  </a:lnTo>
                  <a:lnTo>
                    <a:pt x="1113" y="129"/>
                  </a:lnTo>
                  <a:lnTo>
                    <a:pt x="1104" y="128"/>
                  </a:lnTo>
                  <a:lnTo>
                    <a:pt x="1097" y="128"/>
                  </a:lnTo>
                  <a:lnTo>
                    <a:pt x="1087" y="129"/>
                  </a:lnTo>
                  <a:lnTo>
                    <a:pt x="1077" y="128"/>
                  </a:lnTo>
                  <a:lnTo>
                    <a:pt x="1067" y="127"/>
                  </a:lnTo>
                  <a:lnTo>
                    <a:pt x="1057" y="124"/>
                  </a:lnTo>
                  <a:lnTo>
                    <a:pt x="1047" y="120"/>
                  </a:lnTo>
                  <a:lnTo>
                    <a:pt x="1037" y="116"/>
                  </a:lnTo>
                  <a:lnTo>
                    <a:pt x="1027" y="111"/>
                  </a:lnTo>
                  <a:lnTo>
                    <a:pt x="1017" y="105"/>
                  </a:lnTo>
                  <a:lnTo>
                    <a:pt x="974" y="79"/>
                  </a:lnTo>
                  <a:lnTo>
                    <a:pt x="928" y="49"/>
                  </a:lnTo>
                  <a:lnTo>
                    <a:pt x="904" y="35"/>
                  </a:lnTo>
                  <a:lnTo>
                    <a:pt x="878" y="22"/>
                  </a:lnTo>
                  <a:lnTo>
                    <a:pt x="866" y="16"/>
                  </a:lnTo>
                  <a:lnTo>
                    <a:pt x="853" y="12"/>
                  </a:lnTo>
                  <a:lnTo>
                    <a:pt x="840" y="7"/>
                  </a:lnTo>
                  <a:lnTo>
                    <a:pt x="827" y="4"/>
                  </a:lnTo>
                  <a:lnTo>
                    <a:pt x="813" y="1"/>
                  </a:lnTo>
                  <a:lnTo>
                    <a:pt x="798" y="0"/>
                  </a:lnTo>
                  <a:lnTo>
                    <a:pt x="784" y="0"/>
                  </a:lnTo>
                  <a:lnTo>
                    <a:pt x="770" y="1"/>
                  </a:lnTo>
                  <a:lnTo>
                    <a:pt x="756" y="3"/>
                  </a:lnTo>
                  <a:lnTo>
                    <a:pt x="740" y="6"/>
                  </a:lnTo>
                  <a:lnTo>
                    <a:pt x="725" y="11"/>
                  </a:lnTo>
                  <a:lnTo>
                    <a:pt x="710" y="17"/>
                  </a:lnTo>
                  <a:lnTo>
                    <a:pt x="678" y="30"/>
                  </a:lnTo>
                  <a:lnTo>
                    <a:pt x="642" y="44"/>
                  </a:lnTo>
                  <a:lnTo>
                    <a:pt x="624" y="49"/>
                  </a:lnTo>
                  <a:lnTo>
                    <a:pt x="609" y="53"/>
                  </a:lnTo>
                  <a:lnTo>
                    <a:pt x="601" y="54"/>
                  </a:lnTo>
                  <a:lnTo>
                    <a:pt x="595" y="54"/>
                  </a:lnTo>
                  <a:lnTo>
                    <a:pt x="590" y="54"/>
                  </a:lnTo>
                  <a:lnTo>
                    <a:pt x="586" y="53"/>
                  </a:lnTo>
                  <a:lnTo>
                    <a:pt x="579" y="51"/>
                  </a:lnTo>
                  <a:lnTo>
                    <a:pt x="574" y="51"/>
                  </a:lnTo>
                  <a:lnTo>
                    <a:pt x="568" y="51"/>
                  </a:lnTo>
                  <a:lnTo>
                    <a:pt x="561" y="52"/>
                  </a:lnTo>
                  <a:lnTo>
                    <a:pt x="556" y="54"/>
                  </a:lnTo>
                  <a:lnTo>
                    <a:pt x="551" y="58"/>
                  </a:lnTo>
                  <a:lnTo>
                    <a:pt x="544" y="62"/>
                  </a:lnTo>
                  <a:lnTo>
                    <a:pt x="538" y="67"/>
                  </a:lnTo>
                  <a:lnTo>
                    <a:pt x="527" y="79"/>
                  </a:lnTo>
                  <a:lnTo>
                    <a:pt x="515" y="92"/>
                  </a:lnTo>
                  <a:lnTo>
                    <a:pt x="503" y="108"/>
                  </a:lnTo>
                  <a:lnTo>
                    <a:pt x="492" y="125"/>
                  </a:lnTo>
                  <a:lnTo>
                    <a:pt x="468" y="160"/>
                  </a:lnTo>
                  <a:lnTo>
                    <a:pt x="443" y="195"/>
                  </a:lnTo>
                  <a:lnTo>
                    <a:pt x="430" y="210"/>
                  </a:lnTo>
                  <a:lnTo>
                    <a:pt x="416" y="223"/>
                  </a:lnTo>
                  <a:lnTo>
                    <a:pt x="409" y="230"/>
                  </a:lnTo>
                  <a:lnTo>
                    <a:pt x="401" y="235"/>
                  </a:lnTo>
                  <a:lnTo>
                    <a:pt x="395" y="240"/>
                  </a:lnTo>
                  <a:lnTo>
                    <a:pt x="387" y="244"/>
                  </a:lnTo>
                  <a:lnTo>
                    <a:pt x="379" y="247"/>
                  </a:lnTo>
                  <a:lnTo>
                    <a:pt x="372" y="251"/>
                  </a:lnTo>
                  <a:lnTo>
                    <a:pt x="365" y="253"/>
                  </a:lnTo>
                  <a:lnTo>
                    <a:pt x="359" y="253"/>
                  </a:lnTo>
                  <a:lnTo>
                    <a:pt x="345" y="254"/>
                  </a:lnTo>
                  <a:lnTo>
                    <a:pt x="333" y="254"/>
                  </a:lnTo>
                  <a:lnTo>
                    <a:pt x="327" y="255"/>
                  </a:lnTo>
                  <a:lnTo>
                    <a:pt x="321" y="256"/>
                  </a:lnTo>
                  <a:lnTo>
                    <a:pt x="316" y="257"/>
                  </a:lnTo>
                  <a:lnTo>
                    <a:pt x="309" y="259"/>
                  </a:lnTo>
                  <a:lnTo>
                    <a:pt x="303" y="263"/>
                  </a:lnTo>
                  <a:lnTo>
                    <a:pt x="297" y="267"/>
                  </a:lnTo>
                  <a:lnTo>
                    <a:pt x="291" y="273"/>
                  </a:lnTo>
                  <a:lnTo>
                    <a:pt x="284" y="280"/>
                  </a:lnTo>
                  <a:lnTo>
                    <a:pt x="279" y="289"/>
                  </a:lnTo>
                  <a:lnTo>
                    <a:pt x="274" y="298"/>
                  </a:lnTo>
                  <a:lnTo>
                    <a:pt x="270" y="308"/>
                  </a:lnTo>
                  <a:lnTo>
                    <a:pt x="268" y="319"/>
                  </a:lnTo>
                  <a:lnTo>
                    <a:pt x="263" y="342"/>
                  </a:lnTo>
                  <a:lnTo>
                    <a:pt x="261" y="366"/>
                  </a:lnTo>
                  <a:lnTo>
                    <a:pt x="259" y="377"/>
                  </a:lnTo>
                  <a:lnTo>
                    <a:pt x="257" y="389"/>
                  </a:lnTo>
                  <a:lnTo>
                    <a:pt x="253" y="399"/>
                  </a:lnTo>
                  <a:lnTo>
                    <a:pt x="250" y="409"/>
                  </a:lnTo>
                  <a:lnTo>
                    <a:pt x="245" y="418"/>
                  </a:lnTo>
                  <a:lnTo>
                    <a:pt x="239" y="426"/>
                  </a:lnTo>
                  <a:lnTo>
                    <a:pt x="231" y="433"/>
                  </a:lnTo>
                  <a:lnTo>
                    <a:pt x="222" y="437"/>
                  </a:lnTo>
                  <a:lnTo>
                    <a:pt x="223" y="454"/>
                  </a:lnTo>
                  <a:lnTo>
                    <a:pt x="222" y="471"/>
                  </a:lnTo>
                  <a:lnTo>
                    <a:pt x="218" y="490"/>
                  </a:lnTo>
                  <a:lnTo>
                    <a:pt x="214" y="509"/>
                  </a:lnTo>
                  <a:lnTo>
                    <a:pt x="202" y="550"/>
                  </a:lnTo>
                  <a:lnTo>
                    <a:pt x="188" y="595"/>
                  </a:lnTo>
                  <a:lnTo>
                    <a:pt x="180" y="618"/>
                  </a:lnTo>
                  <a:lnTo>
                    <a:pt x="173" y="642"/>
                  </a:lnTo>
                  <a:lnTo>
                    <a:pt x="167" y="667"/>
                  </a:lnTo>
                  <a:lnTo>
                    <a:pt x="161" y="694"/>
                  </a:lnTo>
                  <a:lnTo>
                    <a:pt x="157" y="720"/>
                  </a:lnTo>
                  <a:lnTo>
                    <a:pt x="155" y="747"/>
                  </a:lnTo>
                  <a:lnTo>
                    <a:pt x="154" y="775"/>
                  </a:lnTo>
                  <a:lnTo>
                    <a:pt x="155" y="803"/>
                  </a:lnTo>
                  <a:lnTo>
                    <a:pt x="150" y="822"/>
                  </a:lnTo>
                  <a:lnTo>
                    <a:pt x="144" y="842"/>
                  </a:lnTo>
                  <a:lnTo>
                    <a:pt x="135" y="861"/>
                  </a:lnTo>
                  <a:lnTo>
                    <a:pt x="125" y="880"/>
                  </a:lnTo>
                  <a:lnTo>
                    <a:pt x="103" y="920"/>
                  </a:lnTo>
                  <a:lnTo>
                    <a:pt x="79" y="959"/>
                  </a:lnTo>
                  <a:lnTo>
                    <a:pt x="68" y="979"/>
                  </a:lnTo>
                  <a:lnTo>
                    <a:pt x="57" y="997"/>
                  </a:lnTo>
                  <a:lnTo>
                    <a:pt x="47" y="1015"/>
                  </a:lnTo>
                  <a:lnTo>
                    <a:pt x="40" y="1034"/>
                  </a:lnTo>
                  <a:lnTo>
                    <a:pt x="33" y="1050"/>
                  </a:lnTo>
                  <a:lnTo>
                    <a:pt x="29" y="1066"/>
                  </a:lnTo>
                  <a:lnTo>
                    <a:pt x="27" y="1074"/>
                  </a:lnTo>
                  <a:lnTo>
                    <a:pt x="27" y="1081"/>
                  </a:lnTo>
                  <a:lnTo>
                    <a:pt x="27" y="1088"/>
                  </a:lnTo>
                  <a:lnTo>
                    <a:pt x="29" y="1095"/>
                  </a:lnTo>
                  <a:lnTo>
                    <a:pt x="31" y="1098"/>
                  </a:lnTo>
                  <a:lnTo>
                    <a:pt x="34" y="1104"/>
                  </a:lnTo>
                  <a:lnTo>
                    <a:pt x="40" y="1109"/>
                  </a:lnTo>
                  <a:lnTo>
                    <a:pt x="47" y="1116"/>
                  </a:lnTo>
                  <a:lnTo>
                    <a:pt x="64" y="1131"/>
                  </a:lnTo>
                  <a:lnTo>
                    <a:pt x="82" y="1146"/>
                  </a:lnTo>
                  <a:lnTo>
                    <a:pt x="101" y="1163"/>
                  </a:lnTo>
                  <a:lnTo>
                    <a:pt x="116" y="1178"/>
                  </a:lnTo>
                  <a:lnTo>
                    <a:pt x="122" y="1185"/>
                  </a:lnTo>
                  <a:lnTo>
                    <a:pt x="126" y="1190"/>
                  </a:lnTo>
                  <a:lnTo>
                    <a:pt x="128" y="1195"/>
                  </a:lnTo>
                  <a:lnTo>
                    <a:pt x="129" y="1198"/>
                  </a:lnTo>
                  <a:lnTo>
                    <a:pt x="126" y="1202"/>
                  </a:lnTo>
                  <a:lnTo>
                    <a:pt x="124" y="1206"/>
                  </a:lnTo>
                  <a:lnTo>
                    <a:pt x="120" y="1208"/>
                  </a:lnTo>
                  <a:lnTo>
                    <a:pt x="115" y="1211"/>
                  </a:lnTo>
                  <a:lnTo>
                    <a:pt x="106" y="1216"/>
                  </a:lnTo>
                  <a:lnTo>
                    <a:pt x="95" y="1219"/>
                  </a:lnTo>
                  <a:lnTo>
                    <a:pt x="86" y="1223"/>
                  </a:lnTo>
                  <a:lnTo>
                    <a:pt x="77" y="1229"/>
                  </a:lnTo>
                  <a:lnTo>
                    <a:pt x="72" y="1231"/>
                  </a:lnTo>
                  <a:lnTo>
                    <a:pt x="69" y="1234"/>
                  </a:lnTo>
                  <a:lnTo>
                    <a:pt x="66" y="1239"/>
                  </a:lnTo>
                  <a:lnTo>
                    <a:pt x="65" y="1242"/>
                  </a:lnTo>
                  <a:lnTo>
                    <a:pt x="64" y="1244"/>
                  </a:lnTo>
                  <a:lnTo>
                    <a:pt x="63" y="1244"/>
                  </a:lnTo>
                  <a:lnTo>
                    <a:pt x="61" y="1244"/>
                  </a:lnTo>
                  <a:lnTo>
                    <a:pt x="60" y="1243"/>
                  </a:lnTo>
                  <a:lnTo>
                    <a:pt x="57" y="1239"/>
                  </a:lnTo>
                  <a:lnTo>
                    <a:pt x="53" y="1233"/>
                  </a:lnTo>
                  <a:lnTo>
                    <a:pt x="43" y="1214"/>
                  </a:lnTo>
                  <a:lnTo>
                    <a:pt x="33" y="1194"/>
                  </a:lnTo>
                  <a:lnTo>
                    <a:pt x="22" y="1173"/>
                  </a:lnTo>
                  <a:lnTo>
                    <a:pt x="12" y="1155"/>
                  </a:lnTo>
                  <a:lnTo>
                    <a:pt x="9" y="1149"/>
                  </a:lnTo>
                  <a:lnTo>
                    <a:pt x="6" y="1145"/>
                  </a:lnTo>
                  <a:lnTo>
                    <a:pt x="4" y="1144"/>
                  </a:lnTo>
                  <a:lnTo>
                    <a:pt x="3" y="1144"/>
                  </a:lnTo>
                  <a:lnTo>
                    <a:pt x="3" y="1145"/>
                  </a:lnTo>
                  <a:lnTo>
                    <a:pt x="2" y="1146"/>
                  </a:lnTo>
                  <a:lnTo>
                    <a:pt x="1" y="1161"/>
                  </a:lnTo>
                  <a:lnTo>
                    <a:pt x="0" y="1176"/>
                  </a:lnTo>
                  <a:lnTo>
                    <a:pt x="0" y="1191"/>
                  </a:lnTo>
                  <a:lnTo>
                    <a:pt x="0" y="1209"/>
                  </a:lnTo>
                  <a:lnTo>
                    <a:pt x="0" y="1229"/>
                  </a:lnTo>
                  <a:lnTo>
                    <a:pt x="1" y="1247"/>
                  </a:lnTo>
                  <a:lnTo>
                    <a:pt x="3" y="1265"/>
                  </a:lnTo>
                  <a:lnTo>
                    <a:pt x="6" y="1281"/>
                  </a:lnTo>
                  <a:lnTo>
                    <a:pt x="9" y="1297"/>
                  </a:lnTo>
                  <a:lnTo>
                    <a:pt x="12" y="1311"/>
                  </a:lnTo>
                  <a:lnTo>
                    <a:pt x="17" y="1325"/>
                  </a:lnTo>
                  <a:lnTo>
                    <a:pt x="21" y="1337"/>
                  </a:lnTo>
                  <a:lnTo>
                    <a:pt x="31" y="1360"/>
                  </a:lnTo>
                  <a:lnTo>
                    <a:pt x="42" y="1382"/>
                  </a:lnTo>
                  <a:lnTo>
                    <a:pt x="54" y="1402"/>
                  </a:lnTo>
                  <a:lnTo>
                    <a:pt x="66" y="1421"/>
                  </a:lnTo>
                  <a:lnTo>
                    <a:pt x="78" y="1439"/>
                  </a:lnTo>
                  <a:lnTo>
                    <a:pt x="90" y="1458"/>
                  </a:lnTo>
                  <a:lnTo>
                    <a:pt x="101" y="1479"/>
                  </a:lnTo>
                  <a:lnTo>
                    <a:pt x="111" y="1501"/>
                  </a:lnTo>
                  <a:lnTo>
                    <a:pt x="115" y="1513"/>
                  </a:lnTo>
                  <a:lnTo>
                    <a:pt x="120" y="1526"/>
                  </a:lnTo>
                  <a:lnTo>
                    <a:pt x="123" y="1540"/>
                  </a:lnTo>
                  <a:lnTo>
                    <a:pt x="126" y="1554"/>
                  </a:lnTo>
                  <a:lnTo>
                    <a:pt x="128" y="1570"/>
                  </a:lnTo>
                  <a:lnTo>
                    <a:pt x="131" y="1587"/>
                  </a:lnTo>
                  <a:lnTo>
                    <a:pt x="132" y="1605"/>
                  </a:lnTo>
                  <a:lnTo>
                    <a:pt x="132" y="1623"/>
                  </a:lnTo>
                  <a:lnTo>
                    <a:pt x="131" y="1655"/>
                  </a:lnTo>
                  <a:lnTo>
                    <a:pt x="128" y="1688"/>
                  </a:lnTo>
                  <a:lnTo>
                    <a:pt x="125" y="1721"/>
                  </a:lnTo>
                  <a:lnTo>
                    <a:pt x="122" y="1754"/>
                  </a:lnTo>
                  <a:lnTo>
                    <a:pt x="118" y="1788"/>
                  </a:lnTo>
                  <a:lnTo>
                    <a:pt x="115" y="1823"/>
                  </a:lnTo>
                  <a:lnTo>
                    <a:pt x="113" y="1857"/>
                  </a:lnTo>
                  <a:lnTo>
                    <a:pt x="113" y="1892"/>
                  </a:lnTo>
                  <a:lnTo>
                    <a:pt x="114" y="1908"/>
                  </a:lnTo>
                  <a:lnTo>
                    <a:pt x="113" y="1924"/>
                  </a:lnTo>
                  <a:lnTo>
                    <a:pt x="111" y="1939"/>
                  </a:lnTo>
                  <a:lnTo>
                    <a:pt x="109" y="1953"/>
                  </a:lnTo>
                  <a:lnTo>
                    <a:pt x="102" y="1982"/>
                  </a:lnTo>
                  <a:lnTo>
                    <a:pt x="97" y="2006"/>
                  </a:lnTo>
                  <a:lnTo>
                    <a:pt x="94" y="2017"/>
                  </a:lnTo>
                  <a:lnTo>
                    <a:pt x="93" y="2027"/>
                  </a:lnTo>
                  <a:lnTo>
                    <a:pt x="93" y="2036"/>
                  </a:lnTo>
                  <a:lnTo>
                    <a:pt x="94" y="2043"/>
                  </a:lnTo>
                  <a:lnTo>
                    <a:pt x="95" y="2047"/>
                  </a:lnTo>
                  <a:lnTo>
                    <a:pt x="98" y="2049"/>
                  </a:lnTo>
                  <a:lnTo>
                    <a:pt x="100" y="2052"/>
                  </a:lnTo>
                  <a:lnTo>
                    <a:pt x="102" y="2053"/>
                  </a:lnTo>
                  <a:lnTo>
                    <a:pt x="105" y="2055"/>
                  </a:lnTo>
                  <a:lnTo>
                    <a:pt x="110" y="2056"/>
                  </a:lnTo>
                  <a:lnTo>
                    <a:pt x="114" y="2056"/>
                  </a:lnTo>
                  <a:lnTo>
                    <a:pt x="118" y="2058"/>
                  </a:lnTo>
                  <a:lnTo>
                    <a:pt x="143" y="2058"/>
                  </a:lnTo>
                  <a:lnTo>
                    <a:pt x="155" y="2058"/>
                  </a:lnTo>
                  <a:lnTo>
                    <a:pt x="166" y="2058"/>
                  </a:lnTo>
                  <a:lnTo>
                    <a:pt x="185" y="2058"/>
                  </a:lnTo>
                  <a:lnTo>
                    <a:pt x="195" y="2058"/>
                  </a:lnTo>
                  <a:lnTo>
                    <a:pt x="204" y="2059"/>
                  </a:lnTo>
                  <a:lnTo>
                    <a:pt x="212" y="2061"/>
                  </a:lnTo>
                  <a:lnTo>
                    <a:pt x="219" y="2063"/>
                  </a:lnTo>
                  <a:lnTo>
                    <a:pt x="230" y="2069"/>
                  </a:lnTo>
                  <a:lnTo>
                    <a:pt x="240" y="2075"/>
                  </a:lnTo>
                  <a:lnTo>
                    <a:pt x="249" y="2082"/>
                  </a:lnTo>
                  <a:lnTo>
                    <a:pt x="259" y="2087"/>
                  </a:lnTo>
                  <a:lnTo>
                    <a:pt x="264" y="2090"/>
                  </a:lnTo>
                  <a:lnTo>
                    <a:pt x="271" y="2092"/>
                  </a:lnTo>
                  <a:lnTo>
                    <a:pt x="279" y="2093"/>
                  </a:lnTo>
                  <a:lnTo>
                    <a:pt x="286" y="2094"/>
                  </a:lnTo>
                  <a:lnTo>
                    <a:pt x="309" y="2093"/>
                  </a:lnTo>
                  <a:lnTo>
                    <a:pt x="337" y="2092"/>
                  </a:lnTo>
                  <a:lnTo>
                    <a:pt x="364" y="2092"/>
                  </a:lnTo>
                  <a:lnTo>
                    <a:pt x="392" y="2090"/>
                  </a:lnTo>
                  <a:lnTo>
                    <a:pt x="405" y="2092"/>
                  </a:lnTo>
                  <a:lnTo>
                    <a:pt x="417" y="2092"/>
                  </a:lnTo>
                  <a:lnTo>
                    <a:pt x="427" y="2094"/>
                  </a:lnTo>
                  <a:lnTo>
                    <a:pt x="435" y="2096"/>
                  </a:lnTo>
                  <a:lnTo>
                    <a:pt x="451" y="2100"/>
                  </a:lnTo>
                  <a:lnTo>
                    <a:pt x="464" y="2106"/>
                  </a:lnTo>
                  <a:lnTo>
                    <a:pt x="478" y="2112"/>
                  </a:lnTo>
                  <a:lnTo>
                    <a:pt x="492" y="2117"/>
                  </a:lnTo>
                  <a:lnTo>
                    <a:pt x="502" y="2119"/>
                  </a:lnTo>
                  <a:lnTo>
                    <a:pt x="512" y="2120"/>
                  </a:lnTo>
                  <a:lnTo>
                    <a:pt x="523" y="2121"/>
                  </a:lnTo>
                  <a:lnTo>
                    <a:pt x="536" y="2121"/>
                  </a:lnTo>
                  <a:lnTo>
                    <a:pt x="548" y="2121"/>
                  </a:lnTo>
                  <a:lnTo>
                    <a:pt x="559" y="2120"/>
                  </a:lnTo>
                  <a:lnTo>
                    <a:pt x="569" y="2117"/>
                  </a:lnTo>
                  <a:lnTo>
                    <a:pt x="579" y="2113"/>
                  </a:lnTo>
                  <a:lnTo>
                    <a:pt x="589" y="2110"/>
                  </a:lnTo>
                  <a:lnTo>
                    <a:pt x="598" y="2105"/>
                  </a:lnTo>
                  <a:lnTo>
                    <a:pt x="605" y="2099"/>
                  </a:lnTo>
                  <a:lnTo>
                    <a:pt x="613" y="2094"/>
                  </a:lnTo>
                  <a:lnTo>
                    <a:pt x="628" y="2081"/>
                  </a:lnTo>
                  <a:lnTo>
                    <a:pt x="642" y="2066"/>
                  </a:lnTo>
                  <a:lnTo>
                    <a:pt x="654" y="2051"/>
                  </a:lnTo>
                  <a:lnTo>
                    <a:pt x="666" y="2037"/>
                  </a:lnTo>
                  <a:lnTo>
                    <a:pt x="671" y="2035"/>
                  </a:lnTo>
                  <a:lnTo>
                    <a:pt x="678" y="2033"/>
                  </a:lnTo>
                  <a:lnTo>
                    <a:pt x="682" y="2033"/>
                  </a:lnTo>
                  <a:lnTo>
                    <a:pt x="688" y="2033"/>
                  </a:lnTo>
                  <a:lnTo>
                    <a:pt x="692" y="2035"/>
                  </a:lnTo>
                  <a:lnTo>
                    <a:pt x="696" y="2037"/>
                  </a:lnTo>
                  <a:lnTo>
                    <a:pt x="700" y="2039"/>
                  </a:lnTo>
                  <a:lnTo>
                    <a:pt x="704" y="2041"/>
                  </a:lnTo>
                  <a:lnTo>
                    <a:pt x="711" y="2048"/>
                  </a:lnTo>
                  <a:lnTo>
                    <a:pt x="717" y="2055"/>
                  </a:lnTo>
                  <a:lnTo>
                    <a:pt x="723" y="2063"/>
                  </a:lnTo>
                  <a:lnTo>
                    <a:pt x="728" y="2073"/>
                  </a:lnTo>
                  <a:lnTo>
                    <a:pt x="735" y="2082"/>
                  </a:lnTo>
                  <a:lnTo>
                    <a:pt x="741" y="2090"/>
                  </a:lnTo>
                  <a:lnTo>
                    <a:pt x="748" y="2099"/>
                  </a:lnTo>
                  <a:lnTo>
                    <a:pt x="756" y="2106"/>
                  </a:lnTo>
                  <a:lnTo>
                    <a:pt x="760" y="2109"/>
                  </a:lnTo>
                  <a:lnTo>
                    <a:pt x="764" y="2112"/>
                  </a:lnTo>
                  <a:lnTo>
                    <a:pt x="769" y="2115"/>
                  </a:lnTo>
                  <a:lnTo>
                    <a:pt x="774" y="2116"/>
                  </a:lnTo>
                  <a:lnTo>
                    <a:pt x="780" y="2117"/>
                  </a:lnTo>
                  <a:lnTo>
                    <a:pt x="786" y="2118"/>
                  </a:lnTo>
                  <a:lnTo>
                    <a:pt x="793" y="2118"/>
                  </a:lnTo>
                  <a:lnTo>
                    <a:pt x="799" y="2117"/>
                  </a:lnTo>
                  <a:lnTo>
                    <a:pt x="816" y="2113"/>
                  </a:lnTo>
                  <a:lnTo>
                    <a:pt x="832" y="2112"/>
                  </a:lnTo>
                  <a:lnTo>
                    <a:pt x="847" y="2111"/>
                  </a:lnTo>
                  <a:lnTo>
                    <a:pt x="860" y="2112"/>
                  </a:lnTo>
                  <a:lnTo>
                    <a:pt x="873" y="2113"/>
                  </a:lnTo>
                  <a:lnTo>
                    <a:pt x="884" y="2116"/>
                  </a:lnTo>
                  <a:lnTo>
                    <a:pt x="895" y="2119"/>
                  </a:lnTo>
                  <a:lnTo>
                    <a:pt x="905" y="2124"/>
                  </a:lnTo>
                  <a:lnTo>
                    <a:pt x="913" y="2130"/>
                  </a:lnTo>
                  <a:lnTo>
                    <a:pt x="921" y="2138"/>
                  </a:lnTo>
                  <a:lnTo>
                    <a:pt x="929" y="2146"/>
                  </a:lnTo>
                  <a:lnTo>
                    <a:pt x="935" y="2155"/>
                  </a:lnTo>
                  <a:lnTo>
                    <a:pt x="942" y="2167"/>
                  </a:lnTo>
                  <a:lnTo>
                    <a:pt x="947" y="2179"/>
                  </a:lnTo>
                  <a:lnTo>
                    <a:pt x="952" y="2193"/>
                  </a:lnTo>
                  <a:lnTo>
                    <a:pt x="957" y="2209"/>
                  </a:lnTo>
                  <a:lnTo>
                    <a:pt x="961" y="2221"/>
                  </a:lnTo>
                  <a:lnTo>
                    <a:pt x="966" y="2231"/>
                  </a:lnTo>
                  <a:lnTo>
                    <a:pt x="973" y="2241"/>
                  </a:lnTo>
                  <a:lnTo>
                    <a:pt x="979" y="2249"/>
                  </a:lnTo>
                  <a:lnTo>
                    <a:pt x="986" y="2257"/>
                  </a:lnTo>
                  <a:lnTo>
                    <a:pt x="990" y="2266"/>
                  </a:lnTo>
                  <a:lnTo>
                    <a:pt x="992" y="2271"/>
                  </a:lnTo>
                  <a:lnTo>
                    <a:pt x="995" y="2276"/>
                  </a:lnTo>
                  <a:lnTo>
                    <a:pt x="996" y="2281"/>
                  </a:lnTo>
                  <a:lnTo>
                    <a:pt x="996" y="2287"/>
                  </a:lnTo>
                  <a:lnTo>
                    <a:pt x="996" y="2302"/>
                  </a:lnTo>
                  <a:lnTo>
                    <a:pt x="994" y="2314"/>
                  </a:lnTo>
                  <a:lnTo>
                    <a:pt x="992" y="2326"/>
                  </a:lnTo>
                  <a:lnTo>
                    <a:pt x="990" y="2336"/>
                  </a:lnTo>
                  <a:lnTo>
                    <a:pt x="988" y="2346"/>
                  </a:lnTo>
                  <a:lnTo>
                    <a:pt x="987" y="2356"/>
                  </a:lnTo>
                  <a:lnTo>
                    <a:pt x="986" y="2367"/>
                  </a:lnTo>
                  <a:lnTo>
                    <a:pt x="986" y="2380"/>
                  </a:lnTo>
                  <a:lnTo>
                    <a:pt x="986" y="2386"/>
                  </a:lnTo>
                  <a:lnTo>
                    <a:pt x="987" y="2394"/>
                  </a:lnTo>
                  <a:lnTo>
                    <a:pt x="988" y="2401"/>
                  </a:lnTo>
                  <a:lnTo>
                    <a:pt x="990" y="2408"/>
                  </a:lnTo>
                  <a:lnTo>
                    <a:pt x="996" y="2422"/>
                  </a:lnTo>
                  <a:lnTo>
                    <a:pt x="1001" y="2435"/>
                  </a:lnTo>
                  <a:lnTo>
                    <a:pt x="1009" y="2447"/>
                  </a:lnTo>
                  <a:lnTo>
                    <a:pt x="1017" y="2458"/>
                  </a:lnTo>
                  <a:lnTo>
                    <a:pt x="1024" y="2468"/>
                  </a:lnTo>
                  <a:lnTo>
                    <a:pt x="1032" y="2475"/>
                  </a:lnTo>
                  <a:lnTo>
                    <a:pt x="1034" y="2488"/>
                  </a:lnTo>
                  <a:lnTo>
                    <a:pt x="1036" y="2503"/>
                  </a:lnTo>
                  <a:lnTo>
                    <a:pt x="1037" y="2517"/>
                  </a:lnTo>
                  <a:lnTo>
                    <a:pt x="1038" y="2531"/>
                  </a:lnTo>
                  <a:lnTo>
                    <a:pt x="1038" y="2559"/>
                  </a:lnTo>
                  <a:lnTo>
                    <a:pt x="1037" y="2585"/>
                  </a:lnTo>
                  <a:lnTo>
                    <a:pt x="1036" y="2607"/>
                  </a:lnTo>
                  <a:lnTo>
                    <a:pt x="1034" y="2624"/>
                  </a:lnTo>
                  <a:lnTo>
                    <a:pt x="1032" y="2635"/>
                  </a:lnTo>
                  <a:lnTo>
                    <a:pt x="1032" y="2640"/>
                  </a:lnTo>
                  <a:lnTo>
                    <a:pt x="1037" y="2644"/>
                  </a:lnTo>
                  <a:lnTo>
                    <a:pt x="1042" y="2647"/>
                  </a:lnTo>
                  <a:lnTo>
                    <a:pt x="1046" y="2653"/>
                  </a:lnTo>
                  <a:lnTo>
                    <a:pt x="1049" y="2658"/>
                  </a:lnTo>
                  <a:lnTo>
                    <a:pt x="1054" y="2669"/>
                  </a:lnTo>
                  <a:lnTo>
                    <a:pt x="1057" y="2682"/>
                  </a:lnTo>
                  <a:lnTo>
                    <a:pt x="1060" y="2712"/>
                  </a:lnTo>
                  <a:lnTo>
                    <a:pt x="1063" y="2742"/>
                  </a:lnTo>
                  <a:lnTo>
                    <a:pt x="1065" y="2757"/>
                  </a:lnTo>
                  <a:lnTo>
                    <a:pt x="1069" y="2771"/>
                  </a:lnTo>
                  <a:lnTo>
                    <a:pt x="1071" y="2778"/>
                  </a:lnTo>
                  <a:lnTo>
                    <a:pt x="1075" y="2784"/>
                  </a:lnTo>
                  <a:lnTo>
                    <a:pt x="1078" y="2791"/>
                  </a:lnTo>
                  <a:lnTo>
                    <a:pt x="1082" y="2797"/>
                  </a:lnTo>
                  <a:lnTo>
                    <a:pt x="1088" y="2802"/>
                  </a:lnTo>
                  <a:lnTo>
                    <a:pt x="1094" y="2806"/>
                  </a:lnTo>
                  <a:lnTo>
                    <a:pt x="1101" y="2811"/>
                  </a:lnTo>
                  <a:lnTo>
                    <a:pt x="1109" y="2814"/>
                  </a:lnTo>
                  <a:lnTo>
                    <a:pt x="1117" y="2817"/>
                  </a:lnTo>
                  <a:lnTo>
                    <a:pt x="1127" y="2821"/>
                  </a:lnTo>
                  <a:lnTo>
                    <a:pt x="1138" y="2822"/>
                  </a:lnTo>
                  <a:lnTo>
                    <a:pt x="1150" y="2823"/>
                  </a:lnTo>
                  <a:lnTo>
                    <a:pt x="1162" y="2824"/>
                  </a:lnTo>
                  <a:lnTo>
                    <a:pt x="1173" y="2824"/>
                  </a:lnTo>
                  <a:lnTo>
                    <a:pt x="1184" y="2824"/>
                  </a:lnTo>
                  <a:lnTo>
                    <a:pt x="1194" y="2823"/>
                  </a:lnTo>
                  <a:lnTo>
                    <a:pt x="1213" y="2820"/>
                  </a:lnTo>
                  <a:lnTo>
                    <a:pt x="1230" y="2814"/>
                  </a:lnTo>
                  <a:lnTo>
                    <a:pt x="1247" y="2807"/>
                  </a:lnTo>
                  <a:lnTo>
                    <a:pt x="1261" y="2801"/>
                  </a:lnTo>
                  <a:lnTo>
                    <a:pt x="1274" y="2793"/>
                  </a:lnTo>
                  <a:lnTo>
                    <a:pt x="1287" y="2784"/>
                  </a:lnTo>
                  <a:lnTo>
                    <a:pt x="1311" y="2768"/>
                  </a:lnTo>
                  <a:lnTo>
                    <a:pt x="1335" y="2753"/>
                  </a:lnTo>
                  <a:lnTo>
                    <a:pt x="1347" y="2747"/>
                  </a:lnTo>
                  <a:lnTo>
                    <a:pt x="1360" y="2742"/>
                  </a:lnTo>
                  <a:lnTo>
                    <a:pt x="1373" y="2739"/>
                  </a:lnTo>
                  <a:lnTo>
                    <a:pt x="1387" y="2738"/>
                  </a:lnTo>
                  <a:lnTo>
                    <a:pt x="1398" y="2738"/>
                  </a:lnTo>
                  <a:lnTo>
                    <a:pt x="1409" y="2742"/>
                  </a:lnTo>
                  <a:lnTo>
                    <a:pt x="1420" y="2745"/>
                  </a:lnTo>
                  <a:lnTo>
                    <a:pt x="1430" y="2750"/>
                  </a:lnTo>
                  <a:lnTo>
                    <a:pt x="1440" y="2756"/>
                  </a:lnTo>
                  <a:lnTo>
                    <a:pt x="1449" y="2763"/>
                  </a:lnTo>
                  <a:lnTo>
                    <a:pt x="1457" y="2770"/>
                  </a:lnTo>
                  <a:lnTo>
                    <a:pt x="1466" y="2778"/>
                  </a:lnTo>
                  <a:lnTo>
                    <a:pt x="1480" y="2793"/>
                  </a:lnTo>
                  <a:lnTo>
                    <a:pt x="1491" y="2806"/>
                  </a:lnTo>
                  <a:lnTo>
                    <a:pt x="1500" y="2817"/>
                  </a:lnTo>
                  <a:lnTo>
                    <a:pt x="1503" y="2823"/>
                  </a:lnTo>
                  <a:lnTo>
                    <a:pt x="1510" y="2816"/>
                  </a:lnTo>
                  <a:lnTo>
                    <a:pt x="1517" y="2811"/>
                  </a:lnTo>
                  <a:lnTo>
                    <a:pt x="1523" y="2805"/>
                  </a:lnTo>
                  <a:lnTo>
                    <a:pt x="1530" y="2802"/>
                  </a:lnTo>
                  <a:lnTo>
                    <a:pt x="1544" y="2794"/>
                  </a:lnTo>
                  <a:lnTo>
                    <a:pt x="1557" y="2789"/>
                  </a:lnTo>
                  <a:lnTo>
                    <a:pt x="1570" y="2782"/>
                  </a:lnTo>
                  <a:lnTo>
                    <a:pt x="1582" y="2775"/>
                  </a:lnTo>
                  <a:lnTo>
                    <a:pt x="1587" y="2769"/>
                  </a:lnTo>
                  <a:lnTo>
                    <a:pt x="1592" y="2764"/>
                  </a:lnTo>
                  <a:lnTo>
                    <a:pt x="1595" y="2756"/>
                  </a:lnTo>
                  <a:lnTo>
                    <a:pt x="1599" y="2748"/>
                  </a:lnTo>
                  <a:lnTo>
                    <a:pt x="1602" y="2737"/>
                  </a:lnTo>
                  <a:lnTo>
                    <a:pt x="1604" y="2726"/>
                  </a:lnTo>
                  <a:lnTo>
                    <a:pt x="1606" y="2715"/>
                  </a:lnTo>
                  <a:lnTo>
                    <a:pt x="1609" y="2703"/>
                  </a:lnTo>
                  <a:lnTo>
                    <a:pt x="1611" y="2678"/>
                  </a:lnTo>
                  <a:lnTo>
                    <a:pt x="1614" y="2652"/>
                  </a:lnTo>
                  <a:lnTo>
                    <a:pt x="1616" y="2627"/>
                  </a:lnTo>
                  <a:lnTo>
                    <a:pt x="1622" y="2602"/>
                  </a:lnTo>
                  <a:lnTo>
                    <a:pt x="1624" y="2591"/>
                  </a:lnTo>
                  <a:lnTo>
                    <a:pt x="1628" y="2581"/>
                  </a:lnTo>
                  <a:lnTo>
                    <a:pt x="1633" y="2570"/>
                  </a:lnTo>
                  <a:lnTo>
                    <a:pt x="1638" y="2560"/>
                  </a:lnTo>
                  <a:lnTo>
                    <a:pt x="1644" y="2552"/>
                  </a:lnTo>
                  <a:lnTo>
                    <a:pt x="1650" y="2545"/>
                  </a:lnTo>
                  <a:lnTo>
                    <a:pt x="1657" y="2540"/>
                  </a:lnTo>
                  <a:lnTo>
                    <a:pt x="1663" y="2534"/>
                  </a:lnTo>
                  <a:lnTo>
                    <a:pt x="1677" y="2526"/>
                  </a:lnTo>
                  <a:lnTo>
                    <a:pt x="1690" y="2518"/>
                  </a:lnTo>
                  <a:lnTo>
                    <a:pt x="1702" y="2509"/>
                  </a:lnTo>
                  <a:lnTo>
                    <a:pt x="1713" y="2500"/>
                  </a:lnTo>
                  <a:lnTo>
                    <a:pt x="1717" y="2495"/>
                  </a:lnTo>
                  <a:lnTo>
                    <a:pt x="1722" y="2490"/>
                  </a:lnTo>
                  <a:lnTo>
                    <a:pt x="1725" y="2483"/>
                  </a:lnTo>
                  <a:lnTo>
                    <a:pt x="1728" y="2475"/>
                  </a:lnTo>
                  <a:lnTo>
                    <a:pt x="1739" y="2440"/>
                  </a:lnTo>
                  <a:lnTo>
                    <a:pt x="1749" y="2408"/>
                  </a:lnTo>
                  <a:lnTo>
                    <a:pt x="1753" y="2394"/>
                  </a:lnTo>
                  <a:lnTo>
                    <a:pt x="1759" y="2381"/>
                  </a:lnTo>
                  <a:lnTo>
                    <a:pt x="1763" y="2368"/>
                  </a:lnTo>
                  <a:lnTo>
                    <a:pt x="1769" y="2356"/>
                  </a:lnTo>
                  <a:lnTo>
                    <a:pt x="1775" y="2345"/>
                  </a:lnTo>
                  <a:lnTo>
                    <a:pt x="1783" y="2334"/>
                  </a:lnTo>
                  <a:lnTo>
                    <a:pt x="1791" y="2324"/>
                  </a:lnTo>
                  <a:lnTo>
                    <a:pt x="1801" y="2315"/>
                  </a:lnTo>
                  <a:lnTo>
                    <a:pt x="1811" y="2308"/>
                  </a:lnTo>
                  <a:lnTo>
                    <a:pt x="1824" y="2300"/>
                  </a:lnTo>
                  <a:lnTo>
                    <a:pt x="1838" y="2293"/>
                  </a:lnTo>
                  <a:lnTo>
                    <a:pt x="1854" y="2287"/>
                  </a:lnTo>
                  <a:lnTo>
                    <a:pt x="1872" y="2281"/>
                  </a:lnTo>
                  <a:lnTo>
                    <a:pt x="1887" y="2275"/>
                  </a:lnTo>
                  <a:lnTo>
                    <a:pt x="1901" y="2268"/>
                  </a:lnTo>
                  <a:lnTo>
                    <a:pt x="1916" y="2261"/>
                  </a:lnTo>
                  <a:lnTo>
                    <a:pt x="1928" y="2255"/>
                  </a:lnTo>
                  <a:lnTo>
                    <a:pt x="1939" y="2248"/>
                  </a:lnTo>
                  <a:lnTo>
                    <a:pt x="1949" y="2241"/>
                  </a:lnTo>
                  <a:lnTo>
                    <a:pt x="1958" y="2234"/>
                  </a:lnTo>
                  <a:lnTo>
                    <a:pt x="1975" y="2220"/>
                  </a:lnTo>
                  <a:lnTo>
                    <a:pt x="1989" y="2204"/>
                  </a:lnTo>
                  <a:lnTo>
                    <a:pt x="2001" y="2190"/>
                  </a:lnTo>
                  <a:lnTo>
                    <a:pt x="2013" y="2175"/>
                  </a:lnTo>
                  <a:lnTo>
                    <a:pt x="2025" y="2160"/>
                  </a:lnTo>
                  <a:lnTo>
                    <a:pt x="2037" y="2145"/>
                  </a:lnTo>
                  <a:lnTo>
                    <a:pt x="2051" y="2131"/>
                  </a:lnTo>
                  <a:lnTo>
                    <a:pt x="2066" y="2118"/>
                  </a:lnTo>
                  <a:lnTo>
                    <a:pt x="2075" y="2111"/>
                  </a:lnTo>
                  <a:lnTo>
                    <a:pt x="2085" y="2106"/>
                  </a:lnTo>
                  <a:lnTo>
                    <a:pt x="2095" y="2099"/>
                  </a:lnTo>
                  <a:lnTo>
                    <a:pt x="2106" y="2094"/>
                  </a:lnTo>
                  <a:lnTo>
                    <a:pt x="2120" y="2088"/>
                  </a:lnTo>
                  <a:lnTo>
                    <a:pt x="2133" y="2083"/>
                  </a:lnTo>
                  <a:lnTo>
                    <a:pt x="2148" y="2077"/>
                  </a:lnTo>
                  <a:lnTo>
                    <a:pt x="2163" y="2073"/>
                  </a:lnTo>
                  <a:lnTo>
                    <a:pt x="2172" y="2070"/>
                  </a:lnTo>
                  <a:lnTo>
                    <a:pt x="2181" y="2066"/>
                  </a:lnTo>
                  <a:lnTo>
                    <a:pt x="2189" y="2062"/>
                  </a:lnTo>
                  <a:lnTo>
                    <a:pt x="2197" y="2056"/>
                  </a:lnTo>
                  <a:lnTo>
                    <a:pt x="2214" y="2043"/>
                  </a:lnTo>
                  <a:lnTo>
                    <a:pt x="2231" y="2028"/>
                  </a:lnTo>
                  <a:lnTo>
                    <a:pt x="2248" y="2011"/>
                  </a:lnTo>
                  <a:lnTo>
                    <a:pt x="2263" y="1993"/>
                  </a:lnTo>
                  <a:lnTo>
                    <a:pt x="2279" y="1973"/>
                  </a:lnTo>
                  <a:lnTo>
                    <a:pt x="2293" y="1952"/>
                  </a:lnTo>
                  <a:lnTo>
                    <a:pt x="2306" y="1931"/>
                  </a:lnTo>
                  <a:lnTo>
                    <a:pt x="2318" y="1911"/>
                  </a:lnTo>
                  <a:lnTo>
                    <a:pt x="2329" y="1890"/>
                  </a:lnTo>
                  <a:lnTo>
                    <a:pt x="2338" y="1871"/>
                  </a:lnTo>
                  <a:lnTo>
                    <a:pt x="2344" y="1854"/>
                  </a:lnTo>
                  <a:lnTo>
                    <a:pt x="2349" y="1837"/>
                  </a:lnTo>
                  <a:lnTo>
                    <a:pt x="2352" y="1823"/>
                  </a:lnTo>
                  <a:lnTo>
                    <a:pt x="2352" y="1812"/>
                  </a:lnTo>
                  <a:lnTo>
                    <a:pt x="2351" y="1801"/>
                  </a:lnTo>
                  <a:lnTo>
                    <a:pt x="2352" y="1792"/>
                  </a:lnTo>
                  <a:lnTo>
                    <a:pt x="2353" y="1786"/>
                  </a:lnTo>
                  <a:lnTo>
                    <a:pt x="2356" y="1780"/>
                  </a:lnTo>
                  <a:lnTo>
                    <a:pt x="2360" y="1777"/>
                  </a:lnTo>
                  <a:lnTo>
                    <a:pt x="2365" y="1774"/>
                  </a:lnTo>
                  <a:lnTo>
                    <a:pt x="2371" y="1772"/>
                  </a:lnTo>
                  <a:lnTo>
                    <a:pt x="2376" y="1771"/>
                  </a:lnTo>
                  <a:lnTo>
                    <a:pt x="2389" y="1769"/>
                  </a:lnTo>
                  <a:lnTo>
                    <a:pt x="2403" y="1765"/>
                  </a:lnTo>
                  <a:lnTo>
                    <a:pt x="2408" y="1760"/>
                  </a:lnTo>
                  <a:lnTo>
                    <a:pt x="2413" y="1756"/>
                  </a:lnTo>
                  <a:lnTo>
                    <a:pt x="2418" y="1749"/>
                  </a:lnTo>
                  <a:lnTo>
                    <a:pt x="2422" y="1740"/>
                  </a:lnTo>
                  <a:lnTo>
                    <a:pt x="2423" y="1711"/>
                  </a:lnTo>
                  <a:lnTo>
                    <a:pt x="2428" y="1686"/>
                  </a:lnTo>
                  <a:lnTo>
                    <a:pt x="2432" y="1663"/>
                  </a:lnTo>
                  <a:lnTo>
                    <a:pt x="2438" y="1644"/>
                  </a:lnTo>
                  <a:lnTo>
                    <a:pt x="2444" y="1628"/>
                  </a:lnTo>
                  <a:lnTo>
                    <a:pt x="2452" y="1614"/>
                  </a:lnTo>
                  <a:lnTo>
                    <a:pt x="2461" y="1600"/>
                  </a:lnTo>
                  <a:lnTo>
                    <a:pt x="2468" y="1590"/>
                  </a:lnTo>
                  <a:lnTo>
                    <a:pt x="2485" y="1574"/>
                  </a:lnTo>
                  <a:lnTo>
                    <a:pt x="2499" y="1560"/>
                  </a:lnTo>
                  <a:lnTo>
                    <a:pt x="2504" y="1554"/>
                  </a:lnTo>
                  <a:lnTo>
                    <a:pt x="2510" y="1548"/>
                  </a:lnTo>
                  <a:lnTo>
                    <a:pt x="2513" y="1541"/>
                  </a:lnTo>
                  <a:lnTo>
                    <a:pt x="2514" y="1533"/>
                  </a:lnTo>
                  <a:lnTo>
                    <a:pt x="2521" y="1501"/>
                  </a:lnTo>
                  <a:lnTo>
                    <a:pt x="2528" y="1472"/>
                  </a:lnTo>
                  <a:lnTo>
                    <a:pt x="2534" y="1449"/>
                  </a:lnTo>
                  <a:lnTo>
                    <a:pt x="2543" y="1429"/>
                  </a:lnTo>
                  <a:lnTo>
                    <a:pt x="2551" y="1413"/>
                  </a:lnTo>
                  <a:lnTo>
                    <a:pt x="2559" y="1400"/>
                  </a:lnTo>
                  <a:lnTo>
                    <a:pt x="2568" y="1389"/>
                  </a:lnTo>
                  <a:lnTo>
                    <a:pt x="2577" y="1380"/>
                  </a:lnTo>
                  <a:lnTo>
                    <a:pt x="2594" y="1367"/>
                  </a:lnTo>
                  <a:lnTo>
                    <a:pt x="2610" y="1357"/>
                  </a:lnTo>
                  <a:lnTo>
                    <a:pt x="2617" y="1351"/>
                  </a:lnTo>
                  <a:lnTo>
                    <a:pt x="2624" y="1345"/>
                  </a:lnTo>
                  <a:lnTo>
                    <a:pt x="2629" y="1337"/>
                  </a:lnTo>
                  <a:lnTo>
                    <a:pt x="2634" y="1327"/>
                  </a:lnTo>
                  <a:lnTo>
                    <a:pt x="2637" y="1320"/>
                  </a:lnTo>
                  <a:lnTo>
                    <a:pt x="2642" y="1312"/>
                  </a:lnTo>
                  <a:lnTo>
                    <a:pt x="2646" y="1305"/>
                  </a:lnTo>
                  <a:lnTo>
                    <a:pt x="2650" y="1301"/>
                  </a:lnTo>
                  <a:lnTo>
                    <a:pt x="2655" y="1297"/>
                  </a:lnTo>
                  <a:lnTo>
                    <a:pt x="2660" y="1292"/>
                  </a:lnTo>
                  <a:lnTo>
                    <a:pt x="2666" y="1289"/>
                  </a:lnTo>
                  <a:lnTo>
                    <a:pt x="2671" y="1287"/>
                  </a:lnTo>
                  <a:lnTo>
                    <a:pt x="2683" y="1282"/>
                  </a:lnTo>
                  <a:lnTo>
                    <a:pt x="2695" y="1280"/>
                  </a:lnTo>
                  <a:lnTo>
                    <a:pt x="2707" y="1278"/>
                  </a:lnTo>
                  <a:lnTo>
                    <a:pt x="2719" y="1277"/>
                  </a:lnTo>
                  <a:lnTo>
                    <a:pt x="2731" y="1275"/>
                  </a:lnTo>
                  <a:lnTo>
                    <a:pt x="2742" y="1270"/>
                  </a:lnTo>
                  <a:lnTo>
                    <a:pt x="2747" y="1268"/>
                  </a:lnTo>
                  <a:lnTo>
                    <a:pt x="2752" y="1265"/>
                  </a:lnTo>
                  <a:lnTo>
                    <a:pt x="2757" y="1262"/>
                  </a:lnTo>
                  <a:lnTo>
                    <a:pt x="2760" y="1256"/>
                  </a:lnTo>
                  <a:lnTo>
                    <a:pt x="2764" y="1252"/>
                  </a:lnTo>
                  <a:lnTo>
                    <a:pt x="2768" y="1245"/>
                  </a:lnTo>
                  <a:lnTo>
                    <a:pt x="2770" y="1239"/>
                  </a:lnTo>
                  <a:lnTo>
                    <a:pt x="2772" y="1230"/>
                  </a:lnTo>
                  <a:lnTo>
                    <a:pt x="2774" y="1221"/>
                  </a:lnTo>
                  <a:lnTo>
                    <a:pt x="2775" y="1210"/>
                  </a:lnTo>
                  <a:lnTo>
                    <a:pt x="2775" y="1199"/>
                  </a:lnTo>
                  <a:lnTo>
                    <a:pt x="2775" y="1186"/>
                  </a:lnTo>
                  <a:lnTo>
                    <a:pt x="2775" y="1154"/>
                  </a:lnTo>
                  <a:lnTo>
                    <a:pt x="2775" y="1127"/>
                  </a:lnTo>
                  <a:lnTo>
                    <a:pt x="2778" y="1103"/>
                  </a:lnTo>
                  <a:lnTo>
                    <a:pt x="2780" y="1081"/>
                  </a:lnTo>
                  <a:lnTo>
                    <a:pt x="2783" y="1062"/>
                  </a:lnTo>
                  <a:lnTo>
                    <a:pt x="2786" y="1046"/>
                  </a:lnTo>
                  <a:lnTo>
                    <a:pt x="2790" y="1030"/>
                  </a:lnTo>
                  <a:lnTo>
                    <a:pt x="2794" y="1017"/>
                  </a:lnTo>
                  <a:lnTo>
                    <a:pt x="2802" y="993"/>
                  </a:lnTo>
                  <a:lnTo>
                    <a:pt x="2809" y="971"/>
                  </a:lnTo>
                  <a:lnTo>
                    <a:pt x="2813" y="961"/>
                  </a:lnTo>
                  <a:lnTo>
                    <a:pt x="2815" y="950"/>
                  </a:lnTo>
                  <a:lnTo>
                    <a:pt x="2816" y="938"/>
                  </a:lnTo>
                  <a:lnTo>
                    <a:pt x="2817" y="925"/>
                  </a:lnTo>
                  <a:lnTo>
                    <a:pt x="2817" y="93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3031569" y="4084099"/>
              <a:ext cx="805289" cy="807577"/>
            </a:xfrm>
            <a:custGeom>
              <a:avLst/>
              <a:gdLst/>
              <a:ahLst/>
              <a:cxnLst>
                <a:cxn ang="0">
                  <a:pos x="2699" y="867"/>
                </a:cxn>
                <a:cxn ang="0">
                  <a:pos x="2620" y="810"/>
                </a:cxn>
                <a:cxn ang="0">
                  <a:pos x="2409" y="758"/>
                </a:cxn>
                <a:cxn ang="0">
                  <a:pos x="2276" y="668"/>
                </a:cxn>
                <a:cxn ang="0">
                  <a:pos x="2081" y="608"/>
                </a:cxn>
                <a:cxn ang="0">
                  <a:pos x="2030" y="556"/>
                </a:cxn>
                <a:cxn ang="0">
                  <a:pos x="2079" y="483"/>
                </a:cxn>
                <a:cxn ang="0">
                  <a:pos x="1956" y="451"/>
                </a:cxn>
                <a:cxn ang="0">
                  <a:pos x="1961" y="333"/>
                </a:cxn>
                <a:cxn ang="0">
                  <a:pos x="1809" y="251"/>
                </a:cxn>
                <a:cxn ang="0">
                  <a:pos x="1758" y="91"/>
                </a:cxn>
                <a:cxn ang="0">
                  <a:pos x="1689" y="49"/>
                </a:cxn>
                <a:cxn ang="0">
                  <a:pos x="1576" y="127"/>
                </a:cxn>
                <a:cxn ang="0">
                  <a:pos x="1375" y="99"/>
                </a:cxn>
                <a:cxn ang="0">
                  <a:pos x="1191" y="165"/>
                </a:cxn>
                <a:cxn ang="0">
                  <a:pos x="1067" y="127"/>
                </a:cxn>
                <a:cxn ang="0">
                  <a:pos x="840" y="7"/>
                </a:cxn>
                <a:cxn ang="0">
                  <a:pos x="624" y="49"/>
                </a:cxn>
                <a:cxn ang="0">
                  <a:pos x="544" y="62"/>
                </a:cxn>
                <a:cxn ang="0">
                  <a:pos x="395" y="240"/>
                </a:cxn>
                <a:cxn ang="0">
                  <a:pos x="303" y="263"/>
                </a:cxn>
                <a:cxn ang="0">
                  <a:pos x="253" y="399"/>
                </a:cxn>
                <a:cxn ang="0">
                  <a:pos x="180" y="618"/>
                </a:cxn>
                <a:cxn ang="0">
                  <a:pos x="103" y="920"/>
                </a:cxn>
                <a:cxn ang="0">
                  <a:pos x="31" y="1098"/>
                </a:cxn>
                <a:cxn ang="0">
                  <a:pos x="126" y="1202"/>
                </a:cxn>
                <a:cxn ang="0">
                  <a:pos x="64" y="1244"/>
                </a:cxn>
                <a:cxn ang="0">
                  <a:pos x="4" y="1144"/>
                </a:cxn>
                <a:cxn ang="0">
                  <a:pos x="9" y="1297"/>
                </a:cxn>
                <a:cxn ang="0">
                  <a:pos x="115" y="1513"/>
                </a:cxn>
                <a:cxn ang="0">
                  <a:pos x="118" y="1788"/>
                </a:cxn>
                <a:cxn ang="0">
                  <a:pos x="93" y="2036"/>
                </a:cxn>
                <a:cxn ang="0">
                  <a:pos x="166" y="2058"/>
                </a:cxn>
                <a:cxn ang="0">
                  <a:pos x="279" y="2093"/>
                </a:cxn>
                <a:cxn ang="0">
                  <a:pos x="478" y="2112"/>
                </a:cxn>
                <a:cxn ang="0">
                  <a:pos x="605" y="2099"/>
                </a:cxn>
                <a:cxn ang="0">
                  <a:pos x="700" y="2039"/>
                </a:cxn>
                <a:cxn ang="0">
                  <a:pos x="769" y="2115"/>
                </a:cxn>
                <a:cxn ang="0">
                  <a:pos x="895" y="2119"/>
                </a:cxn>
                <a:cxn ang="0">
                  <a:pos x="973" y="2241"/>
                </a:cxn>
                <a:cxn ang="0">
                  <a:pos x="988" y="2346"/>
                </a:cxn>
                <a:cxn ang="0">
                  <a:pos x="1024" y="2468"/>
                </a:cxn>
                <a:cxn ang="0">
                  <a:pos x="1037" y="2644"/>
                </a:cxn>
                <a:cxn ang="0">
                  <a:pos x="1078" y="2791"/>
                </a:cxn>
                <a:cxn ang="0">
                  <a:pos x="1184" y="2824"/>
                </a:cxn>
                <a:cxn ang="0">
                  <a:pos x="1373" y="2739"/>
                </a:cxn>
                <a:cxn ang="0">
                  <a:pos x="1500" y="2817"/>
                </a:cxn>
                <a:cxn ang="0">
                  <a:pos x="1595" y="2756"/>
                </a:cxn>
                <a:cxn ang="0">
                  <a:pos x="1633" y="2570"/>
                </a:cxn>
                <a:cxn ang="0">
                  <a:pos x="1725" y="2483"/>
                </a:cxn>
                <a:cxn ang="0">
                  <a:pos x="1811" y="2308"/>
                </a:cxn>
                <a:cxn ang="0">
                  <a:pos x="1975" y="2220"/>
                </a:cxn>
                <a:cxn ang="0">
                  <a:pos x="2120" y="2088"/>
                </a:cxn>
                <a:cxn ang="0">
                  <a:pos x="2279" y="1973"/>
                </a:cxn>
                <a:cxn ang="0">
                  <a:pos x="2353" y="1786"/>
                </a:cxn>
                <a:cxn ang="0">
                  <a:pos x="2423" y="1711"/>
                </a:cxn>
                <a:cxn ang="0">
                  <a:pos x="2513" y="1541"/>
                </a:cxn>
                <a:cxn ang="0">
                  <a:pos x="2617" y="1351"/>
                </a:cxn>
                <a:cxn ang="0">
                  <a:pos x="2683" y="1282"/>
                </a:cxn>
                <a:cxn ang="0">
                  <a:pos x="2770" y="1239"/>
                </a:cxn>
                <a:cxn ang="0">
                  <a:pos x="2790" y="1030"/>
                </a:cxn>
              </a:cxnLst>
              <a:rect l="0" t="0" r="r" b="b"/>
              <a:pathLst>
                <a:path w="2817" h="2824">
                  <a:moveTo>
                    <a:pt x="2817" y="930"/>
                  </a:moveTo>
                  <a:lnTo>
                    <a:pt x="2812" y="924"/>
                  </a:lnTo>
                  <a:lnTo>
                    <a:pt x="2807" y="917"/>
                  </a:lnTo>
                  <a:lnTo>
                    <a:pt x="2802" y="912"/>
                  </a:lnTo>
                  <a:lnTo>
                    <a:pt x="2795" y="907"/>
                  </a:lnTo>
                  <a:lnTo>
                    <a:pt x="2783" y="899"/>
                  </a:lnTo>
                  <a:lnTo>
                    <a:pt x="2770" y="891"/>
                  </a:lnTo>
                  <a:lnTo>
                    <a:pt x="2756" y="886"/>
                  </a:lnTo>
                  <a:lnTo>
                    <a:pt x="2741" y="880"/>
                  </a:lnTo>
                  <a:lnTo>
                    <a:pt x="2727" y="876"/>
                  </a:lnTo>
                  <a:lnTo>
                    <a:pt x="2713" y="871"/>
                  </a:lnTo>
                  <a:lnTo>
                    <a:pt x="2699" y="867"/>
                  </a:lnTo>
                  <a:lnTo>
                    <a:pt x="2685" y="864"/>
                  </a:lnTo>
                  <a:lnTo>
                    <a:pt x="2672" y="859"/>
                  </a:lnTo>
                  <a:lnTo>
                    <a:pt x="2660" y="854"/>
                  </a:lnTo>
                  <a:lnTo>
                    <a:pt x="2650" y="847"/>
                  </a:lnTo>
                  <a:lnTo>
                    <a:pt x="2642" y="841"/>
                  </a:lnTo>
                  <a:lnTo>
                    <a:pt x="2637" y="836"/>
                  </a:lnTo>
                  <a:lnTo>
                    <a:pt x="2634" y="832"/>
                  </a:lnTo>
                  <a:lnTo>
                    <a:pt x="2631" y="827"/>
                  </a:lnTo>
                  <a:lnTo>
                    <a:pt x="2628" y="822"/>
                  </a:lnTo>
                  <a:lnTo>
                    <a:pt x="2626" y="818"/>
                  </a:lnTo>
                  <a:lnTo>
                    <a:pt x="2623" y="814"/>
                  </a:lnTo>
                  <a:lnTo>
                    <a:pt x="2620" y="810"/>
                  </a:lnTo>
                  <a:lnTo>
                    <a:pt x="2614" y="807"/>
                  </a:lnTo>
                  <a:lnTo>
                    <a:pt x="2603" y="801"/>
                  </a:lnTo>
                  <a:lnTo>
                    <a:pt x="2589" y="797"/>
                  </a:lnTo>
                  <a:lnTo>
                    <a:pt x="2572" y="792"/>
                  </a:lnTo>
                  <a:lnTo>
                    <a:pt x="2555" y="789"/>
                  </a:lnTo>
                  <a:lnTo>
                    <a:pt x="2536" y="787"/>
                  </a:lnTo>
                  <a:lnTo>
                    <a:pt x="2517" y="784"/>
                  </a:lnTo>
                  <a:lnTo>
                    <a:pt x="2478" y="778"/>
                  </a:lnTo>
                  <a:lnTo>
                    <a:pt x="2443" y="770"/>
                  </a:lnTo>
                  <a:lnTo>
                    <a:pt x="2428" y="766"/>
                  </a:lnTo>
                  <a:lnTo>
                    <a:pt x="2415" y="761"/>
                  </a:lnTo>
                  <a:lnTo>
                    <a:pt x="2409" y="758"/>
                  </a:lnTo>
                  <a:lnTo>
                    <a:pt x="2404" y="755"/>
                  </a:lnTo>
                  <a:lnTo>
                    <a:pt x="2399" y="751"/>
                  </a:lnTo>
                  <a:lnTo>
                    <a:pt x="2396" y="747"/>
                  </a:lnTo>
                  <a:lnTo>
                    <a:pt x="2382" y="728"/>
                  </a:lnTo>
                  <a:lnTo>
                    <a:pt x="2369" y="712"/>
                  </a:lnTo>
                  <a:lnTo>
                    <a:pt x="2355" y="700"/>
                  </a:lnTo>
                  <a:lnTo>
                    <a:pt x="2342" y="690"/>
                  </a:lnTo>
                  <a:lnTo>
                    <a:pt x="2330" y="684"/>
                  </a:lnTo>
                  <a:lnTo>
                    <a:pt x="2318" y="678"/>
                  </a:lnTo>
                  <a:lnTo>
                    <a:pt x="2307" y="675"/>
                  </a:lnTo>
                  <a:lnTo>
                    <a:pt x="2296" y="672"/>
                  </a:lnTo>
                  <a:lnTo>
                    <a:pt x="2276" y="668"/>
                  </a:lnTo>
                  <a:lnTo>
                    <a:pt x="2259" y="663"/>
                  </a:lnTo>
                  <a:lnTo>
                    <a:pt x="2251" y="659"/>
                  </a:lnTo>
                  <a:lnTo>
                    <a:pt x="2244" y="652"/>
                  </a:lnTo>
                  <a:lnTo>
                    <a:pt x="2237" y="644"/>
                  </a:lnTo>
                  <a:lnTo>
                    <a:pt x="2231" y="633"/>
                  </a:lnTo>
                  <a:lnTo>
                    <a:pt x="2217" y="629"/>
                  </a:lnTo>
                  <a:lnTo>
                    <a:pt x="2201" y="626"/>
                  </a:lnTo>
                  <a:lnTo>
                    <a:pt x="2184" y="622"/>
                  </a:lnTo>
                  <a:lnTo>
                    <a:pt x="2167" y="620"/>
                  </a:lnTo>
                  <a:lnTo>
                    <a:pt x="2132" y="616"/>
                  </a:lnTo>
                  <a:lnTo>
                    <a:pt x="2098" y="611"/>
                  </a:lnTo>
                  <a:lnTo>
                    <a:pt x="2081" y="608"/>
                  </a:lnTo>
                  <a:lnTo>
                    <a:pt x="2067" y="605"/>
                  </a:lnTo>
                  <a:lnTo>
                    <a:pt x="2054" y="602"/>
                  </a:lnTo>
                  <a:lnTo>
                    <a:pt x="2044" y="596"/>
                  </a:lnTo>
                  <a:lnTo>
                    <a:pt x="2038" y="594"/>
                  </a:lnTo>
                  <a:lnTo>
                    <a:pt x="2035" y="591"/>
                  </a:lnTo>
                  <a:lnTo>
                    <a:pt x="2032" y="586"/>
                  </a:lnTo>
                  <a:lnTo>
                    <a:pt x="2030" y="583"/>
                  </a:lnTo>
                  <a:lnTo>
                    <a:pt x="2028" y="579"/>
                  </a:lnTo>
                  <a:lnTo>
                    <a:pt x="2026" y="574"/>
                  </a:lnTo>
                  <a:lnTo>
                    <a:pt x="2026" y="570"/>
                  </a:lnTo>
                  <a:lnTo>
                    <a:pt x="2028" y="564"/>
                  </a:lnTo>
                  <a:lnTo>
                    <a:pt x="2030" y="556"/>
                  </a:lnTo>
                  <a:lnTo>
                    <a:pt x="2032" y="549"/>
                  </a:lnTo>
                  <a:lnTo>
                    <a:pt x="2035" y="543"/>
                  </a:lnTo>
                  <a:lnTo>
                    <a:pt x="2038" y="539"/>
                  </a:lnTo>
                  <a:lnTo>
                    <a:pt x="2047" y="532"/>
                  </a:lnTo>
                  <a:lnTo>
                    <a:pt x="2055" y="526"/>
                  </a:lnTo>
                  <a:lnTo>
                    <a:pt x="2063" y="520"/>
                  </a:lnTo>
                  <a:lnTo>
                    <a:pt x="2070" y="513"/>
                  </a:lnTo>
                  <a:lnTo>
                    <a:pt x="2074" y="508"/>
                  </a:lnTo>
                  <a:lnTo>
                    <a:pt x="2076" y="502"/>
                  </a:lnTo>
                  <a:lnTo>
                    <a:pt x="2078" y="495"/>
                  </a:lnTo>
                  <a:lnTo>
                    <a:pt x="2079" y="486"/>
                  </a:lnTo>
                  <a:lnTo>
                    <a:pt x="2079" y="483"/>
                  </a:lnTo>
                  <a:lnTo>
                    <a:pt x="2077" y="480"/>
                  </a:lnTo>
                  <a:lnTo>
                    <a:pt x="2075" y="478"/>
                  </a:lnTo>
                  <a:lnTo>
                    <a:pt x="2071" y="475"/>
                  </a:lnTo>
                  <a:lnTo>
                    <a:pt x="2061" y="473"/>
                  </a:lnTo>
                  <a:lnTo>
                    <a:pt x="2049" y="471"/>
                  </a:lnTo>
                  <a:lnTo>
                    <a:pt x="2020" y="470"/>
                  </a:lnTo>
                  <a:lnTo>
                    <a:pt x="1989" y="467"/>
                  </a:lnTo>
                  <a:lnTo>
                    <a:pt x="1981" y="465"/>
                  </a:lnTo>
                  <a:lnTo>
                    <a:pt x="1974" y="462"/>
                  </a:lnTo>
                  <a:lnTo>
                    <a:pt x="1968" y="459"/>
                  </a:lnTo>
                  <a:lnTo>
                    <a:pt x="1962" y="456"/>
                  </a:lnTo>
                  <a:lnTo>
                    <a:pt x="1956" y="451"/>
                  </a:lnTo>
                  <a:lnTo>
                    <a:pt x="1952" y="446"/>
                  </a:lnTo>
                  <a:lnTo>
                    <a:pt x="1949" y="439"/>
                  </a:lnTo>
                  <a:lnTo>
                    <a:pt x="1945" y="433"/>
                  </a:lnTo>
                  <a:lnTo>
                    <a:pt x="1944" y="424"/>
                  </a:lnTo>
                  <a:lnTo>
                    <a:pt x="1943" y="415"/>
                  </a:lnTo>
                  <a:lnTo>
                    <a:pt x="1943" y="404"/>
                  </a:lnTo>
                  <a:lnTo>
                    <a:pt x="1945" y="393"/>
                  </a:lnTo>
                  <a:lnTo>
                    <a:pt x="1949" y="380"/>
                  </a:lnTo>
                  <a:lnTo>
                    <a:pt x="1954" y="366"/>
                  </a:lnTo>
                  <a:lnTo>
                    <a:pt x="1960" y="349"/>
                  </a:lnTo>
                  <a:lnTo>
                    <a:pt x="1968" y="332"/>
                  </a:lnTo>
                  <a:lnTo>
                    <a:pt x="1961" y="333"/>
                  </a:lnTo>
                  <a:lnTo>
                    <a:pt x="1954" y="334"/>
                  </a:lnTo>
                  <a:lnTo>
                    <a:pt x="1946" y="334"/>
                  </a:lnTo>
                  <a:lnTo>
                    <a:pt x="1939" y="333"/>
                  </a:lnTo>
                  <a:lnTo>
                    <a:pt x="1923" y="330"/>
                  </a:lnTo>
                  <a:lnTo>
                    <a:pt x="1908" y="324"/>
                  </a:lnTo>
                  <a:lnTo>
                    <a:pt x="1892" y="317"/>
                  </a:lnTo>
                  <a:lnTo>
                    <a:pt x="1876" y="308"/>
                  </a:lnTo>
                  <a:lnTo>
                    <a:pt x="1862" y="298"/>
                  </a:lnTo>
                  <a:lnTo>
                    <a:pt x="1847" y="287"/>
                  </a:lnTo>
                  <a:lnTo>
                    <a:pt x="1833" y="275"/>
                  </a:lnTo>
                  <a:lnTo>
                    <a:pt x="1820" y="263"/>
                  </a:lnTo>
                  <a:lnTo>
                    <a:pt x="1809" y="251"/>
                  </a:lnTo>
                  <a:lnTo>
                    <a:pt x="1798" y="240"/>
                  </a:lnTo>
                  <a:lnTo>
                    <a:pt x="1790" y="230"/>
                  </a:lnTo>
                  <a:lnTo>
                    <a:pt x="1783" y="221"/>
                  </a:lnTo>
                  <a:lnTo>
                    <a:pt x="1778" y="213"/>
                  </a:lnTo>
                  <a:lnTo>
                    <a:pt x="1774" y="208"/>
                  </a:lnTo>
                  <a:lnTo>
                    <a:pt x="1769" y="196"/>
                  </a:lnTo>
                  <a:lnTo>
                    <a:pt x="1765" y="183"/>
                  </a:lnTo>
                  <a:lnTo>
                    <a:pt x="1763" y="170"/>
                  </a:lnTo>
                  <a:lnTo>
                    <a:pt x="1762" y="155"/>
                  </a:lnTo>
                  <a:lnTo>
                    <a:pt x="1760" y="128"/>
                  </a:lnTo>
                  <a:lnTo>
                    <a:pt x="1759" y="103"/>
                  </a:lnTo>
                  <a:lnTo>
                    <a:pt x="1758" y="91"/>
                  </a:lnTo>
                  <a:lnTo>
                    <a:pt x="1754" y="80"/>
                  </a:lnTo>
                  <a:lnTo>
                    <a:pt x="1750" y="70"/>
                  </a:lnTo>
                  <a:lnTo>
                    <a:pt x="1745" y="62"/>
                  </a:lnTo>
                  <a:lnTo>
                    <a:pt x="1741" y="58"/>
                  </a:lnTo>
                  <a:lnTo>
                    <a:pt x="1737" y="56"/>
                  </a:lnTo>
                  <a:lnTo>
                    <a:pt x="1733" y="52"/>
                  </a:lnTo>
                  <a:lnTo>
                    <a:pt x="1726" y="50"/>
                  </a:lnTo>
                  <a:lnTo>
                    <a:pt x="1720" y="48"/>
                  </a:lnTo>
                  <a:lnTo>
                    <a:pt x="1714" y="47"/>
                  </a:lnTo>
                  <a:lnTo>
                    <a:pt x="1705" y="46"/>
                  </a:lnTo>
                  <a:lnTo>
                    <a:pt x="1697" y="46"/>
                  </a:lnTo>
                  <a:lnTo>
                    <a:pt x="1689" y="49"/>
                  </a:lnTo>
                  <a:lnTo>
                    <a:pt x="1668" y="60"/>
                  </a:lnTo>
                  <a:lnTo>
                    <a:pt x="1655" y="68"/>
                  </a:lnTo>
                  <a:lnTo>
                    <a:pt x="1640" y="80"/>
                  </a:lnTo>
                  <a:lnTo>
                    <a:pt x="1633" y="86"/>
                  </a:lnTo>
                  <a:lnTo>
                    <a:pt x="1626" y="93"/>
                  </a:lnTo>
                  <a:lnTo>
                    <a:pt x="1619" y="102"/>
                  </a:lnTo>
                  <a:lnTo>
                    <a:pt x="1612" y="110"/>
                  </a:lnTo>
                  <a:lnTo>
                    <a:pt x="1605" y="115"/>
                  </a:lnTo>
                  <a:lnTo>
                    <a:pt x="1599" y="119"/>
                  </a:lnTo>
                  <a:lnTo>
                    <a:pt x="1591" y="122"/>
                  </a:lnTo>
                  <a:lnTo>
                    <a:pt x="1583" y="125"/>
                  </a:lnTo>
                  <a:lnTo>
                    <a:pt x="1576" y="127"/>
                  </a:lnTo>
                  <a:lnTo>
                    <a:pt x="1567" y="128"/>
                  </a:lnTo>
                  <a:lnTo>
                    <a:pt x="1558" y="129"/>
                  </a:lnTo>
                  <a:lnTo>
                    <a:pt x="1549" y="129"/>
                  </a:lnTo>
                  <a:lnTo>
                    <a:pt x="1531" y="129"/>
                  </a:lnTo>
                  <a:lnTo>
                    <a:pt x="1512" y="127"/>
                  </a:lnTo>
                  <a:lnTo>
                    <a:pt x="1492" y="124"/>
                  </a:lnTo>
                  <a:lnTo>
                    <a:pt x="1474" y="120"/>
                  </a:lnTo>
                  <a:lnTo>
                    <a:pt x="1438" y="111"/>
                  </a:lnTo>
                  <a:lnTo>
                    <a:pt x="1405" y="104"/>
                  </a:lnTo>
                  <a:lnTo>
                    <a:pt x="1392" y="101"/>
                  </a:lnTo>
                  <a:lnTo>
                    <a:pt x="1379" y="99"/>
                  </a:lnTo>
                  <a:lnTo>
                    <a:pt x="1375" y="99"/>
                  </a:lnTo>
                  <a:lnTo>
                    <a:pt x="1371" y="101"/>
                  </a:lnTo>
                  <a:lnTo>
                    <a:pt x="1367" y="101"/>
                  </a:lnTo>
                  <a:lnTo>
                    <a:pt x="1364" y="103"/>
                  </a:lnTo>
                  <a:lnTo>
                    <a:pt x="1339" y="117"/>
                  </a:lnTo>
                  <a:lnTo>
                    <a:pt x="1301" y="137"/>
                  </a:lnTo>
                  <a:lnTo>
                    <a:pt x="1264" y="155"/>
                  </a:lnTo>
                  <a:lnTo>
                    <a:pt x="1244" y="164"/>
                  </a:lnTo>
                  <a:lnTo>
                    <a:pt x="1231" y="167"/>
                  </a:lnTo>
                  <a:lnTo>
                    <a:pt x="1220" y="170"/>
                  </a:lnTo>
                  <a:lnTo>
                    <a:pt x="1211" y="170"/>
                  </a:lnTo>
                  <a:lnTo>
                    <a:pt x="1201" y="167"/>
                  </a:lnTo>
                  <a:lnTo>
                    <a:pt x="1191" y="165"/>
                  </a:lnTo>
                  <a:lnTo>
                    <a:pt x="1181" y="162"/>
                  </a:lnTo>
                  <a:lnTo>
                    <a:pt x="1172" y="158"/>
                  </a:lnTo>
                  <a:lnTo>
                    <a:pt x="1163" y="153"/>
                  </a:lnTo>
                  <a:lnTo>
                    <a:pt x="1146" y="143"/>
                  </a:lnTo>
                  <a:lnTo>
                    <a:pt x="1129" y="135"/>
                  </a:lnTo>
                  <a:lnTo>
                    <a:pt x="1121" y="131"/>
                  </a:lnTo>
                  <a:lnTo>
                    <a:pt x="1113" y="129"/>
                  </a:lnTo>
                  <a:lnTo>
                    <a:pt x="1104" y="128"/>
                  </a:lnTo>
                  <a:lnTo>
                    <a:pt x="1097" y="128"/>
                  </a:lnTo>
                  <a:lnTo>
                    <a:pt x="1087" y="129"/>
                  </a:lnTo>
                  <a:lnTo>
                    <a:pt x="1077" y="128"/>
                  </a:lnTo>
                  <a:lnTo>
                    <a:pt x="1067" y="127"/>
                  </a:lnTo>
                  <a:lnTo>
                    <a:pt x="1057" y="124"/>
                  </a:lnTo>
                  <a:lnTo>
                    <a:pt x="1047" y="120"/>
                  </a:lnTo>
                  <a:lnTo>
                    <a:pt x="1037" y="116"/>
                  </a:lnTo>
                  <a:lnTo>
                    <a:pt x="1027" y="111"/>
                  </a:lnTo>
                  <a:lnTo>
                    <a:pt x="1017" y="105"/>
                  </a:lnTo>
                  <a:lnTo>
                    <a:pt x="974" y="79"/>
                  </a:lnTo>
                  <a:lnTo>
                    <a:pt x="928" y="49"/>
                  </a:lnTo>
                  <a:lnTo>
                    <a:pt x="904" y="35"/>
                  </a:lnTo>
                  <a:lnTo>
                    <a:pt x="878" y="22"/>
                  </a:lnTo>
                  <a:lnTo>
                    <a:pt x="866" y="16"/>
                  </a:lnTo>
                  <a:lnTo>
                    <a:pt x="853" y="12"/>
                  </a:lnTo>
                  <a:lnTo>
                    <a:pt x="840" y="7"/>
                  </a:lnTo>
                  <a:lnTo>
                    <a:pt x="827" y="4"/>
                  </a:lnTo>
                  <a:lnTo>
                    <a:pt x="813" y="1"/>
                  </a:lnTo>
                  <a:lnTo>
                    <a:pt x="798" y="0"/>
                  </a:lnTo>
                  <a:lnTo>
                    <a:pt x="784" y="0"/>
                  </a:lnTo>
                  <a:lnTo>
                    <a:pt x="770" y="1"/>
                  </a:lnTo>
                  <a:lnTo>
                    <a:pt x="756" y="3"/>
                  </a:lnTo>
                  <a:lnTo>
                    <a:pt x="740" y="6"/>
                  </a:lnTo>
                  <a:lnTo>
                    <a:pt x="725" y="11"/>
                  </a:lnTo>
                  <a:lnTo>
                    <a:pt x="710" y="17"/>
                  </a:lnTo>
                  <a:lnTo>
                    <a:pt x="678" y="30"/>
                  </a:lnTo>
                  <a:lnTo>
                    <a:pt x="642" y="44"/>
                  </a:lnTo>
                  <a:lnTo>
                    <a:pt x="624" y="49"/>
                  </a:lnTo>
                  <a:lnTo>
                    <a:pt x="609" y="53"/>
                  </a:lnTo>
                  <a:lnTo>
                    <a:pt x="601" y="54"/>
                  </a:lnTo>
                  <a:lnTo>
                    <a:pt x="595" y="54"/>
                  </a:lnTo>
                  <a:lnTo>
                    <a:pt x="590" y="54"/>
                  </a:lnTo>
                  <a:lnTo>
                    <a:pt x="586" y="53"/>
                  </a:lnTo>
                  <a:lnTo>
                    <a:pt x="579" y="51"/>
                  </a:lnTo>
                  <a:lnTo>
                    <a:pt x="574" y="51"/>
                  </a:lnTo>
                  <a:lnTo>
                    <a:pt x="568" y="51"/>
                  </a:lnTo>
                  <a:lnTo>
                    <a:pt x="561" y="52"/>
                  </a:lnTo>
                  <a:lnTo>
                    <a:pt x="556" y="54"/>
                  </a:lnTo>
                  <a:lnTo>
                    <a:pt x="551" y="58"/>
                  </a:lnTo>
                  <a:lnTo>
                    <a:pt x="544" y="62"/>
                  </a:lnTo>
                  <a:lnTo>
                    <a:pt x="538" y="67"/>
                  </a:lnTo>
                  <a:lnTo>
                    <a:pt x="527" y="79"/>
                  </a:lnTo>
                  <a:lnTo>
                    <a:pt x="515" y="92"/>
                  </a:lnTo>
                  <a:lnTo>
                    <a:pt x="503" y="108"/>
                  </a:lnTo>
                  <a:lnTo>
                    <a:pt x="492" y="125"/>
                  </a:lnTo>
                  <a:lnTo>
                    <a:pt x="468" y="160"/>
                  </a:lnTo>
                  <a:lnTo>
                    <a:pt x="443" y="195"/>
                  </a:lnTo>
                  <a:lnTo>
                    <a:pt x="430" y="210"/>
                  </a:lnTo>
                  <a:lnTo>
                    <a:pt x="416" y="223"/>
                  </a:lnTo>
                  <a:lnTo>
                    <a:pt x="409" y="230"/>
                  </a:lnTo>
                  <a:lnTo>
                    <a:pt x="401" y="235"/>
                  </a:lnTo>
                  <a:lnTo>
                    <a:pt x="395" y="240"/>
                  </a:lnTo>
                  <a:lnTo>
                    <a:pt x="387" y="244"/>
                  </a:lnTo>
                  <a:lnTo>
                    <a:pt x="379" y="247"/>
                  </a:lnTo>
                  <a:lnTo>
                    <a:pt x="372" y="251"/>
                  </a:lnTo>
                  <a:lnTo>
                    <a:pt x="365" y="253"/>
                  </a:lnTo>
                  <a:lnTo>
                    <a:pt x="359" y="253"/>
                  </a:lnTo>
                  <a:lnTo>
                    <a:pt x="345" y="254"/>
                  </a:lnTo>
                  <a:lnTo>
                    <a:pt x="333" y="254"/>
                  </a:lnTo>
                  <a:lnTo>
                    <a:pt x="327" y="255"/>
                  </a:lnTo>
                  <a:lnTo>
                    <a:pt x="321" y="256"/>
                  </a:lnTo>
                  <a:lnTo>
                    <a:pt x="316" y="257"/>
                  </a:lnTo>
                  <a:lnTo>
                    <a:pt x="309" y="259"/>
                  </a:lnTo>
                  <a:lnTo>
                    <a:pt x="303" y="263"/>
                  </a:lnTo>
                  <a:lnTo>
                    <a:pt x="297" y="267"/>
                  </a:lnTo>
                  <a:lnTo>
                    <a:pt x="291" y="273"/>
                  </a:lnTo>
                  <a:lnTo>
                    <a:pt x="284" y="280"/>
                  </a:lnTo>
                  <a:lnTo>
                    <a:pt x="279" y="289"/>
                  </a:lnTo>
                  <a:lnTo>
                    <a:pt x="274" y="298"/>
                  </a:lnTo>
                  <a:lnTo>
                    <a:pt x="270" y="308"/>
                  </a:lnTo>
                  <a:lnTo>
                    <a:pt x="268" y="319"/>
                  </a:lnTo>
                  <a:lnTo>
                    <a:pt x="263" y="342"/>
                  </a:lnTo>
                  <a:lnTo>
                    <a:pt x="261" y="366"/>
                  </a:lnTo>
                  <a:lnTo>
                    <a:pt x="259" y="377"/>
                  </a:lnTo>
                  <a:lnTo>
                    <a:pt x="257" y="389"/>
                  </a:lnTo>
                  <a:lnTo>
                    <a:pt x="253" y="399"/>
                  </a:lnTo>
                  <a:lnTo>
                    <a:pt x="250" y="409"/>
                  </a:lnTo>
                  <a:lnTo>
                    <a:pt x="245" y="418"/>
                  </a:lnTo>
                  <a:lnTo>
                    <a:pt x="239" y="426"/>
                  </a:lnTo>
                  <a:lnTo>
                    <a:pt x="231" y="433"/>
                  </a:lnTo>
                  <a:lnTo>
                    <a:pt x="222" y="437"/>
                  </a:lnTo>
                  <a:lnTo>
                    <a:pt x="223" y="454"/>
                  </a:lnTo>
                  <a:lnTo>
                    <a:pt x="222" y="471"/>
                  </a:lnTo>
                  <a:lnTo>
                    <a:pt x="218" y="490"/>
                  </a:lnTo>
                  <a:lnTo>
                    <a:pt x="214" y="509"/>
                  </a:lnTo>
                  <a:lnTo>
                    <a:pt x="202" y="550"/>
                  </a:lnTo>
                  <a:lnTo>
                    <a:pt x="188" y="595"/>
                  </a:lnTo>
                  <a:lnTo>
                    <a:pt x="180" y="618"/>
                  </a:lnTo>
                  <a:lnTo>
                    <a:pt x="173" y="642"/>
                  </a:lnTo>
                  <a:lnTo>
                    <a:pt x="167" y="667"/>
                  </a:lnTo>
                  <a:lnTo>
                    <a:pt x="161" y="694"/>
                  </a:lnTo>
                  <a:lnTo>
                    <a:pt x="157" y="720"/>
                  </a:lnTo>
                  <a:lnTo>
                    <a:pt x="155" y="747"/>
                  </a:lnTo>
                  <a:lnTo>
                    <a:pt x="154" y="775"/>
                  </a:lnTo>
                  <a:lnTo>
                    <a:pt x="155" y="803"/>
                  </a:lnTo>
                  <a:lnTo>
                    <a:pt x="150" y="822"/>
                  </a:lnTo>
                  <a:lnTo>
                    <a:pt x="144" y="842"/>
                  </a:lnTo>
                  <a:lnTo>
                    <a:pt x="135" y="861"/>
                  </a:lnTo>
                  <a:lnTo>
                    <a:pt x="125" y="880"/>
                  </a:lnTo>
                  <a:lnTo>
                    <a:pt x="103" y="920"/>
                  </a:lnTo>
                  <a:lnTo>
                    <a:pt x="79" y="959"/>
                  </a:lnTo>
                  <a:lnTo>
                    <a:pt x="68" y="979"/>
                  </a:lnTo>
                  <a:lnTo>
                    <a:pt x="57" y="997"/>
                  </a:lnTo>
                  <a:lnTo>
                    <a:pt x="47" y="1015"/>
                  </a:lnTo>
                  <a:lnTo>
                    <a:pt x="40" y="1034"/>
                  </a:lnTo>
                  <a:lnTo>
                    <a:pt x="33" y="1050"/>
                  </a:lnTo>
                  <a:lnTo>
                    <a:pt x="29" y="1066"/>
                  </a:lnTo>
                  <a:lnTo>
                    <a:pt x="27" y="1074"/>
                  </a:lnTo>
                  <a:lnTo>
                    <a:pt x="27" y="1081"/>
                  </a:lnTo>
                  <a:lnTo>
                    <a:pt x="27" y="1088"/>
                  </a:lnTo>
                  <a:lnTo>
                    <a:pt x="29" y="1095"/>
                  </a:lnTo>
                  <a:lnTo>
                    <a:pt x="31" y="1098"/>
                  </a:lnTo>
                  <a:lnTo>
                    <a:pt x="34" y="1104"/>
                  </a:lnTo>
                  <a:lnTo>
                    <a:pt x="40" y="1109"/>
                  </a:lnTo>
                  <a:lnTo>
                    <a:pt x="47" y="1116"/>
                  </a:lnTo>
                  <a:lnTo>
                    <a:pt x="64" y="1131"/>
                  </a:lnTo>
                  <a:lnTo>
                    <a:pt x="82" y="1146"/>
                  </a:lnTo>
                  <a:lnTo>
                    <a:pt x="101" y="1163"/>
                  </a:lnTo>
                  <a:lnTo>
                    <a:pt x="116" y="1178"/>
                  </a:lnTo>
                  <a:lnTo>
                    <a:pt x="122" y="1185"/>
                  </a:lnTo>
                  <a:lnTo>
                    <a:pt x="126" y="1190"/>
                  </a:lnTo>
                  <a:lnTo>
                    <a:pt x="128" y="1195"/>
                  </a:lnTo>
                  <a:lnTo>
                    <a:pt x="129" y="1198"/>
                  </a:lnTo>
                  <a:lnTo>
                    <a:pt x="126" y="1202"/>
                  </a:lnTo>
                  <a:lnTo>
                    <a:pt x="124" y="1206"/>
                  </a:lnTo>
                  <a:lnTo>
                    <a:pt x="120" y="1208"/>
                  </a:lnTo>
                  <a:lnTo>
                    <a:pt x="115" y="1211"/>
                  </a:lnTo>
                  <a:lnTo>
                    <a:pt x="106" y="1216"/>
                  </a:lnTo>
                  <a:lnTo>
                    <a:pt x="95" y="1219"/>
                  </a:lnTo>
                  <a:lnTo>
                    <a:pt x="86" y="1223"/>
                  </a:lnTo>
                  <a:lnTo>
                    <a:pt x="77" y="1229"/>
                  </a:lnTo>
                  <a:lnTo>
                    <a:pt x="72" y="1231"/>
                  </a:lnTo>
                  <a:lnTo>
                    <a:pt x="69" y="1234"/>
                  </a:lnTo>
                  <a:lnTo>
                    <a:pt x="66" y="1239"/>
                  </a:lnTo>
                  <a:lnTo>
                    <a:pt x="65" y="1242"/>
                  </a:lnTo>
                  <a:lnTo>
                    <a:pt x="64" y="1244"/>
                  </a:lnTo>
                  <a:lnTo>
                    <a:pt x="63" y="1244"/>
                  </a:lnTo>
                  <a:lnTo>
                    <a:pt x="61" y="1244"/>
                  </a:lnTo>
                  <a:lnTo>
                    <a:pt x="60" y="1243"/>
                  </a:lnTo>
                  <a:lnTo>
                    <a:pt x="57" y="1239"/>
                  </a:lnTo>
                  <a:lnTo>
                    <a:pt x="53" y="1233"/>
                  </a:lnTo>
                  <a:lnTo>
                    <a:pt x="43" y="1214"/>
                  </a:lnTo>
                  <a:lnTo>
                    <a:pt x="33" y="1194"/>
                  </a:lnTo>
                  <a:lnTo>
                    <a:pt x="22" y="1173"/>
                  </a:lnTo>
                  <a:lnTo>
                    <a:pt x="12" y="1155"/>
                  </a:lnTo>
                  <a:lnTo>
                    <a:pt x="9" y="1149"/>
                  </a:lnTo>
                  <a:lnTo>
                    <a:pt x="6" y="1145"/>
                  </a:lnTo>
                  <a:lnTo>
                    <a:pt x="4" y="1144"/>
                  </a:lnTo>
                  <a:lnTo>
                    <a:pt x="3" y="1144"/>
                  </a:lnTo>
                  <a:lnTo>
                    <a:pt x="3" y="1145"/>
                  </a:lnTo>
                  <a:lnTo>
                    <a:pt x="2" y="1146"/>
                  </a:lnTo>
                  <a:lnTo>
                    <a:pt x="1" y="1161"/>
                  </a:lnTo>
                  <a:lnTo>
                    <a:pt x="0" y="1176"/>
                  </a:lnTo>
                  <a:lnTo>
                    <a:pt x="0" y="1191"/>
                  </a:lnTo>
                  <a:lnTo>
                    <a:pt x="0" y="1209"/>
                  </a:lnTo>
                  <a:lnTo>
                    <a:pt x="0" y="1229"/>
                  </a:lnTo>
                  <a:lnTo>
                    <a:pt x="1" y="1247"/>
                  </a:lnTo>
                  <a:lnTo>
                    <a:pt x="3" y="1265"/>
                  </a:lnTo>
                  <a:lnTo>
                    <a:pt x="6" y="1281"/>
                  </a:lnTo>
                  <a:lnTo>
                    <a:pt x="9" y="1297"/>
                  </a:lnTo>
                  <a:lnTo>
                    <a:pt x="12" y="1311"/>
                  </a:lnTo>
                  <a:lnTo>
                    <a:pt x="17" y="1325"/>
                  </a:lnTo>
                  <a:lnTo>
                    <a:pt x="21" y="1337"/>
                  </a:lnTo>
                  <a:lnTo>
                    <a:pt x="31" y="1360"/>
                  </a:lnTo>
                  <a:lnTo>
                    <a:pt x="42" y="1382"/>
                  </a:lnTo>
                  <a:lnTo>
                    <a:pt x="54" y="1402"/>
                  </a:lnTo>
                  <a:lnTo>
                    <a:pt x="66" y="1421"/>
                  </a:lnTo>
                  <a:lnTo>
                    <a:pt x="78" y="1439"/>
                  </a:lnTo>
                  <a:lnTo>
                    <a:pt x="90" y="1458"/>
                  </a:lnTo>
                  <a:lnTo>
                    <a:pt x="101" y="1479"/>
                  </a:lnTo>
                  <a:lnTo>
                    <a:pt x="111" y="1501"/>
                  </a:lnTo>
                  <a:lnTo>
                    <a:pt x="115" y="1513"/>
                  </a:lnTo>
                  <a:lnTo>
                    <a:pt x="120" y="1526"/>
                  </a:lnTo>
                  <a:lnTo>
                    <a:pt x="123" y="1540"/>
                  </a:lnTo>
                  <a:lnTo>
                    <a:pt x="126" y="1554"/>
                  </a:lnTo>
                  <a:lnTo>
                    <a:pt x="128" y="1570"/>
                  </a:lnTo>
                  <a:lnTo>
                    <a:pt x="131" y="1587"/>
                  </a:lnTo>
                  <a:lnTo>
                    <a:pt x="132" y="1605"/>
                  </a:lnTo>
                  <a:lnTo>
                    <a:pt x="132" y="1623"/>
                  </a:lnTo>
                  <a:lnTo>
                    <a:pt x="131" y="1655"/>
                  </a:lnTo>
                  <a:lnTo>
                    <a:pt x="128" y="1688"/>
                  </a:lnTo>
                  <a:lnTo>
                    <a:pt x="125" y="1721"/>
                  </a:lnTo>
                  <a:lnTo>
                    <a:pt x="122" y="1754"/>
                  </a:lnTo>
                  <a:lnTo>
                    <a:pt x="118" y="1788"/>
                  </a:lnTo>
                  <a:lnTo>
                    <a:pt x="115" y="1823"/>
                  </a:lnTo>
                  <a:lnTo>
                    <a:pt x="113" y="1857"/>
                  </a:lnTo>
                  <a:lnTo>
                    <a:pt x="113" y="1892"/>
                  </a:lnTo>
                  <a:lnTo>
                    <a:pt x="114" y="1908"/>
                  </a:lnTo>
                  <a:lnTo>
                    <a:pt x="113" y="1924"/>
                  </a:lnTo>
                  <a:lnTo>
                    <a:pt x="111" y="1939"/>
                  </a:lnTo>
                  <a:lnTo>
                    <a:pt x="109" y="1953"/>
                  </a:lnTo>
                  <a:lnTo>
                    <a:pt x="102" y="1982"/>
                  </a:lnTo>
                  <a:lnTo>
                    <a:pt x="97" y="2006"/>
                  </a:lnTo>
                  <a:lnTo>
                    <a:pt x="94" y="2017"/>
                  </a:lnTo>
                  <a:lnTo>
                    <a:pt x="93" y="2027"/>
                  </a:lnTo>
                  <a:lnTo>
                    <a:pt x="93" y="2036"/>
                  </a:lnTo>
                  <a:lnTo>
                    <a:pt x="94" y="2043"/>
                  </a:lnTo>
                  <a:lnTo>
                    <a:pt x="95" y="2047"/>
                  </a:lnTo>
                  <a:lnTo>
                    <a:pt x="98" y="2049"/>
                  </a:lnTo>
                  <a:lnTo>
                    <a:pt x="100" y="2052"/>
                  </a:lnTo>
                  <a:lnTo>
                    <a:pt x="102" y="2053"/>
                  </a:lnTo>
                  <a:lnTo>
                    <a:pt x="105" y="2055"/>
                  </a:lnTo>
                  <a:lnTo>
                    <a:pt x="110" y="2056"/>
                  </a:lnTo>
                  <a:lnTo>
                    <a:pt x="114" y="2056"/>
                  </a:lnTo>
                  <a:lnTo>
                    <a:pt x="118" y="2058"/>
                  </a:lnTo>
                  <a:lnTo>
                    <a:pt x="143" y="2058"/>
                  </a:lnTo>
                  <a:lnTo>
                    <a:pt x="155" y="2058"/>
                  </a:lnTo>
                  <a:lnTo>
                    <a:pt x="166" y="2058"/>
                  </a:lnTo>
                  <a:lnTo>
                    <a:pt x="185" y="2058"/>
                  </a:lnTo>
                  <a:lnTo>
                    <a:pt x="195" y="2058"/>
                  </a:lnTo>
                  <a:lnTo>
                    <a:pt x="204" y="2059"/>
                  </a:lnTo>
                  <a:lnTo>
                    <a:pt x="212" y="2061"/>
                  </a:lnTo>
                  <a:lnTo>
                    <a:pt x="219" y="2063"/>
                  </a:lnTo>
                  <a:lnTo>
                    <a:pt x="230" y="2069"/>
                  </a:lnTo>
                  <a:lnTo>
                    <a:pt x="240" y="2075"/>
                  </a:lnTo>
                  <a:lnTo>
                    <a:pt x="249" y="2082"/>
                  </a:lnTo>
                  <a:lnTo>
                    <a:pt x="259" y="2087"/>
                  </a:lnTo>
                  <a:lnTo>
                    <a:pt x="264" y="2090"/>
                  </a:lnTo>
                  <a:lnTo>
                    <a:pt x="271" y="2092"/>
                  </a:lnTo>
                  <a:lnTo>
                    <a:pt x="279" y="2093"/>
                  </a:lnTo>
                  <a:lnTo>
                    <a:pt x="286" y="2094"/>
                  </a:lnTo>
                  <a:lnTo>
                    <a:pt x="309" y="2093"/>
                  </a:lnTo>
                  <a:lnTo>
                    <a:pt x="337" y="2092"/>
                  </a:lnTo>
                  <a:lnTo>
                    <a:pt x="364" y="2092"/>
                  </a:lnTo>
                  <a:lnTo>
                    <a:pt x="392" y="2090"/>
                  </a:lnTo>
                  <a:lnTo>
                    <a:pt x="405" y="2092"/>
                  </a:lnTo>
                  <a:lnTo>
                    <a:pt x="417" y="2092"/>
                  </a:lnTo>
                  <a:lnTo>
                    <a:pt x="427" y="2094"/>
                  </a:lnTo>
                  <a:lnTo>
                    <a:pt x="435" y="2096"/>
                  </a:lnTo>
                  <a:lnTo>
                    <a:pt x="451" y="2100"/>
                  </a:lnTo>
                  <a:lnTo>
                    <a:pt x="464" y="2106"/>
                  </a:lnTo>
                  <a:lnTo>
                    <a:pt x="478" y="2112"/>
                  </a:lnTo>
                  <a:lnTo>
                    <a:pt x="492" y="2117"/>
                  </a:lnTo>
                  <a:lnTo>
                    <a:pt x="502" y="2119"/>
                  </a:lnTo>
                  <a:lnTo>
                    <a:pt x="512" y="2120"/>
                  </a:lnTo>
                  <a:lnTo>
                    <a:pt x="523" y="2121"/>
                  </a:lnTo>
                  <a:lnTo>
                    <a:pt x="536" y="2121"/>
                  </a:lnTo>
                  <a:lnTo>
                    <a:pt x="548" y="2121"/>
                  </a:lnTo>
                  <a:lnTo>
                    <a:pt x="559" y="2120"/>
                  </a:lnTo>
                  <a:lnTo>
                    <a:pt x="569" y="2117"/>
                  </a:lnTo>
                  <a:lnTo>
                    <a:pt x="579" y="2113"/>
                  </a:lnTo>
                  <a:lnTo>
                    <a:pt x="589" y="2110"/>
                  </a:lnTo>
                  <a:lnTo>
                    <a:pt x="598" y="2105"/>
                  </a:lnTo>
                  <a:lnTo>
                    <a:pt x="605" y="2099"/>
                  </a:lnTo>
                  <a:lnTo>
                    <a:pt x="613" y="2094"/>
                  </a:lnTo>
                  <a:lnTo>
                    <a:pt x="628" y="2081"/>
                  </a:lnTo>
                  <a:lnTo>
                    <a:pt x="642" y="2066"/>
                  </a:lnTo>
                  <a:lnTo>
                    <a:pt x="654" y="2051"/>
                  </a:lnTo>
                  <a:lnTo>
                    <a:pt x="666" y="2037"/>
                  </a:lnTo>
                  <a:lnTo>
                    <a:pt x="671" y="2035"/>
                  </a:lnTo>
                  <a:lnTo>
                    <a:pt x="678" y="2033"/>
                  </a:lnTo>
                  <a:lnTo>
                    <a:pt x="682" y="2033"/>
                  </a:lnTo>
                  <a:lnTo>
                    <a:pt x="688" y="2033"/>
                  </a:lnTo>
                  <a:lnTo>
                    <a:pt x="692" y="2035"/>
                  </a:lnTo>
                  <a:lnTo>
                    <a:pt x="696" y="2037"/>
                  </a:lnTo>
                  <a:lnTo>
                    <a:pt x="700" y="2039"/>
                  </a:lnTo>
                  <a:lnTo>
                    <a:pt x="704" y="2041"/>
                  </a:lnTo>
                  <a:lnTo>
                    <a:pt x="711" y="2048"/>
                  </a:lnTo>
                  <a:lnTo>
                    <a:pt x="717" y="2055"/>
                  </a:lnTo>
                  <a:lnTo>
                    <a:pt x="723" y="2063"/>
                  </a:lnTo>
                  <a:lnTo>
                    <a:pt x="728" y="2073"/>
                  </a:lnTo>
                  <a:lnTo>
                    <a:pt x="735" y="2082"/>
                  </a:lnTo>
                  <a:lnTo>
                    <a:pt x="741" y="2090"/>
                  </a:lnTo>
                  <a:lnTo>
                    <a:pt x="748" y="2099"/>
                  </a:lnTo>
                  <a:lnTo>
                    <a:pt x="756" y="2106"/>
                  </a:lnTo>
                  <a:lnTo>
                    <a:pt x="760" y="2109"/>
                  </a:lnTo>
                  <a:lnTo>
                    <a:pt x="764" y="2112"/>
                  </a:lnTo>
                  <a:lnTo>
                    <a:pt x="769" y="2115"/>
                  </a:lnTo>
                  <a:lnTo>
                    <a:pt x="774" y="2116"/>
                  </a:lnTo>
                  <a:lnTo>
                    <a:pt x="780" y="2117"/>
                  </a:lnTo>
                  <a:lnTo>
                    <a:pt x="786" y="2118"/>
                  </a:lnTo>
                  <a:lnTo>
                    <a:pt x="793" y="2118"/>
                  </a:lnTo>
                  <a:lnTo>
                    <a:pt x="799" y="2117"/>
                  </a:lnTo>
                  <a:lnTo>
                    <a:pt x="816" y="2113"/>
                  </a:lnTo>
                  <a:lnTo>
                    <a:pt x="832" y="2112"/>
                  </a:lnTo>
                  <a:lnTo>
                    <a:pt x="847" y="2111"/>
                  </a:lnTo>
                  <a:lnTo>
                    <a:pt x="860" y="2112"/>
                  </a:lnTo>
                  <a:lnTo>
                    <a:pt x="873" y="2113"/>
                  </a:lnTo>
                  <a:lnTo>
                    <a:pt x="884" y="2116"/>
                  </a:lnTo>
                  <a:lnTo>
                    <a:pt x="895" y="2119"/>
                  </a:lnTo>
                  <a:lnTo>
                    <a:pt x="905" y="2124"/>
                  </a:lnTo>
                  <a:lnTo>
                    <a:pt x="913" y="2130"/>
                  </a:lnTo>
                  <a:lnTo>
                    <a:pt x="921" y="2138"/>
                  </a:lnTo>
                  <a:lnTo>
                    <a:pt x="929" y="2146"/>
                  </a:lnTo>
                  <a:lnTo>
                    <a:pt x="935" y="2155"/>
                  </a:lnTo>
                  <a:lnTo>
                    <a:pt x="942" y="2167"/>
                  </a:lnTo>
                  <a:lnTo>
                    <a:pt x="947" y="2179"/>
                  </a:lnTo>
                  <a:lnTo>
                    <a:pt x="952" y="2193"/>
                  </a:lnTo>
                  <a:lnTo>
                    <a:pt x="957" y="2209"/>
                  </a:lnTo>
                  <a:lnTo>
                    <a:pt x="961" y="2221"/>
                  </a:lnTo>
                  <a:lnTo>
                    <a:pt x="966" y="2231"/>
                  </a:lnTo>
                  <a:lnTo>
                    <a:pt x="973" y="2241"/>
                  </a:lnTo>
                  <a:lnTo>
                    <a:pt x="979" y="2249"/>
                  </a:lnTo>
                  <a:lnTo>
                    <a:pt x="986" y="2257"/>
                  </a:lnTo>
                  <a:lnTo>
                    <a:pt x="990" y="2266"/>
                  </a:lnTo>
                  <a:lnTo>
                    <a:pt x="992" y="2271"/>
                  </a:lnTo>
                  <a:lnTo>
                    <a:pt x="995" y="2276"/>
                  </a:lnTo>
                  <a:lnTo>
                    <a:pt x="996" y="2281"/>
                  </a:lnTo>
                  <a:lnTo>
                    <a:pt x="996" y="2287"/>
                  </a:lnTo>
                  <a:lnTo>
                    <a:pt x="996" y="2302"/>
                  </a:lnTo>
                  <a:lnTo>
                    <a:pt x="994" y="2314"/>
                  </a:lnTo>
                  <a:lnTo>
                    <a:pt x="992" y="2326"/>
                  </a:lnTo>
                  <a:lnTo>
                    <a:pt x="990" y="2336"/>
                  </a:lnTo>
                  <a:lnTo>
                    <a:pt x="988" y="2346"/>
                  </a:lnTo>
                  <a:lnTo>
                    <a:pt x="987" y="2356"/>
                  </a:lnTo>
                  <a:lnTo>
                    <a:pt x="986" y="2367"/>
                  </a:lnTo>
                  <a:lnTo>
                    <a:pt x="986" y="2380"/>
                  </a:lnTo>
                  <a:lnTo>
                    <a:pt x="986" y="2386"/>
                  </a:lnTo>
                  <a:lnTo>
                    <a:pt x="987" y="2394"/>
                  </a:lnTo>
                  <a:lnTo>
                    <a:pt x="988" y="2401"/>
                  </a:lnTo>
                  <a:lnTo>
                    <a:pt x="990" y="2408"/>
                  </a:lnTo>
                  <a:lnTo>
                    <a:pt x="996" y="2422"/>
                  </a:lnTo>
                  <a:lnTo>
                    <a:pt x="1001" y="2435"/>
                  </a:lnTo>
                  <a:lnTo>
                    <a:pt x="1009" y="2447"/>
                  </a:lnTo>
                  <a:lnTo>
                    <a:pt x="1017" y="2458"/>
                  </a:lnTo>
                  <a:lnTo>
                    <a:pt x="1024" y="2468"/>
                  </a:lnTo>
                  <a:lnTo>
                    <a:pt x="1032" y="2475"/>
                  </a:lnTo>
                  <a:lnTo>
                    <a:pt x="1034" y="2488"/>
                  </a:lnTo>
                  <a:lnTo>
                    <a:pt x="1036" y="2503"/>
                  </a:lnTo>
                  <a:lnTo>
                    <a:pt x="1037" y="2517"/>
                  </a:lnTo>
                  <a:lnTo>
                    <a:pt x="1038" y="2531"/>
                  </a:lnTo>
                  <a:lnTo>
                    <a:pt x="1038" y="2559"/>
                  </a:lnTo>
                  <a:lnTo>
                    <a:pt x="1037" y="2585"/>
                  </a:lnTo>
                  <a:lnTo>
                    <a:pt x="1036" y="2607"/>
                  </a:lnTo>
                  <a:lnTo>
                    <a:pt x="1034" y="2624"/>
                  </a:lnTo>
                  <a:lnTo>
                    <a:pt x="1032" y="2635"/>
                  </a:lnTo>
                  <a:lnTo>
                    <a:pt x="1032" y="2640"/>
                  </a:lnTo>
                  <a:lnTo>
                    <a:pt x="1037" y="2644"/>
                  </a:lnTo>
                  <a:lnTo>
                    <a:pt x="1042" y="2647"/>
                  </a:lnTo>
                  <a:lnTo>
                    <a:pt x="1046" y="2653"/>
                  </a:lnTo>
                  <a:lnTo>
                    <a:pt x="1049" y="2658"/>
                  </a:lnTo>
                  <a:lnTo>
                    <a:pt x="1054" y="2669"/>
                  </a:lnTo>
                  <a:lnTo>
                    <a:pt x="1057" y="2682"/>
                  </a:lnTo>
                  <a:lnTo>
                    <a:pt x="1060" y="2712"/>
                  </a:lnTo>
                  <a:lnTo>
                    <a:pt x="1063" y="2742"/>
                  </a:lnTo>
                  <a:lnTo>
                    <a:pt x="1065" y="2757"/>
                  </a:lnTo>
                  <a:lnTo>
                    <a:pt x="1069" y="2771"/>
                  </a:lnTo>
                  <a:lnTo>
                    <a:pt x="1071" y="2778"/>
                  </a:lnTo>
                  <a:lnTo>
                    <a:pt x="1075" y="2784"/>
                  </a:lnTo>
                  <a:lnTo>
                    <a:pt x="1078" y="2791"/>
                  </a:lnTo>
                  <a:lnTo>
                    <a:pt x="1082" y="2797"/>
                  </a:lnTo>
                  <a:lnTo>
                    <a:pt x="1088" y="2802"/>
                  </a:lnTo>
                  <a:lnTo>
                    <a:pt x="1094" y="2806"/>
                  </a:lnTo>
                  <a:lnTo>
                    <a:pt x="1101" y="2811"/>
                  </a:lnTo>
                  <a:lnTo>
                    <a:pt x="1109" y="2814"/>
                  </a:lnTo>
                  <a:lnTo>
                    <a:pt x="1117" y="2817"/>
                  </a:lnTo>
                  <a:lnTo>
                    <a:pt x="1127" y="2821"/>
                  </a:lnTo>
                  <a:lnTo>
                    <a:pt x="1138" y="2822"/>
                  </a:lnTo>
                  <a:lnTo>
                    <a:pt x="1150" y="2823"/>
                  </a:lnTo>
                  <a:lnTo>
                    <a:pt x="1162" y="2824"/>
                  </a:lnTo>
                  <a:lnTo>
                    <a:pt x="1173" y="2824"/>
                  </a:lnTo>
                  <a:lnTo>
                    <a:pt x="1184" y="2824"/>
                  </a:lnTo>
                  <a:lnTo>
                    <a:pt x="1194" y="2823"/>
                  </a:lnTo>
                  <a:lnTo>
                    <a:pt x="1213" y="2820"/>
                  </a:lnTo>
                  <a:lnTo>
                    <a:pt x="1230" y="2814"/>
                  </a:lnTo>
                  <a:lnTo>
                    <a:pt x="1247" y="2807"/>
                  </a:lnTo>
                  <a:lnTo>
                    <a:pt x="1261" y="2801"/>
                  </a:lnTo>
                  <a:lnTo>
                    <a:pt x="1274" y="2793"/>
                  </a:lnTo>
                  <a:lnTo>
                    <a:pt x="1287" y="2784"/>
                  </a:lnTo>
                  <a:lnTo>
                    <a:pt x="1311" y="2768"/>
                  </a:lnTo>
                  <a:lnTo>
                    <a:pt x="1335" y="2753"/>
                  </a:lnTo>
                  <a:lnTo>
                    <a:pt x="1347" y="2747"/>
                  </a:lnTo>
                  <a:lnTo>
                    <a:pt x="1360" y="2742"/>
                  </a:lnTo>
                  <a:lnTo>
                    <a:pt x="1373" y="2739"/>
                  </a:lnTo>
                  <a:lnTo>
                    <a:pt x="1387" y="2738"/>
                  </a:lnTo>
                  <a:lnTo>
                    <a:pt x="1398" y="2738"/>
                  </a:lnTo>
                  <a:lnTo>
                    <a:pt x="1409" y="2742"/>
                  </a:lnTo>
                  <a:lnTo>
                    <a:pt x="1420" y="2745"/>
                  </a:lnTo>
                  <a:lnTo>
                    <a:pt x="1430" y="2750"/>
                  </a:lnTo>
                  <a:lnTo>
                    <a:pt x="1440" y="2756"/>
                  </a:lnTo>
                  <a:lnTo>
                    <a:pt x="1449" y="2763"/>
                  </a:lnTo>
                  <a:lnTo>
                    <a:pt x="1457" y="2770"/>
                  </a:lnTo>
                  <a:lnTo>
                    <a:pt x="1466" y="2778"/>
                  </a:lnTo>
                  <a:lnTo>
                    <a:pt x="1480" y="2793"/>
                  </a:lnTo>
                  <a:lnTo>
                    <a:pt x="1491" y="2806"/>
                  </a:lnTo>
                  <a:lnTo>
                    <a:pt x="1500" y="2817"/>
                  </a:lnTo>
                  <a:lnTo>
                    <a:pt x="1503" y="2823"/>
                  </a:lnTo>
                  <a:lnTo>
                    <a:pt x="1510" y="2816"/>
                  </a:lnTo>
                  <a:lnTo>
                    <a:pt x="1517" y="2811"/>
                  </a:lnTo>
                  <a:lnTo>
                    <a:pt x="1523" y="2805"/>
                  </a:lnTo>
                  <a:lnTo>
                    <a:pt x="1530" y="2802"/>
                  </a:lnTo>
                  <a:lnTo>
                    <a:pt x="1544" y="2794"/>
                  </a:lnTo>
                  <a:lnTo>
                    <a:pt x="1557" y="2789"/>
                  </a:lnTo>
                  <a:lnTo>
                    <a:pt x="1570" y="2782"/>
                  </a:lnTo>
                  <a:lnTo>
                    <a:pt x="1582" y="2775"/>
                  </a:lnTo>
                  <a:lnTo>
                    <a:pt x="1587" y="2769"/>
                  </a:lnTo>
                  <a:lnTo>
                    <a:pt x="1592" y="2764"/>
                  </a:lnTo>
                  <a:lnTo>
                    <a:pt x="1595" y="2756"/>
                  </a:lnTo>
                  <a:lnTo>
                    <a:pt x="1599" y="2748"/>
                  </a:lnTo>
                  <a:lnTo>
                    <a:pt x="1602" y="2737"/>
                  </a:lnTo>
                  <a:lnTo>
                    <a:pt x="1604" y="2726"/>
                  </a:lnTo>
                  <a:lnTo>
                    <a:pt x="1606" y="2715"/>
                  </a:lnTo>
                  <a:lnTo>
                    <a:pt x="1609" y="2703"/>
                  </a:lnTo>
                  <a:lnTo>
                    <a:pt x="1611" y="2678"/>
                  </a:lnTo>
                  <a:lnTo>
                    <a:pt x="1614" y="2652"/>
                  </a:lnTo>
                  <a:lnTo>
                    <a:pt x="1616" y="2627"/>
                  </a:lnTo>
                  <a:lnTo>
                    <a:pt x="1622" y="2602"/>
                  </a:lnTo>
                  <a:lnTo>
                    <a:pt x="1624" y="2591"/>
                  </a:lnTo>
                  <a:lnTo>
                    <a:pt x="1628" y="2581"/>
                  </a:lnTo>
                  <a:lnTo>
                    <a:pt x="1633" y="2570"/>
                  </a:lnTo>
                  <a:lnTo>
                    <a:pt x="1638" y="2560"/>
                  </a:lnTo>
                  <a:lnTo>
                    <a:pt x="1644" y="2552"/>
                  </a:lnTo>
                  <a:lnTo>
                    <a:pt x="1650" y="2545"/>
                  </a:lnTo>
                  <a:lnTo>
                    <a:pt x="1657" y="2540"/>
                  </a:lnTo>
                  <a:lnTo>
                    <a:pt x="1663" y="2534"/>
                  </a:lnTo>
                  <a:lnTo>
                    <a:pt x="1677" y="2526"/>
                  </a:lnTo>
                  <a:lnTo>
                    <a:pt x="1690" y="2518"/>
                  </a:lnTo>
                  <a:lnTo>
                    <a:pt x="1702" y="2509"/>
                  </a:lnTo>
                  <a:lnTo>
                    <a:pt x="1713" y="2500"/>
                  </a:lnTo>
                  <a:lnTo>
                    <a:pt x="1717" y="2495"/>
                  </a:lnTo>
                  <a:lnTo>
                    <a:pt x="1722" y="2490"/>
                  </a:lnTo>
                  <a:lnTo>
                    <a:pt x="1725" y="2483"/>
                  </a:lnTo>
                  <a:lnTo>
                    <a:pt x="1728" y="2475"/>
                  </a:lnTo>
                  <a:lnTo>
                    <a:pt x="1739" y="2440"/>
                  </a:lnTo>
                  <a:lnTo>
                    <a:pt x="1749" y="2408"/>
                  </a:lnTo>
                  <a:lnTo>
                    <a:pt x="1753" y="2394"/>
                  </a:lnTo>
                  <a:lnTo>
                    <a:pt x="1759" y="2381"/>
                  </a:lnTo>
                  <a:lnTo>
                    <a:pt x="1763" y="2368"/>
                  </a:lnTo>
                  <a:lnTo>
                    <a:pt x="1769" y="2356"/>
                  </a:lnTo>
                  <a:lnTo>
                    <a:pt x="1775" y="2345"/>
                  </a:lnTo>
                  <a:lnTo>
                    <a:pt x="1783" y="2334"/>
                  </a:lnTo>
                  <a:lnTo>
                    <a:pt x="1791" y="2324"/>
                  </a:lnTo>
                  <a:lnTo>
                    <a:pt x="1801" y="2315"/>
                  </a:lnTo>
                  <a:lnTo>
                    <a:pt x="1811" y="2308"/>
                  </a:lnTo>
                  <a:lnTo>
                    <a:pt x="1824" y="2300"/>
                  </a:lnTo>
                  <a:lnTo>
                    <a:pt x="1838" y="2293"/>
                  </a:lnTo>
                  <a:lnTo>
                    <a:pt x="1854" y="2287"/>
                  </a:lnTo>
                  <a:lnTo>
                    <a:pt x="1872" y="2281"/>
                  </a:lnTo>
                  <a:lnTo>
                    <a:pt x="1887" y="2275"/>
                  </a:lnTo>
                  <a:lnTo>
                    <a:pt x="1901" y="2268"/>
                  </a:lnTo>
                  <a:lnTo>
                    <a:pt x="1916" y="2261"/>
                  </a:lnTo>
                  <a:lnTo>
                    <a:pt x="1928" y="2255"/>
                  </a:lnTo>
                  <a:lnTo>
                    <a:pt x="1939" y="2248"/>
                  </a:lnTo>
                  <a:lnTo>
                    <a:pt x="1949" y="2241"/>
                  </a:lnTo>
                  <a:lnTo>
                    <a:pt x="1958" y="2234"/>
                  </a:lnTo>
                  <a:lnTo>
                    <a:pt x="1975" y="2220"/>
                  </a:lnTo>
                  <a:lnTo>
                    <a:pt x="1989" y="2204"/>
                  </a:lnTo>
                  <a:lnTo>
                    <a:pt x="2001" y="2190"/>
                  </a:lnTo>
                  <a:lnTo>
                    <a:pt x="2013" y="2175"/>
                  </a:lnTo>
                  <a:lnTo>
                    <a:pt x="2025" y="2160"/>
                  </a:lnTo>
                  <a:lnTo>
                    <a:pt x="2037" y="2145"/>
                  </a:lnTo>
                  <a:lnTo>
                    <a:pt x="2051" y="2131"/>
                  </a:lnTo>
                  <a:lnTo>
                    <a:pt x="2066" y="2118"/>
                  </a:lnTo>
                  <a:lnTo>
                    <a:pt x="2075" y="2111"/>
                  </a:lnTo>
                  <a:lnTo>
                    <a:pt x="2085" y="2106"/>
                  </a:lnTo>
                  <a:lnTo>
                    <a:pt x="2095" y="2099"/>
                  </a:lnTo>
                  <a:lnTo>
                    <a:pt x="2106" y="2094"/>
                  </a:lnTo>
                  <a:lnTo>
                    <a:pt x="2120" y="2088"/>
                  </a:lnTo>
                  <a:lnTo>
                    <a:pt x="2133" y="2083"/>
                  </a:lnTo>
                  <a:lnTo>
                    <a:pt x="2148" y="2077"/>
                  </a:lnTo>
                  <a:lnTo>
                    <a:pt x="2163" y="2073"/>
                  </a:lnTo>
                  <a:lnTo>
                    <a:pt x="2172" y="2070"/>
                  </a:lnTo>
                  <a:lnTo>
                    <a:pt x="2181" y="2066"/>
                  </a:lnTo>
                  <a:lnTo>
                    <a:pt x="2189" y="2062"/>
                  </a:lnTo>
                  <a:lnTo>
                    <a:pt x="2197" y="2056"/>
                  </a:lnTo>
                  <a:lnTo>
                    <a:pt x="2214" y="2043"/>
                  </a:lnTo>
                  <a:lnTo>
                    <a:pt x="2231" y="2028"/>
                  </a:lnTo>
                  <a:lnTo>
                    <a:pt x="2248" y="2011"/>
                  </a:lnTo>
                  <a:lnTo>
                    <a:pt x="2263" y="1993"/>
                  </a:lnTo>
                  <a:lnTo>
                    <a:pt x="2279" y="1973"/>
                  </a:lnTo>
                  <a:lnTo>
                    <a:pt x="2293" y="1952"/>
                  </a:lnTo>
                  <a:lnTo>
                    <a:pt x="2306" y="1931"/>
                  </a:lnTo>
                  <a:lnTo>
                    <a:pt x="2318" y="1911"/>
                  </a:lnTo>
                  <a:lnTo>
                    <a:pt x="2329" y="1890"/>
                  </a:lnTo>
                  <a:lnTo>
                    <a:pt x="2338" y="1871"/>
                  </a:lnTo>
                  <a:lnTo>
                    <a:pt x="2344" y="1854"/>
                  </a:lnTo>
                  <a:lnTo>
                    <a:pt x="2349" y="1837"/>
                  </a:lnTo>
                  <a:lnTo>
                    <a:pt x="2352" y="1823"/>
                  </a:lnTo>
                  <a:lnTo>
                    <a:pt x="2352" y="1812"/>
                  </a:lnTo>
                  <a:lnTo>
                    <a:pt x="2351" y="1801"/>
                  </a:lnTo>
                  <a:lnTo>
                    <a:pt x="2352" y="1792"/>
                  </a:lnTo>
                  <a:lnTo>
                    <a:pt x="2353" y="1786"/>
                  </a:lnTo>
                  <a:lnTo>
                    <a:pt x="2356" y="1780"/>
                  </a:lnTo>
                  <a:lnTo>
                    <a:pt x="2360" y="1777"/>
                  </a:lnTo>
                  <a:lnTo>
                    <a:pt x="2365" y="1774"/>
                  </a:lnTo>
                  <a:lnTo>
                    <a:pt x="2371" y="1772"/>
                  </a:lnTo>
                  <a:lnTo>
                    <a:pt x="2376" y="1771"/>
                  </a:lnTo>
                  <a:lnTo>
                    <a:pt x="2389" y="1769"/>
                  </a:lnTo>
                  <a:lnTo>
                    <a:pt x="2403" y="1765"/>
                  </a:lnTo>
                  <a:lnTo>
                    <a:pt x="2408" y="1760"/>
                  </a:lnTo>
                  <a:lnTo>
                    <a:pt x="2413" y="1756"/>
                  </a:lnTo>
                  <a:lnTo>
                    <a:pt x="2418" y="1749"/>
                  </a:lnTo>
                  <a:lnTo>
                    <a:pt x="2422" y="1740"/>
                  </a:lnTo>
                  <a:lnTo>
                    <a:pt x="2423" y="1711"/>
                  </a:lnTo>
                  <a:lnTo>
                    <a:pt x="2428" y="1686"/>
                  </a:lnTo>
                  <a:lnTo>
                    <a:pt x="2432" y="1663"/>
                  </a:lnTo>
                  <a:lnTo>
                    <a:pt x="2438" y="1644"/>
                  </a:lnTo>
                  <a:lnTo>
                    <a:pt x="2444" y="1628"/>
                  </a:lnTo>
                  <a:lnTo>
                    <a:pt x="2452" y="1614"/>
                  </a:lnTo>
                  <a:lnTo>
                    <a:pt x="2461" y="1600"/>
                  </a:lnTo>
                  <a:lnTo>
                    <a:pt x="2468" y="1590"/>
                  </a:lnTo>
                  <a:lnTo>
                    <a:pt x="2485" y="1574"/>
                  </a:lnTo>
                  <a:lnTo>
                    <a:pt x="2499" y="1560"/>
                  </a:lnTo>
                  <a:lnTo>
                    <a:pt x="2504" y="1554"/>
                  </a:lnTo>
                  <a:lnTo>
                    <a:pt x="2510" y="1548"/>
                  </a:lnTo>
                  <a:lnTo>
                    <a:pt x="2513" y="1541"/>
                  </a:lnTo>
                  <a:lnTo>
                    <a:pt x="2514" y="1533"/>
                  </a:lnTo>
                  <a:lnTo>
                    <a:pt x="2521" y="1501"/>
                  </a:lnTo>
                  <a:lnTo>
                    <a:pt x="2528" y="1472"/>
                  </a:lnTo>
                  <a:lnTo>
                    <a:pt x="2534" y="1449"/>
                  </a:lnTo>
                  <a:lnTo>
                    <a:pt x="2543" y="1429"/>
                  </a:lnTo>
                  <a:lnTo>
                    <a:pt x="2551" y="1413"/>
                  </a:lnTo>
                  <a:lnTo>
                    <a:pt x="2559" y="1400"/>
                  </a:lnTo>
                  <a:lnTo>
                    <a:pt x="2568" y="1389"/>
                  </a:lnTo>
                  <a:lnTo>
                    <a:pt x="2577" y="1380"/>
                  </a:lnTo>
                  <a:lnTo>
                    <a:pt x="2594" y="1367"/>
                  </a:lnTo>
                  <a:lnTo>
                    <a:pt x="2610" y="1357"/>
                  </a:lnTo>
                  <a:lnTo>
                    <a:pt x="2617" y="1351"/>
                  </a:lnTo>
                  <a:lnTo>
                    <a:pt x="2624" y="1345"/>
                  </a:lnTo>
                  <a:lnTo>
                    <a:pt x="2629" y="1337"/>
                  </a:lnTo>
                  <a:lnTo>
                    <a:pt x="2634" y="1327"/>
                  </a:lnTo>
                  <a:lnTo>
                    <a:pt x="2637" y="1320"/>
                  </a:lnTo>
                  <a:lnTo>
                    <a:pt x="2642" y="1312"/>
                  </a:lnTo>
                  <a:lnTo>
                    <a:pt x="2646" y="1305"/>
                  </a:lnTo>
                  <a:lnTo>
                    <a:pt x="2650" y="1301"/>
                  </a:lnTo>
                  <a:lnTo>
                    <a:pt x="2655" y="1297"/>
                  </a:lnTo>
                  <a:lnTo>
                    <a:pt x="2660" y="1292"/>
                  </a:lnTo>
                  <a:lnTo>
                    <a:pt x="2666" y="1289"/>
                  </a:lnTo>
                  <a:lnTo>
                    <a:pt x="2671" y="1287"/>
                  </a:lnTo>
                  <a:lnTo>
                    <a:pt x="2683" y="1282"/>
                  </a:lnTo>
                  <a:lnTo>
                    <a:pt x="2695" y="1280"/>
                  </a:lnTo>
                  <a:lnTo>
                    <a:pt x="2707" y="1278"/>
                  </a:lnTo>
                  <a:lnTo>
                    <a:pt x="2719" y="1277"/>
                  </a:lnTo>
                  <a:lnTo>
                    <a:pt x="2731" y="1275"/>
                  </a:lnTo>
                  <a:lnTo>
                    <a:pt x="2742" y="1270"/>
                  </a:lnTo>
                  <a:lnTo>
                    <a:pt x="2747" y="1268"/>
                  </a:lnTo>
                  <a:lnTo>
                    <a:pt x="2752" y="1265"/>
                  </a:lnTo>
                  <a:lnTo>
                    <a:pt x="2757" y="1262"/>
                  </a:lnTo>
                  <a:lnTo>
                    <a:pt x="2760" y="1256"/>
                  </a:lnTo>
                  <a:lnTo>
                    <a:pt x="2764" y="1252"/>
                  </a:lnTo>
                  <a:lnTo>
                    <a:pt x="2768" y="1245"/>
                  </a:lnTo>
                  <a:lnTo>
                    <a:pt x="2770" y="1239"/>
                  </a:lnTo>
                  <a:lnTo>
                    <a:pt x="2772" y="1230"/>
                  </a:lnTo>
                  <a:lnTo>
                    <a:pt x="2774" y="1221"/>
                  </a:lnTo>
                  <a:lnTo>
                    <a:pt x="2775" y="1210"/>
                  </a:lnTo>
                  <a:lnTo>
                    <a:pt x="2775" y="1199"/>
                  </a:lnTo>
                  <a:lnTo>
                    <a:pt x="2775" y="1186"/>
                  </a:lnTo>
                  <a:lnTo>
                    <a:pt x="2775" y="1154"/>
                  </a:lnTo>
                  <a:lnTo>
                    <a:pt x="2775" y="1127"/>
                  </a:lnTo>
                  <a:lnTo>
                    <a:pt x="2778" y="1103"/>
                  </a:lnTo>
                  <a:lnTo>
                    <a:pt x="2780" y="1081"/>
                  </a:lnTo>
                  <a:lnTo>
                    <a:pt x="2783" y="1062"/>
                  </a:lnTo>
                  <a:lnTo>
                    <a:pt x="2786" y="1046"/>
                  </a:lnTo>
                  <a:lnTo>
                    <a:pt x="2790" y="1030"/>
                  </a:lnTo>
                  <a:lnTo>
                    <a:pt x="2794" y="1017"/>
                  </a:lnTo>
                  <a:lnTo>
                    <a:pt x="2802" y="993"/>
                  </a:lnTo>
                  <a:lnTo>
                    <a:pt x="2809" y="971"/>
                  </a:lnTo>
                  <a:lnTo>
                    <a:pt x="2813" y="961"/>
                  </a:lnTo>
                  <a:lnTo>
                    <a:pt x="2815" y="950"/>
                  </a:lnTo>
                  <a:lnTo>
                    <a:pt x="2816" y="938"/>
                  </a:lnTo>
                  <a:lnTo>
                    <a:pt x="2817" y="925"/>
                  </a:lnTo>
                  <a:lnTo>
                    <a:pt x="2817" y="925"/>
                  </a:lnTo>
                  <a:lnTo>
                    <a:pt x="2817" y="930"/>
                  </a:lnTo>
                  <a:lnTo>
                    <a:pt x="2817" y="930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3579486" y="3581937"/>
              <a:ext cx="835030" cy="767541"/>
            </a:xfrm>
            <a:custGeom>
              <a:avLst/>
              <a:gdLst/>
              <a:ahLst/>
              <a:cxnLst>
                <a:cxn ang="0">
                  <a:pos x="2578" y="395"/>
                </a:cxn>
                <a:cxn ang="0">
                  <a:pos x="2448" y="418"/>
                </a:cxn>
                <a:cxn ang="0">
                  <a:pos x="2333" y="431"/>
                </a:cxn>
                <a:cxn ang="0">
                  <a:pos x="2233" y="448"/>
                </a:cxn>
                <a:cxn ang="0">
                  <a:pos x="2116" y="488"/>
                </a:cxn>
                <a:cxn ang="0">
                  <a:pos x="1967" y="394"/>
                </a:cxn>
                <a:cxn ang="0">
                  <a:pos x="1889" y="387"/>
                </a:cxn>
                <a:cxn ang="0">
                  <a:pos x="1755" y="262"/>
                </a:cxn>
                <a:cxn ang="0">
                  <a:pos x="1603" y="307"/>
                </a:cxn>
                <a:cxn ang="0">
                  <a:pos x="1292" y="228"/>
                </a:cxn>
                <a:cxn ang="0">
                  <a:pos x="1250" y="38"/>
                </a:cxn>
                <a:cxn ang="0">
                  <a:pos x="1158" y="116"/>
                </a:cxn>
                <a:cxn ang="0">
                  <a:pos x="993" y="281"/>
                </a:cxn>
                <a:cxn ang="0">
                  <a:pos x="949" y="459"/>
                </a:cxn>
                <a:cxn ang="0">
                  <a:pos x="917" y="556"/>
                </a:cxn>
                <a:cxn ang="0">
                  <a:pos x="858" y="817"/>
                </a:cxn>
                <a:cxn ang="0">
                  <a:pos x="764" y="871"/>
                </a:cxn>
                <a:cxn ang="0">
                  <a:pos x="587" y="1061"/>
                </a:cxn>
                <a:cxn ang="0">
                  <a:pos x="500" y="1225"/>
                </a:cxn>
                <a:cxn ang="0">
                  <a:pos x="315" y="1338"/>
                </a:cxn>
                <a:cxn ang="0">
                  <a:pos x="218" y="1493"/>
                </a:cxn>
                <a:cxn ang="0">
                  <a:pos x="130" y="1602"/>
                </a:cxn>
                <a:cxn ang="0">
                  <a:pos x="54" y="1741"/>
                </a:cxn>
                <a:cxn ang="0">
                  <a:pos x="0" y="1881"/>
                </a:cxn>
                <a:cxn ang="0">
                  <a:pos x="47" y="2081"/>
                </a:cxn>
                <a:cxn ang="0">
                  <a:pos x="49" y="2211"/>
                </a:cxn>
                <a:cxn ang="0">
                  <a:pos x="163" y="2241"/>
                </a:cxn>
                <a:cxn ang="0">
                  <a:pos x="110" y="2325"/>
                </a:cxn>
                <a:cxn ang="0">
                  <a:pos x="251" y="2376"/>
                </a:cxn>
                <a:cxn ang="0">
                  <a:pos x="414" y="2440"/>
                </a:cxn>
                <a:cxn ang="0">
                  <a:pos x="601" y="2539"/>
                </a:cxn>
                <a:cxn ang="0">
                  <a:pos x="721" y="2593"/>
                </a:cxn>
                <a:cxn ang="0">
                  <a:pos x="879" y="2662"/>
                </a:cxn>
                <a:cxn ang="0">
                  <a:pos x="968" y="2577"/>
                </a:cxn>
                <a:cxn ang="0">
                  <a:pos x="1065" y="2520"/>
                </a:cxn>
                <a:cxn ang="0">
                  <a:pos x="1246" y="2373"/>
                </a:cxn>
                <a:cxn ang="0">
                  <a:pos x="1437" y="2318"/>
                </a:cxn>
                <a:cxn ang="0">
                  <a:pos x="1519" y="2365"/>
                </a:cxn>
                <a:cxn ang="0">
                  <a:pos x="1596" y="2270"/>
                </a:cxn>
                <a:cxn ang="0">
                  <a:pos x="1845" y="2264"/>
                </a:cxn>
                <a:cxn ang="0">
                  <a:pos x="2070" y="2314"/>
                </a:cxn>
                <a:cxn ang="0">
                  <a:pos x="2233" y="2218"/>
                </a:cxn>
                <a:cxn ang="0">
                  <a:pos x="2325" y="2165"/>
                </a:cxn>
                <a:cxn ang="0">
                  <a:pos x="2321" y="2045"/>
                </a:cxn>
                <a:cxn ang="0">
                  <a:pos x="2332" y="1941"/>
                </a:cxn>
                <a:cxn ang="0">
                  <a:pos x="2239" y="1904"/>
                </a:cxn>
                <a:cxn ang="0">
                  <a:pos x="2352" y="1775"/>
                </a:cxn>
                <a:cxn ang="0">
                  <a:pos x="2370" y="1622"/>
                </a:cxn>
                <a:cxn ang="0">
                  <a:pos x="2291" y="1505"/>
                </a:cxn>
                <a:cxn ang="0">
                  <a:pos x="2343" y="1364"/>
                </a:cxn>
                <a:cxn ang="0">
                  <a:pos x="2398" y="1296"/>
                </a:cxn>
                <a:cxn ang="0">
                  <a:pos x="2524" y="1245"/>
                </a:cxn>
                <a:cxn ang="0">
                  <a:pos x="2495" y="1113"/>
                </a:cxn>
                <a:cxn ang="0">
                  <a:pos x="2526" y="999"/>
                </a:cxn>
                <a:cxn ang="0">
                  <a:pos x="2596" y="935"/>
                </a:cxn>
                <a:cxn ang="0">
                  <a:pos x="2654" y="851"/>
                </a:cxn>
                <a:cxn ang="0">
                  <a:pos x="2733" y="833"/>
                </a:cxn>
                <a:cxn ang="0">
                  <a:pos x="2852" y="887"/>
                </a:cxn>
                <a:cxn ang="0">
                  <a:pos x="2920" y="778"/>
                </a:cxn>
                <a:cxn ang="0">
                  <a:pos x="2852" y="606"/>
                </a:cxn>
                <a:cxn ang="0">
                  <a:pos x="2787" y="446"/>
                </a:cxn>
              </a:cxnLst>
              <a:rect l="0" t="0" r="r" b="b"/>
              <a:pathLst>
                <a:path w="2921" h="2685">
                  <a:moveTo>
                    <a:pt x="2780" y="424"/>
                  </a:moveTo>
                  <a:lnTo>
                    <a:pt x="2756" y="421"/>
                  </a:lnTo>
                  <a:lnTo>
                    <a:pt x="2729" y="420"/>
                  </a:lnTo>
                  <a:lnTo>
                    <a:pt x="2700" y="420"/>
                  </a:lnTo>
                  <a:lnTo>
                    <a:pt x="2671" y="419"/>
                  </a:lnTo>
                  <a:lnTo>
                    <a:pt x="2658" y="418"/>
                  </a:lnTo>
                  <a:lnTo>
                    <a:pt x="2643" y="417"/>
                  </a:lnTo>
                  <a:lnTo>
                    <a:pt x="2630" y="415"/>
                  </a:lnTo>
                  <a:lnTo>
                    <a:pt x="2618" y="413"/>
                  </a:lnTo>
                  <a:lnTo>
                    <a:pt x="2606" y="409"/>
                  </a:lnTo>
                  <a:lnTo>
                    <a:pt x="2595" y="406"/>
                  </a:lnTo>
                  <a:lnTo>
                    <a:pt x="2585" y="401"/>
                  </a:lnTo>
                  <a:lnTo>
                    <a:pt x="2578" y="395"/>
                  </a:lnTo>
                  <a:lnTo>
                    <a:pt x="2571" y="402"/>
                  </a:lnTo>
                  <a:lnTo>
                    <a:pt x="2563" y="406"/>
                  </a:lnTo>
                  <a:lnTo>
                    <a:pt x="2557" y="410"/>
                  </a:lnTo>
                  <a:lnTo>
                    <a:pt x="2550" y="415"/>
                  </a:lnTo>
                  <a:lnTo>
                    <a:pt x="2544" y="417"/>
                  </a:lnTo>
                  <a:lnTo>
                    <a:pt x="2536" y="419"/>
                  </a:lnTo>
                  <a:lnTo>
                    <a:pt x="2529" y="421"/>
                  </a:lnTo>
                  <a:lnTo>
                    <a:pt x="2522" y="423"/>
                  </a:lnTo>
                  <a:lnTo>
                    <a:pt x="2507" y="424"/>
                  </a:lnTo>
                  <a:lnTo>
                    <a:pt x="2493" y="424"/>
                  </a:lnTo>
                  <a:lnTo>
                    <a:pt x="2478" y="421"/>
                  </a:lnTo>
                  <a:lnTo>
                    <a:pt x="2462" y="420"/>
                  </a:lnTo>
                  <a:lnTo>
                    <a:pt x="2448" y="418"/>
                  </a:lnTo>
                  <a:lnTo>
                    <a:pt x="2433" y="417"/>
                  </a:lnTo>
                  <a:lnTo>
                    <a:pt x="2417" y="417"/>
                  </a:lnTo>
                  <a:lnTo>
                    <a:pt x="2403" y="419"/>
                  </a:lnTo>
                  <a:lnTo>
                    <a:pt x="2396" y="420"/>
                  </a:lnTo>
                  <a:lnTo>
                    <a:pt x="2388" y="423"/>
                  </a:lnTo>
                  <a:lnTo>
                    <a:pt x="2381" y="425"/>
                  </a:lnTo>
                  <a:lnTo>
                    <a:pt x="2374" y="428"/>
                  </a:lnTo>
                  <a:lnTo>
                    <a:pt x="2366" y="432"/>
                  </a:lnTo>
                  <a:lnTo>
                    <a:pt x="2359" y="437"/>
                  </a:lnTo>
                  <a:lnTo>
                    <a:pt x="2352" y="442"/>
                  </a:lnTo>
                  <a:lnTo>
                    <a:pt x="2345" y="449"/>
                  </a:lnTo>
                  <a:lnTo>
                    <a:pt x="2340" y="439"/>
                  </a:lnTo>
                  <a:lnTo>
                    <a:pt x="2333" y="431"/>
                  </a:lnTo>
                  <a:lnTo>
                    <a:pt x="2326" y="424"/>
                  </a:lnTo>
                  <a:lnTo>
                    <a:pt x="2320" y="417"/>
                  </a:lnTo>
                  <a:lnTo>
                    <a:pt x="2311" y="412"/>
                  </a:lnTo>
                  <a:lnTo>
                    <a:pt x="2302" y="406"/>
                  </a:lnTo>
                  <a:lnTo>
                    <a:pt x="2292" y="401"/>
                  </a:lnTo>
                  <a:lnTo>
                    <a:pt x="2280" y="395"/>
                  </a:lnTo>
                  <a:lnTo>
                    <a:pt x="2276" y="403"/>
                  </a:lnTo>
                  <a:lnTo>
                    <a:pt x="2271" y="409"/>
                  </a:lnTo>
                  <a:lnTo>
                    <a:pt x="2266" y="416"/>
                  </a:lnTo>
                  <a:lnTo>
                    <a:pt x="2261" y="421"/>
                  </a:lnTo>
                  <a:lnTo>
                    <a:pt x="2250" y="432"/>
                  </a:lnTo>
                  <a:lnTo>
                    <a:pt x="2239" y="442"/>
                  </a:lnTo>
                  <a:lnTo>
                    <a:pt x="2233" y="448"/>
                  </a:lnTo>
                  <a:lnTo>
                    <a:pt x="2229" y="453"/>
                  </a:lnTo>
                  <a:lnTo>
                    <a:pt x="2223" y="460"/>
                  </a:lnTo>
                  <a:lnTo>
                    <a:pt x="2219" y="466"/>
                  </a:lnTo>
                  <a:lnTo>
                    <a:pt x="2216" y="474"/>
                  </a:lnTo>
                  <a:lnTo>
                    <a:pt x="2212" y="483"/>
                  </a:lnTo>
                  <a:lnTo>
                    <a:pt x="2210" y="493"/>
                  </a:lnTo>
                  <a:lnTo>
                    <a:pt x="2208" y="504"/>
                  </a:lnTo>
                  <a:lnTo>
                    <a:pt x="2192" y="503"/>
                  </a:lnTo>
                  <a:lnTo>
                    <a:pt x="2176" y="501"/>
                  </a:lnTo>
                  <a:lnTo>
                    <a:pt x="2160" y="500"/>
                  </a:lnTo>
                  <a:lnTo>
                    <a:pt x="2144" y="497"/>
                  </a:lnTo>
                  <a:lnTo>
                    <a:pt x="2130" y="494"/>
                  </a:lnTo>
                  <a:lnTo>
                    <a:pt x="2116" y="488"/>
                  </a:lnTo>
                  <a:lnTo>
                    <a:pt x="2103" y="483"/>
                  </a:lnTo>
                  <a:lnTo>
                    <a:pt x="2091" y="476"/>
                  </a:lnTo>
                  <a:lnTo>
                    <a:pt x="2079" y="468"/>
                  </a:lnTo>
                  <a:lnTo>
                    <a:pt x="2069" y="459"/>
                  </a:lnTo>
                  <a:lnTo>
                    <a:pt x="2060" y="448"/>
                  </a:lnTo>
                  <a:lnTo>
                    <a:pt x="2052" y="435"/>
                  </a:lnTo>
                  <a:lnTo>
                    <a:pt x="2046" y="421"/>
                  </a:lnTo>
                  <a:lnTo>
                    <a:pt x="2041" y="405"/>
                  </a:lnTo>
                  <a:lnTo>
                    <a:pt x="2039" y="389"/>
                  </a:lnTo>
                  <a:lnTo>
                    <a:pt x="2038" y="369"/>
                  </a:lnTo>
                  <a:lnTo>
                    <a:pt x="1992" y="369"/>
                  </a:lnTo>
                  <a:lnTo>
                    <a:pt x="1980" y="380"/>
                  </a:lnTo>
                  <a:lnTo>
                    <a:pt x="1967" y="394"/>
                  </a:lnTo>
                  <a:lnTo>
                    <a:pt x="1958" y="402"/>
                  </a:lnTo>
                  <a:lnTo>
                    <a:pt x="1948" y="407"/>
                  </a:lnTo>
                  <a:lnTo>
                    <a:pt x="1943" y="409"/>
                  </a:lnTo>
                  <a:lnTo>
                    <a:pt x="1936" y="412"/>
                  </a:lnTo>
                  <a:lnTo>
                    <a:pt x="1930" y="413"/>
                  </a:lnTo>
                  <a:lnTo>
                    <a:pt x="1922" y="413"/>
                  </a:lnTo>
                  <a:lnTo>
                    <a:pt x="1917" y="413"/>
                  </a:lnTo>
                  <a:lnTo>
                    <a:pt x="1914" y="412"/>
                  </a:lnTo>
                  <a:lnTo>
                    <a:pt x="1911" y="410"/>
                  </a:lnTo>
                  <a:lnTo>
                    <a:pt x="1906" y="408"/>
                  </a:lnTo>
                  <a:lnTo>
                    <a:pt x="1901" y="403"/>
                  </a:lnTo>
                  <a:lnTo>
                    <a:pt x="1894" y="396"/>
                  </a:lnTo>
                  <a:lnTo>
                    <a:pt x="1889" y="387"/>
                  </a:lnTo>
                  <a:lnTo>
                    <a:pt x="1885" y="378"/>
                  </a:lnTo>
                  <a:lnTo>
                    <a:pt x="1879" y="368"/>
                  </a:lnTo>
                  <a:lnTo>
                    <a:pt x="1875" y="357"/>
                  </a:lnTo>
                  <a:lnTo>
                    <a:pt x="1867" y="335"/>
                  </a:lnTo>
                  <a:lnTo>
                    <a:pt x="1859" y="314"/>
                  </a:lnTo>
                  <a:lnTo>
                    <a:pt x="1855" y="305"/>
                  </a:lnTo>
                  <a:lnTo>
                    <a:pt x="1851" y="298"/>
                  </a:lnTo>
                  <a:lnTo>
                    <a:pt x="1846" y="291"/>
                  </a:lnTo>
                  <a:lnTo>
                    <a:pt x="1842" y="287"/>
                  </a:lnTo>
                  <a:lnTo>
                    <a:pt x="1832" y="282"/>
                  </a:lnTo>
                  <a:lnTo>
                    <a:pt x="1811" y="276"/>
                  </a:lnTo>
                  <a:lnTo>
                    <a:pt x="1785" y="269"/>
                  </a:lnTo>
                  <a:lnTo>
                    <a:pt x="1755" y="262"/>
                  </a:lnTo>
                  <a:lnTo>
                    <a:pt x="1724" y="256"/>
                  </a:lnTo>
                  <a:lnTo>
                    <a:pt x="1698" y="250"/>
                  </a:lnTo>
                  <a:lnTo>
                    <a:pt x="1676" y="247"/>
                  </a:lnTo>
                  <a:lnTo>
                    <a:pt x="1664" y="246"/>
                  </a:lnTo>
                  <a:lnTo>
                    <a:pt x="1655" y="246"/>
                  </a:lnTo>
                  <a:lnTo>
                    <a:pt x="1647" y="249"/>
                  </a:lnTo>
                  <a:lnTo>
                    <a:pt x="1640" y="254"/>
                  </a:lnTo>
                  <a:lnTo>
                    <a:pt x="1633" y="259"/>
                  </a:lnTo>
                  <a:lnTo>
                    <a:pt x="1628" y="267"/>
                  </a:lnTo>
                  <a:lnTo>
                    <a:pt x="1622" y="275"/>
                  </a:lnTo>
                  <a:lnTo>
                    <a:pt x="1617" y="282"/>
                  </a:lnTo>
                  <a:lnTo>
                    <a:pt x="1613" y="291"/>
                  </a:lnTo>
                  <a:lnTo>
                    <a:pt x="1603" y="307"/>
                  </a:lnTo>
                  <a:lnTo>
                    <a:pt x="1593" y="322"/>
                  </a:lnTo>
                  <a:lnTo>
                    <a:pt x="1586" y="327"/>
                  </a:lnTo>
                  <a:lnTo>
                    <a:pt x="1580" y="332"/>
                  </a:lnTo>
                  <a:lnTo>
                    <a:pt x="1572" y="335"/>
                  </a:lnTo>
                  <a:lnTo>
                    <a:pt x="1563" y="336"/>
                  </a:lnTo>
                  <a:lnTo>
                    <a:pt x="1550" y="335"/>
                  </a:lnTo>
                  <a:lnTo>
                    <a:pt x="1534" y="330"/>
                  </a:lnTo>
                  <a:lnTo>
                    <a:pt x="1514" y="325"/>
                  </a:lnTo>
                  <a:lnTo>
                    <a:pt x="1491" y="317"/>
                  </a:lnTo>
                  <a:lnTo>
                    <a:pt x="1439" y="298"/>
                  </a:lnTo>
                  <a:lnTo>
                    <a:pt x="1386" y="275"/>
                  </a:lnTo>
                  <a:lnTo>
                    <a:pt x="1335" y="250"/>
                  </a:lnTo>
                  <a:lnTo>
                    <a:pt x="1292" y="228"/>
                  </a:lnTo>
                  <a:lnTo>
                    <a:pt x="1275" y="219"/>
                  </a:lnTo>
                  <a:lnTo>
                    <a:pt x="1263" y="210"/>
                  </a:lnTo>
                  <a:lnTo>
                    <a:pt x="1257" y="207"/>
                  </a:lnTo>
                  <a:lnTo>
                    <a:pt x="1254" y="203"/>
                  </a:lnTo>
                  <a:lnTo>
                    <a:pt x="1252" y="201"/>
                  </a:lnTo>
                  <a:lnTo>
                    <a:pt x="1252" y="199"/>
                  </a:lnTo>
                  <a:lnTo>
                    <a:pt x="1252" y="188"/>
                  </a:lnTo>
                  <a:lnTo>
                    <a:pt x="1253" y="169"/>
                  </a:lnTo>
                  <a:lnTo>
                    <a:pt x="1253" y="144"/>
                  </a:lnTo>
                  <a:lnTo>
                    <a:pt x="1254" y="114"/>
                  </a:lnTo>
                  <a:lnTo>
                    <a:pt x="1253" y="83"/>
                  </a:lnTo>
                  <a:lnTo>
                    <a:pt x="1252" y="52"/>
                  </a:lnTo>
                  <a:lnTo>
                    <a:pt x="1250" y="38"/>
                  </a:lnTo>
                  <a:lnTo>
                    <a:pt x="1247" y="23"/>
                  </a:lnTo>
                  <a:lnTo>
                    <a:pt x="1244" y="11"/>
                  </a:lnTo>
                  <a:lnTo>
                    <a:pt x="1241" y="0"/>
                  </a:lnTo>
                  <a:lnTo>
                    <a:pt x="1227" y="10"/>
                  </a:lnTo>
                  <a:lnTo>
                    <a:pt x="1215" y="20"/>
                  </a:lnTo>
                  <a:lnTo>
                    <a:pt x="1205" y="29"/>
                  </a:lnTo>
                  <a:lnTo>
                    <a:pt x="1197" y="38"/>
                  </a:lnTo>
                  <a:lnTo>
                    <a:pt x="1190" y="46"/>
                  </a:lnTo>
                  <a:lnTo>
                    <a:pt x="1184" y="55"/>
                  </a:lnTo>
                  <a:lnTo>
                    <a:pt x="1179" y="64"/>
                  </a:lnTo>
                  <a:lnTo>
                    <a:pt x="1175" y="74"/>
                  </a:lnTo>
                  <a:lnTo>
                    <a:pt x="1167" y="94"/>
                  </a:lnTo>
                  <a:lnTo>
                    <a:pt x="1158" y="116"/>
                  </a:lnTo>
                  <a:lnTo>
                    <a:pt x="1152" y="129"/>
                  </a:lnTo>
                  <a:lnTo>
                    <a:pt x="1144" y="142"/>
                  </a:lnTo>
                  <a:lnTo>
                    <a:pt x="1136" y="157"/>
                  </a:lnTo>
                  <a:lnTo>
                    <a:pt x="1125" y="174"/>
                  </a:lnTo>
                  <a:lnTo>
                    <a:pt x="1063" y="199"/>
                  </a:lnTo>
                  <a:lnTo>
                    <a:pt x="1054" y="216"/>
                  </a:lnTo>
                  <a:lnTo>
                    <a:pt x="1045" y="233"/>
                  </a:lnTo>
                  <a:lnTo>
                    <a:pt x="1039" y="241"/>
                  </a:lnTo>
                  <a:lnTo>
                    <a:pt x="1033" y="248"/>
                  </a:lnTo>
                  <a:lnTo>
                    <a:pt x="1025" y="255"/>
                  </a:lnTo>
                  <a:lnTo>
                    <a:pt x="1016" y="261"/>
                  </a:lnTo>
                  <a:lnTo>
                    <a:pt x="1004" y="271"/>
                  </a:lnTo>
                  <a:lnTo>
                    <a:pt x="993" y="281"/>
                  </a:lnTo>
                  <a:lnTo>
                    <a:pt x="983" y="291"/>
                  </a:lnTo>
                  <a:lnTo>
                    <a:pt x="974" y="302"/>
                  </a:lnTo>
                  <a:lnTo>
                    <a:pt x="968" y="312"/>
                  </a:lnTo>
                  <a:lnTo>
                    <a:pt x="961" y="322"/>
                  </a:lnTo>
                  <a:lnTo>
                    <a:pt x="957" y="333"/>
                  </a:lnTo>
                  <a:lnTo>
                    <a:pt x="953" y="343"/>
                  </a:lnTo>
                  <a:lnTo>
                    <a:pt x="949" y="352"/>
                  </a:lnTo>
                  <a:lnTo>
                    <a:pt x="947" y="363"/>
                  </a:lnTo>
                  <a:lnTo>
                    <a:pt x="945" y="373"/>
                  </a:lnTo>
                  <a:lnTo>
                    <a:pt x="944" y="383"/>
                  </a:lnTo>
                  <a:lnTo>
                    <a:pt x="944" y="403"/>
                  </a:lnTo>
                  <a:lnTo>
                    <a:pt x="945" y="423"/>
                  </a:lnTo>
                  <a:lnTo>
                    <a:pt x="949" y="459"/>
                  </a:lnTo>
                  <a:lnTo>
                    <a:pt x="951" y="492"/>
                  </a:lnTo>
                  <a:lnTo>
                    <a:pt x="950" y="498"/>
                  </a:lnTo>
                  <a:lnTo>
                    <a:pt x="949" y="506"/>
                  </a:lnTo>
                  <a:lnTo>
                    <a:pt x="948" y="512"/>
                  </a:lnTo>
                  <a:lnTo>
                    <a:pt x="946" y="519"/>
                  </a:lnTo>
                  <a:lnTo>
                    <a:pt x="943" y="525"/>
                  </a:lnTo>
                  <a:lnTo>
                    <a:pt x="939" y="530"/>
                  </a:lnTo>
                  <a:lnTo>
                    <a:pt x="935" y="535"/>
                  </a:lnTo>
                  <a:lnTo>
                    <a:pt x="928" y="540"/>
                  </a:lnTo>
                  <a:lnTo>
                    <a:pt x="925" y="542"/>
                  </a:lnTo>
                  <a:lnTo>
                    <a:pt x="922" y="546"/>
                  </a:lnTo>
                  <a:lnTo>
                    <a:pt x="920" y="551"/>
                  </a:lnTo>
                  <a:lnTo>
                    <a:pt x="917" y="556"/>
                  </a:lnTo>
                  <a:lnTo>
                    <a:pt x="914" y="568"/>
                  </a:lnTo>
                  <a:lnTo>
                    <a:pt x="911" y="584"/>
                  </a:lnTo>
                  <a:lnTo>
                    <a:pt x="908" y="621"/>
                  </a:lnTo>
                  <a:lnTo>
                    <a:pt x="904" y="664"/>
                  </a:lnTo>
                  <a:lnTo>
                    <a:pt x="902" y="688"/>
                  </a:lnTo>
                  <a:lnTo>
                    <a:pt x="898" y="711"/>
                  </a:lnTo>
                  <a:lnTo>
                    <a:pt x="893" y="735"/>
                  </a:lnTo>
                  <a:lnTo>
                    <a:pt x="886" y="759"/>
                  </a:lnTo>
                  <a:lnTo>
                    <a:pt x="882" y="771"/>
                  </a:lnTo>
                  <a:lnTo>
                    <a:pt x="877" y="783"/>
                  </a:lnTo>
                  <a:lnTo>
                    <a:pt x="871" y="795"/>
                  </a:lnTo>
                  <a:lnTo>
                    <a:pt x="866" y="806"/>
                  </a:lnTo>
                  <a:lnTo>
                    <a:pt x="858" y="817"/>
                  </a:lnTo>
                  <a:lnTo>
                    <a:pt x="852" y="828"/>
                  </a:lnTo>
                  <a:lnTo>
                    <a:pt x="843" y="839"/>
                  </a:lnTo>
                  <a:lnTo>
                    <a:pt x="833" y="849"/>
                  </a:lnTo>
                  <a:lnTo>
                    <a:pt x="823" y="859"/>
                  </a:lnTo>
                  <a:lnTo>
                    <a:pt x="814" y="867"/>
                  </a:lnTo>
                  <a:lnTo>
                    <a:pt x="807" y="871"/>
                  </a:lnTo>
                  <a:lnTo>
                    <a:pt x="800" y="874"/>
                  </a:lnTo>
                  <a:lnTo>
                    <a:pt x="794" y="875"/>
                  </a:lnTo>
                  <a:lnTo>
                    <a:pt x="787" y="875"/>
                  </a:lnTo>
                  <a:lnTo>
                    <a:pt x="781" y="874"/>
                  </a:lnTo>
                  <a:lnTo>
                    <a:pt x="776" y="873"/>
                  </a:lnTo>
                  <a:lnTo>
                    <a:pt x="771" y="872"/>
                  </a:lnTo>
                  <a:lnTo>
                    <a:pt x="764" y="871"/>
                  </a:lnTo>
                  <a:lnTo>
                    <a:pt x="757" y="871"/>
                  </a:lnTo>
                  <a:lnTo>
                    <a:pt x="751" y="872"/>
                  </a:lnTo>
                  <a:lnTo>
                    <a:pt x="742" y="874"/>
                  </a:lnTo>
                  <a:lnTo>
                    <a:pt x="733" y="879"/>
                  </a:lnTo>
                  <a:lnTo>
                    <a:pt x="723" y="886"/>
                  </a:lnTo>
                  <a:lnTo>
                    <a:pt x="712" y="895"/>
                  </a:lnTo>
                  <a:lnTo>
                    <a:pt x="678" y="928"/>
                  </a:lnTo>
                  <a:lnTo>
                    <a:pt x="652" y="956"/>
                  </a:lnTo>
                  <a:lnTo>
                    <a:pt x="630" y="983"/>
                  </a:lnTo>
                  <a:lnTo>
                    <a:pt x="614" y="1006"/>
                  </a:lnTo>
                  <a:lnTo>
                    <a:pt x="602" y="1026"/>
                  </a:lnTo>
                  <a:lnTo>
                    <a:pt x="593" y="1044"/>
                  </a:lnTo>
                  <a:lnTo>
                    <a:pt x="587" y="1061"/>
                  </a:lnTo>
                  <a:lnTo>
                    <a:pt x="584" y="1075"/>
                  </a:lnTo>
                  <a:lnTo>
                    <a:pt x="583" y="1100"/>
                  </a:lnTo>
                  <a:lnTo>
                    <a:pt x="582" y="1123"/>
                  </a:lnTo>
                  <a:lnTo>
                    <a:pt x="581" y="1135"/>
                  </a:lnTo>
                  <a:lnTo>
                    <a:pt x="579" y="1146"/>
                  </a:lnTo>
                  <a:lnTo>
                    <a:pt x="573" y="1158"/>
                  </a:lnTo>
                  <a:lnTo>
                    <a:pt x="565" y="1171"/>
                  </a:lnTo>
                  <a:lnTo>
                    <a:pt x="554" y="1186"/>
                  </a:lnTo>
                  <a:lnTo>
                    <a:pt x="544" y="1198"/>
                  </a:lnTo>
                  <a:lnTo>
                    <a:pt x="531" y="1208"/>
                  </a:lnTo>
                  <a:lnTo>
                    <a:pt x="520" y="1215"/>
                  </a:lnTo>
                  <a:lnTo>
                    <a:pt x="511" y="1221"/>
                  </a:lnTo>
                  <a:lnTo>
                    <a:pt x="500" y="1225"/>
                  </a:lnTo>
                  <a:lnTo>
                    <a:pt x="489" y="1228"/>
                  </a:lnTo>
                  <a:lnTo>
                    <a:pt x="478" y="1231"/>
                  </a:lnTo>
                  <a:lnTo>
                    <a:pt x="438" y="1234"/>
                  </a:lnTo>
                  <a:lnTo>
                    <a:pt x="403" y="1238"/>
                  </a:lnTo>
                  <a:lnTo>
                    <a:pt x="394" y="1245"/>
                  </a:lnTo>
                  <a:lnTo>
                    <a:pt x="382" y="1256"/>
                  </a:lnTo>
                  <a:lnTo>
                    <a:pt x="367" y="1270"/>
                  </a:lnTo>
                  <a:lnTo>
                    <a:pt x="352" y="1286"/>
                  </a:lnTo>
                  <a:lnTo>
                    <a:pt x="337" y="1303"/>
                  </a:lnTo>
                  <a:lnTo>
                    <a:pt x="325" y="1319"/>
                  </a:lnTo>
                  <a:lnTo>
                    <a:pt x="321" y="1326"/>
                  </a:lnTo>
                  <a:lnTo>
                    <a:pt x="318" y="1333"/>
                  </a:lnTo>
                  <a:lnTo>
                    <a:pt x="315" y="1338"/>
                  </a:lnTo>
                  <a:lnTo>
                    <a:pt x="315" y="1341"/>
                  </a:lnTo>
                  <a:lnTo>
                    <a:pt x="315" y="1349"/>
                  </a:lnTo>
                  <a:lnTo>
                    <a:pt x="313" y="1357"/>
                  </a:lnTo>
                  <a:lnTo>
                    <a:pt x="309" y="1365"/>
                  </a:lnTo>
                  <a:lnTo>
                    <a:pt x="303" y="1373"/>
                  </a:lnTo>
                  <a:lnTo>
                    <a:pt x="289" y="1392"/>
                  </a:lnTo>
                  <a:lnTo>
                    <a:pt x="272" y="1411"/>
                  </a:lnTo>
                  <a:lnTo>
                    <a:pt x="262" y="1422"/>
                  </a:lnTo>
                  <a:lnTo>
                    <a:pt x="253" y="1435"/>
                  </a:lnTo>
                  <a:lnTo>
                    <a:pt x="243" y="1448"/>
                  </a:lnTo>
                  <a:lnTo>
                    <a:pt x="234" y="1462"/>
                  </a:lnTo>
                  <a:lnTo>
                    <a:pt x="226" y="1477"/>
                  </a:lnTo>
                  <a:lnTo>
                    <a:pt x="218" y="1493"/>
                  </a:lnTo>
                  <a:lnTo>
                    <a:pt x="211" y="1511"/>
                  </a:lnTo>
                  <a:lnTo>
                    <a:pt x="207" y="1530"/>
                  </a:lnTo>
                  <a:lnTo>
                    <a:pt x="205" y="1538"/>
                  </a:lnTo>
                  <a:lnTo>
                    <a:pt x="203" y="1545"/>
                  </a:lnTo>
                  <a:lnTo>
                    <a:pt x="200" y="1552"/>
                  </a:lnTo>
                  <a:lnTo>
                    <a:pt x="197" y="1557"/>
                  </a:lnTo>
                  <a:lnTo>
                    <a:pt x="194" y="1563"/>
                  </a:lnTo>
                  <a:lnTo>
                    <a:pt x="189" y="1567"/>
                  </a:lnTo>
                  <a:lnTo>
                    <a:pt x="186" y="1572"/>
                  </a:lnTo>
                  <a:lnTo>
                    <a:pt x="182" y="1575"/>
                  </a:lnTo>
                  <a:lnTo>
                    <a:pt x="162" y="1586"/>
                  </a:lnTo>
                  <a:lnTo>
                    <a:pt x="141" y="1596"/>
                  </a:lnTo>
                  <a:lnTo>
                    <a:pt x="130" y="1602"/>
                  </a:lnTo>
                  <a:lnTo>
                    <a:pt x="118" y="1610"/>
                  </a:lnTo>
                  <a:lnTo>
                    <a:pt x="107" y="1620"/>
                  </a:lnTo>
                  <a:lnTo>
                    <a:pt x="96" y="1632"/>
                  </a:lnTo>
                  <a:lnTo>
                    <a:pt x="91" y="1640"/>
                  </a:lnTo>
                  <a:lnTo>
                    <a:pt x="86" y="1648"/>
                  </a:lnTo>
                  <a:lnTo>
                    <a:pt x="81" y="1658"/>
                  </a:lnTo>
                  <a:lnTo>
                    <a:pt x="76" y="1668"/>
                  </a:lnTo>
                  <a:lnTo>
                    <a:pt x="72" y="1680"/>
                  </a:lnTo>
                  <a:lnTo>
                    <a:pt x="68" y="1693"/>
                  </a:lnTo>
                  <a:lnTo>
                    <a:pt x="63" y="1708"/>
                  </a:lnTo>
                  <a:lnTo>
                    <a:pt x="60" y="1723"/>
                  </a:lnTo>
                  <a:lnTo>
                    <a:pt x="57" y="1733"/>
                  </a:lnTo>
                  <a:lnTo>
                    <a:pt x="54" y="1741"/>
                  </a:lnTo>
                  <a:lnTo>
                    <a:pt x="50" y="1748"/>
                  </a:lnTo>
                  <a:lnTo>
                    <a:pt x="47" y="1755"/>
                  </a:lnTo>
                  <a:lnTo>
                    <a:pt x="39" y="1766"/>
                  </a:lnTo>
                  <a:lnTo>
                    <a:pt x="30" y="1777"/>
                  </a:lnTo>
                  <a:lnTo>
                    <a:pt x="26" y="1782"/>
                  </a:lnTo>
                  <a:lnTo>
                    <a:pt x="22" y="1790"/>
                  </a:lnTo>
                  <a:lnTo>
                    <a:pt x="17" y="1797"/>
                  </a:lnTo>
                  <a:lnTo>
                    <a:pt x="13" y="1807"/>
                  </a:lnTo>
                  <a:lnTo>
                    <a:pt x="10" y="1819"/>
                  </a:lnTo>
                  <a:lnTo>
                    <a:pt x="6" y="1832"/>
                  </a:lnTo>
                  <a:lnTo>
                    <a:pt x="3" y="1849"/>
                  </a:lnTo>
                  <a:lnTo>
                    <a:pt x="1" y="1868"/>
                  </a:lnTo>
                  <a:lnTo>
                    <a:pt x="0" y="1881"/>
                  </a:lnTo>
                  <a:lnTo>
                    <a:pt x="2" y="1893"/>
                  </a:lnTo>
                  <a:lnTo>
                    <a:pt x="5" y="1904"/>
                  </a:lnTo>
                  <a:lnTo>
                    <a:pt x="10" y="1914"/>
                  </a:lnTo>
                  <a:lnTo>
                    <a:pt x="20" y="1933"/>
                  </a:lnTo>
                  <a:lnTo>
                    <a:pt x="34" y="1952"/>
                  </a:lnTo>
                  <a:lnTo>
                    <a:pt x="39" y="1963"/>
                  </a:lnTo>
                  <a:lnTo>
                    <a:pt x="45" y="1975"/>
                  </a:lnTo>
                  <a:lnTo>
                    <a:pt x="49" y="1988"/>
                  </a:lnTo>
                  <a:lnTo>
                    <a:pt x="52" y="2002"/>
                  </a:lnTo>
                  <a:lnTo>
                    <a:pt x="54" y="2019"/>
                  </a:lnTo>
                  <a:lnTo>
                    <a:pt x="54" y="2038"/>
                  </a:lnTo>
                  <a:lnTo>
                    <a:pt x="51" y="2058"/>
                  </a:lnTo>
                  <a:lnTo>
                    <a:pt x="47" y="2081"/>
                  </a:lnTo>
                  <a:lnTo>
                    <a:pt x="39" y="2099"/>
                  </a:lnTo>
                  <a:lnTo>
                    <a:pt x="33" y="2115"/>
                  </a:lnTo>
                  <a:lnTo>
                    <a:pt x="28" y="2130"/>
                  </a:lnTo>
                  <a:lnTo>
                    <a:pt x="25" y="2143"/>
                  </a:lnTo>
                  <a:lnTo>
                    <a:pt x="23" y="2155"/>
                  </a:lnTo>
                  <a:lnTo>
                    <a:pt x="23" y="2166"/>
                  </a:lnTo>
                  <a:lnTo>
                    <a:pt x="23" y="2175"/>
                  </a:lnTo>
                  <a:lnTo>
                    <a:pt x="25" y="2183"/>
                  </a:lnTo>
                  <a:lnTo>
                    <a:pt x="28" y="2191"/>
                  </a:lnTo>
                  <a:lnTo>
                    <a:pt x="31" y="2196"/>
                  </a:lnTo>
                  <a:lnTo>
                    <a:pt x="37" y="2202"/>
                  </a:lnTo>
                  <a:lnTo>
                    <a:pt x="42" y="2206"/>
                  </a:lnTo>
                  <a:lnTo>
                    <a:pt x="49" y="2211"/>
                  </a:lnTo>
                  <a:lnTo>
                    <a:pt x="56" y="2214"/>
                  </a:lnTo>
                  <a:lnTo>
                    <a:pt x="62" y="2216"/>
                  </a:lnTo>
                  <a:lnTo>
                    <a:pt x="70" y="2218"/>
                  </a:lnTo>
                  <a:lnTo>
                    <a:pt x="86" y="2222"/>
                  </a:lnTo>
                  <a:lnTo>
                    <a:pt x="102" y="2224"/>
                  </a:lnTo>
                  <a:lnTo>
                    <a:pt x="118" y="2225"/>
                  </a:lnTo>
                  <a:lnTo>
                    <a:pt x="132" y="2226"/>
                  </a:lnTo>
                  <a:lnTo>
                    <a:pt x="144" y="2227"/>
                  </a:lnTo>
                  <a:lnTo>
                    <a:pt x="154" y="2230"/>
                  </a:lnTo>
                  <a:lnTo>
                    <a:pt x="159" y="2233"/>
                  </a:lnTo>
                  <a:lnTo>
                    <a:pt x="161" y="2235"/>
                  </a:lnTo>
                  <a:lnTo>
                    <a:pt x="163" y="2238"/>
                  </a:lnTo>
                  <a:lnTo>
                    <a:pt x="163" y="2241"/>
                  </a:lnTo>
                  <a:lnTo>
                    <a:pt x="162" y="2250"/>
                  </a:lnTo>
                  <a:lnTo>
                    <a:pt x="160" y="2257"/>
                  </a:lnTo>
                  <a:lnTo>
                    <a:pt x="158" y="2263"/>
                  </a:lnTo>
                  <a:lnTo>
                    <a:pt x="154" y="2268"/>
                  </a:lnTo>
                  <a:lnTo>
                    <a:pt x="147" y="2275"/>
                  </a:lnTo>
                  <a:lnTo>
                    <a:pt x="139" y="2281"/>
                  </a:lnTo>
                  <a:lnTo>
                    <a:pt x="131" y="2287"/>
                  </a:lnTo>
                  <a:lnTo>
                    <a:pt x="122" y="2294"/>
                  </a:lnTo>
                  <a:lnTo>
                    <a:pt x="119" y="2298"/>
                  </a:lnTo>
                  <a:lnTo>
                    <a:pt x="116" y="2304"/>
                  </a:lnTo>
                  <a:lnTo>
                    <a:pt x="114" y="2311"/>
                  </a:lnTo>
                  <a:lnTo>
                    <a:pt x="112" y="2319"/>
                  </a:lnTo>
                  <a:lnTo>
                    <a:pt x="110" y="2325"/>
                  </a:lnTo>
                  <a:lnTo>
                    <a:pt x="112" y="2329"/>
                  </a:lnTo>
                  <a:lnTo>
                    <a:pt x="113" y="2334"/>
                  </a:lnTo>
                  <a:lnTo>
                    <a:pt x="114" y="2338"/>
                  </a:lnTo>
                  <a:lnTo>
                    <a:pt x="117" y="2341"/>
                  </a:lnTo>
                  <a:lnTo>
                    <a:pt x="120" y="2346"/>
                  </a:lnTo>
                  <a:lnTo>
                    <a:pt x="124" y="2349"/>
                  </a:lnTo>
                  <a:lnTo>
                    <a:pt x="129" y="2351"/>
                  </a:lnTo>
                  <a:lnTo>
                    <a:pt x="139" y="2357"/>
                  </a:lnTo>
                  <a:lnTo>
                    <a:pt x="152" y="2361"/>
                  </a:lnTo>
                  <a:lnTo>
                    <a:pt x="166" y="2364"/>
                  </a:lnTo>
                  <a:lnTo>
                    <a:pt x="182" y="2366"/>
                  </a:lnTo>
                  <a:lnTo>
                    <a:pt x="216" y="2372"/>
                  </a:lnTo>
                  <a:lnTo>
                    <a:pt x="251" y="2376"/>
                  </a:lnTo>
                  <a:lnTo>
                    <a:pt x="268" y="2380"/>
                  </a:lnTo>
                  <a:lnTo>
                    <a:pt x="285" y="2383"/>
                  </a:lnTo>
                  <a:lnTo>
                    <a:pt x="301" y="2386"/>
                  </a:lnTo>
                  <a:lnTo>
                    <a:pt x="315" y="2392"/>
                  </a:lnTo>
                  <a:lnTo>
                    <a:pt x="321" y="2402"/>
                  </a:lnTo>
                  <a:lnTo>
                    <a:pt x="328" y="2409"/>
                  </a:lnTo>
                  <a:lnTo>
                    <a:pt x="335" y="2415"/>
                  </a:lnTo>
                  <a:lnTo>
                    <a:pt x="343" y="2419"/>
                  </a:lnTo>
                  <a:lnTo>
                    <a:pt x="360" y="2425"/>
                  </a:lnTo>
                  <a:lnTo>
                    <a:pt x="380" y="2428"/>
                  </a:lnTo>
                  <a:lnTo>
                    <a:pt x="391" y="2431"/>
                  </a:lnTo>
                  <a:lnTo>
                    <a:pt x="402" y="2434"/>
                  </a:lnTo>
                  <a:lnTo>
                    <a:pt x="414" y="2440"/>
                  </a:lnTo>
                  <a:lnTo>
                    <a:pt x="426" y="2446"/>
                  </a:lnTo>
                  <a:lnTo>
                    <a:pt x="439" y="2456"/>
                  </a:lnTo>
                  <a:lnTo>
                    <a:pt x="453" y="2468"/>
                  </a:lnTo>
                  <a:lnTo>
                    <a:pt x="466" y="2484"/>
                  </a:lnTo>
                  <a:lnTo>
                    <a:pt x="480" y="2502"/>
                  </a:lnTo>
                  <a:lnTo>
                    <a:pt x="483" y="2506"/>
                  </a:lnTo>
                  <a:lnTo>
                    <a:pt x="488" y="2510"/>
                  </a:lnTo>
                  <a:lnTo>
                    <a:pt x="493" y="2513"/>
                  </a:lnTo>
                  <a:lnTo>
                    <a:pt x="499" y="2516"/>
                  </a:lnTo>
                  <a:lnTo>
                    <a:pt x="512" y="2521"/>
                  </a:lnTo>
                  <a:lnTo>
                    <a:pt x="527" y="2525"/>
                  </a:lnTo>
                  <a:lnTo>
                    <a:pt x="562" y="2533"/>
                  </a:lnTo>
                  <a:lnTo>
                    <a:pt x="601" y="2539"/>
                  </a:lnTo>
                  <a:lnTo>
                    <a:pt x="620" y="2542"/>
                  </a:lnTo>
                  <a:lnTo>
                    <a:pt x="639" y="2545"/>
                  </a:lnTo>
                  <a:lnTo>
                    <a:pt x="656" y="2548"/>
                  </a:lnTo>
                  <a:lnTo>
                    <a:pt x="673" y="2553"/>
                  </a:lnTo>
                  <a:lnTo>
                    <a:pt x="687" y="2558"/>
                  </a:lnTo>
                  <a:lnTo>
                    <a:pt x="698" y="2564"/>
                  </a:lnTo>
                  <a:lnTo>
                    <a:pt x="704" y="2567"/>
                  </a:lnTo>
                  <a:lnTo>
                    <a:pt x="707" y="2571"/>
                  </a:lnTo>
                  <a:lnTo>
                    <a:pt x="710" y="2575"/>
                  </a:lnTo>
                  <a:lnTo>
                    <a:pt x="712" y="2579"/>
                  </a:lnTo>
                  <a:lnTo>
                    <a:pt x="715" y="2585"/>
                  </a:lnTo>
                  <a:lnTo>
                    <a:pt x="718" y="2589"/>
                  </a:lnTo>
                  <a:lnTo>
                    <a:pt x="721" y="2593"/>
                  </a:lnTo>
                  <a:lnTo>
                    <a:pt x="726" y="2598"/>
                  </a:lnTo>
                  <a:lnTo>
                    <a:pt x="734" y="2604"/>
                  </a:lnTo>
                  <a:lnTo>
                    <a:pt x="744" y="2610"/>
                  </a:lnTo>
                  <a:lnTo>
                    <a:pt x="756" y="2614"/>
                  </a:lnTo>
                  <a:lnTo>
                    <a:pt x="769" y="2619"/>
                  </a:lnTo>
                  <a:lnTo>
                    <a:pt x="783" y="2623"/>
                  </a:lnTo>
                  <a:lnTo>
                    <a:pt x="797" y="2626"/>
                  </a:lnTo>
                  <a:lnTo>
                    <a:pt x="811" y="2631"/>
                  </a:lnTo>
                  <a:lnTo>
                    <a:pt x="825" y="2635"/>
                  </a:lnTo>
                  <a:lnTo>
                    <a:pt x="840" y="2641"/>
                  </a:lnTo>
                  <a:lnTo>
                    <a:pt x="854" y="2646"/>
                  </a:lnTo>
                  <a:lnTo>
                    <a:pt x="867" y="2654"/>
                  </a:lnTo>
                  <a:lnTo>
                    <a:pt x="879" y="2662"/>
                  </a:lnTo>
                  <a:lnTo>
                    <a:pt x="886" y="2667"/>
                  </a:lnTo>
                  <a:lnTo>
                    <a:pt x="891" y="2672"/>
                  </a:lnTo>
                  <a:lnTo>
                    <a:pt x="896" y="2679"/>
                  </a:lnTo>
                  <a:lnTo>
                    <a:pt x="901" y="2685"/>
                  </a:lnTo>
                  <a:lnTo>
                    <a:pt x="914" y="2653"/>
                  </a:lnTo>
                  <a:lnTo>
                    <a:pt x="926" y="2627"/>
                  </a:lnTo>
                  <a:lnTo>
                    <a:pt x="933" y="2616"/>
                  </a:lnTo>
                  <a:lnTo>
                    <a:pt x="939" y="2607"/>
                  </a:lnTo>
                  <a:lnTo>
                    <a:pt x="945" y="2599"/>
                  </a:lnTo>
                  <a:lnTo>
                    <a:pt x="950" y="2592"/>
                  </a:lnTo>
                  <a:lnTo>
                    <a:pt x="957" y="2586"/>
                  </a:lnTo>
                  <a:lnTo>
                    <a:pt x="962" y="2581"/>
                  </a:lnTo>
                  <a:lnTo>
                    <a:pt x="968" y="2577"/>
                  </a:lnTo>
                  <a:lnTo>
                    <a:pt x="973" y="2574"/>
                  </a:lnTo>
                  <a:lnTo>
                    <a:pt x="983" y="2569"/>
                  </a:lnTo>
                  <a:lnTo>
                    <a:pt x="994" y="2566"/>
                  </a:lnTo>
                  <a:lnTo>
                    <a:pt x="1013" y="2563"/>
                  </a:lnTo>
                  <a:lnTo>
                    <a:pt x="1031" y="2558"/>
                  </a:lnTo>
                  <a:lnTo>
                    <a:pt x="1036" y="2556"/>
                  </a:lnTo>
                  <a:lnTo>
                    <a:pt x="1040" y="2554"/>
                  </a:lnTo>
                  <a:lnTo>
                    <a:pt x="1045" y="2551"/>
                  </a:lnTo>
                  <a:lnTo>
                    <a:pt x="1049" y="2546"/>
                  </a:lnTo>
                  <a:lnTo>
                    <a:pt x="1053" y="2541"/>
                  </a:lnTo>
                  <a:lnTo>
                    <a:pt x="1058" y="2535"/>
                  </a:lnTo>
                  <a:lnTo>
                    <a:pt x="1061" y="2529"/>
                  </a:lnTo>
                  <a:lnTo>
                    <a:pt x="1065" y="2520"/>
                  </a:lnTo>
                  <a:lnTo>
                    <a:pt x="1102" y="2422"/>
                  </a:lnTo>
                  <a:lnTo>
                    <a:pt x="1113" y="2411"/>
                  </a:lnTo>
                  <a:lnTo>
                    <a:pt x="1125" y="2403"/>
                  </a:lnTo>
                  <a:lnTo>
                    <a:pt x="1136" y="2396"/>
                  </a:lnTo>
                  <a:lnTo>
                    <a:pt x="1147" y="2389"/>
                  </a:lnTo>
                  <a:lnTo>
                    <a:pt x="1158" y="2384"/>
                  </a:lnTo>
                  <a:lnTo>
                    <a:pt x="1169" y="2381"/>
                  </a:lnTo>
                  <a:lnTo>
                    <a:pt x="1179" y="2377"/>
                  </a:lnTo>
                  <a:lnTo>
                    <a:pt x="1189" y="2375"/>
                  </a:lnTo>
                  <a:lnTo>
                    <a:pt x="1208" y="2373"/>
                  </a:lnTo>
                  <a:lnTo>
                    <a:pt x="1224" y="2372"/>
                  </a:lnTo>
                  <a:lnTo>
                    <a:pt x="1238" y="2373"/>
                  </a:lnTo>
                  <a:lnTo>
                    <a:pt x="1246" y="2373"/>
                  </a:lnTo>
                  <a:lnTo>
                    <a:pt x="1271" y="2373"/>
                  </a:lnTo>
                  <a:lnTo>
                    <a:pt x="1294" y="2372"/>
                  </a:lnTo>
                  <a:lnTo>
                    <a:pt x="1317" y="2370"/>
                  </a:lnTo>
                  <a:lnTo>
                    <a:pt x="1337" y="2366"/>
                  </a:lnTo>
                  <a:lnTo>
                    <a:pt x="1358" y="2362"/>
                  </a:lnTo>
                  <a:lnTo>
                    <a:pt x="1376" y="2355"/>
                  </a:lnTo>
                  <a:lnTo>
                    <a:pt x="1385" y="2352"/>
                  </a:lnTo>
                  <a:lnTo>
                    <a:pt x="1392" y="2348"/>
                  </a:lnTo>
                  <a:lnTo>
                    <a:pt x="1400" y="2342"/>
                  </a:lnTo>
                  <a:lnTo>
                    <a:pt x="1406" y="2337"/>
                  </a:lnTo>
                  <a:lnTo>
                    <a:pt x="1417" y="2328"/>
                  </a:lnTo>
                  <a:lnTo>
                    <a:pt x="1427" y="2321"/>
                  </a:lnTo>
                  <a:lnTo>
                    <a:pt x="1437" y="2318"/>
                  </a:lnTo>
                  <a:lnTo>
                    <a:pt x="1445" y="2317"/>
                  </a:lnTo>
                  <a:lnTo>
                    <a:pt x="1451" y="2318"/>
                  </a:lnTo>
                  <a:lnTo>
                    <a:pt x="1458" y="2320"/>
                  </a:lnTo>
                  <a:lnTo>
                    <a:pt x="1463" y="2325"/>
                  </a:lnTo>
                  <a:lnTo>
                    <a:pt x="1469" y="2330"/>
                  </a:lnTo>
                  <a:lnTo>
                    <a:pt x="1478" y="2342"/>
                  </a:lnTo>
                  <a:lnTo>
                    <a:pt x="1487" y="2354"/>
                  </a:lnTo>
                  <a:lnTo>
                    <a:pt x="1491" y="2360"/>
                  </a:lnTo>
                  <a:lnTo>
                    <a:pt x="1496" y="2364"/>
                  </a:lnTo>
                  <a:lnTo>
                    <a:pt x="1501" y="2366"/>
                  </a:lnTo>
                  <a:lnTo>
                    <a:pt x="1506" y="2368"/>
                  </a:lnTo>
                  <a:lnTo>
                    <a:pt x="1514" y="2368"/>
                  </a:lnTo>
                  <a:lnTo>
                    <a:pt x="1519" y="2365"/>
                  </a:lnTo>
                  <a:lnTo>
                    <a:pt x="1525" y="2363"/>
                  </a:lnTo>
                  <a:lnTo>
                    <a:pt x="1530" y="2360"/>
                  </a:lnTo>
                  <a:lnTo>
                    <a:pt x="1535" y="2355"/>
                  </a:lnTo>
                  <a:lnTo>
                    <a:pt x="1539" y="2350"/>
                  </a:lnTo>
                  <a:lnTo>
                    <a:pt x="1542" y="2344"/>
                  </a:lnTo>
                  <a:lnTo>
                    <a:pt x="1546" y="2339"/>
                  </a:lnTo>
                  <a:lnTo>
                    <a:pt x="1552" y="2326"/>
                  </a:lnTo>
                  <a:lnTo>
                    <a:pt x="1559" y="2313"/>
                  </a:lnTo>
                  <a:lnTo>
                    <a:pt x="1565" y="2300"/>
                  </a:lnTo>
                  <a:lnTo>
                    <a:pt x="1574" y="2287"/>
                  </a:lnTo>
                  <a:lnTo>
                    <a:pt x="1580" y="2281"/>
                  </a:lnTo>
                  <a:lnTo>
                    <a:pt x="1587" y="2274"/>
                  </a:lnTo>
                  <a:lnTo>
                    <a:pt x="1596" y="2270"/>
                  </a:lnTo>
                  <a:lnTo>
                    <a:pt x="1606" y="2266"/>
                  </a:lnTo>
                  <a:lnTo>
                    <a:pt x="1615" y="2263"/>
                  </a:lnTo>
                  <a:lnTo>
                    <a:pt x="1626" y="2261"/>
                  </a:lnTo>
                  <a:lnTo>
                    <a:pt x="1636" y="2260"/>
                  </a:lnTo>
                  <a:lnTo>
                    <a:pt x="1646" y="2260"/>
                  </a:lnTo>
                  <a:lnTo>
                    <a:pt x="1683" y="2262"/>
                  </a:lnTo>
                  <a:lnTo>
                    <a:pt x="1703" y="2264"/>
                  </a:lnTo>
                  <a:lnTo>
                    <a:pt x="1728" y="2264"/>
                  </a:lnTo>
                  <a:lnTo>
                    <a:pt x="1751" y="2264"/>
                  </a:lnTo>
                  <a:lnTo>
                    <a:pt x="1773" y="2264"/>
                  </a:lnTo>
                  <a:lnTo>
                    <a:pt x="1795" y="2264"/>
                  </a:lnTo>
                  <a:lnTo>
                    <a:pt x="1819" y="2264"/>
                  </a:lnTo>
                  <a:lnTo>
                    <a:pt x="1845" y="2264"/>
                  </a:lnTo>
                  <a:lnTo>
                    <a:pt x="1878" y="2264"/>
                  </a:lnTo>
                  <a:lnTo>
                    <a:pt x="1916" y="2264"/>
                  </a:lnTo>
                  <a:lnTo>
                    <a:pt x="1931" y="2266"/>
                  </a:lnTo>
                  <a:lnTo>
                    <a:pt x="1944" y="2267"/>
                  </a:lnTo>
                  <a:lnTo>
                    <a:pt x="1955" y="2269"/>
                  </a:lnTo>
                  <a:lnTo>
                    <a:pt x="1966" y="2272"/>
                  </a:lnTo>
                  <a:lnTo>
                    <a:pt x="1984" y="2280"/>
                  </a:lnTo>
                  <a:lnTo>
                    <a:pt x="2001" y="2290"/>
                  </a:lnTo>
                  <a:lnTo>
                    <a:pt x="2017" y="2298"/>
                  </a:lnTo>
                  <a:lnTo>
                    <a:pt x="2036" y="2306"/>
                  </a:lnTo>
                  <a:lnTo>
                    <a:pt x="2046" y="2309"/>
                  </a:lnTo>
                  <a:lnTo>
                    <a:pt x="2058" y="2312"/>
                  </a:lnTo>
                  <a:lnTo>
                    <a:pt x="2070" y="2314"/>
                  </a:lnTo>
                  <a:lnTo>
                    <a:pt x="2084" y="2314"/>
                  </a:lnTo>
                  <a:lnTo>
                    <a:pt x="2105" y="2313"/>
                  </a:lnTo>
                  <a:lnTo>
                    <a:pt x="2122" y="2309"/>
                  </a:lnTo>
                  <a:lnTo>
                    <a:pt x="2138" y="2305"/>
                  </a:lnTo>
                  <a:lnTo>
                    <a:pt x="2151" y="2300"/>
                  </a:lnTo>
                  <a:lnTo>
                    <a:pt x="2162" y="2293"/>
                  </a:lnTo>
                  <a:lnTo>
                    <a:pt x="2172" y="2284"/>
                  </a:lnTo>
                  <a:lnTo>
                    <a:pt x="2181" y="2277"/>
                  </a:lnTo>
                  <a:lnTo>
                    <a:pt x="2189" y="2267"/>
                  </a:lnTo>
                  <a:lnTo>
                    <a:pt x="2203" y="2249"/>
                  </a:lnTo>
                  <a:lnTo>
                    <a:pt x="2217" y="2233"/>
                  </a:lnTo>
                  <a:lnTo>
                    <a:pt x="2224" y="2225"/>
                  </a:lnTo>
                  <a:lnTo>
                    <a:pt x="2233" y="2218"/>
                  </a:lnTo>
                  <a:lnTo>
                    <a:pt x="2243" y="2214"/>
                  </a:lnTo>
                  <a:lnTo>
                    <a:pt x="2255" y="2211"/>
                  </a:lnTo>
                  <a:lnTo>
                    <a:pt x="2266" y="2209"/>
                  </a:lnTo>
                  <a:lnTo>
                    <a:pt x="2276" y="2205"/>
                  </a:lnTo>
                  <a:lnTo>
                    <a:pt x="2285" y="2202"/>
                  </a:lnTo>
                  <a:lnTo>
                    <a:pt x="2292" y="2198"/>
                  </a:lnTo>
                  <a:lnTo>
                    <a:pt x="2300" y="2193"/>
                  </a:lnTo>
                  <a:lnTo>
                    <a:pt x="2306" y="2190"/>
                  </a:lnTo>
                  <a:lnTo>
                    <a:pt x="2311" y="2184"/>
                  </a:lnTo>
                  <a:lnTo>
                    <a:pt x="2317" y="2180"/>
                  </a:lnTo>
                  <a:lnTo>
                    <a:pt x="2320" y="2175"/>
                  </a:lnTo>
                  <a:lnTo>
                    <a:pt x="2323" y="2170"/>
                  </a:lnTo>
                  <a:lnTo>
                    <a:pt x="2325" y="2165"/>
                  </a:lnTo>
                  <a:lnTo>
                    <a:pt x="2328" y="2159"/>
                  </a:lnTo>
                  <a:lnTo>
                    <a:pt x="2330" y="2148"/>
                  </a:lnTo>
                  <a:lnTo>
                    <a:pt x="2331" y="2137"/>
                  </a:lnTo>
                  <a:lnTo>
                    <a:pt x="2330" y="2126"/>
                  </a:lnTo>
                  <a:lnTo>
                    <a:pt x="2328" y="2115"/>
                  </a:lnTo>
                  <a:lnTo>
                    <a:pt x="2325" y="2105"/>
                  </a:lnTo>
                  <a:lnTo>
                    <a:pt x="2322" y="2097"/>
                  </a:lnTo>
                  <a:lnTo>
                    <a:pt x="2317" y="2084"/>
                  </a:lnTo>
                  <a:lnTo>
                    <a:pt x="2314" y="2077"/>
                  </a:lnTo>
                  <a:lnTo>
                    <a:pt x="2314" y="2068"/>
                  </a:lnTo>
                  <a:lnTo>
                    <a:pt x="2315" y="2061"/>
                  </a:lnTo>
                  <a:lnTo>
                    <a:pt x="2318" y="2053"/>
                  </a:lnTo>
                  <a:lnTo>
                    <a:pt x="2321" y="2045"/>
                  </a:lnTo>
                  <a:lnTo>
                    <a:pt x="2328" y="2031"/>
                  </a:lnTo>
                  <a:lnTo>
                    <a:pt x="2334" y="2016"/>
                  </a:lnTo>
                  <a:lnTo>
                    <a:pt x="2337" y="2008"/>
                  </a:lnTo>
                  <a:lnTo>
                    <a:pt x="2340" y="2000"/>
                  </a:lnTo>
                  <a:lnTo>
                    <a:pt x="2342" y="1993"/>
                  </a:lnTo>
                  <a:lnTo>
                    <a:pt x="2343" y="1985"/>
                  </a:lnTo>
                  <a:lnTo>
                    <a:pt x="2344" y="1976"/>
                  </a:lnTo>
                  <a:lnTo>
                    <a:pt x="2343" y="1967"/>
                  </a:lnTo>
                  <a:lnTo>
                    <a:pt x="2341" y="1957"/>
                  </a:lnTo>
                  <a:lnTo>
                    <a:pt x="2337" y="1948"/>
                  </a:lnTo>
                  <a:lnTo>
                    <a:pt x="2336" y="1945"/>
                  </a:lnTo>
                  <a:lnTo>
                    <a:pt x="2334" y="1942"/>
                  </a:lnTo>
                  <a:lnTo>
                    <a:pt x="2332" y="1941"/>
                  </a:lnTo>
                  <a:lnTo>
                    <a:pt x="2329" y="1939"/>
                  </a:lnTo>
                  <a:lnTo>
                    <a:pt x="2322" y="1937"/>
                  </a:lnTo>
                  <a:lnTo>
                    <a:pt x="2314" y="1936"/>
                  </a:lnTo>
                  <a:lnTo>
                    <a:pt x="2295" y="1933"/>
                  </a:lnTo>
                  <a:lnTo>
                    <a:pt x="2275" y="1932"/>
                  </a:lnTo>
                  <a:lnTo>
                    <a:pt x="2266" y="1930"/>
                  </a:lnTo>
                  <a:lnTo>
                    <a:pt x="2257" y="1928"/>
                  </a:lnTo>
                  <a:lnTo>
                    <a:pt x="2250" y="1925"/>
                  </a:lnTo>
                  <a:lnTo>
                    <a:pt x="2244" y="1919"/>
                  </a:lnTo>
                  <a:lnTo>
                    <a:pt x="2242" y="1916"/>
                  </a:lnTo>
                  <a:lnTo>
                    <a:pt x="2241" y="1913"/>
                  </a:lnTo>
                  <a:lnTo>
                    <a:pt x="2240" y="1908"/>
                  </a:lnTo>
                  <a:lnTo>
                    <a:pt x="2239" y="1904"/>
                  </a:lnTo>
                  <a:lnTo>
                    <a:pt x="2239" y="1898"/>
                  </a:lnTo>
                  <a:lnTo>
                    <a:pt x="2240" y="1892"/>
                  </a:lnTo>
                  <a:lnTo>
                    <a:pt x="2242" y="1885"/>
                  </a:lnTo>
                  <a:lnTo>
                    <a:pt x="2244" y="1877"/>
                  </a:lnTo>
                  <a:lnTo>
                    <a:pt x="2253" y="1868"/>
                  </a:lnTo>
                  <a:lnTo>
                    <a:pt x="2263" y="1858"/>
                  </a:lnTo>
                  <a:lnTo>
                    <a:pt x="2273" y="1848"/>
                  </a:lnTo>
                  <a:lnTo>
                    <a:pt x="2284" y="1840"/>
                  </a:lnTo>
                  <a:lnTo>
                    <a:pt x="2305" y="1823"/>
                  </a:lnTo>
                  <a:lnTo>
                    <a:pt x="2325" y="1805"/>
                  </a:lnTo>
                  <a:lnTo>
                    <a:pt x="2334" y="1796"/>
                  </a:lnTo>
                  <a:lnTo>
                    <a:pt x="2344" y="1786"/>
                  </a:lnTo>
                  <a:lnTo>
                    <a:pt x="2352" y="1775"/>
                  </a:lnTo>
                  <a:lnTo>
                    <a:pt x="2359" y="1763"/>
                  </a:lnTo>
                  <a:lnTo>
                    <a:pt x="2366" y="1749"/>
                  </a:lnTo>
                  <a:lnTo>
                    <a:pt x="2371" y="1735"/>
                  </a:lnTo>
                  <a:lnTo>
                    <a:pt x="2376" y="1718"/>
                  </a:lnTo>
                  <a:lnTo>
                    <a:pt x="2378" y="1700"/>
                  </a:lnTo>
                  <a:lnTo>
                    <a:pt x="2379" y="1688"/>
                  </a:lnTo>
                  <a:lnTo>
                    <a:pt x="2379" y="1677"/>
                  </a:lnTo>
                  <a:lnTo>
                    <a:pt x="2379" y="1666"/>
                  </a:lnTo>
                  <a:lnTo>
                    <a:pt x="2378" y="1656"/>
                  </a:lnTo>
                  <a:lnTo>
                    <a:pt x="2377" y="1646"/>
                  </a:lnTo>
                  <a:lnTo>
                    <a:pt x="2375" y="1637"/>
                  </a:lnTo>
                  <a:lnTo>
                    <a:pt x="2372" y="1630"/>
                  </a:lnTo>
                  <a:lnTo>
                    <a:pt x="2370" y="1622"/>
                  </a:lnTo>
                  <a:lnTo>
                    <a:pt x="2364" y="1609"/>
                  </a:lnTo>
                  <a:lnTo>
                    <a:pt x="2356" y="1597"/>
                  </a:lnTo>
                  <a:lnTo>
                    <a:pt x="2348" y="1586"/>
                  </a:lnTo>
                  <a:lnTo>
                    <a:pt x="2340" y="1577"/>
                  </a:lnTo>
                  <a:lnTo>
                    <a:pt x="2322" y="1562"/>
                  </a:lnTo>
                  <a:lnTo>
                    <a:pt x="2307" y="1547"/>
                  </a:lnTo>
                  <a:lnTo>
                    <a:pt x="2300" y="1540"/>
                  </a:lnTo>
                  <a:lnTo>
                    <a:pt x="2295" y="1532"/>
                  </a:lnTo>
                  <a:lnTo>
                    <a:pt x="2294" y="1528"/>
                  </a:lnTo>
                  <a:lnTo>
                    <a:pt x="2291" y="1524"/>
                  </a:lnTo>
                  <a:lnTo>
                    <a:pt x="2291" y="1519"/>
                  </a:lnTo>
                  <a:lnTo>
                    <a:pt x="2290" y="1515"/>
                  </a:lnTo>
                  <a:lnTo>
                    <a:pt x="2291" y="1505"/>
                  </a:lnTo>
                  <a:lnTo>
                    <a:pt x="2294" y="1496"/>
                  </a:lnTo>
                  <a:lnTo>
                    <a:pt x="2297" y="1488"/>
                  </a:lnTo>
                  <a:lnTo>
                    <a:pt x="2301" y="1482"/>
                  </a:lnTo>
                  <a:lnTo>
                    <a:pt x="2311" y="1467"/>
                  </a:lnTo>
                  <a:lnTo>
                    <a:pt x="2322" y="1454"/>
                  </a:lnTo>
                  <a:lnTo>
                    <a:pt x="2328" y="1447"/>
                  </a:lnTo>
                  <a:lnTo>
                    <a:pt x="2333" y="1439"/>
                  </a:lnTo>
                  <a:lnTo>
                    <a:pt x="2337" y="1430"/>
                  </a:lnTo>
                  <a:lnTo>
                    <a:pt x="2341" y="1419"/>
                  </a:lnTo>
                  <a:lnTo>
                    <a:pt x="2343" y="1408"/>
                  </a:lnTo>
                  <a:lnTo>
                    <a:pt x="2345" y="1396"/>
                  </a:lnTo>
                  <a:lnTo>
                    <a:pt x="2344" y="1381"/>
                  </a:lnTo>
                  <a:lnTo>
                    <a:pt x="2343" y="1364"/>
                  </a:lnTo>
                  <a:lnTo>
                    <a:pt x="2341" y="1354"/>
                  </a:lnTo>
                  <a:lnTo>
                    <a:pt x="2341" y="1346"/>
                  </a:lnTo>
                  <a:lnTo>
                    <a:pt x="2342" y="1337"/>
                  </a:lnTo>
                  <a:lnTo>
                    <a:pt x="2344" y="1329"/>
                  </a:lnTo>
                  <a:lnTo>
                    <a:pt x="2346" y="1324"/>
                  </a:lnTo>
                  <a:lnTo>
                    <a:pt x="2349" y="1318"/>
                  </a:lnTo>
                  <a:lnTo>
                    <a:pt x="2354" y="1313"/>
                  </a:lnTo>
                  <a:lnTo>
                    <a:pt x="2358" y="1310"/>
                  </a:lnTo>
                  <a:lnTo>
                    <a:pt x="2364" y="1306"/>
                  </a:lnTo>
                  <a:lnTo>
                    <a:pt x="2370" y="1303"/>
                  </a:lnTo>
                  <a:lnTo>
                    <a:pt x="2376" y="1301"/>
                  </a:lnTo>
                  <a:lnTo>
                    <a:pt x="2383" y="1299"/>
                  </a:lnTo>
                  <a:lnTo>
                    <a:pt x="2398" y="1296"/>
                  </a:lnTo>
                  <a:lnTo>
                    <a:pt x="2413" y="1295"/>
                  </a:lnTo>
                  <a:lnTo>
                    <a:pt x="2446" y="1294"/>
                  </a:lnTo>
                  <a:lnTo>
                    <a:pt x="2477" y="1292"/>
                  </a:lnTo>
                  <a:lnTo>
                    <a:pt x="2484" y="1291"/>
                  </a:lnTo>
                  <a:lnTo>
                    <a:pt x="2491" y="1289"/>
                  </a:lnTo>
                  <a:lnTo>
                    <a:pt x="2496" y="1286"/>
                  </a:lnTo>
                  <a:lnTo>
                    <a:pt x="2502" y="1284"/>
                  </a:lnTo>
                  <a:lnTo>
                    <a:pt x="2507" y="1281"/>
                  </a:lnTo>
                  <a:lnTo>
                    <a:pt x="2512" y="1277"/>
                  </a:lnTo>
                  <a:lnTo>
                    <a:pt x="2515" y="1272"/>
                  </a:lnTo>
                  <a:lnTo>
                    <a:pt x="2517" y="1267"/>
                  </a:lnTo>
                  <a:lnTo>
                    <a:pt x="2522" y="1256"/>
                  </a:lnTo>
                  <a:lnTo>
                    <a:pt x="2524" y="1245"/>
                  </a:lnTo>
                  <a:lnTo>
                    <a:pt x="2524" y="1235"/>
                  </a:lnTo>
                  <a:lnTo>
                    <a:pt x="2524" y="1225"/>
                  </a:lnTo>
                  <a:lnTo>
                    <a:pt x="2523" y="1215"/>
                  </a:lnTo>
                  <a:lnTo>
                    <a:pt x="2521" y="1205"/>
                  </a:lnTo>
                  <a:lnTo>
                    <a:pt x="2518" y="1197"/>
                  </a:lnTo>
                  <a:lnTo>
                    <a:pt x="2515" y="1188"/>
                  </a:lnTo>
                  <a:lnTo>
                    <a:pt x="2508" y="1170"/>
                  </a:lnTo>
                  <a:lnTo>
                    <a:pt x="2502" y="1153"/>
                  </a:lnTo>
                  <a:lnTo>
                    <a:pt x="2499" y="1145"/>
                  </a:lnTo>
                  <a:lnTo>
                    <a:pt x="2496" y="1136"/>
                  </a:lnTo>
                  <a:lnTo>
                    <a:pt x="2495" y="1128"/>
                  </a:lnTo>
                  <a:lnTo>
                    <a:pt x="2494" y="1120"/>
                  </a:lnTo>
                  <a:lnTo>
                    <a:pt x="2495" y="1113"/>
                  </a:lnTo>
                  <a:lnTo>
                    <a:pt x="2496" y="1107"/>
                  </a:lnTo>
                  <a:lnTo>
                    <a:pt x="2497" y="1100"/>
                  </a:lnTo>
                  <a:lnTo>
                    <a:pt x="2500" y="1095"/>
                  </a:lnTo>
                  <a:lnTo>
                    <a:pt x="2506" y="1084"/>
                  </a:lnTo>
                  <a:lnTo>
                    <a:pt x="2513" y="1074"/>
                  </a:lnTo>
                  <a:lnTo>
                    <a:pt x="2519" y="1065"/>
                  </a:lnTo>
                  <a:lnTo>
                    <a:pt x="2525" y="1055"/>
                  </a:lnTo>
                  <a:lnTo>
                    <a:pt x="2527" y="1051"/>
                  </a:lnTo>
                  <a:lnTo>
                    <a:pt x="2529" y="1046"/>
                  </a:lnTo>
                  <a:lnTo>
                    <a:pt x="2530" y="1042"/>
                  </a:lnTo>
                  <a:lnTo>
                    <a:pt x="2530" y="1038"/>
                  </a:lnTo>
                  <a:lnTo>
                    <a:pt x="2529" y="1020"/>
                  </a:lnTo>
                  <a:lnTo>
                    <a:pt x="2526" y="999"/>
                  </a:lnTo>
                  <a:lnTo>
                    <a:pt x="2523" y="989"/>
                  </a:lnTo>
                  <a:lnTo>
                    <a:pt x="2519" y="981"/>
                  </a:lnTo>
                  <a:lnTo>
                    <a:pt x="2516" y="973"/>
                  </a:lnTo>
                  <a:lnTo>
                    <a:pt x="2513" y="967"/>
                  </a:lnTo>
                  <a:lnTo>
                    <a:pt x="2522" y="956"/>
                  </a:lnTo>
                  <a:lnTo>
                    <a:pt x="2528" y="948"/>
                  </a:lnTo>
                  <a:lnTo>
                    <a:pt x="2534" y="941"/>
                  </a:lnTo>
                  <a:lnTo>
                    <a:pt x="2540" y="936"/>
                  </a:lnTo>
                  <a:lnTo>
                    <a:pt x="2547" y="932"/>
                  </a:lnTo>
                  <a:lnTo>
                    <a:pt x="2555" y="930"/>
                  </a:lnTo>
                  <a:lnTo>
                    <a:pt x="2564" y="929"/>
                  </a:lnTo>
                  <a:lnTo>
                    <a:pt x="2578" y="929"/>
                  </a:lnTo>
                  <a:lnTo>
                    <a:pt x="2596" y="935"/>
                  </a:lnTo>
                  <a:lnTo>
                    <a:pt x="2619" y="943"/>
                  </a:lnTo>
                  <a:lnTo>
                    <a:pt x="2626" y="946"/>
                  </a:lnTo>
                  <a:lnTo>
                    <a:pt x="2631" y="946"/>
                  </a:lnTo>
                  <a:lnTo>
                    <a:pt x="2636" y="947"/>
                  </a:lnTo>
                  <a:lnTo>
                    <a:pt x="2641" y="946"/>
                  </a:lnTo>
                  <a:lnTo>
                    <a:pt x="2646" y="943"/>
                  </a:lnTo>
                  <a:lnTo>
                    <a:pt x="2649" y="940"/>
                  </a:lnTo>
                  <a:lnTo>
                    <a:pt x="2652" y="936"/>
                  </a:lnTo>
                  <a:lnTo>
                    <a:pt x="2654" y="929"/>
                  </a:lnTo>
                  <a:lnTo>
                    <a:pt x="2654" y="921"/>
                  </a:lnTo>
                  <a:lnTo>
                    <a:pt x="2654" y="904"/>
                  </a:lnTo>
                  <a:lnTo>
                    <a:pt x="2654" y="879"/>
                  </a:lnTo>
                  <a:lnTo>
                    <a:pt x="2654" y="851"/>
                  </a:lnTo>
                  <a:lnTo>
                    <a:pt x="2655" y="844"/>
                  </a:lnTo>
                  <a:lnTo>
                    <a:pt x="2659" y="836"/>
                  </a:lnTo>
                  <a:lnTo>
                    <a:pt x="2664" y="828"/>
                  </a:lnTo>
                  <a:lnTo>
                    <a:pt x="2671" y="821"/>
                  </a:lnTo>
                  <a:lnTo>
                    <a:pt x="2677" y="814"/>
                  </a:lnTo>
                  <a:lnTo>
                    <a:pt x="2684" y="810"/>
                  </a:lnTo>
                  <a:lnTo>
                    <a:pt x="2690" y="806"/>
                  </a:lnTo>
                  <a:lnTo>
                    <a:pt x="2696" y="805"/>
                  </a:lnTo>
                  <a:lnTo>
                    <a:pt x="2705" y="806"/>
                  </a:lnTo>
                  <a:lnTo>
                    <a:pt x="2712" y="808"/>
                  </a:lnTo>
                  <a:lnTo>
                    <a:pt x="2719" y="813"/>
                  </a:lnTo>
                  <a:lnTo>
                    <a:pt x="2724" y="818"/>
                  </a:lnTo>
                  <a:lnTo>
                    <a:pt x="2733" y="833"/>
                  </a:lnTo>
                  <a:lnTo>
                    <a:pt x="2743" y="848"/>
                  </a:lnTo>
                  <a:lnTo>
                    <a:pt x="2747" y="857"/>
                  </a:lnTo>
                  <a:lnTo>
                    <a:pt x="2754" y="864"/>
                  </a:lnTo>
                  <a:lnTo>
                    <a:pt x="2761" y="872"/>
                  </a:lnTo>
                  <a:lnTo>
                    <a:pt x="2768" y="879"/>
                  </a:lnTo>
                  <a:lnTo>
                    <a:pt x="2777" y="885"/>
                  </a:lnTo>
                  <a:lnTo>
                    <a:pt x="2789" y="890"/>
                  </a:lnTo>
                  <a:lnTo>
                    <a:pt x="2801" y="894"/>
                  </a:lnTo>
                  <a:lnTo>
                    <a:pt x="2817" y="895"/>
                  </a:lnTo>
                  <a:lnTo>
                    <a:pt x="2825" y="895"/>
                  </a:lnTo>
                  <a:lnTo>
                    <a:pt x="2834" y="894"/>
                  </a:lnTo>
                  <a:lnTo>
                    <a:pt x="2843" y="891"/>
                  </a:lnTo>
                  <a:lnTo>
                    <a:pt x="2852" y="887"/>
                  </a:lnTo>
                  <a:lnTo>
                    <a:pt x="2860" y="883"/>
                  </a:lnTo>
                  <a:lnTo>
                    <a:pt x="2868" y="878"/>
                  </a:lnTo>
                  <a:lnTo>
                    <a:pt x="2877" y="871"/>
                  </a:lnTo>
                  <a:lnTo>
                    <a:pt x="2883" y="865"/>
                  </a:lnTo>
                  <a:lnTo>
                    <a:pt x="2898" y="851"/>
                  </a:lnTo>
                  <a:lnTo>
                    <a:pt x="2909" y="838"/>
                  </a:lnTo>
                  <a:lnTo>
                    <a:pt x="2913" y="831"/>
                  </a:lnTo>
                  <a:lnTo>
                    <a:pt x="2916" y="826"/>
                  </a:lnTo>
                  <a:lnTo>
                    <a:pt x="2919" y="821"/>
                  </a:lnTo>
                  <a:lnTo>
                    <a:pt x="2920" y="815"/>
                  </a:lnTo>
                  <a:lnTo>
                    <a:pt x="2921" y="805"/>
                  </a:lnTo>
                  <a:lnTo>
                    <a:pt x="2921" y="793"/>
                  </a:lnTo>
                  <a:lnTo>
                    <a:pt x="2920" y="778"/>
                  </a:lnTo>
                  <a:lnTo>
                    <a:pt x="2919" y="761"/>
                  </a:lnTo>
                  <a:lnTo>
                    <a:pt x="2914" y="725"/>
                  </a:lnTo>
                  <a:lnTo>
                    <a:pt x="2912" y="687"/>
                  </a:lnTo>
                  <a:lnTo>
                    <a:pt x="2912" y="677"/>
                  </a:lnTo>
                  <a:lnTo>
                    <a:pt x="2911" y="667"/>
                  </a:lnTo>
                  <a:lnTo>
                    <a:pt x="2910" y="659"/>
                  </a:lnTo>
                  <a:lnTo>
                    <a:pt x="2908" y="653"/>
                  </a:lnTo>
                  <a:lnTo>
                    <a:pt x="2904" y="646"/>
                  </a:lnTo>
                  <a:lnTo>
                    <a:pt x="2901" y="642"/>
                  </a:lnTo>
                  <a:lnTo>
                    <a:pt x="2898" y="636"/>
                  </a:lnTo>
                  <a:lnTo>
                    <a:pt x="2893" y="632"/>
                  </a:lnTo>
                  <a:lnTo>
                    <a:pt x="2875" y="619"/>
                  </a:lnTo>
                  <a:lnTo>
                    <a:pt x="2852" y="606"/>
                  </a:lnTo>
                  <a:lnTo>
                    <a:pt x="2841" y="597"/>
                  </a:lnTo>
                  <a:lnTo>
                    <a:pt x="2830" y="586"/>
                  </a:lnTo>
                  <a:lnTo>
                    <a:pt x="2824" y="579"/>
                  </a:lnTo>
                  <a:lnTo>
                    <a:pt x="2819" y="572"/>
                  </a:lnTo>
                  <a:lnTo>
                    <a:pt x="2813" y="563"/>
                  </a:lnTo>
                  <a:lnTo>
                    <a:pt x="2809" y="553"/>
                  </a:lnTo>
                  <a:lnTo>
                    <a:pt x="2805" y="542"/>
                  </a:lnTo>
                  <a:lnTo>
                    <a:pt x="2800" y="530"/>
                  </a:lnTo>
                  <a:lnTo>
                    <a:pt x="2797" y="517"/>
                  </a:lnTo>
                  <a:lnTo>
                    <a:pt x="2794" y="501"/>
                  </a:lnTo>
                  <a:lnTo>
                    <a:pt x="2791" y="484"/>
                  </a:lnTo>
                  <a:lnTo>
                    <a:pt x="2789" y="466"/>
                  </a:lnTo>
                  <a:lnTo>
                    <a:pt x="2787" y="446"/>
                  </a:lnTo>
                  <a:lnTo>
                    <a:pt x="2786" y="424"/>
                  </a:lnTo>
                  <a:lnTo>
                    <a:pt x="2780" y="424"/>
                  </a:lnTo>
                  <a:close/>
                </a:path>
              </a:pathLst>
            </a:custGeom>
            <a:solidFill>
              <a:srgbClr val="356F3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3579486" y="3581937"/>
              <a:ext cx="835030" cy="767541"/>
            </a:xfrm>
            <a:custGeom>
              <a:avLst/>
              <a:gdLst/>
              <a:ahLst/>
              <a:cxnLst>
                <a:cxn ang="0">
                  <a:pos x="2578" y="395"/>
                </a:cxn>
                <a:cxn ang="0">
                  <a:pos x="2448" y="418"/>
                </a:cxn>
                <a:cxn ang="0">
                  <a:pos x="2333" y="431"/>
                </a:cxn>
                <a:cxn ang="0">
                  <a:pos x="2233" y="448"/>
                </a:cxn>
                <a:cxn ang="0">
                  <a:pos x="2116" y="488"/>
                </a:cxn>
                <a:cxn ang="0">
                  <a:pos x="1992" y="369"/>
                </a:cxn>
                <a:cxn ang="0">
                  <a:pos x="1901" y="403"/>
                </a:cxn>
                <a:cxn ang="0">
                  <a:pos x="1811" y="276"/>
                </a:cxn>
                <a:cxn ang="0">
                  <a:pos x="1617" y="282"/>
                </a:cxn>
                <a:cxn ang="0">
                  <a:pos x="1386" y="275"/>
                </a:cxn>
                <a:cxn ang="0">
                  <a:pos x="1253" y="83"/>
                </a:cxn>
                <a:cxn ang="0">
                  <a:pos x="1175" y="74"/>
                </a:cxn>
                <a:cxn ang="0">
                  <a:pos x="1033" y="248"/>
                </a:cxn>
                <a:cxn ang="0">
                  <a:pos x="945" y="373"/>
                </a:cxn>
                <a:cxn ang="0">
                  <a:pos x="928" y="540"/>
                </a:cxn>
                <a:cxn ang="0">
                  <a:pos x="882" y="771"/>
                </a:cxn>
                <a:cxn ang="0">
                  <a:pos x="787" y="875"/>
                </a:cxn>
                <a:cxn ang="0">
                  <a:pos x="630" y="983"/>
                </a:cxn>
                <a:cxn ang="0">
                  <a:pos x="544" y="1198"/>
                </a:cxn>
                <a:cxn ang="0">
                  <a:pos x="337" y="1303"/>
                </a:cxn>
                <a:cxn ang="0">
                  <a:pos x="253" y="1435"/>
                </a:cxn>
                <a:cxn ang="0">
                  <a:pos x="186" y="1572"/>
                </a:cxn>
                <a:cxn ang="0">
                  <a:pos x="68" y="1693"/>
                </a:cxn>
                <a:cxn ang="0">
                  <a:pos x="10" y="1819"/>
                </a:cxn>
                <a:cxn ang="0">
                  <a:pos x="52" y="2002"/>
                </a:cxn>
                <a:cxn ang="0">
                  <a:pos x="28" y="2191"/>
                </a:cxn>
                <a:cxn ang="0">
                  <a:pos x="154" y="2230"/>
                </a:cxn>
                <a:cxn ang="0">
                  <a:pos x="119" y="2298"/>
                </a:cxn>
                <a:cxn ang="0">
                  <a:pos x="152" y="2361"/>
                </a:cxn>
                <a:cxn ang="0">
                  <a:pos x="360" y="2425"/>
                </a:cxn>
                <a:cxn ang="0">
                  <a:pos x="499" y="2516"/>
                </a:cxn>
                <a:cxn ang="0">
                  <a:pos x="710" y="2575"/>
                </a:cxn>
                <a:cxn ang="0">
                  <a:pos x="825" y="2635"/>
                </a:cxn>
                <a:cxn ang="0">
                  <a:pos x="945" y="2599"/>
                </a:cxn>
                <a:cxn ang="0">
                  <a:pos x="1049" y="2546"/>
                </a:cxn>
                <a:cxn ang="0">
                  <a:pos x="1169" y="2381"/>
                </a:cxn>
                <a:cxn ang="0">
                  <a:pos x="1385" y="2352"/>
                </a:cxn>
                <a:cxn ang="0">
                  <a:pos x="1487" y="2354"/>
                </a:cxn>
                <a:cxn ang="0">
                  <a:pos x="1552" y="2326"/>
                </a:cxn>
                <a:cxn ang="0">
                  <a:pos x="1703" y="2264"/>
                </a:cxn>
                <a:cxn ang="0">
                  <a:pos x="1984" y="2280"/>
                </a:cxn>
                <a:cxn ang="0">
                  <a:pos x="2172" y="2284"/>
                </a:cxn>
                <a:cxn ang="0">
                  <a:pos x="2300" y="2193"/>
                </a:cxn>
                <a:cxn ang="0">
                  <a:pos x="2322" y="2097"/>
                </a:cxn>
                <a:cxn ang="0">
                  <a:pos x="2344" y="1976"/>
                </a:cxn>
                <a:cxn ang="0">
                  <a:pos x="2257" y="1928"/>
                </a:cxn>
                <a:cxn ang="0">
                  <a:pos x="2273" y="1848"/>
                </a:cxn>
                <a:cxn ang="0">
                  <a:pos x="2379" y="1677"/>
                </a:cxn>
                <a:cxn ang="0">
                  <a:pos x="2300" y="1540"/>
                </a:cxn>
                <a:cxn ang="0">
                  <a:pos x="2333" y="1439"/>
                </a:cxn>
                <a:cxn ang="0">
                  <a:pos x="2354" y="1313"/>
                </a:cxn>
                <a:cxn ang="0">
                  <a:pos x="2502" y="1284"/>
                </a:cxn>
                <a:cxn ang="0">
                  <a:pos x="2508" y="1170"/>
                </a:cxn>
                <a:cxn ang="0">
                  <a:pos x="2525" y="1055"/>
                </a:cxn>
                <a:cxn ang="0">
                  <a:pos x="2534" y="941"/>
                </a:cxn>
                <a:cxn ang="0">
                  <a:pos x="2649" y="940"/>
                </a:cxn>
                <a:cxn ang="0">
                  <a:pos x="2690" y="806"/>
                </a:cxn>
                <a:cxn ang="0">
                  <a:pos x="2789" y="890"/>
                </a:cxn>
                <a:cxn ang="0">
                  <a:pos x="2913" y="831"/>
                </a:cxn>
                <a:cxn ang="0">
                  <a:pos x="2908" y="653"/>
                </a:cxn>
                <a:cxn ang="0">
                  <a:pos x="2805" y="542"/>
                </a:cxn>
              </a:cxnLst>
              <a:rect l="0" t="0" r="r" b="b"/>
              <a:pathLst>
                <a:path w="2921" h="2685">
                  <a:moveTo>
                    <a:pt x="2780" y="424"/>
                  </a:moveTo>
                  <a:lnTo>
                    <a:pt x="2756" y="421"/>
                  </a:lnTo>
                  <a:lnTo>
                    <a:pt x="2729" y="420"/>
                  </a:lnTo>
                  <a:lnTo>
                    <a:pt x="2700" y="420"/>
                  </a:lnTo>
                  <a:lnTo>
                    <a:pt x="2671" y="419"/>
                  </a:lnTo>
                  <a:lnTo>
                    <a:pt x="2658" y="418"/>
                  </a:lnTo>
                  <a:lnTo>
                    <a:pt x="2643" y="417"/>
                  </a:lnTo>
                  <a:lnTo>
                    <a:pt x="2630" y="415"/>
                  </a:lnTo>
                  <a:lnTo>
                    <a:pt x="2618" y="413"/>
                  </a:lnTo>
                  <a:lnTo>
                    <a:pt x="2606" y="409"/>
                  </a:lnTo>
                  <a:lnTo>
                    <a:pt x="2595" y="406"/>
                  </a:lnTo>
                  <a:lnTo>
                    <a:pt x="2585" y="401"/>
                  </a:lnTo>
                  <a:lnTo>
                    <a:pt x="2578" y="395"/>
                  </a:lnTo>
                  <a:lnTo>
                    <a:pt x="2571" y="402"/>
                  </a:lnTo>
                  <a:lnTo>
                    <a:pt x="2563" y="406"/>
                  </a:lnTo>
                  <a:lnTo>
                    <a:pt x="2557" y="410"/>
                  </a:lnTo>
                  <a:lnTo>
                    <a:pt x="2550" y="415"/>
                  </a:lnTo>
                  <a:lnTo>
                    <a:pt x="2544" y="417"/>
                  </a:lnTo>
                  <a:lnTo>
                    <a:pt x="2536" y="419"/>
                  </a:lnTo>
                  <a:lnTo>
                    <a:pt x="2529" y="421"/>
                  </a:lnTo>
                  <a:lnTo>
                    <a:pt x="2522" y="423"/>
                  </a:lnTo>
                  <a:lnTo>
                    <a:pt x="2507" y="424"/>
                  </a:lnTo>
                  <a:lnTo>
                    <a:pt x="2493" y="424"/>
                  </a:lnTo>
                  <a:lnTo>
                    <a:pt x="2478" y="421"/>
                  </a:lnTo>
                  <a:lnTo>
                    <a:pt x="2462" y="420"/>
                  </a:lnTo>
                  <a:lnTo>
                    <a:pt x="2448" y="418"/>
                  </a:lnTo>
                  <a:lnTo>
                    <a:pt x="2433" y="417"/>
                  </a:lnTo>
                  <a:lnTo>
                    <a:pt x="2417" y="417"/>
                  </a:lnTo>
                  <a:lnTo>
                    <a:pt x="2403" y="419"/>
                  </a:lnTo>
                  <a:lnTo>
                    <a:pt x="2396" y="420"/>
                  </a:lnTo>
                  <a:lnTo>
                    <a:pt x="2388" y="423"/>
                  </a:lnTo>
                  <a:lnTo>
                    <a:pt x="2381" y="425"/>
                  </a:lnTo>
                  <a:lnTo>
                    <a:pt x="2374" y="428"/>
                  </a:lnTo>
                  <a:lnTo>
                    <a:pt x="2366" y="432"/>
                  </a:lnTo>
                  <a:lnTo>
                    <a:pt x="2359" y="437"/>
                  </a:lnTo>
                  <a:lnTo>
                    <a:pt x="2352" y="442"/>
                  </a:lnTo>
                  <a:lnTo>
                    <a:pt x="2345" y="449"/>
                  </a:lnTo>
                  <a:lnTo>
                    <a:pt x="2340" y="439"/>
                  </a:lnTo>
                  <a:lnTo>
                    <a:pt x="2333" y="431"/>
                  </a:lnTo>
                  <a:lnTo>
                    <a:pt x="2326" y="424"/>
                  </a:lnTo>
                  <a:lnTo>
                    <a:pt x="2320" y="417"/>
                  </a:lnTo>
                  <a:lnTo>
                    <a:pt x="2311" y="412"/>
                  </a:lnTo>
                  <a:lnTo>
                    <a:pt x="2302" y="406"/>
                  </a:lnTo>
                  <a:lnTo>
                    <a:pt x="2292" y="401"/>
                  </a:lnTo>
                  <a:lnTo>
                    <a:pt x="2280" y="395"/>
                  </a:lnTo>
                  <a:lnTo>
                    <a:pt x="2276" y="403"/>
                  </a:lnTo>
                  <a:lnTo>
                    <a:pt x="2271" y="409"/>
                  </a:lnTo>
                  <a:lnTo>
                    <a:pt x="2266" y="416"/>
                  </a:lnTo>
                  <a:lnTo>
                    <a:pt x="2261" y="421"/>
                  </a:lnTo>
                  <a:lnTo>
                    <a:pt x="2250" y="432"/>
                  </a:lnTo>
                  <a:lnTo>
                    <a:pt x="2239" y="442"/>
                  </a:lnTo>
                  <a:lnTo>
                    <a:pt x="2233" y="448"/>
                  </a:lnTo>
                  <a:lnTo>
                    <a:pt x="2229" y="453"/>
                  </a:lnTo>
                  <a:lnTo>
                    <a:pt x="2223" y="460"/>
                  </a:lnTo>
                  <a:lnTo>
                    <a:pt x="2219" y="466"/>
                  </a:lnTo>
                  <a:lnTo>
                    <a:pt x="2216" y="474"/>
                  </a:lnTo>
                  <a:lnTo>
                    <a:pt x="2212" y="483"/>
                  </a:lnTo>
                  <a:lnTo>
                    <a:pt x="2210" y="493"/>
                  </a:lnTo>
                  <a:lnTo>
                    <a:pt x="2208" y="504"/>
                  </a:lnTo>
                  <a:lnTo>
                    <a:pt x="2192" y="503"/>
                  </a:lnTo>
                  <a:lnTo>
                    <a:pt x="2176" y="501"/>
                  </a:lnTo>
                  <a:lnTo>
                    <a:pt x="2160" y="500"/>
                  </a:lnTo>
                  <a:lnTo>
                    <a:pt x="2144" y="497"/>
                  </a:lnTo>
                  <a:lnTo>
                    <a:pt x="2130" y="494"/>
                  </a:lnTo>
                  <a:lnTo>
                    <a:pt x="2116" y="488"/>
                  </a:lnTo>
                  <a:lnTo>
                    <a:pt x="2103" y="483"/>
                  </a:lnTo>
                  <a:lnTo>
                    <a:pt x="2091" y="476"/>
                  </a:lnTo>
                  <a:lnTo>
                    <a:pt x="2079" y="468"/>
                  </a:lnTo>
                  <a:lnTo>
                    <a:pt x="2069" y="459"/>
                  </a:lnTo>
                  <a:lnTo>
                    <a:pt x="2060" y="448"/>
                  </a:lnTo>
                  <a:lnTo>
                    <a:pt x="2052" y="435"/>
                  </a:lnTo>
                  <a:lnTo>
                    <a:pt x="2046" y="421"/>
                  </a:lnTo>
                  <a:lnTo>
                    <a:pt x="2041" y="405"/>
                  </a:lnTo>
                  <a:lnTo>
                    <a:pt x="2039" y="389"/>
                  </a:lnTo>
                  <a:lnTo>
                    <a:pt x="2038" y="369"/>
                  </a:lnTo>
                  <a:lnTo>
                    <a:pt x="2038" y="369"/>
                  </a:lnTo>
                  <a:lnTo>
                    <a:pt x="1992" y="369"/>
                  </a:lnTo>
                  <a:lnTo>
                    <a:pt x="1992" y="369"/>
                  </a:lnTo>
                  <a:lnTo>
                    <a:pt x="1980" y="380"/>
                  </a:lnTo>
                  <a:lnTo>
                    <a:pt x="1967" y="394"/>
                  </a:lnTo>
                  <a:lnTo>
                    <a:pt x="1958" y="402"/>
                  </a:lnTo>
                  <a:lnTo>
                    <a:pt x="1948" y="407"/>
                  </a:lnTo>
                  <a:lnTo>
                    <a:pt x="1943" y="409"/>
                  </a:lnTo>
                  <a:lnTo>
                    <a:pt x="1936" y="412"/>
                  </a:lnTo>
                  <a:lnTo>
                    <a:pt x="1930" y="413"/>
                  </a:lnTo>
                  <a:lnTo>
                    <a:pt x="1922" y="413"/>
                  </a:lnTo>
                  <a:lnTo>
                    <a:pt x="1917" y="413"/>
                  </a:lnTo>
                  <a:lnTo>
                    <a:pt x="1914" y="412"/>
                  </a:lnTo>
                  <a:lnTo>
                    <a:pt x="1911" y="410"/>
                  </a:lnTo>
                  <a:lnTo>
                    <a:pt x="1906" y="408"/>
                  </a:lnTo>
                  <a:lnTo>
                    <a:pt x="1901" y="403"/>
                  </a:lnTo>
                  <a:lnTo>
                    <a:pt x="1894" y="396"/>
                  </a:lnTo>
                  <a:lnTo>
                    <a:pt x="1889" y="387"/>
                  </a:lnTo>
                  <a:lnTo>
                    <a:pt x="1885" y="378"/>
                  </a:lnTo>
                  <a:lnTo>
                    <a:pt x="1879" y="368"/>
                  </a:lnTo>
                  <a:lnTo>
                    <a:pt x="1875" y="357"/>
                  </a:lnTo>
                  <a:lnTo>
                    <a:pt x="1867" y="335"/>
                  </a:lnTo>
                  <a:lnTo>
                    <a:pt x="1859" y="314"/>
                  </a:lnTo>
                  <a:lnTo>
                    <a:pt x="1855" y="305"/>
                  </a:lnTo>
                  <a:lnTo>
                    <a:pt x="1851" y="298"/>
                  </a:lnTo>
                  <a:lnTo>
                    <a:pt x="1846" y="291"/>
                  </a:lnTo>
                  <a:lnTo>
                    <a:pt x="1842" y="287"/>
                  </a:lnTo>
                  <a:lnTo>
                    <a:pt x="1832" y="282"/>
                  </a:lnTo>
                  <a:lnTo>
                    <a:pt x="1811" y="276"/>
                  </a:lnTo>
                  <a:lnTo>
                    <a:pt x="1785" y="269"/>
                  </a:lnTo>
                  <a:lnTo>
                    <a:pt x="1755" y="262"/>
                  </a:lnTo>
                  <a:lnTo>
                    <a:pt x="1724" y="256"/>
                  </a:lnTo>
                  <a:lnTo>
                    <a:pt x="1698" y="250"/>
                  </a:lnTo>
                  <a:lnTo>
                    <a:pt x="1676" y="247"/>
                  </a:lnTo>
                  <a:lnTo>
                    <a:pt x="1664" y="246"/>
                  </a:lnTo>
                  <a:lnTo>
                    <a:pt x="1655" y="246"/>
                  </a:lnTo>
                  <a:lnTo>
                    <a:pt x="1647" y="249"/>
                  </a:lnTo>
                  <a:lnTo>
                    <a:pt x="1640" y="254"/>
                  </a:lnTo>
                  <a:lnTo>
                    <a:pt x="1633" y="259"/>
                  </a:lnTo>
                  <a:lnTo>
                    <a:pt x="1628" y="267"/>
                  </a:lnTo>
                  <a:lnTo>
                    <a:pt x="1622" y="275"/>
                  </a:lnTo>
                  <a:lnTo>
                    <a:pt x="1617" y="282"/>
                  </a:lnTo>
                  <a:lnTo>
                    <a:pt x="1613" y="291"/>
                  </a:lnTo>
                  <a:lnTo>
                    <a:pt x="1603" y="307"/>
                  </a:lnTo>
                  <a:lnTo>
                    <a:pt x="1593" y="322"/>
                  </a:lnTo>
                  <a:lnTo>
                    <a:pt x="1586" y="327"/>
                  </a:lnTo>
                  <a:lnTo>
                    <a:pt x="1580" y="332"/>
                  </a:lnTo>
                  <a:lnTo>
                    <a:pt x="1572" y="335"/>
                  </a:lnTo>
                  <a:lnTo>
                    <a:pt x="1563" y="336"/>
                  </a:lnTo>
                  <a:lnTo>
                    <a:pt x="1550" y="335"/>
                  </a:lnTo>
                  <a:lnTo>
                    <a:pt x="1534" y="330"/>
                  </a:lnTo>
                  <a:lnTo>
                    <a:pt x="1514" y="325"/>
                  </a:lnTo>
                  <a:lnTo>
                    <a:pt x="1491" y="317"/>
                  </a:lnTo>
                  <a:lnTo>
                    <a:pt x="1439" y="298"/>
                  </a:lnTo>
                  <a:lnTo>
                    <a:pt x="1386" y="275"/>
                  </a:lnTo>
                  <a:lnTo>
                    <a:pt x="1335" y="250"/>
                  </a:lnTo>
                  <a:lnTo>
                    <a:pt x="1292" y="228"/>
                  </a:lnTo>
                  <a:lnTo>
                    <a:pt x="1275" y="219"/>
                  </a:lnTo>
                  <a:lnTo>
                    <a:pt x="1263" y="210"/>
                  </a:lnTo>
                  <a:lnTo>
                    <a:pt x="1257" y="207"/>
                  </a:lnTo>
                  <a:lnTo>
                    <a:pt x="1254" y="203"/>
                  </a:lnTo>
                  <a:lnTo>
                    <a:pt x="1252" y="201"/>
                  </a:lnTo>
                  <a:lnTo>
                    <a:pt x="1252" y="199"/>
                  </a:lnTo>
                  <a:lnTo>
                    <a:pt x="1252" y="188"/>
                  </a:lnTo>
                  <a:lnTo>
                    <a:pt x="1253" y="169"/>
                  </a:lnTo>
                  <a:lnTo>
                    <a:pt x="1253" y="144"/>
                  </a:lnTo>
                  <a:lnTo>
                    <a:pt x="1254" y="114"/>
                  </a:lnTo>
                  <a:lnTo>
                    <a:pt x="1253" y="83"/>
                  </a:lnTo>
                  <a:lnTo>
                    <a:pt x="1252" y="52"/>
                  </a:lnTo>
                  <a:lnTo>
                    <a:pt x="1250" y="38"/>
                  </a:lnTo>
                  <a:lnTo>
                    <a:pt x="1247" y="23"/>
                  </a:lnTo>
                  <a:lnTo>
                    <a:pt x="1244" y="11"/>
                  </a:lnTo>
                  <a:lnTo>
                    <a:pt x="1241" y="0"/>
                  </a:lnTo>
                  <a:lnTo>
                    <a:pt x="1227" y="10"/>
                  </a:lnTo>
                  <a:lnTo>
                    <a:pt x="1215" y="20"/>
                  </a:lnTo>
                  <a:lnTo>
                    <a:pt x="1205" y="29"/>
                  </a:lnTo>
                  <a:lnTo>
                    <a:pt x="1197" y="38"/>
                  </a:lnTo>
                  <a:lnTo>
                    <a:pt x="1190" y="46"/>
                  </a:lnTo>
                  <a:lnTo>
                    <a:pt x="1184" y="55"/>
                  </a:lnTo>
                  <a:lnTo>
                    <a:pt x="1179" y="64"/>
                  </a:lnTo>
                  <a:lnTo>
                    <a:pt x="1175" y="74"/>
                  </a:lnTo>
                  <a:lnTo>
                    <a:pt x="1167" y="94"/>
                  </a:lnTo>
                  <a:lnTo>
                    <a:pt x="1158" y="116"/>
                  </a:lnTo>
                  <a:lnTo>
                    <a:pt x="1152" y="129"/>
                  </a:lnTo>
                  <a:lnTo>
                    <a:pt x="1144" y="142"/>
                  </a:lnTo>
                  <a:lnTo>
                    <a:pt x="1136" y="157"/>
                  </a:lnTo>
                  <a:lnTo>
                    <a:pt x="1125" y="174"/>
                  </a:lnTo>
                  <a:lnTo>
                    <a:pt x="1125" y="174"/>
                  </a:lnTo>
                  <a:lnTo>
                    <a:pt x="1063" y="199"/>
                  </a:lnTo>
                  <a:lnTo>
                    <a:pt x="1063" y="199"/>
                  </a:lnTo>
                  <a:lnTo>
                    <a:pt x="1054" y="216"/>
                  </a:lnTo>
                  <a:lnTo>
                    <a:pt x="1045" y="233"/>
                  </a:lnTo>
                  <a:lnTo>
                    <a:pt x="1039" y="241"/>
                  </a:lnTo>
                  <a:lnTo>
                    <a:pt x="1033" y="248"/>
                  </a:lnTo>
                  <a:lnTo>
                    <a:pt x="1025" y="255"/>
                  </a:lnTo>
                  <a:lnTo>
                    <a:pt x="1016" y="261"/>
                  </a:lnTo>
                  <a:lnTo>
                    <a:pt x="1004" y="271"/>
                  </a:lnTo>
                  <a:lnTo>
                    <a:pt x="993" y="281"/>
                  </a:lnTo>
                  <a:lnTo>
                    <a:pt x="983" y="291"/>
                  </a:lnTo>
                  <a:lnTo>
                    <a:pt x="974" y="302"/>
                  </a:lnTo>
                  <a:lnTo>
                    <a:pt x="968" y="312"/>
                  </a:lnTo>
                  <a:lnTo>
                    <a:pt x="961" y="322"/>
                  </a:lnTo>
                  <a:lnTo>
                    <a:pt x="957" y="333"/>
                  </a:lnTo>
                  <a:lnTo>
                    <a:pt x="953" y="343"/>
                  </a:lnTo>
                  <a:lnTo>
                    <a:pt x="949" y="352"/>
                  </a:lnTo>
                  <a:lnTo>
                    <a:pt x="947" y="363"/>
                  </a:lnTo>
                  <a:lnTo>
                    <a:pt x="945" y="373"/>
                  </a:lnTo>
                  <a:lnTo>
                    <a:pt x="944" y="383"/>
                  </a:lnTo>
                  <a:lnTo>
                    <a:pt x="944" y="403"/>
                  </a:lnTo>
                  <a:lnTo>
                    <a:pt x="945" y="423"/>
                  </a:lnTo>
                  <a:lnTo>
                    <a:pt x="949" y="459"/>
                  </a:lnTo>
                  <a:lnTo>
                    <a:pt x="951" y="492"/>
                  </a:lnTo>
                  <a:lnTo>
                    <a:pt x="950" y="498"/>
                  </a:lnTo>
                  <a:lnTo>
                    <a:pt x="949" y="506"/>
                  </a:lnTo>
                  <a:lnTo>
                    <a:pt x="948" y="512"/>
                  </a:lnTo>
                  <a:lnTo>
                    <a:pt x="946" y="519"/>
                  </a:lnTo>
                  <a:lnTo>
                    <a:pt x="943" y="525"/>
                  </a:lnTo>
                  <a:lnTo>
                    <a:pt x="939" y="530"/>
                  </a:lnTo>
                  <a:lnTo>
                    <a:pt x="935" y="535"/>
                  </a:lnTo>
                  <a:lnTo>
                    <a:pt x="928" y="540"/>
                  </a:lnTo>
                  <a:lnTo>
                    <a:pt x="925" y="542"/>
                  </a:lnTo>
                  <a:lnTo>
                    <a:pt x="922" y="546"/>
                  </a:lnTo>
                  <a:lnTo>
                    <a:pt x="920" y="551"/>
                  </a:lnTo>
                  <a:lnTo>
                    <a:pt x="917" y="556"/>
                  </a:lnTo>
                  <a:lnTo>
                    <a:pt x="914" y="568"/>
                  </a:lnTo>
                  <a:lnTo>
                    <a:pt x="911" y="584"/>
                  </a:lnTo>
                  <a:lnTo>
                    <a:pt x="908" y="621"/>
                  </a:lnTo>
                  <a:lnTo>
                    <a:pt x="904" y="664"/>
                  </a:lnTo>
                  <a:lnTo>
                    <a:pt x="902" y="688"/>
                  </a:lnTo>
                  <a:lnTo>
                    <a:pt x="898" y="711"/>
                  </a:lnTo>
                  <a:lnTo>
                    <a:pt x="893" y="735"/>
                  </a:lnTo>
                  <a:lnTo>
                    <a:pt x="886" y="759"/>
                  </a:lnTo>
                  <a:lnTo>
                    <a:pt x="882" y="771"/>
                  </a:lnTo>
                  <a:lnTo>
                    <a:pt x="877" y="783"/>
                  </a:lnTo>
                  <a:lnTo>
                    <a:pt x="871" y="795"/>
                  </a:lnTo>
                  <a:lnTo>
                    <a:pt x="866" y="806"/>
                  </a:lnTo>
                  <a:lnTo>
                    <a:pt x="858" y="817"/>
                  </a:lnTo>
                  <a:lnTo>
                    <a:pt x="852" y="828"/>
                  </a:lnTo>
                  <a:lnTo>
                    <a:pt x="843" y="839"/>
                  </a:lnTo>
                  <a:lnTo>
                    <a:pt x="833" y="849"/>
                  </a:lnTo>
                  <a:lnTo>
                    <a:pt x="823" y="859"/>
                  </a:lnTo>
                  <a:lnTo>
                    <a:pt x="814" y="867"/>
                  </a:lnTo>
                  <a:lnTo>
                    <a:pt x="807" y="871"/>
                  </a:lnTo>
                  <a:lnTo>
                    <a:pt x="800" y="874"/>
                  </a:lnTo>
                  <a:lnTo>
                    <a:pt x="794" y="875"/>
                  </a:lnTo>
                  <a:lnTo>
                    <a:pt x="787" y="875"/>
                  </a:lnTo>
                  <a:lnTo>
                    <a:pt x="781" y="874"/>
                  </a:lnTo>
                  <a:lnTo>
                    <a:pt x="776" y="873"/>
                  </a:lnTo>
                  <a:lnTo>
                    <a:pt x="771" y="872"/>
                  </a:lnTo>
                  <a:lnTo>
                    <a:pt x="764" y="871"/>
                  </a:lnTo>
                  <a:lnTo>
                    <a:pt x="757" y="871"/>
                  </a:lnTo>
                  <a:lnTo>
                    <a:pt x="751" y="872"/>
                  </a:lnTo>
                  <a:lnTo>
                    <a:pt x="742" y="874"/>
                  </a:lnTo>
                  <a:lnTo>
                    <a:pt x="733" y="879"/>
                  </a:lnTo>
                  <a:lnTo>
                    <a:pt x="723" y="886"/>
                  </a:lnTo>
                  <a:lnTo>
                    <a:pt x="712" y="895"/>
                  </a:lnTo>
                  <a:lnTo>
                    <a:pt x="678" y="928"/>
                  </a:lnTo>
                  <a:lnTo>
                    <a:pt x="652" y="956"/>
                  </a:lnTo>
                  <a:lnTo>
                    <a:pt x="630" y="983"/>
                  </a:lnTo>
                  <a:lnTo>
                    <a:pt x="614" y="1006"/>
                  </a:lnTo>
                  <a:lnTo>
                    <a:pt x="602" y="1026"/>
                  </a:lnTo>
                  <a:lnTo>
                    <a:pt x="593" y="1044"/>
                  </a:lnTo>
                  <a:lnTo>
                    <a:pt x="587" y="1061"/>
                  </a:lnTo>
                  <a:lnTo>
                    <a:pt x="584" y="1075"/>
                  </a:lnTo>
                  <a:lnTo>
                    <a:pt x="583" y="1100"/>
                  </a:lnTo>
                  <a:lnTo>
                    <a:pt x="582" y="1123"/>
                  </a:lnTo>
                  <a:lnTo>
                    <a:pt x="581" y="1135"/>
                  </a:lnTo>
                  <a:lnTo>
                    <a:pt x="579" y="1146"/>
                  </a:lnTo>
                  <a:lnTo>
                    <a:pt x="573" y="1158"/>
                  </a:lnTo>
                  <a:lnTo>
                    <a:pt x="565" y="1171"/>
                  </a:lnTo>
                  <a:lnTo>
                    <a:pt x="554" y="1186"/>
                  </a:lnTo>
                  <a:lnTo>
                    <a:pt x="544" y="1198"/>
                  </a:lnTo>
                  <a:lnTo>
                    <a:pt x="531" y="1208"/>
                  </a:lnTo>
                  <a:lnTo>
                    <a:pt x="520" y="1215"/>
                  </a:lnTo>
                  <a:lnTo>
                    <a:pt x="511" y="1221"/>
                  </a:lnTo>
                  <a:lnTo>
                    <a:pt x="500" y="1225"/>
                  </a:lnTo>
                  <a:lnTo>
                    <a:pt x="489" y="1228"/>
                  </a:lnTo>
                  <a:lnTo>
                    <a:pt x="478" y="1231"/>
                  </a:lnTo>
                  <a:lnTo>
                    <a:pt x="438" y="1234"/>
                  </a:lnTo>
                  <a:lnTo>
                    <a:pt x="403" y="1238"/>
                  </a:lnTo>
                  <a:lnTo>
                    <a:pt x="394" y="1245"/>
                  </a:lnTo>
                  <a:lnTo>
                    <a:pt x="382" y="1256"/>
                  </a:lnTo>
                  <a:lnTo>
                    <a:pt x="367" y="1270"/>
                  </a:lnTo>
                  <a:lnTo>
                    <a:pt x="352" y="1286"/>
                  </a:lnTo>
                  <a:lnTo>
                    <a:pt x="337" y="1303"/>
                  </a:lnTo>
                  <a:lnTo>
                    <a:pt x="325" y="1319"/>
                  </a:lnTo>
                  <a:lnTo>
                    <a:pt x="321" y="1326"/>
                  </a:lnTo>
                  <a:lnTo>
                    <a:pt x="318" y="1333"/>
                  </a:lnTo>
                  <a:lnTo>
                    <a:pt x="315" y="1338"/>
                  </a:lnTo>
                  <a:lnTo>
                    <a:pt x="315" y="1341"/>
                  </a:lnTo>
                  <a:lnTo>
                    <a:pt x="315" y="1349"/>
                  </a:lnTo>
                  <a:lnTo>
                    <a:pt x="313" y="1357"/>
                  </a:lnTo>
                  <a:lnTo>
                    <a:pt x="309" y="1365"/>
                  </a:lnTo>
                  <a:lnTo>
                    <a:pt x="303" y="1373"/>
                  </a:lnTo>
                  <a:lnTo>
                    <a:pt x="289" y="1392"/>
                  </a:lnTo>
                  <a:lnTo>
                    <a:pt x="272" y="1411"/>
                  </a:lnTo>
                  <a:lnTo>
                    <a:pt x="262" y="1422"/>
                  </a:lnTo>
                  <a:lnTo>
                    <a:pt x="253" y="1435"/>
                  </a:lnTo>
                  <a:lnTo>
                    <a:pt x="243" y="1448"/>
                  </a:lnTo>
                  <a:lnTo>
                    <a:pt x="234" y="1462"/>
                  </a:lnTo>
                  <a:lnTo>
                    <a:pt x="226" y="1477"/>
                  </a:lnTo>
                  <a:lnTo>
                    <a:pt x="218" y="1493"/>
                  </a:lnTo>
                  <a:lnTo>
                    <a:pt x="211" y="1511"/>
                  </a:lnTo>
                  <a:lnTo>
                    <a:pt x="207" y="1530"/>
                  </a:lnTo>
                  <a:lnTo>
                    <a:pt x="205" y="1538"/>
                  </a:lnTo>
                  <a:lnTo>
                    <a:pt x="203" y="1545"/>
                  </a:lnTo>
                  <a:lnTo>
                    <a:pt x="200" y="1552"/>
                  </a:lnTo>
                  <a:lnTo>
                    <a:pt x="197" y="1557"/>
                  </a:lnTo>
                  <a:lnTo>
                    <a:pt x="194" y="1563"/>
                  </a:lnTo>
                  <a:lnTo>
                    <a:pt x="189" y="1567"/>
                  </a:lnTo>
                  <a:lnTo>
                    <a:pt x="186" y="1572"/>
                  </a:lnTo>
                  <a:lnTo>
                    <a:pt x="182" y="1575"/>
                  </a:lnTo>
                  <a:lnTo>
                    <a:pt x="162" y="1586"/>
                  </a:lnTo>
                  <a:lnTo>
                    <a:pt x="141" y="1596"/>
                  </a:lnTo>
                  <a:lnTo>
                    <a:pt x="130" y="1602"/>
                  </a:lnTo>
                  <a:lnTo>
                    <a:pt x="118" y="1610"/>
                  </a:lnTo>
                  <a:lnTo>
                    <a:pt x="107" y="1620"/>
                  </a:lnTo>
                  <a:lnTo>
                    <a:pt x="96" y="1632"/>
                  </a:lnTo>
                  <a:lnTo>
                    <a:pt x="91" y="1640"/>
                  </a:lnTo>
                  <a:lnTo>
                    <a:pt x="86" y="1648"/>
                  </a:lnTo>
                  <a:lnTo>
                    <a:pt x="81" y="1658"/>
                  </a:lnTo>
                  <a:lnTo>
                    <a:pt x="76" y="1668"/>
                  </a:lnTo>
                  <a:lnTo>
                    <a:pt x="72" y="1680"/>
                  </a:lnTo>
                  <a:lnTo>
                    <a:pt x="68" y="1693"/>
                  </a:lnTo>
                  <a:lnTo>
                    <a:pt x="63" y="1708"/>
                  </a:lnTo>
                  <a:lnTo>
                    <a:pt x="60" y="1723"/>
                  </a:lnTo>
                  <a:lnTo>
                    <a:pt x="57" y="1733"/>
                  </a:lnTo>
                  <a:lnTo>
                    <a:pt x="54" y="1741"/>
                  </a:lnTo>
                  <a:lnTo>
                    <a:pt x="50" y="1748"/>
                  </a:lnTo>
                  <a:lnTo>
                    <a:pt x="47" y="1755"/>
                  </a:lnTo>
                  <a:lnTo>
                    <a:pt x="39" y="1766"/>
                  </a:lnTo>
                  <a:lnTo>
                    <a:pt x="30" y="1777"/>
                  </a:lnTo>
                  <a:lnTo>
                    <a:pt x="26" y="1782"/>
                  </a:lnTo>
                  <a:lnTo>
                    <a:pt x="22" y="1790"/>
                  </a:lnTo>
                  <a:lnTo>
                    <a:pt x="17" y="1797"/>
                  </a:lnTo>
                  <a:lnTo>
                    <a:pt x="13" y="1807"/>
                  </a:lnTo>
                  <a:lnTo>
                    <a:pt x="10" y="1819"/>
                  </a:lnTo>
                  <a:lnTo>
                    <a:pt x="6" y="1832"/>
                  </a:lnTo>
                  <a:lnTo>
                    <a:pt x="3" y="1849"/>
                  </a:lnTo>
                  <a:lnTo>
                    <a:pt x="1" y="1868"/>
                  </a:lnTo>
                  <a:lnTo>
                    <a:pt x="0" y="1881"/>
                  </a:lnTo>
                  <a:lnTo>
                    <a:pt x="2" y="1893"/>
                  </a:lnTo>
                  <a:lnTo>
                    <a:pt x="5" y="1904"/>
                  </a:lnTo>
                  <a:lnTo>
                    <a:pt x="10" y="1914"/>
                  </a:lnTo>
                  <a:lnTo>
                    <a:pt x="20" y="1933"/>
                  </a:lnTo>
                  <a:lnTo>
                    <a:pt x="34" y="1952"/>
                  </a:lnTo>
                  <a:lnTo>
                    <a:pt x="39" y="1963"/>
                  </a:lnTo>
                  <a:lnTo>
                    <a:pt x="45" y="1975"/>
                  </a:lnTo>
                  <a:lnTo>
                    <a:pt x="49" y="1988"/>
                  </a:lnTo>
                  <a:lnTo>
                    <a:pt x="52" y="2002"/>
                  </a:lnTo>
                  <a:lnTo>
                    <a:pt x="54" y="2019"/>
                  </a:lnTo>
                  <a:lnTo>
                    <a:pt x="54" y="2038"/>
                  </a:lnTo>
                  <a:lnTo>
                    <a:pt x="51" y="2058"/>
                  </a:lnTo>
                  <a:lnTo>
                    <a:pt x="47" y="2081"/>
                  </a:lnTo>
                  <a:lnTo>
                    <a:pt x="39" y="2099"/>
                  </a:lnTo>
                  <a:lnTo>
                    <a:pt x="33" y="2115"/>
                  </a:lnTo>
                  <a:lnTo>
                    <a:pt x="28" y="2130"/>
                  </a:lnTo>
                  <a:lnTo>
                    <a:pt x="25" y="2143"/>
                  </a:lnTo>
                  <a:lnTo>
                    <a:pt x="23" y="2155"/>
                  </a:lnTo>
                  <a:lnTo>
                    <a:pt x="23" y="2166"/>
                  </a:lnTo>
                  <a:lnTo>
                    <a:pt x="23" y="2175"/>
                  </a:lnTo>
                  <a:lnTo>
                    <a:pt x="25" y="2183"/>
                  </a:lnTo>
                  <a:lnTo>
                    <a:pt x="28" y="2191"/>
                  </a:lnTo>
                  <a:lnTo>
                    <a:pt x="31" y="2196"/>
                  </a:lnTo>
                  <a:lnTo>
                    <a:pt x="37" y="2202"/>
                  </a:lnTo>
                  <a:lnTo>
                    <a:pt x="42" y="2206"/>
                  </a:lnTo>
                  <a:lnTo>
                    <a:pt x="49" y="2211"/>
                  </a:lnTo>
                  <a:lnTo>
                    <a:pt x="56" y="2214"/>
                  </a:lnTo>
                  <a:lnTo>
                    <a:pt x="62" y="2216"/>
                  </a:lnTo>
                  <a:lnTo>
                    <a:pt x="70" y="2218"/>
                  </a:lnTo>
                  <a:lnTo>
                    <a:pt x="86" y="2222"/>
                  </a:lnTo>
                  <a:lnTo>
                    <a:pt x="102" y="2224"/>
                  </a:lnTo>
                  <a:lnTo>
                    <a:pt x="118" y="2225"/>
                  </a:lnTo>
                  <a:lnTo>
                    <a:pt x="132" y="2226"/>
                  </a:lnTo>
                  <a:lnTo>
                    <a:pt x="144" y="2227"/>
                  </a:lnTo>
                  <a:lnTo>
                    <a:pt x="154" y="2230"/>
                  </a:lnTo>
                  <a:lnTo>
                    <a:pt x="159" y="2233"/>
                  </a:lnTo>
                  <a:lnTo>
                    <a:pt x="161" y="2235"/>
                  </a:lnTo>
                  <a:lnTo>
                    <a:pt x="163" y="2238"/>
                  </a:lnTo>
                  <a:lnTo>
                    <a:pt x="163" y="2241"/>
                  </a:lnTo>
                  <a:lnTo>
                    <a:pt x="162" y="2250"/>
                  </a:lnTo>
                  <a:lnTo>
                    <a:pt x="160" y="2257"/>
                  </a:lnTo>
                  <a:lnTo>
                    <a:pt x="158" y="2263"/>
                  </a:lnTo>
                  <a:lnTo>
                    <a:pt x="154" y="2268"/>
                  </a:lnTo>
                  <a:lnTo>
                    <a:pt x="147" y="2275"/>
                  </a:lnTo>
                  <a:lnTo>
                    <a:pt x="139" y="2281"/>
                  </a:lnTo>
                  <a:lnTo>
                    <a:pt x="131" y="2287"/>
                  </a:lnTo>
                  <a:lnTo>
                    <a:pt x="122" y="2294"/>
                  </a:lnTo>
                  <a:lnTo>
                    <a:pt x="119" y="2298"/>
                  </a:lnTo>
                  <a:lnTo>
                    <a:pt x="116" y="2304"/>
                  </a:lnTo>
                  <a:lnTo>
                    <a:pt x="114" y="2311"/>
                  </a:lnTo>
                  <a:lnTo>
                    <a:pt x="112" y="2319"/>
                  </a:lnTo>
                  <a:lnTo>
                    <a:pt x="110" y="2325"/>
                  </a:lnTo>
                  <a:lnTo>
                    <a:pt x="112" y="2329"/>
                  </a:lnTo>
                  <a:lnTo>
                    <a:pt x="113" y="2334"/>
                  </a:lnTo>
                  <a:lnTo>
                    <a:pt x="114" y="2338"/>
                  </a:lnTo>
                  <a:lnTo>
                    <a:pt x="117" y="2341"/>
                  </a:lnTo>
                  <a:lnTo>
                    <a:pt x="120" y="2346"/>
                  </a:lnTo>
                  <a:lnTo>
                    <a:pt x="124" y="2349"/>
                  </a:lnTo>
                  <a:lnTo>
                    <a:pt x="129" y="2351"/>
                  </a:lnTo>
                  <a:lnTo>
                    <a:pt x="139" y="2357"/>
                  </a:lnTo>
                  <a:lnTo>
                    <a:pt x="152" y="2361"/>
                  </a:lnTo>
                  <a:lnTo>
                    <a:pt x="166" y="2364"/>
                  </a:lnTo>
                  <a:lnTo>
                    <a:pt x="182" y="2366"/>
                  </a:lnTo>
                  <a:lnTo>
                    <a:pt x="216" y="2372"/>
                  </a:lnTo>
                  <a:lnTo>
                    <a:pt x="251" y="2376"/>
                  </a:lnTo>
                  <a:lnTo>
                    <a:pt x="268" y="2380"/>
                  </a:lnTo>
                  <a:lnTo>
                    <a:pt x="285" y="2383"/>
                  </a:lnTo>
                  <a:lnTo>
                    <a:pt x="301" y="2386"/>
                  </a:lnTo>
                  <a:lnTo>
                    <a:pt x="315" y="2392"/>
                  </a:lnTo>
                  <a:lnTo>
                    <a:pt x="321" y="2402"/>
                  </a:lnTo>
                  <a:lnTo>
                    <a:pt x="328" y="2409"/>
                  </a:lnTo>
                  <a:lnTo>
                    <a:pt x="335" y="2415"/>
                  </a:lnTo>
                  <a:lnTo>
                    <a:pt x="343" y="2419"/>
                  </a:lnTo>
                  <a:lnTo>
                    <a:pt x="360" y="2425"/>
                  </a:lnTo>
                  <a:lnTo>
                    <a:pt x="380" y="2428"/>
                  </a:lnTo>
                  <a:lnTo>
                    <a:pt x="391" y="2431"/>
                  </a:lnTo>
                  <a:lnTo>
                    <a:pt x="402" y="2434"/>
                  </a:lnTo>
                  <a:lnTo>
                    <a:pt x="414" y="2440"/>
                  </a:lnTo>
                  <a:lnTo>
                    <a:pt x="426" y="2446"/>
                  </a:lnTo>
                  <a:lnTo>
                    <a:pt x="439" y="2456"/>
                  </a:lnTo>
                  <a:lnTo>
                    <a:pt x="453" y="2468"/>
                  </a:lnTo>
                  <a:lnTo>
                    <a:pt x="466" y="2484"/>
                  </a:lnTo>
                  <a:lnTo>
                    <a:pt x="480" y="2502"/>
                  </a:lnTo>
                  <a:lnTo>
                    <a:pt x="483" y="2506"/>
                  </a:lnTo>
                  <a:lnTo>
                    <a:pt x="488" y="2510"/>
                  </a:lnTo>
                  <a:lnTo>
                    <a:pt x="493" y="2513"/>
                  </a:lnTo>
                  <a:lnTo>
                    <a:pt x="499" y="2516"/>
                  </a:lnTo>
                  <a:lnTo>
                    <a:pt x="512" y="2521"/>
                  </a:lnTo>
                  <a:lnTo>
                    <a:pt x="527" y="2525"/>
                  </a:lnTo>
                  <a:lnTo>
                    <a:pt x="562" y="2533"/>
                  </a:lnTo>
                  <a:lnTo>
                    <a:pt x="601" y="2539"/>
                  </a:lnTo>
                  <a:lnTo>
                    <a:pt x="620" y="2542"/>
                  </a:lnTo>
                  <a:lnTo>
                    <a:pt x="639" y="2545"/>
                  </a:lnTo>
                  <a:lnTo>
                    <a:pt x="656" y="2548"/>
                  </a:lnTo>
                  <a:lnTo>
                    <a:pt x="673" y="2553"/>
                  </a:lnTo>
                  <a:lnTo>
                    <a:pt x="687" y="2558"/>
                  </a:lnTo>
                  <a:lnTo>
                    <a:pt x="698" y="2564"/>
                  </a:lnTo>
                  <a:lnTo>
                    <a:pt x="704" y="2567"/>
                  </a:lnTo>
                  <a:lnTo>
                    <a:pt x="707" y="2571"/>
                  </a:lnTo>
                  <a:lnTo>
                    <a:pt x="710" y="2575"/>
                  </a:lnTo>
                  <a:lnTo>
                    <a:pt x="712" y="2579"/>
                  </a:lnTo>
                  <a:lnTo>
                    <a:pt x="715" y="2585"/>
                  </a:lnTo>
                  <a:lnTo>
                    <a:pt x="718" y="2589"/>
                  </a:lnTo>
                  <a:lnTo>
                    <a:pt x="721" y="2593"/>
                  </a:lnTo>
                  <a:lnTo>
                    <a:pt x="726" y="2598"/>
                  </a:lnTo>
                  <a:lnTo>
                    <a:pt x="734" y="2604"/>
                  </a:lnTo>
                  <a:lnTo>
                    <a:pt x="744" y="2610"/>
                  </a:lnTo>
                  <a:lnTo>
                    <a:pt x="756" y="2614"/>
                  </a:lnTo>
                  <a:lnTo>
                    <a:pt x="769" y="2619"/>
                  </a:lnTo>
                  <a:lnTo>
                    <a:pt x="783" y="2623"/>
                  </a:lnTo>
                  <a:lnTo>
                    <a:pt x="797" y="2626"/>
                  </a:lnTo>
                  <a:lnTo>
                    <a:pt x="811" y="2631"/>
                  </a:lnTo>
                  <a:lnTo>
                    <a:pt x="825" y="2635"/>
                  </a:lnTo>
                  <a:lnTo>
                    <a:pt x="840" y="2641"/>
                  </a:lnTo>
                  <a:lnTo>
                    <a:pt x="854" y="2646"/>
                  </a:lnTo>
                  <a:lnTo>
                    <a:pt x="867" y="2654"/>
                  </a:lnTo>
                  <a:lnTo>
                    <a:pt x="879" y="2662"/>
                  </a:lnTo>
                  <a:lnTo>
                    <a:pt x="886" y="2667"/>
                  </a:lnTo>
                  <a:lnTo>
                    <a:pt x="891" y="2672"/>
                  </a:lnTo>
                  <a:lnTo>
                    <a:pt x="896" y="2679"/>
                  </a:lnTo>
                  <a:lnTo>
                    <a:pt x="901" y="2685"/>
                  </a:lnTo>
                  <a:lnTo>
                    <a:pt x="914" y="2653"/>
                  </a:lnTo>
                  <a:lnTo>
                    <a:pt x="926" y="2627"/>
                  </a:lnTo>
                  <a:lnTo>
                    <a:pt x="933" y="2616"/>
                  </a:lnTo>
                  <a:lnTo>
                    <a:pt x="939" y="2607"/>
                  </a:lnTo>
                  <a:lnTo>
                    <a:pt x="945" y="2599"/>
                  </a:lnTo>
                  <a:lnTo>
                    <a:pt x="950" y="2592"/>
                  </a:lnTo>
                  <a:lnTo>
                    <a:pt x="957" y="2586"/>
                  </a:lnTo>
                  <a:lnTo>
                    <a:pt x="962" y="2581"/>
                  </a:lnTo>
                  <a:lnTo>
                    <a:pt x="968" y="2577"/>
                  </a:lnTo>
                  <a:lnTo>
                    <a:pt x="973" y="2574"/>
                  </a:lnTo>
                  <a:lnTo>
                    <a:pt x="983" y="2569"/>
                  </a:lnTo>
                  <a:lnTo>
                    <a:pt x="994" y="2566"/>
                  </a:lnTo>
                  <a:lnTo>
                    <a:pt x="1013" y="2563"/>
                  </a:lnTo>
                  <a:lnTo>
                    <a:pt x="1031" y="2558"/>
                  </a:lnTo>
                  <a:lnTo>
                    <a:pt x="1036" y="2556"/>
                  </a:lnTo>
                  <a:lnTo>
                    <a:pt x="1040" y="2554"/>
                  </a:lnTo>
                  <a:lnTo>
                    <a:pt x="1045" y="2551"/>
                  </a:lnTo>
                  <a:lnTo>
                    <a:pt x="1049" y="2546"/>
                  </a:lnTo>
                  <a:lnTo>
                    <a:pt x="1053" y="2541"/>
                  </a:lnTo>
                  <a:lnTo>
                    <a:pt x="1058" y="2535"/>
                  </a:lnTo>
                  <a:lnTo>
                    <a:pt x="1061" y="2529"/>
                  </a:lnTo>
                  <a:lnTo>
                    <a:pt x="1065" y="2520"/>
                  </a:lnTo>
                  <a:lnTo>
                    <a:pt x="1065" y="2520"/>
                  </a:lnTo>
                  <a:lnTo>
                    <a:pt x="1102" y="2422"/>
                  </a:lnTo>
                  <a:lnTo>
                    <a:pt x="1102" y="2422"/>
                  </a:lnTo>
                  <a:lnTo>
                    <a:pt x="1113" y="2411"/>
                  </a:lnTo>
                  <a:lnTo>
                    <a:pt x="1125" y="2403"/>
                  </a:lnTo>
                  <a:lnTo>
                    <a:pt x="1136" y="2396"/>
                  </a:lnTo>
                  <a:lnTo>
                    <a:pt x="1147" y="2389"/>
                  </a:lnTo>
                  <a:lnTo>
                    <a:pt x="1158" y="2384"/>
                  </a:lnTo>
                  <a:lnTo>
                    <a:pt x="1169" y="2381"/>
                  </a:lnTo>
                  <a:lnTo>
                    <a:pt x="1179" y="2377"/>
                  </a:lnTo>
                  <a:lnTo>
                    <a:pt x="1189" y="2375"/>
                  </a:lnTo>
                  <a:lnTo>
                    <a:pt x="1208" y="2373"/>
                  </a:lnTo>
                  <a:lnTo>
                    <a:pt x="1224" y="2372"/>
                  </a:lnTo>
                  <a:lnTo>
                    <a:pt x="1238" y="2373"/>
                  </a:lnTo>
                  <a:lnTo>
                    <a:pt x="1246" y="2373"/>
                  </a:lnTo>
                  <a:lnTo>
                    <a:pt x="1271" y="2373"/>
                  </a:lnTo>
                  <a:lnTo>
                    <a:pt x="1294" y="2372"/>
                  </a:lnTo>
                  <a:lnTo>
                    <a:pt x="1317" y="2370"/>
                  </a:lnTo>
                  <a:lnTo>
                    <a:pt x="1337" y="2366"/>
                  </a:lnTo>
                  <a:lnTo>
                    <a:pt x="1358" y="2362"/>
                  </a:lnTo>
                  <a:lnTo>
                    <a:pt x="1376" y="2355"/>
                  </a:lnTo>
                  <a:lnTo>
                    <a:pt x="1385" y="2352"/>
                  </a:lnTo>
                  <a:lnTo>
                    <a:pt x="1392" y="2348"/>
                  </a:lnTo>
                  <a:lnTo>
                    <a:pt x="1400" y="2342"/>
                  </a:lnTo>
                  <a:lnTo>
                    <a:pt x="1406" y="2337"/>
                  </a:lnTo>
                  <a:lnTo>
                    <a:pt x="1417" y="2328"/>
                  </a:lnTo>
                  <a:lnTo>
                    <a:pt x="1427" y="2321"/>
                  </a:lnTo>
                  <a:lnTo>
                    <a:pt x="1437" y="2318"/>
                  </a:lnTo>
                  <a:lnTo>
                    <a:pt x="1445" y="2317"/>
                  </a:lnTo>
                  <a:lnTo>
                    <a:pt x="1451" y="2318"/>
                  </a:lnTo>
                  <a:lnTo>
                    <a:pt x="1458" y="2320"/>
                  </a:lnTo>
                  <a:lnTo>
                    <a:pt x="1463" y="2325"/>
                  </a:lnTo>
                  <a:lnTo>
                    <a:pt x="1469" y="2330"/>
                  </a:lnTo>
                  <a:lnTo>
                    <a:pt x="1478" y="2342"/>
                  </a:lnTo>
                  <a:lnTo>
                    <a:pt x="1487" y="2354"/>
                  </a:lnTo>
                  <a:lnTo>
                    <a:pt x="1491" y="2360"/>
                  </a:lnTo>
                  <a:lnTo>
                    <a:pt x="1496" y="2364"/>
                  </a:lnTo>
                  <a:lnTo>
                    <a:pt x="1501" y="2366"/>
                  </a:lnTo>
                  <a:lnTo>
                    <a:pt x="1506" y="2368"/>
                  </a:lnTo>
                  <a:lnTo>
                    <a:pt x="1514" y="2368"/>
                  </a:lnTo>
                  <a:lnTo>
                    <a:pt x="1519" y="2365"/>
                  </a:lnTo>
                  <a:lnTo>
                    <a:pt x="1525" y="2363"/>
                  </a:lnTo>
                  <a:lnTo>
                    <a:pt x="1530" y="2360"/>
                  </a:lnTo>
                  <a:lnTo>
                    <a:pt x="1535" y="2355"/>
                  </a:lnTo>
                  <a:lnTo>
                    <a:pt x="1539" y="2350"/>
                  </a:lnTo>
                  <a:lnTo>
                    <a:pt x="1542" y="2344"/>
                  </a:lnTo>
                  <a:lnTo>
                    <a:pt x="1546" y="2339"/>
                  </a:lnTo>
                  <a:lnTo>
                    <a:pt x="1552" y="2326"/>
                  </a:lnTo>
                  <a:lnTo>
                    <a:pt x="1559" y="2313"/>
                  </a:lnTo>
                  <a:lnTo>
                    <a:pt x="1565" y="2300"/>
                  </a:lnTo>
                  <a:lnTo>
                    <a:pt x="1574" y="2287"/>
                  </a:lnTo>
                  <a:lnTo>
                    <a:pt x="1580" y="2281"/>
                  </a:lnTo>
                  <a:lnTo>
                    <a:pt x="1587" y="2274"/>
                  </a:lnTo>
                  <a:lnTo>
                    <a:pt x="1596" y="2270"/>
                  </a:lnTo>
                  <a:lnTo>
                    <a:pt x="1606" y="2266"/>
                  </a:lnTo>
                  <a:lnTo>
                    <a:pt x="1615" y="2263"/>
                  </a:lnTo>
                  <a:lnTo>
                    <a:pt x="1626" y="2261"/>
                  </a:lnTo>
                  <a:lnTo>
                    <a:pt x="1636" y="2260"/>
                  </a:lnTo>
                  <a:lnTo>
                    <a:pt x="1646" y="2260"/>
                  </a:lnTo>
                  <a:lnTo>
                    <a:pt x="1683" y="2262"/>
                  </a:lnTo>
                  <a:lnTo>
                    <a:pt x="1703" y="2264"/>
                  </a:lnTo>
                  <a:lnTo>
                    <a:pt x="1728" y="2264"/>
                  </a:lnTo>
                  <a:lnTo>
                    <a:pt x="1751" y="2264"/>
                  </a:lnTo>
                  <a:lnTo>
                    <a:pt x="1773" y="2264"/>
                  </a:lnTo>
                  <a:lnTo>
                    <a:pt x="1795" y="2264"/>
                  </a:lnTo>
                  <a:lnTo>
                    <a:pt x="1819" y="2264"/>
                  </a:lnTo>
                  <a:lnTo>
                    <a:pt x="1845" y="2264"/>
                  </a:lnTo>
                  <a:lnTo>
                    <a:pt x="1878" y="2264"/>
                  </a:lnTo>
                  <a:lnTo>
                    <a:pt x="1916" y="2264"/>
                  </a:lnTo>
                  <a:lnTo>
                    <a:pt x="1931" y="2266"/>
                  </a:lnTo>
                  <a:lnTo>
                    <a:pt x="1944" y="2267"/>
                  </a:lnTo>
                  <a:lnTo>
                    <a:pt x="1955" y="2269"/>
                  </a:lnTo>
                  <a:lnTo>
                    <a:pt x="1966" y="2272"/>
                  </a:lnTo>
                  <a:lnTo>
                    <a:pt x="1984" y="2280"/>
                  </a:lnTo>
                  <a:lnTo>
                    <a:pt x="2001" y="2290"/>
                  </a:lnTo>
                  <a:lnTo>
                    <a:pt x="2017" y="2298"/>
                  </a:lnTo>
                  <a:lnTo>
                    <a:pt x="2036" y="2306"/>
                  </a:lnTo>
                  <a:lnTo>
                    <a:pt x="2046" y="2309"/>
                  </a:lnTo>
                  <a:lnTo>
                    <a:pt x="2058" y="2312"/>
                  </a:lnTo>
                  <a:lnTo>
                    <a:pt x="2070" y="2314"/>
                  </a:lnTo>
                  <a:lnTo>
                    <a:pt x="2084" y="2314"/>
                  </a:lnTo>
                  <a:lnTo>
                    <a:pt x="2105" y="2313"/>
                  </a:lnTo>
                  <a:lnTo>
                    <a:pt x="2122" y="2309"/>
                  </a:lnTo>
                  <a:lnTo>
                    <a:pt x="2138" y="2305"/>
                  </a:lnTo>
                  <a:lnTo>
                    <a:pt x="2151" y="2300"/>
                  </a:lnTo>
                  <a:lnTo>
                    <a:pt x="2162" y="2293"/>
                  </a:lnTo>
                  <a:lnTo>
                    <a:pt x="2172" y="2284"/>
                  </a:lnTo>
                  <a:lnTo>
                    <a:pt x="2181" y="2277"/>
                  </a:lnTo>
                  <a:lnTo>
                    <a:pt x="2189" y="2267"/>
                  </a:lnTo>
                  <a:lnTo>
                    <a:pt x="2203" y="2249"/>
                  </a:lnTo>
                  <a:lnTo>
                    <a:pt x="2217" y="2233"/>
                  </a:lnTo>
                  <a:lnTo>
                    <a:pt x="2224" y="2225"/>
                  </a:lnTo>
                  <a:lnTo>
                    <a:pt x="2233" y="2218"/>
                  </a:lnTo>
                  <a:lnTo>
                    <a:pt x="2243" y="2214"/>
                  </a:lnTo>
                  <a:lnTo>
                    <a:pt x="2255" y="2211"/>
                  </a:lnTo>
                  <a:lnTo>
                    <a:pt x="2266" y="2209"/>
                  </a:lnTo>
                  <a:lnTo>
                    <a:pt x="2276" y="2205"/>
                  </a:lnTo>
                  <a:lnTo>
                    <a:pt x="2285" y="2202"/>
                  </a:lnTo>
                  <a:lnTo>
                    <a:pt x="2292" y="2198"/>
                  </a:lnTo>
                  <a:lnTo>
                    <a:pt x="2300" y="2193"/>
                  </a:lnTo>
                  <a:lnTo>
                    <a:pt x="2306" y="2190"/>
                  </a:lnTo>
                  <a:lnTo>
                    <a:pt x="2311" y="2184"/>
                  </a:lnTo>
                  <a:lnTo>
                    <a:pt x="2317" y="2180"/>
                  </a:lnTo>
                  <a:lnTo>
                    <a:pt x="2320" y="2175"/>
                  </a:lnTo>
                  <a:lnTo>
                    <a:pt x="2323" y="2170"/>
                  </a:lnTo>
                  <a:lnTo>
                    <a:pt x="2325" y="2165"/>
                  </a:lnTo>
                  <a:lnTo>
                    <a:pt x="2328" y="2159"/>
                  </a:lnTo>
                  <a:lnTo>
                    <a:pt x="2330" y="2148"/>
                  </a:lnTo>
                  <a:lnTo>
                    <a:pt x="2331" y="2137"/>
                  </a:lnTo>
                  <a:lnTo>
                    <a:pt x="2330" y="2126"/>
                  </a:lnTo>
                  <a:lnTo>
                    <a:pt x="2328" y="2115"/>
                  </a:lnTo>
                  <a:lnTo>
                    <a:pt x="2325" y="2105"/>
                  </a:lnTo>
                  <a:lnTo>
                    <a:pt x="2322" y="2097"/>
                  </a:lnTo>
                  <a:lnTo>
                    <a:pt x="2317" y="2084"/>
                  </a:lnTo>
                  <a:lnTo>
                    <a:pt x="2314" y="2077"/>
                  </a:lnTo>
                  <a:lnTo>
                    <a:pt x="2314" y="2068"/>
                  </a:lnTo>
                  <a:lnTo>
                    <a:pt x="2315" y="2061"/>
                  </a:lnTo>
                  <a:lnTo>
                    <a:pt x="2318" y="2053"/>
                  </a:lnTo>
                  <a:lnTo>
                    <a:pt x="2321" y="2045"/>
                  </a:lnTo>
                  <a:lnTo>
                    <a:pt x="2328" y="2031"/>
                  </a:lnTo>
                  <a:lnTo>
                    <a:pt x="2334" y="2016"/>
                  </a:lnTo>
                  <a:lnTo>
                    <a:pt x="2337" y="2008"/>
                  </a:lnTo>
                  <a:lnTo>
                    <a:pt x="2340" y="2000"/>
                  </a:lnTo>
                  <a:lnTo>
                    <a:pt x="2342" y="1993"/>
                  </a:lnTo>
                  <a:lnTo>
                    <a:pt x="2343" y="1985"/>
                  </a:lnTo>
                  <a:lnTo>
                    <a:pt x="2344" y="1976"/>
                  </a:lnTo>
                  <a:lnTo>
                    <a:pt x="2343" y="1967"/>
                  </a:lnTo>
                  <a:lnTo>
                    <a:pt x="2341" y="1957"/>
                  </a:lnTo>
                  <a:lnTo>
                    <a:pt x="2337" y="1948"/>
                  </a:lnTo>
                  <a:lnTo>
                    <a:pt x="2336" y="1945"/>
                  </a:lnTo>
                  <a:lnTo>
                    <a:pt x="2334" y="1942"/>
                  </a:lnTo>
                  <a:lnTo>
                    <a:pt x="2332" y="1941"/>
                  </a:lnTo>
                  <a:lnTo>
                    <a:pt x="2329" y="1939"/>
                  </a:lnTo>
                  <a:lnTo>
                    <a:pt x="2322" y="1937"/>
                  </a:lnTo>
                  <a:lnTo>
                    <a:pt x="2314" y="1936"/>
                  </a:lnTo>
                  <a:lnTo>
                    <a:pt x="2295" y="1933"/>
                  </a:lnTo>
                  <a:lnTo>
                    <a:pt x="2275" y="1932"/>
                  </a:lnTo>
                  <a:lnTo>
                    <a:pt x="2266" y="1930"/>
                  </a:lnTo>
                  <a:lnTo>
                    <a:pt x="2257" y="1928"/>
                  </a:lnTo>
                  <a:lnTo>
                    <a:pt x="2250" y="1925"/>
                  </a:lnTo>
                  <a:lnTo>
                    <a:pt x="2244" y="1919"/>
                  </a:lnTo>
                  <a:lnTo>
                    <a:pt x="2242" y="1916"/>
                  </a:lnTo>
                  <a:lnTo>
                    <a:pt x="2241" y="1913"/>
                  </a:lnTo>
                  <a:lnTo>
                    <a:pt x="2240" y="1908"/>
                  </a:lnTo>
                  <a:lnTo>
                    <a:pt x="2239" y="1904"/>
                  </a:lnTo>
                  <a:lnTo>
                    <a:pt x="2239" y="1898"/>
                  </a:lnTo>
                  <a:lnTo>
                    <a:pt x="2240" y="1892"/>
                  </a:lnTo>
                  <a:lnTo>
                    <a:pt x="2242" y="1885"/>
                  </a:lnTo>
                  <a:lnTo>
                    <a:pt x="2244" y="1877"/>
                  </a:lnTo>
                  <a:lnTo>
                    <a:pt x="2253" y="1868"/>
                  </a:lnTo>
                  <a:lnTo>
                    <a:pt x="2263" y="1858"/>
                  </a:lnTo>
                  <a:lnTo>
                    <a:pt x="2273" y="1848"/>
                  </a:lnTo>
                  <a:lnTo>
                    <a:pt x="2284" y="1840"/>
                  </a:lnTo>
                  <a:lnTo>
                    <a:pt x="2305" y="1823"/>
                  </a:lnTo>
                  <a:lnTo>
                    <a:pt x="2325" y="1805"/>
                  </a:lnTo>
                  <a:lnTo>
                    <a:pt x="2334" y="1796"/>
                  </a:lnTo>
                  <a:lnTo>
                    <a:pt x="2344" y="1786"/>
                  </a:lnTo>
                  <a:lnTo>
                    <a:pt x="2352" y="1775"/>
                  </a:lnTo>
                  <a:lnTo>
                    <a:pt x="2359" y="1763"/>
                  </a:lnTo>
                  <a:lnTo>
                    <a:pt x="2366" y="1749"/>
                  </a:lnTo>
                  <a:lnTo>
                    <a:pt x="2371" y="1735"/>
                  </a:lnTo>
                  <a:lnTo>
                    <a:pt x="2376" y="1718"/>
                  </a:lnTo>
                  <a:lnTo>
                    <a:pt x="2378" y="1700"/>
                  </a:lnTo>
                  <a:lnTo>
                    <a:pt x="2379" y="1688"/>
                  </a:lnTo>
                  <a:lnTo>
                    <a:pt x="2379" y="1677"/>
                  </a:lnTo>
                  <a:lnTo>
                    <a:pt x="2379" y="1666"/>
                  </a:lnTo>
                  <a:lnTo>
                    <a:pt x="2378" y="1656"/>
                  </a:lnTo>
                  <a:lnTo>
                    <a:pt x="2377" y="1646"/>
                  </a:lnTo>
                  <a:lnTo>
                    <a:pt x="2375" y="1637"/>
                  </a:lnTo>
                  <a:lnTo>
                    <a:pt x="2372" y="1630"/>
                  </a:lnTo>
                  <a:lnTo>
                    <a:pt x="2370" y="1622"/>
                  </a:lnTo>
                  <a:lnTo>
                    <a:pt x="2364" y="1609"/>
                  </a:lnTo>
                  <a:lnTo>
                    <a:pt x="2356" y="1597"/>
                  </a:lnTo>
                  <a:lnTo>
                    <a:pt x="2348" y="1586"/>
                  </a:lnTo>
                  <a:lnTo>
                    <a:pt x="2340" y="1577"/>
                  </a:lnTo>
                  <a:lnTo>
                    <a:pt x="2322" y="1562"/>
                  </a:lnTo>
                  <a:lnTo>
                    <a:pt x="2307" y="1547"/>
                  </a:lnTo>
                  <a:lnTo>
                    <a:pt x="2300" y="1540"/>
                  </a:lnTo>
                  <a:lnTo>
                    <a:pt x="2295" y="1532"/>
                  </a:lnTo>
                  <a:lnTo>
                    <a:pt x="2294" y="1528"/>
                  </a:lnTo>
                  <a:lnTo>
                    <a:pt x="2291" y="1524"/>
                  </a:lnTo>
                  <a:lnTo>
                    <a:pt x="2291" y="1519"/>
                  </a:lnTo>
                  <a:lnTo>
                    <a:pt x="2290" y="1515"/>
                  </a:lnTo>
                  <a:lnTo>
                    <a:pt x="2291" y="1505"/>
                  </a:lnTo>
                  <a:lnTo>
                    <a:pt x="2294" y="1496"/>
                  </a:lnTo>
                  <a:lnTo>
                    <a:pt x="2297" y="1488"/>
                  </a:lnTo>
                  <a:lnTo>
                    <a:pt x="2301" y="1482"/>
                  </a:lnTo>
                  <a:lnTo>
                    <a:pt x="2311" y="1467"/>
                  </a:lnTo>
                  <a:lnTo>
                    <a:pt x="2322" y="1454"/>
                  </a:lnTo>
                  <a:lnTo>
                    <a:pt x="2328" y="1447"/>
                  </a:lnTo>
                  <a:lnTo>
                    <a:pt x="2333" y="1439"/>
                  </a:lnTo>
                  <a:lnTo>
                    <a:pt x="2337" y="1430"/>
                  </a:lnTo>
                  <a:lnTo>
                    <a:pt x="2341" y="1419"/>
                  </a:lnTo>
                  <a:lnTo>
                    <a:pt x="2343" y="1408"/>
                  </a:lnTo>
                  <a:lnTo>
                    <a:pt x="2345" y="1396"/>
                  </a:lnTo>
                  <a:lnTo>
                    <a:pt x="2344" y="1381"/>
                  </a:lnTo>
                  <a:lnTo>
                    <a:pt x="2343" y="1364"/>
                  </a:lnTo>
                  <a:lnTo>
                    <a:pt x="2341" y="1354"/>
                  </a:lnTo>
                  <a:lnTo>
                    <a:pt x="2341" y="1346"/>
                  </a:lnTo>
                  <a:lnTo>
                    <a:pt x="2342" y="1337"/>
                  </a:lnTo>
                  <a:lnTo>
                    <a:pt x="2344" y="1329"/>
                  </a:lnTo>
                  <a:lnTo>
                    <a:pt x="2346" y="1324"/>
                  </a:lnTo>
                  <a:lnTo>
                    <a:pt x="2349" y="1318"/>
                  </a:lnTo>
                  <a:lnTo>
                    <a:pt x="2354" y="1313"/>
                  </a:lnTo>
                  <a:lnTo>
                    <a:pt x="2358" y="1310"/>
                  </a:lnTo>
                  <a:lnTo>
                    <a:pt x="2364" y="1306"/>
                  </a:lnTo>
                  <a:lnTo>
                    <a:pt x="2370" y="1303"/>
                  </a:lnTo>
                  <a:lnTo>
                    <a:pt x="2376" y="1301"/>
                  </a:lnTo>
                  <a:lnTo>
                    <a:pt x="2383" y="1299"/>
                  </a:lnTo>
                  <a:lnTo>
                    <a:pt x="2398" y="1296"/>
                  </a:lnTo>
                  <a:lnTo>
                    <a:pt x="2413" y="1295"/>
                  </a:lnTo>
                  <a:lnTo>
                    <a:pt x="2446" y="1294"/>
                  </a:lnTo>
                  <a:lnTo>
                    <a:pt x="2477" y="1292"/>
                  </a:lnTo>
                  <a:lnTo>
                    <a:pt x="2484" y="1291"/>
                  </a:lnTo>
                  <a:lnTo>
                    <a:pt x="2491" y="1289"/>
                  </a:lnTo>
                  <a:lnTo>
                    <a:pt x="2496" y="1286"/>
                  </a:lnTo>
                  <a:lnTo>
                    <a:pt x="2502" y="1284"/>
                  </a:lnTo>
                  <a:lnTo>
                    <a:pt x="2507" y="1281"/>
                  </a:lnTo>
                  <a:lnTo>
                    <a:pt x="2512" y="1277"/>
                  </a:lnTo>
                  <a:lnTo>
                    <a:pt x="2515" y="1272"/>
                  </a:lnTo>
                  <a:lnTo>
                    <a:pt x="2517" y="1267"/>
                  </a:lnTo>
                  <a:lnTo>
                    <a:pt x="2522" y="1256"/>
                  </a:lnTo>
                  <a:lnTo>
                    <a:pt x="2524" y="1245"/>
                  </a:lnTo>
                  <a:lnTo>
                    <a:pt x="2524" y="1235"/>
                  </a:lnTo>
                  <a:lnTo>
                    <a:pt x="2524" y="1225"/>
                  </a:lnTo>
                  <a:lnTo>
                    <a:pt x="2523" y="1215"/>
                  </a:lnTo>
                  <a:lnTo>
                    <a:pt x="2521" y="1205"/>
                  </a:lnTo>
                  <a:lnTo>
                    <a:pt x="2518" y="1197"/>
                  </a:lnTo>
                  <a:lnTo>
                    <a:pt x="2515" y="1188"/>
                  </a:lnTo>
                  <a:lnTo>
                    <a:pt x="2508" y="1170"/>
                  </a:lnTo>
                  <a:lnTo>
                    <a:pt x="2502" y="1153"/>
                  </a:lnTo>
                  <a:lnTo>
                    <a:pt x="2499" y="1145"/>
                  </a:lnTo>
                  <a:lnTo>
                    <a:pt x="2496" y="1136"/>
                  </a:lnTo>
                  <a:lnTo>
                    <a:pt x="2495" y="1128"/>
                  </a:lnTo>
                  <a:lnTo>
                    <a:pt x="2494" y="1120"/>
                  </a:lnTo>
                  <a:lnTo>
                    <a:pt x="2495" y="1113"/>
                  </a:lnTo>
                  <a:lnTo>
                    <a:pt x="2496" y="1107"/>
                  </a:lnTo>
                  <a:lnTo>
                    <a:pt x="2497" y="1100"/>
                  </a:lnTo>
                  <a:lnTo>
                    <a:pt x="2500" y="1095"/>
                  </a:lnTo>
                  <a:lnTo>
                    <a:pt x="2506" y="1084"/>
                  </a:lnTo>
                  <a:lnTo>
                    <a:pt x="2513" y="1074"/>
                  </a:lnTo>
                  <a:lnTo>
                    <a:pt x="2519" y="1065"/>
                  </a:lnTo>
                  <a:lnTo>
                    <a:pt x="2525" y="1055"/>
                  </a:lnTo>
                  <a:lnTo>
                    <a:pt x="2527" y="1051"/>
                  </a:lnTo>
                  <a:lnTo>
                    <a:pt x="2529" y="1046"/>
                  </a:lnTo>
                  <a:lnTo>
                    <a:pt x="2530" y="1042"/>
                  </a:lnTo>
                  <a:lnTo>
                    <a:pt x="2530" y="1038"/>
                  </a:lnTo>
                  <a:lnTo>
                    <a:pt x="2529" y="1020"/>
                  </a:lnTo>
                  <a:lnTo>
                    <a:pt x="2526" y="999"/>
                  </a:lnTo>
                  <a:lnTo>
                    <a:pt x="2523" y="989"/>
                  </a:lnTo>
                  <a:lnTo>
                    <a:pt x="2519" y="981"/>
                  </a:lnTo>
                  <a:lnTo>
                    <a:pt x="2516" y="973"/>
                  </a:lnTo>
                  <a:lnTo>
                    <a:pt x="2513" y="967"/>
                  </a:lnTo>
                  <a:lnTo>
                    <a:pt x="2522" y="956"/>
                  </a:lnTo>
                  <a:lnTo>
                    <a:pt x="2528" y="948"/>
                  </a:lnTo>
                  <a:lnTo>
                    <a:pt x="2534" y="941"/>
                  </a:lnTo>
                  <a:lnTo>
                    <a:pt x="2540" y="936"/>
                  </a:lnTo>
                  <a:lnTo>
                    <a:pt x="2547" y="932"/>
                  </a:lnTo>
                  <a:lnTo>
                    <a:pt x="2555" y="930"/>
                  </a:lnTo>
                  <a:lnTo>
                    <a:pt x="2564" y="929"/>
                  </a:lnTo>
                  <a:lnTo>
                    <a:pt x="2578" y="929"/>
                  </a:lnTo>
                  <a:lnTo>
                    <a:pt x="2596" y="935"/>
                  </a:lnTo>
                  <a:lnTo>
                    <a:pt x="2619" y="943"/>
                  </a:lnTo>
                  <a:lnTo>
                    <a:pt x="2626" y="946"/>
                  </a:lnTo>
                  <a:lnTo>
                    <a:pt x="2631" y="946"/>
                  </a:lnTo>
                  <a:lnTo>
                    <a:pt x="2636" y="947"/>
                  </a:lnTo>
                  <a:lnTo>
                    <a:pt x="2641" y="946"/>
                  </a:lnTo>
                  <a:lnTo>
                    <a:pt x="2646" y="943"/>
                  </a:lnTo>
                  <a:lnTo>
                    <a:pt x="2649" y="940"/>
                  </a:lnTo>
                  <a:lnTo>
                    <a:pt x="2652" y="936"/>
                  </a:lnTo>
                  <a:lnTo>
                    <a:pt x="2654" y="929"/>
                  </a:lnTo>
                  <a:lnTo>
                    <a:pt x="2654" y="921"/>
                  </a:lnTo>
                  <a:lnTo>
                    <a:pt x="2654" y="904"/>
                  </a:lnTo>
                  <a:lnTo>
                    <a:pt x="2654" y="879"/>
                  </a:lnTo>
                  <a:lnTo>
                    <a:pt x="2654" y="851"/>
                  </a:lnTo>
                  <a:lnTo>
                    <a:pt x="2655" y="844"/>
                  </a:lnTo>
                  <a:lnTo>
                    <a:pt x="2659" y="836"/>
                  </a:lnTo>
                  <a:lnTo>
                    <a:pt x="2664" y="828"/>
                  </a:lnTo>
                  <a:lnTo>
                    <a:pt x="2671" y="821"/>
                  </a:lnTo>
                  <a:lnTo>
                    <a:pt x="2677" y="814"/>
                  </a:lnTo>
                  <a:lnTo>
                    <a:pt x="2684" y="810"/>
                  </a:lnTo>
                  <a:lnTo>
                    <a:pt x="2690" y="806"/>
                  </a:lnTo>
                  <a:lnTo>
                    <a:pt x="2696" y="805"/>
                  </a:lnTo>
                  <a:lnTo>
                    <a:pt x="2705" y="806"/>
                  </a:lnTo>
                  <a:lnTo>
                    <a:pt x="2712" y="808"/>
                  </a:lnTo>
                  <a:lnTo>
                    <a:pt x="2719" y="813"/>
                  </a:lnTo>
                  <a:lnTo>
                    <a:pt x="2724" y="818"/>
                  </a:lnTo>
                  <a:lnTo>
                    <a:pt x="2733" y="833"/>
                  </a:lnTo>
                  <a:lnTo>
                    <a:pt x="2743" y="848"/>
                  </a:lnTo>
                  <a:lnTo>
                    <a:pt x="2747" y="857"/>
                  </a:lnTo>
                  <a:lnTo>
                    <a:pt x="2754" y="864"/>
                  </a:lnTo>
                  <a:lnTo>
                    <a:pt x="2761" y="872"/>
                  </a:lnTo>
                  <a:lnTo>
                    <a:pt x="2768" y="879"/>
                  </a:lnTo>
                  <a:lnTo>
                    <a:pt x="2777" y="885"/>
                  </a:lnTo>
                  <a:lnTo>
                    <a:pt x="2789" y="890"/>
                  </a:lnTo>
                  <a:lnTo>
                    <a:pt x="2801" y="894"/>
                  </a:lnTo>
                  <a:lnTo>
                    <a:pt x="2817" y="895"/>
                  </a:lnTo>
                  <a:lnTo>
                    <a:pt x="2825" y="895"/>
                  </a:lnTo>
                  <a:lnTo>
                    <a:pt x="2834" y="894"/>
                  </a:lnTo>
                  <a:lnTo>
                    <a:pt x="2843" y="891"/>
                  </a:lnTo>
                  <a:lnTo>
                    <a:pt x="2852" y="887"/>
                  </a:lnTo>
                  <a:lnTo>
                    <a:pt x="2860" y="883"/>
                  </a:lnTo>
                  <a:lnTo>
                    <a:pt x="2868" y="878"/>
                  </a:lnTo>
                  <a:lnTo>
                    <a:pt x="2877" y="871"/>
                  </a:lnTo>
                  <a:lnTo>
                    <a:pt x="2883" y="865"/>
                  </a:lnTo>
                  <a:lnTo>
                    <a:pt x="2898" y="851"/>
                  </a:lnTo>
                  <a:lnTo>
                    <a:pt x="2909" y="838"/>
                  </a:lnTo>
                  <a:lnTo>
                    <a:pt x="2913" y="831"/>
                  </a:lnTo>
                  <a:lnTo>
                    <a:pt x="2916" y="826"/>
                  </a:lnTo>
                  <a:lnTo>
                    <a:pt x="2919" y="821"/>
                  </a:lnTo>
                  <a:lnTo>
                    <a:pt x="2920" y="815"/>
                  </a:lnTo>
                  <a:lnTo>
                    <a:pt x="2921" y="805"/>
                  </a:lnTo>
                  <a:lnTo>
                    <a:pt x="2921" y="793"/>
                  </a:lnTo>
                  <a:lnTo>
                    <a:pt x="2920" y="778"/>
                  </a:lnTo>
                  <a:lnTo>
                    <a:pt x="2919" y="761"/>
                  </a:lnTo>
                  <a:lnTo>
                    <a:pt x="2914" y="725"/>
                  </a:lnTo>
                  <a:lnTo>
                    <a:pt x="2912" y="687"/>
                  </a:lnTo>
                  <a:lnTo>
                    <a:pt x="2912" y="677"/>
                  </a:lnTo>
                  <a:lnTo>
                    <a:pt x="2911" y="667"/>
                  </a:lnTo>
                  <a:lnTo>
                    <a:pt x="2910" y="659"/>
                  </a:lnTo>
                  <a:lnTo>
                    <a:pt x="2908" y="653"/>
                  </a:lnTo>
                  <a:lnTo>
                    <a:pt x="2904" y="646"/>
                  </a:lnTo>
                  <a:lnTo>
                    <a:pt x="2901" y="642"/>
                  </a:lnTo>
                  <a:lnTo>
                    <a:pt x="2898" y="636"/>
                  </a:lnTo>
                  <a:lnTo>
                    <a:pt x="2893" y="632"/>
                  </a:lnTo>
                  <a:lnTo>
                    <a:pt x="2875" y="619"/>
                  </a:lnTo>
                  <a:lnTo>
                    <a:pt x="2852" y="606"/>
                  </a:lnTo>
                  <a:lnTo>
                    <a:pt x="2841" y="597"/>
                  </a:lnTo>
                  <a:lnTo>
                    <a:pt x="2830" y="586"/>
                  </a:lnTo>
                  <a:lnTo>
                    <a:pt x="2824" y="579"/>
                  </a:lnTo>
                  <a:lnTo>
                    <a:pt x="2819" y="572"/>
                  </a:lnTo>
                  <a:lnTo>
                    <a:pt x="2813" y="563"/>
                  </a:lnTo>
                  <a:lnTo>
                    <a:pt x="2809" y="553"/>
                  </a:lnTo>
                  <a:lnTo>
                    <a:pt x="2805" y="542"/>
                  </a:lnTo>
                  <a:lnTo>
                    <a:pt x="2800" y="530"/>
                  </a:lnTo>
                  <a:lnTo>
                    <a:pt x="2797" y="517"/>
                  </a:lnTo>
                  <a:lnTo>
                    <a:pt x="2794" y="501"/>
                  </a:lnTo>
                  <a:lnTo>
                    <a:pt x="2791" y="484"/>
                  </a:lnTo>
                  <a:lnTo>
                    <a:pt x="2789" y="466"/>
                  </a:lnTo>
                  <a:lnTo>
                    <a:pt x="2787" y="446"/>
                  </a:lnTo>
                  <a:lnTo>
                    <a:pt x="2786" y="424"/>
                  </a:lnTo>
                  <a:lnTo>
                    <a:pt x="2786" y="424"/>
                  </a:lnTo>
                  <a:lnTo>
                    <a:pt x="2780" y="424"/>
                  </a:lnTo>
                  <a:lnTo>
                    <a:pt x="2780" y="424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4143416" y="2227588"/>
              <a:ext cx="789275" cy="1062661"/>
            </a:xfrm>
            <a:custGeom>
              <a:avLst/>
              <a:gdLst/>
              <a:ahLst/>
              <a:cxnLst>
                <a:cxn ang="0">
                  <a:pos x="829" y="3670"/>
                </a:cxn>
                <a:cxn ang="0">
                  <a:pos x="726" y="3515"/>
                </a:cxn>
                <a:cxn ang="0">
                  <a:pos x="755" y="3400"/>
                </a:cxn>
                <a:cxn ang="0">
                  <a:pos x="641" y="3298"/>
                </a:cxn>
                <a:cxn ang="0">
                  <a:pos x="573" y="3187"/>
                </a:cxn>
                <a:cxn ang="0">
                  <a:pos x="642" y="3010"/>
                </a:cxn>
                <a:cxn ang="0">
                  <a:pos x="767" y="2947"/>
                </a:cxn>
                <a:cxn ang="0">
                  <a:pos x="800" y="2798"/>
                </a:cxn>
                <a:cxn ang="0">
                  <a:pos x="690" y="2752"/>
                </a:cxn>
                <a:cxn ang="0">
                  <a:pos x="479" y="2660"/>
                </a:cxn>
                <a:cxn ang="0">
                  <a:pos x="367" y="2552"/>
                </a:cxn>
                <a:cxn ang="0">
                  <a:pos x="349" y="2488"/>
                </a:cxn>
                <a:cxn ang="0">
                  <a:pos x="336" y="2410"/>
                </a:cxn>
                <a:cxn ang="0">
                  <a:pos x="427" y="2103"/>
                </a:cxn>
                <a:cxn ang="0">
                  <a:pos x="347" y="1739"/>
                </a:cxn>
                <a:cxn ang="0">
                  <a:pos x="235" y="1657"/>
                </a:cxn>
                <a:cxn ang="0">
                  <a:pos x="28" y="1579"/>
                </a:cxn>
                <a:cxn ang="0">
                  <a:pos x="329" y="1391"/>
                </a:cxn>
                <a:cxn ang="0">
                  <a:pos x="497" y="1197"/>
                </a:cxn>
                <a:cxn ang="0">
                  <a:pos x="592" y="1088"/>
                </a:cxn>
                <a:cxn ang="0">
                  <a:pos x="707" y="861"/>
                </a:cxn>
                <a:cxn ang="0">
                  <a:pos x="779" y="647"/>
                </a:cxn>
                <a:cxn ang="0">
                  <a:pos x="863" y="534"/>
                </a:cxn>
                <a:cxn ang="0">
                  <a:pos x="923" y="396"/>
                </a:cxn>
                <a:cxn ang="0">
                  <a:pos x="943" y="225"/>
                </a:cxn>
                <a:cxn ang="0">
                  <a:pos x="1046" y="21"/>
                </a:cxn>
                <a:cxn ang="0">
                  <a:pos x="1159" y="60"/>
                </a:cxn>
                <a:cxn ang="0">
                  <a:pos x="1267" y="116"/>
                </a:cxn>
                <a:cxn ang="0">
                  <a:pos x="1303" y="255"/>
                </a:cxn>
                <a:cxn ang="0">
                  <a:pos x="1375" y="185"/>
                </a:cxn>
                <a:cxn ang="0">
                  <a:pos x="1489" y="209"/>
                </a:cxn>
                <a:cxn ang="0">
                  <a:pos x="1650" y="434"/>
                </a:cxn>
                <a:cxn ang="0">
                  <a:pos x="1599" y="539"/>
                </a:cxn>
                <a:cxn ang="0">
                  <a:pos x="1690" y="488"/>
                </a:cxn>
                <a:cxn ang="0">
                  <a:pos x="1659" y="604"/>
                </a:cxn>
                <a:cxn ang="0">
                  <a:pos x="1649" y="693"/>
                </a:cxn>
                <a:cxn ang="0">
                  <a:pos x="1691" y="811"/>
                </a:cxn>
                <a:cxn ang="0">
                  <a:pos x="1738" y="555"/>
                </a:cxn>
                <a:cxn ang="0">
                  <a:pos x="1792" y="607"/>
                </a:cxn>
                <a:cxn ang="0">
                  <a:pos x="1832" y="687"/>
                </a:cxn>
                <a:cxn ang="0">
                  <a:pos x="2053" y="616"/>
                </a:cxn>
                <a:cxn ang="0">
                  <a:pos x="2119" y="564"/>
                </a:cxn>
                <a:cxn ang="0">
                  <a:pos x="2513" y="729"/>
                </a:cxn>
                <a:cxn ang="0">
                  <a:pos x="2695" y="756"/>
                </a:cxn>
                <a:cxn ang="0">
                  <a:pos x="2751" y="806"/>
                </a:cxn>
                <a:cxn ang="0">
                  <a:pos x="2507" y="998"/>
                </a:cxn>
                <a:cxn ang="0">
                  <a:pos x="2395" y="1147"/>
                </a:cxn>
                <a:cxn ang="0">
                  <a:pos x="2292" y="1349"/>
                </a:cxn>
                <a:cxn ang="0">
                  <a:pos x="2282" y="1532"/>
                </a:cxn>
                <a:cxn ang="0">
                  <a:pos x="2300" y="1755"/>
                </a:cxn>
                <a:cxn ang="0">
                  <a:pos x="2198" y="1949"/>
                </a:cxn>
                <a:cxn ang="0">
                  <a:pos x="2294" y="2159"/>
                </a:cxn>
                <a:cxn ang="0">
                  <a:pos x="2171" y="2340"/>
                </a:cxn>
                <a:cxn ang="0">
                  <a:pos x="1839" y="2301"/>
                </a:cxn>
                <a:cxn ang="0">
                  <a:pos x="1605" y="2507"/>
                </a:cxn>
                <a:cxn ang="0">
                  <a:pos x="1423" y="2596"/>
                </a:cxn>
                <a:cxn ang="0">
                  <a:pos x="1224" y="2665"/>
                </a:cxn>
                <a:cxn ang="0">
                  <a:pos x="1146" y="2896"/>
                </a:cxn>
                <a:cxn ang="0">
                  <a:pos x="1074" y="3067"/>
                </a:cxn>
                <a:cxn ang="0">
                  <a:pos x="998" y="3205"/>
                </a:cxn>
                <a:cxn ang="0">
                  <a:pos x="1037" y="3605"/>
                </a:cxn>
              </a:cxnLst>
              <a:rect l="0" t="0" r="r" b="b"/>
              <a:pathLst>
                <a:path w="2762" h="3717">
                  <a:moveTo>
                    <a:pt x="965" y="3717"/>
                  </a:moveTo>
                  <a:lnTo>
                    <a:pt x="957" y="3710"/>
                  </a:lnTo>
                  <a:lnTo>
                    <a:pt x="951" y="3705"/>
                  </a:lnTo>
                  <a:lnTo>
                    <a:pt x="942" y="3699"/>
                  </a:lnTo>
                  <a:lnTo>
                    <a:pt x="933" y="3695"/>
                  </a:lnTo>
                  <a:lnTo>
                    <a:pt x="923" y="3692"/>
                  </a:lnTo>
                  <a:lnTo>
                    <a:pt x="914" y="3688"/>
                  </a:lnTo>
                  <a:lnTo>
                    <a:pt x="900" y="3686"/>
                  </a:lnTo>
                  <a:lnTo>
                    <a:pt x="887" y="3685"/>
                  </a:lnTo>
                  <a:lnTo>
                    <a:pt x="877" y="3685"/>
                  </a:lnTo>
                  <a:lnTo>
                    <a:pt x="868" y="3684"/>
                  </a:lnTo>
                  <a:lnTo>
                    <a:pt x="859" y="3683"/>
                  </a:lnTo>
                  <a:lnTo>
                    <a:pt x="850" y="3679"/>
                  </a:lnTo>
                  <a:lnTo>
                    <a:pt x="843" y="3677"/>
                  </a:lnTo>
                  <a:lnTo>
                    <a:pt x="836" y="3674"/>
                  </a:lnTo>
                  <a:lnTo>
                    <a:pt x="829" y="3670"/>
                  </a:lnTo>
                  <a:lnTo>
                    <a:pt x="824" y="3665"/>
                  </a:lnTo>
                  <a:lnTo>
                    <a:pt x="813" y="3655"/>
                  </a:lnTo>
                  <a:lnTo>
                    <a:pt x="804" y="3644"/>
                  </a:lnTo>
                  <a:lnTo>
                    <a:pt x="796" y="3632"/>
                  </a:lnTo>
                  <a:lnTo>
                    <a:pt x="790" y="3619"/>
                  </a:lnTo>
                  <a:lnTo>
                    <a:pt x="779" y="3593"/>
                  </a:lnTo>
                  <a:lnTo>
                    <a:pt x="767" y="3567"/>
                  </a:lnTo>
                  <a:lnTo>
                    <a:pt x="760" y="3554"/>
                  </a:lnTo>
                  <a:lnTo>
                    <a:pt x="753" y="3545"/>
                  </a:lnTo>
                  <a:lnTo>
                    <a:pt x="749" y="3540"/>
                  </a:lnTo>
                  <a:lnTo>
                    <a:pt x="745" y="3536"/>
                  </a:lnTo>
                  <a:lnTo>
                    <a:pt x="740" y="3531"/>
                  </a:lnTo>
                  <a:lnTo>
                    <a:pt x="735" y="3528"/>
                  </a:lnTo>
                  <a:lnTo>
                    <a:pt x="730" y="3525"/>
                  </a:lnTo>
                  <a:lnTo>
                    <a:pt x="728" y="3520"/>
                  </a:lnTo>
                  <a:lnTo>
                    <a:pt x="726" y="3515"/>
                  </a:lnTo>
                  <a:lnTo>
                    <a:pt x="725" y="3510"/>
                  </a:lnTo>
                  <a:lnTo>
                    <a:pt x="725" y="3503"/>
                  </a:lnTo>
                  <a:lnTo>
                    <a:pt x="725" y="3495"/>
                  </a:lnTo>
                  <a:lnTo>
                    <a:pt x="727" y="3488"/>
                  </a:lnTo>
                  <a:lnTo>
                    <a:pt x="728" y="3480"/>
                  </a:lnTo>
                  <a:lnTo>
                    <a:pt x="734" y="3465"/>
                  </a:lnTo>
                  <a:lnTo>
                    <a:pt x="740" y="3450"/>
                  </a:lnTo>
                  <a:lnTo>
                    <a:pt x="747" y="3438"/>
                  </a:lnTo>
                  <a:lnTo>
                    <a:pt x="753" y="3431"/>
                  </a:lnTo>
                  <a:lnTo>
                    <a:pt x="756" y="3424"/>
                  </a:lnTo>
                  <a:lnTo>
                    <a:pt x="758" y="3420"/>
                  </a:lnTo>
                  <a:lnTo>
                    <a:pt x="759" y="3415"/>
                  </a:lnTo>
                  <a:lnTo>
                    <a:pt x="759" y="3411"/>
                  </a:lnTo>
                  <a:lnTo>
                    <a:pt x="758" y="3406"/>
                  </a:lnTo>
                  <a:lnTo>
                    <a:pt x="757" y="3403"/>
                  </a:lnTo>
                  <a:lnTo>
                    <a:pt x="755" y="3400"/>
                  </a:lnTo>
                  <a:lnTo>
                    <a:pt x="751" y="3397"/>
                  </a:lnTo>
                  <a:lnTo>
                    <a:pt x="744" y="3390"/>
                  </a:lnTo>
                  <a:lnTo>
                    <a:pt x="735" y="3386"/>
                  </a:lnTo>
                  <a:lnTo>
                    <a:pt x="724" y="3380"/>
                  </a:lnTo>
                  <a:lnTo>
                    <a:pt x="712" y="3375"/>
                  </a:lnTo>
                  <a:lnTo>
                    <a:pt x="700" y="3369"/>
                  </a:lnTo>
                  <a:lnTo>
                    <a:pt x="688" y="3363"/>
                  </a:lnTo>
                  <a:lnTo>
                    <a:pt x="676" y="3354"/>
                  </a:lnTo>
                  <a:lnTo>
                    <a:pt x="665" y="3345"/>
                  </a:lnTo>
                  <a:lnTo>
                    <a:pt x="659" y="3340"/>
                  </a:lnTo>
                  <a:lnTo>
                    <a:pt x="655" y="3334"/>
                  </a:lnTo>
                  <a:lnTo>
                    <a:pt x="651" y="3329"/>
                  </a:lnTo>
                  <a:lnTo>
                    <a:pt x="647" y="3321"/>
                  </a:lnTo>
                  <a:lnTo>
                    <a:pt x="645" y="3314"/>
                  </a:lnTo>
                  <a:lnTo>
                    <a:pt x="642" y="3306"/>
                  </a:lnTo>
                  <a:lnTo>
                    <a:pt x="641" y="3298"/>
                  </a:lnTo>
                  <a:lnTo>
                    <a:pt x="639" y="3288"/>
                  </a:lnTo>
                  <a:lnTo>
                    <a:pt x="638" y="3269"/>
                  </a:lnTo>
                  <a:lnTo>
                    <a:pt x="636" y="3255"/>
                  </a:lnTo>
                  <a:lnTo>
                    <a:pt x="633" y="3243"/>
                  </a:lnTo>
                  <a:lnTo>
                    <a:pt x="628" y="3233"/>
                  </a:lnTo>
                  <a:lnTo>
                    <a:pt x="623" y="3227"/>
                  </a:lnTo>
                  <a:lnTo>
                    <a:pt x="617" y="3221"/>
                  </a:lnTo>
                  <a:lnTo>
                    <a:pt x="611" y="3218"/>
                  </a:lnTo>
                  <a:lnTo>
                    <a:pt x="605" y="3216"/>
                  </a:lnTo>
                  <a:lnTo>
                    <a:pt x="593" y="3213"/>
                  </a:lnTo>
                  <a:lnTo>
                    <a:pt x="582" y="3212"/>
                  </a:lnTo>
                  <a:lnTo>
                    <a:pt x="578" y="3210"/>
                  </a:lnTo>
                  <a:lnTo>
                    <a:pt x="576" y="3208"/>
                  </a:lnTo>
                  <a:lnTo>
                    <a:pt x="574" y="3204"/>
                  </a:lnTo>
                  <a:lnTo>
                    <a:pt x="573" y="3198"/>
                  </a:lnTo>
                  <a:lnTo>
                    <a:pt x="573" y="3187"/>
                  </a:lnTo>
                  <a:lnTo>
                    <a:pt x="575" y="3177"/>
                  </a:lnTo>
                  <a:lnTo>
                    <a:pt x="577" y="3170"/>
                  </a:lnTo>
                  <a:lnTo>
                    <a:pt x="580" y="3162"/>
                  </a:lnTo>
                  <a:lnTo>
                    <a:pt x="585" y="3155"/>
                  </a:lnTo>
                  <a:lnTo>
                    <a:pt x="589" y="3149"/>
                  </a:lnTo>
                  <a:lnTo>
                    <a:pt x="593" y="3143"/>
                  </a:lnTo>
                  <a:lnTo>
                    <a:pt x="599" y="3139"/>
                  </a:lnTo>
                  <a:lnTo>
                    <a:pt x="609" y="3128"/>
                  </a:lnTo>
                  <a:lnTo>
                    <a:pt x="619" y="3117"/>
                  </a:lnTo>
                  <a:lnTo>
                    <a:pt x="623" y="3112"/>
                  </a:lnTo>
                  <a:lnTo>
                    <a:pt x="626" y="3104"/>
                  </a:lnTo>
                  <a:lnTo>
                    <a:pt x="630" y="3096"/>
                  </a:lnTo>
                  <a:lnTo>
                    <a:pt x="632" y="3087"/>
                  </a:lnTo>
                  <a:lnTo>
                    <a:pt x="635" y="3060"/>
                  </a:lnTo>
                  <a:lnTo>
                    <a:pt x="638" y="3026"/>
                  </a:lnTo>
                  <a:lnTo>
                    <a:pt x="642" y="3010"/>
                  </a:lnTo>
                  <a:lnTo>
                    <a:pt x="647" y="2993"/>
                  </a:lnTo>
                  <a:lnTo>
                    <a:pt x="650" y="2985"/>
                  </a:lnTo>
                  <a:lnTo>
                    <a:pt x="654" y="2978"/>
                  </a:lnTo>
                  <a:lnTo>
                    <a:pt x="658" y="2971"/>
                  </a:lnTo>
                  <a:lnTo>
                    <a:pt x="662" y="2966"/>
                  </a:lnTo>
                  <a:lnTo>
                    <a:pt x="668" y="2961"/>
                  </a:lnTo>
                  <a:lnTo>
                    <a:pt x="672" y="2958"/>
                  </a:lnTo>
                  <a:lnTo>
                    <a:pt x="678" y="2955"/>
                  </a:lnTo>
                  <a:lnTo>
                    <a:pt x="683" y="2954"/>
                  </a:lnTo>
                  <a:lnTo>
                    <a:pt x="694" y="2951"/>
                  </a:lnTo>
                  <a:lnTo>
                    <a:pt x="705" y="2950"/>
                  </a:lnTo>
                  <a:lnTo>
                    <a:pt x="728" y="2951"/>
                  </a:lnTo>
                  <a:lnTo>
                    <a:pt x="751" y="2951"/>
                  </a:lnTo>
                  <a:lnTo>
                    <a:pt x="756" y="2950"/>
                  </a:lnTo>
                  <a:lnTo>
                    <a:pt x="761" y="2949"/>
                  </a:lnTo>
                  <a:lnTo>
                    <a:pt x="767" y="2947"/>
                  </a:lnTo>
                  <a:lnTo>
                    <a:pt x="771" y="2944"/>
                  </a:lnTo>
                  <a:lnTo>
                    <a:pt x="775" y="2940"/>
                  </a:lnTo>
                  <a:lnTo>
                    <a:pt x="780" y="2936"/>
                  </a:lnTo>
                  <a:lnTo>
                    <a:pt x="783" y="2931"/>
                  </a:lnTo>
                  <a:lnTo>
                    <a:pt x="787" y="2924"/>
                  </a:lnTo>
                  <a:lnTo>
                    <a:pt x="791" y="2916"/>
                  </a:lnTo>
                  <a:lnTo>
                    <a:pt x="793" y="2906"/>
                  </a:lnTo>
                  <a:lnTo>
                    <a:pt x="796" y="2897"/>
                  </a:lnTo>
                  <a:lnTo>
                    <a:pt x="798" y="2885"/>
                  </a:lnTo>
                  <a:lnTo>
                    <a:pt x="800" y="2871"/>
                  </a:lnTo>
                  <a:lnTo>
                    <a:pt x="801" y="2856"/>
                  </a:lnTo>
                  <a:lnTo>
                    <a:pt x="802" y="2840"/>
                  </a:lnTo>
                  <a:lnTo>
                    <a:pt x="802" y="2821"/>
                  </a:lnTo>
                  <a:lnTo>
                    <a:pt x="802" y="2813"/>
                  </a:lnTo>
                  <a:lnTo>
                    <a:pt x="801" y="2806"/>
                  </a:lnTo>
                  <a:lnTo>
                    <a:pt x="800" y="2798"/>
                  </a:lnTo>
                  <a:lnTo>
                    <a:pt x="797" y="2791"/>
                  </a:lnTo>
                  <a:lnTo>
                    <a:pt x="795" y="2785"/>
                  </a:lnTo>
                  <a:lnTo>
                    <a:pt x="792" y="2779"/>
                  </a:lnTo>
                  <a:lnTo>
                    <a:pt x="789" y="2774"/>
                  </a:lnTo>
                  <a:lnTo>
                    <a:pt x="784" y="2768"/>
                  </a:lnTo>
                  <a:lnTo>
                    <a:pt x="779" y="2764"/>
                  </a:lnTo>
                  <a:lnTo>
                    <a:pt x="773" y="2761"/>
                  </a:lnTo>
                  <a:lnTo>
                    <a:pt x="767" y="2757"/>
                  </a:lnTo>
                  <a:lnTo>
                    <a:pt x="760" y="2754"/>
                  </a:lnTo>
                  <a:lnTo>
                    <a:pt x="752" y="2752"/>
                  </a:lnTo>
                  <a:lnTo>
                    <a:pt x="744" y="2751"/>
                  </a:lnTo>
                  <a:lnTo>
                    <a:pt x="735" y="2750"/>
                  </a:lnTo>
                  <a:lnTo>
                    <a:pt x="725" y="2750"/>
                  </a:lnTo>
                  <a:lnTo>
                    <a:pt x="713" y="2750"/>
                  </a:lnTo>
                  <a:lnTo>
                    <a:pt x="702" y="2751"/>
                  </a:lnTo>
                  <a:lnTo>
                    <a:pt x="690" y="2752"/>
                  </a:lnTo>
                  <a:lnTo>
                    <a:pt x="678" y="2754"/>
                  </a:lnTo>
                  <a:lnTo>
                    <a:pt x="654" y="2760"/>
                  </a:lnTo>
                  <a:lnTo>
                    <a:pt x="631" y="2765"/>
                  </a:lnTo>
                  <a:lnTo>
                    <a:pt x="609" y="2769"/>
                  </a:lnTo>
                  <a:lnTo>
                    <a:pt x="590" y="2772"/>
                  </a:lnTo>
                  <a:lnTo>
                    <a:pt x="582" y="2773"/>
                  </a:lnTo>
                  <a:lnTo>
                    <a:pt x="575" y="2772"/>
                  </a:lnTo>
                  <a:lnTo>
                    <a:pt x="569" y="2771"/>
                  </a:lnTo>
                  <a:lnTo>
                    <a:pt x="565" y="2767"/>
                  </a:lnTo>
                  <a:lnTo>
                    <a:pt x="555" y="2760"/>
                  </a:lnTo>
                  <a:lnTo>
                    <a:pt x="543" y="2748"/>
                  </a:lnTo>
                  <a:lnTo>
                    <a:pt x="528" y="2732"/>
                  </a:lnTo>
                  <a:lnTo>
                    <a:pt x="513" y="2714"/>
                  </a:lnTo>
                  <a:lnTo>
                    <a:pt x="498" y="2693"/>
                  </a:lnTo>
                  <a:lnTo>
                    <a:pt x="485" y="2671"/>
                  </a:lnTo>
                  <a:lnTo>
                    <a:pt x="479" y="2660"/>
                  </a:lnTo>
                  <a:lnTo>
                    <a:pt x="474" y="2648"/>
                  </a:lnTo>
                  <a:lnTo>
                    <a:pt x="469" y="2637"/>
                  </a:lnTo>
                  <a:lnTo>
                    <a:pt x="467" y="2626"/>
                  </a:lnTo>
                  <a:lnTo>
                    <a:pt x="463" y="2616"/>
                  </a:lnTo>
                  <a:lnTo>
                    <a:pt x="460" y="2607"/>
                  </a:lnTo>
                  <a:lnTo>
                    <a:pt x="454" y="2601"/>
                  </a:lnTo>
                  <a:lnTo>
                    <a:pt x="449" y="2594"/>
                  </a:lnTo>
                  <a:lnTo>
                    <a:pt x="443" y="2590"/>
                  </a:lnTo>
                  <a:lnTo>
                    <a:pt x="437" y="2585"/>
                  </a:lnTo>
                  <a:lnTo>
                    <a:pt x="431" y="2582"/>
                  </a:lnTo>
                  <a:lnTo>
                    <a:pt x="425" y="2579"/>
                  </a:lnTo>
                  <a:lnTo>
                    <a:pt x="401" y="2573"/>
                  </a:lnTo>
                  <a:lnTo>
                    <a:pt x="389" y="2571"/>
                  </a:lnTo>
                  <a:lnTo>
                    <a:pt x="377" y="2562"/>
                  </a:lnTo>
                  <a:lnTo>
                    <a:pt x="370" y="2556"/>
                  </a:lnTo>
                  <a:lnTo>
                    <a:pt x="367" y="2552"/>
                  </a:lnTo>
                  <a:lnTo>
                    <a:pt x="366" y="2549"/>
                  </a:lnTo>
                  <a:lnTo>
                    <a:pt x="365" y="2546"/>
                  </a:lnTo>
                  <a:lnTo>
                    <a:pt x="365" y="2544"/>
                  </a:lnTo>
                  <a:lnTo>
                    <a:pt x="366" y="2539"/>
                  </a:lnTo>
                  <a:lnTo>
                    <a:pt x="369" y="2535"/>
                  </a:lnTo>
                  <a:lnTo>
                    <a:pt x="373" y="2530"/>
                  </a:lnTo>
                  <a:lnTo>
                    <a:pt x="377" y="2527"/>
                  </a:lnTo>
                  <a:lnTo>
                    <a:pt x="382" y="2524"/>
                  </a:lnTo>
                  <a:lnTo>
                    <a:pt x="385" y="2521"/>
                  </a:lnTo>
                  <a:lnTo>
                    <a:pt x="386" y="2516"/>
                  </a:lnTo>
                  <a:lnTo>
                    <a:pt x="386" y="2512"/>
                  </a:lnTo>
                  <a:lnTo>
                    <a:pt x="384" y="2507"/>
                  </a:lnTo>
                  <a:lnTo>
                    <a:pt x="377" y="2502"/>
                  </a:lnTo>
                  <a:lnTo>
                    <a:pt x="367" y="2496"/>
                  </a:lnTo>
                  <a:lnTo>
                    <a:pt x="353" y="2489"/>
                  </a:lnTo>
                  <a:lnTo>
                    <a:pt x="349" y="2488"/>
                  </a:lnTo>
                  <a:lnTo>
                    <a:pt x="340" y="2487"/>
                  </a:lnTo>
                  <a:lnTo>
                    <a:pt x="330" y="2483"/>
                  </a:lnTo>
                  <a:lnTo>
                    <a:pt x="319" y="2479"/>
                  </a:lnTo>
                  <a:lnTo>
                    <a:pt x="314" y="2477"/>
                  </a:lnTo>
                  <a:lnTo>
                    <a:pt x="309" y="2473"/>
                  </a:lnTo>
                  <a:lnTo>
                    <a:pt x="306" y="2470"/>
                  </a:lnTo>
                  <a:lnTo>
                    <a:pt x="304" y="2466"/>
                  </a:lnTo>
                  <a:lnTo>
                    <a:pt x="303" y="2461"/>
                  </a:lnTo>
                  <a:lnTo>
                    <a:pt x="303" y="2456"/>
                  </a:lnTo>
                  <a:lnTo>
                    <a:pt x="305" y="2450"/>
                  </a:lnTo>
                  <a:lnTo>
                    <a:pt x="309" y="2445"/>
                  </a:lnTo>
                  <a:lnTo>
                    <a:pt x="314" y="2435"/>
                  </a:lnTo>
                  <a:lnTo>
                    <a:pt x="318" y="2426"/>
                  </a:lnTo>
                  <a:lnTo>
                    <a:pt x="324" y="2420"/>
                  </a:lnTo>
                  <a:lnTo>
                    <a:pt x="330" y="2414"/>
                  </a:lnTo>
                  <a:lnTo>
                    <a:pt x="336" y="2410"/>
                  </a:lnTo>
                  <a:lnTo>
                    <a:pt x="343" y="2407"/>
                  </a:lnTo>
                  <a:lnTo>
                    <a:pt x="350" y="2403"/>
                  </a:lnTo>
                  <a:lnTo>
                    <a:pt x="358" y="2401"/>
                  </a:lnTo>
                  <a:lnTo>
                    <a:pt x="364" y="2399"/>
                  </a:lnTo>
                  <a:lnTo>
                    <a:pt x="371" y="2396"/>
                  </a:lnTo>
                  <a:lnTo>
                    <a:pt x="377" y="2392"/>
                  </a:lnTo>
                  <a:lnTo>
                    <a:pt x="383" y="2388"/>
                  </a:lnTo>
                  <a:lnTo>
                    <a:pt x="387" y="2382"/>
                  </a:lnTo>
                  <a:lnTo>
                    <a:pt x="392" y="2376"/>
                  </a:lnTo>
                  <a:lnTo>
                    <a:pt x="395" y="2367"/>
                  </a:lnTo>
                  <a:lnTo>
                    <a:pt x="397" y="2357"/>
                  </a:lnTo>
                  <a:lnTo>
                    <a:pt x="406" y="2299"/>
                  </a:lnTo>
                  <a:lnTo>
                    <a:pt x="414" y="2246"/>
                  </a:lnTo>
                  <a:lnTo>
                    <a:pt x="419" y="2197"/>
                  </a:lnTo>
                  <a:lnTo>
                    <a:pt x="423" y="2150"/>
                  </a:lnTo>
                  <a:lnTo>
                    <a:pt x="427" y="2103"/>
                  </a:lnTo>
                  <a:lnTo>
                    <a:pt x="429" y="2055"/>
                  </a:lnTo>
                  <a:lnTo>
                    <a:pt x="430" y="2004"/>
                  </a:lnTo>
                  <a:lnTo>
                    <a:pt x="431" y="1949"/>
                  </a:lnTo>
                  <a:lnTo>
                    <a:pt x="430" y="1925"/>
                  </a:lnTo>
                  <a:lnTo>
                    <a:pt x="427" y="1902"/>
                  </a:lnTo>
                  <a:lnTo>
                    <a:pt x="423" y="1879"/>
                  </a:lnTo>
                  <a:lnTo>
                    <a:pt x="418" y="1858"/>
                  </a:lnTo>
                  <a:lnTo>
                    <a:pt x="411" y="1840"/>
                  </a:lnTo>
                  <a:lnTo>
                    <a:pt x="405" y="1821"/>
                  </a:lnTo>
                  <a:lnTo>
                    <a:pt x="396" y="1805"/>
                  </a:lnTo>
                  <a:lnTo>
                    <a:pt x="388" y="1790"/>
                  </a:lnTo>
                  <a:lnTo>
                    <a:pt x="380" y="1776"/>
                  </a:lnTo>
                  <a:lnTo>
                    <a:pt x="371" y="1764"/>
                  </a:lnTo>
                  <a:lnTo>
                    <a:pt x="362" y="1754"/>
                  </a:lnTo>
                  <a:lnTo>
                    <a:pt x="354" y="1745"/>
                  </a:lnTo>
                  <a:lnTo>
                    <a:pt x="347" y="1739"/>
                  </a:lnTo>
                  <a:lnTo>
                    <a:pt x="340" y="1734"/>
                  </a:lnTo>
                  <a:lnTo>
                    <a:pt x="335" y="1731"/>
                  </a:lnTo>
                  <a:lnTo>
                    <a:pt x="330" y="1730"/>
                  </a:lnTo>
                  <a:lnTo>
                    <a:pt x="320" y="1729"/>
                  </a:lnTo>
                  <a:lnTo>
                    <a:pt x="313" y="1728"/>
                  </a:lnTo>
                  <a:lnTo>
                    <a:pt x="305" y="1726"/>
                  </a:lnTo>
                  <a:lnTo>
                    <a:pt x="298" y="1724"/>
                  </a:lnTo>
                  <a:lnTo>
                    <a:pt x="286" y="1718"/>
                  </a:lnTo>
                  <a:lnTo>
                    <a:pt x="278" y="1710"/>
                  </a:lnTo>
                  <a:lnTo>
                    <a:pt x="271" y="1703"/>
                  </a:lnTo>
                  <a:lnTo>
                    <a:pt x="266" y="1695"/>
                  </a:lnTo>
                  <a:lnTo>
                    <a:pt x="260" y="1686"/>
                  </a:lnTo>
                  <a:lnTo>
                    <a:pt x="255" y="1679"/>
                  </a:lnTo>
                  <a:lnTo>
                    <a:pt x="249" y="1670"/>
                  </a:lnTo>
                  <a:lnTo>
                    <a:pt x="242" y="1663"/>
                  </a:lnTo>
                  <a:lnTo>
                    <a:pt x="235" y="1657"/>
                  </a:lnTo>
                  <a:lnTo>
                    <a:pt x="224" y="1651"/>
                  </a:lnTo>
                  <a:lnTo>
                    <a:pt x="217" y="1649"/>
                  </a:lnTo>
                  <a:lnTo>
                    <a:pt x="211" y="1647"/>
                  </a:lnTo>
                  <a:lnTo>
                    <a:pt x="202" y="1646"/>
                  </a:lnTo>
                  <a:lnTo>
                    <a:pt x="193" y="1645"/>
                  </a:lnTo>
                  <a:lnTo>
                    <a:pt x="172" y="1643"/>
                  </a:lnTo>
                  <a:lnTo>
                    <a:pt x="147" y="1646"/>
                  </a:lnTo>
                  <a:lnTo>
                    <a:pt x="137" y="1646"/>
                  </a:lnTo>
                  <a:lnTo>
                    <a:pt x="127" y="1645"/>
                  </a:lnTo>
                  <a:lnTo>
                    <a:pt x="119" y="1643"/>
                  </a:lnTo>
                  <a:lnTo>
                    <a:pt x="109" y="1641"/>
                  </a:lnTo>
                  <a:lnTo>
                    <a:pt x="91" y="1637"/>
                  </a:lnTo>
                  <a:lnTo>
                    <a:pt x="73" y="1630"/>
                  </a:lnTo>
                  <a:lnTo>
                    <a:pt x="36" y="1614"/>
                  </a:lnTo>
                  <a:lnTo>
                    <a:pt x="0" y="1599"/>
                  </a:lnTo>
                  <a:lnTo>
                    <a:pt x="28" y="1579"/>
                  </a:lnTo>
                  <a:lnTo>
                    <a:pt x="62" y="1551"/>
                  </a:lnTo>
                  <a:lnTo>
                    <a:pt x="102" y="1520"/>
                  </a:lnTo>
                  <a:lnTo>
                    <a:pt x="143" y="1488"/>
                  </a:lnTo>
                  <a:lnTo>
                    <a:pt x="183" y="1457"/>
                  </a:lnTo>
                  <a:lnTo>
                    <a:pt x="218" y="1431"/>
                  </a:lnTo>
                  <a:lnTo>
                    <a:pt x="234" y="1420"/>
                  </a:lnTo>
                  <a:lnTo>
                    <a:pt x="246" y="1412"/>
                  </a:lnTo>
                  <a:lnTo>
                    <a:pt x="256" y="1406"/>
                  </a:lnTo>
                  <a:lnTo>
                    <a:pt x="263" y="1403"/>
                  </a:lnTo>
                  <a:lnTo>
                    <a:pt x="279" y="1399"/>
                  </a:lnTo>
                  <a:lnTo>
                    <a:pt x="290" y="1397"/>
                  </a:lnTo>
                  <a:lnTo>
                    <a:pt x="297" y="1396"/>
                  </a:lnTo>
                  <a:lnTo>
                    <a:pt x="303" y="1396"/>
                  </a:lnTo>
                  <a:lnTo>
                    <a:pt x="308" y="1396"/>
                  </a:lnTo>
                  <a:lnTo>
                    <a:pt x="317" y="1395"/>
                  </a:lnTo>
                  <a:lnTo>
                    <a:pt x="329" y="1391"/>
                  </a:lnTo>
                  <a:lnTo>
                    <a:pt x="348" y="1385"/>
                  </a:lnTo>
                  <a:lnTo>
                    <a:pt x="354" y="1381"/>
                  </a:lnTo>
                  <a:lnTo>
                    <a:pt x="362" y="1377"/>
                  </a:lnTo>
                  <a:lnTo>
                    <a:pt x="369" y="1369"/>
                  </a:lnTo>
                  <a:lnTo>
                    <a:pt x="376" y="1361"/>
                  </a:lnTo>
                  <a:lnTo>
                    <a:pt x="393" y="1340"/>
                  </a:lnTo>
                  <a:lnTo>
                    <a:pt x="408" y="1316"/>
                  </a:lnTo>
                  <a:lnTo>
                    <a:pt x="425" y="1290"/>
                  </a:lnTo>
                  <a:lnTo>
                    <a:pt x="440" y="1267"/>
                  </a:lnTo>
                  <a:lnTo>
                    <a:pt x="448" y="1256"/>
                  </a:lnTo>
                  <a:lnTo>
                    <a:pt x="454" y="1247"/>
                  </a:lnTo>
                  <a:lnTo>
                    <a:pt x="461" y="1239"/>
                  </a:lnTo>
                  <a:lnTo>
                    <a:pt x="467" y="1232"/>
                  </a:lnTo>
                  <a:lnTo>
                    <a:pt x="478" y="1220"/>
                  </a:lnTo>
                  <a:lnTo>
                    <a:pt x="489" y="1208"/>
                  </a:lnTo>
                  <a:lnTo>
                    <a:pt x="497" y="1197"/>
                  </a:lnTo>
                  <a:lnTo>
                    <a:pt x="503" y="1187"/>
                  </a:lnTo>
                  <a:lnTo>
                    <a:pt x="513" y="1170"/>
                  </a:lnTo>
                  <a:lnTo>
                    <a:pt x="522" y="1154"/>
                  </a:lnTo>
                  <a:lnTo>
                    <a:pt x="525" y="1148"/>
                  </a:lnTo>
                  <a:lnTo>
                    <a:pt x="529" y="1142"/>
                  </a:lnTo>
                  <a:lnTo>
                    <a:pt x="533" y="1137"/>
                  </a:lnTo>
                  <a:lnTo>
                    <a:pt x="539" y="1131"/>
                  </a:lnTo>
                  <a:lnTo>
                    <a:pt x="545" y="1126"/>
                  </a:lnTo>
                  <a:lnTo>
                    <a:pt x="553" y="1122"/>
                  </a:lnTo>
                  <a:lnTo>
                    <a:pt x="562" y="1116"/>
                  </a:lnTo>
                  <a:lnTo>
                    <a:pt x="573" y="1112"/>
                  </a:lnTo>
                  <a:lnTo>
                    <a:pt x="577" y="1110"/>
                  </a:lnTo>
                  <a:lnTo>
                    <a:pt x="581" y="1106"/>
                  </a:lnTo>
                  <a:lnTo>
                    <a:pt x="585" y="1102"/>
                  </a:lnTo>
                  <a:lnTo>
                    <a:pt x="588" y="1097"/>
                  </a:lnTo>
                  <a:lnTo>
                    <a:pt x="592" y="1088"/>
                  </a:lnTo>
                  <a:lnTo>
                    <a:pt x="596" y="1076"/>
                  </a:lnTo>
                  <a:lnTo>
                    <a:pt x="600" y="1046"/>
                  </a:lnTo>
                  <a:lnTo>
                    <a:pt x="604" y="1011"/>
                  </a:lnTo>
                  <a:lnTo>
                    <a:pt x="609" y="992"/>
                  </a:lnTo>
                  <a:lnTo>
                    <a:pt x="615" y="972"/>
                  </a:lnTo>
                  <a:lnTo>
                    <a:pt x="620" y="963"/>
                  </a:lnTo>
                  <a:lnTo>
                    <a:pt x="624" y="953"/>
                  </a:lnTo>
                  <a:lnTo>
                    <a:pt x="630" y="942"/>
                  </a:lnTo>
                  <a:lnTo>
                    <a:pt x="636" y="932"/>
                  </a:lnTo>
                  <a:lnTo>
                    <a:pt x="643" y="922"/>
                  </a:lnTo>
                  <a:lnTo>
                    <a:pt x="650" y="911"/>
                  </a:lnTo>
                  <a:lnTo>
                    <a:pt x="660" y="901"/>
                  </a:lnTo>
                  <a:lnTo>
                    <a:pt x="670" y="891"/>
                  </a:lnTo>
                  <a:lnTo>
                    <a:pt x="681" y="880"/>
                  </a:lnTo>
                  <a:lnTo>
                    <a:pt x="693" y="871"/>
                  </a:lnTo>
                  <a:lnTo>
                    <a:pt x="707" y="861"/>
                  </a:lnTo>
                  <a:lnTo>
                    <a:pt x="722" y="851"/>
                  </a:lnTo>
                  <a:lnTo>
                    <a:pt x="730" y="845"/>
                  </a:lnTo>
                  <a:lnTo>
                    <a:pt x="737" y="838"/>
                  </a:lnTo>
                  <a:lnTo>
                    <a:pt x="744" y="828"/>
                  </a:lnTo>
                  <a:lnTo>
                    <a:pt x="750" y="817"/>
                  </a:lnTo>
                  <a:lnTo>
                    <a:pt x="756" y="805"/>
                  </a:lnTo>
                  <a:lnTo>
                    <a:pt x="761" y="792"/>
                  </a:lnTo>
                  <a:lnTo>
                    <a:pt x="766" y="778"/>
                  </a:lnTo>
                  <a:lnTo>
                    <a:pt x="770" y="765"/>
                  </a:lnTo>
                  <a:lnTo>
                    <a:pt x="781" y="719"/>
                  </a:lnTo>
                  <a:lnTo>
                    <a:pt x="784" y="699"/>
                  </a:lnTo>
                  <a:lnTo>
                    <a:pt x="781" y="686"/>
                  </a:lnTo>
                  <a:lnTo>
                    <a:pt x="779" y="674"/>
                  </a:lnTo>
                  <a:lnTo>
                    <a:pt x="778" y="664"/>
                  </a:lnTo>
                  <a:lnTo>
                    <a:pt x="778" y="655"/>
                  </a:lnTo>
                  <a:lnTo>
                    <a:pt x="779" y="647"/>
                  </a:lnTo>
                  <a:lnTo>
                    <a:pt x="780" y="639"/>
                  </a:lnTo>
                  <a:lnTo>
                    <a:pt x="782" y="632"/>
                  </a:lnTo>
                  <a:lnTo>
                    <a:pt x="784" y="626"/>
                  </a:lnTo>
                  <a:lnTo>
                    <a:pt x="787" y="621"/>
                  </a:lnTo>
                  <a:lnTo>
                    <a:pt x="791" y="615"/>
                  </a:lnTo>
                  <a:lnTo>
                    <a:pt x="794" y="610"/>
                  </a:lnTo>
                  <a:lnTo>
                    <a:pt x="798" y="605"/>
                  </a:lnTo>
                  <a:lnTo>
                    <a:pt x="808" y="598"/>
                  </a:lnTo>
                  <a:lnTo>
                    <a:pt x="819" y="589"/>
                  </a:lnTo>
                  <a:lnTo>
                    <a:pt x="829" y="580"/>
                  </a:lnTo>
                  <a:lnTo>
                    <a:pt x="840" y="570"/>
                  </a:lnTo>
                  <a:lnTo>
                    <a:pt x="846" y="564"/>
                  </a:lnTo>
                  <a:lnTo>
                    <a:pt x="850" y="558"/>
                  </a:lnTo>
                  <a:lnTo>
                    <a:pt x="855" y="550"/>
                  </a:lnTo>
                  <a:lnTo>
                    <a:pt x="860" y="543"/>
                  </a:lnTo>
                  <a:lnTo>
                    <a:pt x="863" y="534"/>
                  </a:lnTo>
                  <a:lnTo>
                    <a:pt x="868" y="525"/>
                  </a:lnTo>
                  <a:lnTo>
                    <a:pt x="871" y="514"/>
                  </a:lnTo>
                  <a:lnTo>
                    <a:pt x="873" y="503"/>
                  </a:lnTo>
                  <a:lnTo>
                    <a:pt x="875" y="490"/>
                  </a:lnTo>
                  <a:lnTo>
                    <a:pt x="876" y="476"/>
                  </a:lnTo>
                  <a:lnTo>
                    <a:pt x="877" y="460"/>
                  </a:lnTo>
                  <a:lnTo>
                    <a:pt x="877" y="444"/>
                  </a:lnTo>
                  <a:lnTo>
                    <a:pt x="877" y="441"/>
                  </a:lnTo>
                  <a:lnTo>
                    <a:pt x="878" y="437"/>
                  </a:lnTo>
                  <a:lnTo>
                    <a:pt x="880" y="436"/>
                  </a:lnTo>
                  <a:lnTo>
                    <a:pt x="883" y="434"/>
                  </a:lnTo>
                  <a:lnTo>
                    <a:pt x="892" y="430"/>
                  </a:lnTo>
                  <a:lnTo>
                    <a:pt x="903" y="421"/>
                  </a:lnTo>
                  <a:lnTo>
                    <a:pt x="909" y="416"/>
                  </a:lnTo>
                  <a:lnTo>
                    <a:pt x="916" y="407"/>
                  </a:lnTo>
                  <a:lnTo>
                    <a:pt x="923" y="396"/>
                  </a:lnTo>
                  <a:lnTo>
                    <a:pt x="931" y="383"/>
                  </a:lnTo>
                  <a:lnTo>
                    <a:pt x="939" y="367"/>
                  </a:lnTo>
                  <a:lnTo>
                    <a:pt x="948" y="348"/>
                  </a:lnTo>
                  <a:lnTo>
                    <a:pt x="956" y="325"/>
                  </a:lnTo>
                  <a:lnTo>
                    <a:pt x="965" y="297"/>
                  </a:lnTo>
                  <a:lnTo>
                    <a:pt x="966" y="289"/>
                  </a:lnTo>
                  <a:lnTo>
                    <a:pt x="965" y="282"/>
                  </a:lnTo>
                  <a:lnTo>
                    <a:pt x="964" y="276"/>
                  </a:lnTo>
                  <a:lnTo>
                    <a:pt x="962" y="271"/>
                  </a:lnTo>
                  <a:lnTo>
                    <a:pt x="955" y="261"/>
                  </a:lnTo>
                  <a:lnTo>
                    <a:pt x="949" y="252"/>
                  </a:lnTo>
                  <a:lnTo>
                    <a:pt x="945" y="248"/>
                  </a:lnTo>
                  <a:lnTo>
                    <a:pt x="943" y="243"/>
                  </a:lnTo>
                  <a:lnTo>
                    <a:pt x="942" y="238"/>
                  </a:lnTo>
                  <a:lnTo>
                    <a:pt x="942" y="231"/>
                  </a:lnTo>
                  <a:lnTo>
                    <a:pt x="943" y="225"/>
                  </a:lnTo>
                  <a:lnTo>
                    <a:pt x="946" y="217"/>
                  </a:lnTo>
                  <a:lnTo>
                    <a:pt x="952" y="208"/>
                  </a:lnTo>
                  <a:lnTo>
                    <a:pt x="960" y="198"/>
                  </a:lnTo>
                  <a:lnTo>
                    <a:pt x="965" y="190"/>
                  </a:lnTo>
                  <a:lnTo>
                    <a:pt x="971" y="179"/>
                  </a:lnTo>
                  <a:lnTo>
                    <a:pt x="976" y="167"/>
                  </a:lnTo>
                  <a:lnTo>
                    <a:pt x="979" y="153"/>
                  </a:lnTo>
                  <a:lnTo>
                    <a:pt x="987" y="125"/>
                  </a:lnTo>
                  <a:lnTo>
                    <a:pt x="993" y="94"/>
                  </a:lnTo>
                  <a:lnTo>
                    <a:pt x="997" y="65"/>
                  </a:lnTo>
                  <a:lnTo>
                    <a:pt x="1001" y="38"/>
                  </a:lnTo>
                  <a:lnTo>
                    <a:pt x="1005" y="15"/>
                  </a:lnTo>
                  <a:lnTo>
                    <a:pt x="1009" y="0"/>
                  </a:lnTo>
                  <a:lnTo>
                    <a:pt x="1023" y="5"/>
                  </a:lnTo>
                  <a:lnTo>
                    <a:pt x="1035" y="13"/>
                  </a:lnTo>
                  <a:lnTo>
                    <a:pt x="1046" y="21"/>
                  </a:lnTo>
                  <a:lnTo>
                    <a:pt x="1055" y="30"/>
                  </a:lnTo>
                  <a:lnTo>
                    <a:pt x="1073" y="46"/>
                  </a:lnTo>
                  <a:lnTo>
                    <a:pt x="1091" y="62"/>
                  </a:lnTo>
                  <a:lnTo>
                    <a:pt x="1116" y="44"/>
                  </a:lnTo>
                  <a:lnTo>
                    <a:pt x="1121" y="43"/>
                  </a:lnTo>
                  <a:lnTo>
                    <a:pt x="1125" y="42"/>
                  </a:lnTo>
                  <a:lnTo>
                    <a:pt x="1128" y="43"/>
                  </a:lnTo>
                  <a:lnTo>
                    <a:pt x="1131" y="44"/>
                  </a:lnTo>
                  <a:lnTo>
                    <a:pt x="1133" y="45"/>
                  </a:lnTo>
                  <a:lnTo>
                    <a:pt x="1134" y="47"/>
                  </a:lnTo>
                  <a:lnTo>
                    <a:pt x="1135" y="50"/>
                  </a:lnTo>
                  <a:lnTo>
                    <a:pt x="1136" y="54"/>
                  </a:lnTo>
                  <a:lnTo>
                    <a:pt x="1138" y="68"/>
                  </a:lnTo>
                  <a:lnTo>
                    <a:pt x="1139" y="80"/>
                  </a:lnTo>
                  <a:lnTo>
                    <a:pt x="1153" y="68"/>
                  </a:lnTo>
                  <a:lnTo>
                    <a:pt x="1159" y="60"/>
                  </a:lnTo>
                  <a:lnTo>
                    <a:pt x="1161" y="59"/>
                  </a:lnTo>
                  <a:lnTo>
                    <a:pt x="1164" y="59"/>
                  </a:lnTo>
                  <a:lnTo>
                    <a:pt x="1166" y="60"/>
                  </a:lnTo>
                  <a:lnTo>
                    <a:pt x="1168" y="61"/>
                  </a:lnTo>
                  <a:lnTo>
                    <a:pt x="1176" y="67"/>
                  </a:lnTo>
                  <a:lnTo>
                    <a:pt x="1187" y="78"/>
                  </a:lnTo>
                  <a:lnTo>
                    <a:pt x="1193" y="81"/>
                  </a:lnTo>
                  <a:lnTo>
                    <a:pt x="1198" y="87"/>
                  </a:lnTo>
                  <a:lnTo>
                    <a:pt x="1203" y="93"/>
                  </a:lnTo>
                  <a:lnTo>
                    <a:pt x="1206" y="100"/>
                  </a:lnTo>
                  <a:lnTo>
                    <a:pt x="1211" y="111"/>
                  </a:lnTo>
                  <a:lnTo>
                    <a:pt x="1212" y="116"/>
                  </a:lnTo>
                  <a:lnTo>
                    <a:pt x="1232" y="114"/>
                  </a:lnTo>
                  <a:lnTo>
                    <a:pt x="1244" y="114"/>
                  </a:lnTo>
                  <a:lnTo>
                    <a:pt x="1253" y="115"/>
                  </a:lnTo>
                  <a:lnTo>
                    <a:pt x="1267" y="116"/>
                  </a:lnTo>
                  <a:lnTo>
                    <a:pt x="1272" y="116"/>
                  </a:lnTo>
                  <a:lnTo>
                    <a:pt x="1276" y="118"/>
                  </a:lnTo>
                  <a:lnTo>
                    <a:pt x="1281" y="121"/>
                  </a:lnTo>
                  <a:lnTo>
                    <a:pt x="1284" y="124"/>
                  </a:lnTo>
                  <a:lnTo>
                    <a:pt x="1286" y="128"/>
                  </a:lnTo>
                  <a:lnTo>
                    <a:pt x="1290" y="133"/>
                  </a:lnTo>
                  <a:lnTo>
                    <a:pt x="1291" y="139"/>
                  </a:lnTo>
                  <a:lnTo>
                    <a:pt x="1293" y="145"/>
                  </a:lnTo>
                  <a:lnTo>
                    <a:pt x="1294" y="158"/>
                  </a:lnTo>
                  <a:lnTo>
                    <a:pt x="1295" y="173"/>
                  </a:lnTo>
                  <a:lnTo>
                    <a:pt x="1295" y="189"/>
                  </a:lnTo>
                  <a:lnTo>
                    <a:pt x="1296" y="204"/>
                  </a:lnTo>
                  <a:lnTo>
                    <a:pt x="1296" y="219"/>
                  </a:lnTo>
                  <a:lnTo>
                    <a:pt x="1297" y="234"/>
                  </a:lnTo>
                  <a:lnTo>
                    <a:pt x="1298" y="246"/>
                  </a:lnTo>
                  <a:lnTo>
                    <a:pt x="1303" y="255"/>
                  </a:lnTo>
                  <a:lnTo>
                    <a:pt x="1305" y="259"/>
                  </a:lnTo>
                  <a:lnTo>
                    <a:pt x="1307" y="262"/>
                  </a:lnTo>
                  <a:lnTo>
                    <a:pt x="1310" y="264"/>
                  </a:lnTo>
                  <a:lnTo>
                    <a:pt x="1315" y="265"/>
                  </a:lnTo>
                  <a:lnTo>
                    <a:pt x="1319" y="265"/>
                  </a:lnTo>
                  <a:lnTo>
                    <a:pt x="1325" y="264"/>
                  </a:lnTo>
                  <a:lnTo>
                    <a:pt x="1331" y="262"/>
                  </a:lnTo>
                  <a:lnTo>
                    <a:pt x="1339" y="258"/>
                  </a:lnTo>
                  <a:lnTo>
                    <a:pt x="1346" y="252"/>
                  </a:lnTo>
                  <a:lnTo>
                    <a:pt x="1353" y="246"/>
                  </a:lnTo>
                  <a:lnTo>
                    <a:pt x="1359" y="237"/>
                  </a:lnTo>
                  <a:lnTo>
                    <a:pt x="1364" y="228"/>
                  </a:lnTo>
                  <a:lnTo>
                    <a:pt x="1369" y="218"/>
                  </a:lnTo>
                  <a:lnTo>
                    <a:pt x="1372" y="207"/>
                  </a:lnTo>
                  <a:lnTo>
                    <a:pt x="1374" y="196"/>
                  </a:lnTo>
                  <a:lnTo>
                    <a:pt x="1375" y="185"/>
                  </a:lnTo>
                  <a:lnTo>
                    <a:pt x="1387" y="183"/>
                  </a:lnTo>
                  <a:lnTo>
                    <a:pt x="1397" y="182"/>
                  </a:lnTo>
                  <a:lnTo>
                    <a:pt x="1407" y="181"/>
                  </a:lnTo>
                  <a:lnTo>
                    <a:pt x="1415" y="181"/>
                  </a:lnTo>
                  <a:lnTo>
                    <a:pt x="1421" y="182"/>
                  </a:lnTo>
                  <a:lnTo>
                    <a:pt x="1428" y="184"/>
                  </a:lnTo>
                  <a:lnTo>
                    <a:pt x="1433" y="186"/>
                  </a:lnTo>
                  <a:lnTo>
                    <a:pt x="1438" y="190"/>
                  </a:lnTo>
                  <a:lnTo>
                    <a:pt x="1446" y="195"/>
                  </a:lnTo>
                  <a:lnTo>
                    <a:pt x="1455" y="201"/>
                  </a:lnTo>
                  <a:lnTo>
                    <a:pt x="1460" y="203"/>
                  </a:lnTo>
                  <a:lnTo>
                    <a:pt x="1465" y="205"/>
                  </a:lnTo>
                  <a:lnTo>
                    <a:pt x="1471" y="206"/>
                  </a:lnTo>
                  <a:lnTo>
                    <a:pt x="1478" y="206"/>
                  </a:lnTo>
                  <a:lnTo>
                    <a:pt x="1483" y="207"/>
                  </a:lnTo>
                  <a:lnTo>
                    <a:pt x="1489" y="209"/>
                  </a:lnTo>
                  <a:lnTo>
                    <a:pt x="1497" y="214"/>
                  </a:lnTo>
                  <a:lnTo>
                    <a:pt x="1505" y="220"/>
                  </a:lnTo>
                  <a:lnTo>
                    <a:pt x="1523" y="237"/>
                  </a:lnTo>
                  <a:lnTo>
                    <a:pt x="1544" y="259"/>
                  </a:lnTo>
                  <a:lnTo>
                    <a:pt x="1568" y="285"/>
                  </a:lnTo>
                  <a:lnTo>
                    <a:pt x="1594" y="316"/>
                  </a:lnTo>
                  <a:lnTo>
                    <a:pt x="1623" y="351"/>
                  </a:lnTo>
                  <a:lnTo>
                    <a:pt x="1654" y="389"/>
                  </a:lnTo>
                  <a:lnTo>
                    <a:pt x="1656" y="395"/>
                  </a:lnTo>
                  <a:lnTo>
                    <a:pt x="1658" y="399"/>
                  </a:lnTo>
                  <a:lnTo>
                    <a:pt x="1658" y="405"/>
                  </a:lnTo>
                  <a:lnTo>
                    <a:pt x="1658" y="410"/>
                  </a:lnTo>
                  <a:lnTo>
                    <a:pt x="1657" y="416"/>
                  </a:lnTo>
                  <a:lnTo>
                    <a:pt x="1656" y="422"/>
                  </a:lnTo>
                  <a:lnTo>
                    <a:pt x="1653" y="428"/>
                  </a:lnTo>
                  <a:lnTo>
                    <a:pt x="1650" y="434"/>
                  </a:lnTo>
                  <a:lnTo>
                    <a:pt x="1642" y="447"/>
                  </a:lnTo>
                  <a:lnTo>
                    <a:pt x="1633" y="459"/>
                  </a:lnTo>
                  <a:lnTo>
                    <a:pt x="1623" y="473"/>
                  </a:lnTo>
                  <a:lnTo>
                    <a:pt x="1613" y="485"/>
                  </a:lnTo>
                  <a:lnTo>
                    <a:pt x="1603" y="497"/>
                  </a:lnTo>
                  <a:lnTo>
                    <a:pt x="1594" y="507"/>
                  </a:lnTo>
                  <a:lnTo>
                    <a:pt x="1587" y="516"/>
                  </a:lnTo>
                  <a:lnTo>
                    <a:pt x="1582" y="525"/>
                  </a:lnTo>
                  <a:lnTo>
                    <a:pt x="1581" y="528"/>
                  </a:lnTo>
                  <a:lnTo>
                    <a:pt x="1580" y="532"/>
                  </a:lnTo>
                  <a:lnTo>
                    <a:pt x="1580" y="534"/>
                  </a:lnTo>
                  <a:lnTo>
                    <a:pt x="1582" y="536"/>
                  </a:lnTo>
                  <a:lnTo>
                    <a:pt x="1585" y="537"/>
                  </a:lnTo>
                  <a:lnTo>
                    <a:pt x="1588" y="538"/>
                  </a:lnTo>
                  <a:lnTo>
                    <a:pt x="1593" y="539"/>
                  </a:lnTo>
                  <a:lnTo>
                    <a:pt x="1599" y="539"/>
                  </a:lnTo>
                  <a:lnTo>
                    <a:pt x="1609" y="522"/>
                  </a:lnTo>
                  <a:lnTo>
                    <a:pt x="1619" y="507"/>
                  </a:lnTo>
                  <a:lnTo>
                    <a:pt x="1627" y="494"/>
                  </a:lnTo>
                  <a:lnTo>
                    <a:pt x="1635" y="485"/>
                  </a:lnTo>
                  <a:lnTo>
                    <a:pt x="1643" y="476"/>
                  </a:lnTo>
                  <a:lnTo>
                    <a:pt x="1649" y="470"/>
                  </a:lnTo>
                  <a:lnTo>
                    <a:pt x="1656" y="466"/>
                  </a:lnTo>
                  <a:lnTo>
                    <a:pt x="1661" y="464"/>
                  </a:lnTo>
                  <a:lnTo>
                    <a:pt x="1667" y="463"/>
                  </a:lnTo>
                  <a:lnTo>
                    <a:pt x="1671" y="463"/>
                  </a:lnTo>
                  <a:lnTo>
                    <a:pt x="1676" y="465"/>
                  </a:lnTo>
                  <a:lnTo>
                    <a:pt x="1680" y="467"/>
                  </a:lnTo>
                  <a:lnTo>
                    <a:pt x="1682" y="471"/>
                  </a:lnTo>
                  <a:lnTo>
                    <a:pt x="1685" y="476"/>
                  </a:lnTo>
                  <a:lnTo>
                    <a:pt x="1688" y="481"/>
                  </a:lnTo>
                  <a:lnTo>
                    <a:pt x="1690" y="488"/>
                  </a:lnTo>
                  <a:lnTo>
                    <a:pt x="1692" y="501"/>
                  </a:lnTo>
                  <a:lnTo>
                    <a:pt x="1692" y="516"/>
                  </a:lnTo>
                  <a:lnTo>
                    <a:pt x="1692" y="531"/>
                  </a:lnTo>
                  <a:lnTo>
                    <a:pt x="1690" y="544"/>
                  </a:lnTo>
                  <a:lnTo>
                    <a:pt x="1689" y="549"/>
                  </a:lnTo>
                  <a:lnTo>
                    <a:pt x="1687" y="555"/>
                  </a:lnTo>
                  <a:lnTo>
                    <a:pt x="1684" y="559"/>
                  </a:lnTo>
                  <a:lnTo>
                    <a:pt x="1682" y="562"/>
                  </a:lnTo>
                  <a:lnTo>
                    <a:pt x="1680" y="565"/>
                  </a:lnTo>
                  <a:lnTo>
                    <a:pt x="1677" y="565"/>
                  </a:lnTo>
                  <a:lnTo>
                    <a:pt x="1675" y="565"/>
                  </a:lnTo>
                  <a:lnTo>
                    <a:pt x="1671" y="562"/>
                  </a:lnTo>
                  <a:lnTo>
                    <a:pt x="1669" y="575"/>
                  </a:lnTo>
                  <a:lnTo>
                    <a:pt x="1667" y="585"/>
                  </a:lnTo>
                  <a:lnTo>
                    <a:pt x="1664" y="595"/>
                  </a:lnTo>
                  <a:lnTo>
                    <a:pt x="1659" y="604"/>
                  </a:lnTo>
                  <a:lnTo>
                    <a:pt x="1649" y="622"/>
                  </a:lnTo>
                  <a:lnTo>
                    <a:pt x="1639" y="636"/>
                  </a:lnTo>
                  <a:lnTo>
                    <a:pt x="1628" y="651"/>
                  </a:lnTo>
                  <a:lnTo>
                    <a:pt x="1619" y="668"/>
                  </a:lnTo>
                  <a:lnTo>
                    <a:pt x="1615" y="676"/>
                  </a:lnTo>
                  <a:lnTo>
                    <a:pt x="1612" y="685"/>
                  </a:lnTo>
                  <a:lnTo>
                    <a:pt x="1609" y="695"/>
                  </a:lnTo>
                  <a:lnTo>
                    <a:pt x="1607" y="707"/>
                  </a:lnTo>
                  <a:lnTo>
                    <a:pt x="1610" y="710"/>
                  </a:lnTo>
                  <a:lnTo>
                    <a:pt x="1614" y="712"/>
                  </a:lnTo>
                  <a:lnTo>
                    <a:pt x="1618" y="712"/>
                  </a:lnTo>
                  <a:lnTo>
                    <a:pt x="1622" y="710"/>
                  </a:lnTo>
                  <a:lnTo>
                    <a:pt x="1631" y="705"/>
                  </a:lnTo>
                  <a:lnTo>
                    <a:pt x="1641" y="698"/>
                  </a:lnTo>
                  <a:lnTo>
                    <a:pt x="1645" y="695"/>
                  </a:lnTo>
                  <a:lnTo>
                    <a:pt x="1649" y="693"/>
                  </a:lnTo>
                  <a:lnTo>
                    <a:pt x="1655" y="691"/>
                  </a:lnTo>
                  <a:lnTo>
                    <a:pt x="1659" y="691"/>
                  </a:lnTo>
                  <a:lnTo>
                    <a:pt x="1665" y="692"/>
                  </a:lnTo>
                  <a:lnTo>
                    <a:pt x="1669" y="694"/>
                  </a:lnTo>
                  <a:lnTo>
                    <a:pt x="1675" y="699"/>
                  </a:lnTo>
                  <a:lnTo>
                    <a:pt x="1679" y="707"/>
                  </a:lnTo>
                  <a:lnTo>
                    <a:pt x="1675" y="740"/>
                  </a:lnTo>
                  <a:lnTo>
                    <a:pt x="1671" y="767"/>
                  </a:lnTo>
                  <a:lnTo>
                    <a:pt x="1670" y="780"/>
                  </a:lnTo>
                  <a:lnTo>
                    <a:pt x="1670" y="790"/>
                  </a:lnTo>
                  <a:lnTo>
                    <a:pt x="1670" y="801"/>
                  </a:lnTo>
                  <a:lnTo>
                    <a:pt x="1671" y="812"/>
                  </a:lnTo>
                  <a:lnTo>
                    <a:pt x="1677" y="815"/>
                  </a:lnTo>
                  <a:lnTo>
                    <a:pt x="1682" y="816"/>
                  </a:lnTo>
                  <a:lnTo>
                    <a:pt x="1687" y="815"/>
                  </a:lnTo>
                  <a:lnTo>
                    <a:pt x="1691" y="811"/>
                  </a:lnTo>
                  <a:lnTo>
                    <a:pt x="1694" y="807"/>
                  </a:lnTo>
                  <a:lnTo>
                    <a:pt x="1698" y="801"/>
                  </a:lnTo>
                  <a:lnTo>
                    <a:pt x="1700" y="794"/>
                  </a:lnTo>
                  <a:lnTo>
                    <a:pt x="1702" y="785"/>
                  </a:lnTo>
                  <a:lnTo>
                    <a:pt x="1705" y="765"/>
                  </a:lnTo>
                  <a:lnTo>
                    <a:pt x="1707" y="742"/>
                  </a:lnTo>
                  <a:lnTo>
                    <a:pt x="1710" y="716"/>
                  </a:lnTo>
                  <a:lnTo>
                    <a:pt x="1711" y="689"/>
                  </a:lnTo>
                  <a:lnTo>
                    <a:pt x="1713" y="661"/>
                  </a:lnTo>
                  <a:lnTo>
                    <a:pt x="1715" y="635"/>
                  </a:lnTo>
                  <a:lnTo>
                    <a:pt x="1718" y="610"/>
                  </a:lnTo>
                  <a:lnTo>
                    <a:pt x="1723" y="588"/>
                  </a:lnTo>
                  <a:lnTo>
                    <a:pt x="1726" y="578"/>
                  </a:lnTo>
                  <a:lnTo>
                    <a:pt x="1729" y="568"/>
                  </a:lnTo>
                  <a:lnTo>
                    <a:pt x="1734" y="560"/>
                  </a:lnTo>
                  <a:lnTo>
                    <a:pt x="1738" y="555"/>
                  </a:lnTo>
                  <a:lnTo>
                    <a:pt x="1744" y="549"/>
                  </a:lnTo>
                  <a:lnTo>
                    <a:pt x="1750" y="546"/>
                  </a:lnTo>
                  <a:lnTo>
                    <a:pt x="1757" y="544"/>
                  </a:lnTo>
                  <a:lnTo>
                    <a:pt x="1764" y="544"/>
                  </a:lnTo>
                  <a:lnTo>
                    <a:pt x="1770" y="542"/>
                  </a:lnTo>
                  <a:lnTo>
                    <a:pt x="1775" y="542"/>
                  </a:lnTo>
                  <a:lnTo>
                    <a:pt x="1780" y="542"/>
                  </a:lnTo>
                  <a:lnTo>
                    <a:pt x="1783" y="543"/>
                  </a:lnTo>
                  <a:lnTo>
                    <a:pt x="1786" y="545"/>
                  </a:lnTo>
                  <a:lnTo>
                    <a:pt x="1789" y="547"/>
                  </a:lnTo>
                  <a:lnTo>
                    <a:pt x="1791" y="550"/>
                  </a:lnTo>
                  <a:lnTo>
                    <a:pt x="1792" y="555"/>
                  </a:lnTo>
                  <a:lnTo>
                    <a:pt x="1794" y="566"/>
                  </a:lnTo>
                  <a:lnTo>
                    <a:pt x="1794" y="578"/>
                  </a:lnTo>
                  <a:lnTo>
                    <a:pt x="1793" y="592"/>
                  </a:lnTo>
                  <a:lnTo>
                    <a:pt x="1792" y="607"/>
                  </a:lnTo>
                  <a:lnTo>
                    <a:pt x="1791" y="623"/>
                  </a:lnTo>
                  <a:lnTo>
                    <a:pt x="1790" y="637"/>
                  </a:lnTo>
                  <a:lnTo>
                    <a:pt x="1789" y="651"/>
                  </a:lnTo>
                  <a:lnTo>
                    <a:pt x="1789" y="664"/>
                  </a:lnTo>
                  <a:lnTo>
                    <a:pt x="1790" y="670"/>
                  </a:lnTo>
                  <a:lnTo>
                    <a:pt x="1791" y="675"/>
                  </a:lnTo>
                  <a:lnTo>
                    <a:pt x="1792" y="680"/>
                  </a:lnTo>
                  <a:lnTo>
                    <a:pt x="1794" y="684"/>
                  </a:lnTo>
                  <a:lnTo>
                    <a:pt x="1796" y="687"/>
                  </a:lnTo>
                  <a:lnTo>
                    <a:pt x="1800" y="690"/>
                  </a:lnTo>
                  <a:lnTo>
                    <a:pt x="1804" y="691"/>
                  </a:lnTo>
                  <a:lnTo>
                    <a:pt x="1808" y="691"/>
                  </a:lnTo>
                  <a:lnTo>
                    <a:pt x="1815" y="691"/>
                  </a:lnTo>
                  <a:lnTo>
                    <a:pt x="1821" y="690"/>
                  </a:lnTo>
                  <a:lnTo>
                    <a:pt x="1827" y="689"/>
                  </a:lnTo>
                  <a:lnTo>
                    <a:pt x="1832" y="687"/>
                  </a:lnTo>
                  <a:lnTo>
                    <a:pt x="1842" y="683"/>
                  </a:lnTo>
                  <a:lnTo>
                    <a:pt x="1850" y="676"/>
                  </a:lnTo>
                  <a:lnTo>
                    <a:pt x="1865" y="662"/>
                  </a:lnTo>
                  <a:lnTo>
                    <a:pt x="1883" y="646"/>
                  </a:lnTo>
                  <a:lnTo>
                    <a:pt x="1894" y="638"/>
                  </a:lnTo>
                  <a:lnTo>
                    <a:pt x="1906" y="632"/>
                  </a:lnTo>
                  <a:lnTo>
                    <a:pt x="1921" y="625"/>
                  </a:lnTo>
                  <a:lnTo>
                    <a:pt x="1940" y="619"/>
                  </a:lnTo>
                  <a:lnTo>
                    <a:pt x="1950" y="617"/>
                  </a:lnTo>
                  <a:lnTo>
                    <a:pt x="1962" y="616"/>
                  </a:lnTo>
                  <a:lnTo>
                    <a:pt x="1974" y="614"/>
                  </a:lnTo>
                  <a:lnTo>
                    <a:pt x="1987" y="614"/>
                  </a:lnTo>
                  <a:lnTo>
                    <a:pt x="2001" y="614"/>
                  </a:lnTo>
                  <a:lnTo>
                    <a:pt x="2018" y="614"/>
                  </a:lnTo>
                  <a:lnTo>
                    <a:pt x="2034" y="615"/>
                  </a:lnTo>
                  <a:lnTo>
                    <a:pt x="2053" y="616"/>
                  </a:lnTo>
                  <a:lnTo>
                    <a:pt x="2066" y="617"/>
                  </a:lnTo>
                  <a:lnTo>
                    <a:pt x="2075" y="616"/>
                  </a:lnTo>
                  <a:lnTo>
                    <a:pt x="2077" y="615"/>
                  </a:lnTo>
                  <a:lnTo>
                    <a:pt x="2079" y="614"/>
                  </a:lnTo>
                  <a:lnTo>
                    <a:pt x="2080" y="612"/>
                  </a:lnTo>
                  <a:lnTo>
                    <a:pt x="2081" y="611"/>
                  </a:lnTo>
                  <a:lnTo>
                    <a:pt x="2080" y="601"/>
                  </a:lnTo>
                  <a:lnTo>
                    <a:pt x="2077" y="590"/>
                  </a:lnTo>
                  <a:lnTo>
                    <a:pt x="2076" y="584"/>
                  </a:lnTo>
                  <a:lnTo>
                    <a:pt x="2078" y="579"/>
                  </a:lnTo>
                  <a:lnTo>
                    <a:pt x="2079" y="577"/>
                  </a:lnTo>
                  <a:lnTo>
                    <a:pt x="2082" y="575"/>
                  </a:lnTo>
                  <a:lnTo>
                    <a:pt x="2086" y="572"/>
                  </a:lnTo>
                  <a:lnTo>
                    <a:pt x="2090" y="570"/>
                  </a:lnTo>
                  <a:lnTo>
                    <a:pt x="2102" y="566"/>
                  </a:lnTo>
                  <a:lnTo>
                    <a:pt x="2119" y="564"/>
                  </a:lnTo>
                  <a:lnTo>
                    <a:pt x="2142" y="562"/>
                  </a:lnTo>
                  <a:lnTo>
                    <a:pt x="2171" y="562"/>
                  </a:lnTo>
                  <a:lnTo>
                    <a:pt x="2183" y="564"/>
                  </a:lnTo>
                  <a:lnTo>
                    <a:pt x="2195" y="566"/>
                  </a:lnTo>
                  <a:lnTo>
                    <a:pt x="2209" y="569"/>
                  </a:lnTo>
                  <a:lnTo>
                    <a:pt x="2222" y="572"/>
                  </a:lnTo>
                  <a:lnTo>
                    <a:pt x="2249" y="583"/>
                  </a:lnTo>
                  <a:lnTo>
                    <a:pt x="2279" y="596"/>
                  </a:lnTo>
                  <a:lnTo>
                    <a:pt x="2308" y="612"/>
                  </a:lnTo>
                  <a:lnTo>
                    <a:pt x="2339" y="629"/>
                  </a:lnTo>
                  <a:lnTo>
                    <a:pt x="2370" y="648"/>
                  </a:lnTo>
                  <a:lnTo>
                    <a:pt x="2400" y="665"/>
                  </a:lnTo>
                  <a:lnTo>
                    <a:pt x="2430" y="684"/>
                  </a:lnTo>
                  <a:lnTo>
                    <a:pt x="2460" y="701"/>
                  </a:lnTo>
                  <a:lnTo>
                    <a:pt x="2487" y="716"/>
                  </a:lnTo>
                  <a:lnTo>
                    <a:pt x="2513" y="729"/>
                  </a:lnTo>
                  <a:lnTo>
                    <a:pt x="2525" y="735"/>
                  </a:lnTo>
                  <a:lnTo>
                    <a:pt x="2536" y="740"/>
                  </a:lnTo>
                  <a:lnTo>
                    <a:pt x="2548" y="743"/>
                  </a:lnTo>
                  <a:lnTo>
                    <a:pt x="2558" y="747"/>
                  </a:lnTo>
                  <a:lnTo>
                    <a:pt x="2568" y="749"/>
                  </a:lnTo>
                  <a:lnTo>
                    <a:pt x="2577" y="750"/>
                  </a:lnTo>
                  <a:lnTo>
                    <a:pt x="2585" y="750"/>
                  </a:lnTo>
                  <a:lnTo>
                    <a:pt x="2592" y="748"/>
                  </a:lnTo>
                  <a:lnTo>
                    <a:pt x="2604" y="752"/>
                  </a:lnTo>
                  <a:lnTo>
                    <a:pt x="2635" y="759"/>
                  </a:lnTo>
                  <a:lnTo>
                    <a:pt x="2644" y="760"/>
                  </a:lnTo>
                  <a:lnTo>
                    <a:pt x="2654" y="761"/>
                  </a:lnTo>
                  <a:lnTo>
                    <a:pt x="2665" y="761"/>
                  </a:lnTo>
                  <a:lnTo>
                    <a:pt x="2675" y="760"/>
                  </a:lnTo>
                  <a:lnTo>
                    <a:pt x="2685" y="759"/>
                  </a:lnTo>
                  <a:lnTo>
                    <a:pt x="2695" y="756"/>
                  </a:lnTo>
                  <a:lnTo>
                    <a:pt x="2706" y="752"/>
                  </a:lnTo>
                  <a:lnTo>
                    <a:pt x="2716" y="748"/>
                  </a:lnTo>
                  <a:lnTo>
                    <a:pt x="2728" y="741"/>
                  </a:lnTo>
                  <a:lnTo>
                    <a:pt x="2739" y="733"/>
                  </a:lnTo>
                  <a:lnTo>
                    <a:pt x="2745" y="730"/>
                  </a:lnTo>
                  <a:lnTo>
                    <a:pt x="2750" y="727"/>
                  </a:lnTo>
                  <a:lnTo>
                    <a:pt x="2756" y="726"/>
                  </a:lnTo>
                  <a:lnTo>
                    <a:pt x="2762" y="725"/>
                  </a:lnTo>
                  <a:lnTo>
                    <a:pt x="2761" y="740"/>
                  </a:lnTo>
                  <a:lnTo>
                    <a:pt x="2760" y="758"/>
                  </a:lnTo>
                  <a:lnTo>
                    <a:pt x="2758" y="771"/>
                  </a:lnTo>
                  <a:lnTo>
                    <a:pt x="2757" y="776"/>
                  </a:lnTo>
                  <a:lnTo>
                    <a:pt x="2757" y="783"/>
                  </a:lnTo>
                  <a:lnTo>
                    <a:pt x="2756" y="790"/>
                  </a:lnTo>
                  <a:lnTo>
                    <a:pt x="2755" y="798"/>
                  </a:lnTo>
                  <a:lnTo>
                    <a:pt x="2751" y="806"/>
                  </a:lnTo>
                  <a:lnTo>
                    <a:pt x="2746" y="821"/>
                  </a:lnTo>
                  <a:lnTo>
                    <a:pt x="2737" y="837"/>
                  </a:lnTo>
                  <a:lnTo>
                    <a:pt x="2726" y="853"/>
                  </a:lnTo>
                  <a:lnTo>
                    <a:pt x="2714" y="869"/>
                  </a:lnTo>
                  <a:lnTo>
                    <a:pt x="2701" y="886"/>
                  </a:lnTo>
                  <a:lnTo>
                    <a:pt x="2687" y="901"/>
                  </a:lnTo>
                  <a:lnTo>
                    <a:pt x="2671" y="917"/>
                  </a:lnTo>
                  <a:lnTo>
                    <a:pt x="2655" y="930"/>
                  </a:lnTo>
                  <a:lnTo>
                    <a:pt x="2638" y="943"/>
                  </a:lnTo>
                  <a:lnTo>
                    <a:pt x="2622" y="955"/>
                  </a:lnTo>
                  <a:lnTo>
                    <a:pt x="2607" y="966"/>
                  </a:lnTo>
                  <a:lnTo>
                    <a:pt x="2590" y="974"/>
                  </a:lnTo>
                  <a:lnTo>
                    <a:pt x="2575" y="980"/>
                  </a:lnTo>
                  <a:lnTo>
                    <a:pt x="2562" y="986"/>
                  </a:lnTo>
                  <a:lnTo>
                    <a:pt x="2531" y="992"/>
                  </a:lnTo>
                  <a:lnTo>
                    <a:pt x="2507" y="998"/>
                  </a:lnTo>
                  <a:lnTo>
                    <a:pt x="2487" y="1003"/>
                  </a:lnTo>
                  <a:lnTo>
                    <a:pt x="2468" y="1009"/>
                  </a:lnTo>
                  <a:lnTo>
                    <a:pt x="2461" y="1011"/>
                  </a:lnTo>
                  <a:lnTo>
                    <a:pt x="2454" y="1014"/>
                  </a:lnTo>
                  <a:lnTo>
                    <a:pt x="2448" y="1017"/>
                  </a:lnTo>
                  <a:lnTo>
                    <a:pt x="2442" y="1021"/>
                  </a:lnTo>
                  <a:lnTo>
                    <a:pt x="2432" y="1029"/>
                  </a:lnTo>
                  <a:lnTo>
                    <a:pt x="2425" y="1038"/>
                  </a:lnTo>
                  <a:lnTo>
                    <a:pt x="2419" y="1048"/>
                  </a:lnTo>
                  <a:lnTo>
                    <a:pt x="2415" y="1058"/>
                  </a:lnTo>
                  <a:lnTo>
                    <a:pt x="2410" y="1070"/>
                  </a:lnTo>
                  <a:lnTo>
                    <a:pt x="2408" y="1081"/>
                  </a:lnTo>
                  <a:lnTo>
                    <a:pt x="2405" y="1104"/>
                  </a:lnTo>
                  <a:lnTo>
                    <a:pt x="2400" y="1126"/>
                  </a:lnTo>
                  <a:lnTo>
                    <a:pt x="2398" y="1137"/>
                  </a:lnTo>
                  <a:lnTo>
                    <a:pt x="2395" y="1147"/>
                  </a:lnTo>
                  <a:lnTo>
                    <a:pt x="2389" y="1156"/>
                  </a:lnTo>
                  <a:lnTo>
                    <a:pt x="2383" y="1163"/>
                  </a:lnTo>
                  <a:lnTo>
                    <a:pt x="2346" y="1195"/>
                  </a:lnTo>
                  <a:lnTo>
                    <a:pt x="2314" y="1221"/>
                  </a:lnTo>
                  <a:lnTo>
                    <a:pt x="2307" y="1228"/>
                  </a:lnTo>
                  <a:lnTo>
                    <a:pt x="2301" y="1235"/>
                  </a:lnTo>
                  <a:lnTo>
                    <a:pt x="2295" y="1242"/>
                  </a:lnTo>
                  <a:lnTo>
                    <a:pt x="2291" y="1251"/>
                  </a:lnTo>
                  <a:lnTo>
                    <a:pt x="2287" y="1260"/>
                  </a:lnTo>
                  <a:lnTo>
                    <a:pt x="2285" y="1271"/>
                  </a:lnTo>
                  <a:lnTo>
                    <a:pt x="2283" y="1282"/>
                  </a:lnTo>
                  <a:lnTo>
                    <a:pt x="2283" y="1295"/>
                  </a:lnTo>
                  <a:lnTo>
                    <a:pt x="2283" y="1308"/>
                  </a:lnTo>
                  <a:lnTo>
                    <a:pt x="2285" y="1322"/>
                  </a:lnTo>
                  <a:lnTo>
                    <a:pt x="2289" y="1335"/>
                  </a:lnTo>
                  <a:lnTo>
                    <a:pt x="2292" y="1349"/>
                  </a:lnTo>
                  <a:lnTo>
                    <a:pt x="2295" y="1363"/>
                  </a:lnTo>
                  <a:lnTo>
                    <a:pt x="2297" y="1376"/>
                  </a:lnTo>
                  <a:lnTo>
                    <a:pt x="2300" y="1389"/>
                  </a:lnTo>
                  <a:lnTo>
                    <a:pt x="2301" y="1403"/>
                  </a:lnTo>
                  <a:lnTo>
                    <a:pt x="2300" y="1417"/>
                  </a:lnTo>
                  <a:lnTo>
                    <a:pt x="2296" y="1427"/>
                  </a:lnTo>
                  <a:lnTo>
                    <a:pt x="2293" y="1438"/>
                  </a:lnTo>
                  <a:lnTo>
                    <a:pt x="2287" y="1447"/>
                  </a:lnTo>
                  <a:lnTo>
                    <a:pt x="2283" y="1456"/>
                  </a:lnTo>
                  <a:lnTo>
                    <a:pt x="2279" y="1465"/>
                  </a:lnTo>
                  <a:lnTo>
                    <a:pt x="2277" y="1475"/>
                  </a:lnTo>
                  <a:lnTo>
                    <a:pt x="2274" y="1486"/>
                  </a:lnTo>
                  <a:lnTo>
                    <a:pt x="2275" y="1498"/>
                  </a:lnTo>
                  <a:lnTo>
                    <a:pt x="2277" y="1509"/>
                  </a:lnTo>
                  <a:lnTo>
                    <a:pt x="2279" y="1521"/>
                  </a:lnTo>
                  <a:lnTo>
                    <a:pt x="2282" y="1532"/>
                  </a:lnTo>
                  <a:lnTo>
                    <a:pt x="2289" y="1552"/>
                  </a:lnTo>
                  <a:lnTo>
                    <a:pt x="2296" y="1574"/>
                  </a:lnTo>
                  <a:lnTo>
                    <a:pt x="2305" y="1596"/>
                  </a:lnTo>
                  <a:lnTo>
                    <a:pt x="2312" y="1619"/>
                  </a:lnTo>
                  <a:lnTo>
                    <a:pt x="2315" y="1631"/>
                  </a:lnTo>
                  <a:lnTo>
                    <a:pt x="2317" y="1645"/>
                  </a:lnTo>
                  <a:lnTo>
                    <a:pt x="2318" y="1658"/>
                  </a:lnTo>
                  <a:lnTo>
                    <a:pt x="2318" y="1671"/>
                  </a:lnTo>
                  <a:lnTo>
                    <a:pt x="2318" y="1684"/>
                  </a:lnTo>
                  <a:lnTo>
                    <a:pt x="2317" y="1696"/>
                  </a:lnTo>
                  <a:lnTo>
                    <a:pt x="2316" y="1708"/>
                  </a:lnTo>
                  <a:lnTo>
                    <a:pt x="2314" y="1719"/>
                  </a:lnTo>
                  <a:lnTo>
                    <a:pt x="2310" y="1729"/>
                  </a:lnTo>
                  <a:lnTo>
                    <a:pt x="2307" y="1739"/>
                  </a:lnTo>
                  <a:lnTo>
                    <a:pt x="2304" y="1748"/>
                  </a:lnTo>
                  <a:lnTo>
                    <a:pt x="2300" y="1755"/>
                  </a:lnTo>
                  <a:lnTo>
                    <a:pt x="2291" y="1772"/>
                  </a:lnTo>
                  <a:lnTo>
                    <a:pt x="2280" y="1785"/>
                  </a:lnTo>
                  <a:lnTo>
                    <a:pt x="2270" y="1799"/>
                  </a:lnTo>
                  <a:lnTo>
                    <a:pt x="2258" y="1811"/>
                  </a:lnTo>
                  <a:lnTo>
                    <a:pt x="2247" y="1824"/>
                  </a:lnTo>
                  <a:lnTo>
                    <a:pt x="2236" y="1838"/>
                  </a:lnTo>
                  <a:lnTo>
                    <a:pt x="2226" y="1852"/>
                  </a:lnTo>
                  <a:lnTo>
                    <a:pt x="2216" y="1867"/>
                  </a:lnTo>
                  <a:lnTo>
                    <a:pt x="2212" y="1875"/>
                  </a:lnTo>
                  <a:lnTo>
                    <a:pt x="2209" y="1884"/>
                  </a:lnTo>
                  <a:lnTo>
                    <a:pt x="2205" y="1893"/>
                  </a:lnTo>
                  <a:lnTo>
                    <a:pt x="2203" y="1903"/>
                  </a:lnTo>
                  <a:lnTo>
                    <a:pt x="2201" y="1913"/>
                  </a:lnTo>
                  <a:lnTo>
                    <a:pt x="2199" y="1925"/>
                  </a:lnTo>
                  <a:lnTo>
                    <a:pt x="2198" y="1937"/>
                  </a:lnTo>
                  <a:lnTo>
                    <a:pt x="2198" y="1949"/>
                  </a:lnTo>
                  <a:lnTo>
                    <a:pt x="2198" y="1963"/>
                  </a:lnTo>
                  <a:lnTo>
                    <a:pt x="2199" y="1975"/>
                  </a:lnTo>
                  <a:lnTo>
                    <a:pt x="2200" y="1986"/>
                  </a:lnTo>
                  <a:lnTo>
                    <a:pt x="2202" y="1995"/>
                  </a:lnTo>
                  <a:lnTo>
                    <a:pt x="2206" y="2014"/>
                  </a:lnTo>
                  <a:lnTo>
                    <a:pt x="2213" y="2030"/>
                  </a:lnTo>
                  <a:lnTo>
                    <a:pt x="2221" y="2046"/>
                  </a:lnTo>
                  <a:lnTo>
                    <a:pt x="2228" y="2058"/>
                  </a:lnTo>
                  <a:lnTo>
                    <a:pt x="2237" y="2070"/>
                  </a:lnTo>
                  <a:lnTo>
                    <a:pt x="2247" y="2080"/>
                  </a:lnTo>
                  <a:lnTo>
                    <a:pt x="2264" y="2101"/>
                  </a:lnTo>
                  <a:lnTo>
                    <a:pt x="2280" y="2120"/>
                  </a:lnTo>
                  <a:lnTo>
                    <a:pt x="2286" y="2131"/>
                  </a:lnTo>
                  <a:lnTo>
                    <a:pt x="2291" y="2145"/>
                  </a:lnTo>
                  <a:lnTo>
                    <a:pt x="2293" y="2151"/>
                  </a:lnTo>
                  <a:lnTo>
                    <a:pt x="2294" y="2159"/>
                  </a:lnTo>
                  <a:lnTo>
                    <a:pt x="2295" y="2166"/>
                  </a:lnTo>
                  <a:lnTo>
                    <a:pt x="2295" y="2174"/>
                  </a:lnTo>
                  <a:lnTo>
                    <a:pt x="2295" y="2196"/>
                  </a:lnTo>
                  <a:lnTo>
                    <a:pt x="2294" y="2217"/>
                  </a:lnTo>
                  <a:lnTo>
                    <a:pt x="2292" y="2236"/>
                  </a:lnTo>
                  <a:lnTo>
                    <a:pt x="2289" y="2253"/>
                  </a:lnTo>
                  <a:lnTo>
                    <a:pt x="2284" y="2267"/>
                  </a:lnTo>
                  <a:lnTo>
                    <a:pt x="2279" y="2282"/>
                  </a:lnTo>
                  <a:lnTo>
                    <a:pt x="2271" y="2294"/>
                  </a:lnTo>
                  <a:lnTo>
                    <a:pt x="2262" y="2305"/>
                  </a:lnTo>
                  <a:lnTo>
                    <a:pt x="2252" y="2313"/>
                  </a:lnTo>
                  <a:lnTo>
                    <a:pt x="2239" y="2321"/>
                  </a:lnTo>
                  <a:lnTo>
                    <a:pt x="2226" y="2328"/>
                  </a:lnTo>
                  <a:lnTo>
                    <a:pt x="2210" y="2333"/>
                  </a:lnTo>
                  <a:lnTo>
                    <a:pt x="2191" y="2336"/>
                  </a:lnTo>
                  <a:lnTo>
                    <a:pt x="2171" y="2340"/>
                  </a:lnTo>
                  <a:lnTo>
                    <a:pt x="2148" y="2341"/>
                  </a:lnTo>
                  <a:lnTo>
                    <a:pt x="2123" y="2342"/>
                  </a:lnTo>
                  <a:lnTo>
                    <a:pt x="2110" y="2341"/>
                  </a:lnTo>
                  <a:lnTo>
                    <a:pt x="2096" y="2340"/>
                  </a:lnTo>
                  <a:lnTo>
                    <a:pt x="2080" y="2337"/>
                  </a:lnTo>
                  <a:lnTo>
                    <a:pt x="2064" y="2335"/>
                  </a:lnTo>
                  <a:lnTo>
                    <a:pt x="2030" y="2328"/>
                  </a:lnTo>
                  <a:lnTo>
                    <a:pt x="1995" y="2320"/>
                  </a:lnTo>
                  <a:lnTo>
                    <a:pt x="1960" y="2312"/>
                  </a:lnTo>
                  <a:lnTo>
                    <a:pt x="1926" y="2305"/>
                  </a:lnTo>
                  <a:lnTo>
                    <a:pt x="1910" y="2302"/>
                  </a:lnTo>
                  <a:lnTo>
                    <a:pt x="1895" y="2300"/>
                  </a:lnTo>
                  <a:lnTo>
                    <a:pt x="1881" y="2298"/>
                  </a:lnTo>
                  <a:lnTo>
                    <a:pt x="1868" y="2298"/>
                  </a:lnTo>
                  <a:lnTo>
                    <a:pt x="1853" y="2299"/>
                  </a:lnTo>
                  <a:lnTo>
                    <a:pt x="1839" y="2301"/>
                  </a:lnTo>
                  <a:lnTo>
                    <a:pt x="1827" y="2306"/>
                  </a:lnTo>
                  <a:lnTo>
                    <a:pt x="1815" y="2311"/>
                  </a:lnTo>
                  <a:lnTo>
                    <a:pt x="1804" y="2318"/>
                  </a:lnTo>
                  <a:lnTo>
                    <a:pt x="1794" y="2325"/>
                  </a:lnTo>
                  <a:lnTo>
                    <a:pt x="1784" y="2334"/>
                  </a:lnTo>
                  <a:lnTo>
                    <a:pt x="1774" y="2344"/>
                  </a:lnTo>
                  <a:lnTo>
                    <a:pt x="1743" y="2382"/>
                  </a:lnTo>
                  <a:lnTo>
                    <a:pt x="1715" y="2416"/>
                  </a:lnTo>
                  <a:lnTo>
                    <a:pt x="1700" y="2432"/>
                  </a:lnTo>
                  <a:lnTo>
                    <a:pt x="1683" y="2448"/>
                  </a:lnTo>
                  <a:lnTo>
                    <a:pt x="1665" y="2465"/>
                  </a:lnTo>
                  <a:lnTo>
                    <a:pt x="1646" y="2481"/>
                  </a:lnTo>
                  <a:lnTo>
                    <a:pt x="1636" y="2489"/>
                  </a:lnTo>
                  <a:lnTo>
                    <a:pt x="1626" y="2495"/>
                  </a:lnTo>
                  <a:lnTo>
                    <a:pt x="1615" y="2502"/>
                  </a:lnTo>
                  <a:lnTo>
                    <a:pt x="1605" y="2507"/>
                  </a:lnTo>
                  <a:lnTo>
                    <a:pt x="1594" y="2513"/>
                  </a:lnTo>
                  <a:lnTo>
                    <a:pt x="1585" y="2517"/>
                  </a:lnTo>
                  <a:lnTo>
                    <a:pt x="1574" y="2521"/>
                  </a:lnTo>
                  <a:lnTo>
                    <a:pt x="1563" y="2523"/>
                  </a:lnTo>
                  <a:lnTo>
                    <a:pt x="1542" y="2525"/>
                  </a:lnTo>
                  <a:lnTo>
                    <a:pt x="1524" y="2529"/>
                  </a:lnTo>
                  <a:lnTo>
                    <a:pt x="1509" y="2535"/>
                  </a:lnTo>
                  <a:lnTo>
                    <a:pt x="1497" y="2541"/>
                  </a:lnTo>
                  <a:lnTo>
                    <a:pt x="1486" y="2548"/>
                  </a:lnTo>
                  <a:lnTo>
                    <a:pt x="1476" y="2555"/>
                  </a:lnTo>
                  <a:lnTo>
                    <a:pt x="1468" y="2562"/>
                  </a:lnTo>
                  <a:lnTo>
                    <a:pt x="1460" y="2570"/>
                  </a:lnTo>
                  <a:lnTo>
                    <a:pt x="1452" y="2576"/>
                  </a:lnTo>
                  <a:lnTo>
                    <a:pt x="1443" y="2584"/>
                  </a:lnTo>
                  <a:lnTo>
                    <a:pt x="1433" y="2591"/>
                  </a:lnTo>
                  <a:lnTo>
                    <a:pt x="1423" y="2596"/>
                  </a:lnTo>
                  <a:lnTo>
                    <a:pt x="1410" y="2601"/>
                  </a:lnTo>
                  <a:lnTo>
                    <a:pt x="1395" y="2604"/>
                  </a:lnTo>
                  <a:lnTo>
                    <a:pt x="1377" y="2606"/>
                  </a:lnTo>
                  <a:lnTo>
                    <a:pt x="1357" y="2607"/>
                  </a:lnTo>
                  <a:lnTo>
                    <a:pt x="1340" y="2608"/>
                  </a:lnTo>
                  <a:lnTo>
                    <a:pt x="1325" y="2609"/>
                  </a:lnTo>
                  <a:lnTo>
                    <a:pt x="1310" y="2612"/>
                  </a:lnTo>
                  <a:lnTo>
                    <a:pt x="1297" y="2615"/>
                  </a:lnTo>
                  <a:lnTo>
                    <a:pt x="1285" y="2619"/>
                  </a:lnTo>
                  <a:lnTo>
                    <a:pt x="1273" y="2624"/>
                  </a:lnTo>
                  <a:lnTo>
                    <a:pt x="1263" y="2629"/>
                  </a:lnTo>
                  <a:lnTo>
                    <a:pt x="1253" y="2635"/>
                  </a:lnTo>
                  <a:lnTo>
                    <a:pt x="1246" y="2642"/>
                  </a:lnTo>
                  <a:lnTo>
                    <a:pt x="1237" y="2649"/>
                  </a:lnTo>
                  <a:lnTo>
                    <a:pt x="1230" y="2657"/>
                  </a:lnTo>
                  <a:lnTo>
                    <a:pt x="1224" y="2665"/>
                  </a:lnTo>
                  <a:lnTo>
                    <a:pt x="1218" y="2674"/>
                  </a:lnTo>
                  <a:lnTo>
                    <a:pt x="1213" y="2683"/>
                  </a:lnTo>
                  <a:lnTo>
                    <a:pt x="1209" y="2692"/>
                  </a:lnTo>
                  <a:lnTo>
                    <a:pt x="1204" y="2701"/>
                  </a:lnTo>
                  <a:lnTo>
                    <a:pt x="1198" y="2721"/>
                  </a:lnTo>
                  <a:lnTo>
                    <a:pt x="1192" y="2741"/>
                  </a:lnTo>
                  <a:lnTo>
                    <a:pt x="1188" y="2762"/>
                  </a:lnTo>
                  <a:lnTo>
                    <a:pt x="1184" y="2782"/>
                  </a:lnTo>
                  <a:lnTo>
                    <a:pt x="1181" y="2800"/>
                  </a:lnTo>
                  <a:lnTo>
                    <a:pt x="1177" y="2819"/>
                  </a:lnTo>
                  <a:lnTo>
                    <a:pt x="1173" y="2835"/>
                  </a:lnTo>
                  <a:lnTo>
                    <a:pt x="1168" y="2849"/>
                  </a:lnTo>
                  <a:lnTo>
                    <a:pt x="1162" y="2864"/>
                  </a:lnTo>
                  <a:lnTo>
                    <a:pt x="1157" y="2876"/>
                  </a:lnTo>
                  <a:lnTo>
                    <a:pt x="1151" y="2886"/>
                  </a:lnTo>
                  <a:lnTo>
                    <a:pt x="1146" y="2896"/>
                  </a:lnTo>
                  <a:lnTo>
                    <a:pt x="1134" y="2912"/>
                  </a:lnTo>
                  <a:lnTo>
                    <a:pt x="1123" y="2927"/>
                  </a:lnTo>
                  <a:lnTo>
                    <a:pt x="1118" y="2935"/>
                  </a:lnTo>
                  <a:lnTo>
                    <a:pt x="1113" y="2944"/>
                  </a:lnTo>
                  <a:lnTo>
                    <a:pt x="1109" y="2953"/>
                  </a:lnTo>
                  <a:lnTo>
                    <a:pt x="1104" y="2961"/>
                  </a:lnTo>
                  <a:lnTo>
                    <a:pt x="1101" y="2972"/>
                  </a:lnTo>
                  <a:lnTo>
                    <a:pt x="1098" y="2985"/>
                  </a:lnTo>
                  <a:lnTo>
                    <a:pt x="1096" y="2999"/>
                  </a:lnTo>
                  <a:lnTo>
                    <a:pt x="1093" y="3015"/>
                  </a:lnTo>
                  <a:lnTo>
                    <a:pt x="1092" y="3024"/>
                  </a:lnTo>
                  <a:lnTo>
                    <a:pt x="1091" y="3031"/>
                  </a:lnTo>
                  <a:lnTo>
                    <a:pt x="1089" y="3038"/>
                  </a:lnTo>
                  <a:lnTo>
                    <a:pt x="1086" y="3046"/>
                  </a:lnTo>
                  <a:lnTo>
                    <a:pt x="1080" y="3057"/>
                  </a:lnTo>
                  <a:lnTo>
                    <a:pt x="1074" y="3067"/>
                  </a:lnTo>
                  <a:lnTo>
                    <a:pt x="1065" y="3075"/>
                  </a:lnTo>
                  <a:lnTo>
                    <a:pt x="1057" y="3082"/>
                  </a:lnTo>
                  <a:lnTo>
                    <a:pt x="1048" y="3088"/>
                  </a:lnTo>
                  <a:lnTo>
                    <a:pt x="1039" y="3095"/>
                  </a:lnTo>
                  <a:lnTo>
                    <a:pt x="1031" y="3101"/>
                  </a:lnTo>
                  <a:lnTo>
                    <a:pt x="1022" y="3107"/>
                  </a:lnTo>
                  <a:lnTo>
                    <a:pt x="1014" y="3114"/>
                  </a:lnTo>
                  <a:lnTo>
                    <a:pt x="1008" y="3120"/>
                  </a:lnTo>
                  <a:lnTo>
                    <a:pt x="1003" y="3129"/>
                  </a:lnTo>
                  <a:lnTo>
                    <a:pt x="999" y="3140"/>
                  </a:lnTo>
                  <a:lnTo>
                    <a:pt x="998" y="3146"/>
                  </a:lnTo>
                  <a:lnTo>
                    <a:pt x="998" y="3152"/>
                  </a:lnTo>
                  <a:lnTo>
                    <a:pt x="998" y="3160"/>
                  </a:lnTo>
                  <a:lnTo>
                    <a:pt x="998" y="3167"/>
                  </a:lnTo>
                  <a:lnTo>
                    <a:pt x="997" y="3187"/>
                  </a:lnTo>
                  <a:lnTo>
                    <a:pt x="998" y="3205"/>
                  </a:lnTo>
                  <a:lnTo>
                    <a:pt x="1000" y="3222"/>
                  </a:lnTo>
                  <a:lnTo>
                    <a:pt x="1002" y="3239"/>
                  </a:lnTo>
                  <a:lnTo>
                    <a:pt x="1007" y="3254"/>
                  </a:lnTo>
                  <a:lnTo>
                    <a:pt x="1011" y="3268"/>
                  </a:lnTo>
                  <a:lnTo>
                    <a:pt x="1016" y="3283"/>
                  </a:lnTo>
                  <a:lnTo>
                    <a:pt x="1021" y="3296"/>
                  </a:lnTo>
                  <a:lnTo>
                    <a:pt x="1032" y="3320"/>
                  </a:lnTo>
                  <a:lnTo>
                    <a:pt x="1043" y="3342"/>
                  </a:lnTo>
                  <a:lnTo>
                    <a:pt x="1047" y="3353"/>
                  </a:lnTo>
                  <a:lnTo>
                    <a:pt x="1052" y="3364"/>
                  </a:lnTo>
                  <a:lnTo>
                    <a:pt x="1055" y="3374"/>
                  </a:lnTo>
                  <a:lnTo>
                    <a:pt x="1057" y="3383"/>
                  </a:lnTo>
                  <a:lnTo>
                    <a:pt x="1040" y="3574"/>
                  </a:lnTo>
                  <a:lnTo>
                    <a:pt x="1041" y="3585"/>
                  </a:lnTo>
                  <a:lnTo>
                    <a:pt x="1040" y="3595"/>
                  </a:lnTo>
                  <a:lnTo>
                    <a:pt x="1037" y="3605"/>
                  </a:lnTo>
                  <a:lnTo>
                    <a:pt x="1034" y="3615"/>
                  </a:lnTo>
                  <a:lnTo>
                    <a:pt x="1029" y="3624"/>
                  </a:lnTo>
                  <a:lnTo>
                    <a:pt x="1023" y="3632"/>
                  </a:lnTo>
                  <a:lnTo>
                    <a:pt x="1018" y="3641"/>
                  </a:lnTo>
                  <a:lnTo>
                    <a:pt x="1011" y="3649"/>
                  </a:lnTo>
                  <a:lnTo>
                    <a:pt x="997" y="3665"/>
                  </a:lnTo>
                  <a:lnTo>
                    <a:pt x="983" y="3682"/>
                  </a:lnTo>
                  <a:lnTo>
                    <a:pt x="977" y="3690"/>
                  </a:lnTo>
                  <a:lnTo>
                    <a:pt x="972" y="3698"/>
                  </a:lnTo>
                  <a:lnTo>
                    <a:pt x="967" y="3707"/>
                  </a:lnTo>
                  <a:lnTo>
                    <a:pt x="965" y="3717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4143416" y="2227588"/>
              <a:ext cx="789275" cy="1062661"/>
            </a:xfrm>
            <a:custGeom>
              <a:avLst/>
              <a:gdLst/>
              <a:ahLst/>
              <a:cxnLst>
                <a:cxn ang="0">
                  <a:pos x="829" y="3670"/>
                </a:cxn>
                <a:cxn ang="0">
                  <a:pos x="726" y="3515"/>
                </a:cxn>
                <a:cxn ang="0">
                  <a:pos x="755" y="3400"/>
                </a:cxn>
                <a:cxn ang="0">
                  <a:pos x="641" y="3298"/>
                </a:cxn>
                <a:cxn ang="0">
                  <a:pos x="573" y="3187"/>
                </a:cxn>
                <a:cxn ang="0">
                  <a:pos x="642" y="3010"/>
                </a:cxn>
                <a:cxn ang="0">
                  <a:pos x="767" y="2947"/>
                </a:cxn>
                <a:cxn ang="0">
                  <a:pos x="800" y="2798"/>
                </a:cxn>
                <a:cxn ang="0">
                  <a:pos x="690" y="2752"/>
                </a:cxn>
                <a:cxn ang="0">
                  <a:pos x="479" y="2660"/>
                </a:cxn>
                <a:cxn ang="0">
                  <a:pos x="367" y="2552"/>
                </a:cxn>
                <a:cxn ang="0">
                  <a:pos x="349" y="2488"/>
                </a:cxn>
                <a:cxn ang="0">
                  <a:pos x="336" y="2410"/>
                </a:cxn>
                <a:cxn ang="0">
                  <a:pos x="427" y="2103"/>
                </a:cxn>
                <a:cxn ang="0">
                  <a:pos x="347" y="1739"/>
                </a:cxn>
                <a:cxn ang="0">
                  <a:pos x="235" y="1657"/>
                </a:cxn>
                <a:cxn ang="0">
                  <a:pos x="28" y="1579"/>
                </a:cxn>
                <a:cxn ang="0">
                  <a:pos x="329" y="1391"/>
                </a:cxn>
                <a:cxn ang="0">
                  <a:pos x="497" y="1197"/>
                </a:cxn>
                <a:cxn ang="0">
                  <a:pos x="592" y="1088"/>
                </a:cxn>
                <a:cxn ang="0">
                  <a:pos x="707" y="861"/>
                </a:cxn>
                <a:cxn ang="0">
                  <a:pos x="779" y="647"/>
                </a:cxn>
                <a:cxn ang="0">
                  <a:pos x="863" y="534"/>
                </a:cxn>
                <a:cxn ang="0">
                  <a:pos x="923" y="396"/>
                </a:cxn>
                <a:cxn ang="0">
                  <a:pos x="943" y="225"/>
                </a:cxn>
                <a:cxn ang="0">
                  <a:pos x="1046" y="21"/>
                </a:cxn>
                <a:cxn ang="0">
                  <a:pos x="1139" y="80"/>
                </a:cxn>
                <a:cxn ang="0">
                  <a:pos x="1244" y="114"/>
                </a:cxn>
                <a:cxn ang="0">
                  <a:pos x="1297" y="234"/>
                </a:cxn>
                <a:cxn ang="0">
                  <a:pos x="1372" y="207"/>
                </a:cxn>
                <a:cxn ang="0">
                  <a:pos x="1478" y="206"/>
                </a:cxn>
                <a:cxn ang="0">
                  <a:pos x="1656" y="422"/>
                </a:cxn>
                <a:cxn ang="0">
                  <a:pos x="1588" y="538"/>
                </a:cxn>
                <a:cxn ang="0">
                  <a:pos x="1685" y="476"/>
                </a:cxn>
                <a:cxn ang="0">
                  <a:pos x="1667" y="585"/>
                </a:cxn>
                <a:cxn ang="0">
                  <a:pos x="1641" y="698"/>
                </a:cxn>
                <a:cxn ang="0">
                  <a:pos x="1682" y="816"/>
                </a:cxn>
                <a:cxn ang="0">
                  <a:pos x="1729" y="568"/>
                </a:cxn>
                <a:cxn ang="0">
                  <a:pos x="1794" y="578"/>
                </a:cxn>
                <a:cxn ang="0">
                  <a:pos x="1821" y="690"/>
                </a:cxn>
                <a:cxn ang="0">
                  <a:pos x="2018" y="614"/>
                </a:cxn>
                <a:cxn ang="0">
                  <a:pos x="2090" y="570"/>
                </a:cxn>
                <a:cxn ang="0">
                  <a:pos x="2460" y="701"/>
                </a:cxn>
                <a:cxn ang="0">
                  <a:pos x="2675" y="760"/>
                </a:cxn>
                <a:cxn ang="0">
                  <a:pos x="2756" y="790"/>
                </a:cxn>
                <a:cxn ang="0">
                  <a:pos x="2562" y="986"/>
                </a:cxn>
                <a:cxn ang="0">
                  <a:pos x="2400" y="1126"/>
                </a:cxn>
                <a:cxn ang="0">
                  <a:pos x="2285" y="1322"/>
                </a:cxn>
                <a:cxn ang="0">
                  <a:pos x="2277" y="1509"/>
                </a:cxn>
                <a:cxn ang="0">
                  <a:pos x="2307" y="1739"/>
                </a:cxn>
                <a:cxn ang="0">
                  <a:pos x="2199" y="1925"/>
                </a:cxn>
                <a:cxn ang="0">
                  <a:pos x="2291" y="2145"/>
                </a:cxn>
                <a:cxn ang="0">
                  <a:pos x="2210" y="2333"/>
                </a:cxn>
                <a:cxn ang="0">
                  <a:pos x="1868" y="2298"/>
                </a:cxn>
                <a:cxn ang="0">
                  <a:pos x="1626" y="2495"/>
                </a:cxn>
                <a:cxn ang="0">
                  <a:pos x="1443" y="2584"/>
                </a:cxn>
                <a:cxn ang="0">
                  <a:pos x="1237" y="2649"/>
                </a:cxn>
                <a:cxn ang="0">
                  <a:pos x="1157" y="2876"/>
                </a:cxn>
                <a:cxn ang="0">
                  <a:pos x="1086" y="3046"/>
                </a:cxn>
                <a:cxn ang="0">
                  <a:pos x="998" y="3167"/>
                </a:cxn>
                <a:cxn ang="0">
                  <a:pos x="1040" y="3574"/>
                </a:cxn>
                <a:cxn ang="0">
                  <a:pos x="965" y="3717"/>
                </a:cxn>
              </a:cxnLst>
              <a:rect l="0" t="0" r="r" b="b"/>
              <a:pathLst>
                <a:path w="2762" h="3717">
                  <a:moveTo>
                    <a:pt x="965" y="3717"/>
                  </a:moveTo>
                  <a:lnTo>
                    <a:pt x="957" y="3710"/>
                  </a:lnTo>
                  <a:lnTo>
                    <a:pt x="951" y="3705"/>
                  </a:lnTo>
                  <a:lnTo>
                    <a:pt x="942" y="3699"/>
                  </a:lnTo>
                  <a:lnTo>
                    <a:pt x="933" y="3695"/>
                  </a:lnTo>
                  <a:lnTo>
                    <a:pt x="923" y="3692"/>
                  </a:lnTo>
                  <a:lnTo>
                    <a:pt x="914" y="3688"/>
                  </a:lnTo>
                  <a:lnTo>
                    <a:pt x="900" y="3686"/>
                  </a:lnTo>
                  <a:lnTo>
                    <a:pt x="887" y="3685"/>
                  </a:lnTo>
                  <a:lnTo>
                    <a:pt x="877" y="3685"/>
                  </a:lnTo>
                  <a:lnTo>
                    <a:pt x="868" y="3684"/>
                  </a:lnTo>
                  <a:lnTo>
                    <a:pt x="859" y="3683"/>
                  </a:lnTo>
                  <a:lnTo>
                    <a:pt x="850" y="3679"/>
                  </a:lnTo>
                  <a:lnTo>
                    <a:pt x="843" y="3677"/>
                  </a:lnTo>
                  <a:lnTo>
                    <a:pt x="836" y="3674"/>
                  </a:lnTo>
                  <a:lnTo>
                    <a:pt x="829" y="3670"/>
                  </a:lnTo>
                  <a:lnTo>
                    <a:pt x="824" y="3665"/>
                  </a:lnTo>
                  <a:lnTo>
                    <a:pt x="813" y="3655"/>
                  </a:lnTo>
                  <a:lnTo>
                    <a:pt x="804" y="3644"/>
                  </a:lnTo>
                  <a:lnTo>
                    <a:pt x="796" y="3632"/>
                  </a:lnTo>
                  <a:lnTo>
                    <a:pt x="790" y="3619"/>
                  </a:lnTo>
                  <a:lnTo>
                    <a:pt x="779" y="3593"/>
                  </a:lnTo>
                  <a:lnTo>
                    <a:pt x="767" y="3567"/>
                  </a:lnTo>
                  <a:lnTo>
                    <a:pt x="760" y="3554"/>
                  </a:lnTo>
                  <a:lnTo>
                    <a:pt x="753" y="3545"/>
                  </a:lnTo>
                  <a:lnTo>
                    <a:pt x="749" y="3540"/>
                  </a:lnTo>
                  <a:lnTo>
                    <a:pt x="745" y="3536"/>
                  </a:lnTo>
                  <a:lnTo>
                    <a:pt x="740" y="3531"/>
                  </a:lnTo>
                  <a:lnTo>
                    <a:pt x="735" y="3528"/>
                  </a:lnTo>
                  <a:lnTo>
                    <a:pt x="730" y="3525"/>
                  </a:lnTo>
                  <a:lnTo>
                    <a:pt x="728" y="3520"/>
                  </a:lnTo>
                  <a:lnTo>
                    <a:pt x="726" y="3515"/>
                  </a:lnTo>
                  <a:lnTo>
                    <a:pt x="725" y="3510"/>
                  </a:lnTo>
                  <a:lnTo>
                    <a:pt x="725" y="3503"/>
                  </a:lnTo>
                  <a:lnTo>
                    <a:pt x="725" y="3495"/>
                  </a:lnTo>
                  <a:lnTo>
                    <a:pt x="727" y="3488"/>
                  </a:lnTo>
                  <a:lnTo>
                    <a:pt x="728" y="3480"/>
                  </a:lnTo>
                  <a:lnTo>
                    <a:pt x="734" y="3465"/>
                  </a:lnTo>
                  <a:lnTo>
                    <a:pt x="740" y="3450"/>
                  </a:lnTo>
                  <a:lnTo>
                    <a:pt x="747" y="3438"/>
                  </a:lnTo>
                  <a:lnTo>
                    <a:pt x="753" y="3431"/>
                  </a:lnTo>
                  <a:lnTo>
                    <a:pt x="756" y="3424"/>
                  </a:lnTo>
                  <a:lnTo>
                    <a:pt x="758" y="3420"/>
                  </a:lnTo>
                  <a:lnTo>
                    <a:pt x="759" y="3415"/>
                  </a:lnTo>
                  <a:lnTo>
                    <a:pt x="759" y="3411"/>
                  </a:lnTo>
                  <a:lnTo>
                    <a:pt x="758" y="3406"/>
                  </a:lnTo>
                  <a:lnTo>
                    <a:pt x="757" y="3403"/>
                  </a:lnTo>
                  <a:lnTo>
                    <a:pt x="755" y="3400"/>
                  </a:lnTo>
                  <a:lnTo>
                    <a:pt x="751" y="3397"/>
                  </a:lnTo>
                  <a:lnTo>
                    <a:pt x="744" y="3390"/>
                  </a:lnTo>
                  <a:lnTo>
                    <a:pt x="735" y="3386"/>
                  </a:lnTo>
                  <a:lnTo>
                    <a:pt x="724" y="3380"/>
                  </a:lnTo>
                  <a:lnTo>
                    <a:pt x="712" y="3375"/>
                  </a:lnTo>
                  <a:lnTo>
                    <a:pt x="700" y="3369"/>
                  </a:lnTo>
                  <a:lnTo>
                    <a:pt x="688" y="3363"/>
                  </a:lnTo>
                  <a:lnTo>
                    <a:pt x="676" y="3354"/>
                  </a:lnTo>
                  <a:lnTo>
                    <a:pt x="665" y="3345"/>
                  </a:lnTo>
                  <a:lnTo>
                    <a:pt x="659" y="3340"/>
                  </a:lnTo>
                  <a:lnTo>
                    <a:pt x="655" y="3334"/>
                  </a:lnTo>
                  <a:lnTo>
                    <a:pt x="651" y="3329"/>
                  </a:lnTo>
                  <a:lnTo>
                    <a:pt x="647" y="3321"/>
                  </a:lnTo>
                  <a:lnTo>
                    <a:pt x="645" y="3314"/>
                  </a:lnTo>
                  <a:lnTo>
                    <a:pt x="642" y="3306"/>
                  </a:lnTo>
                  <a:lnTo>
                    <a:pt x="641" y="3298"/>
                  </a:lnTo>
                  <a:lnTo>
                    <a:pt x="639" y="3288"/>
                  </a:lnTo>
                  <a:lnTo>
                    <a:pt x="638" y="3269"/>
                  </a:lnTo>
                  <a:lnTo>
                    <a:pt x="636" y="3255"/>
                  </a:lnTo>
                  <a:lnTo>
                    <a:pt x="633" y="3243"/>
                  </a:lnTo>
                  <a:lnTo>
                    <a:pt x="628" y="3233"/>
                  </a:lnTo>
                  <a:lnTo>
                    <a:pt x="623" y="3227"/>
                  </a:lnTo>
                  <a:lnTo>
                    <a:pt x="617" y="3221"/>
                  </a:lnTo>
                  <a:lnTo>
                    <a:pt x="611" y="3218"/>
                  </a:lnTo>
                  <a:lnTo>
                    <a:pt x="605" y="3216"/>
                  </a:lnTo>
                  <a:lnTo>
                    <a:pt x="593" y="3213"/>
                  </a:lnTo>
                  <a:lnTo>
                    <a:pt x="582" y="3212"/>
                  </a:lnTo>
                  <a:lnTo>
                    <a:pt x="578" y="3210"/>
                  </a:lnTo>
                  <a:lnTo>
                    <a:pt x="576" y="3208"/>
                  </a:lnTo>
                  <a:lnTo>
                    <a:pt x="574" y="3204"/>
                  </a:lnTo>
                  <a:lnTo>
                    <a:pt x="573" y="3198"/>
                  </a:lnTo>
                  <a:lnTo>
                    <a:pt x="573" y="3187"/>
                  </a:lnTo>
                  <a:lnTo>
                    <a:pt x="575" y="3177"/>
                  </a:lnTo>
                  <a:lnTo>
                    <a:pt x="577" y="3170"/>
                  </a:lnTo>
                  <a:lnTo>
                    <a:pt x="580" y="3162"/>
                  </a:lnTo>
                  <a:lnTo>
                    <a:pt x="585" y="3155"/>
                  </a:lnTo>
                  <a:lnTo>
                    <a:pt x="589" y="3149"/>
                  </a:lnTo>
                  <a:lnTo>
                    <a:pt x="593" y="3143"/>
                  </a:lnTo>
                  <a:lnTo>
                    <a:pt x="599" y="3139"/>
                  </a:lnTo>
                  <a:lnTo>
                    <a:pt x="609" y="3128"/>
                  </a:lnTo>
                  <a:lnTo>
                    <a:pt x="619" y="3117"/>
                  </a:lnTo>
                  <a:lnTo>
                    <a:pt x="623" y="3112"/>
                  </a:lnTo>
                  <a:lnTo>
                    <a:pt x="626" y="3104"/>
                  </a:lnTo>
                  <a:lnTo>
                    <a:pt x="630" y="3096"/>
                  </a:lnTo>
                  <a:lnTo>
                    <a:pt x="632" y="3087"/>
                  </a:lnTo>
                  <a:lnTo>
                    <a:pt x="635" y="3060"/>
                  </a:lnTo>
                  <a:lnTo>
                    <a:pt x="638" y="3026"/>
                  </a:lnTo>
                  <a:lnTo>
                    <a:pt x="642" y="3010"/>
                  </a:lnTo>
                  <a:lnTo>
                    <a:pt x="647" y="2993"/>
                  </a:lnTo>
                  <a:lnTo>
                    <a:pt x="650" y="2985"/>
                  </a:lnTo>
                  <a:lnTo>
                    <a:pt x="654" y="2978"/>
                  </a:lnTo>
                  <a:lnTo>
                    <a:pt x="658" y="2971"/>
                  </a:lnTo>
                  <a:lnTo>
                    <a:pt x="662" y="2966"/>
                  </a:lnTo>
                  <a:lnTo>
                    <a:pt x="668" y="2961"/>
                  </a:lnTo>
                  <a:lnTo>
                    <a:pt x="672" y="2958"/>
                  </a:lnTo>
                  <a:lnTo>
                    <a:pt x="678" y="2955"/>
                  </a:lnTo>
                  <a:lnTo>
                    <a:pt x="683" y="2954"/>
                  </a:lnTo>
                  <a:lnTo>
                    <a:pt x="694" y="2951"/>
                  </a:lnTo>
                  <a:lnTo>
                    <a:pt x="705" y="2950"/>
                  </a:lnTo>
                  <a:lnTo>
                    <a:pt x="728" y="2951"/>
                  </a:lnTo>
                  <a:lnTo>
                    <a:pt x="751" y="2951"/>
                  </a:lnTo>
                  <a:lnTo>
                    <a:pt x="756" y="2950"/>
                  </a:lnTo>
                  <a:lnTo>
                    <a:pt x="761" y="2949"/>
                  </a:lnTo>
                  <a:lnTo>
                    <a:pt x="767" y="2947"/>
                  </a:lnTo>
                  <a:lnTo>
                    <a:pt x="771" y="2944"/>
                  </a:lnTo>
                  <a:lnTo>
                    <a:pt x="775" y="2940"/>
                  </a:lnTo>
                  <a:lnTo>
                    <a:pt x="780" y="2936"/>
                  </a:lnTo>
                  <a:lnTo>
                    <a:pt x="783" y="2931"/>
                  </a:lnTo>
                  <a:lnTo>
                    <a:pt x="787" y="2924"/>
                  </a:lnTo>
                  <a:lnTo>
                    <a:pt x="791" y="2916"/>
                  </a:lnTo>
                  <a:lnTo>
                    <a:pt x="793" y="2906"/>
                  </a:lnTo>
                  <a:lnTo>
                    <a:pt x="796" y="2897"/>
                  </a:lnTo>
                  <a:lnTo>
                    <a:pt x="798" y="2885"/>
                  </a:lnTo>
                  <a:lnTo>
                    <a:pt x="800" y="2871"/>
                  </a:lnTo>
                  <a:lnTo>
                    <a:pt x="801" y="2856"/>
                  </a:lnTo>
                  <a:lnTo>
                    <a:pt x="802" y="2840"/>
                  </a:lnTo>
                  <a:lnTo>
                    <a:pt x="802" y="2821"/>
                  </a:lnTo>
                  <a:lnTo>
                    <a:pt x="802" y="2813"/>
                  </a:lnTo>
                  <a:lnTo>
                    <a:pt x="801" y="2806"/>
                  </a:lnTo>
                  <a:lnTo>
                    <a:pt x="800" y="2798"/>
                  </a:lnTo>
                  <a:lnTo>
                    <a:pt x="797" y="2791"/>
                  </a:lnTo>
                  <a:lnTo>
                    <a:pt x="795" y="2785"/>
                  </a:lnTo>
                  <a:lnTo>
                    <a:pt x="792" y="2779"/>
                  </a:lnTo>
                  <a:lnTo>
                    <a:pt x="789" y="2774"/>
                  </a:lnTo>
                  <a:lnTo>
                    <a:pt x="784" y="2768"/>
                  </a:lnTo>
                  <a:lnTo>
                    <a:pt x="779" y="2764"/>
                  </a:lnTo>
                  <a:lnTo>
                    <a:pt x="773" y="2761"/>
                  </a:lnTo>
                  <a:lnTo>
                    <a:pt x="767" y="2757"/>
                  </a:lnTo>
                  <a:lnTo>
                    <a:pt x="760" y="2754"/>
                  </a:lnTo>
                  <a:lnTo>
                    <a:pt x="752" y="2752"/>
                  </a:lnTo>
                  <a:lnTo>
                    <a:pt x="744" y="2751"/>
                  </a:lnTo>
                  <a:lnTo>
                    <a:pt x="735" y="2750"/>
                  </a:lnTo>
                  <a:lnTo>
                    <a:pt x="725" y="2750"/>
                  </a:lnTo>
                  <a:lnTo>
                    <a:pt x="713" y="2750"/>
                  </a:lnTo>
                  <a:lnTo>
                    <a:pt x="702" y="2751"/>
                  </a:lnTo>
                  <a:lnTo>
                    <a:pt x="690" y="2752"/>
                  </a:lnTo>
                  <a:lnTo>
                    <a:pt x="678" y="2754"/>
                  </a:lnTo>
                  <a:lnTo>
                    <a:pt x="654" y="2760"/>
                  </a:lnTo>
                  <a:lnTo>
                    <a:pt x="631" y="2765"/>
                  </a:lnTo>
                  <a:lnTo>
                    <a:pt x="609" y="2769"/>
                  </a:lnTo>
                  <a:lnTo>
                    <a:pt x="590" y="2772"/>
                  </a:lnTo>
                  <a:lnTo>
                    <a:pt x="582" y="2773"/>
                  </a:lnTo>
                  <a:lnTo>
                    <a:pt x="575" y="2772"/>
                  </a:lnTo>
                  <a:lnTo>
                    <a:pt x="569" y="2771"/>
                  </a:lnTo>
                  <a:lnTo>
                    <a:pt x="565" y="2767"/>
                  </a:lnTo>
                  <a:lnTo>
                    <a:pt x="555" y="2760"/>
                  </a:lnTo>
                  <a:lnTo>
                    <a:pt x="543" y="2748"/>
                  </a:lnTo>
                  <a:lnTo>
                    <a:pt x="528" y="2732"/>
                  </a:lnTo>
                  <a:lnTo>
                    <a:pt x="513" y="2714"/>
                  </a:lnTo>
                  <a:lnTo>
                    <a:pt x="498" y="2693"/>
                  </a:lnTo>
                  <a:lnTo>
                    <a:pt x="485" y="2671"/>
                  </a:lnTo>
                  <a:lnTo>
                    <a:pt x="479" y="2660"/>
                  </a:lnTo>
                  <a:lnTo>
                    <a:pt x="474" y="2648"/>
                  </a:lnTo>
                  <a:lnTo>
                    <a:pt x="469" y="2637"/>
                  </a:lnTo>
                  <a:lnTo>
                    <a:pt x="467" y="2626"/>
                  </a:lnTo>
                  <a:lnTo>
                    <a:pt x="463" y="2616"/>
                  </a:lnTo>
                  <a:lnTo>
                    <a:pt x="460" y="2607"/>
                  </a:lnTo>
                  <a:lnTo>
                    <a:pt x="454" y="2601"/>
                  </a:lnTo>
                  <a:lnTo>
                    <a:pt x="449" y="2594"/>
                  </a:lnTo>
                  <a:lnTo>
                    <a:pt x="443" y="2590"/>
                  </a:lnTo>
                  <a:lnTo>
                    <a:pt x="437" y="2585"/>
                  </a:lnTo>
                  <a:lnTo>
                    <a:pt x="431" y="2582"/>
                  </a:lnTo>
                  <a:lnTo>
                    <a:pt x="425" y="2579"/>
                  </a:lnTo>
                  <a:lnTo>
                    <a:pt x="401" y="2573"/>
                  </a:lnTo>
                  <a:lnTo>
                    <a:pt x="389" y="2571"/>
                  </a:lnTo>
                  <a:lnTo>
                    <a:pt x="377" y="2562"/>
                  </a:lnTo>
                  <a:lnTo>
                    <a:pt x="370" y="2556"/>
                  </a:lnTo>
                  <a:lnTo>
                    <a:pt x="367" y="2552"/>
                  </a:lnTo>
                  <a:lnTo>
                    <a:pt x="366" y="2549"/>
                  </a:lnTo>
                  <a:lnTo>
                    <a:pt x="365" y="2546"/>
                  </a:lnTo>
                  <a:lnTo>
                    <a:pt x="365" y="2544"/>
                  </a:lnTo>
                  <a:lnTo>
                    <a:pt x="366" y="2539"/>
                  </a:lnTo>
                  <a:lnTo>
                    <a:pt x="369" y="2535"/>
                  </a:lnTo>
                  <a:lnTo>
                    <a:pt x="373" y="2530"/>
                  </a:lnTo>
                  <a:lnTo>
                    <a:pt x="377" y="2527"/>
                  </a:lnTo>
                  <a:lnTo>
                    <a:pt x="382" y="2524"/>
                  </a:lnTo>
                  <a:lnTo>
                    <a:pt x="385" y="2521"/>
                  </a:lnTo>
                  <a:lnTo>
                    <a:pt x="386" y="2516"/>
                  </a:lnTo>
                  <a:lnTo>
                    <a:pt x="386" y="2512"/>
                  </a:lnTo>
                  <a:lnTo>
                    <a:pt x="384" y="2507"/>
                  </a:lnTo>
                  <a:lnTo>
                    <a:pt x="377" y="2502"/>
                  </a:lnTo>
                  <a:lnTo>
                    <a:pt x="367" y="2496"/>
                  </a:lnTo>
                  <a:lnTo>
                    <a:pt x="353" y="2489"/>
                  </a:lnTo>
                  <a:lnTo>
                    <a:pt x="349" y="2488"/>
                  </a:lnTo>
                  <a:lnTo>
                    <a:pt x="340" y="2487"/>
                  </a:lnTo>
                  <a:lnTo>
                    <a:pt x="330" y="2483"/>
                  </a:lnTo>
                  <a:lnTo>
                    <a:pt x="319" y="2479"/>
                  </a:lnTo>
                  <a:lnTo>
                    <a:pt x="314" y="2477"/>
                  </a:lnTo>
                  <a:lnTo>
                    <a:pt x="309" y="2473"/>
                  </a:lnTo>
                  <a:lnTo>
                    <a:pt x="306" y="2470"/>
                  </a:lnTo>
                  <a:lnTo>
                    <a:pt x="304" y="2466"/>
                  </a:lnTo>
                  <a:lnTo>
                    <a:pt x="303" y="2461"/>
                  </a:lnTo>
                  <a:lnTo>
                    <a:pt x="303" y="2456"/>
                  </a:lnTo>
                  <a:lnTo>
                    <a:pt x="305" y="2450"/>
                  </a:lnTo>
                  <a:lnTo>
                    <a:pt x="309" y="2445"/>
                  </a:lnTo>
                  <a:lnTo>
                    <a:pt x="314" y="2435"/>
                  </a:lnTo>
                  <a:lnTo>
                    <a:pt x="318" y="2426"/>
                  </a:lnTo>
                  <a:lnTo>
                    <a:pt x="324" y="2420"/>
                  </a:lnTo>
                  <a:lnTo>
                    <a:pt x="330" y="2414"/>
                  </a:lnTo>
                  <a:lnTo>
                    <a:pt x="336" y="2410"/>
                  </a:lnTo>
                  <a:lnTo>
                    <a:pt x="343" y="2407"/>
                  </a:lnTo>
                  <a:lnTo>
                    <a:pt x="350" y="2403"/>
                  </a:lnTo>
                  <a:lnTo>
                    <a:pt x="358" y="2401"/>
                  </a:lnTo>
                  <a:lnTo>
                    <a:pt x="364" y="2399"/>
                  </a:lnTo>
                  <a:lnTo>
                    <a:pt x="371" y="2396"/>
                  </a:lnTo>
                  <a:lnTo>
                    <a:pt x="377" y="2392"/>
                  </a:lnTo>
                  <a:lnTo>
                    <a:pt x="383" y="2388"/>
                  </a:lnTo>
                  <a:lnTo>
                    <a:pt x="387" y="2382"/>
                  </a:lnTo>
                  <a:lnTo>
                    <a:pt x="392" y="2376"/>
                  </a:lnTo>
                  <a:lnTo>
                    <a:pt x="395" y="2367"/>
                  </a:lnTo>
                  <a:lnTo>
                    <a:pt x="397" y="2357"/>
                  </a:lnTo>
                  <a:lnTo>
                    <a:pt x="406" y="2299"/>
                  </a:lnTo>
                  <a:lnTo>
                    <a:pt x="414" y="2246"/>
                  </a:lnTo>
                  <a:lnTo>
                    <a:pt x="419" y="2197"/>
                  </a:lnTo>
                  <a:lnTo>
                    <a:pt x="423" y="2150"/>
                  </a:lnTo>
                  <a:lnTo>
                    <a:pt x="427" y="2103"/>
                  </a:lnTo>
                  <a:lnTo>
                    <a:pt x="429" y="2055"/>
                  </a:lnTo>
                  <a:lnTo>
                    <a:pt x="430" y="2004"/>
                  </a:lnTo>
                  <a:lnTo>
                    <a:pt x="431" y="1949"/>
                  </a:lnTo>
                  <a:lnTo>
                    <a:pt x="430" y="1925"/>
                  </a:lnTo>
                  <a:lnTo>
                    <a:pt x="427" y="1902"/>
                  </a:lnTo>
                  <a:lnTo>
                    <a:pt x="423" y="1879"/>
                  </a:lnTo>
                  <a:lnTo>
                    <a:pt x="418" y="1858"/>
                  </a:lnTo>
                  <a:lnTo>
                    <a:pt x="411" y="1840"/>
                  </a:lnTo>
                  <a:lnTo>
                    <a:pt x="405" y="1821"/>
                  </a:lnTo>
                  <a:lnTo>
                    <a:pt x="396" y="1805"/>
                  </a:lnTo>
                  <a:lnTo>
                    <a:pt x="388" y="1790"/>
                  </a:lnTo>
                  <a:lnTo>
                    <a:pt x="380" y="1776"/>
                  </a:lnTo>
                  <a:lnTo>
                    <a:pt x="371" y="1764"/>
                  </a:lnTo>
                  <a:lnTo>
                    <a:pt x="362" y="1754"/>
                  </a:lnTo>
                  <a:lnTo>
                    <a:pt x="354" y="1745"/>
                  </a:lnTo>
                  <a:lnTo>
                    <a:pt x="347" y="1739"/>
                  </a:lnTo>
                  <a:lnTo>
                    <a:pt x="340" y="1734"/>
                  </a:lnTo>
                  <a:lnTo>
                    <a:pt x="335" y="1731"/>
                  </a:lnTo>
                  <a:lnTo>
                    <a:pt x="330" y="1730"/>
                  </a:lnTo>
                  <a:lnTo>
                    <a:pt x="320" y="1729"/>
                  </a:lnTo>
                  <a:lnTo>
                    <a:pt x="313" y="1728"/>
                  </a:lnTo>
                  <a:lnTo>
                    <a:pt x="305" y="1726"/>
                  </a:lnTo>
                  <a:lnTo>
                    <a:pt x="298" y="1724"/>
                  </a:lnTo>
                  <a:lnTo>
                    <a:pt x="286" y="1718"/>
                  </a:lnTo>
                  <a:lnTo>
                    <a:pt x="278" y="1710"/>
                  </a:lnTo>
                  <a:lnTo>
                    <a:pt x="271" y="1703"/>
                  </a:lnTo>
                  <a:lnTo>
                    <a:pt x="266" y="1695"/>
                  </a:lnTo>
                  <a:lnTo>
                    <a:pt x="260" y="1686"/>
                  </a:lnTo>
                  <a:lnTo>
                    <a:pt x="255" y="1679"/>
                  </a:lnTo>
                  <a:lnTo>
                    <a:pt x="249" y="1670"/>
                  </a:lnTo>
                  <a:lnTo>
                    <a:pt x="242" y="1663"/>
                  </a:lnTo>
                  <a:lnTo>
                    <a:pt x="235" y="1657"/>
                  </a:lnTo>
                  <a:lnTo>
                    <a:pt x="224" y="1651"/>
                  </a:lnTo>
                  <a:lnTo>
                    <a:pt x="217" y="1649"/>
                  </a:lnTo>
                  <a:lnTo>
                    <a:pt x="211" y="1647"/>
                  </a:lnTo>
                  <a:lnTo>
                    <a:pt x="202" y="1646"/>
                  </a:lnTo>
                  <a:lnTo>
                    <a:pt x="193" y="1645"/>
                  </a:lnTo>
                  <a:lnTo>
                    <a:pt x="172" y="1643"/>
                  </a:lnTo>
                  <a:lnTo>
                    <a:pt x="147" y="1646"/>
                  </a:lnTo>
                  <a:lnTo>
                    <a:pt x="137" y="1646"/>
                  </a:lnTo>
                  <a:lnTo>
                    <a:pt x="127" y="1645"/>
                  </a:lnTo>
                  <a:lnTo>
                    <a:pt x="119" y="1643"/>
                  </a:lnTo>
                  <a:lnTo>
                    <a:pt x="109" y="1641"/>
                  </a:lnTo>
                  <a:lnTo>
                    <a:pt x="91" y="1637"/>
                  </a:lnTo>
                  <a:lnTo>
                    <a:pt x="73" y="1630"/>
                  </a:lnTo>
                  <a:lnTo>
                    <a:pt x="36" y="1614"/>
                  </a:lnTo>
                  <a:lnTo>
                    <a:pt x="0" y="1599"/>
                  </a:lnTo>
                  <a:lnTo>
                    <a:pt x="28" y="1579"/>
                  </a:lnTo>
                  <a:lnTo>
                    <a:pt x="62" y="1551"/>
                  </a:lnTo>
                  <a:lnTo>
                    <a:pt x="102" y="1520"/>
                  </a:lnTo>
                  <a:lnTo>
                    <a:pt x="143" y="1488"/>
                  </a:lnTo>
                  <a:lnTo>
                    <a:pt x="183" y="1457"/>
                  </a:lnTo>
                  <a:lnTo>
                    <a:pt x="218" y="1431"/>
                  </a:lnTo>
                  <a:lnTo>
                    <a:pt x="234" y="1420"/>
                  </a:lnTo>
                  <a:lnTo>
                    <a:pt x="246" y="1412"/>
                  </a:lnTo>
                  <a:lnTo>
                    <a:pt x="256" y="1406"/>
                  </a:lnTo>
                  <a:lnTo>
                    <a:pt x="263" y="1403"/>
                  </a:lnTo>
                  <a:lnTo>
                    <a:pt x="279" y="1399"/>
                  </a:lnTo>
                  <a:lnTo>
                    <a:pt x="290" y="1397"/>
                  </a:lnTo>
                  <a:lnTo>
                    <a:pt x="297" y="1396"/>
                  </a:lnTo>
                  <a:lnTo>
                    <a:pt x="303" y="1396"/>
                  </a:lnTo>
                  <a:lnTo>
                    <a:pt x="308" y="1396"/>
                  </a:lnTo>
                  <a:lnTo>
                    <a:pt x="317" y="1395"/>
                  </a:lnTo>
                  <a:lnTo>
                    <a:pt x="329" y="1391"/>
                  </a:lnTo>
                  <a:lnTo>
                    <a:pt x="348" y="1385"/>
                  </a:lnTo>
                  <a:lnTo>
                    <a:pt x="354" y="1381"/>
                  </a:lnTo>
                  <a:lnTo>
                    <a:pt x="362" y="1377"/>
                  </a:lnTo>
                  <a:lnTo>
                    <a:pt x="369" y="1369"/>
                  </a:lnTo>
                  <a:lnTo>
                    <a:pt x="376" y="1361"/>
                  </a:lnTo>
                  <a:lnTo>
                    <a:pt x="393" y="1340"/>
                  </a:lnTo>
                  <a:lnTo>
                    <a:pt x="408" y="1316"/>
                  </a:lnTo>
                  <a:lnTo>
                    <a:pt x="425" y="1290"/>
                  </a:lnTo>
                  <a:lnTo>
                    <a:pt x="440" y="1267"/>
                  </a:lnTo>
                  <a:lnTo>
                    <a:pt x="448" y="1256"/>
                  </a:lnTo>
                  <a:lnTo>
                    <a:pt x="454" y="1247"/>
                  </a:lnTo>
                  <a:lnTo>
                    <a:pt x="461" y="1239"/>
                  </a:lnTo>
                  <a:lnTo>
                    <a:pt x="467" y="1232"/>
                  </a:lnTo>
                  <a:lnTo>
                    <a:pt x="478" y="1220"/>
                  </a:lnTo>
                  <a:lnTo>
                    <a:pt x="489" y="1208"/>
                  </a:lnTo>
                  <a:lnTo>
                    <a:pt x="497" y="1197"/>
                  </a:lnTo>
                  <a:lnTo>
                    <a:pt x="503" y="1187"/>
                  </a:lnTo>
                  <a:lnTo>
                    <a:pt x="513" y="1170"/>
                  </a:lnTo>
                  <a:lnTo>
                    <a:pt x="522" y="1154"/>
                  </a:lnTo>
                  <a:lnTo>
                    <a:pt x="525" y="1148"/>
                  </a:lnTo>
                  <a:lnTo>
                    <a:pt x="529" y="1142"/>
                  </a:lnTo>
                  <a:lnTo>
                    <a:pt x="533" y="1137"/>
                  </a:lnTo>
                  <a:lnTo>
                    <a:pt x="539" y="1131"/>
                  </a:lnTo>
                  <a:lnTo>
                    <a:pt x="545" y="1126"/>
                  </a:lnTo>
                  <a:lnTo>
                    <a:pt x="553" y="1122"/>
                  </a:lnTo>
                  <a:lnTo>
                    <a:pt x="562" y="1116"/>
                  </a:lnTo>
                  <a:lnTo>
                    <a:pt x="573" y="1112"/>
                  </a:lnTo>
                  <a:lnTo>
                    <a:pt x="577" y="1110"/>
                  </a:lnTo>
                  <a:lnTo>
                    <a:pt x="581" y="1106"/>
                  </a:lnTo>
                  <a:lnTo>
                    <a:pt x="585" y="1102"/>
                  </a:lnTo>
                  <a:lnTo>
                    <a:pt x="588" y="1097"/>
                  </a:lnTo>
                  <a:lnTo>
                    <a:pt x="592" y="1088"/>
                  </a:lnTo>
                  <a:lnTo>
                    <a:pt x="596" y="1076"/>
                  </a:lnTo>
                  <a:lnTo>
                    <a:pt x="600" y="1046"/>
                  </a:lnTo>
                  <a:lnTo>
                    <a:pt x="604" y="1011"/>
                  </a:lnTo>
                  <a:lnTo>
                    <a:pt x="609" y="992"/>
                  </a:lnTo>
                  <a:lnTo>
                    <a:pt x="615" y="972"/>
                  </a:lnTo>
                  <a:lnTo>
                    <a:pt x="620" y="963"/>
                  </a:lnTo>
                  <a:lnTo>
                    <a:pt x="624" y="953"/>
                  </a:lnTo>
                  <a:lnTo>
                    <a:pt x="630" y="942"/>
                  </a:lnTo>
                  <a:lnTo>
                    <a:pt x="636" y="932"/>
                  </a:lnTo>
                  <a:lnTo>
                    <a:pt x="643" y="922"/>
                  </a:lnTo>
                  <a:lnTo>
                    <a:pt x="650" y="911"/>
                  </a:lnTo>
                  <a:lnTo>
                    <a:pt x="660" y="901"/>
                  </a:lnTo>
                  <a:lnTo>
                    <a:pt x="670" y="891"/>
                  </a:lnTo>
                  <a:lnTo>
                    <a:pt x="681" y="880"/>
                  </a:lnTo>
                  <a:lnTo>
                    <a:pt x="693" y="871"/>
                  </a:lnTo>
                  <a:lnTo>
                    <a:pt x="707" y="861"/>
                  </a:lnTo>
                  <a:lnTo>
                    <a:pt x="722" y="851"/>
                  </a:lnTo>
                  <a:lnTo>
                    <a:pt x="730" y="845"/>
                  </a:lnTo>
                  <a:lnTo>
                    <a:pt x="737" y="838"/>
                  </a:lnTo>
                  <a:lnTo>
                    <a:pt x="744" y="828"/>
                  </a:lnTo>
                  <a:lnTo>
                    <a:pt x="750" y="817"/>
                  </a:lnTo>
                  <a:lnTo>
                    <a:pt x="756" y="805"/>
                  </a:lnTo>
                  <a:lnTo>
                    <a:pt x="761" y="792"/>
                  </a:lnTo>
                  <a:lnTo>
                    <a:pt x="766" y="778"/>
                  </a:lnTo>
                  <a:lnTo>
                    <a:pt x="770" y="765"/>
                  </a:lnTo>
                  <a:lnTo>
                    <a:pt x="781" y="719"/>
                  </a:lnTo>
                  <a:lnTo>
                    <a:pt x="784" y="699"/>
                  </a:lnTo>
                  <a:lnTo>
                    <a:pt x="781" y="686"/>
                  </a:lnTo>
                  <a:lnTo>
                    <a:pt x="779" y="674"/>
                  </a:lnTo>
                  <a:lnTo>
                    <a:pt x="778" y="664"/>
                  </a:lnTo>
                  <a:lnTo>
                    <a:pt x="778" y="655"/>
                  </a:lnTo>
                  <a:lnTo>
                    <a:pt x="779" y="647"/>
                  </a:lnTo>
                  <a:lnTo>
                    <a:pt x="780" y="639"/>
                  </a:lnTo>
                  <a:lnTo>
                    <a:pt x="782" y="632"/>
                  </a:lnTo>
                  <a:lnTo>
                    <a:pt x="784" y="626"/>
                  </a:lnTo>
                  <a:lnTo>
                    <a:pt x="787" y="621"/>
                  </a:lnTo>
                  <a:lnTo>
                    <a:pt x="791" y="615"/>
                  </a:lnTo>
                  <a:lnTo>
                    <a:pt x="794" y="610"/>
                  </a:lnTo>
                  <a:lnTo>
                    <a:pt x="798" y="605"/>
                  </a:lnTo>
                  <a:lnTo>
                    <a:pt x="808" y="598"/>
                  </a:lnTo>
                  <a:lnTo>
                    <a:pt x="819" y="589"/>
                  </a:lnTo>
                  <a:lnTo>
                    <a:pt x="829" y="580"/>
                  </a:lnTo>
                  <a:lnTo>
                    <a:pt x="840" y="570"/>
                  </a:lnTo>
                  <a:lnTo>
                    <a:pt x="846" y="564"/>
                  </a:lnTo>
                  <a:lnTo>
                    <a:pt x="850" y="558"/>
                  </a:lnTo>
                  <a:lnTo>
                    <a:pt x="855" y="550"/>
                  </a:lnTo>
                  <a:lnTo>
                    <a:pt x="860" y="543"/>
                  </a:lnTo>
                  <a:lnTo>
                    <a:pt x="863" y="534"/>
                  </a:lnTo>
                  <a:lnTo>
                    <a:pt x="868" y="525"/>
                  </a:lnTo>
                  <a:lnTo>
                    <a:pt x="871" y="514"/>
                  </a:lnTo>
                  <a:lnTo>
                    <a:pt x="873" y="503"/>
                  </a:lnTo>
                  <a:lnTo>
                    <a:pt x="875" y="490"/>
                  </a:lnTo>
                  <a:lnTo>
                    <a:pt x="876" y="476"/>
                  </a:lnTo>
                  <a:lnTo>
                    <a:pt x="877" y="460"/>
                  </a:lnTo>
                  <a:lnTo>
                    <a:pt x="877" y="444"/>
                  </a:lnTo>
                  <a:lnTo>
                    <a:pt x="877" y="441"/>
                  </a:lnTo>
                  <a:lnTo>
                    <a:pt x="878" y="437"/>
                  </a:lnTo>
                  <a:lnTo>
                    <a:pt x="880" y="436"/>
                  </a:lnTo>
                  <a:lnTo>
                    <a:pt x="883" y="434"/>
                  </a:lnTo>
                  <a:lnTo>
                    <a:pt x="892" y="430"/>
                  </a:lnTo>
                  <a:lnTo>
                    <a:pt x="903" y="421"/>
                  </a:lnTo>
                  <a:lnTo>
                    <a:pt x="909" y="416"/>
                  </a:lnTo>
                  <a:lnTo>
                    <a:pt x="916" y="407"/>
                  </a:lnTo>
                  <a:lnTo>
                    <a:pt x="923" y="396"/>
                  </a:lnTo>
                  <a:lnTo>
                    <a:pt x="931" y="383"/>
                  </a:lnTo>
                  <a:lnTo>
                    <a:pt x="939" y="367"/>
                  </a:lnTo>
                  <a:lnTo>
                    <a:pt x="948" y="348"/>
                  </a:lnTo>
                  <a:lnTo>
                    <a:pt x="956" y="325"/>
                  </a:lnTo>
                  <a:lnTo>
                    <a:pt x="965" y="297"/>
                  </a:lnTo>
                  <a:lnTo>
                    <a:pt x="966" y="289"/>
                  </a:lnTo>
                  <a:lnTo>
                    <a:pt x="965" y="282"/>
                  </a:lnTo>
                  <a:lnTo>
                    <a:pt x="964" y="276"/>
                  </a:lnTo>
                  <a:lnTo>
                    <a:pt x="962" y="271"/>
                  </a:lnTo>
                  <a:lnTo>
                    <a:pt x="955" y="261"/>
                  </a:lnTo>
                  <a:lnTo>
                    <a:pt x="949" y="252"/>
                  </a:lnTo>
                  <a:lnTo>
                    <a:pt x="945" y="248"/>
                  </a:lnTo>
                  <a:lnTo>
                    <a:pt x="943" y="243"/>
                  </a:lnTo>
                  <a:lnTo>
                    <a:pt x="942" y="238"/>
                  </a:lnTo>
                  <a:lnTo>
                    <a:pt x="942" y="231"/>
                  </a:lnTo>
                  <a:lnTo>
                    <a:pt x="943" y="225"/>
                  </a:lnTo>
                  <a:lnTo>
                    <a:pt x="946" y="217"/>
                  </a:lnTo>
                  <a:lnTo>
                    <a:pt x="952" y="208"/>
                  </a:lnTo>
                  <a:lnTo>
                    <a:pt x="960" y="198"/>
                  </a:lnTo>
                  <a:lnTo>
                    <a:pt x="965" y="190"/>
                  </a:lnTo>
                  <a:lnTo>
                    <a:pt x="971" y="179"/>
                  </a:lnTo>
                  <a:lnTo>
                    <a:pt x="976" y="167"/>
                  </a:lnTo>
                  <a:lnTo>
                    <a:pt x="979" y="153"/>
                  </a:lnTo>
                  <a:lnTo>
                    <a:pt x="987" y="125"/>
                  </a:lnTo>
                  <a:lnTo>
                    <a:pt x="993" y="94"/>
                  </a:lnTo>
                  <a:lnTo>
                    <a:pt x="997" y="65"/>
                  </a:lnTo>
                  <a:lnTo>
                    <a:pt x="1001" y="38"/>
                  </a:lnTo>
                  <a:lnTo>
                    <a:pt x="1005" y="15"/>
                  </a:lnTo>
                  <a:lnTo>
                    <a:pt x="1009" y="0"/>
                  </a:lnTo>
                  <a:lnTo>
                    <a:pt x="1023" y="5"/>
                  </a:lnTo>
                  <a:lnTo>
                    <a:pt x="1035" y="13"/>
                  </a:lnTo>
                  <a:lnTo>
                    <a:pt x="1046" y="21"/>
                  </a:lnTo>
                  <a:lnTo>
                    <a:pt x="1055" y="30"/>
                  </a:lnTo>
                  <a:lnTo>
                    <a:pt x="1073" y="46"/>
                  </a:lnTo>
                  <a:lnTo>
                    <a:pt x="1091" y="62"/>
                  </a:lnTo>
                  <a:lnTo>
                    <a:pt x="1091" y="62"/>
                  </a:lnTo>
                  <a:lnTo>
                    <a:pt x="1116" y="44"/>
                  </a:lnTo>
                  <a:lnTo>
                    <a:pt x="1116" y="44"/>
                  </a:lnTo>
                  <a:lnTo>
                    <a:pt x="1121" y="43"/>
                  </a:lnTo>
                  <a:lnTo>
                    <a:pt x="1125" y="42"/>
                  </a:lnTo>
                  <a:lnTo>
                    <a:pt x="1128" y="43"/>
                  </a:lnTo>
                  <a:lnTo>
                    <a:pt x="1131" y="44"/>
                  </a:lnTo>
                  <a:lnTo>
                    <a:pt x="1133" y="45"/>
                  </a:lnTo>
                  <a:lnTo>
                    <a:pt x="1134" y="47"/>
                  </a:lnTo>
                  <a:lnTo>
                    <a:pt x="1135" y="50"/>
                  </a:lnTo>
                  <a:lnTo>
                    <a:pt x="1136" y="54"/>
                  </a:lnTo>
                  <a:lnTo>
                    <a:pt x="1138" y="68"/>
                  </a:lnTo>
                  <a:lnTo>
                    <a:pt x="1139" y="80"/>
                  </a:lnTo>
                  <a:lnTo>
                    <a:pt x="1153" y="68"/>
                  </a:lnTo>
                  <a:lnTo>
                    <a:pt x="1159" y="60"/>
                  </a:lnTo>
                  <a:lnTo>
                    <a:pt x="1161" y="59"/>
                  </a:lnTo>
                  <a:lnTo>
                    <a:pt x="1164" y="59"/>
                  </a:lnTo>
                  <a:lnTo>
                    <a:pt x="1166" y="60"/>
                  </a:lnTo>
                  <a:lnTo>
                    <a:pt x="1168" y="61"/>
                  </a:lnTo>
                  <a:lnTo>
                    <a:pt x="1176" y="67"/>
                  </a:lnTo>
                  <a:lnTo>
                    <a:pt x="1187" y="78"/>
                  </a:lnTo>
                  <a:lnTo>
                    <a:pt x="1193" y="81"/>
                  </a:lnTo>
                  <a:lnTo>
                    <a:pt x="1198" y="87"/>
                  </a:lnTo>
                  <a:lnTo>
                    <a:pt x="1203" y="93"/>
                  </a:lnTo>
                  <a:lnTo>
                    <a:pt x="1206" y="100"/>
                  </a:lnTo>
                  <a:lnTo>
                    <a:pt x="1211" y="111"/>
                  </a:lnTo>
                  <a:lnTo>
                    <a:pt x="1212" y="116"/>
                  </a:lnTo>
                  <a:lnTo>
                    <a:pt x="1232" y="114"/>
                  </a:lnTo>
                  <a:lnTo>
                    <a:pt x="1244" y="114"/>
                  </a:lnTo>
                  <a:lnTo>
                    <a:pt x="1253" y="115"/>
                  </a:lnTo>
                  <a:lnTo>
                    <a:pt x="1267" y="116"/>
                  </a:lnTo>
                  <a:lnTo>
                    <a:pt x="1272" y="116"/>
                  </a:lnTo>
                  <a:lnTo>
                    <a:pt x="1276" y="118"/>
                  </a:lnTo>
                  <a:lnTo>
                    <a:pt x="1281" y="121"/>
                  </a:lnTo>
                  <a:lnTo>
                    <a:pt x="1284" y="124"/>
                  </a:lnTo>
                  <a:lnTo>
                    <a:pt x="1286" y="128"/>
                  </a:lnTo>
                  <a:lnTo>
                    <a:pt x="1290" y="133"/>
                  </a:lnTo>
                  <a:lnTo>
                    <a:pt x="1291" y="139"/>
                  </a:lnTo>
                  <a:lnTo>
                    <a:pt x="1293" y="145"/>
                  </a:lnTo>
                  <a:lnTo>
                    <a:pt x="1294" y="158"/>
                  </a:lnTo>
                  <a:lnTo>
                    <a:pt x="1295" y="173"/>
                  </a:lnTo>
                  <a:lnTo>
                    <a:pt x="1295" y="189"/>
                  </a:lnTo>
                  <a:lnTo>
                    <a:pt x="1296" y="204"/>
                  </a:lnTo>
                  <a:lnTo>
                    <a:pt x="1296" y="219"/>
                  </a:lnTo>
                  <a:lnTo>
                    <a:pt x="1297" y="234"/>
                  </a:lnTo>
                  <a:lnTo>
                    <a:pt x="1298" y="246"/>
                  </a:lnTo>
                  <a:lnTo>
                    <a:pt x="1303" y="255"/>
                  </a:lnTo>
                  <a:lnTo>
                    <a:pt x="1305" y="259"/>
                  </a:lnTo>
                  <a:lnTo>
                    <a:pt x="1307" y="262"/>
                  </a:lnTo>
                  <a:lnTo>
                    <a:pt x="1310" y="264"/>
                  </a:lnTo>
                  <a:lnTo>
                    <a:pt x="1315" y="265"/>
                  </a:lnTo>
                  <a:lnTo>
                    <a:pt x="1319" y="265"/>
                  </a:lnTo>
                  <a:lnTo>
                    <a:pt x="1325" y="264"/>
                  </a:lnTo>
                  <a:lnTo>
                    <a:pt x="1331" y="262"/>
                  </a:lnTo>
                  <a:lnTo>
                    <a:pt x="1339" y="258"/>
                  </a:lnTo>
                  <a:lnTo>
                    <a:pt x="1346" y="252"/>
                  </a:lnTo>
                  <a:lnTo>
                    <a:pt x="1353" y="246"/>
                  </a:lnTo>
                  <a:lnTo>
                    <a:pt x="1359" y="237"/>
                  </a:lnTo>
                  <a:lnTo>
                    <a:pt x="1364" y="228"/>
                  </a:lnTo>
                  <a:lnTo>
                    <a:pt x="1369" y="218"/>
                  </a:lnTo>
                  <a:lnTo>
                    <a:pt x="1372" y="207"/>
                  </a:lnTo>
                  <a:lnTo>
                    <a:pt x="1374" y="196"/>
                  </a:lnTo>
                  <a:lnTo>
                    <a:pt x="1375" y="185"/>
                  </a:lnTo>
                  <a:lnTo>
                    <a:pt x="1387" y="183"/>
                  </a:lnTo>
                  <a:lnTo>
                    <a:pt x="1397" y="182"/>
                  </a:lnTo>
                  <a:lnTo>
                    <a:pt x="1407" y="181"/>
                  </a:lnTo>
                  <a:lnTo>
                    <a:pt x="1415" y="181"/>
                  </a:lnTo>
                  <a:lnTo>
                    <a:pt x="1421" y="182"/>
                  </a:lnTo>
                  <a:lnTo>
                    <a:pt x="1428" y="184"/>
                  </a:lnTo>
                  <a:lnTo>
                    <a:pt x="1433" y="186"/>
                  </a:lnTo>
                  <a:lnTo>
                    <a:pt x="1438" y="190"/>
                  </a:lnTo>
                  <a:lnTo>
                    <a:pt x="1446" y="195"/>
                  </a:lnTo>
                  <a:lnTo>
                    <a:pt x="1455" y="201"/>
                  </a:lnTo>
                  <a:lnTo>
                    <a:pt x="1460" y="203"/>
                  </a:lnTo>
                  <a:lnTo>
                    <a:pt x="1465" y="205"/>
                  </a:lnTo>
                  <a:lnTo>
                    <a:pt x="1471" y="206"/>
                  </a:lnTo>
                  <a:lnTo>
                    <a:pt x="1478" y="206"/>
                  </a:lnTo>
                  <a:lnTo>
                    <a:pt x="1483" y="207"/>
                  </a:lnTo>
                  <a:lnTo>
                    <a:pt x="1489" y="209"/>
                  </a:lnTo>
                  <a:lnTo>
                    <a:pt x="1497" y="214"/>
                  </a:lnTo>
                  <a:lnTo>
                    <a:pt x="1505" y="220"/>
                  </a:lnTo>
                  <a:lnTo>
                    <a:pt x="1523" y="237"/>
                  </a:lnTo>
                  <a:lnTo>
                    <a:pt x="1544" y="259"/>
                  </a:lnTo>
                  <a:lnTo>
                    <a:pt x="1568" y="285"/>
                  </a:lnTo>
                  <a:lnTo>
                    <a:pt x="1594" y="316"/>
                  </a:lnTo>
                  <a:lnTo>
                    <a:pt x="1623" y="351"/>
                  </a:lnTo>
                  <a:lnTo>
                    <a:pt x="1654" y="389"/>
                  </a:lnTo>
                  <a:lnTo>
                    <a:pt x="1656" y="395"/>
                  </a:lnTo>
                  <a:lnTo>
                    <a:pt x="1658" y="399"/>
                  </a:lnTo>
                  <a:lnTo>
                    <a:pt x="1658" y="405"/>
                  </a:lnTo>
                  <a:lnTo>
                    <a:pt x="1658" y="410"/>
                  </a:lnTo>
                  <a:lnTo>
                    <a:pt x="1657" y="416"/>
                  </a:lnTo>
                  <a:lnTo>
                    <a:pt x="1656" y="422"/>
                  </a:lnTo>
                  <a:lnTo>
                    <a:pt x="1653" y="428"/>
                  </a:lnTo>
                  <a:lnTo>
                    <a:pt x="1650" y="434"/>
                  </a:lnTo>
                  <a:lnTo>
                    <a:pt x="1642" y="447"/>
                  </a:lnTo>
                  <a:lnTo>
                    <a:pt x="1633" y="459"/>
                  </a:lnTo>
                  <a:lnTo>
                    <a:pt x="1623" y="473"/>
                  </a:lnTo>
                  <a:lnTo>
                    <a:pt x="1613" y="485"/>
                  </a:lnTo>
                  <a:lnTo>
                    <a:pt x="1603" y="497"/>
                  </a:lnTo>
                  <a:lnTo>
                    <a:pt x="1594" y="507"/>
                  </a:lnTo>
                  <a:lnTo>
                    <a:pt x="1587" y="516"/>
                  </a:lnTo>
                  <a:lnTo>
                    <a:pt x="1582" y="525"/>
                  </a:lnTo>
                  <a:lnTo>
                    <a:pt x="1581" y="528"/>
                  </a:lnTo>
                  <a:lnTo>
                    <a:pt x="1580" y="532"/>
                  </a:lnTo>
                  <a:lnTo>
                    <a:pt x="1580" y="534"/>
                  </a:lnTo>
                  <a:lnTo>
                    <a:pt x="1582" y="536"/>
                  </a:lnTo>
                  <a:lnTo>
                    <a:pt x="1585" y="537"/>
                  </a:lnTo>
                  <a:lnTo>
                    <a:pt x="1588" y="538"/>
                  </a:lnTo>
                  <a:lnTo>
                    <a:pt x="1593" y="539"/>
                  </a:lnTo>
                  <a:lnTo>
                    <a:pt x="1599" y="539"/>
                  </a:lnTo>
                  <a:lnTo>
                    <a:pt x="1609" y="522"/>
                  </a:lnTo>
                  <a:lnTo>
                    <a:pt x="1619" y="507"/>
                  </a:lnTo>
                  <a:lnTo>
                    <a:pt x="1627" y="494"/>
                  </a:lnTo>
                  <a:lnTo>
                    <a:pt x="1635" y="485"/>
                  </a:lnTo>
                  <a:lnTo>
                    <a:pt x="1643" y="476"/>
                  </a:lnTo>
                  <a:lnTo>
                    <a:pt x="1649" y="470"/>
                  </a:lnTo>
                  <a:lnTo>
                    <a:pt x="1656" y="466"/>
                  </a:lnTo>
                  <a:lnTo>
                    <a:pt x="1661" y="464"/>
                  </a:lnTo>
                  <a:lnTo>
                    <a:pt x="1667" y="463"/>
                  </a:lnTo>
                  <a:lnTo>
                    <a:pt x="1671" y="463"/>
                  </a:lnTo>
                  <a:lnTo>
                    <a:pt x="1676" y="465"/>
                  </a:lnTo>
                  <a:lnTo>
                    <a:pt x="1680" y="467"/>
                  </a:lnTo>
                  <a:lnTo>
                    <a:pt x="1682" y="471"/>
                  </a:lnTo>
                  <a:lnTo>
                    <a:pt x="1685" y="476"/>
                  </a:lnTo>
                  <a:lnTo>
                    <a:pt x="1688" y="481"/>
                  </a:lnTo>
                  <a:lnTo>
                    <a:pt x="1690" y="488"/>
                  </a:lnTo>
                  <a:lnTo>
                    <a:pt x="1692" y="501"/>
                  </a:lnTo>
                  <a:lnTo>
                    <a:pt x="1692" y="516"/>
                  </a:lnTo>
                  <a:lnTo>
                    <a:pt x="1692" y="531"/>
                  </a:lnTo>
                  <a:lnTo>
                    <a:pt x="1690" y="544"/>
                  </a:lnTo>
                  <a:lnTo>
                    <a:pt x="1689" y="549"/>
                  </a:lnTo>
                  <a:lnTo>
                    <a:pt x="1687" y="555"/>
                  </a:lnTo>
                  <a:lnTo>
                    <a:pt x="1684" y="559"/>
                  </a:lnTo>
                  <a:lnTo>
                    <a:pt x="1682" y="562"/>
                  </a:lnTo>
                  <a:lnTo>
                    <a:pt x="1680" y="565"/>
                  </a:lnTo>
                  <a:lnTo>
                    <a:pt x="1677" y="565"/>
                  </a:lnTo>
                  <a:lnTo>
                    <a:pt x="1675" y="565"/>
                  </a:lnTo>
                  <a:lnTo>
                    <a:pt x="1671" y="562"/>
                  </a:lnTo>
                  <a:lnTo>
                    <a:pt x="1669" y="575"/>
                  </a:lnTo>
                  <a:lnTo>
                    <a:pt x="1667" y="585"/>
                  </a:lnTo>
                  <a:lnTo>
                    <a:pt x="1664" y="595"/>
                  </a:lnTo>
                  <a:lnTo>
                    <a:pt x="1659" y="604"/>
                  </a:lnTo>
                  <a:lnTo>
                    <a:pt x="1649" y="622"/>
                  </a:lnTo>
                  <a:lnTo>
                    <a:pt x="1639" y="636"/>
                  </a:lnTo>
                  <a:lnTo>
                    <a:pt x="1628" y="651"/>
                  </a:lnTo>
                  <a:lnTo>
                    <a:pt x="1619" y="668"/>
                  </a:lnTo>
                  <a:lnTo>
                    <a:pt x="1615" y="676"/>
                  </a:lnTo>
                  <a:lnTo>
                    <a:pt x="1612" y="685"/>
                  </a:lnTo>
                  <a:lnTo>
                    <a:pt x="1609" y="695"/>
                  </a:lnTo>
                  <a:lnTo>
                    <a:pt x="1607" y="707"/>
                  </a:lnTo>
                  <a:lnTo>
                    <a:pt x="1610" y="710"/>
                  </a:lnTo>
                  <a:lnTo>
                    <a:pt x="1614" y="712"/>
                  </a:lnTo>
                  <a:lnTo>
                    <a:pt x="1618" y="712"/>
                  </a:lnTo>
                  <a:lnTo>
                    <a:pt x="1622" y="710"/>
                  </a:lnTo>
                  <a:lnTo>
                    <a:pt x="1631" y="705"/>
                  </a:lnTo>
                  <a:lnTo>
                    <a:pt x="1641" y="698"/>
                  </a:lnTo>
                  <a:lnTo>
                    <a:pt x="1645" y="695"/>
                  </a:lnTo>
                  <a:lnTo>
                    <a:pt x="1649" y="693"/>
                  </a:lnTo>
                  <a:lnTo>
                    <a:pt x="1655" y="691"/>
                  </a:lnTo>
                  <a:lnTo>
                    <a:pt x="1659" y="691"/>
                  </a:lnTo>
                  <a:lnTo>
                    <a:pt x="1665" y="692"/>
                  </a:lnTo>
                  <a:lnTo>
                    <a:pt x="1669" y="694"/>
                  </a:lnTo>
                  <a:lnTo>
                    <a:pt x="1675" y="699"/>
                  </a:lnTo>
                  <a:lnTo>
                    <a:pt x="1679" y="707"/>
                  </a:lnTo>
                  <a:lnTo>
                    <a:pt x="1675" y="740"/>
                  </a:lnTo>
                  <a:lnTo>
                    <a:pt x="1671" y="767"/>
                  </a:lnTo>
                  <a:lnTo>
                    <a:pt x="1670" y="780"/>
                  </a:lnTo>
                  <a:lnTo>
                    <a:pt x="1670" y="790"/>
                  </a:lnTo>
                  <a:lnTo>
                    <a:pt x="1670" y="801"/>
                  </a:lnTo>
                  <a:lnTo>
                    <a:pt x="1671" y="812"/>
                  </a:lnTo>
                  <a:lnTo>
                    <a:pt x="1677" y="815"/>
                  </a:lnTo>
                  <a:lnTo>
                    <a:pt x="1682" y="816"/>
                  </a:lnTo>
                  <a:lnTo>
                    <a:pt x="1687" y="815"/>
                  </a:lnTo>
                  <a:lnTo>
                    <a:pt x="1691" y="811"/>
                  </a:lnTo>
                  <a:lnTo>
                    <a:pt x="1694" y="807"/>
                  </a:lnTo>
                  <a:lnTo>
                    <a:pt x="1698" y="801"/>
                  </a:lnTo>
                  <a:lnTo>
                    <a:pt x="1700" y="794"/>
                  </a:lnTo>
                  <a:lnTo>
                    <a:pt x="1702" y="785"/>
                  </a:lnTo>
                  <a:lnTo>
                    <a:pt x="1705" y="765"/>
                  </a:lnTo>
                  <a:lnTo>
                    <a:pt x="1707" y="742"/>
                  </a:lnTo>
                  <a:lnTo>
                    <a:pt x="1710" y="716"/>
                  </a:lnTo>
                  <a:lnTo>
                    <a:pt x="1711" y="689"/>
                  </a:lnTo>
                  <a:lnTo>
                    <a:pt x="1713" y="661"/>
                  </a:lnTo>
                  <a:lnTo>
                    <a:pt x="1715" y="635"/>
                  </a:lnTo>
                  <a:lnTo>
                    <a:pt x="1718" y="610"/>
                  </a:lnTo>
                  <a:lnTo>
                    <a:pt x="1723" y="588"/>
                  </a:lnTo>
                  <a:lnTo>
                    <a:pt x="1726" y="578"/>
                  </a:lnTo>
                  <a:lnTo>
                    <a:pt x="1729" y="568"/>
                  </a:lnTo>
                  <a:lnTo>
                    <a:pt x="1734" y="560"/>
                  </a:lnTo>
                  <a:lnTo>
                    <a:pt x="1738" y="555"/>
                  </a:lnTo>
                  <a:lnTo>
                    <a:pt x="1744" y="549"/>
                  </a:lnTo>
                  <a:lnTo>
                    <a:pt x="1750" y="546"/>
                  </a:lnTo>
                  <a:lnTo>
                    <a:pt x="1757" y="544"/>
                  </a:lnTo>
                  <a:lnTo>
                    <a:pt x="1764" y="544"/>
                  </a:lnTo>
                  <a:lnTo>
                    <a:pt x="1770" y="542"/>
                  </a:lnTo>
                  <a:lnTo>
                    <a:pt x="1775" y="542"/>
                  </a:lnTo>
                  <a:lnTo>
                    <a:pt x="1780" y="542"/>
                  </a:lnTo>
                  <a:lnTo>
                    <a:pt x="1783" y="543"/>
                  </a:lnTo>
                  <a:lnTo>
                    <a:pt x="1786" y="545"/>
                  </a:lnTo>
                  <a:lnTo>
                    <a:pt x="1789" y="547"/>
                  </a:lnTo>
                  <a:lnTo>
                    <a:pt x="1791" y="550"/>
                  </a:lnTo>
                  <a:lnTo>
                    <a:pt x="1792" y="555"/>
                  </a:lnTo>
                  <a:lnTo>
                    <a:pt x="1794" y="566"/>
                  </a:lnTo>
                  <a:lnTo>
                    <a:pt x="1794" y="578"/>
                  </a:lnTo>
                  <a:lnTo>
                    <a:pt x="1793" y="592"/>
                  </a:lnTo>
                  <a:lnTo>
                    <a:pt x="1792" y="607"/>
                  </a:lnTo>
                  <a:lnTo>
                    <a:pt x="1791" y="623"/>
                  </a:lnTo>
                  <a:lnTo>
                    <a:pt x="1790" y="637"/>
                  </a:lnTo>
                  <a:lnTo>
                    <a:pt x="1789" y="651"/>
                  </a:lnTo>
                  <a:lnTo>
                    <a:pt x="1789" y="664"/>
                  </a:lnTo>
                  <a:lnTo>
                    <a:pt x="1790" y="670"/>
                  </a:lnTo>
                  <a:lnTo>
                    <a:pt x="1791" y="675"/>
                  </a:lnTo>
                  <a:lnTo>
                    <a:pt x="1792" y="680"/>
                  </a:lnTo>
                  <a:lnTo>
                    <a:pt x="1794" y="684"/>
                  </a:lnTo>
                  <a:lnTo>
                    <a:pt x="1796" y="687"/>
                  </a:lnTo>
                  <a:lnTo>
                    <a:pt x="1800" y="690"/>
                  </a:lnTo>
                  <a:lnTo>
                    <a:pt x="1804" y="691"/>
                  </a:lnTo>
                  <a:lnTo>
                    <a:pt x="1808" y="691"/>
                  </a:lnTo>
                  <a:lnTo>
                    <a:pt x="1815" y="691"/>
                  </a:lnTo>
                  <a:lnTo>
                    <a:pt x="1821" y="690"/>
                  </a:lnTo>
                  <a:lnTo>
                    <a:pt x="1827" y="689"/>
                  </a:lnTo>
                  <a:lnTo>
                    <a:pt x="1832" y="687"/>
                  </a:lnTo>
                  <a:lnTo>
                    <a:pt x="1842" y="683"/>
                  </a:lnTo>
                  <a:lnTo>
                    <a:pt x="1850" y="676"/>
                  </a:lnTo>
                  <a:lnTo>
                    <a:pt x="1865" y="662"/>
                  </a:lnTo>
                  <a:lnTo>
                    <a:pt x="1883" y="646"/>
                  </a:lnTo>
                  <a:lnTo>
                    <a:pt x="1894" y="638"/>
                  </a:lnTo>
                  <a:lnTo>
                    <a:pt x="1906" y="632"/>
                  </a:lnTo>
                  <a:lnTo>
                    <a:pt x="1921" y="625"/>
                  </a:lnTo>
                  <a:lnTo>
                    <a:pt x="1940" y="619"/>
                  </a:lnTo>
                  <a:lnTo>
                    <a:pt x="1950" y="617"/>
                  </a:lnTo>
                  <a:lnTo>
                    <a:pt x="1962" y="616"/>
                  </a:lnTo>
                  <a:lnTo>
                    <a:pt x="1974" y="614"/>
                  </a:lnTo>
                  <a:lnTo>
                    <a:pt x="1987" y="614"/>
                  </a:lnTo>
                  <a:lnTo>
                    <a:pt x="2001" y="614"/>
                  </a:lnTo>
                  <a:lnTo>
                    <a:pt x="2018" y="614"/>
                  </a:lnTo>
                  <a:lnTo>
                    <a:pt x="2034" y="615"/>
                  </a:lnTo>
                  <a:lnTo>
                    <a:pt x="2053" y="616"/>
                  </a:lnTo>
                  <a:lnTo>
                    <a:pt x="2066" y="617"/>
                  </a:lnTo>
                  <a:lnTo>
                    <a:pt x="2075" y="616"/>
                  </a:lnTo>
                  <a:lnTo>
                    <a:pt x="2077" y="615"/>
                  </a:lnTo>
                  <a:lnTo>
                    <a:pt x="2079" y="614"/>
                  </a:lnTo>
                  <a:lnTo>
                    <a:pt x="2080" y="612"/>
                  </a:lnTo>
                  <a:lnTo>
                    <a:pt x="2081" y="611"/>
                  </a:lnTo>
                  <a:lnTo>
                    <a:pt x="2080" y="601"/>
                  </a:lnTo>
                  <a:lnTo>
                    <a:pt x="2077" y="590"/>
                  </a:lnTo>
                  <a:lnTo>
                    <a:pt x="2076" y="584"/>
                  </a:lnTo>
                  <a:lnTo>
                    <a:pt x="2078" y="579"/>
                  </a:lnTo>
                  <a:lnTo>
                    <a:pt x="2079" y="577"/>
                  </a:lnTo>
                  <a:lnTo>
                    <a:pt x="2082" y="575"/>
                  </a:lnTo>
                  <a:lnTo>
                    <a:pt x="2086" y="572"/>
                  </a:lnTo>
                  <a:lnTo>
                    <a:pt x="2090" y="570"/>
                  </a:lnTo>
                  <a:lnTo>
                    <a:pt x="2102" y="566"/>
                  </a:lnTo>
                  <a:lnTo>
                    <a:pt x="2119" y="564"/>
                  </a:lnTo>
                  <a:lnTo>
                    <a:pt x="2142" y="562"/>
                  </a:lnTo>
                  <a:lnTo>
                    <a:pt x="2171" y="562"/>
                  </a:lnTo>
                  <a:lnTo>
                    <a:pt x="2183" y="564"/>
                  </a:lnTo>
                  <a:lnTo>
                    <a:pt x="2195" y="566"/>
                  </a:lnTo>
                  <a:lnTo>
                    <a:pt x="2209" y="569"/>
                  </a:lnTo>
                  <a:lnTo>
                    <a:pt x="2222" y="572"/>
                  </a:lnTo>
                  <a:lnTo>
                    <a:pt x="2249" y="583"/>
                  </a:lnTo>
                  <a:lnTo>
                    <a:pt x="2279" y="596"/>
                  </a:lnTo>
                  <a:lnTo>
                    <a:pt x="2308" y="612"/>
                  </a:lnTo>
                  <a:lnTo>
                    <a:pt x="2339" y="629"/>
                  </a:lnTo>
                  <a:lnTo>
                    <a:pt x="2370" y="648"/>
                  </a:lnTo>
                  <a:lnTo>
                    <a:pt x="2400" y="665"/>
                  </a:lnTo>
                  <a:lnTo>
                    <a:pt x="2430" y="684"/>
                  </a:lnTo>
                  <a:lnTo>
                    <a:pt x="2460" y="701"/>
                  </a:lnTo>
                  <a:lnTo>
                    <a:pt x="2487" y="716"/>
                  </a:lnTo>
                  <a:lnTo>
                    <a:pt x="2513" y="729"/>
                  </a:lnTo>
                  <a:lnTo>
                    <a:pt x="2525" y="735"/>
                  </a:lnTo>
                  <a:lnTo>
                    <a:pt x="2536" y="740"/>
                  </a:lnTo>
                  <a:lnTo>
                    <a:pt x="2548" y="743"/>
                  </a:lnTo>
                  <a:lnTo>
                    <a:pt x="2558" y="747"/>
                  </a:lnTo>
                  <a:lnTo>
                    <a:pt x="2568" y="749"/>
                  </a:lnTo>
                  <a:lnTo>
                    <a:pt x="2577" y="750"/>
                  </a:lnTo>
                  <a:lnTo>
                    <a:pt x="2585" y="750"/>
                  </a:lnTo>
                  <a:lnTo>
                    <a:pt x="2592" y="748"/>
                  </a:lnTo>
                  <a:lnTo>
                    <a:pt x="2604" y="752"/>
                  </a:lnTo>
                  <a:lnTo>
                    <a:pt x="2635" y="759"/>
                  </a:lnTo>
                  <a:lnTo>
                    <a:pt x="2644" y="760"/>
                  </a:lnTo>
                  <a:lnTo>
                    <a:pt x="2654" y="761"/>
                  </a:lnTo>
                  <a:lnTo>
                    <a:pt x="2665" y="761"/>
                  </a:lnTo>
                  <a:lnTo>
                    <a:pt x="2675" y="760"/>
                  </a:lnTo>
                  <a:lnTo>
                    <a:pt x="2685" y="759"/>
                  </a:lnTo>
                  <a:lnTo>
                    <a:pt x="2695" y="756"/>
                  </a:lnTo>
                  <a:lnTo>
                    <a:pt x="2706" y="752"/>
                  </a:lnTo>
                  <a:lnTo>
                    <a:pt x="2716" y="748"/>
                  </a:lnTo>
                  <a:lnTo>
                    <a:pt x="2728" y="741"/>
                  </a:lnTo>
                  <a:lnTo>
                    <a:pt x="2739" y="733"/>
                  </a:lnTo>
                  <a:lnTo>
                    <a:pt x="2745" y="730"/>
                  </a:lnTo>
                  <a:lnTo>
                    <a:pt x="2750" y="727"/>
                  </a:lnTo>
                  <a:lnTo>
                    <a:pt x="2756" y="726"/>
                  </a:lnTo>
                  <a:lnTo>
                    <a:pt x="2762" y="725"/>
                  </a:lnTo>
                  <a:lnTo>
                    <a:pt x="2761" y="740"/>
                  </a:lnTo>
                  <a:lnTo>
                    <a:pt x="2760" y="758"/>
                  </a:lnTo>
                  <a:lnTo>
                    <a:pt x="2758" y="771"/>
                  </a:lnTo>
                  <a:lnTo>
                    <a:pt x="2757" y="776"/>
                  </a:lnTo>
                  <a:lnTo>
                    <a:pt x="2757" y="783"/>
                  </a:lnTo>
                  <a:lnTo>
                    <a:pt x="2756" y="790"/>
                  </a:lnTo>
                  <a:lnTo>
                    <a:pt x="2755" y="798"/>
                  </a:lnTo>
                  <a:lnTo>
                    <a:pt x="2751" y="806"/>
                  </a:lnTo>
                  <a:lnTo>
                    <a:pt x="2746" y="821"/>
                  </a:lnTo>
                  <a:lnTo>
                    <a:pt x="2737" y="837"/>
                  </a:lnTo>
                  <a:lnTo>
                    <a:pt x="2726" y="853"/>
                  </a:lnTo>
                  <a:lnTo>
                    <a:pt x="2714" y="869"/>
                  </a:lnTo>
                  <a:lnTo>
                    <a:pt x="2701" y="886"/>
                  </a:lnTo>
                  <a:lnTo>
                    <a:pt x="2687" y="901"/>
                  </a:lnTo>
                  <a:lnTo>
                    <a:pt x="2671" y="917"/>
                  </a:lnTo>
                  <a:lnTo>
                    <a:pt x="2655" y="930"/>
                  </a:lnTo>
                  <a:lnTo>
                    <a:pt x="2638" y="943"/>
                  </a:lnTo>
                  <a:lnTo>
                    <a:pt x="2622" y="955"/>
                  </a:lnTo>
                  <a:lnTo>
                    <a:pt x="2607" y="966"/>
                  </a:lnTo>
                  <a:lnTo>
                    <a:pt x="2590" y="974"/>
                  </a:lnTo>
                  <a:lnTo>
                    <a:pt x="2575" y="980"/>
                  </a:lnTo>
                  <a:lnTo>
                    <a:pt x="2562" y="986"/>
                  </a:lnTo>
                  <a:lnTo>
                    <a:pt x="2531" y="992"/>
                  </a:lnTo>
                  <a:lnTo>
                    <a:pt x="2507" y="998"/>
                  </a:lnTo>
                  <a:lnTo>
                    <a:pt x="2487" y="1003"/>
                  </a:lnTo>
                  <a:lnTo>
                    <a:pt x="2468" y="1009"/>
                  </a:lnTo>
                  <a:lnTo>
                    <a:pt x="2461" y="1011"/>
                  </a:lnTo>
                  <a:lnTo>
                    <a:pt x="2454" y="1014"/>
                  </a:lnTo>
                  <a:lnTo>
                    <a:pt x="2448" y="1017"/>
                  </a:lnTo>
                  <a:lnTo>
                    <a:pt x="2442" y="1021"/>
                  </a:lnTo>
                  <a:lnTo>
                    <a:pt x="2432" y="1029"/>
                  </a:lnTo>
                  <a:lnTo>
                    <a:pt x="2425" y="1038"/>
                  </a:lnTo>
                  <a:lnTo>
                    <a:pt x="2419" y="1048"/>
                  </a:lnTo>
                  <a:lnTo>
                    <a:pt x="2415" y="1058"/>
                  </a:lnTo>
                  <a:lnTo>
                    <a:pt x="2410" y="1070"/>
                  </a:lnTo>
                  <a:lnTo>
                    <a:pt x="2408" y="1081"/>
                  </a:lnTo>
                  <a:lnTo>
                    <a:pt x="2405" y="1104"/>
                  </a:lnTo>
                  <a:lnTo>
                    <a:pt x="2400" y="1126"/>
                  </a:lnTo>
                  <a:lnTo>
                    <a:pt x="2398" y="1137"/>
                  </a:lnTo>
                  <a:lnTo>
                    <a:pt x="2395" y="1147"/>
                  </a:lnTo>
                  <a:lnTo>
                    <a:pt x="2389" y="1156"/>
                  </a:lnTo>
                  <a:lnTo>
                    <a:pt x="2383" y="1163"/>
                  </a:lnTo>
                  <a:lnTo>
                    <a:pt x="2346" y="1195"/>
                  </a:lnTo>
                  <a:lnTo>
                    <a:pt x="2314" y="1221"/>
                  </a:lnTo>
                  <a:lnTo>
                    <a:pt x="2307" y="1228"/>
                  </a:lnTo>
                  <a:lnTo>
                    <a:pt x="2301" y="1235"/>
                  </a:lnTo>
                  <a:lnTo>
                    <a:pt x="2295" y="1242"/>
                  </a:lnTo>
                  <a:lnTo>
                    <a:pt x="2291" y="1251"/>
                  </a:lnTo>
                  <a:lnTo>
                    <a:pt x="2287" y="1260"/>
                  </a:lnTo>
                  <a:lnTo>
                    <a:pt x="2285" y="1271"/>
                  </a:lnTo>
                  <a:lnTo>
                    <a:pt x="2283" y="1282"/>
                  </a:lnTo>
                  <a:lnTo>
                    <a:pt x="2283" y="1295"/>
                  </a:lnTo>
                  <a:lnTo>
                    <a:pt x="2283" y="1308"/>
                  </a:lnTo>
                  <a:lnTo>
                    <a:pt x="2285" y="1322"/>
                  </a:lnTo>
                  <a:lnTo>
                    <a:pt x="2289" y="1335"/>
                  </a:lnTo>
                  <a:lnTo>
                    <a:pt x="2292" y="1349"/>
                  </a:lnTo>
                  <a:lnTo>
                    <a:pt x="2295" y="1363"/>
                  </a:lnTo>
                  <a:lnTo>
                    <a:pt x="2297" y="1376"/>
                  </a:lnTo>
                  <a:lnTo>
                    <a:pt x="2300" y="1389"/>
                  </a:lnTo>
                  <a:lnTo>
                    <a:pt x="2301" y="1403"/>
                  </a:lnTo>
                  <a:lnTo>
                    <a:pt x="2300" y="1417"/>
                  </a:lnTo>
                  <a:lnTo>
                    <a:pt x="2296" y="1427"/>
                  </a:lnTo>
                  <a:lnTo>
                    <a:pt x="2293" y="1438"/>
                  </a:lnTo>
                  <a:lnTo>
                    <a:pt x="2287" y="1447"/>
                  </a:lnTo>
                  <a:lnTo>
                    <a:pt x="2283" y="1456"/>
                  </a:lnTo>
                  <a:lnTo>
                    <a:pt x="2279" y="1465"/>
                  </a:lnTo>
                  <a:lnTo>
                    <a:pt x="2277" y="1475"/>
                  </a:lnTo>
                  <a:lnTo>
                    <a:pt x="2274" y="1486"/>
                  </a:lnTo>
                  <a:lnTo>
                    <a:pt x="2275" y="1498"/>
                  </a:lnTo>
                  <a:lnTo>
                    <a:pt x="2277" y="1509"/>
                  </a:lnTo>
                  <a:lnTo>
                    <a:pt x="2279" y="1521"/>
                  </a:lnTo>
                  <a:lnTo>
                    <a:pt x="2282" y="1532"/>
                  </a:lnTo>
                  <a:lnTo>
                    <a:pt x="2289" y="1552"/>
                  </a:lnTo>
                  <a:lnTo>
                    <a:pt x="2296" y="1574"/>
                  </a:lnTo>
                  <a:lnTo>
                    <a:pt x="2305" y="1596"/>
                  </a:lnTo>
                  <a:lnTo>
                    <a:pt x="2312" y="1619"/>
                  </a:lnTo>
                  <a:lnTo>
                    <a:pt x="2315" y="1631"/>
                  </a:lnTo>
                  <a:lnTo>
                    <a:pt x="2317" y="1645"/>
                  </a:lnTo>
                  <a:lnTo>
                    <a:pt x="2318" y="1658"/>
                  </a:lnTo>
                  <a:lnTo>
                    <a:pt x="2318" y="1671"/>
                  </a:lnTo>
                  <a:lnTo>
                    <a:pt x="2318" y="1684"/>
                  </a:lnTo>
                  <a:lnTo>
                    <a:pt x="2317" y="1696"/>
                  </a:lnTo>
                  <a:lnTo>
                    <a:pt x="2316" y="1708"/>
                  </a:lnTo>
                  <a:lnTo>
                    <a:pt x="2314" y="1719"/>
                  </a:lnTo>
                  <a:lnTo>
                    <a:pt x="2310" y="1729"/>
                  </a:lnTo>
                  <a:lnTo>
                    <a:pt x="2307" y="1739"/>
                  </a:lnTo>
                  <a:lnTo>
                    <a:pt x="2304" y="1748"/>
                  </a:lnTo>
                  <a:lnTo>
                    <a:pt x="2300" y="1755"/>
                  </a:lnTo>
                  <a:lnTo>
                    <a:pt x="2291" y="1772"/>
                  </a:lnTo>
                  <a:lnTo>
                    <a:pt x="2280" y="1785"/>
                  </a:lnTo>
                  <a:lnTo>
                    <a:pt x="2270" y="1799"/>
                  </a:lnTo>
                  <a:lnTo>
                    <a:pt x="2258" y="1811"/>
                  </a:lnTo>
                  <a:lnTo>
                    <a:pt x="2247" y="1824"/>
                  </a:lnTo>
                  <a:lnTo>
                    <a:pt x="2236" y="1838"/>
                  </a:lnTo>
                  <a:lnTo>
                    <a:pt x="2226" y="1852"/>
                  </a:lnTo>
                  <a:lnTo>
                    <a:pt x="2216" y="1867"/>
                  </a:lnTo>
                  <a:lnTo>
                    <a:pt x="2212" y="1875"/>
                  </a:lnTo>
                  <a:lnTo>
                    <a:pt x="2209" y="1884"/>
                  </a:lnTo>
                  <a:lnTo>
                    <a:pt x="2205" y="1893"/>
                  </a:lnTo>
                  <a:lnTo>
                    <a:pt x="2203" y="1903"/>
                  </a:lnTo>
                  <a:lnTo>
                    <a:pt x="2201" y="1913"/>
                  </a:lnTo>
                  <a:lnTo>
                    <a:pt x="2199" y="1925"/>
                  </a:lnTo>
                  <a:lnTo>
                    <a:pt x="2198" y="1937"/>
                  </a:lnTo>
                  <a:lnTo>
                    <a:pt x="2198" y="1949"/>
                  </a:lnTo>
                  <a:lnTo>
                    <a:pt x="2198" y="1963"/>
                  </a:lnTo>
                  <a:lnTo>
                    <a:pt x="2199" y="1975"/>
                  </a:lnTo>
                  <a:lnTo>
                    <a:pt x="2200" y="1986"/>
                  </a:lnTo>
                  <a:lnTo>
                    <a:pt x="2202" y="1995"/>
                  </a:lnTo>
                  <a:lnTo>
                    <a:pt x="2206" y="2014"/>
                  </a:lnTo>
                  <a:lnTo>
                    <a:pt x="2213" y="2030"/>
                  </a:lnTo>
                  <a:lnTo>
                    <a:pt x="2221" y="2046"/>
                  </a:lnTo>
                  <a:lnTo>
                    <a:pt x="2228" y="2058"/>
                  </a:lnTo>
                  <a:lnTo>
                    <a:pt x="2237" y="2070"/>
                  </a:lnTo>
                  <a:lnTo>
                    <a:pt x="2247" y="2080"/>
                  </a:lnTo>
                  <a:lnTo>
                    <a:pt x="2264" y="2101"/>
                  </a:lnTo>
                  <a:lnTo>
                    <a:pt x="2280" y="2120"/>
                  </a:lnTo>
                  <a:lnTo>
                    <a:pt x="2286" y="2131"/>
                  </a:lnTo>
                  <a:lnTo>
                    <a:pt x="2291" y="2145"/>
                  </a:lnTo>
                  <a:lnTo>
                    <a:pt x="2293" y="2151"/>
                  </a:lnTo>
                  <a:lnTo>
                    <a:pt x="2294" y="2159"/>
                  </a:lnTo>
                  <a:lnTo>
                    <a:pt x="2295" y="2166"/>
                  </a:lnTo>
                  <a:lnTo>
                    <a:pt x="2295" y="2174"/>
                  </a:lnTo>
                  <a:lnTo>
                    <a:pt x="2295" y="2196"/>
                  </a:lnTo>
                  <a:lnTo>
                    <a:pt x="2294" y="2217"/>
                  </a:lnTo>
                  <a:lnTo>
                    <a:pt x="2292" y="2236"/>
                  </a:lnTo>
                  <a:lnTo>
                    <a:pt x="2289" y="2253"/>
                  </a:lnTo>
                  <a:lnTo>
                    <a:pt x="2284" y="2267"/>
                  </a:lnTo>
                  <a:lnTo>
                    <a:pt x="2279" y="2282"/>
                  </a:lnTo>
                  <a:lnTo>
                    <a:pt x="2271" y="2294"/>
                  </a:lnTo>
                  <a:lnTo>
                    <a:pt x="2262" y="2305"/>
                  </a:lnTo>
                  <a:lnTo>
                    <a:pt x="2252" y="2313"/>
                  </a:lnTo>
                  <a:lnTo>
                    <a:pt x="2239" y="2321"/>
                  </a:lnTo>
                  <a:lnTo>
                    <a:pt x="2226" y="2328"/>
                  </a:lnTo>
                  <a:lnTo>
                    <a:pt x="2210" y="2333"/>
                  </a:lnTo>
                  <a:lnTo>
                    <a:pt x="2191" y="2336"/>
                  </a:lnTo>
                  <a:lnTo>
                    <a:pt x="2171" y="2340"/>
                  </a:lnTo>
                  <a:lnTo>
                    <a:pt x="2148" y="2341"/>
                  </a:lnTo>
                  <a:lnTo>
                    <a:pt x="2123" y="2342"/>
                  </a:lnTo>
                  <a:lnTo>
                    <a:pt x="2110" y="2341"/>
                  </a:lnTo>
                  <a:lnTo>
                    <a:pt x="2096" y="2340"/>
                  </a:lnTo>
                  <a:lnTo>
                    <a:pt x="2080" y="2337"/>
                  </a:lnTo>
                  <a:lnTo>
                    <a:pt x="2064" y="2335"/>
                  </a:lnTo>
                  <a:lnTo>
                    <a:pt x="2030" y="2328"/>
                  </a:lnTo>
                  <a:lnTo>
                    <a:pt x="1995" y="2320"/>
                  </a:lnTo>
                  <a:lnTo>
                    <a:pt x="1960" y="2312"/>
                  </a:lnTo>
                  <a:lnTo>
                    <a:pt x="1926" y="2305"/>
                  </a:lnTo>
                  <a:lnTo>
                    <a:pt x="1910" y="2302"/>
                  </a:lnTo>
                  <a:lnTo>
                    <a:pt x="1895" y="2300"/>
                  </a:lnTo>
                  <a:lnTo>
                    <a:pt x="1881" y="2298"/>
                  </a:lnTo>
                  <a:lnTo>
                    <a:pt x="1868" y="2298"/>
                  </a:lnTo>
                  <a:lnTo>
                    <a:pt x="1853" y="2299"/>
                  </a:lnTo>
                  <a:lnTo>
                    <a:pt x="1839" y="2301"/>
                  </a:lnTo>
                  <a:lnTo>
                    <a:pt x="1827" y="2306"/>
                  </a:lnTo>
                  <a:lnTo>
                    <a:pt x="1815" y="2311"/>
                  </a:lnTo>
                  <a:lnTo>
                    <a:pt x="1804" y="2318"/>
                  </a:lnTo>
                  <a:lnTo>
                    <a:pt x="1794" y="2325"/>
                  </a:lnTo>
                  <a:lnTo>
                    <a:pt x="1784" y="2334"/>
                  </a:lnTo>
                  <a:lnTo>
                    <a:pt x="1774" y="2344"/>
                  </a:lnTo>
                  <a:lnTo>
                    <a:pt x="1743" y="2382"/>
                  </a:lnTo>
                  <a:lnTo>
                    <a:pt x="1715" y="2416"/>
                  </a:lnTo>
                  <a:lnTo>
                    <a:pt x="1700" y="2432"/>
                  </a:lnTo>
                  <a:lnTo>
                    <a:pt x="1683" y="2448"/>
                  </a:lnTo>
                  <a:lnTo>
                    <a:pt x="1665" y="2465"/>
                  </a:lnTo>
                  <a:lnTo>
                    <a:pt x="1646" y="2481"/>
                  </a:lnTo>
                  <a:lnTo>
                    <a:pt x="1636" y="2489"/>
                  </a:lnTo>
                  <a:lnTo>
                    <a:pt x="1626" y="2495"/>
                  </a:lnTo>
                  <a:lnTo>
                    <a:pt x="1615" y="2502"/>
                  </a:lnTo>
                  <a:lnTo>
                    <a:pt x="1605" y="2507"/>
                  </a:lnTo>
                  <a:lnTo>
                    <a:pt x="1594" y="2513"/>
                  </a:lnTo>
                  <a:lnTo>
                    <a:pt x="1585" y="2517"/>
                  </a:lnTo>
                  <a:lnTo>
                    <a:pt x="1574" y="2521"/>
                  </a:lnTo>
                  <a:lnTo>
                    <a:pt x="1563" y="2523"/>
                  </a:lnTo>
                  <a:lnTo>
                    <a:pt x="1542" y="2525"/>
                  </a:lnTo>
                  <a:lnTo>
                    <a:pt x="1524" y="2529"/>
                  </a:lnTo>
                  <a:lnTo>
                    <a:pt x="1509" y="2535"/>
                  </a:lnTo>
                  <a:lnTo>
                    <a:pt x="1497" y="2541"/>
                  </a:lnTo>
                  <a:lnTo>
                    <a:pt x="1486" y="2548"/>
                  </a:lnTo>
                  <a:lnTo>
                    <a:pt x="1476" y="2555"/>
                  </a:lnTo>
                  <a:lnTo>
                    <a:pt x="1468" y="2562"/>
                  </a:lnTo>
                  <a:lnTo>
                    <a:pt x="1460" y="2570"/>
                  </a:lnTo>
                  <a:lnTo>
                    <a:pt x="1452" y="2576"/>
                  </a:lnTo>
                  <a:lnTo>
                    <a:pt x="1443" y="2584"/>
                  </a:lnTo>
                  <a:lnTo>
                    <a:pt x="1433" y="2591"/>
                  </a:lnTo>
                  <a:lnTo>
                    <a:pt x="1423" y="2596"/>
                  </a:lnTo>
                  <a:lnTo>
                    <a:pt x="1410" y="2601"/>
                  </a:lnTo>
                  <a:lnTo>
                    <a:pt x="1395" y="2604"/>
                  </a:lnTo>
                  <a:lnTo>
                    <a:pt x="1377" y="2606"/>
                  </a:lnTo>
                  <a:lnTo>
                    <a:pt x="1357" y="2607"/>
                  </a:lnTo>
                  <a:lnTo>
                    <a:pt x="1340" y="2608"/>
                  </a:lnTo>
                  <a:lnTo>
                    <a:pt x="1325" y="2609"/>
                  </a:lnTo>
                  <a:lnTo>
                    <a:pt x="1310" y="2612"/>
                  </a:lnTo>
                  <a:lnTo>
                    <a:pt x="1297" y="2615"/>
                  </a:lnTo>
                  <a:lnTo>
                    <a:pt x="1285" y="2619"/>
                  </a:lnTo>
                  <a:lnTo>
                    <a:pt x="1273" y="2624"/>
                  </a:lnTo>
                  <a:lnTo>
                    <a:pt x="1263" y="2629"/>
                  </a:lnTo>
                  <a:lnTo>
                    <a:pt x="1253" y="2635"/>
                  </a:lnTo>
                  <a:lnTo>
                    <a:pt x="1246" y="2642"/>
                  </a:lnTo>
                  <a:lnTo>
                    <a:pt x="1237" y="2649"/>
                  </a:lnTo>
                  <a:lnTo>
                    <a:pt x="1230" y="2657"/>
                  </a:lnTo>
                  <a:lnTo>
                    <a:pt x="1224" y="2665"/>
                  </a:lnTo>
                  <a:lnTo>
                    <a:pt x="1218" y="2674"/>
                  </a:lnTo>
                  <a:lnTo>
                    <a:pt x="1213" y="2683"/>
                  </a:lnTo>
                  <a:lnTo>
                    <a:pt x="1209" y="2692"/>
                  </a:lnTo>
                  <a:lnTo>
                    <a:pt x="1204" y="2701"/>
                  </a:lnTo>
                  <a:lnTo>
                    <a:pt x="1198" y="2721"/>
                  </a:lnTo>
                  <a:lnTo>
                    <a:pt x="1192" y="2741"/>
                  </a:lnTo>
                  <a:lnTo>
                    <a:pt x="1188" y="2762"/>
                  </a:lnTo>
                  <a:lnTo>
                    <a:pt x="1184" y="2782"/>
                  </a:lnTo>
                  <a:lnTo>
                    <a:pt x="1181" y="2800"/>
                  </a:lnTo>
                  <a:lnTo>
                    <a:pt x="1177" y="2819"/>
                  </a:lnTo>
                  <a:lnTo>
                    <a:pt x="1173" y="2835"/>
                  </a:lnTo>
                  <a:lnTo>
                    <a:pt x="1168" y="2849"/>
                  </a:lnTo>
                  <a:lnTo>
                    <a:pt x="1162" y="2864"/>
                  </a:lnTo>
                  <a:lnTo>
                    <a:pt x="1157" y="2876"/>
                  </a:lnTo>
                  <a:lnTo>
                    <a:pt x="1151" y="2886"/>
                  </a:lnTo>
                  <a:lnTo>
                    <a:pt x="1146" y="2896"/>
                  </a:lnTo>
                  <a:lnTo>
                    <a:pt x="1134" y="2912"/>
                  </a:lnTo>
                  <a:lnTo>
                    <a:pt x="1123" y="2927"/>
                  </a:lnTo>
                  <a:lnTo>
                    <a:pt x="1118" y="2935"/>
                  </a:lnTo>
                  <a:lnTo>
                    <a:pt x="1113" y="2944"/>
                  </a:lnTo>
                  <a:lnTo>
                    <a:pt x="1109" y="2953"/>
                  </a:lnTo>
                  <a:lnTo>
                    <a:pt x="1104" y="2961"/>
                  </a:lnTo>
                  <a:lnTo>
                    <a:pt x="1101" y="2972"/>
                  </a:lnTo>
                  <a:lnTo>
                    <a:pt x="1098" y="2985"/>
                  </a:lnTo>
                  <a:lnTo>
                    <a:pt x="1096" y="2999"/>
                  </a:lnTo>
                  <a:lnTo>
                    <a:pt x="1093" y="3015"/>
                  </a:lnTo>
                  <a:lnTo>
                    <a:pt x="1092" y="3024"/>
                  </a:lnTo>
                  <a:lnTo>
                    <a:pt x="1091" y="3031"/>
                  </a:lnTo>
                  <a:lnTo>
                    <a:pt x="1089" y="3038"/>
                  </a:lnTo>
                  <a:lnTo>
                    <a:pt x="1086" y="3046"/>
                  </a:lnTo>
                  <a:lnTo>
                    <a:pt x="1080" y="3057"/>
                  </a:lnTo>
                  <a:lnTo>
                    <a:pt x="1074" y="3067"/>
                  </a:lnTo>
                  <a:lnTo>
                    <a:pt x="1065" y="3075"/>
                  </a:lnTo>
                  <a:lnTo>
                    <a:pt x="1057" y="3082"/>
                  </a:lnTo>
                  <a:lnTo>
                    <a:pt x="1048" y="3088"/>
                  </a:lnTo>
                  <a:lnTo>
                    <a:pt x="1039" y="3095"/>
                  </a:lnTo>
                  <a:lnTo>
                    <a:pt x="1031" y="3101"/>
                  </a:lnTo>
                  <a:lnTo>
                    <a:pt x="1022" y="3107"/>
                  </a:lnTo>
                  <a:lnTo>
                    <a:pt x="1014" y="3114"/>
                  </a:lnTo>
                  <a:lnTo>
                    <a:pt x="1008" y="3120"/>
                  </a:lnTo>
                  <a:lnTo>
                    <a:pt x="1003" y="3129"/>
                  </a:lnTo>
                  <a:lnTo>
                    <a:pt x="999" y="3140"/>
                  </a:lnTo>
                  <a:lnTo>
                    <a:pt x="998" y="3146"/>
                  </a:lnTo>
                  <a:lnTo>
                    <a:pt x="998" y="3152"/>
                  </a:lnTo>
                  <a:lnTo>
                    <a:pt x="998" y="3160"/>
                  </a:lnTo>
                  <a:lnTo>
                    <a:pt x="998" y="3167"/>
                  </a:lnTo>
                  <a:lnTo>
                    <a:pt x="997" y="3187"/>
                  </a:lnTo>
                  <a:lnTo>
                    <a:pt x="998" y="3205"/>
                  </a:lnTo>
                  <a:lnTo>
                    <a:pt x="1000" y="3222"/>
                  </a:lnTo>
                  <a:lnTo>
                    <a:pt x="1002" y="3239"/>
                  </a:lnTo>
                  <a:lnTo>
                    <a:pt x="1007" y="3254"/>
                  </a:lnTo>
                  <a:lnTo>
                    <a:pt x="1011" y="3268"/>
                  </a:lnTo>
                  <a:lnTo>
                    <a:pt x="1016" y="3283"/>
                  </a:lnTo>
                  <a:lnTo>
                    <a:pt x="1021" y="3296"/>
                  </a:lnTo>
                  <a:lnTo>
                    <a:pt x="1032" y="3320"/>
                  </a:lnTo>
                  <a:lnTo>
                    <a:pt x="1043" y="3342"/>
                  </a:lnTo>
                  <a:lnTo>
                    <a:pt x="1047" y="3353"/>
                  </a:lnTo>
                  <a:lnTo>
                    <a:pt x="1052" y="3364"/>
                  </a:lnTo>
                  <a:lnTo>
                    <a:pt x="1055" y="3374"/>
                  </a:lnTo>
                  <a:lnTo>
                    <a:pt x="1057" y="3383"/>
                  </a:lnTo>
                  <a:lnTo>
                    <a:pt x="1057" y="3383"/>
                  </a:lnTo>
                  <a:lnTo>
                    <a:pt x="1040" y="3574"/>
                  </a:lnTo>
                  <a:lnTo>
                    <a:pt x="1040" y="3574"/>
                  </a:lnTo>
                  <a:lnTo>
                    <a:pt x="1041" y="3585"/>
                  </a:lnTo>
                  <a:lnTo>
                    <a:pt x="1040" y="3595"/>
                  </a:lnTo>
                  <a:lnTo>
                    <a:pt x="1037" y="3605"/>
                  </a:lnTo>
                  <a:lnTo>
                    <a:pt x="1034" y="3615"/>
                  </a:lnTo>
                  <a:lnTo>
                    <a:pt x="1029" y="3624"/>
                  </a:lnTo>
                  <a:lnTo>
                    <a:pt x="1023" y="3632"/>
                  </a:lnTo>
                  <a:lnTo>
                    <a:pt x="1018" y="3641"/>
                  </a:lnTo>
                  <a:lnTo>
                    <a:pt x="1011" y="3649"/>
                  </a:lnTo>
                  <a:lnTo>
                    <a:pt x="997" y="3665"/>
                  </a:lnTo>
                  <a:lnTo>
                    <a:pt x="983" y="3682"/>
                  </a:lnTo>
                  <a:lnTo>
                    <a:pt x="977" y="3690"/>
                  </a:lnTo>
                  <a:lnTo>
                    <a:pt x="972" y="3698"/>
                  </a:lnTo>
                  <a:lnTo>
                    <a:pt x="967" y="3707"/>
                  </a:lnTo>
                  <a:lnTo>
                    <a:pt x="965" y="3717"/>
                  </a:lnTo>
                  <a:lnTo>
                    <a:pt x="965" y="3717"/>
                  </a:lnTo>
                  <a:lnTo>
                    <a:pt x="965" y="3717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4419091" y="2434629"/>
              <a:ext cx="660017" cy="929971"/>
            </a:xfrm>
            <a:custGeom>
              <a:avLst/>
              <a:gdLst/>
              <a:ahLst/>
              <a:cxnLst>
                <a:cxn ang="0">
                  <a:pos x="1998" y="181"/>
                </a:cxn>
                <a:cxn ang="0">
                  <a:pos x="1956" y="250"/>
                </a:cxn>
                <a:cxn ang="0">
                  <a:pos x="1970" y="314"/>
                </a:cxn>
                <a:cxn ang="0">
                  <a:pos x="2019" y="496"/>
                </a:cxn>
                <a:cxn ang="0">
                  <a:pos x="2059" y="685"/>
                </a:cxn>
                <a:cxn ang="0">
                  <a:pos x="2038" y="864"/>
                </a:cxn>
                <a:cxn ang="0">
                  <a:pos x="2075" y="1051"/>
                </a:cxn>
                <a:cxn ang="0">
                  <a:pos x="2096" y="1239"/>
                </a:cxn>
                <a:cxn ang="0">
                  <a:pos x="2167" y="1433"/>
                </a:cxn>
                <a:cxn ang="0">
                  <a:pos x="2206" y="1573"/>
                </a:cxn>
                <a:cxn ang="0">
                  <a:pos x="2305" y="1666"/>
                </a:cxn>
                <a:cxn ang="0">
                  <a:pos x="2257" y="1799"/>
                </a:cxn>
                <a:cxn ang="0">
                  <a:pos x="2214" y="1911"/>
                </a:cxn>
                <a:cxn ang="0">
                  <a:pos x="2206" y="2044"/>
                </a:cxn>
                <a:cxn ang="0">
                  <a:pos x="2244" y="2201"/>
                </a:cxn>
                <a:cxn ang="0">
                  <a:pos x="2097" y="2313"/>
                </a:cxn>
                <a:cxn ang="0">
                  <a:pos x="1926" y="2422"/>
                </a:cxn>
                <a:cxn ang="0">
                  <a:pos x="1820" y="2526"/>
                </a:cxn>
                <a:cxn ang="0">
                  <a:pos x="1736" y="2603"/>
                </a:cxn>
                <a:cxn ang="0">
                  <a:pos x="1604" y="2644"/>
                </a:cxn>
                <a:cxn ang="0">
                  <a:pos x="1377" y="2744"/>
                </a:cxn>
                <a:cxn ang="0">
                  <a:pos x="1235" y="2702"/>
                </a:cxn>
                <a:cxn ang="0">
                  <a:pos x="1114" y="2683"/>
                </a:cxn>
                <a:cxn ang="0">
                  <a:pos x="1015" y="2664"/>
                </a:cxn>
                <a:cxn ang="0">
                  <a:pos x="895" y="2694"/>
                </a:cxn>
                <a:cxn ang="0">
                  <a:pos x="936" y="2832"/>
                </a:cxn>
                <a:cxn ang="0">
                  <a:pos x="850" y="3076"/>
                </a:cxn>
                <a:cxn ang="0">
                  <a:pos x="704" y="3165"/>
                </a:cxn>
                <a:cxn ang="0">
                  <a:pos x="580" y="3175"/>
                </a:cxn>
                <a:cxn ang="0">
                  <a:pos x="466" y="3249"/>
                </a:cxn>
                <a:cxn ang="0">
                  <a:pos x="308" y="3229"/>
                </a:cxn>
                <a:cxn ang="0">
                  <a:pos x="220" y="3133"/>
                </a:cxn>
                <a:cxn ang="0">
                  <a:pos x="174" y="3031"/>
                </a:cxn>
                <a:cxn ang="0">
                  <a:pos x="35" y="3019"/>
                </a:cxn>
                <a:cxn ang="0">
                  <a:pos x="53" y="2916"/>
                </a:cxn>
                <a:cxn ang="0">
                  <a:pos x="78" y="2617"/>
                </a:cxn>
                <a:cxn ang="0">
                  <a:pos x="33" y="2427"/>
                </a:cxn>
                <a:cxn ang="0">
                  <a:pos x="109" y="2342"/>
                </a:cxn>
                <a:cxn ang="0">
                  <a:pos x="148" y="2219"/>
                </a:cxn>
                <a:cxn ang="0">
                  <a:pos x="219" y="2057"/>
                </a:cxn>
                <a:cxn ang="0">
                  <a:pos x="288" y="1910"/>
                </a:cxn>
                <a:cxn ang="0">
                  <a:pos x="458" y="1871"/>
                </a:cxn>
                <a:cxn ang="0">
                  <a:pos x="598" y="1798"/>
                </a:cxn>
                <a:cxn ang="0">
                  <a:pos x="750" y="1691"/>
                </a:cxn>
                <a:cxn ang="0">
                  <a:pos x="930" y="1575"/>
                </a:cxn>
                <a:cxn ang="0">
                  <a:pos x="1206" y="1615"/>
                </a:cxn>
                <a:cxn ang="0">
                  <a:pos x="1329" y="1492"/>
                </a:cxn>
                <a:cxn ang="0">
                  <a:pos x="1263" y="1333"/>
                </a:cxn>
                <a:cxn ang="0">
                  <a:pos x="1238" y="1178"/>
                </a:cxn>
                <a:cxn ang="0">
                  <a:pos x="1335" y="1030"/>
                </a:cxn>
                <a:cxn ang="0">
                  <a:pos x="1347" y="894"/>
                </a:cxn>
                <a:cxn ang="0">
                  <a:pos x="1322" y="722"/>
                </a:cxn>
                <a:cxn ang="0">
                  <a:pos x="1318" y="570"/>
                </a:cxn>
                <a:cxn ang="0">
                  <a:pos x="1430" y="422"/>
                </a:cxn>
                <a:cxn ang="0">
                  <a:pos x="1489" y="289"/>
                </a:cxn>
                <a:cxn ang="0">
                  <a:pos x="1690" y="205"/>
                </a:cxn>
                <a:cxn ang="0">
                  <a:pos x="1792" y="51"/>
                </a:cxn>
                <a:cxn ang="0">
                  <a:pos x="1831" y="26"/>
                </a:cxn>
                <a:cxn ang="0">
                  <a:pos x="1951" y="74"/>
                </a:cxn>
              </a:cxnLst>
              <a:rect l="0" t="0" r="r" b="b"/>
              <a:pathLst>
                <a:path w="2308" h="3252">
                  <a:moveTo>
                    <a:pt x="2047" y="72"/>
                  </a:moveTo>
                  <a:lnTo>
                    <a:pt x="2042" y="79"/>
                  </a:lnTo>
                  <a:lnTo>
                    <a:pt x="2038" y="86"/>
                  </a:lnTo>
                  <a:lnTo>
                    <a:pt x="2034" y="94"/>
                  </a:lnTo>
                  <a:lnTo>
                    <a:pt x="2032" y="103"/>
                  </a:lnTo>
                  <a:lnTo>
                    <a:pt x="2028" y="119"/>
                  </a:lnTo>
                  <a:lnTo>
                    <a:pt x="2022" y="137"/>
                  </a:lnTo>
                  <a:lnTo>
                    <a:pt x="2019" y="146"/>
                  </a:lnTo>
                  <a:lnTo>
                    <a:pt x="2015" y="154"/>
                  </a:lnTo>
                  <a:lnTo>
                    <a:pt x="2011" y="163"/>
                  </a:lnTo>
                  <a:lnTo>
                    <a:pt x="2006" y="172"/>
                  </a:lnTo>
                  <a:lnTo>
                    <a:pt x="1998" y="181"/>
                  </a:lnTo>
                  <a:lnTo>
                    <a:pt x="1990" y="188"/>
                  </a:lnTo>
                  <a:lnTo>
                    <a:pt x="1979" y="196"/>
                  </a:lnTo>
                  <a:lnTo>
                    <a:pt x="1967" y="204"/>
                  </a:lnTo>
                  <a:lnTo>
                    <a:pt x="1958" y="209"/>
                  </a:lnTo>
                  <a:lnTo>
                    <a:pt x="1952" y="215"/>
                  </a:lnTo>
                  <a:lnTo>
                    <a:pt x="1947" y="220"/>
                  </a:lnTo>
                  <a:lnTo>
                    <a:pt x="1945" y="226"/>
                  </a:lnTo>
                  <a:lnTo>
                    <a:pt x="1944" y="231"/>
                  </a:lnTo>
                  <a:lnTo>
                    <a:pt x="1945" y="235"/>
                  </a:lnTo>
                  <a:lnTo>
                    <a:pt x="1947" y="241"/>
                  </a:lnTo>
                  <a:lnTo>
                    <a:pt x="1952" y="245"/>
                  </a:lnTo>
                  <a:lnTo>
                    <a:pt x="1956" y="250"/>
                  </a:lnTo>
                  <a:lnTo>
                    <a:pt x="1962" y="254"/>
                  </a:lnTo>
                  <a:lnTo>
                    <a:pt x="1969" y="258"/>
                  </a:lnTo>
                  <a:lnTo>
                    <a:pt x="1976" y="262"/>
                  </a:lnTo>
                  <a:lnTo>
                    <a:pt x="1992" y="269"/>
                  </a:lnTo>
                  <a:lnTo>
                    <a:pt x="2009" y="276"/>
                  </a:lnTo>
                  <a:lnTo>
                    <a:pt x="2008" y="281"/>
                  </a:lnTo>
                  <a:lnTo>
                    <a:pt x="2004" y="286"/>
                  </a:lnTo>
                  <a:lnTo>
                    <a:pt x="2001" y="290"/>
                  </a:lnTo>
                  <a:lnTo>
                    <a:pt x="1998" y="295"/>
                  </a:lnTo>
                  <a:lnTo>
                    <a:pt x="1988" y="302"/>
                  </a:lnTo>
                  <a:lnTo>
                    <a:pt x="1979" y="309"/>
                  </a:lnTo>
                  <a:lnTo>
                    <a:pt x="1970" y="314"/>
                  </a:lnTo>
                  <a:lnTo>
                    <a:pt x="1964" y="321"/>
                  </a:lnTo>
                  <a:lnTo>
                    <a:pt x="1962" y="325"/>
                  </a:lnTo>
                  <a:lnTo>
                    <a:pt x="1961" y="329"/>
                  </a:lnTo>
                  <a:lnTo>
                    <a:pt x="1961" y="333"/>
                  </a:lnTo>
                  <a:lnTo>
                    <a:pt x="1963" y="337"/>
                  </a:lnTo>
                  <a:lnTo>
                    <a:pt x="1974" y="360"/>
                  </a:lnTo>
                  <a:lnTo>
                    <a:pt x="1983" y="382"/>
                  </a:lnTo>
                  <a:lnTo>
                    <a:pt x="1990" y="405"/>
                  </a:lnTo>
                  <a:lnTo>
                    <a:pt x="1997" y="427"/>
                  </a:lnTo>
                  <a:lnTo>
                    <a:pt x="2003" y="449"/>
                  </a:lnTo>
                  <a:lnTo>
                    <a:pt x="2011" y="472"/>
                  </a:lnTo>
                  <a:lnTo>
                    <a:pt x="2019" y="496"/>
                  </a:lnTo>
                  <a:lnTo>
                    <a:pt x="2030" y="520"/>
                  </a:lnTo>
                  <a:lnTo>
                    <a:pt x="2041" y="541"/>
                  </a:lnTo>
                  <a:lnTo>
                    <a:pt x="2054" y="569"/>
                  </a:lnTo>
                  <a:lnTo>
                    <a:pt x="2060" y="584"/>
                  </a:lnTo>
                  <a:lnTo>
                    <a:pt x="2066" y="599"/>
                  </a:lnTo>
                  <a:lnTo>
                    <a:pt x="2069" y="615"/>
                  </a:lnTo>
                  <a:lnTo>
                    <a:pt x="2070" y="629"/>
                  </a:lnTo>
                  <a:lnTo>
                    <a:pt x="2070" y="640"/>
                  </a:lnTo>
                  <a:lnTo>
                    <a:pt x="2069" y="651"/>
                  </a:lnTo>
                  <a:lnTo>
                    <a:pt x="2067" y="660"/>
                  </a:lnTo>
                  <a:lnTo>
                    <a:pt x="2065" y="668"/>
                  </a:lnTo>
                  <a:lnTo>
                    <a:pt x="2059" y="685"/>
                  </a:lnTo>
                  <a:lnTo>
                    <a:pt x="2052" y="698"/>
                  </a:lnTo>
                  <a:lnTo>
                    <a:pt x="2045" y="712"/>
                  </a:lnTo>
                  <a:lnTo>
                    <a:pt x="2038" y="729"/>
                  </a:lnTo>
                  <a:lnTo>
                    <a:pt x="2035" y="736"/>
                  </a:lnTo>
                  <a:lnTo>
                    <a:pt x="2033" y="746"/>
                  </a:lnTo>
                  <a:lnTo>
                    <a:pt x="2031" y="757"/>
                  </a:lnTo>
                  <a:lnTo>
                    <a:pt x="2030" y="768"/>
                  </a:lnTo>
                  <a:lnTo>
                    <a:pt x="2029" y="793"/>
                  </a:lnTo>
                  <a:lnTo>
                    <a:pt x="2030" y="815"/>
                  </a:lnTo>
                  <a:lnTo>
                    <a:pt x="2032" y="834"/>
                  </a:lnTo>
                  <a:lnTo>
                    <a:pt x="2034" y="850"/>
                  </a:lnTo>
                  <a:lnTo>
                    <a:pt x="2038" y="864"/>
                  </a:lnTo>
                  <a:lnTo>
                    <a:pt x="2043" y="876"/>
                  </a:lnTo>
                  <a:lnTo>
                    <a:pt x="2048" y="886"/>
                  </a:lnTo>
                  <a:lnTo>
                    <a:pt x="2054" y="894"/>
                  </a:lnTo>
                  <a:lnTo>
                    <a:pt x="2064" y="912"/>
                  </a:lnTo>
                  <a:lnTo>
                    <a:pt x="2072" y="929"/>
                  </a:lnTo>
                  <a:lnTo>
                    <a:pt x="2077" y="939"/>
                  </a:lnTo>
                  <a:lnTo>
                    <a:pt x="2079" y="951"/>
                  </a:lnTo>
                  <a:lnTo>
                    <a:pt x="2081" y="966"/>
                  </a:lnTo>
                  <a:lnTo>
                    <a:pt x="2081" y="982"/>
                  </a:lnTo>
                  <a:lnTo>
                    <a:pt x="2080" y="1004"/>
                  </a:lnTo>
                  <a:lnTo>
                    <a:pt x="2078" y="1027"/>
                  </a:lnTo>
                  <a:lnTo>
                    <a:pt x="2075" y="1051"/>
                  </a:lnTo>
                  <a:lnTo>
                    <a:pt x="2072" y="1075"/>
                  </a:lnTo>
                  <a:lnTo>
                    <a:pt x="2070" y="1098"/>
                  </a:lnTo>
                  <a:lnTo>
                    <a:pt x="2068" y="1122"/>
                  </a:lnTo>
                  <a:lnTo>
                    <a:pt x="2066" y="1144"/>
                  </a:lnTo>
                  <a:lnTo>
                    <a:pt x="2066" y="1165"/>
                  </a:lnTo>
                  <a:lnTo>
                    <a:pt x="2066" y="1179"/>
                  </a:lnTo>
                  <a:lnTo>
                    <a:pt x="2069" y="1191"/>
                  </a:lnTo>
                  <a:lnTo>
                    <a:pt x="2072" y="1202"/>
                  </a:lnTo>
                  <a:lnTo>
                    <a:pt x="2077" y="1212"/>
                  </a:lnTo>
                  <a:lnTo>
                    <a:pt x="2082" y="1222"/>
                  </a:lnTo>
                  <a:lnTo>
                    <a:pt x="2089" y="1230"/>
                  </a:lnTo>
                  <a:lnTo>
                    <a:pt x="2096" y="1239"/>
                  </a:lnTo>
                  <a:lnTo>
                    <a:pt x="2103" y="1246"/>
                  </a:lnTo>
                  <a:lnTo>
                    <a:pt x="2117" y="1262"/>
                  </a:lnTo>
                  <a:lnTo>
                    <a:pt x="2131" y="1278"/>
                  </a:lnTo>
                  <a:lnTo>
                    <a:pt x="2137" y="1288"/>
                  </a:lnTo>
                  <a:lnTo>
                    <a:pt x="2142" y="1299"/>
                  </a:lnTo>
                  <a:lnTo>
                    <a:pt x="2146" y="1310"/>
                  </a:lnTo>
                  <a:lnTo>
                    <a:pt x="2148" y="1323"/>
                  </a:lnTo>
                  <a:lnTo>
                    <a:pt x="2151" y="1349"/>
                  </a:lnTo>
                  <a:lnTo>
                    <a:pt x="2155" y="1372"/>
                  </a:lnTo>
                  <a:lnTo>
                    <a:pt x="2159" y="1393"/>
                  </a:lnTo>
                  <a:lnTo>
                    <a:pt x="2162" y="1413"/>
                  </a:lnTo>
                  <a:lnTo>
                    <a:pt x="2167" y="1433"/>
                  </a:lnTo>
                  <a:lnTo>
                    <a:pt x="2171" y="1452"/>
                  </a:lnTo>
                  <a:lnTo>
                    <a:pt x="2176" y="1474"/>
                  </a:lnTo>
                  <a:lnTo>
                    <a:pt x="2179" y="1498"/>
                  </a:lnTo>
                  <a:lnTo>
                    <a:pt x="2179" y="1509"/>
                  </a:lnTo>
                  <a:lnTo>
                    <a:pt x="2180" y="1519"/>
                  </a:lnTo>
                  <a:lnTo>
                    <a:pt x="2181" y="1528"/>
                  </a:lnTo>
                  <a:lnTo>
                    <a:pt x="2183" y="1537"/>
                  </a:lnTo>
                  <a:lnTo>
                    <a:pt x="2185" y="1543"/>
                  </a:lnTo>
                  <a:lnTo>
                    <a:pt x="2189" y="1551"/>
                  </a:lnTo>
                  <a:lnTo>
                    <a:pt x="2193" y="1558"/>
                  </a:lnTo>
                  <a:lnTo>
                    <a:pt x="2197" y="1563"/>
                  </a:lnTo>
                  <a:lnTo>
                    <a:pt x="2206" y="1573"/>
                  </a:lnTo>
                  <a:lnTo>
                    <a:pt x="2217" y="1582"/>
                  </a:lnTo>
                  <a:lnTo>
                    <a:pt x="2229" y="1589"/>
                  </a:lnTo>
                  <a:lnTo>
                    <a:pt x="2241" y="1596"/>
                  </a:lnTo>
                  <a:lnTo>
                    <a:pt x="2253" y="1604"/>
                  </a:lnTo>
                  <a:lnTo>
                    <a:pt x="2265" y="1611"/>
                  </a:lnTo>
                  <a:lnTo>
                    <a:pt x="2278" y="1620"/>
                  </a:lnTo>
                  <a:lnTo>
                    <a:pt x="2287" y="1630"/>
                  </a:lnTo>
                  <a:lnTo>
                    <a:pt x="2292" y="1637"/>
                  </a:lnTo>
                  <a:lnTo>
                    <a:pt x="2296" y="1643"/>
                  </a:lnTo>
                  <a:lnTo>
                    <a:pt x="2299" y="1650"/>
                  </a:lnTo>
                  <a:lnTo>
                    <a:pt x="2303" y="1657"/>
                  </a:lnTo>
                  <a:lnTo>
                    <a:pt x="2305" y="1666"/>
                  </a:lnTo>
                  <a:lnTo>
                    <a:pt x="2306" y="1675"/>
                  </a:lnTo>
                  <a:lnTo>
                    <a:pt x="2307" y="1686"/>
                  </a:lnTo>
                  <a:lnTo>
                    <a:pt x="2308" y="1697"/>
                  </a:lnTo>
                  <a:lnTo>
                    <a:pt x="2307" y="1708"/>
                  </a:lnTo>
                  <a:lnTo>
                    <a:pt x="2306" y="1718"/>
                  </a:lnTo>
                  <a:lnTo>
                    <a:pt x="2303" y="1726"/>
                  </a:lnTo>
                  <a:lnTo>
                    <a:pt x="2299" y="1735"/>
                  </a:lnTo>
                  <a:lnTo>
                    <a:pt x="2290" y="1751"/>
                  </a:lnTo>
                  <a:lnTo>
                    <a:pt x="2280" y="1765"/>
                  </a:lnTo>
                  <a:lnTo>
                    <a:pt x="2269" y="1779"/>
                  </a:lnTo>
                  <a:lnTo>
                    <a:pt x="2260" y="1792"/>
                  </a:lnTo>
                  <a:lnTo>
                    <a:pt x="2257" y="1799"/>
                  </a:lnTo>
                  <a:lnTo>
                    <a:pt x="2253" y="1805"/>
                  </a:lnTo>
                  <a:lnTo>
                    <a:pt x="2252" y="1813"/>
                  </a:lnTo>
                  <a:lnTo>
                    <a:pt x="2251" y="1821"/>
                  </a:lnTo>
                  <a:lnTo>
                    <a:pt x="2248" y="1838"/>
                  </a:lnTo>
                  <a:lnTo>
                    <a:pt x="2240" y="1866"/>
                  </a:lnTo>
                  <a:lnTo>
                    <a:pt x="2237" y="1879"/>
                  </a:lnTo>
                  <a:lnTo>
                    <a:pt x="2234" y="1890"/>
                  </a:lnTo>
                  <a:lnTo>
                    <a:pt x="2233" y="1898"/>
                  </a:lnTo>
                  <a:lnTo>
                    <a:pt x="2234" y="1901"/>
                  </a:lnTo>
                  <a:lnTo>
                    <a:pt x="2226" y="1903"/>
                  </a:lnTo>
                  <a:lnTo>
                    <a:pt x="2219" y="1906"/>
                  </a:lnTo>
                  <a:lnTo>
                    <a:pt x="2214" y="1911"/>
                  </a:lnTo>
                  <a:lnTo>
                    <a:pt x="2210" y="1915"/>
                  </a:lnTo>
                  <a:lnTo>
                    <a:pt x="2206" y="1921"/>
                  </a:lnTo>
                  <a:lnTo>
                    <a:pt x="2203" y="1926"/>
                  </a:lnTo>
                  <a:lnTo>
                    <a:pt x="2202" y="1933"/>
                  </a:lnTo>
                  <a:lnTo>
                    <a:pt x="2200" y="1939"/>
                  </a:lnTo>
                  <a:lnTo>
                    <a:pt x="2199" y="1953"/>
                  </a:lnTo>
                  <a:lnTo>
                    <a:pt x="2199" y="1970"/>
                  </a:lnTo>
                  <a:lnTo>
                    <a:pt x="2200" y="1987"/>
                  </a:lnTo>
                  <a:lnTo>
                    <a:pt x="2200" y="2006"/>
                  </a:lnTo>
                  <a:lnTo>
                    <a:pt x="2201" y="2020"/>
                  </a:lnTo>
                  <a:lnTo>
                    <a:pt x="2203" y="2033"/>
                  </a:lnTo>
                  <a:lnTo>
                    <a:pt x="2206" y="2044"/>
                  </a:lnTo>
                  <a:lnTo>
                    <a:pt x="2210" y="2053"/>
                  </a:lnTo>
                  <a:lnTo>
                    <a:pt x="2219" y="2071"/>
                  </a:lnTo>
                  <a:lnTo>
                    <a:pt x="2230" y="2086"/>
                  </a:lnTo>
                  <a:lnTo>
                    <a:pt x="2236" y="2095"/>
                  </a:lnTo>
                  <a:lnTo>
                    <a:pt x="2240" y="2104"/>
                  </a:lnTo>
                  <a:lnTo>
                    <a:pt x="2245" y="2114"/>
                  </a:lnTo>
                  <a:lnTo>
                    <a:pt x="2248" y="2126"/>
                  </a:lnTo>
                  <a:lnTo>
                    <a:pt x="2249" y="2139"/>
                  </a:lnTo>
                  <a:lnTo>
                    <a:pt x="2250" y="2154"/>
                  </a:lnTo>
                  <a:lnTo>
                    <a:pt x="2249" y="2172"/>
                  </a:lnTo>
                  <a:lnTo>
                    <a:pt x="2246" y="2191"/>
                  </a:lnTo>
                  <a:lnTo>
                    <a:pt x="2244" y="2201"/>
                  </a:lnTo>
                  <a:lnTo>
                    <a:pt x="2240" y="2211"/>
                  </a:lnTo>
                  <a:lnTo>
                    <a:pt x="2236" y="2220"/>
                  </a:lnTo>
                  <a:lnTo>
                    <a:pt x="2231" y="2229"/>
                  </a:lnTo>
                  <a:lnTo>
                    <a:pt x="2226" y="2236"/>
                  </a:lnTo>
                  <a:lnTo>
                    <a:pt x="2219" y="2244"/>
                  </a:lnTo>
                  <a:lnTo>
                    <a:pt x="2213" y="2251"/>
                  </a:lnTo>
                  <a:lnTo>
                    <a:pt x="2205" y="2257"/>
                  </a:lnTo>
                  <a:lnTo>
                    <a:pt x="2189" y="2269"/>
                  </a:lnTo>
                  <a:lnTo>
                    <a:pt x="2171" y="2280"/>
                  </a:lnTo>
                  <a:lnTo>
                    <a:pt x="2153" y="2290"/>
                  </a:lnTo>
                  <a:lnTo>
                    <a:pt x="2134" y="2298"/>
                  </a:lnTo>
                  <a:lnTo>
                    <a:pt x="2097" y="2313"/>
                  </a:lnTo>
                  <a:lnTo>
                    <a:pt x="2063" y="2324"/>
                  </a:lnTo>
                  <a:lnTo>
                    <a:pt x="2048" y="2331"/>
                  </a:lnTo>
                  <a:lnTo>
                    <a:pt x="2036" y="2335"/>
                  </a:lnTo>
                  <a:lnTo>
                    <a:pt x="2028" y="2340"/>
                  </a:lnTo>
                  <a:lnTo>
                    <a:pt x="2022" y="2347"/>
                  </a:lnTo>
                  <a:lnTo>
                    <a:pt x="2013" y="2360"/>
                  </a:lnTo>
                  <a:lnTo>
                    <a:pt x="2003" y="2371"/>
                  </a:lnTo>
                  <a:lnTo>
                    <a:pt x="1994" y="2381"/>
                  </a:lnTo>
                  <a:lnTo>
                    <a:pt x="1983" y="2390"/>
                  </a:lnTo>
                  <a:lnTo>
                    <a:pt x="1961" y="2403"/>
                  </a:lnTo>
                  <a:lnTo>
                    <a:pt x="1938" y="2415"/>
                  </a:lnTo>
                  <a:lnTo>
                    <a:pt x="1926" y="2422"/>
                  </a:lnTo>
                  <a:lnTo>
                    <a:pt x="1915" y="2429"/>
                  </a:lnTo>
                  <a:lnTo>
                    <a:pt x="1904" y="2437"/>
                  </a:lnTo>
                  <a:lnTo>
                    <a:pt x="1893" y="2447"/>
                  </a:lnTo>
                  <a:lnTo>
                    <a:pt x="1883" y="2458"/>
                  </a:lnTo>
                  <a:lnTo>
                    <a:pt x="1873" y="2471"/>
                  </a:lnTo>
                  <a:lnTo>
                    <a:pt x="1864" y="2486"/>
                  </a:lnTo>
                  <a:lnTo>
                    <a:pt x="1856" y="2504"/>
                  </a:lnTo>
                  <a:lnTo>
                    <a:pt x="1854" y="2509"/>
                  </a:lnTo>
                  <a:lnTo>
                    <a:pt x="1850" y="2513"/>
                  </a:lnTo>
                  <a:lnTo>
                    <a:pt x="1843" y="2517"/>
                  </a:lnTo>
                  <a:lnTo>
                    <a:pt x="1837" y="2520"/>
                  </a:lnTo>
                  <a:lnTo>
                    <a:pt x="1820" y="2526"/>
                  </a:lnTo>
                  <a:lnTo>
                    <a:pt x="1803" y="2530"/>
                  </a:lnTo>
                  <a:lnTo>
                    <a:pt x="1793" y="2533"/>
                  </a:lnTo>
                  <a:lnTo>
                    <a:pt x="1784" y="2537"/>
                  </a:lnTo>
                  <a:lnTo>
                    <a:pt x="1776" y="2540"/>
                  </a:lnTo>
                  <a:lnTo>
                    <a:pt x="1768" y="2544"/>
                  </a:lnTo>
                  <a:lnTo>
                    <a:pt x="1761" y="2550"/>
                  </a:lnTo>
                  <a:lnTo>
                    <a:pt x="1756" y="2555"/>
                  </a:lnTo>
                  <a:lnTo>
                    <a:pt x="1751" y="2563"/>
                  </a:lnTo>
                  <a:lnTo>
                    <a:pt x="1748" y="2571"/>
                  </a:lnTo>
                  <a:lnTo>
                    <a:pt x="1746" y="2583"/>
                  </a:lnTo>
                  <a:lnTo>
                    <a:pt x="1741" y="2594"/>
                  </a:lnTo>
                  <a:lnTo>
                    <a:pt x="1736" y="2603"/>
                  </a:lnTo>
                  <a:lnTo>
                    <a:pt x="1729" y="2610"/>
                  </a:lnTo>
                  <a:lnTo>
                    <a:pt x="1723" y="2618"/>
                  </a:lnTo>
                  <a:lnTo>
                    <a:pt x="1715" y="2623"/>
                  </a:lnTo>
                  <a:lnTo>
                    <a:pt x="1706" y="2628"/>
                  </a:lnTo>
                  <a:lnTo>
                    <a:pt x="1697" y="2632"/>
                  </a:lnTo>
                  <a:lnTo>
                    <a:pt x="1689" y="2635"/>
                  </a:lnTo>
                  <a:lnTo>
                    <a:pt x="1679" y="2638"/>
                  </a:lnTo>
                  <a:lnTo>
                    <a:pt x="1669" y="2640"/>
                  </a:lnTo>
                  <a:lnTo>
                    <a:pt x="1659" y="2641"/>
                  </a:lnTo>
                  <a:lnTo>
                    <a:pt x="1640" y="2643"/>
                  </a:lnTo>
                  <a:lnTo>
                    <a:pt x="1622" y="2643"/>
                  </a:lnTo>
                  <a:lnTo>
                    <a:pt x="1604" y="2644"/>
                  </a:lnTo>
                  <a:lnTo>
                    <a:pt x="1588" y="2647"/>
                  </a:lnTo>
                  <a:lnTo>
                    <a:pt x="1571" y="2653"/>
                  </a:lnTo>
                  <a:lnTo>
                    <a:pt x="1556" y="2660"/>
                  </a:lnTo>
                  <a:lnTo>
                    <a:pt x="1524" y="2676"/>
                  </a:lnTo>
                  <a:lnTo>
                    <a:pt x="1491" y="2695"/>
                  </a:lnTo>
                  <a:lnTo>
                    <a:pt x="1475" y="2704"/>
                  </a:lnTo>
                  <a:lnTo>
                    <a:pt x="1458" y="2713"/>
                  </a:lnTo>
                  <a:lnTo>
                    <a:pt x="1442" y="2722"/>
                  </a:lnTo>
                  <a:lnTo>
                    <a:pt x="1424" y="2730"/>
                  </a:lnTo>
                  <a:lnTo>
                    <a:pt x="1406" y="2736"/>
                  </a:lnTo>
                  <a:lnTo>
                    <a:pt x="1386" y="2742"/>
                  </a:lnTo>
                  <a:lnTo>
                    <a:pt x="1377" y="2744"/>
                  </a:lnTo>
                  <a:lnTo>
                    <a:pt x="1366" y="2745"/>
                  </a:lnTo>
                  <a:lnTo>
                    <a:pt x="1356" y="2746"/>
                  </a:lnTo>
                  <a:lnTo>
                    <a:pt x="1345" y="2746"/>
                  </a:lnTo>
                  <a:lnTo>
                    <a:pt x="1319" y="2745"/>
                  </a:lnTo>
                  <a:lnTo>
                    <a:pt x="1298" y="2743"/>
                  </a:lnTo>
                  <a:lnTo>
                    <a:pt x="1290" y="2742"/>
                  </a:lnTo>
                  <a:lnTo>
                    <a:pt x="1282" y="2740"/>
                  </a:lnTo>
                  <a:lnTo>
                    <a:pt x="1275" y="2736"/>
                  </a:lnTo>
                  <a:lnTo>
                    <a:pt x="1269" y="2733"/>
                  </a:lnTo>
                  <a:lnTo>
                    <a:pt x="1258" y="2725"/>
                  </a:lnTo>
                  <a:lnTo>
                    <a:pt x="1247" y="2714"/>
                  </a:lnTo>
                  <a:lnTo>
                    <a:pt x="1235" y="2702"/>
                  </a:lnTo>
                  <a:lnTo>
                    <a:pt x="1219" y="2687"/>
                  </a:lnTo>
                  <a:lnTo>
                    <a:pt x="1216" y="2684"/>
                  </a:lnTo>
                  <a:lnTo>
                    <a:pt x="1212" y="2681"/>
                  </a:lnTo>
                  <a:lnTo>
                    <a:pt x="1207" y="2680"/>
                  </a:lnTo>
                  <a:lnTo>
                    <a:pt x="1203" y="2679"/>
                  </a:lnTo>
                  <a:lnTo>
                    <a:pt x="1192" y="2679"/>
                  </a:lnTo>
                  <a:lnTo>
                    <a:pt x="1181" y="2680"/>
                  </a:lnTo>
                  <a:lnTo>
                    <a:pt x="1156" y="2685"/>
                  </a:lnTo>
                  <a:lnTo>
                    <a:pt x="1132" y="2687"/>
                  </a:lnTo>
                  <a:lnTo>
                    <a:pt x="1126" y="2687"/>
                  </a:lnTo>
                  <a:lnTo>
                    <a:pt x="1120" y="2685"/>
                  </a:lnTo>
                  <a:lnTo>
                    <a:pt x="1114" y="2683"/>
                  </a:lnTo>
                  <a:lnTo>
                    <a:pt x="1108" y="2679"/>
                  </a:lnTo>
                  <a:lnTo>
                    <a:pt x="1094" y="2672"/>
                  </a:lnTo>
                  <a:lnTo>
                    <a:pt x="1082" y="2663"/>
                  </a:lnTo>
                  <a:lnTo>
                    <a:pt x="1070" y="2655"/>
                  </a:lnTo>
                  <a:lnTo>
                    <a:pt x="1059" y="2649"/>
                  </a:lnTo>
                  <a:lnTo>
                    <a:pt x="1054" y="2647"/>
                  </a:lnTo>
                  <a:lnTo>
                    <a:pt x="1049" y="2646"/>
                  </a:lnTo>
                  <a:lnTo>
                    <a:pt x="1045" y="2646"/>
                  </a:lnTo>
                  <a:lnTo>
                    <a:pt x="1042" y="2649"/>
                  </a:lnTo>
                  <a:lnTo>
                    <a:pt x="1031" y="2653"/>
                  </a:lnTo>
                  <a:lnTo>
                    <a:pt x="1022" y="2658"/>
                  </a:lnTo>
                  <a:lnTo>
                    <a:pt x="1015" y="2664"/>
                  </a:lnTo>
                  <a:lnTo>
                    <a:pt x="1009" y="2668"/>
                  </a:lnTo>
                  <a:lnTo>
                    <a:pt x="1002" y="2673"/>
                  </a:lnTo>
                  <a:lnTo>
                    <a:pt x="994" y="2676"/>
                  </a:lnTo>
                  <a:lnTo>
                    <a:pt x="981" y="2678"/>
                  </a:lnTo>
                  <a:lnTo>
                    <a:pt x="967" y="2679"/>
                  </a:lnTo>
                  <a:lnTo>
                    <a:pt x="944" y="2679"/>
                  </a:lnTo>
                  <a:lnTo>
                    <a:pt x="921" y="2680"/>
                  </a:lnTo>
                  <a:lnTo>
                    <a:pt x="910" y="2683"/>
                  </a:lnTo>
                  <a:lnTo>
                    <a:pt x="903" y="2686"/>
                  </a:lnTo>
                  <a:lnTo>
                    <a:pt x="899" y="2688"/>
                  </a:lnTo>
                  <a:lnTo>
                    <a:pt x="897" y="2690"/>
                  </a:lnTo>
                  <a:lnTo>
                    <a:pt x="895" y="2694"/>
                  </a:lnTo>
                  <a:lnTo>
                    <a:pt x="895" y="2697"/>
                  </a:lnTo>
                  <a:lnTo>
                    <a:pt x="895" y="2704"/>
                  </a:lnTo>
                  <a:lnTo>
                    <a:pt x="897" y="2714"/>
                  </a:lnTo>
                  <a:lnTo>
                    <a:pt x="900" y="2724"/>
                  </a:lnTo>
                  <a:lnTo>
                    <a:pt x="905" y="2734"/>
                  </a:lnTo>
                  <a:lnTo>
                    <a:pt x="911" y="2745"/>
                  </a:lnTo>
                  <a:lnTo>
                    <a:pt x="918" y="2754"/>
                  </a:lnTo>
                  <a:lnTo>
                    <a:pt x="924" y="2763"/>
                  </a:lnTo>
                  <a:lnTo>
                    <a:pt x="933" y="2769"/>
                  </a:lnTo>
                  <a:lnTo>
                    <a:pt x="934" y="2786"/>
                  </a:lnTo>
                  <a:lnTo>
                    <a:pt x="935" y="2808"/>
                  </a:lnTo>
                  <a:lnTo>
                    <a:pt x="936" y="2832"/>
                  </a:lnTo>
                  <a:lnTo>
                    <a:pt x="939" y="2859"/>
                  </a:lnTo>
                  <a:lnTo>
                    <a:pt x="940" y="2885"/>
                  </a:lnTo>
                  <a:lnTo>
                    <a:pt x="941" y="2909"/>
                  </a:lnTo>
                  <a:lnTo>
                    <a:pt x="941" y="2929"/>
                  </a:lnTo>
                  <a:lnTo>
                    <a:pt x="939" y="2942"/>
                  </a:lnTo>
                  <a:lnTo>
                    <a:pt x="929" y="2960"/>
                  </a:lnTo>
                  <a:lnTo>
                    <a:pt x="918" y="2979"/>
                  </a:lnTo>
                  <a:lnTo>
                    <a:pt x="907" y="2998"/>
                  </a:lnTo>
                  <a:lnTo>
                    <a:pt x="894" y="3018"/>
                  </a:lnTo>
                  <a:lnTo>
                    <a:pt x="879" y="3038"/>
                  </a:lnTo>
                  <a:lnTo>
                    <a:pt x="865" y="3057"/>
                  </a:lnTo>
                  <a:lnTo>
                    <a:pt x="850" y="3076"/>
                  </a:lnTo>
                  <a:lnTo>
                    <a:pt x="833" y="3094"/>
                  </a:lnTo>
                  <a:lnTo>
                    <a:pt x="817" y="3110"/>
                  </a:lnTo>
                  <a:lnTo>
                    <a:pt x="801" y="3125"/>
                  </a:lnTo>
                  <a:lnTo>
                    <a:pt x="783" y="3139"/>
                  </a:lnTo>
                  <a:lnTo>
                    <a:pt x="765" y="3148"/>
                  </a:lnTo>
                  <a:lnTo>
                    <a:pt x="757" y="3154"/>
                  </a:lnTo>
                  <a:lnTo>
                    <a:pt x="748" y="3157"/>
                  </a:lnTo>
                  <a:lnTo>
                    <a:pt x="739" y="3161"/>
                  </a:lnTo>
                  <a:lnTo>
                    <a:pt x="730" y="3163"/>
                  </a:lnTo>
                  <a:lnTo>
                    <a:pt x="722" y="3164"/>
                  </a:lnTo>
                  <a:lnTo>
                    <a:pt x="713" y="3165"/>
                  </a:lnTo>
                  <a:lnTo>
                    <a:pt x="704" y="3165"/>
                  </a:lnTo>
                  <a:lnTo>
                    <a:pt x="696" y="3164"/>
                  </a:lnTo>
                  <a:lnTo>
                    <a:pt x="681" y="3162"/>
                  </a:lnTo>
                  <a:lnTo>
                    <a:pt x="667" y="3159"/>
                  </a:lnTo>
                  <a:lnTo>
                    <a:pt x="654" y="3159"/>
                  </a:lnTo>
                  <a:lnTo>
                    <a:pt x="642" y="3159"/>
                  </a:lnTo>
                  <a:lnTo>
                    <a:pt x="631" y="3159"/>
                  </a:lnTo>
                  <a:lnTo>
                    <a:pt x="620" y="3161"/>
                  </a:lnTo>
                  <a:lnTo>
                    <a:pt x="611" y="3163"/>
                  </a:lnTo>
                  <a:lnTo>
                    <a:pt x="602" y="3165"/>
                  </a:lnTo>
                  <a:lnTo>
                    <a:pt x="594" y="3167"/>
                  </a:lnTo>
                  <a:lnTo>
                    <a:pt x="587" y="3170"/>
                  </a:lnTo>
                  <a:lnTo>
                    <a:pt x="580" y="3175"/>
                  </a:lnTo>
                  <a:lnTo>
                    <a:pt x="574" y="3178"/>
                  </a:lnTo>
                  <a:lnTo>
                    <a:pt x="561" y="3187"/>
                  </a:lnTo>
                  <a:lnTo>
                    <a:pt x="551" y="3197"/>
                  </a:lnTo>
                  <a:lnTo>
                    <a:pt x="541" y="3207"/>
                  </a:lnTo>
                  <a:lnTo>
                    <a:pt x="530" y="3215"/>
                  </a:lnTo>
                  <a:lnTo>
                    <a:pt x="519" y="3225"/>
                  </a:lnTo>
                  <a:lnTo>
                    <a:pt x="507" y="3234"/>
                  </a:lnTo>
                  <a:lnTo>
                    <a:pt x="500" y="3237"/>
                  </a:lnTo>
                  <a:lnTo>
                    <a:pt x="492" y="3241"/>
                  </a:lnTo>
                  <a:lnTo>
                    <a:pt x="485" y="3244"/>
                  </a:lnTo>
                  <a:lnTo>
                    <a:pt x="476" y="3247"/>
                  </a:lnTo>
                  <a:lnTo>
                    <a:pt x="466" y="3249"/>
                  </a:lnTo>
                  <a:lnTo>
                    <a:pt x="456" y="3250"/>
                  </a:lnTo>
                  <a:lnTo>
                    <a:pt x="445" y="3252"/>
                  </a:lnTo>
                  <a:lnTo>
                    <a:pt x="433" y="3252"/>
                  </a:lnTo>
                  <a:lnTo>
                    <a:pt x="410" y="3252"/>
                  </a:lnTo>
                  <a:lnTo>
                    <a:pt x="387" y="3250"/>
                  </a:lnTo>
                  <a:lnTo>
                    <a:pt x="375" y="3249"/>
                  </a:lnTo>
                  <a:lnTo>
                    <a:pt x="364" y="3248"/>
                  </a:lnTo>
                  <a:lnTo>
                    <a:pt x="353" y="3246"/>
                  </a:lnTo>
                  <a:lnTo>
                    <a:pt x="342" y="3243"/>
                  </a:lnTo>
                  <a:lnTo>
                    <a:pt x="330" y="3238"/>
                  </a:lnTo>
                  <a:lnTo>
                    <a:pt x="319" y="3234"/>
                  </a:lnTo>
                  <a:lnTo>
                    <a:pt x="308" y="3229"/>
                  </a:lnTo>
                  <a:lnTo>
                    <a:pt x="297" y="3221"/>
                  </a:lnTo>
                  <a:lnTo>
                    <a:pt x="286" y="3213"/>
                  </a:lnTo>
                  <a:lnTo>
                    <a:pt x="274" y="3203"/>
                  </a:lnTo>
                  <a:lnTo>
                    <a:pt x="263" y="3192"/>
                  </a:lnTo>
                  <a:lnTo>
                    <a:pt x="252" y="3179"/>
                  </a:lnTo>
                  <a:lnTo>
                    <a:pt x="247" y="3176"/>
                  </a:lnTo>
                  <a:lnTo>
                    <a:pt x="241" y="3172"/>
                  </a:lnTo>
                  <a:lnTo>
                    <a:pt x="237" y="3167"/>
                  </a:lnTo>
                  <a:lnTo>
                    <a:pt x="234" y="3163"/>
                  </a:lnTo>
                  <a:lnTo>
                    <a:pt x="228" y="3153"/>
                  </a:lnTo>
                  <a:lnTo>
                    <a:pt x="224" y="3143"/>
                  </a:lnTo>
                  <a:lnTo>
                    <a:pt x="220" y="3133"/>
                  </a:lnTo>
                  <a:lnTo>
                    <a:pt x="219" y="3122"/>
                  </a:lnTo>
                  <a:lnTo>
                    <a:pt x="217" y="3111"/>
                  </a:lnTo>
                  <a:lnTo>
                    <a:pt x="216" y="3100"/>
                  </a:lnTo>
                  <a:lnTo>
                    <a:pt x="215" y="3090"/>
                  </a:lnTo>
                  <a:lnTo>
                    <a:pt x="214" y="3079"/>
                  </a:lnTo>
                  <a:lnTo>
                    <a:pt x="211" y="3070"/>
                  </a:lnTo>
                  <a:lnTo>
                    <a:pt x="206" y="3060"/>
                  </a:lnTo>
                  <a:lnTo>
                    <a:pt x="201" y="3050"/>
                  </a:lnTo>
                  <a:lnTo>
                    <a:pt x="192" y="3042"/>
                  </a:lnTo>
                  <a:lnTo>
                    <a:pt x="186" y="3038"/>
                  </a:lnTo>
                  <a:lnTo>
                    <a:pt x="181" y="3034"/>
                  </a:lnTo>
                  <a:lnTo>
                    <a:pt x="174" y="3031"/>
                  </a:lnTo>
                  <a:lnTo>
                    <a:pt x="167" y="3028"/>
                  </a:lnTo>
                  <a:lnTo>
                    <a:pt x="159" y="3025"/>
                  </a:lnTo>
                  <a:lnTo>
                    <a:pt x="150" y="3022"/>
                  </a:lnTo>
                  <a:lnTo>
                    <a:pt x="144" y="3020"/>
                  </a:lnTo>
                  <a:lnTo>
                    <a:pt x="136" y="3019"/>
                  </a:lnTo>
                  <a:lnTo>
                    <a:pt x="122" y="3019"/>
                  </a:lnTo>
                  <a:lnTo>
                    <a:pt x="108" y="3019"/>
                  </a:lnTo>
                  <a:lnTo>
                    <a:pt x="93" y="3020"/>
                  </a:lnTo>
                  <a:lnTo>
                    <a:pt x="78" y="3021"/>
                  </a:lnTo>
                  <a:lnTo>
                    <a:pt x="60" y="3021"/>
                  </a:lnTo>
                  <a:lnTo>
                    <a:pt x="41" y="3019"/>
                  </a:lnTo>
                  <a:lnTo>
                    <a:pt x="35" y="3019"/>
                  </a:lnTo>
                  <a:lnTo>
                    <a:pt x="30" y="3017"/>
                  </a:lnTo>
                  <a:lnTo>
                    <a:pt x="24" y="3014"/>
                  </a:lnTo>
                  <a:lnTo>
                    <a:pt x="19" y="3010"/>
                  </a:lnTo>
                  <a:lnTo>
                    <a:pt x="9" y="3002"/>
                  </a:lnTo>
                  <a:lnTo>
                    <a:pt x="0" y="2992"/>
                  </a:lnTo>
                  <a:lnTo>
                    <a:pt x="2" y="2982"/>
                  </a:lnTo>
                  <a:lnTo>
                    <a:pt x="7" y="2973"/>
                  </a:lnTo>
                  <a:lnTo>
                    <a:pt x="12" y="2965"/>
                  </a:lnTo>
                  <a:lnTo>
                    <a:pt x="18" y="2957"/>
                  </a:lnTo>
                  <a:lnTo>
                    <a:pt x="32" y="2940"/>
                  </a:lnTo>
                  <a:lnTo>
                    <a:pt x="46" y="2924"/>
                  </a:lnTo>
                  <a:lnTo>
                    <a:pt x="53" y="2916"/>
                  </a:lnTo>
                  <a:lnTo>
                    <a:pt x="58" y="2907"/>
                  </a:lnTo>
                  <a:lnTo>
                    <a:pt x="64" y="2899"/>
                  </a:lnTo>
                  <a:lnTo>
                    <a:pt x="69" y="2890"/>
                  </a:lnTo>
                  <a:lnTo>
                    <a:pt x="72" y="2880"/>
                  </a:lnTo>
                  <a:lnTo>
                    <a:pt x="75" y="2870"/>
                  </a:lnTo>
                  <a:lnTo>
                    <a:pt x="76" y="2860"/>
                  </a:lnTo>
                  <a:lnTo>
                    <a:pt x="75" y="2849"/>
                  </a:lnTo>
                  <a:lnTo>
                    <a:pt x="92" y="2658"/>
                  </a:lnTo>
                  <a:lnTo>
                    <a:pt x="90" y="2649"/>
                  </a:lnTo>
                  <a:lnTo>
                    <a:pt x="87" y="2639"/>
                  </a:lnTo>
                  <a:lnTo>
                    <a:pt x="82" y="2628"/>
                  </a:lnTo>
                  <a:lnTo>
                    <a:pt x="78" y="2617"/>
                  </a:lnTo>
                  <a:lnTo>
                    <a:pt x="67" y="2595"/>
                  </a:lnTo>
                  <a:lnTo>
                    <a:pt x="56" y="2571"/>
                  </a:lnTo>
                  <a:lnTo>
                    <a:pt x="51" y="2558"/>
                  </a:lnTo>
                  <a:lnTo>
                    <a:pt x="46" y="2543"/>
                  </a:lnTo>
                  <a:lnTo>
                    <a:pt x="42" y="2529"/>
                  </a:lnTo>
                  <a:lnTo>
                    <a:pt x="37" y="2514"/>
                  </a:lnTo>
                  <a:lnTo>
                    <a:pt x="35" y="2497"/>
                  </a:lnTo>
                  <a:lnTo>
                    <a:pt x="33" y="2480"/>
                  </a:lnTo>
                  <a:lnTo>
                    <a:pt x="32" y="2462"/>
                  </a:lnTo>
                  <a:lnTo>
                    <a:pt x="33" y="2442"/>
                  </a:lnTo>
                  <a:lnTo>
                    <a:pt x="33" y="2435"/>
                  </a:lnTo>
                  <a:lnTo>
                    <a:pt x="33" y="2427"/>
                  </a:lnTo>
                  <a:lnTo>
                    <a:pt x="33" y="2421"/>
                  </a:lnTo>
                  <a:lnTo>
                    <a:pt x="34" y="2415"/>
                  </a:lnTo>
                  <a:lnTo>
                    <a:pt x="38" y="2404"/>
                  </a:lnTo>
                  <a:lnTo>
                    <a:pt x="43" y="2395"/>
                  </a:lnTo>
                  <a:lnTo>
                    <a:pt x="49" y="2389"/>
                  </a:lnTo>
                  <a:lnTo>
                    <a:pt x="57" y="2382"/>
                  </a:lnTo>
                  <a:lnTo>
                    <a:pt x="66" y="2376"/>
                  </a:lnTo>
                  <a:lnTo>
                    <a:pt x="74" y="2370"/>
                  </a:lnTo>
                  <a:lnTo>
                    <a:pt x="83" y="2363"/>
                  </a:lnTo>
                  <a:lnTo>
                    <a:pt x="92" y="2357"/>
                  </a:lnTo>
                  <a:lnTo>
                    <a:pt x="100" y="2350"/>
                  </a:lnTo>
                  <a:lnTo>
                    <a:pt x="109" y="2342"/>
                  </a:lnTo>
                  <a:lnTo>
                    <a:pt x="115" y="2332"/>
                  </a:lnTo>
                  <a:lnTo>
                    <a:pt x="121" y="2321"/>
                  </a:lnTo>
                  <a:lnTo>
                    <a:pt x="124" y="2313"/>
                  </a:lnTo>
                  <a:lnTo>
                    <a:pt x="126" y="2306"/>
                  </a:lnTo>
                  <a:lnTo>
                    <a:pt x="127" y="2299"/>
                  </a:lnTo>
                  <a:lnTo>
                    <a:pt x="128" y="2290"/>
                  </a:lnTo>
                  <a:lnTo>
                    <a:pt x="131" y="2274"/>
                  </a:lnTo>
                  <a:lnTo>
                    <a:pt x="133" y="2260"/>
                  </a:lnTo>
                  <a:lnTo>
                    <a:pt x="136" y="2247"/>
                  </a:lnTo>
                  <a:lnTo>
                    <a:pt x="139" y="2236"/>
                  </a:lnTo>
                  <a:lnTo>
                    <a:pt x="144" y="2228"/>
                  </a:lnTo>
                  <a:lnTo>
                    <a:pt x="148" y="2219"/>
                  </a:lnTo>
                  <a:lnTo>
                    <a:pt x="153" y="2210"/>
                  </a:lnTo>
                  <a:lnTo>
                    <a:pt x="158" y="2202"/>
                  </a:lnTo>
                  <a:lnTo>
                    <a:pt x="169" y="2187"/>
                  </a:lnTo>
                  <a:lnTo>
                    <a:pt x="181" y="2171"/>
                  </a:lnTo>
                  <a:lnTo>
                    <a:pt x="186" y="2161"/>
                  </a:lnTo>
                  <a:lnTo>
                    <a:pt x="192" y="2151"/>
                  </a:lnTo>
                  <a:lnTo>
                    <a:pt x="197" y="2139"/>
                  </a:lnTo>
                  <a:lnTo>
                    <a:pt x="203" y="2124"/>
                  </a:lnTo>
                  <a:lnTo>
                    <a:pt x="208" y="2110"/>
                  </a:lnTo>
                  <a:lnTo>
                    <a:pt x="212" y="2094"/>
                  </a:lnTo>
                  <a:lnTo>
                    <a:pt x="216" y="2075"/>
                  </a:lnTo>
                  <a:lnTo>
                    <a:pt x="219" y="2057"/>
                  </a:lnTo>
                  <a:lnTo>
                    <a:pt x="223" y="2037"/>
                  </a:lnTo>
                  <a:lnTo>
                    <a:pt x="227" y="2016"/>
                  </a:lnTo>
                  <a:lnTo>
                    <a:pt x="233" y="1996"/>
                  </a:lnTo>
                  <a:lnTo>
                    <a:pt x="239" y="1976"/>
                  </a:lnTo>
                  <a:lnTo>
                    <a:pt x="244" y="1967"/>
                  </a:lnTo>
                  <a:lnTo>
                    <a:pt x="248" y="1958"/>
                  </a:lnTo>
                  <a:lnTo>
                    <a:pt x="253" y="1949"/>
                  </a:lnTo>
                  <a:lnTo>
                    <a:pt x="259" y="1940"/>
                  </a:lnTo>
                  <a:lnTo>
                    <a:pt x="265" y="1932"/>
                  </a:lnTo>
                  <a:lnTo>
                    <a:pt x="272" y="1924"/>
                  </a:lnTo>
                  <a:lnTo>
                    <a:pt x="281" y="1917"/>
                  </a:lnTo>
                  <a:lnTo>
                    <a:pt x="288" y="1910"/>
                  </a:lnTo>
                  <a:lnTo>
                    <a:pt x="298" y="1904"/>
                  </a:lnTo>
                  <a:lnTo>
                    <a:pt x="308" y="1899"/>
                  </a:lnTo>
                  <a:lnTo>
                    <a:pt x="320" y="1894"/>
                  </a:lnTo>
                  <a:lnTo>
                    <a:pt x="332" y="1890"/>
                  </a:lnTo>
                  <a:lnTo>
                    <a:pt x="345" y="1887"/>
                  </a:lnTo>
                  <a:lnTo>
                    <a:pt x="360" y="1884"/>
                  </a:lnTo>
                  <a:lnTo>
                    <a:pt x="375" y="1883"/>
                  </a:lnTo>
                  <a:lnTo>
                    <a:pt x="392" y="1882"/>
                  </a:lnTo>
                  <a:lnTo>
                    <a:pt x="412" y="1881"/>
                  </a:lnTo>
                  <a:lnTo>
                    <a:pt x="430" y="1879"/>
                  </a:lnTo>
                  <a:lnTo>
                    <a:pt x="445" y="1876"/>
                  </a:lnTo>
                  <a:lnTo>
                    <a:pt x="458" y="1871"/>
                  </a:lnTo>
                  <a:lnTo>
                    <a:pt x="468" y="1866"/>
                  </a:lnTo>
                  <a:lnTo>
                    <a:pt x="478" y="1859"/>
                  </a:lnTo>
                  <a:lnTo>
                    <a:pt x="487" y="1851"/>
                  </a:lnTo>
                  <a:lnTo>
                    <a:pt x="495" y="1845"/>
                  </a:lnTo>
                  <a:lnTo>
                    <a:pt x="503" y="1837"/>
                  </a:lnTo>
                  <a:lnTo>
                    <a:pt x="511" y="1830"/>
                  </a:lnTo>
                  <a:lnTo>
                    <a:pt x="521" y="1823"/>
                  </a:lnTo>
                  <a:lnTo>
                    <a:pt x="532" y="1816"/>
                  </a:lnTo>
                  <a:lnTo>
                    <a:pt x="544" y="1810"/>
                  </a:lnTo>
                  <a:lnTo>
                    <a:pt x="559" y="1804"/>
                  </a:lnTo>
                  <a:lnTo>
                    <a:pt x="577" y="1800"/>
                  </a:lnTo>
                  <a:lnTo>
                    <a:pt x="598" y="1798"/>
                  </a:lnTo>
                  <a:lnTo>
                    <a:pt x="609" y="1796"/>
                  </a:lnTo>
                  <a:lnTo>
                    <a:pt x="620" y="1792"/>
                  </a:lnTo>
                  <a:lnTo>
                    <a:pt x="629" y="1788"/>
                  </a:lnTo>
                  <a:lnTo>
                    <a:pt x="640" y="1782"/>
                  </a:lnTo>
                  <a:lnTo>
                    <a:pt x="650" y="1777"/>
                  </a:lnTo>
                  <a:lnTo>
                    <a:pt x="661" y="1770"/>
                  </a:lnTo>
                  <a:lnTo>
                    <a:pt x="671" y="1764"/>
                  </a:lnTo>
                  <a:lnTo>
                    <a:pt x="681" y="1756"/>
                  </a:lnTo>
                  <a:lnTo>
                    <a:pt x="700" y="1740"/>
                  </a:lnTo>
                  <a:lnTo>
                    <a:pt x="718" y="1723"/>
                  </a:lnTo>
                  <a:lnTo>
                    <a:pt x="735" y="1707"/>
                  </a:lnTo>
                  <a:lnTo>
                    <a:pt x="750" y="1691"/>
                  </a:lnTo>
                  <a:lnTo>
                    <a:pt x="778" y="1657"/>
                  </a:lnTo>
                  <a:lnTo>
                    <a:pt x="809" y="1619"/>
                  </a:lnTo>
                  <a:lnTo>
                    <a:pt x="819" y="1609"/>
                  </a:lnTo>
                  <a:lnTo>
                    <a:pt x="829" y="1600"/>
                  </a:lnTo>
                  <a:lnTo>
                    <a:pt x="839" y="1593"/>
                  </a:lnTo>
                  <a:lnTo>
                    <a:pt x="850" y="1586"/>
                  </a:lnTo>
                  <a:lnTo>
                    <a:pt x="862" y="1581"/>
                  </a:lnTo>
                  <a:lnTo>
                    <a:pt x="874" y="1576"/>
                  </a:lnTo>
                  <a:lnTo>
                    <a:pt x="888" y="1574"/>
                  </a:lnTo>
                  <a:lnTo>
                    <a:pt x="903" y="1573"/>
                  </a:lnTo>
                  <a:lnTo>
                    <a:pt x="916" y="1573"/>
                  </a:lnTo>
                  <a:lnTo>
                    <a:pt x="930" y="1575"/>
                  </a:lnTo>
                  <a:lnTo>
                    <a:pt x="945" y="1577"/>
                  </a:lnTo>
                  <a:lnTo>
                    <a:pt x="961" y="1580"/>
                  </a:lnTo>
                  <a:lnTo>
                    <a:pt x="995" y="1587"/>
                  </a:lnTo>
                  <a:lnTo>
                    <a:pt x="1030" y="1595"/>
                  </a:lnTo>
                  <a:lnTo>
                    <a:pt x="1065" y="1603"/>
                  </a:lnTo>
                  <a:lnTo>
                    <a:pt x="1099" y="1610"/>
                  </a:lnTo>
                  <a:lnTo>
                    <a:pt x="1115" y="1612"/>
                  </a:lnTo>
                  <a:lnTo>
                    <a:pt x="1131" y="1615"/>
                  </a:lnTo>
                  <a:lnTo>
                    <a:pt x="1145" y="1616"/>
                  </a:lnTo>
                  <a:lnTo>
                    <a:pt x="1158" y="1617"/>
                  </a:lnTo>
                  <a:lnTo>
                    <a:pt x="1183" y="1616"/>
                  </a:lnTo>
                  <a:lnTo>
                    <a:pt x="1206" y="1615"/>
                  </a:lnTo>
                  <a:lnTo>
                    <a:pt x="1226" y="1611"/>
                  </a:lnTo>
                  <a:lnTo>
                    <a:pt x="1245" y="1608"/>
                  </a:lnTo>
                  <a:lnTo>
                    <a:pt x="1261" y="1603"/>
                  </a:lnTo>
                  <a:lnTo>
                    <a:pt x="1274" y="1596"/>
                  </a:lnTo>
                  <a:lnTo>
                    <a:pt x="1287" y="1588"/>
                  </a:lnTo>
                  <a:lnTo>
                    <a:pt x="1297" y="1580"/>
                  </a:lnTo>
                  <a:lnTo>
                    <a:pt x="1306" y="1569"/>
                  </a:lnTo>
                  <a:lnTo>
                    <a:pt x="1314" y="1557"/>
                  </a:lnTo>
                  <a:lnTo>
                    <a:pt x="1319" y="1542"/>
                  </a:lnTo>
                  <a:lnTo>
                    <a:pt x="1324" y="1528"/>
                  </a:lnTo>
                  <a:lnTo>
                    <a:pt x="1327" y="1511"/>
                  </a:lnTo>
                  <a:lnTo>
                    <a:pt x="1329" y="1492"/>
                  </a:lnTo>
                  <a:lnTo>
                    <a:pt x="1330" y="1471"/>
                  </a:lnTo>
                  <a:lnTo>
                    <a:pt x="1330" y="1449"/>
                  </a:lnTo>
                  <a:lnTo>
                    <a:pt x="1330" y="1441"/>
                  </a:lnTo>
                  <a:lnTo>
                    <a:pt x="1329" y="1434"/>
                  </a:lnTo>
                  <a:lnTo>
                    <a:pt x="1328" y="1426"/>
                  </a:lnTo>
                  <a:lnTo>
                    <a:pt x="1326" y="1420"/>
                  </a:lnTo>
                  <a:lnTo>
                    <a:pt x="1321" y="1406"/>
                  </a:lnTo>
                  <a:lnTo>
                    <a:pt x="1315" y="1395"/>
                  </a:lnTo>
                  <a:lnTo>
                    <a:pt x="1299" y="1376"/>
                  </a:lnTo>
                  <a:lnTo>
                    <a:pt x="1282" y="1355"/>
                  </a:lnTo>
                  <a:lnTo>
                    <a:pt x="1272" y="1345"/>
                  </a:lnTo>
                  <a:lnTo>
                    <a:pt x="1263" y="1333"/>
                  </a:lnTo>
                  <a:lnTo>
                    <a:pt x="1256" y="1321"/>
                  </a:lnTo>
                  <a:lnTo>
                    <a:pt x="1248" y="1305"/>
                  </a:lnTo>
                  <a:lnTo>
                    <a:pt x="1241" y="1289"/>
                  </a:lnTo>
                  <a:lnTo>
                    <a:pt x="1237" y="1270"/>
                  </a:lnTo>
                  <a:lnTo>
                    <a:pt x="1235" y="1261"/>
                  </a:lnTo>
                  <a:lnTo>
                    <a:pt x="1234" y="1250"/>
                  </a:lnTo>
                  <a:lnTo>
                    <a:pt x="1233" y="1238"/>
                  </a:lnTo>
                  <a:lnTo>
                    <a:pt x="1233" y="1224"/>
                  </a:lnTo>
                  <a:lnTo>
                    <a:pt x="1233" y="1212"/>
                  </a:lnTo>
                  <a:lnTo>
                    <a:pt x="1234" y="1200"/>
                  </a:lnTo>
                  <a:lnTo>
                    <a:pt x="1236" y="1188"/>
                  </a:lnTo>
                  <a:lnTo>
                    <a:pt x="1238" y="1178"/>
                  </a:lnTo>
                  <a:lnTo>
                    <a:pt x="1240" y="1168"/>
                  </a:lnTo>
                  <a:lnTo>
                    <a:pt x="1244" y="1159"/>
                  </a:lnTo>
                  <a:lnTo>
                    <a:pt x="1247" y="1150"/>
                  </a:lnTo>
                  <a:lnTo>
                    <a:pt x="1251" y="1142"/>
                  </a:lnTo>
                  <a:lnTo>
                    <a:pt x="1261" y="1127"/>
                  </a:lnTo>
                  <a:lnTo>
                    <a:pt x="1271" y="1113"/>
                  </a:lnTo>
                  <a:lnTo>
                    <a:pt x="1282" y="1099"/>
                  </a:lnTo>
                  <a:lnTo>
                    <a:pt x="1293" y="1086"/>
                  </a:lnTo>
                  <a:lnTo>
                    <a:pt x="1305" y="1074"/>
                  </a:lnTo>
                  <a:lnTo>
                    <a:pt x="1315" y="1060"/>
                  </a:lnTo>
                  <a:lnTo>
                    <a:pt x="1326" y="1047"/>
                  </a:lnTo>
                  <a:lnTo>
                    <a:pt x="1335" y="1030"/>
                  </a:lnTo>
                  <a:lnTo>
                    <a:pt x="1339" y="1023"/>
                  </a:lnTo>
                  <a:lnTo>
                    <a:pt x="1342" y="1014"/>
                  </a:lnTo>
                  <a:lnTo>
                    <a:pt x="1345" y="1004"/>
                  </a:lnTo>
                  <a:lnTo>
                    <a:pt x="1349" y="994"/>
                  </a:lnTo>
                  <a:lnTo>
                    <a:pt x="1351" y="983"/>
                  </a:lnTo>
                  <a:lnTo>
                    <a:pt x="1352" y="971"/>
                  </a:lnTo>
                  <a:lnTo>
                    <a:pt x="1353" y="959"/>
                  </a:lnTo>
                  <a:lnTo>
                    <a:pt x="1353" y="946"/>
                  </a:lnTo>
                  <a:lnTo>
                    <a:pt x="1353" y="933"/>
                  </a:lnTo>
                  <a:lnTo>
                    <a:pt x="1352" y="920"/>
                  </a:lnTo>
                  <a:lnTo>
                    <a:pt x="1350" y="906"/>
                  </a:lnTo>
                  <a:lnTo>
                    <a:pt x="1347" y="894"/>
                  </a:lnTo>
                  <a:lnTo>
                    <a:pt x="1340" y="871"/>
                  </a:lnTo>
                  <a:lnTo>
                    <a:pt x="1331" y="849"/>
                  </a:lnTo>
                  <a:lnTo>
                    <a:pt x="1324" y="827"/>
                  </a:lnTo>
                  <a:lnTo>
                    <a:pt x="1317" y="807"/>
                  </a:lnTo>
                  <a:lnTo>
                    <a:pt x="1314" y="796"/>
                  </a:lnTo>
                  <a:lnTo>
                    <a:pt x="1312" y="784"/>
                  </a:lnTo>
                  <a:lnTo>
                    <a:pt x="1310" y="773"/>
                  </a:lnTo>
                  <a:lnTo>
                    <a:pt x="1309" y="761"/>
                  </a:lnTo>
                  <a:lnTo>
                    <a:pt x="1312" y="750"/>
                  </a:lnTo>
                  <a:lnTo>
                    <a:pt x="1314" y="740"/>
                  </a:lnTo>
                  <a:lnTo>
                    <a:pt x="1318" y="731"/>
                  </a:lnTo>
                  <a:lnTo>
                    <a:pt x="1322" y="722"/>
                  </a:lnTo>
                  <a:lnTo>
                    <a:pt x="1328" y="713"/>
                  </a:lnTo>
                  <a:lnTo>
                    <a:pt x="1331" y="702"/>
                  </a:lnTo>
                  <a:lnTo>
                    <a:pt x="1335" y="692"/>
                  </a:lnTo>
                  <a:lnTo>
                    <a:pt x="1336" y="678"/>
                  </a:lnTo>
                  <a:lnTo>
                    <a:pt x="1335" y="664"/>
                  </a:lnTo>
                  <a:lnTo>
                    <a:pt x="1332" y="651"/>
                  </a:lnTo>
                  <a:lnTo>
                    <a:pt x="1330" y="638"/>
                  </a:lnTo>
                  <a:lnTo>
                    <a:pt x="1327" y="624"/>
                  </a:lnTo>
                  <a:lnTo>
                    <a:pt x="1324" y="610"/>
                  </a:lnTo>
                  <a:lnTo>
                    <a:pt x="1320" y="597"/>
                  </a:lnTo>
                  <a:lnTo>
                    <a:pt x="1318" y="583"/>
                  </a:lnTo>
                  <a:lnTo>
                    <a:pt x="1318" y="570"/>
                  </a:lnTo>
                  <a:lnTo>
                    <a:pt x="1318" y="557"/>
                  </a:lnTo>
                  <a:lnTo>
                    <a:pt x="1320" y="546"/>
                  </a:lnTo>
                  <a:lnTo>
                    <a:pt x="1322" y="535"/>
                  </a:lnTo>
                  <a:lnTo>
                    <a:pt x="1326" y="526"/>
                  </a:lnTo>
                  <a:lnTo>
                    <a:pt x="1330" y="517"/>
                  </a:lnTo>
                  <a:lnTo>
                    <a:pt x="1336" y="510"/>
                  </a:lnTo>
                  <a:lnTo>
                    <a:pt x="1342" y="503"/>
                  </a:lnTo>
                  <a:lnTo>
                    <a:pt x="1349" y="496"/>
                  </a:lnTo>
                  <a:lnTo>
                    <a:pt x="1381" y="470"/>
                  </a:lnTo>
                  <a:lnTo>
                    <a:pt x="1418" y="438"/>
                  </a:lnTo>
                  <a:lnTo>
                    <a:pt x="1424" y="431"/>
                  </a:lnTo>
                  <a:lnTo>
                    <a:pt x="1430" y="422"/>
                  </a:lnTo>
                  <a:lnTo>
                    <a:pt x="1433" y="412"/>
                  </a:lnTo>
                  <a:lnTo>
                    <a:pt x="1435" y="401"/>
                  </a:lnTo>
                  <a:lnTo>
                    <a:pt x="1440" y="379"/>
                  </a:lnTo>
                  <a:lnTo>
                    <a:pt x="1443" y="356"/>
                  </a:lnTo>
                  <a:lnTo>
                    <a:pt x="1445" y="345"/>
                  </a:lnTo>
                  <a:lnTo>
                    <a:pt x="1450" y="333"/>
                  </a:lnTo>
                  <a:lnTo>
                    <a:pt x="1454" y="323"/>
                  </a:lnTo>
                  <a:lnTo>
                    <a:pt x="1460" y="313"/>
                  </a:lnTo>
                  <a:lnTo>
                    <a:pt x="1467" y="304"/>
                  </a:lnTo>
                  <a:lnTo>
                    <a:pt x="1477" y="296"/>
                  </a:lnTo>
                  <a:lnTo>
                    <a:pt x="1483" y="292"/>
                  </a:lnTo>
                  <a:lnTo>
                    <a:pt x="1489" y="289"/>
                  </a:lnTo>
                  <a:lnTo>
                    <a:pt x="1496" y="286"/>
                  </a:lnTo>
                  <a:lnTo>
                    <a:pt x="1503" y="284"/>
                  </a:lnTo>
                  <a:lnTo>
                    <a:pt x="1522" y="278"/>
                  </a:lnTo>
                  <a:lnTo>
                    <a:pt x="1542" y="273"/>
                  </a:lnTo>
                  <a:lnTo>
                    <a:pt x="1566" y="267"/>
                  </a:lnTo>
                  <a:lnTo>
                    <a:pt x="1597" y="261"/>
                  </a:lnTo>
                  <a:lnTo>
                    <a:pt x="1610" y="255"/>
                  </a:lnTo>
                  <a:lnTo>
                    <a:pt x="1625" y="249"/>
                  </a:lnTo>
                  <a:lnTo>
                    <a:pt x="1642" y="241"/>
                  </a:lnTo>
                  <a:lnTo>
                    <a:pt x="1657" y="230"/>
                  </a:lnTo>
                  <a:lnTo>
                    <a:pt x="1673" y="218"/>
                  </a:lnTo>
                  <a:lnTo>
                    <a:pt x="1690" y="205"/>
                  </a:lnTo>
                  <a:lnTo>
                    <a:pt x="1706" y="192"/>
                  </a:lnTo>
                  <a:lnTo>
                    <a:pt x="1722" y="176"/>
                  </a:lnTo>
                  <a:lnTo>
                    <a:pt x="1736" y="161"/>
                  </a:lnTo>
                  <a:lnTo>
                    <a:pt x="1749" y="144"/>
                  </a:lnTo>
                  <a:lnTo>
                    <a:pt x="1761" y="128"/>
                  </a:lnTo>
                  <a:lnTo>
                    <a:pt x="1772" y="112"/>
                  </a:lnTo>
                  <a:lnTo>
                    <a:pt x="1781" y="96"/>
                  </a:lnTo>
                  <a:lnTo>
                    <a:pt x="1786" y="81"/>
                  </a:lnTo>
                  <a:lnTo>
                    <a:pt x="1790" y="73"/>
                  </a:lnTo>
                  <a:lnTo>
                    <a:pt x="1791" y="65"/>
                  </a:lnTo>
                  <a:lnTo>
                    <a:pt x="1792" y="58"/>
                  </a:lnTo>
                  <a:lnTo>
                    <a:pt x="1792" y="51"/>
                  </a:lnTo>
                  <a:lnTo>
                    <a:pt x="1793" y="46"/>
                  </a:lnTo>
                  <a:lnTo>
                    <a:pt x="1795" y="33"/>
                  </a:lnTo>
                  <a:lnTo>
                    <a:pt x="1796" y="15"/>
                  </a:lnTo>
                  <a:lnTo>
                    <a:pt x="1797" y="0"/>
                  </a:lnTo>
                  <a:lnTo>
                    <a:pt x="1806" y="1"/>
                  </a:lnTo>
                  <a:lnTo>
                    <a:pt x="1814" y="2"/>
                  </a:lnTo>
                  <a:lnTo>
                    <a:pt x="1819" y="4"/>
                  </a:lnTo>
                  <a:lnTo>
                    <a:pt x="1824" y="7"/>
                  </a:lnTo>
                  <a:lnTo>
                    <a:pt x="1827" y="12"/>
                  </a:lnTo>
                  <a:lnTo>
                    <a:pt x="1829" y="16"/>
                  </a:lnTo>
                  <a:lnTo>
                    <a:pt x="1830" y="22"/>
                  </a:lnTo>
                  <a:lnTo>
                    <a:pt x="1831" y="26"/>
                  </a:lnTo>
                  <a:lnTo>
                    <a:pt x="1832" y="37"/>
                  </a:lnTo>
                  <a:lnTo>
                    <a:pt x="1833" y="47"/>
                  </a:lnTo>
                  <a:lnTo>
                    <a:pt x="1835" y="51"/>
                  </a:lnTo>
                  <a:lnTo>
                    <a:pt x="1837" y="55"/>
                  </a:lnTo>
                  <a:lnTo>
                    <a:pt x="1840" y="57"/>
                  </a:lnTo>
                  <a:lnTo>
                    <a:pt x="1843" y="59"/>
                  </a:lnTo>
                  <a:lnTo>
                    <a:pt x="1856" y="63"/>
                  </a:lnTo>
                  <a:lnTo>
                    <a:pt x="1871" y="68"/>
                  </a:lnTo>
                  <a:lnTo>
                    <a:pt x="1884" y="70"/>
                  </a:lnTo>
                  <a:lnTo>
                    <a:pt x="1897" y="72"/>
                  </a:lnTo>
                  <a:lnTo>
                    <a:pt x="1923" y="74"/>
                  </a:lnTo>
                  <a:lnTo>
                    <a:pt x="1951" y="74"/>
                  </a:lnTo>
                  <a:lnTo>
                    <a:pt x="1976" y="73"/>
                  </a:lnTo>
                  <a:lnTo>
                    <a:pt x="2001" y="72"/>
                  </a:lnTo>
                  <a:lnTo>
                    <a:pt x="2025" y="71"/>
                  </a:lnTo>
                  <a:lnTo>
                    <a:pt x="2047" y="7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4419091" y="2434629"/>
              <a:ext cx="660017" cy="929971"/>
            </a:xfrm>
            <a:custGeom>
              <a:avLst/>
              <a:gdLst/>
              <a:ahLst/>
              <a:cxnLst>
                <a:cxn ang="0">
                  <a:pos x="1998" y="181"/>
                </a:cxn>
                <a:cxn ang="0">
                  <a:pos x="1956" y="250"/>
                </a:cxn>
                <a:cxn ang="0">
                  <a:pos x="1970" y="314"/>
                </a:cxn>
                <a:cxn ang="0">
                  <a:pos x="2019" y="496"/>
                </a:cxn>
                <a:cxn ang="0">
                  <a:pos x="2059" y="685"/>
                </a:cxn>
                <a:cxn ang="0">
                  <a:pos x="2038" y="864"/>
                </a:cxn>
                <a:cxn ang="0">
                  <a:pos x="2075" y="1051"/>
                </a:cxn>
                <a:cxn ang="0">
                  <a:pos x="2096" y="1239"/>
                </a:cxn>
                <a:cxn ang="0">
                  <a:pos x="2167" y="1433"/>
                </a:cxn>
                <a:cxn ang="0">
                  <a:pos x="2206" y="1573"/>
                </a:cxn>
                <a:cxn ang="0">
                  <a:pos x="2305" y="1666"/>
                </a:cxn>
                <a:cxn ang="0">
                  <a:pos x="2257" y="1799"/>
                </a:cxn>
                <a:cxn ang="0">
                  <a:pos x="2214" y="1911"/>
                </a:cxn>
                <a:cxn ang="0">
                  <a:pos x="2206" y="2044"/>
                </a:cxn>
                <a:cxn ang="0">
                  <a:pos x="2244" y="2201"/>
                </a:cxn>
                <a:cxn ang="0">
                  <a:pos x="2097" y="2313"/>
                </a:cxn>
                <a:cxn ang="0">
                  <a:pos x="1926" y="2422"/>
                </a:cxn>
                <a:cxn ang="0">
                  <a:pos x="1820" y="2526"/>
                </a:cxn>
                <a:cxn ang="0">
                  <a:pos x="1736" y="2603"/>
                </a:cxn>
                <a:cxn ang="0">
                  <a:pos x="1604" y="2644"/>
                </a:cxn>
                <a:cxn ang="0">
                  <a:pos x="1377" y="2744"/>
                </a:cxn>
                <a:cxn ang="0">
                  <a:pos x="1235" y="2702"/>
                </a:cxn>
                <a:cxn ang="0">
                  <a:pos x="1114" y="2683"/>
                </a:cxn>
                <a:cxn ang="0">
                  <a:pos x="1015" y="2664"/>
                </a:cxn>
                <a:cxn ang="0">
                  <a:pos x="895" y="2694"/>
                </a:cxn>
                <a:cxn ang="0">
                  <a:pos x="936" y="2832"/>
                </a:cxn>
                <a:cxn ang="0">
                  <a:pos x="850" y="3076"/>
                </a:cxn>
                <a:cxn ang="0">
                  <a:pos x="704" y="3165"/>
                </a:cxn>
                <a:cxn ang="0">
                  <a:pos x="580" y="3175"/>
                </a:cxn>
                <a:cxn ang="0">
                  <a:pos x="466" y="3249"/>
                </a:cxn>
                <a:cxn ang="0">
                  <a:pos x="308" y="3229"/>
                </a:cxn>
                <a:cxn ang="0">
                  <a:pos x="220" y="3133"/>
                </a:cxn>
                <a:cxn ang="0">
                  <a:pos x="174" y="3031"/>
                </a:cxn>
                <a:cxn ang="0">
                  <a:pos x="35" y="3019"/>
                </a:cxn>
                <a:cxn ang="0">
                  <a:pos x="53" y="2916"/>
                </a:cxn>
                <a:cxn ang="0">
                  <a:pos x="87" y="2639"/>
                </a:cxn>
                <a:cxn ang="0">
                  <a:pos x="33" y="2442"/>
                </a:cxn>
                <a:cxn ang="0">
                  <a:pos x="92" y="2357"/>
                </a:cxn>
                <a:cxn ang="0">
                  <a:pos x="139" y="2236"/>
                </a:cxn>
                <a:cxn ang="0">
                  <a:pos x="212" y="2094"/>
                </a:cxn>
                <a:cxn ang="0">
                  <a:pos x="272" y="1924"/>
                </a:cxn>
                <a:cxn ang="0">
                  <a:pos x="430" y="1879"/>
                </a:cxn>
                <a:cxn ang="0">
                  <a:pos x="559" y="1804"/>
                </a:cxn>
                <a:cxn ang="0">
                  <a:pos x="718" y="1723"/>
                </a:cxn>
                <a:cxn ang="0">
                  <a:pos x="903" y="1573"/>
                </a:cxn>
                <a:cxn ang="0">
                  <a:pos x="1158" y="1617"/>
                </a:cxn>
                <a:cxn ang="0">
                  <a:pos x="1324" y="1528"/>
                </a:cxn>
                <a:cxn ang="0">
                  <a:pos x="1282" y="1355"/>
                </a:cxn>
                <a:cxn ang="0">
                  <a:pos x="1234" y="1200"/>
                </a:cxn>
                <a:cxn ang="0">
                  <a:pos x="1315" y="1060"/>
                </a:cxn>
                <a:cxn ang="0">
                  <a:pos x="1352" y="920"/>
                </a:cxn>
                <a:cxn ang="0">
                  <a:pos x="1314" y="740"/>
                </a:cxn>
                <a:cxn ang="0">
                  <a:pos x="1320" y="597"/>
                </a:cxn>
                <a:cxn ang="0">
                  <a:pos x="1418" y="438"/>
                </a:cxn>
                <a:cxn ang="0">
                  <a:pos x="1477" y="296"/>
                </a:cxn>
                <a:cxn ang="0">
                  <a:pos x="1657" y="230"/>
                </a:cxn>
                <a:cxn ang="0">
                  <a:pos x="1791" y="65"/>
                </a:cxn>
                <a:cxn ang="0">
                  <a:pos x="1829" y="16"/>
                </a:cxn>
                <a:cxn ang="0">
                  <a:pos x="1897" y="72"/>
                </a:cxn>
              </a:cxnLst>
              <a:rect l="0" t="0" r="r" b="b"/>
              <a:pathLst>
                <a:path w="2308" h="3252">
                  <a:moveTo>
                    <a:pt x="2047" y="72"/>
                  </a:moveTo>
                  <a:lnTo>
                    <a:pt x="2042" y="79"/>
                  </a:lnTo>
                  <a:lnTo>
                    <a:pt x="2038" y="86"/>
                  </a:lnTo>
                  <a:lnTo>
                    <a:pt x="2034" y="94"/>
                  </a:lnTo>
                  <a:lnTo>
                    <a:pt x="2032" y="103"/>
                  </a:lnTo>
                  <a:lnTo>
                    <a:pt x="2028" y="119"/>
                  </a:lnTo>
                  <a:lnTo>
                    <a:pt x="2022" y="137"/>
                  </a:lnTo>
                  <a:lnTo>
                    <a:pt x="2019" y="146"/>
                  </a:lnTo>
                  <a:lnTo>
                    <a:pt x="2015" y="154"/>
                  </a:lnTo>
                  <a:lnTo>
                    <a:pt x="2011" y="163"/>
                  </a:lnTo>
                  <a:lnTo>
                    <a:pt x="2006" y="172"/>
                  </a:lnTo>
                  <a:lnTo>
                    <a:pt x="1998" y="181"/>
                  </a:lnTo>
                  <a:lnTo>
                    <a:pt x="1990" y="188"/>
                  </a:lnTo>
                  <a:lnTo>
                    <a:pt x="1979" y="196"/>
                  </a:lnTo>
                  <a:lnTo>
                    <a:pt x="1967" y="204"/>
                  </a:lnTo>
                  <a:lnTo>
                    <a:pt x="1958" y="209"/>
                  </a:lnTo>
                  <a:lnTo>
                    <a:pt x="1952" y="215"/>
                  </a:lnTo>
                  <a:lnTo>
                    <a:pt x="1947" y="220"/>
                  </a:lnTo>
                  <a:lnTo>
                    <a:pt x="1945" y="226"/>
                  </a:lnTo>
                  <a:lnTo>
                    <a:pt x="1944" y="231"/>
                  </a:lnTo>
                  <a:lnTo>
                    <a:pt x="1945" y="235"/>
                  </a:lnTo>
                  <a:lnTo>
                    <a:pt x="1947" y="241"/>
                  </a:lnTo>
                  <a:lnTo>
                    <a:pt x="1952" y="245"/>
                  </a:lnTo>
                  <a:lnTo>
                    <a:pt x="1956" y="250"/>
                  </a:lnTo>
                  <a:lnTo>
                    <a:pt x="1962" y="254"/>
                  </a:lnTo>
                  <a:lnTo>
                    <a:pt x="1969" y="258"/>
                  </a:lnTo>
                  <a:lnTo>
                    <a:pt x="1976" y="262"/>
                  </a:lnTo>
                  <a:lnTo>
                    <a:pt x="1992" y="269"/>
                  </a:lnTo>
                  <a:lnTo>
                    <a:pt x="2009" y="276"/>
                  </a:lnTo>
                  <a:lnTo>
                    <a:pt x="2008" y="281"/>
                  </a:lnTo>
                  <a:lnTo>
                    <a:pt x="2004" y="286"/>
                  </a:lnTo>
                  <a:lnTo>
                    <a:pt x="2001" y="290"/>
                  </a:lnTo>
                  <a:lnTo>
                    <a:pt x="1998" y="295"/>
                  </a:lnTo>
                  <a:lnTo>
                    <a:pt x="1988" y="302"/>
                  </a:lnTo>
                  <a:lnTo>
                    <a:pt x="1979" y="309"/>
                  </a:lnTo>
                  <a:lnTo>
                    <a:pt x="1970" y="314"/>
                  </a:lnTo>
                  <a:lnTo>
                    <a:pt x="1964" y="321"/>
                  </a:lnTo>
                  <a:lnTo>
                    <a:pt x="1962" y="325"/>
                  </a:lnTo>
                  <a:lnTo>
                    <a:pt x="1961" y="329"/>
                  </a:lnTo>
                  <a:lnTo>
                    <a:pt x="1961" y="333"/>
                  </a:lnTo>
                  <a:lnTo>
                    <a:pt x="1963" y="337"/>
                  </a:lnTo>
                  <a:lnTo>
                    <a:pt x="1974" y="360"/>
                  </a:lnTo>
                  <a:lnTo>
                    <a:pt x="1983" y="382"/>
                  </a:lnTo>
                  <a:lnTo>
                    <a:pt x="1990" y="405"/>
                  </a:lnTo>
                  <a:lnTo>
                    <a:pt x="1997" y="427"/>
                  </a:lnTo>
                  <a:lnTo>
                    <a:pt x="2003" y="449"/>
                  </a:lnTo>
                  <a:lnTo>
                    <a:pt x="2011" y="472"/>
                  </a:lnTo>
                  <a:lnTo>
                    <a:pt x="2019" y="496"/>
                  </a:lnTo>
                  <a:lnTo>
                    <a:pt x="2030" y="520"/>
                  </a:lnTo>
                  <a:lnTo>
                    <a:pt x="2041" y="541"/>
                  </a:lnTo>
                  <a:lnTo>
                    <a:pt x="2054" y="569"/>
                  </a:lnTo>
                  <a:lnTo>
                    <a:pt x="2060" y="584"/>
                  </a:lnTo>
                  <a:lnTo>
                    <a:pt x="2066" y="599"/>
                  </a:lnTo>
                  <a:lnTo>
                    <a:pt x="2069" y="615"/>
                  </a:lnTo>
                  <a:lnTo>
                    <a:pt x="2070" y="629"/>
                  </a:lnTo>
                  <a:lnTo>
                    <a:pt x="2070" y="640"/>
                  </a:lnTo>
                  <a:lnTo>
                    <a:pt x="2069" y="651"/>
                  </a:lnTo>
                  <a:lnTo>
                    <a:pt x="2067" y="660"/>
                  </a:lnTo>
                  <a:lnTo>
                    <a:pt x="2065" y="668"/>
                  </a:lnTo>
                  <a:lnTo>
                    <a:pt x="2059" y="685"/>
                  </a:lnTo>
                  <a:lnTo>
                    <a:pt x="2052" y="698"/>
                  </a:lnTo>
                  <a:lnTo>
                    <a:pt x="2045" y="712"/>
                  </a:lnTo>
                  <a:lnTo>
                    <a:pt x="2038" y="729"/>
                  </a:lnTo>
                  <a:lnTo>
                    <a:pt x="2035" y="736"/>
                  </a:lnTo>
                  <a:lnTo>
                    <a:pt x="2033" y="746"/>
                  </a:lnTo>
                  <a:lnTo>
                    <a:pt x="2031" y="757"/>
                  </a:lnTo>
                  <a:lnTo>
                    <a:pt x="2030" y="768"/>
                  </a:lnTo>
                  <a:lnTo>
                    <a:pt x="2029" y="793"/>
                  </a:lnTo>
                  <a:lnTo>
                    <a:pt x="2030" y="815"/>
                  </a:lnTo>
                  <a:lnTo>
                    <a:pt x="2032" y="834"/>
                  </a:lnTo>
                  <a:lnTo>
                    <a:pt x="2034" y="850"/>
                  </a:lnTo>
                  <a:lnTo>
                    <a:pt x="2038" y="864"/>
                  </a:lnTo>
                  <a:lnTo>
                    <a:pt x="2043" y="876"/>
                  </a:lnTo>
                  <a:lnTo>
                    <a:pt x="2048" y="886"/>
                  </a:lnTo>
                  <a:lnTo>
                    <a:pt x="2054" y="894"/>
                  </a:lnTo>
                  <a:lnTo>
                    <a:pt x="2064" y="912"/>
                  </a:lnTo>
                  <a:lnTo>
                    <a:pt x="2072" y="929"/>
                  </a:lnTo>
                  <a:lnTo>
                    <a:pt x="2077" y="939"/>
                  </a:lnTo>
                  <a:lnTo>
                    <a:pt x="2079" y="951"/>
                  </a:lnTo>
                  <a:lnTo>
                    <a:pt x="2081" y="966"/>
                  </a:lnTo>
                  <a:lnTo>
                    <a:pt x="2081" y="982"/>
                  </a:lnTo>
                  <a:lnTo>
                    <a:pt x="2080" y="1004"/>
                  </a:lnTo>
                  <a:lnTo>
                    <a:pt x="2078" y="1027"/>
                  </a:lnTo>
                  <a:lnTo>
                    <a:pt x="2075" y="1051"/>
                  </a:lnTo>
                  <a:lnTo>
                    <a:pt x="2072" y="1075"/>
                  </a:lnTo>
                  <a:lnTo>
                    <a:pt x="2070" y="1098"/>
                  </a:lnTo>
                  <a:lnTo>
                    <a:pt x="2068" y="1122"/>
                  </a:lnTo>
                  <a:lnTo>
                    <a:pt x="2066" y="1144"/>
                  </a:lnTo>
                  <a:lnTo>
                    <a:pt x="2066" y="1165"/>
                  </a:lnTo>
                  <a:lnTo>
                    <a:pt x="2066" y="1179"/>
                  </a:lnTo>
                  <a:lnTo>
                    <a:pt x="2069" y="1191"/>
                  </a:lnTo>
                  <a:lnTo>
                    <a:pt x="2072" y="1202"/>
                  </a:lnTo>
                  <a:lnTo>
                    <a:pt x="2077" y="1212"/>
                  </a:lnTo>
                  <a:lnTo>
                    <a:pt x="2082" y="1222"/>
                  </a:lnTo>
                  <a:lnTo>
                    <a:pt x="2089" y="1230"/>
                  </a:lnTo>
                  <a:lnTo>
                    <a:pt x="2096" y="1239"/>
                  </a:lnTo>
                  <a:lnTo>
                    <a:pt x="2103" y="1246"/>
                  </a:lnTo>
                  <a:lnTo>
                    <a:pt x="2117" y="1262"/>
                  </a:lnTo>
                  <a:lnTo>
                    <a:pt x="2131" y="1278"/>
                  </a:lnTo>
                  <a:lnTo>
                    <a:pt x="2137" y="1288"/>
                  </a:lnTo>
                  <a:lnTo>
                    <a:pt x="2142" y="1299"/>
                  </a:lnTo>
                  <a:lnTo>
                    <a:pt x="2146" y="1310"/>
                  </a:lnTo>
                  <a:lnTo>
                    <a:pt x="2148" y="1323"/>
                  </a:lnTo>
                  <a:lnTo>
                    <a:pt x="2151" y="1349"/>
                  </a:lnTo>
                  <a:lnTo>
                    <a:pt x="2155" y="1372"/>
                  </a:lnTo>
                  <a:lnTo>
                    <a:pt x="2159" y="1393"/>
                  </a:lnTo>
                  <a:lnTo>
                    <a:pt x="2162" y="1413"/>
                  </a:lnTo>
                  <a:lnTo>
                    <a:pt x="2167" y="1433"/>
                  </a:lnTo>
                  <a:lnTo>
                    <a:pt x="2171" y="1452"/>
                  </a:lnTo>
                  <a:lnTo>
                    <a:pt x="2176" y="1474"/>
                  </a:lnTo>
                  <a:lnTo>
                    <a:pt x="2179" y="1498"/>
                  </a:lnTo>
                  <a:lnTo>
                    <a:pt x="2179" y="1509"/>
                  </a:lnTo>
                  <a:lnTo>
                    <a:pt x="2180" y="1519"/>
                  </a:lnTo>
                  <a:lnTo>
                    <a:pt x="2181" y="1528"/>
                  </a:lnTo>
                  <a:lnTo>
                    <a:pt x="2183" y="1537"/>
                  </a:lnTo>
                  <a:lnTo>
                    <a:pt x="2185" y="1543"/>
                  </a:lnTo>
                  <a:lnTo>
                    <a:pt x="2189" y="1551"/>
                  </a:lnTo>
                  <a:lnTo>
                    <a:pt x="2193" y="1558"/>
                  </a:lnTo>
                  <a:lnTo>
                    <a:pt x="2197" y="1563"/>
                  </a:lnTo>
                  <a:lnTo>
                    <a:pt x="2206" y="1573"/>
                  </a:lnTo>
                  <a:lnTo>
                    <a:pt x="2217" y="1582"/>
                  </a:lnTo>
                  <a:lnTo>
                    <a:pt x="2229" y="1589"/>
                  </a:lnTo>
                  <a:lnTo>
                    <a:pt x="2241" y="1596"/>
                  </a:lnTo>
                  <a:lnTo>
                    <a:pt x="2253" y="1604"/>
                  </a:lnTo>
                  <a:lnTo>
                    <a:pt x="2265" y="1611"/>
                  </a:lnTo>
                  <a:lnTo>
                    <a:pt x="2278" y="1620"/>
                  </a:lnTo>
                  <a:lnTo>
                    <a:pt x="2287" y="1630"/>
                  </a:lnTo>
                  <a:lnTo>
                    <a:pt x="2292" y="1637"/>
                  </a:lnTo>
                  <a:lnTo>
                    <a:pt x="2296" y="1643"/>
                  </a:lnTo>
                  <a:lnTo>
                    <a:pt x="2299" y="1650"/>
                  </a:lnTo>
                  <a:lnTo>
                    <a:pt x="2303" y="1657"/>
                  </a:lnTo>
                  <a:lnTo>
                    <a:pt x="2305" y="1666"/>
                  </a:lnTo>
                  <a:lnTo>
                    <a:pt x="2306" y="1675"/>
                  </a:lnTo>
                  <a:lnTo>
                    <a:pt x="2307" y="1686"/>
                  </a:lnTo>
                  <a:lnTo>
                    <a:pt x="2308" y="1697"/>
                  </a:lnTo>
                  <a:lnTo>
                    <a:pt x="2307" y="1708"/>
                  </a:lnTo>
                  <a:lnTo>
                    <a:pt x="2306" y="1718"/>
                  </a:lnTo>
                  <a:lnTo>
                    <a:pt x="2303" y="1726"/>
                  </a:lnTo>
                  <a:lnTo>
                    <a:pt x="2299" y="1735"/>
                  </a:lnTo>
                  <a:lnTo>
                    <a:pt x="2290" y="1751"/>
                  </a:lnTo>
                  <a:lnTo>
                    <a:pt x="2280" y="1765"/>
                  </a:lnTo>
                  <a:lnTo>
                    <a:pt x="2269" y="1779"/>
                  </a:lnTo>
                  <a:lnTo>
                    <a:pt x="2260" y="1792"/>
                  </a:lnTo>
                  <a:lnTo>
                    <a:pt x="2257" y="1799"/>
                  </a:lnTo>
                  <a:lnTo>
                    <a:pt x="2253" y="1805"/>
                  </a:lnTo>
                  <a:lnTo>
                    <a:pt x="2252" y="1813"/>
                  </a:lnTo>
                  <a:lnTo>
                    <a:pt x="2251" y="1821"/>
                  </a:lnTo>
                  <a:lnTo>
                    <a:pt x="2248" y="1838"/>
                  </a:lnTo>
                  <a:lnTo>
                    <a:pt x="2240" y="1866"/>
                  </a:lnTo>
                  <a:lnTo>
                    <a:pt x="2237" y="1879"/>
                  </a:lnTo>
                  <a:lnTo>
                    <a:pt x="2234" y="1890"/>
                  </a:lnTo>
                  <a:lnTo>
                    <a:pt x="2233" y="1898"/>
                  </a:lnTo>
                  <a:lnTo>
                    <a:pt x="2234" y="1901"/>
                  </a:lnTo>
                  <a:lnTo>
                    <a:pt x="2226" y="1903"/>
                  </a:lnTo>
                  <a:lnTo>
                    <a:pt x="2219" y="1906"/>
                  </a:lnTo>
                  <a:lnTo>
                    <a:pt x="2214" y="1911"/>
                  </a:lnTo>
                  <a:lnTo>
                    <a:pt x="2210" y="1915"/>
                  </a:lnTo>
                  <a:lnTo>
                    <a:pt x="2206" y="1921"/>
                  </a:lnTo>
                  <a:lnTo>
                    <a:pt x="2203" y="1926"/>
                  </a:lnTo>
                  <a:lnTo>
                    <a:pt x="2202" y="1933"/>
                  </a:lnTo>
                  <a:lnTo>
                    <a:pt x="2200" y="1939"/>
                  </a:lnTo>
                  <a:lnTo>
                    <a:pt x="2199" y="1953"/>
                  </a:lnTo>
                  <a:lnTo>
                    <a:pt x="2199" y="1970"/>
                  </a:lnTo>
                  <a:lnTo>
                    <a:pt x="2200" y="1987"/>
                  </a:lnTo>
                  <a:lnTo>
                    <a:pt x="2200" y="2006"/>
                  </a:lnTo>
                  <a:lnTo>
                    <a:pt x="2201" y="2020"/>
                  </a:lnTo>
                  <a:lnTo>
                    <a:pt x="2203" y="2033"/>
                  </a:lnTo>
                  <a:lnTo>
                    <a:pt x="2206" y="2044"/>
                  </a:lnTo>
                  <a:lnTo>
                    <a:pt x="2210" y="2053"/>
                  </a:lnTo>
                  <a:lnTo>
                    <a:pt x="2219" y="2071"/>
                  </a:lnTo>
                  <a:lnTo>
                    <a:pt x="2230" y="2086"/>
                  </a:lnTo>
                  <a:lnTo>
                    <a:pt x="2236" y="2095"/>
                  </a:lnTo>
                  <a:lnTo>
                    <a:pt x="2240" y="2104"/>
                  </a:lnTo>
                  <a:lnTo>
                    <a:pt x="2245" y="2114"/>
                  </a:lnTo>
                  <a:lnTo>
                    <a:pt x="2248" y="2126"/>
                  </a:lnTo>
                  <a:lnTo>
                    <a:pt x="2249" y="2139"/>
                  </a:lnTo>
                  <a:lnTo>
                    <a:pt x="2250" y="2154"/>
                  </a:lnTo>
                  <a:lnTo>
                    <a:pt x="2249" y="2172"/>
                  </a:lnTo>
                  <a:lnTo>
                    <a:pt x="2246" y="2191"/>
                  </a:lnTo>
                  <a:lnTo>
                    <a:pt x="2244" y="2201"/>
                  </a:lnTo>
                  <a:lnTo>
                    <a:pt x="2240" y="2211"/>
                  </a:lnTo>
                  <a:lnTo>
                    <a:pt x="2236" y="2220"/>
                  </a:lnTo>
                  <a:lnTo>
                    <a:pt x="2231" y="2229"/>
                  </a:lnTo>
                  <a:lnTo>
                    <a:pt x="2226" y="2236"/>
                  </a:lnTo>
                  <a:lnTo>
                    <a:pt x="2219" y="2244"/>
                  </a:lnTo>
                  <a:lnTo>
                    <a:pt x="2213" y="2251"/>
                  </a:lnTo>
                  <a:lnTo>
                    <a:pt x="2205" y="2257"/>
                  </a:lnTo>
                  <a:lnTo>
                    <a:pt x="2189" y="2269"/>
                  </a:lnTo>
                  <a:lnTo>
                    <a:pt x="2171" y="2280"/>
                  </a:lnTo>
                  <a:lnTo>
                    <a:pt x="2153" y="2290"/>
                  </a:lnTo>
                  <a:lnTo>
                    <a:pt x="2134" y="2298"/>
                  </a:lnTo>
                  <a:lnTo>
                    <a:pt x="2097" y="2313"/>
                  </a:lnTo>
                  <a:lnTo>
                    <a:pt x="2063" y="2324"/>
                  </a:lnTo>
                  <a:lnTo>
                    <a:pt x="2048" y="2331"/>
                  </a:lnTo>
                  <a:lnTo>
                    <a:pt x="2036" y="2335"/>
                  </a:lnTo>
                  <a:lnTo>
                    <a:pt x="2028" y="2340"/>
                  </a:lnTo>
                  <a:lnTo>
                    <a:pt x="2022" y="2347"/>
                  </a:lnTo>
                  <a:lnTo>
                    <a:pt x="2013" y="2360"/>
                  </a:lnTo>
                  <a:lnTo>
                    <a:pt x="2003" y="2371"/>
                  </a:lnTo>
                  <a:lnTo>
                    <a:pt x="1994" y="2381"/>
                  </a:lnTo>
                  <a:lnTo>
                    <a:pt x="1983" y="2390"/>
                  </a:lnTo>
                  <a:lnTo>
                    <a:pt x="1961" y="2403"/>
                  </a:lnTo>
                  <a:lnTo>
                    <a:pt x="1938" y="2415"/>
                  </a:lnTo>
                  <a:lnTo>
                    <a:pt x="1926" y="2422"/>
                  </a:lnTo>
                  <a:lnTo>
                    <a:pt x="1915" y="2429"/>
                  </a:lnTo>
                  <a:lnTo>
                    <a:pt x="1904" y="2437"/>
                  </a:lnTo>
                  <a:lnTo>
                    <a:pt x="1893" y="2447"/>
                  </a:lnTo>
                  <a:lnTo>
                    <a:pt x="1883" y="2458"/>
                  </a:lnTo>
                  <a:lnTo>
                    <a:pt x="1873" y="2471"/>
                  </a:lnTo>
                  <a:lnTo>
                    <a:pt x="1864" y="2486"/>
                  </a:lnTo>
                  <a:lnTo>
                    <a:pt x="1856" y="2504"/>
                  </a:lnTo>
                  <a:lnTo>
                    <a:pt x="1854" y="2509"/>
                  </a:lnTo>
                  <a:lnTo>
                    <a:pt x="1850" y="2513"/>
                  </a:lnTo>
                  <a:lnTo>
                    <a:pt x="1843" y="2517"/>
                  </a:lnTo>
                  <a:lnTo>
                    <a:pt x="1837" y="2520"/>
                  </a:lnTo>
                  <a:lnTo>
                    <a:pt x="1820" y="2526"/>
                  </a:lnTo>
                  <a:lnTo>
                    <a:pt x="1803" y="2530"/>
                  </a:lnTo>
                  <a:lnTo>
                    <a:pt x="1793" y="2533"/>
                  </a:lnTo>
                  <a:lnTo>
                    <a:pt x="1784" y="2537"/>
                  </a:lnTo>
                  <a:lnTo>
                    <a:pt x="1776" y="2540"/>
                  </a:lnTo>
                  <a:lnTo>
                    <a:pt x="1768" y="2544"/>
                  </a:lnTo>
                  <a:lnTo>
                    <a:pt x="1761" y="2550"/>
                  </a:lnTo>
                  <a:lnTo>
                    <a:pt x="1756" y="2555"/>
                  </a:lnTo>
                  <a:lnTo>
                    <a:pt x="1751" y="2563"/>
                  </a:lnTo>
                  <a:lnTo>
                    <a:pt x="1748" y="2571"/>
                  </a:lnTo>
                  <a:lnTo>
                    <a:pt x="1746" y="2583"/>
                  </a:lnTo>
                  <a:lnTo>
                    <a:pt x="1741" y="2594"/>
                  </a:lnTo>
                  <a:lnTo>
                    <a:pt x="1736" y="2603"/>
                  </a:lnTo>
                  <a:lnTo>
                    <a:pt x="1729" y="2610"/>
                  </a:lnTo>
                  <a:lnTo>
                    <a:pt x="1723" y="2618"/>
                  </a:lnTo>
                  <a:lnTo>
                    <a:pt x="1715" y="2623"/>
                  </a:lnTo>
                  <a:lnTo>
                    <a:pt x="1706" y="2628"/>
                  </a:lnTo>
                  <a:lnTo>
                    <a:pt x="1697" y="2632"/>
                  </a:lnTo>
                  <a:lnTo>
                    <a:pt x="1689" y="2635"/>
                  </a:lnTo>
                  <a:lnTo>
                    <a:pt x="1679" y="2638"/>
                  </a:lnTo>
                  <a:lnTo>
                    <a:pt x="1669" y="2640"/>
                  </a:lnTo>
                  <a:lnTo>
                    <a:pt x="1659" y="2641"/>
                  </a:lnTo>
                  <a:lnTo>
                    <a:pt x="1640" y="2643"/>
                  </a:lnTo>
                  <a:lnTo>
                    <a:pt x="1622" y="2643"/>
                  </a:lnTo>
                  <a:lnTo>
                    <a:pt x="1604" y="2644"/>
                  </a:lnTo>
                  <a:lnTo>
                    <a:pt x="1588" y="2647"/>
                  </a:lnTo>
                  <a:lnTo>
                    <a:pt x="1571" y="2653"/>
                  </a:lnTo>
                  <a:lnTo>
                    <a:pt x="1556" y="2660"/>
                  </a:lnTo>
                  <a:lnTo>
                    <a:pt x="1524" y="2676"/>
                  </a:lnTo>
                  <a:lnTo>
                    <a:pt x="1491" y="2695"/>
                  </a:lnTo>
                  <a:lnTo>
                    <a:pt x="1475" y="2704"/>
                  </a:lnTo>
                  <a:lnTo>
                    <a:pt x="1458" y="2713"/>
                  </a:lnTo>
                  <a:lnTo>
                    <a:pt x="1442" y="2722"/>
                  </a:lnTo>
                  <a:lnTo>
                    <a:pt x="1424" y="2730"/>
                  </a:lnTo>
                  <a:lnTo>
                    <a:pt x="1406" y="2736"/>
                  </a:lnTo>
                  <a:lnTo>
                    <a:pt x="1386" y="2742"/>
                  </a:lnTo>
                  <a:lnTo>
                    <a:pt x="1377" y="2744"/>
                  </a:lnTo>
                  <a:lnTo>
                    <a:pt x="1366" y="2745"/>
                  </a:lnTo>
                  <a:lnTo>
                    <a:pt x="1356" y="2746"/>
                  </a:lnTo>
                  <a:lnTo>
                    <a:pt x="1345" y="2746"/>
                  </a:lnTo>
                  <a:lnTo>
                    <a:pt x="1319" y="2745"/>
                  </a:lnTo>
                  <a:lnTo>
                    <a:pt x="1298" y="2743"/>
                  </a:lnTo>
                  <a:lnTo>
                    <a:pt x="1290" y="2742"/>
                  </a:lnTo>
                  <a:lnTo>
                    <a:pt x="1282" y="2740"/>
                  </a:lnTo>
                  <a:lnTo>
                    <a:pt x="1275" y="2736"/>
                  </a:lnTo>
                  <a:lnTo>
                    <a:pt x="1269" y="2733"/>
                  </a:lnTo>
                  <a:lnTo>
                    <a:pt x="1258" y="2725"/>
                  </a:lnTo>
                  <a:lnTo>
                    <a:pt x="1247" y="2714"/>
                  </a:lnTo>
                  <a:lnTo>
                    <a:pt x="1235" y="2702"/>
                  </a:lnTo>
                  <a:lnTo>
                    <a:pt x="1219" y="2687"/>
                  </a:lnTo>
                  <a:lnTo>
                    <a:pt x="1216" y="2684"/>
                  </a:lnTo>
                  <a:lnTo>
                    <a:pt x="1212" y="2681"/>
                  </a:lnTo>
                  <a:lnTo>
                    <a:pt x="1207" y="2680"/>
                  </a:lnTo>
                  <a:lnTo>
                    <a:pt x="1203" y="2679"/>
                  </a:lnTo>
                  <a:lnTo>
                    <a:pt x="1192" y="2679"/>
                  </a:lnTo>
                  <a:lnTo>
                    <a:pt x="1181" y="2680"/>
                  </a:lnTo>
                  <a:lnTo>
                    <a:pt x="1156" y="2685"/>
                  </a:lnTo>
                  <a:lnTo>
                    <a:pt x="1132" y="2687"/>
                  </a:lnTo>
                  <a:lnTo>
                    <a:pt x="1126" y="2687"/>
                  </a:lnTo>
                  <a:lnTo>
                    <a:pt x="1120" y="2685"/>
                  </a:lnTo>
                  <a:lnTo>
                    <a:pt x="1114" y="2683"/>
                  </a:lnTo>
                  <a:lnTo>
                    <a:pt x="1108" y="2679"/>
                  </a:lnTo>
                  <a:lnTo>
                    <a:pt x="1094" y="2672"/>
                  </a:lnTo>
                  <a:lnTo>
                    <a:pt x="1082" y="2663"/>
                  </a:lnTo>
                  <a:lnTo>
                    <a:pt x="1070" y="2655"/>
                  </a:lnTo>
                  <a:lnTo>
                    <a:pt x="1059" y="2649"/>
                  </a:lnTo>
                  <a:lnTo>
                    <a:pt x="1054" y="2647"/>
                  </a:lnTo>
                  <a:lnTo>
                    <a:pt x="1049" y="2646"/>
                  </a:lnTo>
                  <a:lnTo>
                    <a:pt x="1045" y="2646"/>
                  </a:lnTo>
                  <a:lnTo>
                    <a:pt x="1042" y="2649"/>
                  </a:lnTo>
                  <a:lnTo>
                    <a:pt x="1031" y="2653"/>
                  </a:lnTo>
                  <a:lnTo>
                    <a:pt x="1022" y="2658"/>
                  </a:lnTo>
                  <a:lnTo>
                    <a:pt x="1015" y="2664"/>
                  </a:lnTo>
                  <a:lnTo>
                    <a:pt x="1009" y="2668"/>
                  </a:lnTo>
                  <a:lnTo>
                    <a:pt x="1002" y="2673"/>
                  </a:lnTo>
                  <a:lnTo>
                    <a:pt x="994" y="2676"/>
                  </a:lnTo>
                  <a:lnTo>
                    <a:pt x="981" y="2678"/>
                  </a:lnTo>
                  <a:lnTo>
                    <a:pt x="967" y="2679"/>
                  </a:lnTo>
                  <a:lnTo>
                    <a:pt x="944" y="2679"/>
                  </a:lnTo>
                  <a:lnTo>
                    <a:pt x="921" y="2680"/>
                  </a:lnTo>
                  <a:lnTo>
                    <a:pt x="910" y="2683"/>
                  </a:lnTo>
                  <a:lnTo>
                    <a:pt x="903" y="2686"/>
                  </a:lnTo>
                  <a:lnTo>
                    <a:pt x="899" y="2688"/>
                  </a:lnTo>
                  <a:lnTo>
                    <a:pt x="897" y="2690"/>
                  </a:lnTo>
                  <a:lnTo>
                    <a:pt x="895" y="2694"/>
                  </a:lnTo>
                  <a:lnTo>
                    <a:pt x="895" y="2697"/>
                  </a:lnTo>
                  <a:lnTo>
                    <a:pt x="895" y="2704"/>
                  </a:lnTo>
                  <a:lnTo>
                    <a:pt x="897" y="2714"/>
                  </a:lnTo>
                  <a:lnTo>
                    <a:pt x="900" y="2724"/>
                  </a:lnTo>
                  <a:lnTo>
                    <a:pt x="905" y="2734"/>
                  </a:lnTo>
                  <a:lnTo>
                    <a:pt x="911" y="2745"/>
                  </a:lnTo>
                  <a:lnTo>
                    <a:pt x="918" y="2754"/>
                  </a:lnTo>
                  <a:lnTo>
                    <a:pt x="924" y="2763"/>
                  </a:lnTo>
                  <a:lnTo>
                    <a:pt x="933" y="2769"/>
                  </a:lnTo>
                  <a:lnTo>
                    <a:pt x="934" y="2786"/>
                  </a:lnTo>
                  <a:lnTo>
                    <a:pt x="935" y="2808"/>
                  </a:lnTo>
                  <a:lnTo>
                    <a:pt x="936" y="2832"/>
                  </a:lnTo>
                  <a:lnTo>
                    <a:pt x="939" y="2859"/>
                  </a:lnTo>
                  <a:lnTo>
                    <a:pt x="940" y="2885"/>
                  </a:lnTo>
                  <a:lnTo>
                    <a:pt x="941" y="2909"/>
                  </a:lnTo>
                  <a:lnTo>
                    <a:pt x="941" y="2929"/>
                  </a:lnTo>
                  <a:lnTo>
                    <a:pt x="939" y="2942"/>
                  </a:lnTo>
                  <a:lnTo>
                    <a:pt x="929" y="2960"/>
                  </a:lnTo>
                  <a:lnTo>
                    <a:pt x="918" y="2979"/>
                  </a:lnTo>
                  <a:lnTo>
                    <a:pt x="907" y="2998"/>
                  </a:lnTo>
                  <a:lnTo>
                    <a:pt x="894" y="3018"/>
                  </a:lnTo>
                  <a:lnTo>
                    <a:pt x="879" y="3038"/>
                  </a:lnTo>
                  <a:lnTo>
                    <a:pt x="865" y="3057"/>
                  </a:lnTo>
                  <a:lnTo>
                    <a:pt x="850" y="3076"/>
                  </a:lnTo>
                  <a:lnTo>
                    <a:pt x="833" y="3094"/>
                  </a:lnTo>
                  <a:lnTo>
                    <a:pt x="817" y="3110"/>
                  </a:lnTo>
                  <a:lnTo>
                    <a:pt x="801" y="3125"/>
                  </a:lnTo>
                  <a:lnTo>
                    <a:pt x="783" y="3139"/>
                  </a:lnTo>
                  <a:lnTo>
                    <a:pt x="765" y="3148"/>
                  </a:lnTo>
                  <a:lnTo>
                    <a:pt x="757" y="3154"/>
                  </a:lnTo>
                  <a:lnTo>
                    <a:pt x="748" y="3157"/>
                  </a:lnTo>
                  <a:lnTo>
                    <a:pt x="739" y="3161"/>
                  </a:lnTo>
                  <a:lnTo>
                    <a:pt x="730" y="3163"/>
                  </a:lnTo>
                  <a:lnTo>
                    <a:pt x="722" y="3164"/>
                  </a:lnTo>
                  <a:lnTo>
                    <a:pt x="713" y="3165"/>
                  </a:lnTo>
                  <a:lnTo>
                    <a:pt x="704" y="3165"/>
                  </a:lnTo>
                  <a:lnTo>
                    <a:pt x="696" y="3164"/>
                  </a:lnTo>
                  <a:lnTo>
                    <a:pt x="681" y="3162"/>
                  </a:lnTo>
                  <a:lnTo>
                    <a:pt x="667" y="3159"/>
                  </a:lnTo>
                  <a:lnTo>
                    <a:pt x="654" y="3159"/>
                  </a:lnTo>
                  <a:lnTo>
                    <a:pt x="642" y="3159"/>
                  </a:lnTo>
                  <a:lnTo>
                    <a:pt x="631" y="3159"/>
                  </a:lnTo>
                  <a:lnTo>
                    <a:pt x="620" y="3161"/>
                  </a:lnTo>
                  <a:lnTo>
                    <a:pt x="611" y="3163"/>
                  </a:lnTo>
                  <a:lnTo>
                    <a:pt x="602" y="3165"/>
                  </a:lnTo>
                  <a:lnTo>
                    <a:pt x="594" y="3167"/>
                  </a:lnTo>
                  <a:lnTo>
                    <a:pt x="587" y="3170"/>
                  </a:lnTo>
                  <a:lnTo>
                    <a:pt x="580" y="3175"/>
                  </a:lnTo>
                  <a:lnTo>
                    <a:pt x="574" y="3178"/>
                  </a:lnTo>
                  <a:lnTo>
                    <a:pt x="561" y="3187"/>
                  </a:lnTo>
                  <a:lnTo>
                    <a:pt x="551" y="3197"/>
                  </a:lnTo>
                  <a:lnTo>
                    <a:pt x="541" y="3207"/>
                  </a:lnTo>
                  <a:lnTo>
                    <a:pt x="530" y="3215"/>
                  </a:lnTo>
                  <a:lnTo>
                    <a:pt x="519" y="3225"/>
                  </a:lnTo>
                  <a:lnTo>
                    <a:pt x="507" y="3234"/>
                  </a:lnTo>
                  <a:lnTo>
                    <a:pt x="500" y="3237"/>
                  </a:lnTo>
                  <a:lnTo>
                    <a:pt x="492" y="3241"/>
                  </a:lnTo>
                  <a:lnTo>
                    <a:pt x="485" y="3244"/>
                  </a:lnTo>
                  <a:lnTo>
                    <a:pt x="476" y="3247"/>
                  </a:lnTo>
                  <a:lnTo>
                    <a:pt x="466" y="3249"/>
                  </a:lnTo>
                  <a:lnTo>
                    <a:pt x="456" y="3250"/>
                  </a:lnTo>
                  <a:lnTo>
                    <a:pt x="445" y="3252"/>
                  </a:lnTo>
                  <a:lnTo>
                    <a:pt x="433" y="3252"/>
                  </a:lnTo>
                  <a:lnTo>
                    <a:pt x="410" y="3252"/>
                  </a:lnTo>
                  <a:lnTo>
                    <a:pt x="387" y="3250"/>
                  </a:lnTo>
                  <a:lnTo>
                    <a:pt x="375" y="3249"/>
                  </a:lnTo>
                  <a:lnTo>
                    <a:pt x="364" y="3248"/>
                  </a:lnTo>
                  <a:lnTo>
                    <a:pt x="353" y="3246"/>
                  </a:lnTo>
                  <a:lnTo>
                    <a:pt x="342" y="3243"/>
                  </a:lnTo>
                  <a:lnTo>
                    <a:pt x="330" y="3238"/>
                  </a:lnTo>
                  <a:lnTo>
                    <a:pt x="319" y="3234"/>
                  </a:lnTo>
                  <a:lnTo>
                    <a:pt x="308" y="3229"/>
                  </a:lnTo>
                  <a:lnTo>
                    <a:pt x="297" y="3221"/>
                  </a:lnTo>
                  <a:lnTo>
                    <a:pt x="286" y="3213"/>
                  </a:lnTo>
                  <a:lnTo>
                    <a:pt x="274" y="3203"/>
                  </a:lnTo>
                  <a:lnTo>
                    <a:pt x="263" y="3192"/>
                  </a:lnTo>
                  <a:lnTo>
                    <a:pt x="252" y="3179"/>
                  </a:lnTo>
                  <a:lnTo>
                    <a:pt x="247" y="3176"/>
                  </a:lnTo>
                  <a:lnTo>
                    <a:pt x="241" y="3172"/>
                  </a:lnTo>
                  <a:lnTo>
                    <a:pt x="237" y="3167"/>
                  </a:lnTo>
                  <a:lnTo>
                    <a:pt x="234" y="3163"/>
                  </a:lnTo>
                  <a:lnTo>
                    <a:pt x="228" y="3153"/>
                  </a:lnTo>
                  <a:lnTo>
                    <a:pt x="224" y="3143"/>
                  </a:lnTo>
                  <a:lnTo>
                    <a:pt x="220" y="3133"/>
                  </a:lnTo>
                  <a:lnTo>
                    <a:pt x="219" y="3122"/>
                  </a:lnTo>
                  <a:lnTo>
                    <a:pt x="217" y="3111"/>
                  </a:lnTo>
                  <a:lnTo>
                    <a:pt x="216" y="3100"/>
                  </a:lnTo>
                  <a:lnTo>
                    <a:pt x="215" y="3090"/>
                  </a:lnTo>
                  <a:lnTo>
                    <a:pt x="214" y="3079"/>
                  </a:lnTo>
                  <a:lnTo>
                    <a:pt x="211" y="3070"/>
                  </a:lnTo>
                  <a:lnTo>
                    <a:pt x="206" y="3060"/>
                  </a:lnTo>
                  <a:lnTo>
                    <a:pt x="201" y="3050"/>
                  </a:lnTo>
                  <a:lnTo>
                    <a:pt x="192" y="3042"/>
                  </a:lnTo>
                  <a:lnTo>
                    <a:pt x="186" y="3038"/>
                  </a:lnTo>
                  <a:lnTo>
                    <a:pt x="181" y="3034"/>
                  </a:lnTo>
                  <a:lnTo>
                    <a:pt x="174" y="3031"/>
                  </a:lnTo>
                  <a:lnTo>
                    <a:pt x="167" y="3028"/>
                  </a:lnTo>
                  <a:lnTo>
                    <a:pt x="159" y="3025"/>
                  </a:lnTo>
                  <a:lnTo>
                    <a:pt x="150" y="3022"/>
                  </a:lnTo>
                  <a:lnTo>
                    <a:pt x="144" y="3020"/>
                  </a:lnTo>
                  <a:lnTo>
                    <a:pt x="136" y="3019"/>
                  </a:lnTo>
                  <a:lnTo>
                    <a:pt x="122" y="3019"/>
                  </a:lnTo>
                  <a:lnTo>
                    <a:pt x="108" y="3019"/>
                  </a:lnTo>
                  <a:lnTo>
                    <a:pt x="93" y="3020"/>
                  </a:lnTo>
                  <a:lnTo>
                    <a:pt x="78" y="3021"/>
                  </a:lnTo>
                  <a:lnTo>
                    <a:pt x="60" y="3021"/>
                  </a:lnTo>
                  <a:lnTo>
                    <a:pt x="41" y="3019"/>
                  </a:lnTo>
                  <a:lnTo>
                    <a:pt x="35" y="3019"/>
                  </a:lnTo>
                  <a:lnTo>
                    <a:pt x="30" y="3017"/>
                  </a:lnTo>
                  <a:lnTo>
                    <a:pt x="24" y="3014"/>
                  </a:lnTo>
                  <a:lnTo>
                    <a:pt x="19" y="3010"/>
                  </a:lnTo>
                  <a:lnTo>
                    <a:pt x="9" y="3002"/>
                  </a:lnTo>
                  <a:lnTo>
                    <a:pt x="0" y="2992"/>
                  </a:lnTo>
                  <a:lnTo>
                    <a:pt x="2" y="2982"/>
                  </a:lnTo>
                  <a:lnTo>
                    <a:pt x="7" y="2973"/>
                  </a:lnTo>
                  <a:lnTo>
                    <a:pt x="12" y="2965"/>
                  </a:lnTo>
                  <a:lnTo>
                    <a:pt x="18" y="2957"/>
                  </a:lnTo>
                  <a:lnTo>
                    <a:pt x="32" y="2940"/>
                  </a:lnTo>
                  <a:lnTo>
                    <a:pt x="46" y="2924"/>
                  </a:lnTo>
                  <a:lnTo>
                    <a:pt x="53" y="2916"/>
                  </a:lnTo>
                  <a:lnTo>
                    <a:pt x="58" y="2907"/>
                  </a:lnTo>
                  <a:lnTo>
                    <a:pt x="64" y="2899"/>
                  </a:lnTo>
                  <a:lnTo>
                    <a:pt x="69" y="2890"/>
                  </a:lnTo>
                  <a:lnTo>
                    <a:pt x="72" y="2880"/>
                  </a:lnTo>
                  <a:lnTo>
                    <a:pt x="75" y="2870"/>
                  </a:lnTo>
                  <a:lnTo>
                    <a:pt x="76" y="2860"/>
                  </a:lnTo>
                  <a:lnTo>
                    <a:pt x="75" y="2849"/>
                  </a:lnTo>
                  <a:lnTo>
                    <a:pt x="75" y="2849"/>
                  </a:lnTo>
                  <a:lnTo>
                    <a:pt x="92" y="2658"/>
                  </a:lnTo>
                  <a:lnTo>
                    <a:pt x="92" y="2658"/>
                  </a:lnTo>
                  <a:lnTo>
                    <a:pt x="90" y="2649"/>
                  </a:lnTo>
                  <a:lnTo>
                    <a:pt x="87" y="2639"/>
                  </a:lnTo>
                  <a:lnTo>
                    <a:pt x="82" y="2628"/>
                  </a:lnTo>
                  <a:lnTo>
                    <a:pt x="78" y="2617"/>
                  </a:lnTo>
                  <a:lnTo>
                    <a:pt x="67" y="2595"/>
                  </a:lnTo>
                  <a:lnTo>
                    <a:pt x="56" y="2571"/>
                  </a:lnTo>
                  <a:lnTo>
                    <a:pt x="51" y="2558"/>
                  </a:lnTo>
                  <a:lnTo>
                    <a:pt x="46" y="2543"/>
                  </a:lnTo>
                  <a:lnTo>
                    <a:pt x="42" y="2529"/>
                  </a:lnTo>
                  <a:lnTo>
                    <a:pt x="37" y="2514"/>
                  </a:lnTo>
                  <a:lnTo>
                    <a:pt x="35" y="2497"/>
                  </a:lnTo>
                  <a:lnTo>
                    <a:pt x="33" y="2480"/>
                  </a:lnTo>
                  <a:lnTo>
                    <a:pt x="32" y="2462"/>
                  </a:lnTo>
                  <a:lnTo>
                    <a:pt x="33" y="2442"/>
                  </a:lnTo>
                  <a:lnTo>
                    <a:pt x="33" y="2435"/>
                  </a:lnTo>
                  <a:lnTo>
                    <a:pt x="33" y="2427"/>
                  </a:lnTo>
                  <a:lnTo>
                    <a:pt x="33" y="2421"/>
                  </a:lnTo>
                  <a:lnTo>
                    <a:pt x="34" y="2415"/>
                  </a:lnTo>
                  <a:lnTo>
                    <a:pt x="38" y="2404"/>
                  </a:lnTo>
                  <a:lnTo>
                    <a:pt x="43" y="2395"/>
                  </a:lnTo>
                  <a:lnTo>
                    <a:pt x="49" y="2389"/>
                  </a:lnTo>
                  <a:lnTo>
                    <a:pt x="57" y="2382"/>
                  </a:lnTo>
                  <a:lnTo>
                    <a:pt x="66" y="2376"/>
                  </a:lnTo>
                  <a:lnTo>
                    <a:pt x="74" y="2370"/>
                  </a:lnTo>
                  <a:lnTo>
                    <a:pt x="83" y="2363"/>
                  </a:lnTo>
                  <a:lnTo>
                    <a:pt x="92" y="2357"/>
                  </a:lnTo>
                  <a:lnTo>
                    <a:pt x="100" y="2350"/>
                  </a:lnTo>
                  <a:lnTo>
                    <a:pt x="109" y="2342"/>
                  </a:lnTo>
                  <a:lnTo>
                    <a:pt x="115" y="2332"/>
                  </a:lnTo>
                  <a:lnTo>
                    <a:pt x="121" y="2321"/>
                  </a:lnTo>
                  <a:lnTo>
                    <a:pt x="124" y="2313"/>
                  </a:lnTo>
                  <a:lnTo>
                    <a:pt x="126" y="2306"/>
                  </a:lnTo>
                  <a:lnTo>
                    <a:pt x="127" y="2299"/>
                  </a:lnTo>
                  <a:lnTo>
                    <a:pt x="128" y="2290"/>
                  </a:lnTo>
                  <a:lnTo>
                    <a:pt x="131" y="2274"/>
                  </a:lnTo>
                  <a:lnTo>
                    <a:pt x="133" y="2260"/>
                  </a:lnTo>
                  <a:lnTo>
                    <a:pt x="136" y="2247"/>
                  </a:lnTo>
                  <a:lnTo>
                    <a:pt x="139" y="2236"/>
                  </a:lnTo>
                  <a:lnTo>
                    <a:pt x="144" y="2228"/>
                  </a:lnTo>
                  <a:lnTo>
                    <a:pt x="148" y="2219"/>
                  </a:lnTo>
                  <a:lnTo>
                    <a:pt x="153" y="2210"/>
                  </a:lnTo>
                  <a:lnTo>
                    <a:pt x="158" y="2202"/>
                  </a:lnTo>
                  <a:lnTo>
                    <a:pt x="169" y="2187"/>
                  </a:lnTo>
                  <a:lnTo>
                    <a:pt x="181" y="2171"/>
                  </a:lnTo>
                  <a:lnTo>
                    <a:pt x="186" y="2161"/>
                  </a:lnTo>
                  <a:lnTo>
                    <a:pt x="192" y="2151"/>
                  </a:lnTo>
                  <a:lnTo>
                    <a:pt x="197" y="2139"/>
                  </a:lnTo>
                  <a:lnTo>
                    <a:pt x="203" y="2124"/>
                  </a:lnTo>
                  <a:lnTo>
                    <a:pt x="208" y="2110"/>
                  </a:lnTo>
                  <a:lnTo>
                    <a:pt x="212" y="2094"/>
                  </a:lnTo>
                  <a:lnTo>
                    <a:pt x="216" y="2075"/>
                  </a:lnTo>
                  <a:lnTo>
                    <a:pt x="219" y="2057"/>
                  </a:lnTo>
                  <a:lnTo>
                    <a:pt x="223" y="2037"/>
                  </a:lnTo>
                  <a:lnTo>
                    <a:pt x="227" y="2016"/>
                  </a:lnTo>
                  <a:lnTo>
                    <a:pt x="233" y="1996"/>
                  </a:lnTo>
                  <a:lnTo>
                    <a:pt x="239" y="1976"/>
                  </a:lnTo>
                  <a:lnTo>
                    <a:pt x="244" y="1967"/>
                  </a:lnTo>
                  <a:lnTo>
                    <a:pt x="248" y="1958"/>
                  </a:lnTo>
                  <a:lnTo>
                    <a:pt x="253" y="1949"/>
                  </a:lnTo>
                  <a:lnTo>
                    <a:pt x="259" y="1940"/>
                  </a:lnTo>
                  <a:lnTo>
                    <a:pt x="265" y="1932"/>
                  </a:lnTo>
                  <a:lnTo>
                    <a:pt x="272" y="1924"/>
                  </a:lnTo>
                  <a:lnTo>
                    <a:pt x="281" y="1917"/>
                  </a:lnTo>
                  <a:lnTo>
                    <a:pt x="288" y="1910"/>
                  </a:lnTo>
                  <a:lnTo>
                    <a:pt x="298" y="1904"/>
                  </a:lnTo>
                  <a:lnTo>
                    <a:pt x="308" y="1899"/>
                  </a:lnTo>
                  <a:lnTo>
                    <a:pt x="320" y="1894"/>
                  </a:lnTo>
                  <a:lnTo>
                    <a:pt x="332" y="1890"/>
                  </a:lnTo>
                  <a:lnTo>
                    <a:pt x="345" y="1887"/>
                  </a:lnTo>
                  <a:lnTo>
                    <a:pt x="360" y="1884"/>
                  </a:lnTo>
                  <a:lnTo>
                    <a:pt x="375" y="1883"/>
                  </a:lnTo>
                  <a:lnTo>
                    <a:pt x="392" y="1882"/>
                  </a:lnTo>
                  <a:lnTo>
                    <a:pt x="412" y="1881"/>
                  </a:lnTo>
                  <a:lnTo>
                    <a:pt x="430" y="1879"/>
                  </a:lnTo>
                  <a:lnTo>
                    <a:pt x="445" y="1876"/>
                  </a:lnTo>
                  <a:lnTo>
                    <a:pt x="458" y="1871"/>
                  </a:lnTo>
                  <a:lnTo>
                    <a:pt x="468" y="1866"/>
                  </a:lnTo>
                  <a:lnTo>
                    <a:pt x="478" y="1859"/>
                  </a:lnTo>
                  <a:lnTo>
                    <a:pt x="487" y="1851"/>
                  </a:lnTo>
                  <a:lnTo>
                    <a:pt x="495" y="1845"/>
                  </a:lnTo>
                  <a:lnTo>
                    <a:pt x="503" y="1837"/>
                  </a:lnTo>
                  <a:lnTo>
                    <a:pt x="511" y="1830"/>
                  </a:lnTo>
                  <a:lnTo>
                    <a:pt x="521" y="1823"/>
                  </a:lnTo>
                  <a:lnTo>
                    <a:pt x="532" y="1816"/>
                  </a:lnTo>
                  <a:lnTo>
                    <a:pt x="544" y="1810"/>
                  </a:lnTo>
                  <a:lnTo>
                    <a:pt x="559" y="1804"/>
                  </a:lnTo>
                  <a:lnTo>
                    <a:pt x="577" y="1800"/>
                  </a:lnTo>
                  <a:lnTo>
                    <a:pt x="598" y="1798"/>
                  </a:lnTo>
                  <a:lnTo>
                    <a:pt x="609" y="1796"/>
                  </a:lnTo>
                  <a:lnTo>
                    <a:pt x="620" y="1792"/>
                  </a:lnTo>
                  <a:lnTo>
                    <a:pt x="629" y="1788"/>
                  </a:lnTo>
                  <a:lnTo>
                    <a:pt x="640" y="1782"/>
                  </a:lnTo>
                  <a:lnTo>
                    <a:pt x="650" y="1777"/>
                  </a:lnTo>
                  <a:lnTo>
                    <a:pt x="661" y="1770"/>
                  </a:lnTo>
                  <a:lnTo>
                    <a:pt x="671" y="1764"/>
                  </a:lnTo>
                  <a:lnTo>
                    <a:pt x="681" y="1756"/>
                  </a:lnTo>
                  <a:lnTo>
                    <a:pt x="700" y="1740"/>
                  </a:lnTo>
                  <a:lnTo>
                    <a:pt x="718" y="1723"/>
                  </a:lnTo>
                  <a:lnTo>
                    <a:pt x="735" y="1707"/>
                  </a:lnTo>
                  <a:lnTo>
                    <a:pt x="750" y="1691"/>
                  </a:lnTo>
                  <a:lnTo>
                    <a:pt x="778" y="1657"/>
                  </a:lnTo>
                  <a:lnTo>
                    <a:pt x="809" y="1619"/>
                  </a:lnTo>
                  <a:lnTo>
                    <a:pt x="819" y="1609"/>
                  </a:lnTo>
                  <a:lnTo>
                    <a:pt x="829" y="1600"/>
                  </a:lnTo>
                  <a:lnTo>
                    <a:pt x="839" y="1593"/>
                  </a:lnTo>
                  <a:lnTo>
                    <a:pt x="850" y="1586"/>
                  </a:lnTo>
                  <a:lnTo>
                    <a:pt x="862" y="1581"/>
                  </a:lnTo>
                  <a:lnTo>
                    <a:pt x="874" y="1576"/>
                  </a:lnTo>
                  <a:lnTo>
                    <a:pt x="888" y="1574"/>
                  </a:lnTo>
                  <a:lnTo>
                    <a:pt x="903" y="1573"/>
                  </a:lnTo>
                  <a:lnTo>
                    <a:pt x="916" y="1573"/>
                  </a:lnTo>
                  <a:lnTo>
                    <a:pt x="930" y="1575"/>
                  </a:lnTo>
                  <a:lnTo>
                    <a:pt x="945" y="1577"/>
                  </a:lnTo>
                  <a:lnTo>
                    <a:pt x="961" y="1580"/>
                  </a:lnTo>
                  <a:lnTo>
                    <a:pt x="995" y="1587"/>
                  </a:lnTo>
                  <a:lnTo>
                    <a:pt x="1030" y="1595"/>
                  </a:lnTo>
                  <a:lnTo>
                    <a:pt x="1065" y="1603"/>
                  </a:lnTo>
                  <a:lnTo>
                    <a:pt x="1099" y="1610"/>
                  </a:lnTo>
                  <a:lnTo>
                    <a:pt x="1115" y="1612"/>
                  </a:lnTo>
                  <a:lnTo>
                    <a:pt x="1131" y="1615"/>
                  </a:lnTo>
                  <a:lnTo>
                    <a:pt x="1145" y="1616"/>
                  </a:lnTo>
                  <a:lnTo>
                    <a:pt x="1158" y="1617"/>
                  </a:lnTo>
                  <a:lnTo>
                    <a:pt x="1183" y="1616"/>
                  </a:lnTo>
                  <a:lnTo>
                    <a:pt x="1206" y="1615"/>
                  </a:lnTo>
                  <a:lnTo>
                    <a:pt x="1226" y="1611"/>
                  </a:lnTo>
                  <a:lnTo>
                    <a:pt x="1245" y="1608"/>
                  </a:lnTo>
                  <a:lnTo>
                    <a:pt x="1261" y="1603"/>
                  </a:lnTo>
                  <a:lnTo>
                    <a:pt x="1274" y="1596"/>
                  </a:lnTo>
                  <a:lnTo>
                    <a:pt x="1287" y="1588"/>
                  </a:lnTo>
                  <a:lnTo>
                    <a:pt x="1297" y="1580"/>
                  </a:lnTo>
                  <a:lnTo>
                    <a:pt x="1306" y="1569"/>
                  </a:lnTo>
                  <a:lnTo>
                    <a:pt x="1314" y="1557"/>
                  </a:lnTo>
                  <a:lnTo>
                    <a:pt x="1319" y="1542"/>
                  </a:lnTo>
                  <a:lnTo>
                    <a:pt x="1324" y="1528"/>
                  </a:lnTo>
                  <a:lnTo>
                    <a:pt x="1327" y="1511"/>
                  </a:lnTo>
                  <a:lnTo>
                    <a:pt x="1329" y="1492"/>
                  </a:lnTo>
                  <a:lnTo>
                    <a:pt x="1330" y="1471"/>
                  </a:lnTo>
                  <a:lnTo>
                    <a:pt x="1330" y="1449"/>
                  </a:lnTo>
                  <a:lnTo>
                    <a:pt x="1330" y="1441"/>
                  </a:lnTo>
                  <a:lnTo>
                    <a:pt x="1329" y="1434"/>
                  </a:lnTo>
                  <a:lnTo>
                    <a:pt x="1328" y="1426"/>
                  </a:lnTo>
                  <a:lnTo>
                    <a:pt x="1326" y="1420"/>
                  </a:lnTo>
                  <a:lnTo>
                    <a:pt x="1321" y="1406"/>
                  </a:lnTo>
                  <a:lnTo>
                    <a:pt x="1315" y="1395"/>
                  </a:lnTo>
                  <a:lnTo>
                    <a:pt x="1299" y="1376"/>
                  </a:lnTo>
                  <a:lnTo>
                    <a:pt x="1282" y="1355"/>
                  </a:lnTo>
                  <a:lnTo>
                    <a:pt x="1272" y="1345"/>
                  </a:lnTo>
                  <a:lnTo>
                    <a:pt x="1263" y="1333"/>
                  </a:lnTo>
                  <a:lnTo>
                    <a:pt x="1256" y="1321"/>
                  </a:lnTo>
                  <a:lnTo>
                    <a:pt x="1248" y="1305"/>
                  </a:lnTo>
                  <a:lnTo>
                    <a:pt x="1241" y="1289"/>
                  </a:lnTo>
                  <a:lnTo>
                    <a:pt x="1237" y="1270"/>
                  </a:lnTo>
                  <a:lnTo>
                    <a:pt x="1235" y="1261"/>
                  </a:lnTo>
                  <a:lnTo>
                    <a:pt x="1234" y="1250"/>
                  </a:lnTo>
                  <a:lnTo>
                    <a:pt x="1233" y="1238"/>
                  </a:lnTo>
                  <a:lnTo>
                    <a:pt x="1233" y="1224"/>
                  </a:lnTo>
                  <a:lnTo>
                    <a:pt x="1233" y="1212"/>
                  </a:lnTo>
                  <a:lnTo>
                    <a:pt x="1234" y="1200"/>
                  </a:lnTo>
                  <a:lnTo>
                    <a:pt x="1236" y="1188"/>
                  </a:lnTo>
                  <a:lnTo>
                    <a:pt x="1238" y="1178"/>
                  </a:lnTo>
                  <a:lnTo>
                    <a:pt x="1240" y="1168"/>
                  </a:lnTo>
                  <a:lnTo>
                    <a:pt x="1244" y="1159"/>
                  </a:lnTo>
                  <a:lnTo>
                    <a:pt x="1247" y="1150"/>
                  </a:lnTo>
                  <a:lnTo>
                    <a:pt x="1251" y="1142"/>
                  </a:lnTo>
                  <a:lnTo>
                    <a:pt x="1261" y="1127"/>
                  </a:lnTo>
                  <a:lnTo>
                    <a:pt x="1271" y="1113"/>
                  </a:lnTo>
                  <a:lnTo>
                    <a:pt x="1282" y="1099"/>
                  </a:lnTo>
                  <a:lnTo>
                    <a:pt x="1293" y="1086"/>
                  </a:lnTo>
                  <a:lnTo>
                    <a:pt x="1305" y="1074"/>
                  </a:lnTo>
                  <a:lnTo>
                    <a:pt x="1315" y="1060"/>
                  </a:lnTo>
                  <a:lnTo>
                    <a:pt x="1326" y="1047"/>
                  </a:lnTo>
                  <a:lnTo>
                    <a:pt x="1335" y="1030"/>
                  </a:lnTo>
                  <a:lnTo>
                    <a:pt x="1339" y="1023"/>
                  </a:lnTo>
                  <a:lnTo>
                    <a:pt x="1342" y="1014"/>
                  </a:lnTo>
                  <a:lnTo>
                    <a:pt x="1345" y="1004"/>
                  </a:lnTo>
                  <a:lnTo>
                    <a:pt x="1349" y="994"/>
                  </a:lnTo>
                  <a:lnTo>
                    <a:pt x="1351" y="983"/>
                  </a:lnTo>
                  <a:lnTo>
                    <a:pt x="1352" y="971"/>
                  </a:lnTo>
                  <a:lnTo>
                    <a:pt x="1353" y="959"/>
                  </a:lnTo>
                  <a:lnTo>
                    <a:pt x="1353" y="946"/>
                  </a:lnTo>
                  <a:lnTo>
                    <a:pt x="1353" y="933"/>
                  </a:lnTo>
                  <a:lnTo>
                    <a:pt x="1352" y="920"/>
                  </a:lnTo>
                  <a:lnTo>
                    <a:pt x="1350" y="906"/>
                  </a:lnTo>
                  <a:lnTo>
                    <a:pt x="1347" y="894"/>
                  </a:lnTo>
                  <a:lnTo>
                    <a:pt x="1340" y="871"/>
                  </a:lnTo>
                  <a:lnTo>
                    <a:pt x="1331" y="849"/>
                  </a:lnTo>
                  <a:lnTo>
                    <a:pt x="1324" y="827"/>
                  </a:lnTo>
                  <a:lnTo>
                    <a:pt x="1317" y="807"/>
                  </a:lnTo>
                  <a:lnTo>
                    <a:pt x="1314" y="796"/>
                  </a:lnTo>
                  <a:lnTo>
                    <a:pt x="1312" y="784"/>
                  </a:lnTo>
                  <a:lnTo>
                    <a:pt x="1310" y="773"/>
                  </a:lnTo>
                  <a:lnTo>
                    <a:pt x="1309" y="761"/>
                  </a:lnTo>
                  <a:lnTo>
                    <a:pt x="1312" y="750"/>
                  </a:lnTo>
                  <a:lnTo>
                    <a:pt x="1314" y="740"/>
                  </a:lnTo>
                  <a:lnTo>
                    <a:pt x="1318" y="731"/>
                  </a:lnTo>
                  <a:lnTo>
                    <a:pt x="1322" y="722"/>
                  </a:lnTo>
                  <a:lnTo>
                    <a:pt x="1328" y="713"/>
                  </a:lnTo>
                  <a:lnTo>
                    <a:pt x="1331" y="702"/>
                  </a:lnTo>
                  <a:lnTo>
                    <a:pt x="1335" y="692"/>
                  </a:lnTo>
                  <a:lnTo>
                    <a:pt x="1336" y="678"/>
                  </a:lnTo>
                  <a:lnTo>
                    <a:pt x="1335" y="664"/>
                  </a:lnTo>
                  <a:lnTo>
                    <a:pt x="1332" y="651"/>
                  </a:lnTo>
                  <a:lnTo>
                    <a:pt x="1330" y="638"/>
                  </a:lnTo>
                  <a:lnTo>
                    <a:pt x="1327" y="624"/>
                  </a:lnTo>
                  <a:lnTo>
                    <a:pt x="1324" y="610"/>
                  </a:lnTo>
                  <a:lnTo>
                    <a:pt x="1320" y="597"/>
                  </a:lnTo>
                  <a:lnTo>
                    <a:pt x="1318" y="583"/>
                  </a:lnTo>
                  <a:lnTo>
                    <a:pt x="1318" y="570"/>
                  </a:lnTo>
                  <a:lnTo>
                    <a:pt x="1318" y="557"/>
                  </a:lnTo>
                  <a:lnTo>
                    <a:pt x="1320" y="546"/>
                  </a:lnTo>
                  <a:lnTo>
                    <a:pt x="1322" y="535"/>
                  </a:lnTo>
                  <a:lnTo>
                    <a:pt x="1326" y="526"/>
                  </a:lnTo>
                  <a:lnTo>
                    <a:pt x="1330" y="517"/>
                  </a:lnTo>
                  <a:lnTo>
                    <a:pt x="1336" y="510"/>
                  </a:lnTo>
                  <a:lnTo>
                    <a:pt x="1342" y="503"/>
                  </a:lnTo>
                  <a:lnTo>
                    <a:pt x="1349" y="496"/>
                  </a:lnTo>
                  <a:lnTo>
                    <a:pt x="1381" y="470"/>
                  </a:lnTo>
                  <a:lnTo>
                    <a:pt x="1418" y="438"/>
                  </a:lnTo>
                  <a:lnTo>
                    <a:pt x="1424" y="431"/>
                  </a:lnTo>
                  <a:lnTo>
                    <a:pt x="1430" y="422"/>
                  </a:lnTo>
                  <a:lnTo>
                    <a:pt x="1433" y="412"/>
                  </a:lnTo>
                  <a:lnTo>
                    <a:pt x="1435" y="401"/>
                  </a:lnTo>
                  <a:lnTo>
                    <a:pt x="1440" y="379"/>
                  </a:lnTo>
                  <a:lnTo>
                    <a:pt x="1443" y="356"/>
                  </a:lnTo>
                  <a:lnTo>
                    <a:pt x="1445" y="345"/>
                  </a:lnTo>
                  <a:lnTo>
                    <a:pt x="1450" y="333"/>
                  </a:lnTo>
                  <a:lnTo>
                    <a:pt x="1454" y="323"/>
                  </a:lnTo>
                  <a:lnTo>
                    <a:pt x="1460" y="313"/>
                  </a:lnTo>
                  <a:lnTo>
                    <a:pt x="1467" y="304"/>
                  </a:lnTo>
                  <a:lnTo>
                    <a:pt x="1477" y="296"/>
                  </a:lnTo>
                  <a:lnTo>
                    <a:pt x="1483" y="292"/>
                  </a:lnTo>
                  <a:lnTo>
                    <a:pt x="1489" y="289"/>
                  </a:lnTo>
                  <a:lnTo>
                    <a:pt x="1496" y="286"/>
                  </a:lnTo>
                  <a:lnTo>
                    <a:pt x="1503" y="284"/>
                  </a:lnTo>
                  <a:lnTo>
                    <a:pt x="1522" y="278"/>
                  </a:lnTo>
                  <a:lnTo>
                    <a:pt x="1542" y="273"/>
                  </a:lnTo>
                  <a:lnTo>
                    <a:pt x="1566" y="267"/>
                  </a:lnTo>
                  <a:lnTo>
                    <a:pt x="1597" y="261"/>
                  </a:lnTo>
                  <a:lnTo>
                    <a:pt x="1610" y="255"/>
                  </a:lnTo>
                  <a:lnTo>
                    <a:pt x="1625" y="249"/>
                  </a:lnTo>
                  <a:lnTo>
                    <a:pt x="1642" y="241"/>
                  </a:lnTo>
                  <a:lnTo>
                    <a:pt x="1657" y="230"/>
                  </a:lnTo>
                  <a:lnTo>
                    <a:pt x="1673" y="218"/>
                  </a:lnTo>
                  <a:lnTo>
                    <a:pt x="1690" y="205"/>
                  </a:lnTo>
                  <a:lnTo>
                    <a:pt x="1706" y="192"/>
                  </a:lnTo>
                  <a:lnTo>
                    <a:pt x="1722" y="176"/>
                  </a:lnTo>
                  <a:lnTo>
                    <a:pt x="1736" y="161"/>
                  </a:lnTo>
                  <a:lnTo>
                    <a:pt x="1749" y="144"/>
                  </a:lnTo>
                  <a:lnTo>
                    <a:pt x="1761" y="128"/>
                  </a:lnTo>
                  <a:lnTo>
                    <a:pt x="1772" y="112"/>
                  </a:lnTo>
                  <a:lnTo>
                    <a:pt x="1781" y="96"/>
                  </a:lnTo>
                  <a:lnTo>
                    <a:pt x="1786" y="81"/>
                  </a:lnTo>
                  <a:lnTo>
                    <a:pt x="1790" y="73"/>
                  </a:lnTo>
                  <a:lnTo>
                    <a:pt x="1791" y="65"/>
                  </a:lnTo>
                  <a:lnTo>
                    <a:pt x="1792" y="58"/>
                  </a:lnTo>
                  <a:lnTo>
                    <a:pt x="1792" y="51"/>
                  </a:lnTo>
                  <a:lnTo>
                    <a:pt x="1793" y="46"/>
                  </a:lnTo>
                  <a:lnTo>
                    <a:pt x="1795" y="33"/>
                  </a:lnTo>
                  <a:lnTo>
                    <a:pt x="1796" y="15"/>
                  </a:lnTo>
                  <a:lnTo>
                    <a:pt x="1797" y="0"/>
                  </a:lnTo>
                  <a:lnTo>
                    <a:pt x="1806" y="1"/>
                  </a:lnTo>
                  <a:lnTo>
                    <a:pt x="1814" y="2"/>
                  </a:lnTo>
                  <a:lnTo>
                    <a:pt x="1819" y="4"/>
                  </a:lnTo>
                  <a:lnTo>
                    <a:pt x="1824" y="7"/>
                  </a:lnTo>
                  <a:lnTo>
                    <a:pt x="1827" y="12"/>
                  </a:lnTo>
                  <a:lnTo>
                    <a:pt x="1829" y="16"/>
                  </a:lnTo>
                  <a:lnTo>
                    <a:pt x="1830" y="22"/>
                  </a:lnTo>
                  <a:lnTo>
                    <a:pt x="1831" y="26"/>
                  </a:lnTo>
                  <a:lnTo>
                    <a:pt x="1832" y="37"/>
                  </a:lnTo>
                  <a:lnTo>
                    <a:pt x="1833" y="47"/>
                  </a:lnTo>
                  <a:lnTo>
                    <a:pt x="1835" y="51"/>
                  </a:lnTo>
                  <a:lnTo>
                    <a:pt x="1837" y="55"/>
                  </a:lnTo>
                  <a:lnTo>
                    <a:pt x="1840" y="57"/>
                  </a:lnTo>
                  <a:lnTo>
                    <a:pt x="1843" y="59"/>
                  </a:lnTo>
                  <a:lnTo>
                    <a:pt x="1856" y="63"/>
                  </a:lnTo>
                  <a:lnTo>
                    <a:pt x="1871" y="68"/>
                  </a:lnTo>
                  <a:lnTo>
                    <a:pt x="1884" y="70"/>
                  </a:lnTo>
                  <a:lnTo>
                    <a:pt x="1897" y="72"/>
                  </a:lnTo>
                  <a:lnTo>
                    <a:pt x="1923" y="74"/>
                  </a:lnTo>
                  <a:lnTo>
                    <a:pt x="1951" y="74"/>
                  </a:lnTo>
                  <a:lnTo>
                    <a:pt x="1976" y="73"/>
                  </a:lnTo>
                  <a:lnTo>
                    <a:pt x="2001" y="72"/>
                  </a:lnTo>
                  <a:lnTo>
                    <a:pt x="2025" y="71"/>
                  </a:lnTo>
                  <a:lnTo>
                    <a:pt x="2047" y="72"/>
                  </a:lnTo>
                  <a:lnTo>
                    <a:pt x="2047" y="72"/>
                  </a:lnTo>
                  <a:lnTo>
                    <a:pt x="2047" y="72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53" name="Freeform 29"/>
            <p:cNvSpPr>
              <a:spLocks/>
            </p:cNvSpPr>
            <p:nvPr/>
          </p:nvSpPr>
          <p:spPr bwMode="auto">
            <a:xfrm>
              <a:off x="4355034" y="3122099"/>
              <a:ext cx="1047791" cy="1148452"/>
            </a:xfrm>
            <a:custGeom>
              <a:avLst/>
              <a:gdLst/>
              <a:ahLst/>
              <a:cxnLst>
                <a:cxn ang="0">
                  <a:pos x="2279" y="3625"/>
                </a:cxn>
                <a:cxn ang="0">
                  <a:pos x="2369" y="3392"/>
                </a:cxn>
                <a:cxn ang="0">
                  <a:pos x="2467" y="3217"/>
                </a:cxn>
                <a:cxn ang="0">
                  <a:pos x="2481" y="3010"/>
                </a:cxn>
                <a:cxn ang="0">
                  <a:pos x="2199" y="2903"/>
                </a:cxn>
                <a:cxn ang="0">
                  <a:pos x="1999" y="2886"/>
                </a:cxn>
                <a:cxn ang="0">
                  <a:pos x="1847" y="2685"/>
                </a:cxn>
                <a:cxn ang="0">
                  <a:pos x="1382" y="2454"/>
                </a:cxn>
                <a:cxn ang="0">
                  <a:pos x="1147" y="2478"/>
                </a:cxn>
                <a:cxn ang="0">
                  <a:pos x="1043" y="2329"/>
                </a:cxn>
                <a:cxn ang="0">
                  <a:pos x="801" y="2258"/>
                </a:cxn>
                <a:cxn ang="0">
                  <a:pos x="556" y="2411"/>
                </a:cxn>
                <a:cxn ang="0">
                  <a:pos x="331" y="2514"/>
                </a:cxn>
                <a:cxn ang="0">
                  <a:pos x="149" y="2603"/>
                </a:cxn>
                <a:cxn ang="0">
                  <a:pos x="196" y="2444"/>
                </a:cxn>
                <a:cxn ang="0">
                  <a:pos x="128" y="2202"/>
                </a:cxn>
                <a:cxn ang="0">
                  <a:pos x="85" y="1942"/>
                </a:cxn>
                <a:cxn ang="0">
                  <a:pos x="119" y="1787"/>
                </a:cxn>
                <a:cxn ang="0">
                  <a:pos x="153" y="1672"/>
                </a:cxn>
                <a:cxn ang="0">
                  <a:pos x="140" y="1538"/>
                </a:cxn>
                <a:cxn ang="0">
                  <a:pos x="84" y="1336"/>
                </a:cxn>
                <a:cxn ang="0">
                  <a:pos x="126" y="1224"/>
                </a:cxn>
                <a:cxn ang="0">
                  <a:pos x="166" y="1140"/>
                </a:cxn>
                <a:cxn ang="0">
                  <a:pos x="10" y="1057"/>
                </a:cxn>
                <a:cxn ang="0">
                  <a:pos x="108" y="852"/>
                </a:cxn>
                <a:cxn ang="0">
                  <a:pos x="318" y="632"/>
                </a:cxn>
                <a:cxn ang="0">
                  <a:pos x="451" y="748"/>
                </a:cxn>
                <a:cxn ang="0">
                  <a:pos x="668" y="847"/>
                </a:cxn>
                <a:cxn ang="0">
                  <a:pos x="854" y="754"/>
                </a:cxn>
                <a:cxn ang="0">
                  <a:pos x="1102" y="633"/>
                </a:cxn>
                <a:cxn ang="0">
                  <a:pos x="1118" y="299"/>
                </a:cxn>
                <a:cxn ang="0">
                  <a:pos x="1277" y="242"/>
                </a:cxn>
                <a:cxn ang="0">
                  <a:pos x="1481" y="320"/>
                </a:cxn>
                <a:cxn ang="0">
                  <a:pos x="1794" y="248"/>
                </a:cxn>
                <a:cxn ang="0">
                  <a:pos x="1984" y="145"/>
                </a:cxn>
                <a:cxn ang="0">
                  <a:pos x="2183" y="19"/>
                </a:cxn>
                <a:cxn ang="0">
                  <a:pos x="2321" y="201"/>
                </a:cxn>
                <a:cxn ang="0">
                  <a:pos x="2413" y="347"/>
                </a:cxn>
                <a:cxn ang="0">
                  <a:pos x="2526" y="313"/>
                </a:cxn>
                <a:cxn ang="0">
                  <a:pos x="2617" y="211"/>
                </a:cxn>
                <a:cxn ang="0">
                  <a:pos x="2753" y="104"/>
                </a:cxn>
                <a:cxn ang="0">
                  <a:pos x="2859" y="17"/>
                </a:cxn>
                <a:cxn ang="0">
                  <a:pos x="3071" y="102"/>
                </a:cxn>
                <a:cxn ang="0">
                  <a:pos x="3226" y="185"/>
                </a:cxn>
                <a:cxn ang="0">
                  <a:pos x="3359" y="236"/>
                </a:cxn>
                <a:cxn ang="0">
                  <a:pos x="3445" y="419"/>
                </a:cxn>
                <a:cxn ang="0">
                  <a:pos x="3537" y="680"/>
                </a:cxn>
                <a:cxn ang="0">
                  <a:pos x="3524" y="936"/>
                </a:cxn>
                <a:cxn ang="0">
                  <a:pos x="3342" y="952"/>
                </a:cxn>
                <a:cxn ang="0">
                  <a:pos x="3431" y="1154"/>
                </a:cxn>
                <a:cxn ang="0">
                  <a:pos x="3490" y="1234"/>
                </a:cxn>
                <a:cxn ang="0">
                  <a:pos x="3576" y="1463"/>
                </a:cxn>
                <a:cxn ang="0">
                  <a:pos x="3214" y="1900"/>
                </a:cxn>
                <a:cxn ang="0">
                  <a:pos x="3140" y="1749"/>
                </a:cxn>
                <a:cxn ang="0">
                  <a:pos x="3052" y="1808"/>
                </a:cxn>
                <a:cxn ang="0">
                  <a:pos x="3070" y="1942"/>
                </a:cxn>
                <a:cxn ang="0">
                  <a:pos x="2995" y="2025"/>
                </a:cxn>
                <a:cxn ang="0">
                  <a:pos x="2962" y="2175"/>
                </a:cxn>
                <a:cxn ang="0">
                  <a:pos x="2962" y="2376"/>
                </a:cxn>
                <a:cxn ang="0">
                  <a:pos x="2948" y="2856"/>
                </a:cxn>
                <a:cxn ang="0">
                  <a:pos x="2816" y="3477"/>
                </a:cxn>
                <a:cxn ang="0">
                  <a:pos x="2772" y="3835"/>
                </a:cxn>
                <a:cxn ang="0">
                  <a:pos x="2439" y="3898"/>
                </a:cxn>
              </a:cxnLst>
              <a:rect l="0" t="0" r="r" b="b"/>
              <a:pathLst>
                <a:path w="3663" h="4014">
                  <a:moveTo>
                    <a:pt x="2384" y="3854"/>
                  </a:moveTo>
                  <a:lnTo>
                    <a:pt x="2388" y="3840"/>
                  </a:lnTo>
                  <a:lnTo>
                    <a:pt x="2391" y="3830"/>
                  </a:lnTo>
                  <a:lnTo>
                    <a:pt x="2393" y="3823"/>
                  </a:lnTo>
                  <a:lnTo>
                    <a:pt x="2395" y="3819"/>
                  </a:lnTo>
                  <a:lnTo>
                    <a:pt x="2396" y="3813"/>
                  </a:lnTo>
                  <a:lnTo>
                    <a:pt x="2395" y="3808"/>
                  </a:lnTo>
                  <a:lnTo>
                    <a:pt x="2391" y="3799"/>
                  </a:lnTo>
                  <a:lnTo>
                    <a:pt x="2384" y="3787"/>
                  </a:lnTo>
                  <a:lnTo>
                    <a:pt x="2372" y="3767"/>
                  </a:lnTo>
                  <a:lnTo>
                    <a:pt x="2359" y="3750"/>
                  </a:lnTo>
                  <a:lnTo>
                    <a:pt x="2346" y="3733"/>
                  </a:lnTo>
                  <a:lnTo>
                    <a:pt x="2334" y="3717"/>
                  </a:lnTo>
                  <a:lnTo>
                    <a:pt x="2321" y="3699"/>
                  </a:lnTo>
                  <a:lnTo>
                    <a:pt x="2309" y="3681"/>
                  </a:lnTo>
                  <a:lnTo>
                    <a:pt x="2303" y="3671"/>
                  </a:lnTo>
                  <a:lnTo>
                    <a:pt x="2298" y="3661"/>
                  </a:lnTo>
                  <a:lnTo>
                    <a:pt x="2293" y="3649"/>
                  </a:lnTo>
                  <a:lnTo>
                    <a:pt x="2289" y="3637"/>
                  </a:lnTo>
                  <a:lnTo>
                    <a:pt x="2279" y="3625"/>
                  </a:lnTo>
                  <a:lnTo>
                    <a:pt x="2268" y="3612"/>
                  </a:lnTo>
                  <a:lnTo>
                    <a:pt x="2263" y="3603"/>
                  </a:lnTo>
                  <a:lnTo>
                    <a:pt x="2258" y="3594"/>
                  </a:lnTo>
                  <a:lnTo>
                    <a:pt x="2254" y="3584"/>
                  </a:lnTo>
                  <a:lnTo>
                    <a:pt x="2251" y="3572"/>
                  </a:lnTo>
                  <a:lnTo>
                    <a:pt x="2248" y="3559"/>
                  </a:lnTo>
                  <a:lnTo>
                    <a:pt x="2248" y="3545"/>
                  </a:lnTo>
                  <a:lnTo>
                    <a:pt x="2251" y="3528"/>
                  </a:lnTo>
                  <a:lnTo>
                    <a:pt x="2255" y="3510"/>
                  </a:lnTo>
                  <a:lnTo>
                    <a:pt x="2263" y="3489"/>
                  </a:lnTo>
                  <a:lnTo>
                    <a:pt x="2272" y="3466"/>
                  </a:lnTo>
                  <a:lnTo>
                    <a:pt x="2285" y="3441"/>
                  </a:lnTo>
                  <a:lnTo>
                    <a:pt x="2301" y="3413"/>
                  </a:lnTo>
                  <a:lnTo>
                    <a:pt x="2306" y="3407"/>
                  </a:lnTo>
                  <a:lnTo>
                    <a:pt x="2312" y="3403"/>
                  </a:lnTo>
                  <a:lnTo>
                    <a:pt x="2320" y="3401"/>
                  </a:lnTo>
                  <a:lnTo>
                    <a:pt x="2327" y="3399"/>
                  </a:lnTo>
                  <a:lnTo>
                    <a:pt x="2344" y="3398"/>
                  </a:lnTo>
                  <a:lnTo>
                    <a:pt x="2360" y="3395"/>
                  </a:lnTo>
                  <a:lnTo>
                    <a:pt x="2369" y="3392"/>
                  </a:lnTo>
                  <a:lnTo>
                    <a:pt x="2377" y="3388"/>
                  </a:lnTo>
                  <a:lnTo>
                    <a:pt x="2380" y="3385"/>
                  </a:lnTo>
                  <a:lnTo>
                    <a:pt x="2383" y="3381"/>
                  </a:lnTo>
                  <a:lnTo>
                    <a:pt x="2386" y="3377"/>
                  </a:lnTo>
                  <a:lnTo>
                    <a:pt x="2390" y="3373"/>
                  </a:lnTo>
                  <a:lnTo>
                    <a:pt x="2392" y="3367"/>
                  </a:lnTo>
                  <a:lnTo>
                    <a:pt x="2395" y="3362"/>
                  </a:lnTo>
                  <a:lnTo>
                    <a:pt x="2396" y="3355"/>
                  </a:lnTo>
                  <a:lnTo>
                    <a:pt x="2399" y="3347"/>
                  </a:lnTo>
                  <a:lnTo>
                    <a:pt x="2401" y="3329"/>
                  </a:lnTo>
                  <a:lnTo>
                    <a:pt x="2402" y="3307"/>
                  </a:lnTo>
                  <a:lnTo>
                    <a:pt x="2403" y="3298"/>
                  </a:lnTo>
                  <a:lnTo>
                    <a:pt x="2405" y="3289"/>
                  </a:lnTo>
                  <a:lnTo>
                    <a:pt x="2410" y="3281"/>
                  </a:lnTo>
                  <a:lnTo>
                    <a:pt x="2415" y="3271"/>
                  </a:lnTo>
                  <a:lnTo>
                    <a:pt x="2422" y="3262"/>
                  </a:lnTo>
                  <a:lnTo>
                    <a:pt x="2428" y="3252"/>
                  </a:lnTo>
                  <a:lnTo>
                    <a:pt x="2437" y="3243"/>
                  </a:lnTo>
                  <a:lnTo>
                    <a:pt x="2446" y="3234"/>
                  </a:lnTo>
                  <a:lnTo>
                    <a:pt x="2467" y="3217"/>
                  </a:lnTo>
                  <a:lnTo>
                    <a:pt x="2488" y="3200"/>
                  </a:lnTo>
                  <a:lnTo>
                    <a:pt x="2510" y="3185"/>
                  </a:lnTo>
                  <a:lnTo>
                    <a:pt x="2531" y="3173"/>
                  </a:lnTo>
                  <a:lnTo>
                    <a:pt x="2541" y="3165"/>
                  </a:lnTo>
                  <a:lnTo>
                    <a:pt x="2550" y="3158"/>
                  </a:lnTo>
                  <a:lnTo>
                    <a:pt x="2556" y="3149"/>
                  </a:lnTo>
                  <a:lnTo>
                    <a:pt x="2562" y="3139"/>
                  </a:lnTo>
                  <a:lnTo>
                    <a:pt x="2565" y="3129"/>
                  </a:lnTo>
                  <a:lnTo>
                    <a:pt x="2566" y="3119"/>
                  </a:lnTo>
                  <a:lnTo>
                    <a:pt x="2566" y="3108"/>
                  </a:lnTo>
                  <a:lnTo>
                    <a:pt x="2564" y="3097"/>
                  </a:lnTo>
                  <a:lnTo>
                    <a:pt x="2562" y="3088"/>
                  </a:lnTo>
                  <a:lnTo>
                    <a:pt x="2556" y="3078"/>
                  </a:lnTo>
                  <a:lnTo>
                    <a:pt x="2551" y="3068"/>
                  </a:lnTo>
                  <a:lnTo>
                    <a:pt x="2544" y="3058"/>
                  </a:lnTo>
                  <a:lnTo>
                    <a:pt x="2536" y="3049"/>
                  </a:lnTo>
                  <a:lnTo>
                    <a:pt x="2527" y="3042"/>
                  </a:lnTo>
                  <a:lnTo>
                    <a:pt x="2516" y="3035"/>
                  </a:lnTo>
                  <a:lnTo>
                    <a:pt x="2505" y="3028"/>
                  </a:lnTo>
                  <a:lnTo>
                    <a:pt x="2481" y="3010"/>
                  </a:lnTo>
                  <a:lnTo>
                    <a:pt x="2459" y="2994"/>
                  </a:lnTo>
                  <a:lnTo>
                    <a:pt x="2438" y="2982"/>
                  </a:lnTo>
                  <a:lnTo>
                    <a:pt x="2419" y="2972"/>
                  </a:lnTo>
                  <a:lnTo>
                    <a:pt x="2402" y="2965"/>
                  </a:lnTo>
                  <a:lnTo>
                    <a:pt x="2385" y="2960"/>
                  </a:lnTo>
                  <a:lnTo>
                    <a:pt x="2371" y="2957"/>
                  </a:lnTo>
                  <a:lnTo>
                    <a:pt x="2358" y="2955"/>
                  </a:lnTo>
                  <a:lnTo>
                    <a:pt x="2334" y="2953"/>
                  </a:lnTo>
                  <a:lnTo>
                    <a:pt x="2312" y="2952"/>
                  </a:lnTo>
                  <a:lnTo>
                    <a:pt x="2303" y="2951"/>
                  </a:lnTo>
                  <a:lnTo>
                    <a:pt x="2293" y="2949"/>
                  </a:lnTo>
                  <a:lnTo>
                    <a:pt x="2285" y="2946"/>
                  </a:lnTo>
                  <a:lnTo>
                    <a:pt x="2276" y="2941"/>
                  </a:lnTo>
                  <a:lnTo>
                    <a:pt x="2264" y="2933"/>
                  </a:lnTo>
                  <a:lnTo>
                    <a:pt x="2252" y="2925"/>
                  </a:lnTo>
                  <a:lnTo>
                    <a:pt x="2240" y="2919"/>
                  </a:lnTo>
                  <a:lnTo>
                    <a:pt x="2229" y="2914"/>
                  </a:lnTo>
                  <a:lnTo>
                    <a:pt x="2219" y="2910"/>
                  </a:lnTo>
                  <a:lnTo>
                    <a:pt x="2208" y="2907"/>
                  </a:lnTo>
                  <a:lnTo>
                    <a:pt x="2199" y="2903"/>
                  </a:lnTo>
                  <a:lnTo>
                    <a:pt x="2189" y="2902"/>
                  </a:lnTo>
                  <a:lnTo>
                    <a:pt x="2180" y="2901"/>
                  </a:lnTo>
                  <a:lnTo>
                    <a:pt x="2173" y="2900"/>
                  </a:lnTo>
                  <a:lnTo>
                    <a:pt x="2164" y="2901"/>
                  </a:lnTo>
                  <a:lnTo>
                    <a:pt x="2156" y="2901"/>
                  </a:lnTo>
                  <a:lnTo>
                    <a:pt x="2142" y="2903"/>
                  </a:lnTo>
                  <a:lnTo>
                    <a:pt x="2129" y="2908"/>
                  </a:lnTo>
                  <a:lnTo>
                    <a:pt x="2104" y="2917"/>
                  </a:lnTo>
                  <a:lnTo>
                    <a:pt x="2081" y="2925"/>
                  </a:lnTo>
                  <a:lnTo>
                    <a:pt x="2068" y="2927"/>
                  </a:lnTo>
                  <a:lnTo>
                    <a:pt x="2058" y="2929"/>
                  </a:lnTo>
                  <a:lnTo>
                    <a:pt x="2051" y="2929"/>
                  </a:lnTo>
                  <a:lnTo>
                    <a:pt x="2045" y="2927"/>
                  </a:lnTo>
                  <a:lnTo>
                    <a:pt x="2039" y="2925"/>
                  </a:lnTo>
                  <a:lnTo>
                    <a:pt x="2033" y="2923"/>
                  </a:lnTo>
                  <a:lnTo>
                    <a:pt x="2022" y="2917"/>
                  </a:lnTo>
                  <a:lnTo>
                    <a:pt x="2014" y="2910"/>
                  </a:lnTo>
                  <a:lnTo>
                    <a:pt x="2007" y="2902"/>
                  </a:lnTo>
                  <a:lnTo>
                    <a:pt x="2003" y="2893"/>
                  </a:lnTo>
                  <a:lnTo>
                    <a:pt x="1999" y="2886"/>
                  </a:lnTo>
                  <a:lnTo>
                    <a:pt x="1997" y="2876"/>
                  </a:lnTo>
                  <a:lnTo>
                    <a:pt x="1996" y="2866"/>
                  </a:lnTo>
                  <a:lnTo>
                    <a:pt x="1996" y="2856"/>
                  </a:lnTo>
                  <a:lnTo>
                    <a:pt x="1995" y="2846"/>
                  </a:lnTo>
                  <a:lnTo>
                    <a:pt x="1994" y="2836"/>
                  </a:lnTo>
                  <a:lnTo>
                    <a:pt x="1992" y="2826"/>
                  </a:lnTo>
                  <a:lnTo>
                    <a:pt x="1988" y="2815"/>
                  </a:lnTo>
                  <a:lnTo>
                    <a:pt x="1984" y="2805"/>
                  </a:lnTo>
                  <a:lnTo>
                    <a:pt x="1979" y="2794"/>
                  </a:lnTo>
                  <a:lnTo>
                    <a:pt x="1970" y="2784"/>
                  </a:lnTo>
                  <a:lnTo>
                    <a:pt x="1959" y="2773"/>
                  </a:lnTo>
                  <a:lnTo>
                    <a:pt x="1956" y="2769"/>
                  </a:lnTo>
                  <a:lnTo>
                    <a:pt x="1946" y="2754"/>
                  </a:lnTo>
                  <a:lnTo>
                    <a:pt x="1938" y="2745"/>
                  </a:lnTo>
                  <a:lnTo>
                    <a:pt x="1929" y="2736"/>
                  </a:lnTo>
                  <a:lnTo>
                    <a:pt x="1917" y="2725"/>
                  </a:lnTo>
                  <a:lnTo>
                    <a:pt x="1904" y="2715"/>
                  </a:lnTo>
                  <a:lnTo>
                    <a:pt x="1888" y="2704"/>
                  </a:lnTo>
                  <a:lnTo>
                    <a:pt x="1869" y="2694"/>
                  </a:lnTo>
                  <a:lnTo>
                    <a:pt x="1847" y="2685"/>
                  </a:lnTo>
                  <a:lnTo>
                    <a:pt x="1824" y="2678"/>
                  </a:lnTo>
                  <a:lnTo>
                    <a:pt x="1811" y="2674"/>
                  </a:lnTo>
                  <a:lnTo>
                    <a:pt x="1797" y="2671"/>
                  </a:lnTo>
                  <a:lnTo>
                    <a:pt x="1782" y="2669"/>
                  </a:lnTo>
                  <a:lnTo>
                    <a:pt x="1767" y="2668"/>
                  </a:lnTo>
                  <a:lnTo>
                    <a:pt x="1751" y="2667"/>
                  </a:lnTo>
                  <a:lnTo>
                    <a:pt x="1734" y="2667"/>
                  </a:lnTo>
                  <a:lnTo>
                    <a:pt x="1717" y="2667"/>
                  </a:lnTo>
                  <a:lnTo>
                    <a:pt x="1698" y="2668"/>
                  </a:lnTo>
                  <a:lnTo>
                    <a:pt x="1668" y="2648"/>
                  </a:lnTo>
                  <a:lnTo>
                    <a:pt x="1635" y="2627"/>
                  </a:lnTo>
                  <a:lnTo>
                    <a:pt x="1601" y="2607"/>
                  </a:lnTo>
                  <a:lnTo>
                    <a:pt x="1566" y="2587"/>
                  </a:lnTo>
                  <a:lnTo>
                    <a:pt x="1532" y="2566"/>
                  </a:lnTo>
                  <a:lnTo>
                    <a:pt x="1499" y="2545"/>
                  </a:lnTo>
                  <a:lnTo>
                    <a:pt x="1469" y="2525"/>
                  </a:lnTo>
                  <a:lnTo>
                    <a:pt x="1442" y="2505"/>
                  </a:lnTo>
                  <a:lnTo>
                    <a:pt x="1413" y="2479"/>
                  </a:lnTo>
                  <a:lnTo>
                    <a:pt x="1389" y="2458"/>
                  </a:lnTo>
                  <a:lnTo>
                    <a:pt x="1382" y="2454"/>
                  </a:lnTo>
                  <a:lnTo>
                    <a:pt x="1374" y="2449"/>
                  </a:lnTo>
                  <a:lnTo>
                    <a:pt x="1366" y="2445"/>
                  </a:lnTo>
                  <a:lnTo>
                    <a:pt x="1356" y="2442"/>
                  </a:lnTo>
                  <a:lnTo>
                    <a:pt x="1345" y="2438"/>
                  </a:lnTo>
                  <a:lnTo>
                    <a:pt x="1333" y="2435"/>
                  </a:lnTo>
                  <a:lnTo>
                    <a:pt x="1317" y="2433"/>
                  </a:lnTo>
                  <a:lnTo>
                    <a:pt x="1301" y="2430"/>
                  </a:lnTo>
                  <a:lnTo>
                    <a:pt x="1283" y="2429"/>
                  </a:lnTo>
                  <a:lnTo>
                    <a:pt x="1269" y="2429"/>
                  </a:lnTo>
                  <a:lnTo>
                    <a:pt x="1255" y="2432"/>
                  </a:lnTo>
                  <a:lnTo>
                    <a:pt x="1243" y="2435"/>
                  </a:lnTo>
                  <a:lnTo>
                    <a:pt x="1232" y="2441"/>
                  </a:lnTo>
                  <a:lnTo>
                    <a:pt x="1221" y="2446"/>
                  </a:lnTo>
                  <a:lnTo>
                    <a:pt x="1211" y="2453"/>
                  </a:lnTo>
                  <a:lnTo>
                    <a:pt x="1201" y="2459"/>
                  </a:lnTo>
                  <a:lnTo>
                    <a:pt x="1191" y="2465"/>
                  </a:lnTo>
                  <a:lnTo>
                    <a:pt x="1181" y="2470"/>
                  </a:lnTo>
                  <a:lnTo>
                    <a:pt x="1172" y="2475"/>
                  </a:lnTo>
                  <a:lnTo>
                    <a:pt x="1159" y="2477"/>
                  </a:lnTo>
                  <a:lnTo>
                    <a:pt x="1147" y="2478"/>
                  </a:lnTo>
                  <a:lnTo>
                    <a:pt x="1134" y="2477"/>
                  </a:lnTo>
                  <a:lnTo>
                    <a:pt x="1127" y="2475"/>
                  </a:lnTo>
                  <a:lnTo>
                    <a:pt x="1119" y="2472"/>
                  </a:lnTo>
                  <a:lnTo>
                    <a:pt x="1111" y="2470"/>
                  </a:lnTo>
                  <a:lnTo>
                    <a:pt x="1102" y="2466"/>
                  </a:lnTo>
                  <a:lnTo>
                    <a:pt x="1083" y="2459"/>
                  </a:lnTo>
                  <a:lnTo>
                    <a:pt x="1053" y="2448"/>
                  </a:lnTo>
                  <a:lnTo>
                    <a:pt x="1039" y="2441"/>
                  </a:lnTo>
                  <a:lnTo>
                    <a:pt x="1027" y="2433"/>
                  </a:lnTo>
                  <a:lnTo>
                    <a:pt x="1021" y="2428"/>
                  </a:lnTo>
                  <a:lnTo>
                    <a:pt x="1018" y="2423"/>
                  </a:lnTo>
                  <a:lnTo>
                    <a:pt x="1015" y="2418"/>
                  </a:lnTo>
                  <a:lnTo>
                    <a:pt x="1015" y="2412"/>
                  </a:lnTo>
                  <a:lnTo>
                    <a:pt x="1015" y="2405"/>
                  </a:lnTo>
                  <a:lnTo>
                    <a:pt x="1017" y="2397"/>
                  </a:lnTo>
                  <a:lnTo>
                    <a:pt x="1020" y="2388"/>
                  </a:lnTo>
                  <a:lnTo>
                    <a:pt x="1025" y="2379"/>
                  </a:lnTo>
                  <a:lnTo>
                    <a:pt x="1033" y="2360"/>
                  </a:lnTo>
                  <a:lnTo>
                    <a:pt x="1041" y="2339"/>
                  </a:lnTo>
                  <a:lnTo>
                    <a:pt x="1043" y="2329"/>
                  </a:lnTo>
                  <a:lnTo>
                    <a:pt x="1044" y="2319"/>
                  </a:lnTo>
                  <a:lnTo>
                    <a:pt x="1044" y="2310"/>
                  </a:lnTo>
                  <a:lnTo>
                    <a:pt x="1041" y="2301"/>
                  </a:lnTo>
                  <a:lnTo>
                    <a:pt x="1040" y="2297"/>
                  </a:lnTo>
                  <a:lnTo>
                    <a:pt x="1037" y="2294"/>
                  </a:lnTo>
                  <a:lnTo>
                    <a:pt x="1033" y="2290"/>
                  </a:lnTo>
                  <a:lnTo>
                    <a:pt x="1029" y="2286"/>
                  </a:lnTo>
                  <a:lnTo>
                    <a:pt x="1024" y="2283"/>
                  </a:lnTo>
                  <a:lnTo>
                    <a:pt x="1018" y="2281"/>
                  </a:lnTo>
                  <a:lnTo>
                    <a:pt x="1011" y="2277"/>
                  </a:lnTo>
                  <a:lnTo>
                    <a:pt x="1004" y="2275"/>
                  </a:lnTo>
                  <a:lnTo>
                    <a:pt x="960" y="2264"/>
                  </a:lnTo>
                  <a:lnTo>
                    <a:pt x="928" y="2258"/>
                  </a:lnTo>
                  <a:lnTo>
                    <a:pt x="914" y="2254"/>
                  </a:lnTo>
                  <a:lnTo>
                    <a:pt x="899" y="2253"/>
                  </a:lnTo>
                  <a:lnTo>
                    <a:pt x="880" y="2252"/>
                  </a:lnTo>
                  <a:lnTo>
                    <a:pt x="857" y="2252"/>
                  </a:lnTo>
                  <a:lnTo>
                    <a:pt x="837" y="2253"/>
                  </a:lnTo>
                  <a:lnTo>
                    <a:pt x="818" y="2254"/>
                  </a:lnTo>
                  <a:lnTo>
                    <a:pt x="801" y="2258"/>
                  </a:lnTo>
                  <a:lnTo>
                    <a:pt x="783" y="2262"/>
                  </a:lnTo>
                  <a:lnTo>
                    <a:pt x="768" y="2266"/>
                  </a:lnTo>
                  <a:lnTo>
                    <a:pt x="753" y="2272"/>
                  </a:lnTo>
                  <a:lnTo>
                    <a:pt x="738" y="2278"/>
                  </a:lnTo>
                  <a:lnTo>
                    <a:pt x="724" y="2286"/>
                  </a:lnTo>
                  <a:lnTo>
                    <a:pt x="699" y="2301"/>
                  </a:lnTo>
                  <a:lnTo>
                    <a:pt x="675" y="2318"/>
                  </a:lnTo>
                  <a:lnTo>
                    <a:pt x="653" y="2334"/>
                  </a:lnTo>
                  <a:lnTo>
                    <a:pt x="633" y="2351"/>
                  </a:lnTo>
                  <a:lnTo>
                    <a:pt x="618" y="2363"/>
                  </a:lnTo>
                  <a:lnTo>
                    <a:pt x="607" y="2375"/>
                  </a:lnTo>
                  <a:lnTo>
                    <a:pt x="598" y="2385"/>
                  </a:lnTo>
                  <a:lnTo>
                    <a:pt x="592" y="2394"/>
                  </a:lnTo>
                  <a:lnTo>
                    <a:pt x="587" y="2398"/>
                  </a:lnTo>
                  <a:lnTo>
                    <a:pt x="584" y="2401"/>
                  </a:lnTo>
                  <a:lnTo>
                    <a:pt x="579" y="2403"/>
                  </a:lnTo>
                  <a:lnTo>
                    <a:pt x="575" y="2407"/>
                  </a:lnTo>
                  <a:lnTo>
                    <a:pt x="570" y="2409"/>
                  </a:lnTo>
                  <a:lnTo>
                    <a:pt x="563" y="2410"/>
                  </a:lnTo>
                  <a:lnTo>
                    <a:pt x="556" y="2411"/>
                  </a:lnTo>
                  <a:lnTo>
                    <a:pt x="548" y="2412"/>
                  </a:lnTo>
                  <a:lnTo>
                    <a:pt x="536" y="2413"/>
                  </a:lnTo>
                  <a:lnTo>
                    <a:pt x="525" y="2415"/>
                  </a:lnTo>
                  <a:lnTo>
                    <a:pt x="516" y="2419"/>
                  </a:lnTo>
                  <a:lnTo>
                    <a:pt x="507" y="2422"/>
                  </a:lnTo>
                  <a:lnTo>
                    <a:pt x="499" y="2426"/>
                  </a:lnTo>
                  <a:lnTo>
                    <a:pt x="493" y="2432"/>
                  </a:lnTo>
                  <a:lnTo>
                    <a:pt x="487" y="2437"/>
                  </a:lnTo>
                  <a:lnTo>
                    <a:pt x="482" y="2443"/>
                  </a:lnTo>
                  <a:lnTo>
                    <a:pt x="472" y="2454"/>
                  </a:lnTo>
                  <a:lnTo>
                    <a:pt x="463" y="2465"/>
                  </a:lnTo>
                  <a:lnTo>
                    <a:pt x="459" y="2469"/>
                  </a:lnTo>
                  <a:lnTo>
                    <a:pt x="454" y="2474"/>
                  </a:lnTo>
                  <a:lnTo>
                    <a:pt x="449" y="2477"/>
                  </a:lnTo>
                  <a:lnTo>
                    <a:pt x="445" y="2479"/>
                  </a:lnTo>
                  <a:lnTo>
                    <a:pt x="407" y="2491"/>
                  </a:lnTo>
                  <a:lnTo>
                    <a:pt x="379" y="2499"/>
                  </a:lnTo>
                  <a:lnTo>
                    <a:pt x="357" y="2505"/>
                  </a:lnTo>
                  <a:lnTo>
                    <a:pt x="338" y="2511"/>
                  </a:lnTo>
                  <a:lnTo>
                    <a:pt x="331" y="2514"/>
                  </a:lnTo>
                  <a:lnTo>
                    <a:pt x="322" y="2520"/>
                  </a:lnTo>
                  <a:lnTo>
                    <a:pt x="312" y="2525"/>
                  </a:lnTo>
                  <a:lnTo>
                    <a:pt x="302" y="2533"/>
                  </a:lnTo>
                  <a:lnTo>
                    <a:pt x="291" y="2543"/>
                  </a:lnTo>
                  <a:lnTo>
                    <a:pt x="279" y="2554"/>
                  </a:lnTo>
                  <a:lnTo>
                    <a:pt x="265" y="2568"/>
                  </a:lnTo>
                  <a:lnTo>
                    <a:pt x="248" y="2585"/>
                  </a:lnTo>
                  <a:lnTo>
                    <a:pt x="223" y="2599"/>
                  </a:lnTo>
                  <a:lnTo>
                    <a:pt x="203" y="2608"/>
                  </a:lnTo>
                  <a:lnTo>
                    <a:pt x="187" y="2614"/>
                  </a:lnTo>
                  <a:lnTo>
                    <a:pt x="174" y="2617"/>
                  </a:lnTo>
                  <a:lnTo>
                    <a:pt x="168" y="2618"/>
                  </a:lnTo>
                  <a:lnTo>
                    <a:pt x="164" y="2618"/>
                  </a:lnTo>
                  <a:lnTo>
                    <a:pt x="159" y="2617"/>
                  </a:lnTo>
                  <a:lnTo>
                    <a:pt x="156" y="2616"/>
                  </a:lnTo>
                  <a:lnTo>
                    <a:pt x="154" y="2615"/>
                  </a:lnTo>
                  <a:lnTo>
                    <a:pt x="152" y="2613"/>
                  </a:lnTo>
                  <a:lnTo>
                    <a:pt x="150" y="2611"/>
                  </a:lnTo>
                  <a:lnTo>
                    <a:pt x="149" y="2608"/>
                  </a:lnTo>
                  <a:lnTo>
                    <a:pt x="149" y="2603"/>
                  </a:lnTo>
                  <a:lnTo>
                    <a:pt x="149" y="2596"/>
                  </a:lnTo>
                  <a:lnTo>
                    <a:pt x="150" y="2590"/>
                  </a:lnTo>
                  <a:lnTo>
                    <a:pt x="152" y="2583"/>
                  </a:lnTo>
                  <a:lnTo>
                    <a:pt x="156" y="2573"/>
                  </a:lnTo>
                  <a:lnTo>
                    <a:pt x="158" y="2569"/>
                  </a:lnTo>
                  <a:lnTo>
                    <a:pt x="161" y="2561"/>
                  </a:lnTo>
                  <a:lnTo>
                    <a:pt x="163" y="2554"/>
                  </a:lnTo>
                  <a:lnTo>
                    <a:pt x="164" y="2547"/>
                  </a:lnTo>
                  <a:lnTo>
                    <a:pt x="165" y="2542"/>
                  </a:lnTo>
                  <a:lnTo>
                    <a:pt x="164" y="2531"/>
                  </a:lnTo>
                  <a:lnTo>
                    <a:pt x="161" y="2523"/>
                  </a:lnTo>
                  <a:lnTo>
                    <a:pt x="157" y="2514"/>
                  </a:lnTo>
                  <a:lnTo>
                    <a:pt x="154" y="2506"/>
                  </a:lnTo>
                  <a:lnTo>
                    <a:pt x="152" y="2498"/>
                  </a:lnTo>
                  <a:lnTo>
                    <a:pt x="151" y="2487"/>
                  </a:lnTo>
                  <a:lnTo>
                    <a:pt x="162" y="2480"/>
                  </a:lnTo>
                  <a:lnTo>
                    <a:pt x="172" y="2471"/>
                  </a:lnTo>
                  <a:lnTo>
                    <a:pt x="181" y="2463"/>
                  </a:lnTo>
                  <a:lnTo>
                    <a:pt x="189" y="2454"/>
                  </a:lnTo>
                  <a:lnTo>
                    <a:pt x="196" y="2444"/>
                  </a:lnTo>
                  <a:lnTo>
                    <a:pt x="201" y="2435"/>
                  </a:lnTo>
                  <a:lnTo>
                    <a:pt x="206" y="2428"/>
                  </a:lnTo>
                  <a:lnTo>
                    <a:pt x="207" y="2420"/>
                  </a:lnTo>
                  <a:lnTo>
                    <a:pt x="208" y="2411"/>
                  </a:lnTo>
                  <a:lnTo>
                    <a:pt x="208" y="2398"/>
                  </a:lnTo>
                  <a:lnTo>
                    <a:pt x="207" y="2384"/>
                  </a:lnTo>
                  <a:lnTo>
                    <a:pt x="206" y="2367"/>
                  </a:lnTo>
                  <a:lnTo>
                    <a:pt x="201" y="2331"/>
                  </a:lnTo>
                  <a:lnTo>
                    <a:pt x="199" y="2294"/>
                  </a:lnTo>
                  <a:lnTo>
                    <a:pt x="199" y="2283"/>
                  </a:lnTo>
                  <a:lnTo>
                    <a:pt x="198" y="2274"/>
                  </a:lnTo>
                  <a:lnTo>
                    <a:pt x="197" y="2266"/>
                  </a:lnTo>
                  <a:lnTo>
                    <a:pt x="195" y="2259"/>
                  </a:lnTo>
                  <a:lnTo>
                    <a:pt x="191" y="2252"/>
                  </a:lnTo>
                  <a:lnTo>
                    <a:pt x="188" y="2247"/>
                  </a:lnTo>
                  <a:lnTo>
                    <a:pt x="185" y="2242"/>
                  </a:lnTo>
                  <a:lnTo>
                    <a:pt x="180" y="2238"/>
                  </a:lnTo>
                  <a:lnTo>
                    <a:pt x="162" y="2224"/>
                  </a:lnTo>
                  <a:lnTo>
                    <a:pt x="139" y="2210"/>
                  </a:lnTo>
                  <a:lnTo>
                    <a:pt x="128" y="2202"/>
                  </a:lnTo>
                  <a:lnTo>
                    <a:pt x="117" y="2190"/>
                  </a:lnTo>
                  <a:lnTo>
                    <a:pt x="111" y="2183"/>
                  </a:lnTo>
                  <a:lnTo>
                    <a:pt x="106" y="2175"/>
                  </a:lnTo>
                  <a:lnTo>
                    <a:pt x="100" y="2168"/>
                  </a:lnTo>
                  <a:lnTo>
                    <a:pt x="96" y="2158"/>
                  </a:lnTo>
                  <a:lnTo>
                    <a:pt x="92" y="2147"/>
                  </a:lnTo>
                  <a:lnTo>
                    <a:pt x="87" y="2135"/>
                  </a:lnTo>
                  <a:lnTo>
                    <a:pt x="84" y="2121"/>
                  </a:lnTo>
                  <a:lnTo>
                    <a:pt x="81" y="2105"/>
                  </a:lnTo>
                  <a:lnTo>
                    <a:pt x="78" y="2089"/>
                  </a:lnTo>
                  <a:lnTo>
                    <a:pt x="76" y="2070"/>
                  </a:lnTo>
                  <a:lnTo>
                    <a:pt x="74" y="2050"/>
                  </a:lnTo>
                  <a:lnTo>
                    <a:pt x="73" y="2027"/>
                  </a:lnTo>
                  <a:lnTo>
                    <a:pt x="73" y="2013"/>
                  </a:lnTo>
                  <a:lnTo>
                    <a:pt x="74" y="2000"/>
                  </a:lnTo>
                  <a:lnTo>
                    <a:pt x="75" y="1987"/>
                  </a:lnTo>
                  <a:lnTo>
                    <a:pt x="76" y="1975"/>
                  </a:lnTo>
                  <a:lnTo>
                    <a:pt x="79" y="1963"/>
                  </a:lnTo>
                  <a:lnTo>
                    <a:pt x="82" y="1952"/>
                  </a:lnTo>
                  <a:lnTo>
                    <a:pt x="85" y="1942"/>
                  </a:lnTo>
                  <a:lnTo>
                    <a:pt x="89" y="1933"/>
                  </a:lnTo>
                  <a:lnTo>
                    <a:pt x="97" y="1916"/>
                  </a:lnTo>
                  <a:lnTo>
                    <a:pt x="106" y="1900"/>
                  </a:lnTo>
                  <a:lnTo>
                    <a:pt x="116" y="1887"/>
                  </a:lnTo>
                  <a:lnTo>
                    <a:pt x="124" y="1875"/>
                  </a:lnTo>
                  <a:lnTo>
                    <a:pt x="133" y="1865"/>
                  </a:lnTo>
                  <a:lnTo>
                    <a:pt x="141" y="1855"/>
                  </a:lnTo>
                  <a:lnTo>
                    <a:pt x="147" y="1848"/>
                  </a:lnTo>
                  <a:lnTo>
                    <a:pt x="152" y="1839"/>
                  </a:lnTo>
                  <a:lnTo>
                    <a:pt x="153" y="1835"/>
                  </a:lnTo>
                  <a:lnTo>
                    <a:pt x="154" y="1831"/>
                  </a:lnTo>
                  <a:lnTo>
                    <a:pt x="153" y="1827"/>
                  </a:lnTo>
                  <a:lnTo>
                    <a:pt x="153" y="1823"/>
                  </a:lnTo>
                  <a:lnTo>
                    <a:pt x="151" y="1819"/>
                  </a:lnTo>
                  <a:lnTo>
                    <a:pt x="149" y="1815"/>
                  </a:lnTo>
                  <a:lnTo>
                    <a:pt x="144" y="1810"/>
                  </a:lnTo>
                  <a:lnTo>
                    <a:pt x="140" y="1806"/>
                  </a:lnTo>
                  <a:lnTo>
                    <a:pt x="131" y="1800"/>
                  </a:lnTo>
                  <a:lnTo>
                    <a:pt x="124" y="1794"/>
                  </a:lnTo>
                  <a:lnTo>
                    <a:pt x="119" y="1787"/>
                  </a:lnTo>
                  <a:lnTo>
                    <a:pt x="117" y="1780"/>
                  </a:lnTo>
                  <a:lnTo>
                    <a:pt x="115" y="1771"/>
                  </a:lnTo>
                  <a:lnTo>
                    <a:pt x="115" y="1761"/>
                  </a:lnTo>
                  <a:lnTo>
                    <a:pt x="115" y="1748"/>
                  </a:lnTo>
                  <a:lnTo>
                    <a:pt x="115" y="1734"/>
                  </a:lnTo>
                  <a:lnTo>
                    <a:pt x="115" y="1730"/>
                  </a:lnTo>
                  <a:lnTo>
                    <a:pt x="116" y="1726"/>
                  </a:lnTo>
                  <a:lnTo>
                    <a:pt x="118" y="1723"/>
                  </a:lnTo>
                  <a:lnTo>
                    <a:pt x="121" y="1720"/>
                  </a:lnTo>
                  <a:lnTo>
                    <a:pt x="128" y="1715"/>
                  </a:lnTo>
                  <a:lnTo>
                    <a:pt x="136" y="1711"/>
                  </a:lnTo>
                  <a:lnTo>
                    <a:pt x="144" y="1707"/>
                  </a:lnTo>
                  <a:lnTo>
                    <a:pt x="151" y="1703"/>
                  </a:lnTo>
                  <a:lnTo>
                    <a:pt x="154" y="1700"/>
                  </a:lnTo>
                  <a:lnTo>
                    <a:pt x="156" y="1697"/>
                  </a:lnTo>
                  <a:lnTo>
                    <a:pt x="157" y="1694"/>
                  </a:lnTo>
                  <a:lnTo>
                    <a:pt x="158" y="1690"/>
                  </a:lnTo>
                  <a:lnTo>
                    <a:pt x="157" y="1683"/>
                  </a:lnTo>
                  <a:lnTo>
                    <a:pt x="156" y="1678"/>
                  </a:lnTo>
                  <a:lnTo>
                    <a:pt x="153" y="1672"/>
                  </a:lnTo>
                  <a:lnTo>
                    <a:pt x="150" y="1667"/>
                  </a:lnTo>
                  <a:lnTo>
                    <a:pt x="141" y="1658"/>
                  </a:lnTo>
                  <a:lnTo>
                    <a:pt x="131" y="1649"/>
                  </a:lnTo>
                  <a:lnTo>
                    <a:pt x="121" y="1640"/>
                  </a:lnTo>
                  <a:lnTo>
                    <a:pt x="112" y="1630"/>
                  </a:lnTo>
                  <a:lnTo>
                    <a:pt x="109" y="1625"/>
                  </a:lnTo>
                  <a:lnTo>
                    <a:pt x="106" y="1620"/>
                  </a:lnTo>
                  <a:lnTo>
                    <a:pt x="105" y="1614"/>
                  </a:lnTo>
                  <a:lnTo>
                    <a:pt x="104" y="1607"/>
                  </a:lnTo>
                  <a:lnTo>
                    <a:pt x="105" y="1601"/>
                  </a:lnTo>
                  <a:lnTo>
                    <a:pt x="106" y="1595"/>
                  </a:lnTo>
                  <a:lnTo>
                    <a:pt x="107" y="1590"/>
                  </a:lnTo>
                  <a:lnTo>
                    <a:pt x="109" y="1586"/>
                  </a:lnTo>
                  <a:lnTo>
                    <a:pt x="116" y="1578"/>
                  </a:lnTo>
                  <a:lnTo>
                    <a:pt x="122" y="1571"/>
                  </a:lnTo>
                  <a:lnTo>
                    <a:pt x="129" y="1565"/>
                  </a:lnTo>
                  <a:lnTo>
                    <a:pt x="134" y="1556"/>
                  </a:lnTo>
                  <a:lnTo>
                    <a:pt x="136" y="1552"/>
                  </a:lnTo>
                  <a:lnTo>
                    <a:pt x="139" y="1545"/>
                  </a:lnTo>
                  <a:lnTo>
                    <a:pt x="140" y="1538"/>
                  </a:lnTo>
                  <a:lnTo>
                    <a:pt x="140" y="1531"/>
                  </a:lnTo>
                  <a:lnTo>
                    <a:pt x="139" y="1522"/>
                  </a:lnTo>
                  <a:lnTo>
                    <a:pt x="136" y="1515"/>
                  </a:lnTo>
                  <a:lnTo>
                    <a:pt x="133" y="1510"/>
                  </a:lnTo>
                  <a:lnTo>
                    <a:pt x="128" y="1505"/>
                  </a:lnTo>
                  <a:lnTo>
                    <a:pt x="116" y="1498"/>
                  </a:lnTo>
                  <a:lnTo>
                    <a:pt x="101" y="1489"/>
                  </a:lnTo>
                  <a:lnTo>
                    <a:pt x="94" y="1482"/>
                  </a:lnTo>
                  <a:lnTo>
                    <a:pt x="87" y="1475"/>
                  </a:lnTo>
                  <a:lnTo>
                    <a:pt x="82" y="1465"/>
                  </a:lnTo>
                  <a:lnTo>
                    <a:pt x="76" y="1454"/>
                  </a:lnTo>
                  <a:lnTo>
                    <a:pt x="72" y="1439"/>
                  </a:lnTo>
                  <a:lnTo>
                    <a:pt x="68" y="1421"/>
                  </a:lnTo>
                  <a:lnTo>
                    <a:pt x="67" y="1400"/>
                  </a:lnTo>
                  <a:lnTo>
                    <a:pt x="67" y="1375"/>
                  </a:lnTo>
                  <a:lnTo>
                    <a:pt x="68" y="1364"/>
                  </a:lnTo>
                  <a:lnTo>
                    <a:pt x="71" y="1354"/>
                  </a:lnTo>
                  <a:lnTo>
                    <a:pt x="74" y="1347"/>
                  </a:lnTo>
                  <a:lnTo>
                    <a:pt x="78" y="1340"/>
                  </a:lnTo>
                  <a:lnTo>
                    <a:pt x="84" y="1336"/>
                  </a:lnTo>
                  <a:lnTo>
                    <a:pt x="89" y="1331"/>
                  </a:lnTo>
                  <a:lnTo>
                    <a:pt x="95" y="1328"/>
                  </a:lnTo>
                  <a:lnTo>
                    <a:pt x="101" y="1325"/>
                  </a:lnTo>
                  <a:lnTo>
                    <a:pt x="108" y="1321"/>
                  </a:lnTo>
                  <a:lnTo>
                    <a:pt x="115" y="1318"/>
                  </a:lnTo>
                  <a:lnTo>
                    <a:pt x="121" y="1315"/>
                  </a:lnTo>
                  <a:lnTo>
                    <a:pt x="128" y="1309"/>
                  </a:lnTo>
                  <a:lnTo>
                    <a:pt x="134" y="1303"/>
                  </a:lnTo>
                  <a:lnTo>
                    <a:pt x="140" y="1295"/>
                  </a:lnTo>
                  <a:lnTo>
                    <a:pt x="145" y="1285"/>
                  </a:lnTo>
                  <a:lnTo>
                    <a:pt x="151" y="1272"/>
                  </a:lnTo>
                  <a:lnTo>
                    <a:pt x="156" y="1263"/>
                  </a:lnTo>
                  <a:lnTo>
                    <a:pt x="159" y="1257"/>
                  </a:lnTo>
                  <a:lnTo>
                    <a:pt x="159" y="1250"/>
                  </a:lnTo>
                  <a:lnTo>
                    <a:pt x="158" y="1245"/>
                  </a:lnTo>
                  <a:lnTo>
                    <a:pt x="155" y="1240"/>
                  </a:lnTo>
                  <a:lnTo>
                    <a:pt x="151" y="1236"/>
                  </a:lnTo>
                  <a:lnTo>
                    <a:pt x="145" y="1232"/>
                  </a:lnTo>
                  <a:lnTo>
                    <a:pt x="139" y="1229"/>
                  </a:lnTo>
                  <a:lnTo>
                    <a:pt x="126" y="1224"/>
                  </a:lnTo>
                  <a:lnTo>
                    <a:pt x="113" y="1217"/>
                  </a:lnTo>
                  <a:lnTo>
                    <a:pt x="109" y="1214"/>
                  </a:lnTo>
                  <a:lnTo>
                    <a:pt x="106" y="1211"/>
                  </a:lnTo>
                  <a:lnTo>
                    <a:pt x="104" y="1205"/>
                  </a:lnTo>
                  <a:lnTo>
                    <a:pt x="104" y="1200"/>
                  </a:lnTo>
                  <a:lnTo>
                    <a:pt x="104" y="1196"/>
                  </a:lnTo>
                  <a:lnTo>
                    <a:pt x="106" y="1193"/>
                  </a:lnTo>
                  <a:lnTo>
                    <a:pt x="109" y="1191"/>
                  </a:lnTo>
                  <a:lnTo>
                    <a:pt x="115" y="1189"/>
                  </a:lnTo>
                  <a:lnTo>
                    <a:pt x="127" y="1185"/>
                  </a:lnTo>
                  <a:lnTo>
                    <a:pt x="140" y="1181"/>
                  </a:lnTo>
                  <a:lnTo>
                    <a:pt x="147" y="1179"/>
                  </a:lnTo>
                  <a:lnTo>
                    <a:pt x="153" y="1177"/>
                  </a:lnTo>
                  <a:lnTo>
                    <a:pt x="159" y="1173"/>
                  </a:lnTo>
                  <a:lnTo>
                    <a:pt x="164" y="1170"/>
                  </a:lnTo>
                  <a:lnTo>
                    <a:pt x="168" y="1166"/>
                  </a:lnTo>
                  <a:lnTo>
                    <a:pt x="169" y="1161"/>
                  </a:lnTo>
                  <a:lnTo>
                    <a:pt x="170" y="1156"/>
                  </a:lnTo>
                  <a:lnTo>
                    <a:pt x="168" y="1148"/>
                  </a:lnTo>
                  <a:lnTo>
                    <a:pt x="166" y="1140"/>
                  </a:lnTo>
                  <a:lnTo>
                    <a:pt x="163" y="1133"/>
                  </a:lnTo>
                  <a:lnTo>
                    <a:pt x="158" y="1126"/>
                  </a:lnTo>
                  <a:lnTo>
                    <a:pt x="154" y="1120"/>
                  </a:lnTo>
                  <a:lnTo>
                    <a:pt x="150" y="1115"/>
                  </a:lnTo>
                  <a:lnTo>
                    <a:pt x="144" y="1111"/>
                  </a:lnTo>
                  <a:lnTo>
                    <a:pt x="139" y="1106"/>
                  </a:lnTo>
                  <a:lnTo>
                    <a:pt x="132" y="1103"/>
                  </a:lnTo>
                  <a:lnTo>
                    <a:pt x="119" y="1098"/>
                  </a:lnTo>
                  <a:lnTo>
                    <a:pt x="105" y="1094"/>
                  </a:lnTo>
                  <a:lnTo>
                    <a:pt x="90" y="1091"/>
                  </a:lnTo>
                  <a:lnTo>
                    <a:pt x="76" y="1089"/>
                  </a:lnTo>
                  <a:lnTo>
                    <a:pt x="62" y="1086"/>
                  </a:lnTo>
                  <a:lnTo>
                    <a:pt x="48" y="1082"/>
                  </a:lnTo>
                  <a:lnTo>
                    <a:pt x="41" y="1080"/>
                  </a:lnTo>
                  <a:lnTo>
                    <a:pt x="34" y="1078"/>
                  </a:lnTo>
                  <a:lnTo>
                    <a:pt x="29" y="1075"/>
                  </a:lnTo>
                  <a:lnTo>
                    <a:pt x="24" y="1071"/>
                  </a:lnTo>
                  <a:lnTo>
                    <a:pt x="19" y="1067"/>
                  </a:lnTo>
                  <a:lnTo>
                    <a:pt x="15" y="1063"/>
                  </a:lnTo>
                  <a:lnTo>
                    <a:pt x="10" y="1057"/>
                  </a:lnTo>
                  <a:lnTo>
                    <a:pt x="7" y="1050"/>
                  </a:lnTo>
                  <a:lnTo>
                    <a:pt x="5" y="1044"/>
                  </a:lnTo>
                  <a:lnTo>
                    <a:pt x="3" y="1035"/>
                  </a:lnTo>
                  <a:lnTo>
                    <a:pt x="2" y="1026"/>
                  </a:lnTo>
                  <a:lnTo>
                    <a:pt x="0" y="1016"/>
                  </a:lnTo>
                  <a:lnTo>
                    <a:pt x="2" y="1001"/>
                  </a:lnTo>
                  <a:lnTo>
                    <a:pt x="3" y="988"/>
                  </a:lnTo>
                  <a:lnTo>
                    <a:pt x="5" y="975"/>
                  </a:lnTo>
                  <a:lnTo>
                    <a:pt x="8" y="963"/>
                  </a:lnTo>
                  <a:lnTo>
                    <a:pt x="13" y="953"/>
                  </a:lnTo>
                  <a:lnTo>
                    <a:pt x="18" y="943"/>
                  </a:lnTo>
                  <a:lnTo>
                    <a:pt x="24" y="933"/>
                  </a:lnTo>
                  <a:lnTo>
                    <a:pt x="29" y="925"/>
                  </a:lnTo>
                  <a:lnTo>
                    <a:pt x="43" y="910"/>
                  </a:lnTo>
                  <a:lnTo>
                    <a:pt x="59" y="896"/>
                  </a:lnTo>
                  <a:lnTo>
                    <a:pt x="75" y="883"/>
                  </a:lnTo>
                  <a:lnTo>
                    <a:pt x="92" y="870"/>
                  </a:lnTo>
                  <a:lnTo>
                    <a:pt x="98" y="864"/>
                  </a:lnTo>
                  <a:lnTo>
                    <a:pt x="104" y="858"/>
                  </a:lnTo>
                  <a:lnTo>
                    <a:pt x="108" y="852"/>
                  </a:lnTo>
                  <a:lnTo>
                    <a:pt x="111" y="847"/>
                  </a:lnTo>
                  <a:lnTo>
                    <a:pt x="116" y="837"/>
                  </a:lnTo>
                  <a:lnTo>
                    <a:pt x="118" y="828"/>
                  </a:lnTo>
                  <a:lnTo>
                    <a:pt x="117" y="811"/>
                  </a:lnTo>
                  <a:lnTo>
                    <a:pt x="117" y="797"/>
                  </a:lnTo>
                  <a:lnTo>
                    <a:pt x="118" y="794"/>
                  </a:lnTo>
                  <a:lnTo>
                    <a:pt x="120" y="790"/>
                  </a:lnTo>
                  <a:lnTo>
                    <a:pt x="123" y="786"/>
                  </a:lnTo>
                  <a:lnTo>
                    <a:pt x="127" y="782"/>
                  </a:lnTo>
                  <a:lnTo>
                    <a:pt x="136" y="773"/>
                  </a:lnTo>
                  <a:lnTo>
                    <a:pt x="147" y="764"/>
                  </a:lnTo>
                  <a:lnTo>
                    <a:pt x="175" y="746"/>
                  </a:lnTo>
                  <a:lnTo>
                    <a:pt x="208" y="725"/>
                  </a:lnTo>
                  <a:lnTo>
                    <a:pt x="225" y="713"/>
                  </a:lnTo>
                  <a:lnTo>
                    <a:pt x="243" y="702"/>
                  </a:lnTo>
                  <a:lnTo>
                    <a:pt x="259" y="689"/>
                  </a:lnTo>
                  <a:lnTo>
                    <a:pt x="276" y="676"/>
                  </a:lnTo>
                  <a:lnTo>
                    <a:pt x="291" y="661"/>
                  </a:lnTo>
                  <a:lnTo>
                    <a:pt x="305" y="647"/>
                  </a:lnTo>
                  <a:lnTo>
                    <a:pt x="318" y="632"/>
                  </a:lnTo>
                  <a:lnTo>
                    <a:pt x="328" y="614"/>
                  </a:lnTo>
                  <a:lnTo>
                    <a:pt x="343" y="615"/>
                  </a:lnTo>
                  <a:lnTo>
                    <a:pt x="357" y="615"/>
                  </a:lnTo>
                  <a:lnTo>
                    <a:pt x="372" y="617"/>
                  </a:lnTo>
                  <a:lnTo>
                    <a:pt x="390" y="623"/>
                  </a:lnTo>
                  <a:lnTo>
                    <a:pt x="397" y="626"/>
                  </a:lnTo>
                  <a:lnTo>
                    <a:pt x="404" y="629"/>
                  </a:lnTo>
                  <a:lnTo>
                    <a:pt x="409" y="633"/>
                  </a:lnTo>
                  <a:lnTo>
                    <a:pt x="415" y="637"/>
                  </a:lnTo>
                  <a:lnTo>
                    <a:pt x="424" y="645"/>
                  </a:lnTo>
                  <a:lnTo>
                    <a:pt x="429" y="655"/>
                  </a:lnTo>
                  <a:lnTo>
                    <a:pt x="434" y="665"/>
                  </a:lnTo>
                  <a:lnTo>
                    <a:pt x="437" y="674"/>
                  </a:lnTo>
                  <a:lnTo>
                    <a:pt x="438" y="685"/>
                  </a:lnTo>
                  <a:lnTo>
                    <a:pt x="439" y="695"/>
                  </a:lnTo>
                  <a:lnTo>
                    <a:pt x="440" y="706"/>
                  </a:lnTo>
                  <a:lnTo>
                    <a:pt x="442" y="717"/>
                  </a:lnTo>
                  <a:lnTo>
                    <a:pt x="443" y="728"/>
                  </a:lnTo>
                  <a:lnTo>
                    <a:pt x="447" y="738"/>
                  </a:lnTo>
                  <a:lnTo>
                    <a:pt x="451" y="748"/>
                  </a:lnTo>
                  <a:lnTo>
                    <a:pt x="457" y="758"/>
                  </a:lnTo>
                  <a:lnTo>
                    <a:pt x="460" y="762"/>
                  </a:lnTo>
                  <a:lnTo>
                    <a:pt x="464" y="767"/>
                  </a:lnTo>
                  <a:lnTo>
                    <a:pt x="470" y="771"/>
                  </a:lnTo>
                  <a:lnTo>
                    <a:pt x="475" y="774"/>
                  </a:lnTo>
                  <a:lnTo>
                    <a:pt x="486" y="787"/>
                  </a:lnTo>
                  <a:lnTo>
                    <a:pt x="497" y="798"/>
                  </a:lnTo>
                  <a:lnTo>
                    <a:pt x="509" y="808"/>
                  </a:lnTo>
                  <a:lnTo>
                    <a:pt x="520" y="816"/>
                  </a:lnTo>
                  <a:lnTo>
                    <a:pt x="531" y="824"/>
                  </a:lnTo>
                  <a:lnTo>
                    <a:pt x="542" y="829"/>
                  </a:lnTo>
                  <a:lnTo>
                    <a:pt x="553" y="833"/>
                  </a:lnTo>
                  <a:lnTo>
                    <a:pt x="565" y="838"/>
                  </a:lnTo>
                  <a:lnTo>
                    <a:pt x="576" y="841"/>
                  </a:lnTo>
                  <a:lnTo>
                    <a:pt x="587" y="843"/>
                  </a:lnTo>
                  <a:lnTo>
                    <a:pt x="598" y="844"/>
                  </a:lnTo>
                  <a:lnTo>
                    <a:pt x="610" y="845"/>
                  </a:lnTo>
                  <a:lnTo>
                    <a:pt x="633" y="847"/>
                  </a:lnTo>
                  <a:lnTo>
                    <a:pt x="656" y="847"/>
                  </a:lnTo>
                  <a:lnTo>
                    <a:pt x="668" y="847"/>
                  </a:lnTo>
                  <a:lnTo>
                    <a:pt x="679" y="845"/>
                  </a:lnTo>
                  <a:lnTo>
                    <a:pt x="689" y="844"/>
                  </a:lnTo>
                  <a:lnTo>
                    <a:pt x="699" y="842"/>
                  </a:lnTo>
                  <a:lnTo>
                    <a:pt x="708" y="839"/>
                  </a:lnTo>
                  <a:lnTo>
                    <a:pt x="715" y="836"/>
                  </a:lnTo>
                  <a:lnTo>
                    <a:pt x="723" y="832"/>
                  </a:lnTo>
                  <a:lnTo>
                    <a:pt x="730" y="829"/>
                  </a:lnTo>
                  <a:lnTo>
                    <a:pt x="742" y="820"/>
                  </a:lnTo>
                  <a:lnTo>
                    <a:pt x="753" y="810"/>
                  </a:lnTo>
                  <a:lnTo>
                    <a:pt x="764" y="802"/>
                  </a:lnTo>
                  <a:lnTo>
                    <a:pt x="774" y="792"/>
                  </a:lnTo>
                  <a:lnTo>
                    <a:pt x="784" y="782"/>
                  </a:lnTo>
                  <a:lnTo>
                    <a:pt x="797" y="773"/>
                  </a:lnTo>
                  <a:lnTo>
                    <a:pt x="803" y="770"/>
                  </a:lnTo>
                  <a:lnTo>
                    <a:pt x="810" y="765"/>
                  </a:lnTo>
                  <a:lnTo>
                    <a:pt x="817" y="762"/>
                  </a:lnTo>
                  <a:lnTo>
                    <a:pt x="825" y="760"/>
                  </a:lnTo>
                  <a:lnTo>
                    <a:pt x="834" y="758"/>
                  </a:lnTo>
                  <a:lnTo>
                    <a:pt x="843" y="756"/>
                  </a:lnTo>
                  <a:lnTo>
                    <a:pt x="854" y="754"/>
                  </a:lnTo>
                  <a:lnTo>
                    <a:pt x="865" y="754"/>
                  </a:lnTo>
                  <a:lnTo>
                    <a:pt x="877" y="754"/>
                  </a:lnTo>
                  <a:lnTo>
                    <a:pt x="890" y="754"/>
                  </a:lnTo>
                  <a:lnTo>
                    <a:pt x="904" y="757"/>
                  </a:lnTo>
                  <a:lnTo>
                    <a:pt x="919" y="759"/>
                  </a:lnTo>
                  <a:lnTo>
                    <a:pt x="927" y="760"/>
                  </a:lnTo>
                  <a:lnTo>
                    <a:pt x="936" y="760"/>
                  </a:lnTo>
                  <a:lnTo>
                    <a:pt x="945" y="759"/>
                  </a:lnTo>
                  <a:lnTo>
                    <a:pt x="953" y="758"/>
                  </a:lnTo>
                  <a:lnTo>
                    <a:pt x="962" y="756"/>
                  </a:lnTo>
                  <a:lnTo>
                    <a:pt x="971" y="752"/>
                  </a:lnTo>
                  <a:lnTo>
                    <a:pt x="980" y="749"/>
                  </a:lnTo>
                  <a:lnTo>
                    <a:pt x="988" y="743"/>
                  </a:lnTo>
                  <a:lnTo>
                    <a:pt x="1006" y="734"/>
                  </a:lnTo>
                  <a:lnTo>
                    <a:pt x="1024" y="720"/>
                  </a:lnTo>
                  <a:lnTo>
                    <a:pt x="1040" y="705"/>
                  </a:lnTo>
                  <a:lnTo>
                    <a:pt x="1056" y="689"/>
                  </a:lnTo>
                  <a:lnTo>
                    <a:pt x="1073" y="671"/>
                  </a:lnTo>
                  <a:lnTo>
                    <a:pt x="1088" y="652"/>
                  </a:lnTo>
                  <a:lnTo>
                    <a:pt x="1102" y="633"/>
                  </a:lnTo>
                  <a:lnTo>
                    <a:pt x="1117" y="613"/>
                  </a:lnTo>
                  <a:lnTo>
                    <a:pt x="1130" y="593"/>
                  </a:lnTo>
                  <a:lnTo>
                    <a:pt x="1141" y="574"/>
                  </a:lnTo>
                  <a:lnTo>
                    <a:pt x="1152" y="555"/>
                  </a:lnTo>
                  <a:lnTo>
                    <a:pt x="1162" y="537"/>
                  </a:lnTo>
                  <a:lnTo>
                    <a:pt x="1164" y="524"/>
                  </a:lnTo>
                  <a:lnTo>
                    <a:pt x="1164" y="504"/>
                  </a:lnTo>
                  <a:lnTo>
                    <a:pt x="1163" y="480"/>
                  </a:lnTo>
                  <a:lnTo>
                    <a:pt x="1162" y="454"/>
                  </a:lnTo>
                  <a:lnTo>
                    <a:pt x="1159" y="427"/>
                  </a:lnTo>
                  <a:lnTo>
                    <a:pt x="1158" y="403"/>
                  </a:lnTo>
                  <a:lnTo>
                    <a:pt x="1157" y="381"/>
                  </a:lnTo>
                  <a:lnTo>
                    <a:pt x="1156" y="364"/>
                  </a:lnTo>
                  <a:lnTo>
                    <a:pt x="1147" y="358"/>
                  </a:lnTo>
                  <a:lnTo>
                    <a:pt x="1141" y="349"/>
                  </a:lnTo>
                  <a:lnTo>
                    <a:pt x="1134" y="340"/>
                  </a:lnTo>
                  <a:lnTo>
                    <a:pt x="1128" y="329"/>
                  </a:lnTo>
                  <a:lnTo>
                    <a:pt x="1123" y="319"/>
                  </a:lnTo>
                  <a:lnTo>
                    <a:pt x="1120" y="309"/>
                  </a:lnTo>
                  <a:lnTo>
                    <a:pt x="1118" y="299"/>
                  </a:lnTo>
                  <a:lnTo>
                    <a:pt x="1118" y="292"/>
                  </a:lnTo>
                  <a:lnTo>
                    <a:pt x="1118" y="289"/>
                  </a:lnTo>
                  <a:lnTo>
                    <a:pt x="1120" y="285"/>
                  </a:lnTo>
                  <a:lnTo>
                    <a:pt x="1122" y="283"/>
                  </a:lnTo>
                  <a:lnTo>
                    <a:pt x="1126" y="281"/>
                  </a:lnTo>
                  <a:lnTo>
                    <a:pt x="1133" y="278"/>
                  </a:lnTo>
                  <a:lnTo>
                    <a:pt x="1144" y="275"/>
                  </a:lnTo>
                  <a:lnTo>
                    <a:pt x="1167" y="274"/>
                  </a:lnTo>
                  <a:lnTo>
                    <a:pt x="1190" y="274"/>
                  </a:lnTo>
                  <a:lnTo>
                    <a:pt x="1204" y="273"/>
                  </a:lnTo>
                  <a:lnTo>
                    <a:pt x="1217" y="271"/>
                  </a:lnTo>
                  <a:lnTo>
                    <a:pt x="1225" y="268"/>
                  </a:lnTo>
                  <a:lnTo>
                    <a:pt x="1232" y="263"/>
                  </a:lnTo>
                  <a:lnTo>
                    <a:pt x="1238" y="259"/>
                  </a:lnTo>
                  <a:lnTo>
                    <a:pt x="1245" y="253"/>
                  </a:lnTo>
                  <a:lnTo>
                    <a:pt x="1254" y="248"/>
                  </a:lnTo>
                  <a:lnTo>
                    <a:pt x="1265" y="244"/>
                  </a:lnTo>
                  <a:lnTo>
                    <a:pt x="1268" y="241"/>
                  </a:lnTo>
                  <a:lnTo>
                    <a:pt x="1272" y="241"/>
                  </a:lnTo>
                  <a:lnTo>
                    <a:pt x="1277" y="242"/>
                  </a:lnTo>
                  <a:lnTo>
                    <a:pt x="1282" y="244"/>
                  </a:lnTo>
                  <a:lnTo>
                    <a:pt x="1293" y="250"/>
                  </a:lnTo>
                  <a:lnTo>
                    <a:pt x="1305" y="258"/>
                  </a:lnTo>
                  <a:lnTo>
                    <a:pt x="1317" y="267"/>
                  </a:lnTo>
                  <a:lnTo>
                    <a:pt x="1331" y="274"/>
                  </a:lnTo>
                  <a:lnTo>
                    <a:pt x="1337" y="278"/>
                  </a:lnTo>
                  <a:lnTo>
                    <a:pt x="1343" y="280"/>
                  </a:lnTo>
                  <a:lnTo>
                    <a:pt x="1349" y="282"/>
                  </a:lnTo>
                  <a:lnTo>
                    <a:pt x="1355" y="282"/>
                  </a:lnTo>
                  <a:lnTo>
                    <a:pt x="1379" y="280"/>
                  </a:lnTo>
                  <a:lnTo>
                    <a:pt x="1404" y="275"/>
                  </a:lnTo>
                  <a:lnTo>
                    <a:pt x="1415" y="274"/>
                  </a:lnTo>
                  <a:lnTo>
                    <a:pt x="1426" y="274"/>
                  </a:lnTo>
                  <a:lnTo>
                    <a:pt x="1430" y="275"/>
                  </a:lnTo>
                  <a:lnTo>
                    <a:pt x="1435" y="276"/>
                  </a:lnTo>
                  <a:lnTo>
                    <a:pt x="1439" y="279"/>
                  </a:lnTo>
                  <a:lnTo>
                    <a:pt x="1442" y="282"/>
                  </a:lnTo>
                  <a:lnTo>
                    <a:pt x="1458" y="297"/>
                  </a:lnTo>
                  <a:lnTo>
                    <a:pt x="1470" y="309"/>
                  </a:lnTo>
                  <a:lnTo>
                    <a:pt x="1481" y="320"/>
                  </a:lnTo>
                  <a:lnTo>
                    <a:pt x="1492" y="328"/>
                  </a:lnTo>
                  <a:lnTo>
                    <a:pt x="1498" y="331"/>
                  </a:lnTo>
                  <a:lnTo>
                    <a:pt x="1505" y="335"/>
                  </a:lnTo>
                  <a:lnTo>
                    <a:pt x="1513" y="337"/>
                  </a:lnTo>
                  <a:lnTo>
                    <a:pt x="1521" y="338"/>
                  </a:lnTo>
                  <a:lnTo>
                    <a:pt x="1542" y="340"/>
                  </a:lnTo>
                  <a:lnTo>
                    <a:pt x="1568" y="341"/>
                  </a:lnTo>
                  <a:lnTo>
                    <a:pt x="1579" y="341"/>
                  </a:lnTo>
                  <a:lnTo>
                    <a:pt x="1589" y="340"/>
                  </a:lnTo>
                  <a:lnTo>
                    <a:pt x="1600" y="339"/>
                  </a:lnTo>
                  <a:lnTo>
                    <a:pt x="1609" y="337"/>
                  </a:lnTo>
                  <a:lnTo>
                    <a:pt x="1629" y="331"/>
                  </a:lnTo>
                  <a:lnTo>
                    <a:pt x="1647" y="325"/>
                  </a:lnTo>
                  <a:lnTo>
                    <a:pt x="1665" y="317"/>
                  </a:lnTo>
                  <a:lnTo>
                    <a:pt x="1681" y="308"/>
                  </a:lnTo>
                  <a:lnTo>
                    <a:pt x="1698" y="299"/>
                  </a:lnTo>
                  <a:lnTo>
                    <a:pt x="1714" y="290"/>
                  </a:lnTo>
                  <a:lnTo>
                    <a:pt x="1747" y="271"/>
                  </a:lnTo>
                  <a:lnTo>
                    <a:pt x="1779" y="255"/>
                  </a:lnTo>
                  <a:lnTo>
                    <a:pt x="1794" y="248"/>
                  </a:lnTo>
                  <a:lnTo>
                    <a:pt x="1811" y="242"/>
                  </a:lnTo>
                  <a:lnTo>
                    <a:pt x="1827" y="239"/>
                  </a:lnTo>
                  <a:lnTo>
                    <a:pt x="1845" y="238"/>
                  </a:lnTo>
                  <a:lnTo>
                    <a:pt x="1863" y="238"/>
                  </a:lnTo>
                  <a:lnTo>
                    <a:pt x="1882" y="236"/>
                  </a:lnTo>
                  <a:lnTo>
                    <a:pt x="1892" y="235"/>
                  </a:lnTo>
                  <a:lnTo>
                    <a:pt x="1902" y="233"/>
                  </a:lnTo>
                  <a:lnTo>
                    <a:pt x="1912" y="230"/>
                  </a:lnTo>
                  <a:lnTo>
                    <a:pt x="1920" y="227"/>
                  </a:lnTo>
                  <a:lnTo>
                    <a:pt x="1929" y="223"/>
                  </a:lnTo>
                  <a:lnTo>
                    <a:pt x="1938" y="218"/>
                  </a:lnTo>
                  <a:lnTo>
                    <a:pt x="1946" y="213"/>
                  </a:lnTo>
                  <a:lnTo>
                    <a:pt x="1952" y="205"/>
                  </a:lnTo>
                  <a:lnTo>
                    <a:pt x="1959" y="198"/>
                  </a:lnTo>
                  <a:lnTo>
                    <a:pt x="1964" y="189"/>
                  </a:lnTo>
                  <a:lnTo>
                    <a:pt x="1969" y="178"/>
                  </a:lnTo>
                  <a:lnTo>
                    <a:pt x="1971" y="166"/>
                  </a:lnTo>
                  <a:lnTo>
                    <a:pt x="1974" y="158"/>
                  </a:lnTo>
                  <a:lnTo>
                    <a:pt x="1979" y="150"/>
                  </a:lnTo>
                  <a:lnTo>
                    <a:pt x="1984" y="145"/>
                  </a:lnTo>
                  <a:lnTo>
                    <a:pt x="1991" y="139"/>
                  </a:lnTo>
                  <a:lnTo>
                    <a:pt x="1999" y="135"/>
                  </a:lnTo>
                  <a:lnTo>
                    <a:pt x="2007" y="132"/>
                  </a:lnTo>
                  <a:lnTo>
                    <a:pt x="2016" y="128"/>
                  </a:lnTo>
                  <a:lnTo>
                    <a:pt x="2026" y="125"/>
                  </a:lnTo>
                  <a:lnTo>
                    <a:pt x="2043" y="121"/>
                  </a:lnTo>
                  <a:lnTo>
                    <a:pt x="2060" y="115"/>
                  </a:lnTo>
                  <a:lnTo>
                    <a:pt x="2066" y="112"/>
                  </a:lnTo>
                  <a:lnTo>
                    <a:pt x="2073" y="108"/>
                  </a:lnTo>
                  <a:lnTo>
                    <a:pt x="2077" y="104"/>
                  </a:lnTo>
                  <a:lnTo>
                    <a:pt x="2079" y="99"/>
                  </a:lnTo>
                  <a:lnTo>
                    <a:pt x="2087" y="81"/>
                  </a:lnTo>
                  <a:lnTo>
                    <a:pt x="2095" y="66"/>
                  </a:lnTo>
                  <a:lnTo>
                    <a:pt x="2105" y="53"/>
                  </a:lnTo>
                  <a:lnTo>
                    <a:pt x="2115" y="43"/>
                  </a:lnTo>
                  <a:lnTo>
                    <a:pt x="2124" y="33"/>
                  </a:lnTo>
                  <a:lnTo>
                    <a:pt x="2135" y="25"/>
                  </a:lnTo>
                  <a:lnTo>
                    <a:pt x="2146" y="18"/>
                  </a:lnTo>
                  <a:lnTo>
                    <a:pt x="2157" y="11"/>
                  </a:lnTo>
                  <a:lnTo>
                    <a:pt x="2183" y="19"/>
                  </a:lnTo>
                  <a:lnTo>
                    <a:pt x="2204" y="25"/>
                  </a:lnTo>
                  <a:lnTo>
                    <a:pt x="2224" y="33"/>
                  </a:lnTo>
                  <a:lnTo>
                    <a:pt x="2242" y="41"/>
                  </a:lnTo>
                  <a:lnTo>
                    <a:pt x="2256" y="48"/>
                  </a:lnTo>
                  <a:lnTo>
                    <a:pt x="2269" y="56"/>
                  </a:lnTo>
                  <a:lnTo>
                    <a:pt x="2281" y="64"/>
                  </a:lnTo>
                  <a:lnTo>
                    <a:pt x="2290" y="71"/>
                  </a:lnTo>
                  <a:lnTo>
                    <a:pt x="2298" y="79"/>
                  </a:lnTo>
                  <a:lnTo>
                    <a:pt x="2304" y="87"/>
                  </a:lnTo>
                  <a:lnTo>
                    <a:pt x="2309" y="94"/>
                  </a:lnTo>
                  <a:lnTo>
                    <a:pt x="2312" y="102"/>
                  </a:lnTo>
                  <a:lnTo>
                    <a:pt x="2314" y="110"/>
                  </a:lnTo>
                  <a:lnTo>
                    <a:pt x="2316" y="117"/>
                  </a:lnTo>
                  <a:lnTo>
                    <a:pt x="2317" y="125"/>
                  </a:lnTo>
                  <a:lnTo>
                    <a:pt x="2317" y="132"/>
                  </a:lnTo>
                  <a:lnTo>
                    <a:pt x="2315" y="160"/>
                  </a:lnTo>
                  <a:lnTo>
                    <a:pt x="2314" y="185"/>
                  </a:lnTo>
                  <a:lnTo>
                    <a:pt x="2315" y="191"/>
                  </a:lnTo>
                  <a:lnTo>
                    <a:pt x="2317" y="195"/>
                  </a:lnTo>
                  <a:lnTo>
                    <a:pt x="2321" y="201"/>
                  </a:lnTo>
                  <a:lnTo>
                    <a:pt x="2325" y="205"/>
                  </a:lnTo>
                  <a:lnTo>
                    <a:pt x="2331" y="210"/>
                  </a:lnTo>
                  <a:lnTo>
                    <a:pt x="2337" y="214"/>
                  </a:lnTo>
                  <a:lnTo>
                    <a:pt x="2346" y="217"/>
                  </a:lnTo>
                  <a:lnTo>
                    <a:pt x="2356" y="221"/>
                  </a:lnTo>
                  <a:lnTo>
                    <a:pt x="2361" y="223"/>
                  </a:lnTo>
                  <a:lnTo>
                    <a:pt x="2367" y="226"/>
                  </a:lnTo>
                  <a:lnTo>
                    <a:pt x="2371" y="233"/>
                  </a:lnTo>
                  <a:lnTo>
                    <a:pt x="2376" y="239"/>
                  </a:lnTo>
                  <a:lnTo>
                    <a:pt x="2379" y="247"/>
                  </a:lnTo>
                  <a:lnTo>
                    <a:pt x="2381" y="255"/>
                  </a:lnTo>
                  <a:lnTo>
                    <a:pt x="2383" y="264"/>
                  </a:lnTo>
                  <a:lnTo>
                    <a:pt x="2385" y="273"/>
                  </a:lnTo>
                  <a:lnTo>
                    <a:pt x="2389" y="308"/>
                  </a:lnTo>
                  <a:lnTo>
                    <a:pt x="2389" y="328"/>
                  </a:lnTo>
                  <a:lnTo>
                    <a:pt x="2390" y="331"/>
                  </a:lnTo>
                  <a:lnTo>
                    <a:pt x="2392" y="335"/>
                  </a:lnTo>
                  <a:lnTo>
                    <a:pt x="2395" y="337"/>
                  </a:lnTo>
                  <a:lnTo>
                    <a:pt x="2400" y="340"/>
                  </a:lnTo>
                  <a:lnTo>
                    <a:pt x="2413" y="347"/>
                  </a:lnTo>
                  <a:lnTo>
                    <a:pt x="2430" y="354"/>
                  </a:lnTo>
                  <a:lnTo>
                    <a:pt x="2434" y="354"/>
                  </a:lnTo>
                  <a:lnTo>
                    <a:pt x="2437" y="353"/>
                  </a:lnTo>
                  <a:lnTo>
                    <a:pt x="2440" y="352"/>
                  </a:lnTo>
                  <a:lnTo>
                    <a:pt x="2442" y="349"/>
                  </a:lnTo>
                  <a:lnTo>
                    <a:pt x="2449" y="341"/>
                  </a:lnTo>
                  <a:lnTo>
                    <a:pt x="2454" y="332"/>
                  </a:lnTo>
                  <a:lnTo>
                    <a:pt x="2459" y="329"/>
                  </a:lnTo>
                  <a:lnTo>
                    <a:pt x="2462" y="325"/>
                  </a:lnTo>
                  <a:lnTo>
                    <a:pt x="2467" y="321"/>
                  </a:lnTo>
                  <a:lnTo>
                    <a:pt x="2471" y="318"/>
                  </a:lnTo>
                  <a:lnTo>
                    <a:pt x="2476" y="316"/>
                  </a:lnTo>
                  <a:lnTo>
                    <a:pt x="2482" y="315"/>
                  </a:lnTo>
                  <a:lnTo>
                    <a:pt x="2488" y="315"/>
                  </a:lnTo>
                  <a:lnTo>
                    <a:pt x="2495" y="316"/>
                  </a:lnTo>
                  <a:lnTo>
                    <a:pt x="2503" y="317"/>
                  </a:lnTo>
                  <a:lnTo>
                    <a:pt x="2509" y="317"/>
                  </a:lnTo>
                  <a:lnTo>
                    <a:pt x="2516" y="316"/>
                  </a:lnTo>
                  <a:lnTo>
                    <a:pt x="2521" y="315"/>
                  </a:lnTo>
                  <a:lnTo>
                    <a:pt x="2526" y="313"/>
                  </a:lnTo>
                  <a:lnTo>
                    <a:pt x="2529" y="310"/>
                  </a:lnTo>
                  <a:lnTo>
                    <a:pt x="2532" y="307"/>
                  </a:lnTo>
                  <a:lnTo>
                    <a:pt x="2535" y="304"/>
                  </a:lnTo>
                  <a:lnTo>
                    <a:pt x="2539" y="295"/>
                  </a:lnTo>
                  <a:lnTo>
                    <a:pt x="2541" y="285"/>
                  </a:lnTo>
                  <a:lnTo>
                    <a:pt x="2543" y="274"/>
                  </a:lnTo>
                  <a:lnTo>
                    <a:pt x="2544" y="263"/>
                  </a:lnTo>
                  <a:lnTo>
                    <a:pt x="2547" y="252"/>
                  </a:lnTo>
                  <a:lnTo>
                    <a:pt x="2550" y="241"/>
                  </a:lnTo>
                  <a:lnTo>
                    <a:pt x="2553" y="236"/>
                  </a:lnTo>
                  <a:lnTo>
                    <a:pt x="2555" y="231"/>
                  </a:lnTo>
                  <a:lnTo>
                    <a:pt x="2559" y="227"/>
                  </a:lnTo>
                  <a:lnTo>
                    <a:pt x="2563" y="223"/>
                  </a:lnTo>
                  <a:lnTo>
                    <a:pt x="2567" y="219"/>
                  </a:lnTo>
                  <a:lnTo>
                    <a:pt x="2574" y="216"/>
                  </a:lnTo>
                  <a:lnTo>
                    <a:pt x="2581" y="214"/>
                  </a:lnTo>
                  <a:lnTo>
                    <a:pt x="2588" y="212"/>
                  </a:lnTo>
                  <a:lnTo>
                    <a:pt x="2596" y="211"/>
                  </a:lnTo>
                  <a:lnTo>
                    <a:pt x="2606" y="211"/>
                  </a:lnTo>
                  <a:lnTo>
                    <a:pt x="2617" y="211"/>
                  </a:lnTo>
                  <a:lnTo>
                    <a:pt x="2629" y="213"/>
                  </a:lnTo>
                  <a:lnTo>
                    <a:pt x="2639" y="213"/>
                  </a:lnTo>
                  <a:lnTo>
                    <a:pt x="2647" y="213"/>
                  </a:lnTo>
                  <a:lnTo>
                    <a:pt x="2656" y="213"/>
                  </a:lnTo>
                  <a:lnTo>
                    <a:pt x="2664" y="211"/>
                  </a:lnTo>
                  <a:lnTo>
                    <a:pt x="2670" y="208"/>
                  </a:lnTo>
                  <a:lnTo>
                    <a:pt x="2677" y="206"/>
                  </a:lnTo>
                  <a:lnTo>
                    <a:pt x="2683" y="203"/>
                  </a:lnTo>
                  <a:lnTo>
                    <a:pt x="2688" y="200"/>
                  </a:lnTo>
                  <a:lnTo>
                    <a:pt x="2697" y="191"/>
                  </a:lnTo>
                  <a:lnTo>
                    <a:pt x="2704" y="181"/>
                  </a:lnTo>
                  <a:lnTo>
                    <a:pt x="2711" y="170"/>
                  </a:lnTo>
                  <a:lnTo>
                    <a:pt x="2717" y="159"/>
                  </a:lnTo>
                  <a:lnTo>
                    <a:pt x="2725" y="137"/>
                  </a:lnTo>
                  <a:lnTo>
                    <a:pt x="2735" y="119"/>
                  </a:lnTo>
                  <a:lnTo>
                    <a:pt x="2738" y="114"/>
                  </a:lnTo>
                  <a:lnTo>
                    <a:pt x="2742" y="111"/>
                  </a:lnTo>
                  <a:lnTo>
                    <a:pt x="2745" y="109"/>
                  </a:lnTo>
                  <a:lnTo>
                    <a:pt x="2749" y="107"/>
                  </a:lnTo>
                  <a:lnTo>
                    <a:pt x="2753" y="104"/>
                  </a:lnTo>
                  <a:lnTo>
                    <a:pt x="2758" y="103"/>
                  </a:lnTo>
                  <a:lnTo>
                    <a:pt x="2763" y="103"/>
                  </a:lnTo>
                  <a:lnTo>
                    <a:pt x="2768" y="104"/>
                  </a:lnTo>
                  <a:lnTo>
                    <a:pt x="2778" y="104"/>
                  </a:lnTo>
                  <a:lnTo>
                    <a:pt x="2786" y="103"/>
                  </a:lnTo>
                  <a:lnTo>
                    <a:pt x="2788" y="101"/>
                  </a:lnTo>
                  <a:lnTo>
                    <a:pt x="2790" y="100"/>
                  </a:lnTo>
                  <a:lnTo>
                    <a:pt x="2791" y="98"/>
                  </a:lnTo>
                  <a:lnTo>
                    <a:pt x="2792" y="94"/>
                  </a:lnTo>
                  <a:lnTo>
                    <a:pt x="2795" y="81"/>
                  </a:lnTo>
                  <a:lnTo>
                    <a:pt x="2800" y="65"/>
                  </a:lnTo>
                  <a:lnTo>
                    <a:pt x="2804" y="56"/>
                  </a:lnTo>
                  <a:lnTo>
                    <a:pt x="2811" y="47"/>
                  </a:lnTo>
                  <a:lnTo>
                    <a:pt x="2815" y="42"/>
                  </a:lnTo>
                  <a:lnTo>
                    <a:pt x="2820" y="37"/>
                  </a:lnTo>
                  <a:lnTo>
                    <a:pt x="2826" y="33"/>
                  </a:lnTo>
                  <a:lnTo>
                    <a:pt x="2833" y="29"/>
                  </a:lnTo>
                  <a:lnTo>
                    <a:pt x="2840" y="24"/>
                  </a:lnTo>
                  <a:lnTo>
                    <a:pt x="2849" y="21"/>
                  </a:lnTo>
                  <a:lnTo>
                    <a:pt x="2859" y="17"/>
                  </a:lnTo>
                  <a:lnTo>
                    <a:pt x="2871" y="13"/>
                  </a:lnTo>
                  <a:lnTo>
                    <a:pt x="2883" y="10"/>
                  </a:lnTo>
                  <a:lnTo>
                    <a:pt x="2897" y="7"/>
                  </a:lnTo>
                  <a:lnTo>
                    <a:pt x="2914" y="3"/>
                  </a:lnTo>
                  <a:lnTo>
                    <a:pt x="2930" y="1"/>
                  </a:lnTo>
                  <a:lnTo>
                    <a:pt x="2937" y="0"/>
                  </a:lnTo>
                  <a:lnTo>
                    <a:pt x="2942" y="1"/>
                  </a:lnTo>
                  <a:lnTo>
                    <a:pt x="2948" y="2"/>
                  </a:lnTo>
                  <a:lnTo>
                    <a:pt x="2952" y="3"/>
                  </a:lnTo>
                  <a:lnTo>
                    <a:pt x="2961" y="8"/>
                  </a:lnTo>
                  <a:lnTo>
                    <a:pt x="2969" y="16"/>
                  </a:lnTo>
                  <a:lnTo>
                    <a:pt x="2983" y="33"/>
                  </a:lnTo>
                  <a:lnTo>
                    <a:pt x="3002" y="55"/>
                  </a:lnTo>
                  <a:lnTo>
                    <a:pt x="3013" y="66"/>
                  </a:lnTo>
                  <a:lnTo>
                    <a:pt x="3026" y="77"/>
                  </a:lnTo>
                  <a:lnTo>
                    <a:pt x="3032" y="82"/>
                  </a:lnTo>
                  <a:lnTo>
                    <a:pt x="3041" y="88"/>
                  </a:lnTo>
                  <a:lnTo>
                    <a:pt x="3050" y="93"/>
                  </a:lnTo>
                  <a:lnTo>
                    <a:pt x="3060" y="98"/>
                  </a:lnTo>
                  <a:lnTo>
                    <a:pt x="3071" y="102"/>
                  </a:lnTo>
                  <a:lnTo>
                    <a:pt x="3083" y="107"/>
                  </a:lnTo>
                  <a:lnTo>
                    <a:pt x="3095" y="110"/>
                  </a:lnTo>
                  <a:lnTo>
                    <a:pt x="3109" y="113"/>
                  </a:lnTo>
                  <a:lnTo>
                    <a:pt x="3123" y="116"/>
                  </a:lnTo>
                  <a:lnTo>
                    <a:pt x="3140" y="119"/>
                  </a:lnTo>
                  <a:lnTo>
                    <a:pt x="3157" y="121"/>
                  </a:lnTo>
                  <a:lnTo>
                    <a:pt x="3176" y="122"/>
                  </a:lnTo>
                  <a:lnTo>
                    <a:pt x="3181" y="123"/>
                  </a:lnTo>
                  <a:lnTo>
                    <a:pt x="3187" y="125"/>
                  </a:lnTo>
                  <a:lnTo>
                    <a:pt x="3190" y="128"/>
                  </a:lnTo>
                  <a:lnTo>
                    <a:pt x="3192" y="132"/>
                  </a:lnTo>
                  <a:lnTo>
                    <a:pt x="3196" y="143"/>
                  </a:lnTo>
                  <a:lnTo>
                    <a:pt x="3197" y="155"/>
                  </a:lnTo>
                  <a:lnTo>
                    <a:pt x="3198" y="166"/>
                  </a:lnTo>
                  <a:lnTo>
                    <a:pt x="3201" y="177"/>
                  </a:lnTo>
                  <a:lnTo>
                    <a:pt x="3204" y="181"/>
                  </a:lnTo>
                  <a:lnTo>
                    <a:pt x="3208" y="183"/>
                  </a:lnTo>
                  <a:lnTo>
                    <a:pt x="3213" y="185"/>
                  </a:lnTo>
                  <a:lnTo>
                    <a:pt x="3220" y="187"/>
                  </a:lnTo>
                  <a:lnTo>
                    <a:pt x="3226" y="185"/>
                  </a:lnTo>
                  <a:lnTo>
                    <a:pt x="3232" y="184"/>
                  </a:lnTo>
                  <a:lnTo>
                    <a:pt x="3237" y="181"/>
                  </a:lnTo>
                  <a:lnTo>
                    <a:pt x="3241" y="177"/>
                  </a:lnTo>
                  <a:lnTo>
                    <a:pt x="3247" y="168"/>
                  </a:lnTo>
                  <a:lnTo>
                    <a:pt x="3253" y="158"/>
                  </a:lnTo>
                  <a:lnTo>
                    <a:pt x="3255" y="154"/>
                  </a:lnTo>
                  <a:lnTo>
                    <a:pt x="3258" y="149"/>
                  </a:lnTo>
                  <a:lnTo>
                    <a:pt x="3261" y="146"/>
                  </a:lnTo>
                  <a:lnTo>
                    <a:pt x="3265" y="144"/>
                  </a:lnTo>
                  <a:lnTo>
                    <a:pt x="3268" y="144"/>
                  </a:lnTo>
                  <a:lnTo>
                    <a:pt x="3272" y="144"/>
                  </a:lnTo>
                  <a:lnTo>
                    <a:pt x="3278" y="146"/>
                  </a:lnTo>
                  <a:lnTo>
                    <a:pt x="3285" y="150"/>
                  </a:lnTo>
                  <a:lnTo>
                    <a:pt x="3302" y="215"/>
                  </a:lnTo>
                  <a:lnTo>
                    <a:pt x="3317" y="217"/>
                  </a:lnTo>
                  <a:lnTo>
                    <a:pt x="3329" y="219"/>
                  </a:lnTo>
                  <a:lnTo>
                    <a:pt x="3339" y="223"/>
                  </a:lnTo>
                  <a:lnTo>
                    <a:pt x="3348" y="227"/>
                  </a:lnTo>
                  <a:lnTo>
                    <a:pt x="3355" y="231"/>
                  </a:lnTo>
                  <a:lnTo>
                    <a:pt x="3359" y="236"/>
                  </a:lnTo>
                  <a:lnTo>
                    <a:pt x="3362" y="241"/>
                  </a:lnTo>
                  <a:lnTo>
                    <a:pt x="3365" y="247"/>
                  </a:lnTo>
                  <a:lnTo>
                    <a:pt x="3367" y="253"/>
                  </a:lnTo>
                  <a:lnTo>
                    <a:pt x="3367" y="261"/>
                  </a:lnTo>
                  <a:lnTo>
                    <a:pt x="3367" y="269"/>
                  </a:lnTo>
                  <a:lnTo>
                    <a:pt x="3367" y="278"/>
                  </a:lnTo>
                  <a:lnTo>
                    <a:pt x="3365" y="296"/>
                  </a:lnTo>
                  <a:lnTo>
                    <a:pt x="3365" y="318"/>
                  </a:lnTo>
                  <a:lnTo>
                    <a:pt x="3365" y="328"/>
                  </a:lnTo>
                  <a:lnTo>
                    <a:pt x="3367" y="337"/>
                  </a:lnTo>
                  <a:lnTo>
                    <a:pt x="3370" y="344"/>
                  </a:lnTo>
                  <a:lnTo>
                    <a:pt x="3374" y="353"/>
                  </a:lnTo>
                  <a:lnTo>
                    <a:pt x="3380" y="360"/>
                  </a:lnTo>
                  <a:lnTo>
                    <a:pt x="3386" y="367"/>
                  </a:lnTo>
                  <a:lnTo>
                    <a:pt x="3392" y="374"/>
                  </a:lnTo>
                  <a:lnTo>
                    <a:pt x="3400" y="380"/>
                  </a:lnTo>
                  <a:lnTo>
                    <a:pt x="3413" y="392"/>
                  </a:lnTo>
                  <a:lnTo>
                    <a:pt x="3426" y="401"/>
                  </a:lnTo>
                  <a:lnTo>
                    <a:pt x="3437" y="410"/>
                  </a:lnTo>
                  <a:lnTo>
                    <a:pt x="3445" y="419"/>
                  </a:lnTo>
                  <a:lnTo>
                    <a:pt x="3450" y="428"/>
                  </a:lnTo>
                  <a:lnTo>
                    <a:pt x="3454" y="435"/>
                  </a:lnTo>
                  <a:lnTo>
                    <a:pt x="3459" y="444"/>
                  </a:lnTo>
                  <a:lnTo>
                    <a:pt x="3461" y="451"/>
                  </a:lnTo>
                  <a:lnTo>
                    <a:pt x="3463" y="458"/>
                  </a:lnTo>
                  <a:lnTo>
                    <a:pt x="3464" y="466"/>
                  </a:lnTo>
                  <a:lnTo>
                    <a:pt x="3465" y="473"/>
                  </a:lnTo>
                  <a:lnTo>
                    <a:pt x="3465" y="480"/>
                  </a:lnTo>
                  <a:lnTo>
                    <a:pt x="3465" y="495"/>
                  </a:lnTo>
                  <a:lnTo>
                    <a:pt x="3464" y="511"/>
                  </a:lnTo>
                  <a:lnTo>
                    <a:pt x="3464" y="531"/>
                  </a:lnTo>
                  <a:lnTo>
                    <a:pt x="3468" y="553"/>
                  </a:lnTo>
                  <a:lnTo>
                    <a:pt x="3470" y="563"/>
                  </a:lnTo>
                  <a:lnTo>
                    <a:pt x="3475" y="574"/>
                  </a:lnTo>
                  <a:lnTo>
                    <a:pt x="3481" y="585"/>
                  </a:lnTo>
                  <a:lnTo>
                    <a:pt x="3488" y="597"/>
                  </a:lnTo>
                  <a:lnTo>
                    <a:pt x="3505" y="623"/>
                  </a:lnTo>
                  <a:lnTo>
                    <a:pt x="3521" y="650"/>
                  </a:lnTo>
                  <a:lnTo>
                    <a:pt x="3529" y="665"/>
                  </a:lnTo>
                  <a:lnTo>
                    <a:pt x="3537" y="680"/>
                  </a:lnTo>
                  <a:lnTo>
                    <a:pt x="3542" y="694"/>
                  </a:lnTo>
                  <a:lnTo>
                    <a:pt x="3545" y="711"/>
                  </a:lnTo>
                  <a:lnTo>
                    <a:pt x="3548" y="718"/>
                  </a:lnTo>
                  <a:lnTo>
                    <a:pt x="3548" y="726"/>
                  </a:lnTo>
                  <a:lnTo>
                    <a:pt x="3549" y="734"/>
                  </a:lnTo>
                  <a:lnTo>
                    <a:pt x="3548" y="742"/>
                  </a:lnTo>
                  <a:lnTo>
                    <a:pt x="3547" y="750"/>
                  </a:lnTo>
                  <a:lnTo>
                    <a:pt x="3545" y="758"/>
                  </a:lnTo>
                  <a:lnTo>
                    <a:pt x="3542" y="767"/>
                  </a:lnTo>
                  <a:lnTo>
                    <a:pt x="3540" y="774"/>
                  </a:lnTo>
                  <a:lnTo>
                    <a:pt x="3536" y="785"/>
                  </a:lnTo>
                  <a:lnTo>
                    <a:pt x="3535" y="798"/>
                  </a:lnTo>
                  <a:lnTo>
                    <a:pt x="3533" y="813"/>
                  </a:lnTo>
                  <a:lnTo>
                    <a:pt x="3533" y="829"/>
                  </a:lnTo>
                  <a:lnTo>
                    <a:pt x="3535" y="863"/>
                  </a:lnTo>
                  <a:lnTo>
                    <a:pt x="3533" y="896"/>
                  </a:lnTo>
                  <a:lnTo>
                    <a:pt x="3532" y="911"/>
                  </a:lnTo>
                  <a:lnTo>
                    <a:pt x="3528" y="925"/>
                  </a:lnTo>
                  <a:lnTo>
                    <a:pt x="3526" y="931"/>
                  </a:lnTo>
                  <a:lnTo>
                    <a:pt x="3524" y="936"/>
                  </a:lnTo>
                  <a:lnTo>
                    <a:pt x="3519" y="942"/>
                  </a:lnTo>
                  <a:lnTo>
                    <a:pt x="3516" y="945"/>
                  </a:lnTo>
                  <a:lnTo>
                    <a:pt x="3510" y="949"/>
                  </a:lnTo>
                  <a:lnTo>
                    <a:pt x="3505" y="952"/>
                  </a:lnTo>
                  <a:lnTo>
                    <a:pt x="3499" y="953"/>
                  </a:lnTo>
                  <a:lnTo>
                    <a:pt x="3492" y="954"/>
                  </a:lnTo>
                  <a:lnTo>
                    <a:pt x="3484" y="953"/>
                  </a:lnTo>
                  <a:lnTo>
                    <a:pt x="3475" y="952"/>
                  </a:lnTo>
                  <a:lnTo>
                    <a:pt x="3465" y="949"/>
                  </a:lnTo>
                  <a:lnTo>
                    <a:pt x="3454" y="945"/>
                  </a:lnTo>
                  <a:lnTo>
                    <a:pt x="3419" y="930"/>
                  </a:lnTo>
                  <a:lnTo>
                    <a:pt x="3397" y="921"/>
                  </a:lnTo>
                  <a:lnTo>
                    <a:pt x="3392" y="920"/>
                  </a:lnTo>
                  <a:lnTo>
                    <a:pt x="3388" y="920"/>
                  </a:lnTo>
                  <a:lnTo>
                    <a:pt x="3382" y="920"/>
                  </a:lnTo>
                  <a:lnTo>
                    <a:pt x="3377" y="922"/>
                  </a:lnTo>
                  <a:lnTo>
                    <a:pt x="3363" y="928"/>
                  </a:lnTo>
                  <a:lnTo>
                    <a:pt x="3346" y="938"/>
                  </a:lnTo>
                  <a:lnTo>
                    <a:pt x="3344" y="944"/>
                  </a:lnTo>
                  <a:lnTo>
                    <a:pt x="3342" y="952"/>
                  </a:lnTo>
                  <a:lnTo>
                    <a:pt x="3342" y="959"/>
                  </a:lnTo>
                  <a:lnTo>
                    <a:pt x="3342" y="967"/>
                  </a:lnTo>
                  <a:lnTo>
                    <a:pt x="3346" y="984"/>
                  </a:lnTo>
                  <a:lnTo>
                    <a:pt x="3351" y="1000"/>
                  </a:lnTo>
                  <a:lnTo>
                    <a:pt x="3363" y="1025"/>
                  </a:lnTo>
                  <a:lnTo>
                    <a:pt x="3369" y="1035"/>
                  </a:lnTo>
                  <a:lnTo>
                    <a:pt x="3379" y="1052"/>
                  </a:lnTo>
                  <a:lnTo>
                    <a:pt x="3388" y="1065"/>
                  </a:lnTo>
                  <a:lnTo>
                    <a:pt x="3394" y="1075"/>
                  </a:lnTo>
                  <a:lnTo>
                    <a:pt x="3402" y="1083"/>
                  </a:lnTo>
                  <a:lnTo>
                    <a:pt x="3410" y="1090"/>
                  </a:lnTo>
                  <a:lnTo>
                    <a:pt x="3419" y="1097"/>
                  </a:lnTo>
                  <a:lnTo>
                    <a:pt x="3430" y="1103"/>
                  </a:lnTo>
                  <a:lnTo>
                    <a:pt x="3445" y="1110"/>
                  </a:lnTo>
                  <a:lnTo>
                    <a:pt x="3447" y="1117"/>
                  </a:lnTo>
                  <a:lnTo>
                    <a:pt x="3448" y="1125"/>
                  </a:lnTo>
                  <a:lnTo>
                    <a:pt x="3447" y="1131"/>
                  </a:lnTo>
                  <a:lnTo>
                    <a:pt x="3446" y="1136"/>
                  </a:lnTo>
                  <a:lnTo>
                    <a:pt x="3439" y="1145"/>
                  </a:lnTo>
                  <a:lnTo>
                    <a:pt x="3431" y="1154"/>
                  </a:lnTo>
                  <a:lnTo>
                    <a:pt x="3428" y="1158"/>
                  </a:lnTo>
                  <a:lnTo>
                    <a:pt x="3425" y="1162"/>
                  </a:lnTo>
                  <a:lnTo>
                    <a:pt x="3422" y="1168"/>
                  </a:lnTo>
                  <a:lnTo>
                    <a:pt x="3419" y="1174"/>
                  </a:lnTo>
                  <a:lnTo>
                    <a:pt x="3418" y="1181"/>
                  </a:lnTo>
                  <a:lnTo>
                    <a:pt x="3418" y="1190"/>
                  </a:lnTo>
                  <a:lnTo>
                    <a:pt x="3420" y="1200"/>
                  </a:lnTo>
                  <a:lnTo>
                    <a:pt x="3424" y="1211"/>
                  </a:lnTo>
                  <a:lnTo>
                    <a:pt x="3425" y="1213"/>
                  </a:lnTo>
                  <a:lnTo>
                    <a:pt x="3426" y="1215"/>
                  </a:lnTo>
                  <a:lnTo>
                    <a:pt x="3429" y="1217"/>
                  </a:lnTo>
                  <a:lnTo>
                    <a:pt x="3431" y="1219"/>
                  </a:lnTo>
                  <a:lnTo>
                    <a:pt x="3438" y="1222"/>
                  </a:lnTo>
                  <a:lnTo>
                    <a:pt x="3445" y="1223"/>
                  </a:lnTo>
                  <a:lnTo>
                    <a:pt x="3459" y="1224"/>
                  </a:lnTo>
                  <a:lnTo>
                    <a:pt x="3470" y="1224"/>
                  </a:lnTo>
                  <a:lnTo>
                    <a:pt x="3476" y="1225"/>
                  </a:lnTo>
                  <a:lnTo>
                    <a:pt x="3482" y="1227"/>
                  </a:lnTo>
                  <a:lnTo>
                    <a:pt x="3486" y="1230"/>
                  </a:lnTo>
                  <a:lnTo>
                    <a:pt x="3490" y="1234"/>
                  </a:lnTo>
                  <a:lnTo>
                    <a:pt x="3495" y="1241"/>
                  </a:lnTo>
                  <a:lnTo>
                    <a:pt x="3499" y="1251"/>
                  </a:lnTo>
                  <a:lnTo>
                    <a:pt x="3504" y="1261"/>
                  </a:lnTo>
                  <a:lnTo>
                    <a:pt x="3508" y="1271"/>
                  </a:lnTo>
                  <a:lnTo>
                    <a:pt x="3511" y="1275"/>
                  </a:lnTo>
                  <a:lnTo>
                    <a:pt x="3515" y="1279"/>
                  </a:lnTo>
                  <a:lnTo>
                    <a:pt x="3519" y="1283"/>
                  </a:lnTo>
                  <a:lnTo>
                    <a:pt x="3524" y="1285"/>
                  </a:lnTo>
                  <a:lnTo>
                    <a:pt x="3531" y="1288"/>
                  </a:lnTo>
                  <a:lnTo>
                    <a:pt x="3540" y="1291"/>
                  </a:lnTo>
                  <a:lnTo>
                    <a:pt x="3550" y="1292"/>
                  </a:lnTo>
                  <a:lnTo>
                    <a:pt x="3560" y="1293"/>
                  </a:lnTo>
                  <a:lnTo>
                    <a:pt x="3583" y="1293"/>
                  </a:lnTo>
                  <a:lnTo>
                    <a:pt x="3606" y="1291"/>
                  </a:lnTo>
                  <a:lnTo>
                    <a:pt x="3646" y="1285"/>
                  </a:lnTo>
                  <a:lnTo>
                    <a:pt x="3663" y="1283"/>
                  </a:lnTo>
                  <a:lnTo>
                    <a:pt x="3643" y="1330"/>
                  </a:lnTo>
                  <a:lnTo>
                    <a:pt x="3622" y="1376"/>
                  </a:lnTo>
                  <a:lnTo>
                    <a:pt x="3599" y="1420"/>
                  </a:lnTo>
                  <a:lnTo>
                    <a:pt x="3576" y="1463"/>
                  </a:lnTo>
                  <a:lnTo>
                    <a:pt x="3551" y="1503"/>
                  </a:lnTo>
                  <a:lnTo>
                    <a:pt x="3525" y="1544"/>
                  </a:lnTo>
                  <a:lnTo>
                    <a:pt x="3496" y="1581"/>
                  </a:lnTo>
                  <a:lnTo>
                    <a:pt x="3468" y="1617"/>
                  </a:lnTo>
                  <a:lnTo>
                    <a:pt x="3450" y="1638"/>
                  </a:lnTo>
                  <a:lnTo>
                    <a:pt x="3433" y="1662"/>
                  </a:lnTo>
                  <a:lnTo>
                    <a:pt x="3413" y="1687"/>
                  </a:lnTo>
                  <a:lnTo>
                    <a:pt x="3393" y="1715"/>
                  </a:lnTo>
                  <a:lnTo>
                    <a:pt x="3372" y="1742"/>
                  </a:lnTo>
                  <a:lnTo>
                    <a:pt x="3351" y="1771"/>
                  </a:lnTo>
                  <a:lnTo>
                    <a:pt x="3331" y="1797"/>
                  </a:lnTo>
                  <a:lnTo>
                    <a:pt x="3310" y="1822"/>
                  </a:lnTo>
                  <a:lnTo>
                    <a:pt x="3290" y="1846"/>
                  </a:lnTo>
                  <a:lnTo>
                    <a:pt x="3270" y="1866"/>
                  </a:lnTo>
                  <a:lnTo>
                    <a:pt x="3260" y="1875"/>
                  </a:lnTo>
                  <a:lnTo>
                    <a:pt x="3251" y="1883"/>
                  </a:lnTo>
                  <a:lnTo>
                    <a:pt x="3241" y="1889"/>
                  </a:lnTo>
                  <a:lnTo>
                    <a:pt x="3232" y="1895"/>
                  </a:lnTo>
                  <a:lnTo>
                    <a:pt x="3223" y="1898"/>
                  </a:lnTo>
                  <a:lnTo>
                    <a:pt x="3214" y="1900"/>
                  </a:lnTo>
                  <a:lnTo>
                    <a:pt x="3207" y="1901"/>
                  </a:lnTo>
                  <a:lnTo>
                    <a:pt x="3198" y="1901"/>
                  </a:lnTo>
                  <a:lnTo>
                    <a:pt x="3191" y="1899"/>
                  </a:lnTo>
                  <a:lnTo>
                    <a:pt x="3184" y="1895"/>
                  </a:lnTo>
                  <a:lnTo>
                    <a:pt x="3177" y="1889"/>
                  </a:lnTo>
                  <a:lnTo>
                    <a:pt x="3170" y="1880"/>
                  </a:lnTo>
                  <a:lnTo>
                    <a:pt x="3164" y="1871"/>
                  </a:lnTo>
                  <a:lnTo>
                    <a:pt x="3160" y="1861"/>
                  </a:lnTo>
                  <a:lnTo>
                    <a:pt x="3157" y="1851"/>
                  </a:lnTo>
                  <a:lnTo>
                    <a:pt x="3155" y="1842"/>
                  </a:lnTo>
                  <a:lnTo>
                    <a:pt x="3155" y="1827"/>
                  </a:lnTo>
                  <a:lnTo>
                    <a:pt x="3156" y="1812"/>
                  </a:lnTo>
                  <a:lnTo>
                    <a:pt x="3157" y="1805"/>
                  </a:lnTo>
                  <a:lnTo>
                    <a:pt x="3157" y="1798"/>
                  </a:lnTo>
                  <a:lnTo>
                    <a:pt x="3157" y="1791"/>
                  </a:lnTo>
                  <a:lnTo>
                    <a:pt x="3156" y="1783"/>
                  </a:lnTo>
                  <a:lnTo>
                    <a:pt x="3155" y="1775"/>
                  </a:lnTo>
                  <a:lnTo>
                    <a:pt x="3152" y="1768"/>
                  </a:lnTo>
                  <a:lnTo>
                    <a:pt x="3146" y="1759"/>
                  </a:lnTo>
                  <a:lnTo>
                    <a:pt x="3140" y="1749"/>
                  </a:lnTo>
                  <a:lnTo>
                    <a:pt x="3136" y="1746"/>
                  </a:lnTo>
                  <a:lnTo>
                    <a:pt x="3132" y="1743"/>
                  </a:lnTo>
                  <a:lnTo>
                    <a:pt x="3127" y="1742"/>
                  </a:lnTo>
                  <a:lnTo>
                    <a:pt x="3121" y="1742"/>
                  </a:lnTo>
                  <a:lnTo>
                    <a:pt x="3107" y="1743"/>
                  </a:lnTo>
                  <a:lnTo>
                    <a:pt x="3090" y="1741"/>
                  </a:lnTo>
                  <a:lnTo>
                    <a:pt x="3086" y="1741"/>
                  </a:lnTo>
                  <a:lnTo>
                    <a:pt x="3081" y="1742"/>
                  </a:lnTo>
                  <a:lnTo>
                    <a:pt x="3074" y="1744"/>
                  </a:lnTo>
                  <a:lnTo>
                    <a:pt x="3067" y="1748"/>
                  </a:lnTo>
                  <a:lnTo>
                    <a:pt x="3061" y="1752"/>
                  </a:lnTo>
                  <a:lnTo>
                    <a:pt x="3055" y="1758"/>
                  </a:lnTo>
                  <a:lnTo>
                    <a:pt x="3051" y="1764"/>
                  </a:lnTo>
                  <a:lnTo>
                    <a:pt x="3047" y="1771"/>
                  </a:lnTo>
                  <a:lnTo>
                    <a:pt x="3044" y="1780"/>
                  </a:lnTo>
                  <a:lnTo>
                    <a:pt x="3044" y="1788"/>
                  </a:lnTo>
                  <a:lnTo>
                    <a:pt x="3045" y="1793"/>
                  </a:lnTo>
                  <a:lnTo>
                    <a:pt x="3047" y="1798"/>
                  </a:lnTo>
                  <a:lnTo>
                    <a:pt x="3049" y="1803"/>
                  </a:lnTo>
                  <a:lnTo>
                    <a:pt x="3052" y="1808"/>
                  </a:lnTo>
                  <a:lnTo>
                    <a:pt x="3055" y="1814"/>
                  </a:lnTo>
                  <a:lnTo>
                    <a:pt x="3060" y="1819"/>
                  </a:lnTo>
                  <a:lnTo>
                    <a:pt x="3064" y="1825"/>
                  </a:lnTo>
                  <a:lnTo>
                    <a:pt x="3071" y="1831"/>
                  </a:lnTo>
                  <a:lnTo>
                    <a:pt x="3085" y="1843"/>
                  </a:lnTo>
                  <a:lnTo>
                    <a:pt x="3104" y="1855"/>
                  </a:lnTo>
                  <a:lnTo>
                    <a:pt x="3109" y="1859"/>
                  </a:lnTo>
                  <a:lnTo>
                    <a:pt x="3113" y="1863"/>
                  </a:lnTo>
                  <a:lnTo>
                    <a:pt x="3116" y="1866"/>
                  </a:lnTo>
                  <a:lnTo>
                    <a:pt x="3118" y="1871"/>
                  </a:lnTo>
                  <a:lnTo>
                    <a:pt x="3120" y="1875"/>
                  </a:lnTo>
                  <a:lnTo>
                    <a:pt x="3120" y="1879"/>
                  </a:lnTo>
                  <a:lnTo>
                    <a:pt x="3120" y="1885"/>
                  </a:lnTo>
                  <a:lnTo>
                    <a:pt x="3119" y="1889"/>
                  </a:lnTo>
                  <a:lnTo>
                    <a:pt x="3115" y="1899"/>
                  </a:lnTo>
                  <a:lnTo>
                    <a:pt x="3108" y="1909"/>
                  </a:lnTo>
                  <a:lnTo>
                    <a:pt x="3100" y="1918"/>
                  </a:lnTo>
                  <a:lnTo>
                    <a:pt x="3090" y="1926"/>
                  </a:lnTo>
                  <a:lnTo>
                    <a:pt x="3081" y="1934"/>
                  </a:lnTo>
                  <a:lnTo>
                    <a:pt x="3070" y="1942"/>
                  </a:lnTo>
                  <a:lnTo>
                    <a:pt x="3060" y="1947"/>
                  </a:lnTo>
                  <a:lnTo>
                    <a:pt x="3049" y="1952"/>
                  </a:lnTo>
                  <a:lnTo>
                    <a:pt x="3040" y="1954"/>
                  </a:lnTo>
                  <a:lnTo>
                    <a:pt x="3032" y="1954"/>
                  </a:lnTo>
                  <a:lnTo>
                    <a:pt x="3029" y="1954"/>
                  </a:lnTo>
                  <a:lnTo>
                    <a:pt x="3027" y="1953"/>
                  </a:lnTo>
                  <a:lnTo>
                    <a:pt x="3025" y="1951"/>
                  </a:lnTo>
                  <a:lnTo>
                    <a:pt x="3024" y="1948"/>
                  </a:lnTo>
                  <a:lnTo>
                    <a:pt x="3022" y="1947"/>
                  </a:lnTo>
                  <a:lnTo>
                    <a:pt x="3021" y="1947"/>
                  </a:lnTo>
                  <a:lnTo>
                    <a:pt x="3019" y="1950"/>
                  </a:lnTo>
                  <a:lnTo>
                    <a:pt x="3017" y="1953"/>
                  </a:lnTo>
                  <a:lnTo>
                    <a:pt x="3010" y="1960"/>
                  </a:lnTo>
                  <a:lnTo>
                    <a:pt x="3005" y="1973"/>
                  </a:lnTo>
                  <a:lnTo>
                    <a:pt x="2999" y="1986"/>
                  </a:lnTo>
                  <a:lnTo>
                    <a:pt x="2995" y="1999"/>
                  </a:lnTo>
                  <a:lnTo>
                    <a:pt x="2994" y="2007"/>
                  </a:lnTo>
                  <a:lnTo>
                    <a:pt x="2994" y="2013"/>
                  </a:lnTo>
                  <a:lnTo>
                    <a:pt x="2994" y="2020"/>
                  </a:lnTo>
                  <a:lnTo>
                    <a:pt x="2995" y="2025"/>
                  </a:lnTo>
                  <a:lnTo>
                    <a:pt x="3002" y="2045"/>
                  </a:lnTo>
                  <a:lnTo>
                    <a:pt x="3007" y="2065"/>
                  </a:lnTo>
                  <a:lnTo>
                    <a:pt x="3010" y="2081"/>
                  </a:lnTo>
                  <a:lnTo>
                    <a:pt x="3013" y="2098"/>
                  </a:lnTo>
                  <a:lnTo>
                    <a:pt x="3015" y="2112"/>
                  </a:lnTo>
                  <a:lnTo>
                    <a:pt x="3015" y="2124"/>
                  </a:lnTo>
                  <a:lnTo>
                    <a:pt x="3014" y="2136"/>
                  </a:lnTo>
                  <a:lnTo>
                    <a:pt x="3011" y="2146"/>
                  </a:lnTo>
                  <a:lnTo>
                    <a:pt x="3008" y="2153"/>
                  </a:lnTo>
                  <a:lnTo>
                    <a:pt x="3005" y="2161"/>
                  </a:lnTo>
                  <a:lnTo>
                    <a:pt x="3001" y="2166"/>
                  </a:lnTo>
                  <a:lnTo>
                    <a:pt x="2995" y="2169"/>
                  </a:lnTo>
                  <a:lnTo>
                    <a:pt x="2990" y="2171"/>
                  </a:lnTo>
                  <a:lnTo>
                    <a:pt x="2983" y="2171"/>
                  </a:lnTo>
                  <a:lnTo>
                    <a:pt x="2976" y="2170"/>
                  </a:lnTo>
                  <a:lnTo>
                    <a:pt x="2970" y="2168"/>
                  </a:lnTo>
                  <a:lnTo>
                    <a:pt x="2968" y="2168"/>
                  </a:lnTo>
                  <a:lnTo>
                    <a:pt x="2967" y="2169"/>
                  </a:lnTo>
                  <a:lnTo>
                    <a:pt x="2964" y="2172"/>
                  </a:lnTo>
                  <a:lnTo>
                    <a:pt x="2962" y="2175"/>
                  </a:lnTo>
                  <a:lnTo>
                    <a:pt x="2958" y="2186"/>
                  </a:lnTo>
                  <a:lnTo>
                    <a:pt x="2956" y="2198"/>
                  </a:lnTo>
                  <a:lnTo>
                    <a:pt x="2956" y="2206"/>
                  </a:lnTo>
                  <a:lnTo>
                    <a:pt x="2956" y="2213"/>
                  </a:lnTo>
                  <a:lnTo>
                    <a:pt x="2956" y="2219"/>
                  </a:lnTo>
                  <a:lnTo>
                    <a:pt x="2958" y="2227"/>
                  </a:lnTo>
                  <a:lnTo>
                    <a:pt x="2960" y="2233"/>
                  </a:lnTo>
                  <a:lnTo>
                    <a:pt x="2963" y="2239"/>
                  </a:lnTo>
                  <a:lnTo>
                    <a:pt x="2969" y="2244"/>
                  </a:lnTo>
                  <a:lnTo>
                    <a:pt x="2974" y="2250"/>
                  </a:lnTo>
                  <a:lnTo>
                    <a:pt x="2983" y="2255"/>
                  </a:lnTo>
                  <a:lnTo>
                    <a:pt x="2988" y="2261"/>
                  </a:lnTo>
                  <a:lnTo>
                    <a:pt x="2993" y="2267"/>
                  </a:lnTo>
                  <a:lnTo>
                    <a:pt x="2996" y="2275"/>
                  </a:lnTo>
                  <a:lnTo>
                    <a:pt x="2997" y="2282"/>
                  </a:lnTo>
                  <a:lnTo>
                    <a:pt x="2997" y="2289"/>
                  </a:lnTo>
                  <a:lnTo>
                    <a:pt x="2996" y="2298"/>
                  </a:lnTo>
                  <a:lnTo>
                    <a:pt x="2993" y="2306"/>
                  </a:lnTo>
                  <a:lnTo>
                    <a:pt x="2979" y="2341"/>
                  </a:lnTo>
                  <a:lnTo>
                    <a:pt x="2962" y="2376"/>
                  </a:lnTo>
                  <a:lnTo>
                    <a:pt x="2950" y="2407"/>
                  </a:lnTo>
                  <a:lnTo>
                    <a:pt x="2939" y="2440"/>
                  </a:lnTo>
                  <a:lnTo>
                    <a:pt x="2934" y="2457"/>
                  </a:lnTo>
                  <a:lnTo>
                    <a:pt x="2929" y="2476"/>
                  </a:lnTo>
                  <a:lnTo>
                    <a:pt x="2925" y="2496"/>
                  </a:lnTo>
                  <a:lnTo>
                    <a:pt x="2922" y="2516"/>
                  </a:lnTo>
                  <a:lnTo>
                    <a:pt x="2918" y="2539"/>
                  </a:lnTo>
                  <a:lnTo>
                    <a:pt x="2916" y="2565"/>
                  </a:lnTo>
                  <a:lnTo>
                    <a:pt x="2914" y="2593"/>
                  </a:lnTo>
                  <a:lnTo>
                    <a:pt x="2914" y="2623"/>
                  </a:lnTo>
                  <a:lnTo>
                    <a:pt x="2914" y="2656"/>
                  </a:lnTo>
                  <a:lnTo>
                    <a:pt x="2916" y="2692"/>
                  </a:lnTo>
                  <a:lnTo>
                    <a:pt x="2919" y="2730"/>
                  </a:lnTo>
                  <a:lnTo>
                    <a:pt x="2923" y="2773"/>
                  </a:lnTo>
                  <a:lnTo>
                    <a:pt x="2926" y="2794"/>
                  </a:lnTo>
                  <a:lnTo>
                    <a:pt x="2930" y="2810"/>
                  </a:lnTo>
                  <a:lnTo>
                    <a:pt x="2936" y="2822"/>
                  </a:lnTo>
                  <a:lnTo>
                    <a:pt x="2940" y="2834"/>
                  </a:lnTo>
                  <a:lnTo>
                    <a:pt x="2945" y="2844"/>
                  </a:lnTo>
                  <a:lnTo>
                    <a:pt x="2948" y="2856"/>
                  </a:lnTo>
                  <a:lnTo>
                    <a:pt x="2950" y="2869"/>
                  </a:lnTo>
                  <a:lnTo>
                    <a:pt x="2951" y="2887"/>
                  </a:lnTo>
                  <a:lnTo>
                    <a:pt x="2950" y="2920"/>
                  </a:lnTo>
                  <a:lnTo>
                    <a:pt x="2948" y="2956"/>
                  </a:lnTo>
                  <a:lnTo>
                    <a:pt x="2948" y="2974"/>
                  </a:lnTo>
                  <a:lnTo>
                    <a:pt x="2950" y="2989"/>
                  </a:lnTo>
                  <a:lnTo>
                    <a:pt x="2952" y="2997"/>
                  </a:lnTo>
                  <a:lnTo>
                    <a:pt x="2954" y="3003"/>
                  </a:lnTo>
                  <a:lnTo>
                    <a:pt x="2958" y="3010"/>
                  </a:lnTo>
                  <a:lnTo>
                    <a:pt x="2962" y="3015"/>
                  </a:lnTo>
                  <a:lnTo>
                    <a:pt x="2952" y="3059"/>
                  </a:lnTo>
                  <a:lnTo>
                    <a:pt x="2942" y="3101"/>
                  </a:lnTo>
                  <a:lnTo>
                    <a:pt x="2930" y="3141"/>
                  </a:lnTo>
                  <a:lnTo>
                    <a:pt x="2918" y="3180"/>
                  </a:lnTo>
                  <a:lnTo>
                    <a:pt x="2892" y="3254"/>
                  </a:lnTo>
                  <a:lnTo>
                    <a:pt x="2866" y="3328"/>
                  </a:lnTo>
                  <a:lnTo>
                    <a:pt x="2852" y="3364"/>
                  </a:lnTo>
                  <a:lnTo>
                    <a:pt x="2839" y="3401"/>
                  </a:lnTo>
                  <a:lnTo>
                    <a:pt x="2827" y="3438"/>
                  </a:lnTo>
                  <a:lnTo>
                    <a:pt x="2816" y="3477"/>
                  </a:lnTo>
                  <a:lnTo>
                    <a:pt x="2805" y="3516"/>
                  </a:lnTo>
                  <a:lnTo>
                    <a:pt x="2795" y="3557"/>
                  </a:lnTo>
                  <a:lnTo>
                    <a:pt x="2788" y="3600"/>
                  </a:lnTo>
                  <a:lnTo>
                    <a:pt x="2781" y="3645"/>
                  </a:lnTo>
                  <a:lnTo>
                    <a:pt x="2779" y="3661"/>
                  </a:lnTo>
                  <a:lnTo>
                    <a:pt x="2779" y="3676"/>
                  </a:lnTo>
                  <a:lnTo>
                    <a:pt x="2779" y="3691"/>
                  </a:lnTo>
                  <a:lnTo>
                    <a:pt x="2780" y="3703"/>
                  </a:lnTo>
                  <a:lnTo>
                    <a:pt x="2785" y="3726"/>
                  </a:lnTo>
                  <a:lnTo>
                    <a:pt x="2790" y="3744"/>
                  </a:lnTo>
                  <a:lnTo>
                    <a:pt x="2795" y="3761"/>
                  </a:lnTo>
                  <a:lnTo>
                    <a:pt x="2798" y="3777"/>
                  </a:lnTo>
                  <a:lnTo>
                    <a:pt x="2798" y="3786"/>
                  </a:lnTo>
                  <a:lnTo>
                    <a:pt x="2798" y="3795"/>
                  </a:lnTo>
                  <a:lnTo>
                    <a:pt x="2795" y="3803"/>
                  </a:lnTo>
                  <a:lnTo>
                    <a:pt x="2791" y="3812"/>
                  </a:lnTo>
                  <a:lnTo>
                    <a:pt x="2788" y="3819"/>
                  </a:lnTo>
                  <a:lnTo>
                    <a:pt x="2783" y="3824"/>
                  </a:lnTo>
                  <a:lnTo>
                    <a:pt x="2778" y="3830"/>
                  </a:lnTo>
                  <a:lnTo>
                    <a:pt x="2772" y="3835"/>
                  </a:lnTo>
                  <a:lnTo>
                    <a:pt x="2759" y="3846"/>
                  </a:lnTo>
                  <a:lnTo>
                    <a:pt x="2744" y="3857"/>
                  </a:lnTo>
                  <a:lnTo>
                    <a:pt x="2713" y="3877"/>
                  </a:lnTo>
                  <a:lnTo>
                    <a:pt x="2688" y="3892"/>
                  </a:lnTo>
                  <a:lnTo>
                    <a:pt x="2676" y="3902"/>
                  </a:lnTo>
                  <a:lnTo>
                    <a:pt x="2663" y="3914"/>
                  </a:lnTo>
                  <a:lnTo>
                    <a:pt x="2650" y="3926"/>
                  </a:lnTo>
                  <a:lnTo>
                    <a:pt x="2636" y="3941"/>
                  </a:lnTo>
                  <a:lnTo>
                    <a:pt x="2623" y="3956"/>
                  </a:lnTo>
                  <a:lnTo>
                    <a:pt x="2612" y="3973"/>
                  </a:lnTo>
                  <a:lnTo>
                    <a:pt x="2600" y="3992"/>
                  </a:lnTo>
                  <a:lnTo>
                    <a:pt x="2590" y="4014"/>
                  </a:lnTo>
                  <a:lnTo>
                    <a:pt x="2574" y="4006"/>
                  </a:lnTo>
                  <a:lnTo>
                    <a:pt x="2559" y="3999"/>
                  </a:lnTo>
                  <a:lnTo>
                    <a:pt x="2545" y="3990"/>
                  </a:lnTo>
                  <a:lnTo>
                    <a:pt x="2532" y="3981"/>
                  </a:lnTo>
                  <a:lnTo>
                    <a:pt x="2508" y="3962"/>
                  </a:lnTo>
                  <a:lnTo>
                    <a:pt x="2485" y="3942"/>
                  </a:lnTo>
                  <a:lnTo>
                    <a:pt x="2463" y="3920"/>
                  </a:lnTo>
                  <a:lnTo>
                    <a:pt x="2439" y="3898"/>
                  </a:lnTo>
                  <a:lnTo>
                    <a:pt x="2427" y="3887"/>
                  </a:lnTo>
                  <a:lnTo>
                    <a:pt x="2414" y="3876"/>
                  </a:lnTo>
                  <a:lnTo>
                    <a:pt x="2400" y="3865"/>
                  </a:lnTo>
                  <a:lnTo>
                    <a:pt x="2384" y="385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4355034" y="3122099"/>
              <a:ext cx="1047791" cy="1148452"/>
            </a:xfrm>
            <a:custGeom>
              <a:avLst/>
              <a:gdLst/>
              <a:ahLst/>
              <a:cxnLst>
                <a:cxn ang="0">
                  <a:pos x="2279" y="3625"/>
                </a:cxn>
                <a:cxn ang="0">
                  <a:pos x="2369" y="3392"/>
                </a:cxn>
                <a:cxn ang="0">
                  <a:pos x="2467" y="3217"/>
                </a:cxn>
                <a:cxn ang="0">
                  <a:pos x="2481" y="3010"/>
                </a:cxn>
                <a:cxn ang="0">
                  <a:pos x="2199" y="2903"/>
                </a:cxn>
                <a:cxn ang="0">
                  <a:pos x="1999" y="2886"/>
                </a:cxn>
                <a:cxn ang="0">
                  <a:pos x="1847" y="2685"/>
                </a:cxn>
                <a:cxn ang="0">
                  <a:pos x="1382" y="2454"/>
                </a:cxn>
                <a:cxn ang="0">
                  <a:pos x="1147" y="2478"/>
                </a:cxn>
                <a:cxn ang="0">
                  <a:pos x="1043" y="2329"/>
                </a:cxn>
                <a:cxn ang="0">
                  <a:pos x="801" y="2258"/>
                </a:cxn>
                <a:cxn ang="0">
                  <a:pos x="556" y="2411"/>
                </a:cxn>
                <a:cxn ang="0">
                  <a:pos x="331" y="2514"/>
                </a:cxn>
                <a:cxn ang="0">
                  <a:pos x="149" y="2603"/>
                </a:cxn>
                <a:cxn ang="0">
                  <a:pos x="196" y="2444"/>
                </a:cxn>
                <a:cxn ang="0">
                  <a:pos x="128" y="2202"/>
                </a:cxn>
                <a:cxn ang="0">
                  <a:pos x="85" y="1942"/>
                </a:cxn>
                <a:cxn ang="0">
                  <a:pos x="119" y="1787"/>
                </a:cxn>
                <a:cxn ang="0">
                  <a:pos x="153" y="1672"/>
                </a:cxn>
                <a:cxn ang="0">
                  <a:pos x="140" y="1538"/>
                </a:cxn>
                <a:cxn ang="0">
                  <a:pos x="84" y="1336"/>
                </a:cxn>
                <a:cxn ang="0">
                  <a:pos x="126" y="1224"/>
                </a:cxn>
                <a:cxn ang="0">
                  <a:pos x="166" y="1140"/>
                </a:cxn>
                <a:cxn ang="0">
                  <a:pos x="10" y="1057"/>
                </a:cxn>
                <a:cxn ang="0">
                  <a:pos x="108" y="852"/>
                </a:cxn>
                <a:cxn ang="0">
                  <a:pos x="318" y="632"/>
                </a:cxn>
                <a:cxn ang="0">
                  <a:pos x="451" y="748"/>
                </a:cxn>
                <a:cxn ang="0">
                  <a:pos x="668" y="847"/>
                </a:cxn>
                <a:cxn ang="0">
                  <a:pos x="854" y="754"/>
                </a:cxn>
                <a:cxn ang="0">
                  <a:pos x="1102" y="633"/>
                </a:cxn>
                <a:cxn ang="0">
                  <a:pos x="1118" y="299"/>
                </a:cxn>
                <a:cxn ang="0">
                  <a:pos x="1277" y="242"/>
                </a:cxn>
                <a:cxn ang="0">
                  <a:pos x="1481" y="320"/>
                </a:cxn>
                <a:cxn ang="0">
                  <a:pos x="1794" y="248"/>
                </a:cxn>
                <a:cxn ang="0">
                  <a:pos x="1984" y="145"/>
                </a:cxn>
                <a:cxn ang="0">
                  <a:pos x="2183" y="19"/>
                </a:cxn>
                <a:cxn ang="0">
                  <a:pos x="2321" y="201"/>
                </a:cxn>
                <a:cxn ang="0">
                  <a:pos x="2413" y="347"/>
                </a:cxn>
                <a:cxn ang="0">
                  <a:pos x="2526" y="313"/>
                </a:cxn>
                <a:cxn ang="0">
                  <a:pos x="2617" y="211"/>
                </a:cxn>
                <a:cxn ang="0">
                  <a:pos x="2753" y="104"/>
                </a:cxn>
                <a:cxn ang="0">
                  <a:pos x="2859" y="17"/>
                </a:cxn>
                <a:cxn ang="0">
                  <a:pos x="3071" y="102"/>
                </a:cxn>
                <a:cxn ang="0">
                  <a:pos x="3226" y="185"/>
                </a:cxn>
                <a:cxn ang="0">
                  <a:pos x="3348" y="227"/>
                </a:cxn>
                <a:cxn ang="0">
                  <a:pos x="3426" y="401"/>
                </a:cxn>
                <a:cxn ang="0">
                  <a:pos x="3521" y="650"/>
                </a:cxn>
                <a:cxn ang="0">
                  <a:pos x="3528" y="925"/>
                </a:cxn>
                <a:cxn ang="0">
                  <a:pos x="3346" y="938"/>
                </a:cxn>
                <a:cxn ang="0">
                  <a:pos x="3446" y="1136"/>
                </a:cxn>
                <a:cxn ang="0">
                  <a:pos x="3482" y="1227"/>
                </a:cxn>
                <a:cxn ang="0">
                  <a:pos x="3622" y="1376"/>
                </a:cxn>
                <a:cxn ang="0">
                  <a:pos x="3232" y="1895"/>
                </a:cxn>
                <a:cxn ang="0">
                  <a:pos x="3152" y="1768"/>
                </a:cxn>
                <a:cxn ang="0">
                  <a:pos x="3047" y="1798"/>
                </a:cxn>
                <a:cxn ang="0">
                  <a:pos x="3090" y="1926"/>
                </a:cxn>
                <a:cxn ang="0">
                  <a:pos x="2994" y="2013"/>
                </a:cxn>
                <a:cxn ang="0">
                  <a:pos x="2967" y="2169"/>
                </a:cxn>
                <a:cxn ang="0">
                  <a:pos x="2993" y="2306"/>
                </a:cxn>
                <a:cxn ang="0">
                  <a:pos x="2940" y="2834"/>
                </a:cxn>
                <a:cxn ang="0">
                  <a:pos x="2839" y="3401"/>
                </a:cxn>
                <a:cxn ang="0">
                  <a:pos x="2783" y="3824"/>
                </a:cxn>
                <a:cxn ang="0">
                  <a:pos x="2485" y="3942"/>
                </a:cxn>
              </a:cxnLst>
              <a:rect l="0" t="0" r="r" b="b"/>
              <a:pathLst>
                <a:path w="3663" h="4014">
                  <a:moveTo>
                    <a:pt x="2384" y="3854"/>
                  </a:moveTo>
                  <a:lnTo>
                    <a:pt x="2388" y="3840"/>
                  </a:lnTo>
                  <a:lnTo>
                    <a:pt x="2391" y="3830"/>
                  </a:lnTo>
                  <a:lnTo>
                    <a:pt x="2393" y="3823"/>
                  </a:lnTo>
                  <a:lnTo>
                    <a:pt x="2395" y="3819"/>
                  </a:lnTo>
                  <a:lnTo>
                    <a:pt x="2396" y="3813"/>
                  </a:lnTo>
                  <a:lnTo>
                    <a:pt x="2395" y="3808"/>
                  </a:lnTo>
                  <a:lnTo>
                    <a:pt x="2391" y="3799"/>
                  </a:lnTo>
                  <a:lnTo>
                    <a:pt x="2384" y="3787"/>
                  </a:lnTo>
                  <a:lnTo>
                    <a:pt x="2372" y="3767"/>
                  </a:lnTo>
                  <a:lnTo>
                    <a:pt x="2359" y="3750"/>
                  </a:lnTo>
                  <a:lnTo>
                    <a:pt x="2346" y="3733"/>
                  </a:lnTo>
                  <a:lnTo>
                    <a:pt x="2334" y="3717"/>
                  </a:lnTo>
                  <a:lnTo>
                    <a:pt x="2321" y="3699"/>
                  </a:lnTo>
                  <a:lnTo>
                    <a:pt x="2309" y="3681"/>
                  </a:lnTo>
                  <a:lnTo>
                    <a:pt x="2303" y="3671"/>
                  </a:lnTo>
                  <a:lnTo>
                    <a:pt x="2298" y="3661"/>
                  </a:lnTo>
                  <a:lnTo>
                    <a:pt x="2293" y="3649"/>
                  </a:lnTo>
                  <a:lnTo>
                    <a:pt x="2289" y="3637"/>
                  </a:lnTo>
                  <a:lnTo>
                    <a:pt x="2279" y="3625"/>
                  </a:lnTo>
                  <a:lnTo>
                    <a:pt x="2268" y="3612"/>
                  </a:lnTo>
                  <a:lnTo>
                    <a:pt x="2263" y="3603"/>
                  </a:lnTo>
                  <a:lnTo>
                    <a:pt x="2258" y="3594"/>
                  </a:lnTo>
                  <a:lnTo>
                    <a:pt x="2254" y="3584"/>
                  </a:lnTo>
                  <a:lnTo>
                    <a:pt x="2251" y="3572"/>
                  </a:lnTo>
                  <a:lnTo>
                    <a:pt x="2248" y="3559"/>
                  </a:lnTo>
                  <a:lnTo>
                    <a:pt x="2248" y="3545"/>
                  </a:lnTo>
                  <a:lnTo>
                    <a:pt x="2251" y="3528"/>
                  </a:lnTo>
                  <a:lnTo>
                    <a:pt x="2255" y="3510"/>
                  </a:lnTo>
                  <a:lnTo>
                    <a:pt x="2263" y="3489"/>
                  </a:lnTo>
                  <a:lnTo>
                    <a:pt x="2272" y="3466"/>
                  </a:lnTo>
                  <a:lnTo>
                    <a:pt x="2285" y="3441"/>
                  </a:lnTo>
                  <a:lnTo>
                    <a:pt x="2301" y="3413"/>
                  </a:lnTo>
                  <a:lnTo>
                    <a:pt x="2306" y="3407"/>
                  </a:lnTo>
                  <a:lnTo>
                    <a:pt x="2312" y="3403"/>
                  </a:lnTo>
                  <a:lnTo>
                    <a:pt x="2320" y="3401"/>
                  </a:lnTo>
                  <a:lnTo>
                    <a:pt x="2327" y="3399"/>
                  </a:lnTo>
                  <a:lnTo>
                    <a:pt x="2344" y="3398"/>
                  </a:lnTo>
                  <a:lnTo>
                    <a:pt x="2360" y="3395"/>
                  </a:lnTo>
                  <a:lnTo>
                    <a:pt x="2369" y="3392"/>
                  </a:lnTo>
                  <a:lnTo>
                    <a:pt x="2377" y="3388"/>
                  </a:lnTo>
                  <a:lnTo>
                    <a:pt x="2380" y="3385"/>
                  </a:lnTo>
                  <a:lnTo>
                    <a:pt x="2383" y="3381"/>
                  </a:lnTo>
                  <a:lnTo>
                    <a:pt x="2386" y="3377"/>
                  </a:lnTo>
                  <a:lnTo>
                    <a:pt x="2390" y="3373"/>
                  </a:lnTo>
                  <a:lnTo>
                    <a:pt x="2392" y="3367"/>
                  </a:lnTo>
                  <a:lnTo>
                    <a:pt x="2395" y="3362"/>
                  </a:lnTo>
                  <a:lnTo>
                    <a:pt x="2396" y="3355"/>
                  </a:lnTo>
                  <a:lnTo>
                    <a:pt x="2399" y="3347"/>
                  </a:lnTo>
                  <a:lnTo>
                    <a:pt x="2401" y="3329"/>
                  </a:lnTo>
                  <a:lnTo>
                    <a:pt x="2402" y="3307"/>
                  </a:lnTo>
                  <a:lnTo>
                    <a:pt x="2403" y="3298"/>
                  </a:lnTo>
                  <a:lnTo>
                    <a:pt x="2405" y="3289"/>
                  </a:lnTo>
                  <a:lnTo>
                    <a:pt x="2410" y="3281"/>
                  </a:lnTo>
                  <a:lnTo>
                    <a:pt x="2415" y="3271"/>
                  </a:lnTo>
                  <a:lnTo>
                    <a:pt x="2422" y="3262"/>
                  </a:lnTo>
                  <a:lnTo>
                    <a:pt x="2428" y="3252"/>
                  </a:lnTo>
                  <a:lnTo>
                    <a:pt x="2437" y="3243"/>
                  </a:lnTo>
                  <a:lnTo>
                    <a:pt x="2446" y="3234"/>
                  </a:lnTo>
                  <a:lnTo>
                    <a:pt x="2467" y="3217"/>
                  </a:lnTo>
                  <a:lnTo>
                    <a:pt x="2488" y="3200"/>
                  </a:lnTo>
                  <a:lnTo>
                    <a:pt x="2510" y="3185"/>
                  </a:lnTo>
                  <a:lnTo>
                    <a:pt x="2531" y="3173"/>
                  </a:lnTo>
                  <a:lnTo>
                    <a:pt x="2541" y="3165"/>
                  </a:lnTo>
                  <a:lnTo>
                    <a:pt x="2550" y="3158"/>
                  </a:lnTo>
                  <a:lnTo>
                    <a:pt x="2556" y="3149"/>
                  </a:lnTo>
                  <a:lnTo>
                    <a:pt x="2562" y="3139"/>
                  </a:lnTo>
                  <a:lnTo>
                    <a:pt x="2565" y="3129"/>
                  </a:lnTo>
                  <a:lnTo>
                    <a:pt x="2566" y="3119"/>
                  </a:lnTo>
                  <a:lnTo>
                    <a:pt x="2566" y="3108"/>
                  </a:lnTo>
                  <a:lnTo>
                    <a:pt x="2564" y="3097"/>
                  </a:lnTo>
                  <a:lnTo>
                    <a:pt x="2562" y="3088"/>
                  </a:lnTo>
                  <a:lnTo>
                    <a:pt x="2556" y="3078"/>
                  </a:lnTo>
                  <a:lnTo>
                    <a:pt x="2551" y="3068"/>
                  </a:lnTo>
                  <a:lnTo>
                    <a:pt x="2544" y="3058"/>
                  </a:lnTo>
                  <a:lnTo>
                    <a:pt x="2536" y="3049"/>
                  </a:lnTo>
                  <a:lnTo>
                    <a:pt x="2527" y="3042"/>
                  </a:lnTo>
                  <a:lnTo>
                    <a:pt x="2516" y="3035"/>
                  </a:lnTo>
                  <a:lnTo>
                    <a:pt x="2505" y="3028"/>
                  </a:lnTo>
                  <a:lnTo>
                    <a:pt x="2481" y="3010"/>
                  </a:lnTo>
                  <a:lnTo>
                    <a:pt x="2459" y="2994"/>
                  </a:lnTo>
                  <a:lnTo>
                    <a:pt x="2438" y="2982"/>
                  </a:lnTo>
                  <a:lnTo>
                    <a:pt x="2419" y="2972"/>
                  </a:lnTo>
                  <a:lnTo>
                    <a:pt x="2402" y="2965"/>
                  </a:lnTo>
                  <a:lnTo>
                    <a:pt x="2385" y="2960"/>
                  </a:lnTo>
                  <a:lnTo>
                    <a:pt x="2371" y="2957"/>
                  </a:lnTo>
                  <a:lnTo>
                    <a:pt x="2358" y="2955"/>
                  </a:lnTo>
                  <a:lnTo>
                    <a:pt x="2334" y="2953"/>
                  </a:lnTo>
                  <a:lnTo>
                    <a:pt x="2312" y="2952"/>
                  </a:lnTo>
                  <a:lnTo>
                    <a:pt x="2303" y="2951"/>
                  </a:lnTo>
                  <a:lnTo>
                    <a:pt x="2293" y="2949"/>
                  </a:lnTo>
                  <a:lnTo>
                    <a:pt x="2285" y="2946"/>
                  </a:lnTo>
                  <a:lnTo>
                    <a:pt x="2276" y="2941"/>
                  </a:lnTo>
                  <a:lnTo>
                    <a:pt x="2264" y="2933"/>
                  </a:lnTo>
                  <a:lnTo>
                    <a:pt x="2252" y="2925"/>
                  </a:lnTo>
                  <a:lnTo>
                    <a:pt x="2240" y="2919"/>
                  </a:lnTo>
                  <a:lnTo>
                    <a:pt x="2229" y="2914"/>
                  </a:lnTo>
                  <a:lnTo>
                    <a:pt x="2219" y="2910"/>
                  </a:lnTo>
                  <a:lnTo>
                    <a:pt x="2208" y="2907"/>
                  </a:lnTo>
                  <a:lnTo>
                    <a:pt x="2199" y="2903"/>
                  </a:lnTo>
                  <a:lnTo>
                    <a:pt x="2189" y="2902"/>
                  </a:lnTo>
                  <a:lnTo>
                    <a:pt x="2180" y="2901"/>
                  </a:lnTo>
                  <a:lnTo>
                    <a:pt x="2173" y="2900"/>
                  </a:lnTo>
                  <a:lnTo>
                    <a:pt x="2164" y="2901"/>
                  </a:lnTo>
                  <a:lnTo>
                    <a:pt x="2156" y="2901"/>
                  </a:lnTo>
                  <a:lnTo>
                    <a:pt x="2142" y="2903"/>
                  </a:lnTo>
                  <a:lnTo>
                    <a:pt x="2129" y="2908"/>
                  </a:lnTo>
                  <a:lnTo>
                    <a:pt x="2104" y="2917"/>
                  </a:lnTo>
                  <a:lnTo>
                    <a:pt x="2081" y="2925"/>
                  </a:lnTo>
                  <a:lnTo>
                    <a:pt x="2068" y="2927"/>
                  </a:lnTo>
                  <a:lnTo>
                    <a:pt x="2058" y="2929"/>
                  </a:lnTo>
                  <a:lnTo>
                    <a:pt x="2051" y="2929"/>
                  </a:lnTo>
                  <a:lnTo>
                    <a:pt x="2045" y="2927"/>
                  </a:lnTo>
                  <a:lnTo>
                    <a:pt x="2039" y="2925"/>
                  </a:lnTo>
                  <a:lnTo>
                    <a:pt x="2033" y="2923"/>
                  </a:lnTo>
                  <a:lnTo>
                    <a:pt x="2022" y="2917"/>
                  </a:lnTo>
                  <a:lnTo>
                    <a:pt x="2014" y="2910"/>
                  </a:lnTo>
                  <a:lnTo>
                    <a:pt x="2007" y="2902"/>
                  </a:lnTo>
                  <a:lnTo>
                    <a:pt x="2003" y="2893"/>
                  </a:lnTo>
                  <a:lnTo>
                    <a:pt x="1999" y="2886"/>
                  </a:lnTo>
                  <a:lnTo>
                    <a:pt x="1997" y="2876"/>
                  </a:lnTo>
                  <a:lnTo>
                    <a:pt x="1996" y="2866"/>
                  </a:lnTo>
                  <a:lnTo>
                    <a:pt x="1996" y="2856"/>
                  </a:lnTo>
                  <a:lnTo>
                    <a:pt x="1995" y="2846"/>
                  </a:lnTo>
                  <a:lnTo>
                    <a:pt x="1994" y="2836"/>
                  </a:lnTo>
                  <a:lnTo>
                    <a:pt x="1992" y="2826"/>
                  </a:lnTo>
                  <a:lnTo>
                    <a:pt x="1988" y="2815"/>
                  </a:lnTo>
                  <a:lnTo>
                    <a:pt x="1984" y="2805"/>
                  </a:lnTo>
                  <a:lnTo>
                    <a:pt x="1979" y="2794"/>
                  </a:lnTo>
                  <a:lnTo>
                    <a:pt x="1970" y="2784"/>
                  </a:lnTo>
                  <a:lnTo>
                    <a:pt x="1959" y="2773"/>
                  </a:lnTo>
                  <a:lnTo>
                    <a:pt x="1956" y="2769"/>
                  </a:lnTo>
                  <a:lnTo>
                    <a:pt x="1946" y="2754"/>
                  </a:lnTo>
                  <a:lnTo>
                    <a:pt x="1938" y="2745"/>
                  </a:lnTo>
                  <a:lnTo>
                    <a:pt x="1929" y="2736"/>
                  </a:lnTo>
                  <a:lnTo>
                    <a:pt x="1917" y="2725"/>
                  </a:lnTo>
                  <a:lnTo>
                    <a:pt x="1904" y="2715"/>
                  </a:lnTo>
                  <a:lnTo>
                    <a:pt x="1888" y="2704"/>
                  </a:lnTo>
                  <a:lnTo>
                    <a:pt x="1869" y="2694"/>
                  </a:lnTo>
                  <a:lnTo>
                    <a:pt x="1847" y="2685"/>
                  </a:lnTo>
                  <a:lnTo>
                    <a:pt x="1824" y="2678"/>
                  </a:lnTo>
                  <a:lnTo>
                    <a:pt x="1811" y="2674"/>
                  </a:lnTo>
                  <a:lnTo>
                    <a:pt x="1797" y="2671"/>
                  </a:lnTo>
                  <a:lnTo>
                    <a:pt x="1782" y="2669"/>
                  </a:lnTo>
                  <a:lnTo>
                    <a:pt x="1767" y="2668"/>
                  </a:lnTo>
                  <a:lnTo>
                    <a:pt x="1751" y="2667"/>
                  </a:lnTo>
                  <a:lnTo>
                    <a:pt x="1734" y="2667"/>
                  </a:lnTo>
                  <a:lnTo>
                    <a:pt x="1717" y="2667"/>
                  </a:lnTo>
                  <a:lnTo>
                    <a:pt x="1698" y="2668"/>
                  </a:lnTo>
                  <a:lnTo>
                    <a:pt x="1668" y="2648"/>
                  </a:lnTo>
                  <a:lnTo>
                    <a:pt x="1635" y="2627"/>
                  </a:lnTo>
                  <a:lnTo>
                    <a:pt x="1601" y="2607"/>
                  </a:lnTo>
                  <a:lnTo>
                    <a:pt x="1566" y="2587"/>
                  </a:lnTo>
                  <a:lnTo>
                    <a:pt x="1532" y="2566"/>
                  </a:lnTo>
                  <a:lnTo>
                    <a:pt x="1499" y="2545"/>
                  </a:lnTo>
                  <a:lnTo>
                    <a:pt x="1469" y="2525"/>
                  </a:lnTo>
                  <a:lnTo>
                    <a:pt x="1442" y="2505"/>
                  </a:lnTo>
                  <a:lnTo>
                    <a:pt x="1413" y="2479"/>
                  </a:lnTo>
                  <a:lnTo>
                    <a:pt x="1389" y="2458"/>
                  </a:lnTo>
                  <a:lnTo>
                    <a:pt x="1382" y="2454"/>
                  </a:lnTo>
                  <a:lnTo>
                    <a:pt x="1374" y="2449"/>
                  </a:lnTo>
                  <a:lnTo>
                    <a:pt x="1366" y="2445"/>
                  </a:lnTo>
                  <a:lnTo>
                    <a:pt x="1356" y="2442"/>
                  </a:lnTo>
                  <a:lnTo>
                    <a:pt x="1345" y="2438"/>
                  </a:lnTo>
                  <a:lnTo>
                    <a:pt x="1333" y="2435"/>
                  </a:lnTo>
                  <a:lnTo>
                    <a:pt x="1317" y="2433"/>
                  </a:lnTo>
                  <a:lnTo>
                    <a:pt x="1301" y="2430"/>
                  </a:lnTo>
                  <a:lnTo>
                    <a:pt x="1283" y="2429"/>
                  </a:lnTo>
                  <a:lnTo>
                    <a:pt x="1269" y="2429"/>
                  </a:lnTo>
                  <a:lnTo>
                    <a:pt x="1255" y="2432"/>
                  </a:lnTo>
                  <a:lnTo>
                    <a:pt x="1243" y="2435"/>
                  </a:lnTo>
                  <a:lnTo>
                    <a:pt x="1232" y="2441"/>
                  </a:lnTo>
                  <a:lnTo>
                    <a:pt x="1221" y="2446"/>
                  </a:lnTo>
                  <a:lnTo>
                    <a:pt x="1211" y="2453"/>
                  </a:lnTo>
                  <a:lnTo>
                    <a:pt x="1201" y="2459"/>
                  </a:lnTo>
                  <a:lnTo>
                    <a:pt x="1191" y="2465"/>
                  </a:lnTo>
                  <a:lnTo>
                    <a:pt x="1181" y="2470"/>
                  </a:lnTo>
                  <a:lnTo>
                    <a:pt x="1172" y="2475"/>
                  </a:lnTo>
                  <a:lnTo>
                    <a:pt x="1159" y="2477"/>
                  </a:lnTo>
                  <a:lnTo>
                    <a:pt x="1147" y="2478"/>
                  </a:lnTo>
                  <a:lnTo>
                    <a:pt x="1134" y="2477"/>
                  </a:lnTo>
                  <a:lnTo>
                    <a:pt x="1127" y="2475"/>
                  </a:lnTo>
                  <a:lnTo>
                    <a:pt x="1119" y="2472"/>
                  </a:lnTo>
                  <a:lnTo>
                    <a:pt x="1111" y="2470"/>
                  </a:lnTo>
                  <a:lnTo>
                    <a:pt x="1102" y="2466"/>
                  </a:lnTo>
                  <a:lnTo>
                    <a:pt x="1083" y="2459"/>
                  </a:lnTo>
                  <a:lnTo>
                    <a:pt x="1053" y="2448"/>
                  </a:lnTo>
                  <a:lnTo>
                    <a:pt x="1039" y="2441"/>
                  </a:lnTo>
                  <a:lnTo>
                    <a:pt x="1027" y="2433"/>
                  </a:lnTo>
                  <a:lnTo>
                    <a:pt x="1021" y="2428"/>
                  </a:lnTo>
                  <a:lnTo>
                    <a:pt x="1018" y="2423"/>
                  </a:lnTo>
                  <a:lnTo>
                    <a:pt x="1015" y="2418"/>
                  </a:lnTo>
                  <a:lnTo>
                    <a:pt x="1015" y="2412"/>
                  </a:lnTo>
                  <a:lnTo>
                    <a:pt x="1015" y="2405"/>
                  </a:lnTo>
                  <a:lnTo>
                    <a:pt x="1017" y="2397"/>
                  </a:lnTo>
                  <a:lnTo>
                    <a:pt x="1020" y="2388"/>
                  </a:lnTo>
                  <a:lnTo>
                    <a:pt x="1025" y="2379"/>
                  </a:lnTo>
                  <a:lnTo>
                    <a:pt x="1033" y="2360"/>
                  </a:lnTo>
                  <a:lnTo>
                    <a:pt x="1041" y="2339"/>
                  </a:lnTo>
                  <a:lnTo>
                    <a:pt x="1043" y="2329"/>
                  </a:lnTo>
                  <a:lnTo>
                    <a:pt x="1044" y="2319"/>
                  </a:lnTo>
                  <a:lnTo>
                    <a:pt x="1044" y="2310"/>
                  </a:lnTo>
                  <a:lnTo>
                    <a:pt x="1041" y="2301"/>
                  </a:lnTo>
                  <a:lnTo>
                    <a:pt x="1040" y="2297"/>
                  </a:lnTo>
                  <a:lnTo>
                    <a:pt x="1037" y="2294"/>
                  </a:lnTo>
                  <a:lnTo>
                    <a:pt x="1033" y="2290"/>
                  </a:lnTo>
                  <a:lnTo>
                    <a:pt x="1029" y="2286"/>
                  </a:lnTo>
                  <a:lnTo>
                    <a:pt x="1024" y="2283"/>
                  </a:lnTo>
                  <a:lnTo>
                    <a:pt x="1018" y="2281"/>
                  </a:lnTo>
                  <a:lnTo>
                    <a:pt x="1011" y="2277"/>
                  </a:lnTo>
                  <a:lnTo>
                    <a:pt x="1004" y="2275"/>
                  </a:lnTo>
                  <a:lnTo>
                    <a:pt x="960" y="2264"/>
                  </a:lnTo>
                  <a:lnTo>
                    <a:pt x="928" y="2258"/>
                  </a:lnTo>
                  <a:lnTo>
                    <a:pt x="914" y="2254"/>
                  </a:lnTo>
                  <a:lnTo>
                    <a:pt x="899" y="2253"/>
                  </a:lnTo>
                  <a:lnTo>
                    <a:pt x="880" y="2252"/>
                  </a:lnTo>
                  <a:lnTo>
                    <a:pt x="857" y="2252"/>
                  </a:lnTo>
                  <a:lnTo>
                    <a:pt x="837" y="2253"/>
                  </a:lnTo>
                  <a:lnTo>
                    <a:pt x="818" y="2254"/>
                  </a:lnTo>
                  <a:lnTo>
                    <a:pt x="801" y="2258"/>
                  </a:lnTo>
                  <a:lnTo>
                    <a:pt x="783" y="2262"/>
                  </a:lnTo>
                  <a:lnTo>
                    <a:pt x="768" y="2266"/>
                  </a:lnTo>
                  <a:lnTo>
                    <a:pt x="753" y="2272"/>
                  </a:lnTo>
                  <a:lnTo>
                    <a:pt x="738" y="2278"/>
                  </a:lnTo>
                  <a:lnTo>
                    <a:pt x="724" y="2286"/>
                  </a:lnTo>
                  <a:lnTo>
                    <a:pt x="699" y="2301"/>
                  </a:lnTo>
                  <a:lnTo>
                    <a:pt x="675" y="2318"/>
                  </a:lnTo>
                  <a:lnTo>
                    <a:pt x="653" y="2334"/>
                  </a:lnTo>
                  <a:lnTo>
                    <a:pt x="633" y="2351"/>
                  </a:lnTo>
                  <a:lnTo>
                    <a:pt x="618" y="2363"/>
                  </a:lnTo>
                  <a:lnTo>
                    <a:pt x="607" y="2375"/>
                  </a:lnTo>
                  <a:lnTo>
                    <a:pt x="598" y="2385"/>
                  </a:lnTo>
                  <a:lnTo>
                    <a:pt x="592" y="2394"/>
                  </a:lnTo>
                  <a:lnTo>
                    <a:pt x="587" y="2398"/>
                  </a:lnTo>
                  <a:lnTo>
                    <a:pt x="584" y="2401"/>
                  </a:lnTo>
                  <a:lnTo>
                    <a:pt x="579" y="2403"/>
                  </a:lnTo>
                  <a:lnTo>
                    <a:pt x="575" y="2407"/>
                  </a:lnTo>
                  <a:lnTo>
                    <a:pt x="570" y="2409"/>
                  </a:lnTo>
                  <a:lnTo>
                    <a:pt x="563" y="2410"/>
                  </a:lnTo>
                  <a:lnTo>
                    <a:pt x="556" y="2411"/>
                  </a:lnTo>
                  <a:lnTo>
                    <a:pt x="548" y="2412"/>
                  </a:lnTo>
                  <a:lnTo>
                    <a:pt x="536" y="2413"/>
                  </a:lnTo>
                  <a:lnTo>
                    <a:pt x="525" y="2415"/>
                  </a:lnTo>
                  <a:lnTo>
                    <a:pt x="516" y="2419"/>
                  </a:lnTo>
                  <a:lnTo>
                    <a:pt x="507" y="2422"/>
                  </a:lnTo>
                  <a:lnTo>
                    <a:pt x="499" y="2426"/>
                  </a:lnTo>
                  <a:lnTo>
                    <a:pt x="493" y="2432"/>
                  </a:lnTo>
                  <a:lnTo>
                    <a:pt x="487" y="2437"/>
                  </a:lnTo>
                  <a:lnTo>
                    <a:pt x="482" y="2443"/>
                  </a:lnTo>
                  <a:lnTo>
                    <a:pt x="472" y="2454"/>
                  </a:lnTo>
                  <a:lnTo>
                    <a:pt x="463" y="2465"/>
                  </a:lnTo>
                  <a:lnTo>
                    <a:pt x="459" y="2469"/>
                  </a:lnTo>
                  <a:lnTo>
                    <a:pt x="454" y="2474"/>
                  </a:lnTo>
                  <a:lnTo>
                    <a:pt x="449" y="2477"/>
                  </a:lnTo>
                  <a:lnTo>
                    <a:pt x="445" y="2479"/>
                  </a:lnTo>
                  <a:lnTo>
                    <a:pt x="407" y="2491"/>
                  </a:lnTo>
                  <a:lnTo>
                    <a:pt x="379" y="2499"/>
                  </a:lnTo>
                  <a:lnTo>
                    <a:pt x="357" y="2505"/>
                  </a:lnTo>
                  <a:lnTo>
                    <a:pt x="338" y="2511"/>
                  </a:lnTo>
                  <a:lnTo>
                    <a:pt x="331" y="2514"/>
                  </a:lnTo>
                  <a:lnTo>
                    <a:pt x="322" y="2520"/>
                  </a:lnTo>
                  <a:lnTo>
                    <a:pt x="312" y="2525"/>
                  </a:lnTo>
                  <a:lnTo>
                    <a:pt x="302" y="2533"/>
                  </a:lnTo>
                  <a:lnTo>
                    <a:pt x="291" y="2543"/>
                  </a:lnTo>
                  <a:lnTo>
                    <a:pt x="279" y="2554"/>
                  </a:lnTo>
                  <a:lnTo>
                    <a:pt x="265" y="2568"/>
                  </a:lnTo>
                  <a:lnTo>
                    <a:pt x="248" y="2585"/>
                  </a:lnTo>
                  <a:lnTo>
                    <a:pt x="223" y="2599"/>
                  </a:lnTo>
                  <a:lnTo>
                    <a:pt x="203" y="2608"/>
                  </a:lnTo>
                  <a:lnTo>
                    <a:pt x="187" y="2614"/>
                  </a:lnTo>
                  <a:lnTo>
                    <a:pt x="174" y="2617"/>
                  </a:lnTo>
                  <a:lnTo>
                    <a:pt x="168" y="2618"/>
                  </a:lnTo>
                  <a:lnTo>
                    <a:pt x="164" y="2618"/>
                  </a:lnTo>
                  <a:lnTo>
                    <a:pt x="159" y="2617"/>
                  </a:lnTo>
                  <a:lnTo>
                    <a:pt x="156" y="2616"/>
                  </a:lnTo>
                  <a:lnTo>
                    <a:pt x="154" y="2615"/>
                  </a:lnTo>
                  <a:lnTo>
                    <a:pt x="152" y="2613"/>
                  </a:lnTo>
                  <a:lnTo>
                    <a:pt x="150" y="2611"/>
                  </a:lnTo>
                  <a:lnTo>
                    <a:pt x="149" y="2608"/>
                  </a:lnTo>
                  <a:lnTo>
                    <a:pt x="149" y="2603"/>
                  </a:lnTo>
                  <a:lnTo>
                    <a:pt x="149" y="2596"/>
                  </a:lnTo>
                  <a:lnTo>
                    <a:pt x="150" y="2590"/>
                  </a:lnTo>
                  <a:lnTo>
                    <a:pt x="152" y="2583"/>
                  </a:lnTo>
                  <a:lnTo>
                    <a:pt x="156" y="2573"/>
                  </a:lnTo>
                  <a:lnTo>
                    <a:pt x="158" y="2569"/>
                  </a:lnTo>
                  <a:lnTo>
                    <a:pt x="161" y="2561"/>
                  </a:lnTo>
                  <a:lnTo>
                    <a:pt x="163" y="2554"/>
                  </a:lnTo>
                  <a:lnTo>
                    <a:pt x="164" y="2547"/>
                  </a:lnTo>
                  <a:lnTo>
                    <a:pt x="165" y="2542"/>
                  </a:lnTo>
                  <a:lnTo>
                    <a:pt x="164" y="2531"/>
                  </a:lnTo>
                  <a:lnTo>
                    <a:pt x="161" y="2523"/>
                  </a:lnTo>
                  <a:lnTo>
                    <a:pt x="157" y="2514"/>
                  </a:lnTo>
                  <a:lnTo>
                    <a:pt x="154" y="2506"/>
                  </a:lnTo>
                  <a:lnTo>
                    <a:pt x="152" y="2498"/>
                  </a:lnTo>
                  <a:lnTo>
                    <a:pt x="151" y="2487"/>
                  </a:lnTo>
                  <a:lnTo>
                    <a:pt x="162" y="2480"/>
                  </a:lnTo>
                  <a:lnTo>
                    <a:pt x="172" y="2471"/>
                  </a:lnTo>
                  <a:lnTo>
                    <a:pt x="181" y="2463"/>
                  </a:lnTo>
                  <a:lnTo>
                    <a:pt x="189" y="2454"/>
                  </a:lnTo>
                  <a:lnTo>
                    <a:pt x="196" y="2444"/>
                  </a:lnTo>
                  <a:lnTo>
                    <a:pt x="201" y="2435"/>
                  </a:lnTo>
                  <a:lnTo>
                    <a:pt x="206" y="2428"/>
                  </a:lnTo>
                  <a:lnTo>
                    <a:pt x="207" y="2420"/>
                  </a:lnTo>
                  <a:lnTo>
                    <a:pt x="208" y="2411"/>
                  </a:lnTo>
                  <a:lnTo>
                    <a:pt x="208" y="2398"/>
                  </a:lnTo>
                  <a:lnTo>
                    <a:pt x="207" y="2384"/>
                  </a:lnTo>
                  <a:lnTo>
                    <a:pt x="206" y="2367"/>
                  </a:lnTo>
                  <a:lnTo>
                    <a:pt x="201" y="2331"/>
                  </a:lnTo>
                  <a:lnTo>
                    <a:pt x="199" y="2294"/>
                  </a:lnTo>
                  <a:lnTo>
                    <a:pt x="199" y="2283"/>
                  </a:lnTo>
                  <a:lnTo>
                    <a:pt x="198" y="2274"/>
                  </a:lnTo>
                  <a:lnTo>
                    <a:pt x="197" y="2266"/>
                  </a:lnTo>
                  <a:lnTo>
                    <a:pt x="195" y="2259"/>
                  </a:lnTo>
                  <a:lnTo>
                    <a:pt x="191" y="2252"/>
                  </a:lnTo>
                  <a:lnTo>
                    <a:pt x="188" y="2247"/>
                  </a:lnTo>
                  <a:lnTo>
                    <a:pt x="185" y="2242"/>
                  </a:lnTo>
                  <a:lnTo>
                    <a:pt x="180" y="2238"/>
                  </a:lnTo>
                  <a:lnTo>
                    <a:pt x="162" y="2224"/>
                  </a:lnTo>
                  <a:lnTo>
                    <a:pt x="139" y="2210"/>
                  </a:lnTo>
                  <a:lnTo>
                    <a:pt x="128" y="2202"/>
                  </a:lnTo>
                  <a:lnTo>
                    <a:pt x="117" y="2190"/>
                  </a:lnTo>
                  <a:lnTo>
                    <a:pt x="111" y="2183"/>
                  </a:lnTo>
                  <a:lnTo>
                    <a:pt x="106" y="2175"/>
                  </a:lnTo>
                  <a:lnTo>
                    <a:pt x="100" y="2168"/>
                  </a:lnTo>
                  <a:lnTo>
                    <a:pt x="96" y="2158"/>
                  </a:lnTo>
                  <a:lnTo>
                    <a:pt x="92" y="2147"/>
                  </a:lnTo>
                  <a:lnTo>
                    <a:pt x="87" y="2135"/>
                  </a:lnTo>
                  <a:lnTo>
                    <a:pt x="84" y="2121"/>
                  </a:lnTo>
                  <a:lnTo>
                    <a:pt x="81" y="2105"/>
                  </a:lnTo>
                  <a:lnTo>
                    <a:pt x="78" y="2089"/>
                  </a:lnTo>
                  <a:lnTo>
                    <a:pt x="76" y="2070"/>
                  </a:lnTo>
                  <a:lnTo>
                    <a:pt x="74" y="2050"/>
                  </a:lnTo>
                  <a:lnTo>
                    <a:pt x="73" y="2027"/>
                  </a:lnTo>
                  <a:lnTo>
                    <a:pt x="73" y="2013"/>
                  </a:lnTo>
                  <a:lnTo>
                    <a:pt x="74" y="2000"/>
                  </a:lnTo>
                  <a:lnTo>
                    <a:pt x="75" y="1987"/>
                  </a:lnTo>
                  <a:lnTo>
                    <a:pt x="76" y="1975"/>
                  </a:lnTo>
                  <a:lnTo>
                    <a:pt x="79" y="1963"/>
                  </a:lnTo>
                  <a:lnTo>
                    <a:pt x="82" y="1952"/>
                  </a:lnTo>
                  <a:lnTo>
                    <a:pt x="85" y="1942"/>
                  </a:lnTo>
                  <a:lnTo>
                    <a:pt x="89" y="1933"/>
                  </a:lnTo>
                  <a:lnTo>
                    <a:pt x="97" y="1916"/>
                  </a:lnTo>
                  <a:lnTo>
                    <a:pt x="106" y="1900"/>
                  </a:lnTo>
                  <a:lnTo>
                    <a:pt x="116" y="1887"/>
                  </a:lnTo>
                  <a:lnTo>
                    <a:pt x="124" y="1875"/>
                  </a:lnTo>
                  <a:lnTo>
                    <a:pt x="133" y="1865"/>
                  </a:lnTo>
                  <a:lnTo>
                    <a:pt x="141" y="1855"/>
                  </a:lnTo>
                  <a:lnTo>
                    <a:pt x="147" y="1848"/>
                  </a:lnTo>
                  <a:lnTo>
                    <a:pt x="152" y="1839"/>
                  </a:lnTo>
                  <a:lnTo>
                    <a:pt x="153" y="1835"/>
                  </a:lnTo>
                  <a:lnTo>
                    <a:pt x="154" y="1831"/>
                  </a:lnTo>
                  <a:lnTo>
                    <a:pt x="153" y="1827"/>
                  </a:lnTo>
                  <a:lnTo>
                    <a:pt x="153" y="1823"/>
                  </a:lnTo>
                  <a:lnTo>
                    <a:pt x="151" y="1819"/>
                  </a:lnTo>
                  <a:lnTo>
                    <a:pt x="149" y="1815"/>
                  </a:lnTo>
                  <a:lnTo>
                    <a:pt x="144" y="1810"/>
                  </a:lnTo>
                  <a:lnTo>
                    <a:pt x="140" y="1806"/>
                  </a:lnTo>
                  <a:lnTo>
                    <a:pt x="131" y="1800"/>
                  </a:lnTo>
                  <a:lnTo>
                    <a:pt x="124" y="1794"/>
                  </a:lnTo>
                  <a:lnTo>
                    <a:pt x="119" y="1787"/>
                  </a:lnTo>
                  <a:lnTo>
                    <a:pt x="117" y="1780"/>
                  </a:lnTo>
                  <a:lnTo>
                    <a:pt x="115" y="1771"/>
                  </a:lnTo>
                  <a:lnTo>
                    <a:pt x="115" y="1761"/>
                  </a:lnTo>
                  <a:lnTo>
                    <a:pt x="115" y="1748"/>
                  </a:lnTo>
                  <a:lnTo>
                    <a:pt x="115" y="1734"/>
                  </a:lnTo>
                  <a:lnTo>
                    <a:pt x="115" y="1730"/>
                  </a:lnTo>
                  <a:lnTo>
                    <a:pt x="116" y="1726"/>
                  </a:lnTo>
                  <a:lnTo>
                    <a:pt x="118" y="1723"/>
                  </a:lnTo>
                  <a:lnTo>
                    <a:pt x="121" y="1720"/>
                  </a:lnTo>
                  <a:lnTo>
                    <a:pt x="128" y="1715"/>
                  </a:lnTo>
                  <a:lnTo>
                    <a:pt x="136" y="1711"/>
                  </a:lnTo>
                  <a:lnTo>
                    <a:pt x="144" y="1707"/>
                  </a:lnTo>
                  <a:lnTo>
                    <a:pt x="151" y="1703"/>
                  </a:lnTo>
                  <a:lnTo>
                    <a:pt x="154" y="1700"/>
                  </a:lnTo>
                  <a:lnTo>
                    <a:pt x="156" y="1697"/>
                  </a:lnTo>
                  <a:lnTo>
                    <a:pt x="157" y="1694"/>
                  </a:lnTo>
                  <a:lnTo>
                    <a:pt x="158" y="1690"/>
                  </a:lnTo>
                  <a:lnTo>
                    <a:pt x="157" y="1683"/>
                  </a:lnTo>
                  <a:lnTo>
                    <a:pt x="156" y="1678"/>
                  </a:lnTo>
                  <a:lnTo>
                    <a:pt x="153" y="1672"/>
                  </a:lnTo>
                  <a:lnTo>
                    <a:pt x="150" y="1667"/>
                  </a:lnTo>
                  <a:lnTo>
                    <a:pt x="141" y="1658"/>
                  </a:lnTo>
                  <a:lnTo>
                    <a:pt x="131" y="1649"/>
                  </a:lnTo>
                  <a:lnTo>
                    <a:pt x="121" y="1640"/>
                  </a:lnTo>
                  <a:lnTo>
                    <a:pt x="112" y="1630"/>
                  </a:lnTo>
                  <a:lnTo>
                    <a:pt x="109" y="1625"/>
                  </a:lnTo>
                  <a:lnTo>
                    <a:pt x="106" y="1620"/>
                  </a:lnTo>
                  <a:lnTo>
                    <a:pt x="105" y="1614"/>
                  </a:lnTo>
                  <a:lnTo>
                    <a:pt x="104" y="1607"/>
                  </a:lnTo>
                  <a:lnTo>
                    <a:pt x="105" y="1601"/>
                  </a:lnTo>
                  <a:lnTo>
                    <a:pt x="106" y="1595"/>
                  </a:lnTo>
                  <a:lnTo>
                    <a:pt x="107" y="1590"/>
                  </a:lnTo>
                  <a:lnTo>
                    <a:pt x="109" y="1586"/>
                  </a:lnTo>
                  <a:lnTo>
                    <a:pt x="116" y="1578"/>
                  </a:lnTo>
                  <a:lnTo>
                    <a:pt x="122" y="1571"/>
                  </a:lnTo>
                  <a:lnTo>
                    <a:pt x="129" y="1565"/>
                  </a:lnTo>
                  <a:lnTo>
                    <a:pt x="134" y="1556"/>
                  </a:lnTo>
                  <a:lnTo>
                    <a:pt x="136" y="1552"/>
                  </a:lnTo>
                  <a:lnTo>
                    <a:pt x="139" y="1545"/>
                  </a:lnTo>
                  <a:lnTo>
                    <a:pt x="140" y="1538"/>
                  </a:lnTo>
                  <a:lnTo>
                    <a:pt x="140" y="1531"/>
                  </a:lnTo>
                  <a:lnTo>
                    <a:pt x="139" y="1522"/>
                  </a:lnTo>
                  <a:lnTo>
                    <a:pt x="136" y="1515"/>
                  </a:lnTo>
                  <a:lnTo>
                    <a:pt x="133" y="1510"/>
                  </a:lnTo>
                  <a:lnTo>
                    <a:pt x="128" y="1505"/>
                  </a:lnTo>
                  <a:lnTo>
                    <a:pt x="116" y="1498"/>
                  </a:lnTo>
                  <a:lnTo>
                    <a:pt x="101" y="1489"/>
                  </a:lnTo>
                  <a:lnTo>
                    <a:pt x="94" y="1482"/>
                  </a:lnTo>
                  <a:lnTo>
                    <a:pt x="87" y="1475"/>
                  </a:lnTo>
                  <a:lnTo>
                    <a:pt x="82" y="1465"/>
                  </a:lnTo>
                  <a:lnTo>
                    <a:pt x="76" y="1454"/>
                  </a:lnTo>
                  <a:lnTo>
                    <a:pt x="72" y="1439"/>
                  </a:lnTo>
                  <a:lnTo>
                    <a:pt x="68" y="1421"/>
                  </a:lnTo>
                  <a:lnTo>
                    <a:pt x="67" y="1400"/>
                  </a:lnTo>
                  <a:lnTo>
                    <a:pt x="67" y="1375"/>
                  </a:lnTo>
                  <a:lnTo>
                    <a:pt x="68" y="1364"/>
                  </a:lnTo>
                  <a:lnTo>
                    <a:pt x="71" y="1354"/>
                  </a:lnTo>
                  <a:lnTo>
                    <a:pt x="74" y="1347"/>
                  </a:lnTo>
                  <a:lnTo>
                    <a:pt x="78" y="1340"/>
                  </a:lnTo>
                  <a:lnTo>
                    <a:pt x="84" y="1336"/>
                  </a:lnTo>
                  <a:lnTo>
                    <a:pt x="89" y="1331"/>
                  </a:lnTo>
                  <a:lnTo>
                    <a:pt x="95" y="1328"/>
                  </a:lnTo>
                  <a:lnTo>
                    <a:pt x="101" y="1325"/>
                  </a:lnTo>
                  <a:lnTo>
                    <a:pt x="108" y="1321"/>
                  </a:lnTo>
                  <a:lnTo>
                    <a:pt x="115" y="1318"/>
                  </a:lnTo>
                  <a:lnTo>
                    <a:pt x="121" y="1315"/>
                  </a:lnTo>
                  <a:lnTo>
                    <a:pt x="128" y="1309"/>
                  </a:lnTo>
                  <a:lnTo>
                    <a:pt x="134" y="1303"/>
                  </a:lnTo>
                  <a:lnTo>
                    <a:pt x="140" y="1295"/>
                  </a:lnTo>
                  <a:lnTo>
                    <a:pt x="145" y="1285"/>
                  </a:lnTo>
                  <a:lnTo>
                    <a:pt x="151" y="1272"/>
                  </a:lnTo>
                  <a:lnTo>
                    <a:pt x="156" y="1263"/>
                  </a:lnTo>
                  <a:lnTo>
                    <a:pt x="159" y="1257"/>
                  </a:lnTo>
                  <a:lnTo>
                    <a:pt x="159" y="1250"/>
                  </a:lnTo>
                  <a:lnTo>
                    <a:pt x="158" y="1245"/>
                  </a:lnTo>
                  <a:lnTo>
                    <a:pt x="155" y="1240"/>
                  </a:lnTo>
                  <a:lnTo>
                    <a:pt x="151" y="1236"/>
                  </a:lnTo>
                  <a:lnTo>
                    <a:pt x="145" y="1232"/>
                  </a:lnTo>
                  <a:lnTo>
                    <a:pt x="139" y="1229"/>
                  </a:lnTo>
                  <a:lnTo>
                    <a:pt x="126" y="1224"/>
                  </a:lnTo>
                  <a:lnTo>
                    <a:pt x="113" y="1217"/>
                  </a:lnTo>
                  <a:lnTo>
                    <a:pt x="109" y="1214"/>
                  </a:lnTo>
                  <a:lnTo>
                    <a:pt x="106" y="1211"/>
                  </a:lnTo>
                  <a:lnTo>
                    <a:pt x="104" y="1205"/>
                  </a:lnTo>
                  <a:lnTo>
                    <a:pt x="104" y="1200"/>
                  </a:lnTo>
                  <a:lnTo>
                    <a:pt x="104" y="1196"/>
                  </a:lnTo>
                  <a:lnTo>
                    <a:pt x="106" y="1193"/>
                  </a:lnTo>
                  <a:lnTo>
                    <a:pt x="109" y="1191"/>
                  </a:lnTo>
                  <a:lnTo>
                    <a:pt x="115" y="1189"/>
                  </a:lnTo>
                  <a:lnTo>
                    <a:pt x="127" y="1185"/>
                  </a:lnTo>
                  <a:lnTo>
                    <a:pt x="140" y="1181"/>
                  </a:lnTo>
                  <a:lnTo>
                    <a:pt x="147" y="1179"/>
                  </a:lnTo>
                  <a:lnTo>
                    <a:pt x="153" y="1177"/>
                  </a:lnTo>
                  <a:lnTo>
                    <a:pt x="159" y="1173"/>
                  </a:lnTo>
                  <a:lnTo>
                    <a:pt x="164" y="1170"/>
                  </a:lnTo>
                  <a:lnTo>
                    <a:pt x="168" y="1166"/>
                  </a:lnTo>
                  <a:lnTo>
                    <a:pt x="169" y="1161"/>
                  </a:lnTo>
                  <a:lnTo>
                    <a:pt x="170" y="1156"/>
                  </a:lnTo>
                  <a:lnTo>
                    <a:pt x="168" y="1148"/>
                  </a:lnTo>
                  <a:lnTo>
                    <a:pt x="166" y="1140"/>
                  </a:lnTo>
                  <a:lnTo>
                    <a:pt x="163" y="1133"/>
                  </a:lnTo>
                  <a:lnTo>
                    <a:pt x="158" y="1126"/>
                  </a:lnTo>
                  <a:lnTo>
                    <a:pt x="154" y="1120"/>
                  </a:lnTo>
                  <a:lnTo>
                    <a:pt x="150" y="1115"/>
                  </a:lnTo>
                  <a:lnTo>
                    <a:pt x="144" y="1111"/>
                  </a:lnTo>
                  <a:lnTo>
                    <a:pt x="139" y="1106"/>
                  </a:lnTo>
                  <a:lnTo>
                    <a:pt x="132" y="1103"/>
                  </a:lnTo>
                  <a:lnTo>
                    <a:pt x="119" y="1098"/>
                  </a:lnTo>
                  <a:lnTo>
                    <a:pt x="105" y="1094"/>
                  </a:lnTo>
                  <a:lnTo>
                    <a:pt x="90" y="1091"/>
                  </a:lnTo>
                  <a:lnTo>
                    <a:pt x="76" y="1089"/>
                  </a:lnTo>
                  <a:lnTo>
                    <a:pt x="62" y="1086"/>
                  </a:lnTo>
                  <a:lnTo>
                    <a:pt x="48" y="1082"/>
                  </a:lnTo>
                  <a:lnTo>
                    <a:pt x="41" y="1080"/>
                  </a:lnTo>
                  <a:lnTo>
                    <a:pt x="34" y="1078"/>
                  </a:lnTo>
                  <a:lnTo>
                    <a:pt x="29" y="1075"/>
                  </a:lnTo>
                  <a:lnTo>
                    <a:pt x="24" y="1071"/>
                  </a:lnTo>
                  <a:lnTo>
                    <a:pt x="19" y="1067"/>
                  </a:lnTo>
                  <a:lnTo>
                    <a:pt x="15" y="1063"/>
                  </a:lnTo>
                  <a:lnTo>
                    <a:pt x="10" y="1057"/>
                  </a:lnTo>
                  <a:lnTo>
                    <a:pt x="7" y="1050"/>
                  </a:lnTo>
                  <a:lnTo>
                    <a:pt x="5" y="1044"/>
                  </a:lnTo>
                  <a:lnTo>
                    <a:pt x="3" y="1035"/>
                  </a:lnTo>
                  <a:lnTo>
                    <a:pt x="2" y="1026"/>
                  </a:lnTo>
                  <a:lnTo>
                    <a:pt x="0" y="1016"/>
                  </a:lnTo>
                  <a:lnTo>
                    <a:pt x="2" y="1001"/>
                  </a:lnTo>
                  <a:lnTo>
                    <a:pt x="3" y="988"/>
                  </a:lnTo>
                  <a:lnTo>
                    <a:pt x="5" y="975"/>
                  </a:lnTo>
                  <a:lnTo>
                    <a:pt x="8" y="963"/>
                  </a:lnTo>
                  <a:lnTo>
                    <a:pt x="13" y="953"/>
                  </a:lnTo>
                  <a:lnTo>
                    <a:pt x="18" y="943"/>
                  </a:lnTo>
                  <a:lnTo>
                    <a:pt x="24" y="933"/>
                  </a:lnTo>
                  <a:lnTo>
                    <a:pt x="29" y="925"/>
                  </a:lnTo>
                  <a:lnTo>
                    <a:pt x="43" y="910"/>
                  </a:lnTo>
                  <a:lnTo>
                    <a:pt x="59" y="896"/>
                  </a:lnTo>
                  <a:lnTo>
                    <a:pt x="75" y="883"/>
                  </a:lnTo>
                  <a:lnTo>
                    <a:pt x="92" y="870"/>
                  </a:lnTo>
                  <a:lnTo>
                    <a:pt x="98" y="864"/>
                  </a:lnTo>
                  <a:lnTo>
                    <a:pt x="104" y="858"/>
                  </a:lnTo>
                  <a:lnTo>
                    <a:pt x="108" y="852"/>
                  </a:lnTo>
                  <a:lnTo>
                    <a:pt x="111" y="847"/>
                  </a:lnTo>
                  <a:lnTo>
                    <a:pt x="116" y="837"/>
                  </a:lnTo>
                  <a:lnTo>
                    <a:pt x="118" y="828"/>
                  </a:lnTo>
                  <a:lnTo>
                    <a:pt x="117" y="811"/>
                  </a:lnTo>
                  <a:lnTo>
                    <a:pt x="117" y="797"/>
                  </a:lnTo>
                  <a:lnTo>
                    <a:pt x="118" y="794"/>
                  </a:lnTo>
                  <a:lnTo>
                    <a:pt x="120" y="790"/>
                  </a:lnTo>
                  <a:lnTo>
                    <a:pt x="123" y="786"/>
                  </a:lnTo>
                  <a:lnTo>
                    <a:pt x="127" y="782"/>
                  </a:lnTo>
                  <a:lnTo>
                    <a:pt x="136" y="773"/>
                  </a:lnTo>
                  <a:lnTo>
                    <a:pt x="147" y="764"/>
                  </a:lnTo>
                  <a:lnTo>
                    <a:pt x="175" y="746"/>
                  </a:lnTo>
                  <a:lnTo>
                    <a:pt x="208" y="725"/>
                  </a:lnTo>
                  <a:lnTo>
                    <a:pt x="225" y="713"/>
                  </a:lnTo>
                  <a:lnTo>
                    <a:pt x="243" y="702"/>
                  </a:lnTo>
                  <a:lnTo>
                    <a:pt x="259" y="689"/>
                  </a:lnTo>
                  <a:lnTo>
                    <a:pt x="276" y="676"/>
                  </a:lnTo>
                  <a:lnTo>
                    <a:pt x="291" y="661"/>
                  </a:lnTo>
                  <a:lnTo>
                    <a:pt x="305" y="647"/>
                  </a:lnTo>
                  <a:lnTo>
                    <a:pt x="318" y="632"/>
                  </a:lnTo>
                  <a:lnTo>
                    <a:pt x="328" y="614"/>
                  </a:lnTo>
                  <a:lnTo>
                    <a:pt x="343" y="615"/>
                  </a:lnTo>
                  <a:lnTo>
                    <a:pt x="357" y="615"/>
                  </a:lnTo>
                  <a:lnTo>
                    <a:pt x="372" y="617"/>
                  </a:lnTo>
                  <a:lnTo>
                    <a:pt x="390" y="623"/>
                  </a:lnTo>
                  <a:lnTo>
                    <a:pt x="397" y="626"/>
                  </a:lnTo>
                  <a:lnTo>
                    <a:pt x="404" y="629"/>
                  </a:lnTo>
                  <a:lnTo>
                    <a:pt x="409" y="633"/>
                  </a:lnTo>
                  <a:lnTo>
                    <a:pt x="415" y="637"/>
                  </a:lnTo>
                  <a:lnTo>
                    <a:pt x="424" y="645"/>
                  </a:lnTo>
                  <a:lnTo>
                    <a:pt x="429" y="655"/>
                  </a:lnTo>
                  <a:lnTo>
                    <a:pt x="434" y="665"/>
                  </a:lnTo>
                  <a:lnTo>
                    <a:pt x="437" y="674"/>
                  </a:lnTo>
                  <a:lnTo>
                    <a:pt x="438" y="685"/>
                  </a:lnTo>
                  <a:lnTo>
                    <a:pt x="439" y="695"/>
                  </a:lnTo>
                  <a:lnTo>
                    <a:pt x="440" y="706"/>
                  </a:lnTo>
                  <a:lnTo>
                    <a:pt x="442" y="717"/>
                  </a:lnTo>
                  <a:lnTo>
                    <a:pt x="443" y="728"/>
                  </a:lnTo>
                  <a:lnTo>
                    <a:pt x="447" y="738"/>
                  </a:lnTo>
                  <a:lnTo>
                    <a:pt x="451" y="748"/>
                  </a:lnTo>
                  <a:lnTo>
                    <a:pt x="457" y="758"/>
                  </a:lnTo>
                  <a:lnTo>
                    <a:pt x="460" y="762"/>
                  </a:lnTo>
                  <a:lnTo>
                    <a:pt x="464" y="767"/>
                  </a:lnTo>
                  <a:lnTo>
                    <a:pt x="470" y="771"/>
                  </a:lnTo>
                  <a:lnTo>
                    <a:pt x="475" y="774"/>
                  </a:lnTo>
                  <a:lnTo>
                    <a:pt x="486" y="787"/>
                  </a:lnTo>
                  <a:lnTo>
                    <a:pt x="497" y="798"/>
                  </a:lnTo>
                  <a:lnTo>
                    <a:pt x="509" y="808"/>
                  </a:lnTo>
                  <a:lnTo>
                    <a:pt x="520" y="816"/>
                  </a:lnTo>
                  <a:lnTo>
                    <a:pt x="531" y="824"/>
                  </a:lnTo>
                  <a:lnTo>
                    <a:pt x="542" y="829"/>
                  </a:lnTo>
                  <a:lnTo>
                    <a:pt x="553" y="833"/>
                  </a:lnTo>
                  <a:lnTo>
                    <a:pt x="565" y="838"/>
                  </a:lnTo>
                  <a:lnTo>
                    <a:pt x="576" y="841"/>
                  </a:lnTo>
                  <a:lnTo>
                    <a:pt x="587" y="843"/>
                  </a:lnTo>
                  <a:lnTo>
                    <a:pt x="598" y="844"/>
                  </a:lnTo>
                  <a:lnTo>
                    <a:pt x="610" y="845"/>
                  </a:lnTo>
                  <a:lnTo>
                    <a:pt x="633" y="847"/>
                  </a:lnTo>
                  <a:lnTo>
                    <a:pt x="656" y="847"/>
                  </a:lnTo>
                  <a:lnTo>
                    <a:pt x="668" y="847"/>
                  </a:lnTo>
                  <a:lnTo>
                    <a:pt x="679" y="845"/>
                  </a:lnTo>
                  <a:lnTo>
                    <a:pt x="689" y="844"/>
                  </a:lnTo>
                  <a:lnTo>
                    <a:pt x="699" y="842"/>
                  </a:lnTo>
                  <a:lnTo>
                    <a:pt x="708" y="839"/>
                  </a:lnTo>
                  <a:lnTo>
                    <a:pt x="715" y="836"/>
                  </a:lnTo>
                  <a:lnTo>
                    <a:pt x="723" y="832"/>
                  </a:lnTo>
                  <a:lnTo>
                    <a:pt x="730" y="829"/>
                  </a:lnTo>
                  <a:lnTo>
                    <a:pt x="742" y="820"/>
                  </a:lnTo>
                  <a:lnTo>
                    <a:pt x="753" y="810"/>
                  </a:lnTo>
                  <a:lnTo>
                    <a:pt x="764" y="802"/>
                  </a:lnTo>
                  <a:lnTo>
                    <a:pt x="774" y="792"/>
                  </a:lnTo>
                  <a:lnTo>
                    <a:pt x="784" y="782"/>
                  </a:lnTo>
                  <a:lnTo>
                    <a:pt x="797" y="773"/>
                  </a:lnTo>
                  <a:lnTo>
                    <a:pt x="803" y="770"/>
                  </a:lnTo>
                  <a:lnTo>
                    <a:pt x="810" y="765"/>
                  </a:lnTo>
                  <a:lnTo>
                    <a:pt x="817" y="762"/>
                  </a:lnTo>
                  <a:lnTo>
                    <a:pt x="825" y="760"/>
                  </a:lnTo>
                  <a:lnTo>
                    <a:pt x="834" y="758"/>
                  </a:lnTo>
                  <a:lnTo>
                    <a:pt x="843" y="756"/>
                  </a:lnTo>
                  <a:lnTo>
                    <a:pt x="854" y="754"/>
                  </a:lnTo>
                  <a:lnTo>
                    <a:pt x="865" y="754"/>
                  </a:lnTo>
                  <a:lnTo>
                    <a:pt x="877" y="754"/>
                  </a:lnTo>
                  <a:lnTo>
                    <a:pt x="890" y="754"/>
                  </a:lnTo>
                  <a:lnTo>
                    <a:pt x="904" y="757"/>
                  </a:lnTo>
                  <a:lnTo>
                    <a:pt x="919" y="759"/>
                  </a:lnTo>
                  <a:lnTo>
                    <a:pt x="927" y="760"/>
                  </a:lnTo>
                  <a:lnTo>
                    <a:pt x="936" y="760"/>
                  </a:lnTo>
                  <a:lnTo>
                    <a:pt x="945" y="759"/>
                  </a:lnTo>
                  <a:lnTo>
                    <a:pt x="953" y="758"/>
                  </a:lnTo>
                  <a:lnTo>
                    <a:pt x="962" y="756"/>
                  </a:lnTo>
                  <a:lnTo>
                    <a:pt x="971" y="752"/>
                  </a:lnTo>
                  <a:lnTo>
                    <a:pt x="980" y="749"/>
                  </a:lnTo>
                  <a:lnTo>
                    <a:pt x="988" y="743"/>
                  </a:lnTo>
                  <a:lnTo>
                    <a:pt x="1006" y="734"/>
                  </a:lnTo>
                  <a:lnTo>
                    <a:pt x="1024" y="720"/>
                  </a:lnTo>
                  <a:lnTo>
                    <a:pt x="1040" y="705"/>
                  </a:lnTo>
                  <a:lnTo>
                    <a:pt x="1056" y="689"/>
                  </a:lnTo>
                  <a:lnTo>
                    <a:pt x="1073" y="671"/>
                  </a:lnTo>
                  <a:lnTo>
                    <a:pt x="1088" y="652"/>
                  </a:lnTo>
                  <a:lnTo>
                    <a:pt x="1102" y="633"/>
                  </a:lnTo>
                  <a:lnTo>
                    <a:pt x="1117" y="613"/>
                  </a:lnTo>
                  <a:lnTo>
                    <a:pt x="1130" y="593"/>
                  </a:lnTo>
                  <a:lnTo>
                    <a:pt x="1141" y="574"/>
                  </a:lnTo>
                  <a:lnTo>
                    <a:pt x="1152" y="555"/>
                  </a:lnTo>
                  <a:lnTo>
                    <a:pt x="1162" y="537"/>
                  </a:lnTo>
                  <a:lnTo>
                    <a:pt x="1164" y="524"/>
                  </a:lnTo>
                  <a:lnTo>
                    <a:pt x="1164" y="504"/>
                  </a:lnTo>
                  <a:lnTo>
                    <a:pt x="1163" y="480"/>
                  </a:lnTo>
                  <a:lnTo>
                    <a:pt x="1162" y="454"/>
                  </a:lnTo>
                  <a:lnTo>
                    <a:pt x="1159" y="427"/>
                  </a:lnTo>
                  <a:lnTo>
                    <a:pt x="1158" y="403"/>
                  </a:lnTo>
                  <a:lnTo>
                    <a:pt x="1157" y="381"/>
                  </a:lnTo>
                  <a:lnTo>
                    <a:pt x="1156" y="364"/>
                  </a:lnTo>
                  <a:lnTo>
                    <a:pt x="1147" y="358"/>
                  </a:lnTo>
                  <a:lnTo>
                    <a:pt x="1141" y="349"/>
                  </a:lnTo>
                  <a:lnTo>
                    <a:pt x="1134" y="340"/>
                  </a:lnTo>
                  <a:lnTo>
                    <a:pt x="1128" y="329"/>
                  </a:lnTo>
                  <a:lnTo>
                    <a:pt x="1123" y="319"/>
                  </a:lnTo>
                  <a:lnTo>
                    <a:pt x="1120" y="309"/>
                  </a:lnTo>
                  <a:lnTo>
                    <a:pt x="1118" y="299"/>
                  </a:lnTo>
                  <a:lnTo>
                    <a:pt x="1118" y="292"/>
                  </a:lnTo>
                  <a:lnTo>
                    <a:pt x="1118" y="289"/>
                  </a:lnTo>
                  <a:lnTo>
                    <a:pt x="1120" y="285"/>
                  </a:lnTo>
                  <a:lnTo>
                    <a:pt x="1122" y="283"/>
                  </a:lnTo>
                  <a:lnTo>
                    <a:pt x="1126" y="281"/>
                  </a:lnTo>
                  <a:lnTo>
                    <a:pt x="1133" y="278"/>
                  </a:lnTo>
                  <a:lnTo>
                    <a:pt x="1144" y="275"/>
                  </a:lnTo>
                  <a:lnTo>
                    <a:pt x="1167" y="274"/>
                  </a:lnTo>
                  <a:lnTo>
                    <a:pt x="1190" y="274"/>
                  </a:lnTo>
                  <a:lnTo>
                    <a:pt x="1204" y="273"/>
                  </a:lnTo>
                  <a:lnTo>
                    <a:pt x="1217" y="271"/>
                  </a:lnTo>
                  <a:lnTo>
                    <a:pt x="1225" y="268"/>
                  </a:lnTo>
                  <a:lnTo>
                    <a:pt x="1232" y="263"/>
                  </a:lnTo>
                  <a:lnTo>
                    <a:pt x="1238" y="259"/>
                  </a:lnTo>
                  <a:lnTo>
                    <a:pt x="1245" y="253"/>
                  </a:lnTo>
                  <a:lnTo>
                    <a:pt x="1254" y="248"/>
                  </a:lnTo>
                  <a:lnTo>
                    <a:pt x="1265" y="244"/>
                  </a:lnTo>
                  <a:lnTo>
                    <a:pt x="1268" y="241"/>
                  </a:lnTo>
                  <a:lnTo>
                    <a:pt x="1272" y="241"/>
                  </a:lnTo>
                  <a:lnTo>
                    <a:pt x="1277" y="242"/>
                  </a:lnTo>
                  <a:lnTo>
                    <a:pt x="1282" y="244"/>
                  </a:lnTo>
                  <a:lnTo>
                    <a:pt x="1293" y="250"/>
                  </a:lnTo>
                  <a:lnTo>
                    <a:pt x="1305" y="258"/>
                  </a:lnTo>
                  <a:lnTo>
                    <a:pt x="1317" y="267"/>
                  </a:lnTo>
                  <a:lnTo>
                    <a:pt x="1331" y="274"/>
                  </a:lnTo>
                  <a:lnTo>
                    <a:pt x="1337" y="278"/>
                  </a:lnTo>
                  <a:lnTo>
                    <a:pt x="1343" y="280"/>
                  </a:lnTo>
                  <a:lnTo>
                    <a:pt x="1349" y="282"/>
                  </a:lnTo>
                  <a:lnTo>
                    <a:pt x="1355" y="282"/>
                  </a:lnTo>
                  <a:lnTo>
                    <a:pt x="1379" y="280"/>
                  </a:lnTo>
                  <a:lnTo>
                    <a:pt x="1404" y="275"/>
                  </a:lnTo>
                  <a:lnTo>
                    <a:pt x="1415" y="274"/>
                  </a:lnTo>
                  <a:lnTo>
                    <a:pt x="1426" y="274"/>
                  </a:lnTo>
                  <a:lnTo>
                    <a:pt x="1430" y="275"/>
                  </a:lnTo>
                  <a:lnTo>
                    <a:pt x="1435" y="276"/>
                  </a:lnTo>
                  <a:lnTo>
                    <a:pt x="1439" y="279"/>
                  </a:lnTo>
                  <a:lnTo>
                    <a:pt x="1442" y="282"/>
                  </a:lnTo>
                  <a:lnTo>
                    <a:pt x="1458" y="297"/>
                  </a:lnTo>
                  <a:lnTo>
                    <a:pt x="1470" y="309"/>
                  </a:lnTo>
                  <a:lnTo>
                    <a:pt x="1481" y="320"/>
                  </a:lnTo>
                  <a:lnTo>
                    <a:pt x="1492" y="328"/>
                  </a:lnTo>
                  <a:lnTo>
                    <a:pt x="1498" y="331"/>
                  </a:lnTo>
                  <a:lnTo>
                    <a:pt x="1505" y="335"/>
                  </a:lnTo>
                  <a:lnTo>
                    <a:pt x="1513" y="337"/>
                  </a:lnTo>
                  <a:lnTo>
                    <a:pt x="1521" y="338"/>
                  </a:lnTo>
                  <a:lnTo>
                    <a:pt x="1542" y="340"/>
                  </a:lnTo>
                  <a:lnTo>
                    <a:pt x="1568" y="341"/>
                  </a:lnTo>
                  <a:lnTo>
                    <a:pt x="1579" y="341"/>
                  </a:lnTo>
                  <a:lnTo>
                    <a:pt x="1589" y="340"/>
                  </a:lnTo>
                  <a:lnTo>
                    <a:pt x="1600" y="339"/>
                  </a:lnTo>
                  <a:lnTo>
                    <a:pt x="1609" y="337"/>
                  </a:lnTo>
                  <a:lnTo>
                    <a:pt x="1629" y="331"/>
                  </a:lnTo>
                  <a:lnTo>
                    <a:pt x="1647" y="325"/>
                  </a:lnTo>
                  <a:lnTo>
                    <a:pt x="1665" y="317"/>
                  </a:lnTo>
                  <a:lnTo>
                    <a:pt x="1681" y="308"/>
                  </a:lnTo>
                  <a:lnTo>
                    <a:pt x="1698" y="299"/>
                  </a:lnTo>
                  <a:lnTo>
                    <a:pt x="1714" y="290"/>
                  </a:lnTo>
                  <a:lnTo>
                    <a:pt x="1747" y="271"/>
                  </a:lnTo>
                  <a:lnTo>
                    <a:pt x="1779" y="255"/>
                  </a:lnTo>
                  <a:lnTo>
                    <a:pt x="1794" y="248"/>
                  </a:lnTo>
                  <a:lnTo>
                    <a:pt x="1811" y="242"/>
                  </a:lnTo>
                  <a:lnTo>
                    <a:pt x="1827" y="239"/>
                  </a:lnTo>
                  <a:lnTo>
                    <a:pt x="1845" y="238"/>
                  </a:lnTo>
                  <a:lnTo>
                    <a:pt x="1863" y="238"/>
                  </a:lnTo>
                  <a:lnTo>
                    <a:pt x="1882" y="236"/>
                  </a:lnTo>
                  <a:lnTo>
                    <a:pt x="1892" y="235"/>
                  </a:lnTo>
                  <a:lnTo>
                    <a:pt x="1902" y="233"/>
                  </a:lnTo>
                  <a:lnTo>
                    <a:pt x="1912" y="230"/>
                  </a:lnTo>
                  <a:lnTo>
                    <a:pt x="1920" y="227"/>
                  </a:lnTo>
                  <a:lnTo>
                    <a:pt x="1929" y="223"/>
                  </a:lnTo>
                  <a:lnTo>
                    <a:pt x="1938" y="218"/>
                  </a:lnTo>
                  <a:lnTo>
                    <a:pt x="1946" y="213"/>
                  </a:lnTo>
                  <a:lnTo>
                    <a:pt x="1952" y="205"/>
                  </a:lnTo>
                  <a:lnTo>
                    <a:pt x="1959" y="198"/>
                  </a:lnTo>
                  <a:lnTo>
                    <a:pt x="1964" y="189"/>
                  </a:lnTo>
                  <a:lnTo>
                    <a:pt x="1969" y="178"/>
                  </a:lnTo>
                  <a:lnTo>
                    <a:pt x="1971" y="166"/>
                  </a:lnTo>
                  <a:lnTo>
                    <a:pt x="1974" y="158"/>
                  </a:lnTo>
                  <a:lnTo>
                    <a:pt x="1979" y="150"/>
                  </a:lnTo>
                  <a:lnTo>
                    <a:pt x="1984" y="145"/>
                  </a:lnTo>
                  <a:lnTo>
                    <a:pt x="1991" y="139"/>
                  </a:lnTo>
                  <a:lnTo>
                    <a:pt x="1999" y="135"/>
                  </a:lnTo>
                  <a:lnTo>
                    <a:pt x="2007" y="132"/>
                  </a:lnTo>
                  <a:lnTo>
                    <a:pt x="2016" y="128"/>
                  </a:lnTo>
                  <a:lnTo>
                    <a:pt x="2026" y="125"/>
                  </a:lnTo>
                  <a:lnTo>
                    <a:pt x="2043" y="121"/>
                  </a:lnTo>
                  <a:lnTo>
                    <a:pt x="2060" y="115"/>
                  </a:lnTo>
                  <a:lnTo>
                    <a:pt x="2066" y="112"/>
                  </a:lnTo>
                  <a:lnTo>
                    <a:pt x="2073" y="108"/>
                  </a:lnTo>
                  <a:lnTo>
                    <a:pt x="2077" y="104"/>
                  </a:lnTo>
                  <a:lnTo>
                    <a:pt x="2079" y="99"/>
                  </a:lnTo>
                  <a:lnTo>
                    <a:pt x="2087" y="81"/>
                  </a:lnTo>
                  <a:lnTo>
                    <a:pt x="2095" y="66"/>
                  </a:lnTo>
                  <a:lnTo>
                    <a:pt x="2105" y="53"/>
                  </a:lnTo>
                  <a:lnTo>
                    <a:pt x="2115" y="43"/>
                  </a:lnTo>
                  <a:lnTo>
                    <a:pt x="2124" y="33"/>
                  </a:lnTo>
                  <a:lnTo>
                    <a:pt x="2135" y="25"/>
                  </a:lnTo>
                  <a:lnTo>
                    <a:pt x="2146" y="18"/>
                  </a:lnTo>
                  <a:lnTo>
                    <a:pt x="2157" y="11"/>
                  </a:lnTo>
                  <a:lnTo>
                    <a:pt x="2183" y="19"/>
                  </a:lnTo>
                  <a:lnTo>
                    <a:pt x="2204" y="25"/>
                  </a:lnTo>
                  <a:lnTo>
                    <a:pt x="2224" y="33"/>
                  </a:lnTo>
                  <a:lnTo>
                    <a:pt x="2242" y="41"/>
                  </a:lnTo>
                  <a:lnTo>
                    <a:pt x="2256" y="48"/>
                  </a:lnTo>
                  <a:lnTo>
                    <a:pt x="2269" y="56"/>
                  </a:lnTo>
                  <a:lnTo>
                    <a:pt x="2281" y="64"/>
                  </a:lnTo>
                  <a:lnTo>
                    <a:pt x="2290" y="71"/>
                  </a:lnTo>
                  <a:lnTo>
                    <a:pt x="2298" y="79"/>
                  </a:lnTo>
                  <a:lnTo>
                    <a:pt x="2304" y="87"/>
                  </a:lnTo>
                  <a:lnTo>
                    <a:pt x="2309" y="94"/>
                  </a:lnTo>
                  <a:lnTo>
                    <a:pt x="2312" y="102"/>
                  </a:lnTo>
                  <a:lnTo>
                    <a:pt x="2314" y="110"/>
                  </a:lnTo>
                  <a:lnTo>
                    <a:pt x="2316" y="117"/>
                  </a:lnTo>
                  <a:lnTo>
                    <a:pt x="2317" y="125"/>
                  </a:lnTo>
                  <a:lnTo>
                    <a:pt x="2317" y="132"/>
                  </a:lnTo>
                  <a:lnTo>
                    <a:pt x="2315" y="160"/>
                  </a:lnTo>
                  <a:lnTo>
                    <a:pt x="2314" y="185"/>
                  </a:lnTo>
                  <a:lnTo>
                    <a:pt x="2315" y="191"/>
                  </a:lnTo>
                  <a:lnTo>
                    <a:pt x="2317" y="195"/>
                  </a:lnTo>
                  <a:lnTo>
                    <a:pt x="2321" y="201"/>
                  </a:lnTo>
                  <a:lnTo>
                    <a:pt x="2325" y="205"/>
                  </a:lnTo>
                  <a:lnTo>
                    <a:pt x="2331" y="210"/>
                  </a:lnTo>
                  <a:lnTo>
                    <a:pt x="2337" y="214"/>
                  </a:lnTo>
                  <a:lnTo>
                    <a:pt x="2346" y="217"/>
                  </a:lnTo>
                  <a:lnTo>
                    <a:pt x="2356" y="221"/>
                  </a:lnTo>
                  <a:lnTo>
                    <a:pt x="2361" y="223"/>
                  </a:lnTo>
                  <a:lnTo>
                    <a:pt x="2367" y="226"/>
                  </a:lnTo>
                  <a:lnTo>
                    <a:pt x="2371" y="233"/>
                  </a:lnTo>
                  <a:lnTo>
                    <a:pt x="2376" y="239"/>
                  </a:lnTo>
                  <a:lnTo>
                    <a:pt x="2379" y="247"/>
                  </a:lnTo>
                  <a:lnTo>
                    <a:pt x="2381" y="255"/>
                  </a:lnTo>
                  <a:lnTo>
                    <a:pt x="2383" y="264"/>
                  </a:lnTo>
                  <a:lnTo>
                    <a:pt x="2385" y="273"/>
                  </a:lnTo>
                  <a:lnTo>
                    <a:pt x="2389" y="308"/>
                  </a:lnTo>
                  <a:lnTo>
                    <a:pt x="2389" y="328"/>
                  </a:lnTo>
                  <a:lnTo>
                    <a:pt x="2390" y="331"/>
                  </a:lnTo>
                  <a:lnTo>
                    <a:pt x="2392" y="335"/>
                  </a:lnTo>
                  <a:lnTo>
                    <a:pt x="2395" y="337"/>
                  </a:lnTo>
                  <a:lnTo>
                    <a:pt x="2400" y="340"/>
                  </a:lnTo>
                  <a:lnTo>
                    <a:pt x="2413" y="347"/>
                  </a:lnTo>
                  <a:lnTo>
                    <a:pt x="2430" y="354"/>
                  </a:lnTo>
                  <a:lnTo>
                    <a:pt x="2434" y="354"/>
                  </a:lnTo>
                  <a:lnTo>
                    <a:pt x="2437" y="353"/>
                  </a:lnTo>
                  <a:lnTo>
                    <a:pt x="2440" y="352"/>
                  </a:lnTo>
                  <a:lnTo>
                    <a:pt x="2442" y="349"/>
                  </a:lnTo>
                  <a:lnTo>
                    <a:pt x="2449" y="341"/>
                  </a:lnTo>
                  <a:lnTo>
                    <a:pt x="2454" y="332"/>
                  </a:lnTo>
                  <a:lnTo>
                    <a:pt x="2459" y="329"/>
                  </a:lnTo>
                  <a:lnTo>
                    <a:pt x="2462" y="325"/>
                  </a:lnTo>
                  <a:lnTo>
                    <a:pt x="2467" y="321"/>
                  </a:lnTo>
                  <a:lnTo>
                    <a:pt x="2471" y="318"/>
                  </a:lnTo>
                  <a:lnTo>
                    <a:pt x="2476" y="316"/>
                  </a:lnTo>
                  <a:lnTo>
                    <a:pt x="2482" y="315"/>
                  </a:lnTo>
                  <a:lnTo>
                    <a:pt x="2488" y="315"/>
                  </a:lnTo>
                  <a:lnTo>
                    <a:pt x="2495" y="316"/>
                  </a:lnTo>
                  <a:lnTo>
                    <a:pt x="2503" y="317"/>
                  </a:lnTo>
                  <a:lnTo>
                    <a:pt x="2509" y="317"/>
                  </a:lnTo>
                  <a:lnTo>
                    <a:pt x="2516" y="316"/>
                  </a:lnTo>
                  <a:lnTo>
                    <a:pt x="2521" y="315"/>
                  </a:lnTo>
                  <a:lnTo>
                    <a:pt x="2526" y="313"/>
                  </a:lnTo>
                  <a:lnTo>
                    <a:pt x="2529" y="310"/>
                  </a:lnTo>
                  <a:lnTo>
                    <a:pt x="2532" y="307"/>
                  </a:lnTo>
                  <a:lnTo>
                    <a:pt x="2535" y="304"/>
                  </a:lnTo>
                  <a:lnTo>
                    <a:pt x="2539" y="295"/>
                  </a:lnTo>
                  <a:lnTo>
                    <a:pt x="2541" y="285"/>
                  </a:lnTo>
                  <a:lnTo>
                    <a:pt x="2543" y="274"/>
                  </a:lnTo>
                  <a:lnTo>
                    <a:pt x="2544" y="263"/>
                  </a:lnTo>
                  <a:lnTo>
                    <a:pt x="2547" y="252"/>
                  </a:lnTo>
                  <a:lnTo>
                    <a:pt x="2550" y="241"/>
                  </a:lnTo>
                  <a:lnTo>
                    <a:pt x="2553" y="236"/>
                  </a:lnTo>
                  <a:lnTo>
                    <a:pt x="2555" y="231"/>
                  </a:lnTo>
                  <a:lnTo>
                    <a:pt x="2559" y="227"/>
                  </a:lnTo>
                  <a:lnTo>
                    <a:pt x="2563" y="223"/>
                  </a:lnTo>
                  <a:lnTo>
                    <a:pt x="2567" y="219"/>
                  </a:lnTo>
                  <a:lnTo>
                    <a:pt x="2574" y="216"/>
                  </a:lnTo>
                  <a:lnTo>
                    <a:pt x="2581" y="214"/>
                  </a:lnTo>
                  <a:lnTo>
                    <a:pt x="2588" y="212"/>
                  </a:lnTo>
                  <a:lnTo>
                    <a:pt x="2596" y="211"/>
                  </a:lnTo>
                  <a:lnTo>
                    <a:pt x="2606" y="211"/>
                  </a:lnTo>
                  <a:lnTo>
                    <a:pt x="2617" y="211"/>
                  </a:lnTo>
                  <a:lnTo>
                    <a:pt x="2629" y="213"/>
                  </a:lnTo>
                  <a:lnTo>
                    <a:pt x="2639" y="213"/>
                  </a:lnTo>
                  <a:lnTo>
                    <a:pt x="2647" y="213"/>
                  </a:lnTo>
                  <a:lnTo>
                    <a:pt x="2656" y="213"/>
                  </a:lnTo>
                  <a:lnTo>
                    <a:pt x="2664" y="211"/>
                  </a:lnTo>
                  <a:lnTo>
                    <a:pt x="2670" y="208"/>
                  </a:lnTo>
                  <a:lnTo>
                    <a:pt x="2677" y="206"/>
                  </a:lnTo>
                  <a:lnTo>
                    <a:pt x="2683" y="203"/>
                  </a:lnTo>
                  <a:lnTo>
                    <a:pt x="2688" y="200"/>
                  </a:lnTo>
                  <a:lnTo>
                    <a:pt x="2697" y="191"/>
                  </a:lnTo>
                  <a:lnTo>
                    <a:pt x="2704" y="181"/>
                  </a:lnTo>
                  <a:lnTo>
                    <a:pt x="2711" y="170"/>
                  </a:lnTo>
                  <a:lnTo>
                    <a:pt x="2717" y="159"/>
                  </a:lnTo>
                  <a:lnTo>
                    <a:pt x="2725" y="137"/>
                  </a:lnTo>
                  <a:lnTo>
                    <a:pt x="2735" y="119"/>
                  </a:lnTo>
                  <a:lnTo>
                    <a:pt x="2738" y="114"/>
                  </a:lnTo>
                  <a:lnTo>
                    <a:pt x="2742" y="111"/>
                  </a:lnTo>
                  <a:lnTo>
                    <a:pt x="2745" y="109"/>
                  </a:lnTo>
                  <a:lnTo>
                    <a:pt x="2749" y="107"/>
                  </a:lnTo>
                  <a:lnTo>
                    <a:pt x="2753" y="104"/>
                  </a:lnTo>
                  <a:lnTo>
                    <a:pt x="2758" y="103"/>
                  </a:lnTo>
                  <a:lnTo>
                    <a:pt x="2763" y="103"/>
                  </a:lnTo>
                  <a:lnTo>
                    <a:pt x="2768" y="104"/>
                  </a:lnTo>
                  <a:lnTo>
                    <a:pt x="2778" y="104"/>
                  </a:lnTo>
                  <a:lnTo>
                    <a:pt x="2786" y="103"/>
                  </a:lnTo>
                  <a:lnTo>
                    <a:pt x="2788" y="101"/>
                  </a:lnTo>
                  <a:lnTo>
                    <a:pt x="2790" y="100"/>
                  </a:lnTo>
                  <a:lnTo>
                    <a:pt x="2791" y="98"/>
                  </a:lnTo>
                  <a:lnTo>
                    <a:pt x="2792" y="94"/>
                  </a:lnTo>
                  <a:lnTo>
                    <a:pt x="2795" y="81"/>
                  </a:lnTo>
                  <a:lnTo>
                    <a:pt x="2800" y="65"/>
                  </a:lnTo>
                  <a:lnTo>
                    <a:pt x="2804" y="56"/>
                  </a:lnTo>
                  <a:lnTo>
                    <a:pt x="2811" y="47"/>
                  </a:lnTo>
                  <a:lnTo>
                    <a:pt x="2815" y="42"/>
                  </a:lnTo>
                  <a:lnTo>
                    <a:pt x="2820" y="37"/>
                  </a:lnTo>
                  <a:lnTo>
                    <a:pt x="2826" y="33"/>
                  </a:lnTo>
                  <a:lnTo>
                    <a:pt x="2833" y="29"/>
                  </a:lnTo>
                  <a:lnTo>
                    <a:pt x="2840" y="24"/>
                  </a:lnTo>
                  <a:lnTo>
                    <a:pt x="2849" y="21"/>
                  </a:lnTo>
                  <a:lnTo>
                    <a:pt x="2859" y="17"/>
                  </a:lnTo>
                  <a:lnTo>
                    <a:pt x="2871" y="13"/>
                  </a:lnTo>
                  <a:lnTo>
                    <a:pt x="2883" y="10"/>
                  </a:lnTo>
                  <a:lnTo>
                    <a:pt x="2897" y="7"/>
                  </a:lnTo>
                  <a:lnTo>
                    <a:pt x="2914" y="3"/>
                  </a:lnTo>
                  <a:lnTo>
                    <a:pt x="2930" y="1"/>
                  </a:lnTo>
                  <a:lnTo>
                    <a:pt x="2937" y="0"/>
                  </a:lnTo>
                  <a:lnTo>
                    <a:pt x="2942" y="1"/>
                  </a:lnTo>
                  <a:lnTo>
                    <a:pt x="2948" y="2"/>
                  </a:lnTo>
                  <a:lnTo>
                    <a:pt x="2952" y="3"/>
                  </a:lnTo>
                  <a:lnTo>
                    <a:pt x="2961" y="8"/>
                  </a:lnTo>
                  <a:lnTo>
                    <a:pt x="2969" y="16"/>
                  </a:lnTo>
                  <a:lnTo>
                    <a:pt x="2983" y="33"/>
                  </a:lnTo>
                  <a:lnTo>
                    <a:pt x="3002" y="55"/>
                  </a:lnTo>
                  <a:lnTo>
                    <a:pt x="3013" y="66"/>
                  </a:lnTo>
                  <a:lnTo>
                    <a:pt x="3026" y="77"/>
                  </a:lnTo>
                  <a:lnTo>
                    <a:pt x="3032" y="82"/>
                  </a:lnTo>
                  <a:lnTo>
                    <a:pt x="3041" y="88"/>
                  </a:lnTo>
                  <a:lnTo>
                    <a:pt x="3050" y="93"/>
                  </a:lnTo>
                  <a:lnTo>
                    <a:pt x="3060" y="98"/>
                  </a:lnTo>
                  <a:lnTo>
                    <a:pt x="3071" y="102"/>
                  </a:lnTo>
                  <a:lnTo>
                    <a:pt x="3083" y="107"/>
                  </a:lnTo>
                  <a:lnTo>
                    <a:pt x="3095" y="110"/>
                  </a:lnTo>
                  <a:lnTo>
                    <a:pt x="3109" y="113"/>
                  </a:lnTo>
                  <a:lnTo>
                    <a:pt x="3123" y="116"/>
                  </a:lnTo>
                  <a:lnTo>
                    <a:pt x="3140" y="119"/>
                  </a:lnTo>
                  <a:lnTo>
                    <a:pt x="3157" y="121"/>
                  </a:lnTo>
                  <a:lnTo>
                    <a:pt x="3176" y="122"/>
                  </a:lnTo>
                  <a:lnTo>
                    <a:pt x="3181" y="123"/>
                  </a:lnTo>
                  <a:lnTo>
                    <a:pt x="3187" y="125"/>
                  </a:lnTo>
                  <a:lnTo>
                    <a:pt x="3190" y="128"/>
                  </a:lnTo>
                  <a:lnTo>
                    <a:pt x="3192" y="132"/>
                  </a:lnTo>
                  <a:lnTo>
                    <a:pt x="3196" y="143"/>
                  </a:lnTo>
                  <a:lnTo>
                    <a:pt x="3197" y="155"/>
                  </a:lnTo>
                  <a:lnTo>
                    <a:pt x="3198" y="166"/>
                  </a:lnTo>
                  <a:lnTo>
                    <a:pt x="3201" y="177"/>
                  </a:lnTo>
                  <a:lnTo>
                    <a:pt x="3204" y="181"/>
                  </a:lnTo>
                  <a:lnTo>
                    <a:pt x="3208" y="183"/>
                  </a:lnTo>
                  <a:lnTo>
                    <a:pt x="3213" y="185"/>
                  </a:lnTo>
                  <a:lnTo>
                    <a:pt x="3220" y="187"/>
                  </a:lnTo>
                  <a:lnTo>
                    <a:pt x="3226" y="185"/>
                  </a:lnTo>
                  <a:lnTo>
                    <a:pt x="3232" y="184"/>
                  </a:lnTo>
                  <a:lnTo>
                    <a:pt x="3237" y="181"/>
                  </a:lnTo>
                  <a:lnTo>
                    <a:pt x="3241" y="177"/>
                  </a:lnTo>
                  <a:lnTo>
                    <a:pt x="3247" y="168"/>
                  </a:lnTo>
                  <a:lnTo>
                    <a:pt x="3253" y="158"/>
                  </a:lnTo>
                  <a:lnTo>
                    <a:pt x="3255" y="154"/>
                  </a:lnTo>
                  <a:lnTo>
                    <a:pt x="3258" y="149"/>
                  </a:lnTo>
                  <a:lnTo>
                    <a:pt x="3261" y="146"/>
                  </a:lnTo>
                  <a:lnTo>
                    <a:pt x="3265" y="144"/>
                  </a:lnTo>
                  <a:lnTo>
                    <a:pt x="3268" y="144"/>
                  </a:lnTo>
                  <a:lnTo>
                    <a:pt x="3272" y="144"/>
                  </a:lnTo>
                  <a:lnTo>
                    <a:pt x="3278" y="146"/>
                  </a:lnTo>
                  <a:lnTo>
                    <a:pt x="3285" y="150"/>
                  </a:lnTo>
                  <a:lnTo>
                    <a:pt x="3285" y="150"/>
                  </a:lnTo>
                  <a:lnTo>
                    <a:pt x="3302" y="215"/>
                  </a:lnTo>
                  <a:lnTo>
                    <a:pt x="3302" y="215"/>
                  </a:lnTo>
                  <a:lnTo>
                    <a:pt x="3317" y="217"/>
                  </a:lnTo>
                  <a:lnTo>
                    <a:pt x="3329" y="219"/>
                  </a:lnTo>
                  <a:lnTo>
                    <a:pt x="3339" y="223"/>
                  </a:lnTo>
                  <a:lnTo>
                    <a:pt x="3348" y="227"/>
                  </a:lnTo>
                  <a:lnTo>
                    <a:pt x="3355" y="231"/>
                  </a:lnTo>
                  <a:lnTo>
                    <a:pt x="3359" y="236"/>
                  </a:lnTo>
                  <a:lnTo>
                    <a:pt x="3362" y="241"/>
                  </a:lnTo>
                  <a:lnTo>
                    <a:pt x="3365" y="247"/>
                  </a:lnTo>
                  <a:lnTo>
                    <a:pt x="3367" y="253"/>
                  </a:lnTo>
                  <a:lnTo>
                    <a:pt x="3367" y="261"/>
                  </a:lnTo>
                  <a:lnTo>
                    <a:pt x="3367" y="269"/>
                  </a:lnTo>
                  <a:lnTo>
                    <a:pt x="3367" y="278"/>
                  </a:lnTo>
                  <a:lnTo>
                    <a:pt x="3365" y="296"/>
                  </a:lnTo>
                  <a:lnTo>
                    <a:pt x="3365" y="318"/>
                  </a:lnTo>
                  <a:lnTo>
                    <a:pt x="3365" y="328"/>
                  </a:lnTo>
                  <a:lnTo>
                    <a:pt x="3367" y="337"/>
                  </a:lnTo>
                  <a:lnTo>
                    <a:pt x="3370" y="344"/>
                  </a:lnTo>
                  <a:lnTo>
                    <a:pt x="3374" y="353"/>
                  </a:lnTo>
                  <a:lnTo>
                    <a:pt x="3380" y="360"/>
                  </a:lnTo>
                  <a:lnTo>
                    <a:pt x="3386" y="367"/>
                  </a:lnTo>
                  <a:lnTo>
                    <a:pt x="3392" y="374"/>
                  </a:lnTo>
                  <a:lnTo>
                    <a:pt x="3400" y="380"/>
                  </a:lnTo>
                  <a:lnTo>
                    <a:pt x="3413" y="392"/>
                  </a:lnTo>
                  <a:lnTo>
                    <a:pt x="3426" y="401"/>
                  </a:lnTo>
                  <a:lnTo>
                    <a:pt x="3437" y="410"/>
                  </a:lnTo>
                  <a:lnTo>
                    <a:pt x="3445" y="419"/>
                  </a:lnTo>
                  <a:lnTo>
                    <a:pt x="3450" y="428"/>
                  </a:lnTo>
                  <a:lnTo>
                    <a:pt x="3454" y="435"/>
                  </a:lnTo>
                  <a:lnTo>
                    <a:pt x="3459" y="444"/>
                  </a:lnTo>
                  <a:lnTo>
                    <a:pt x="3461" y="451"/>
                  </a:lnTo>
                  <a:lnTo>
                    <a:pt x="3463" y="458"/>
                  </a:lnTo>
                  <a:lnTo>
                    <a:pt x="3464" y="466"/>
                  </a:lnTo>
                  <a:lnTo>
                    <a:pt x="3465" y="473"/>
                  </a:lnTo>
                  <a:lnTo>
                    <a:pt x="3465" y="480"/>
                  </a:lnTo>
                  <a:lnTo>
                    <a:pt x="3465" y="495"/>
                  </a:lnTo>
                  <a:lnTo>
                    <a:pt x="3464" y="511"/>
                  </a:lnTo>
                  <a:lnTo>
                    <a:pt x="3464" y="531"/>
                  </a:lnTo>
                  <a:lnTo>
                    <a:pt x="3468" y="553"/>
                  </a:lnTo>
                  <a:lnTo>
                    <a:pt x="3470" y="563"/>
                  </a:lnTo>
                  <a:lnTo>
                    <a:pt x="3475" y="574"/>
                  </a:lnTo>
                  <a:lnTo>
                    <a:pt x="3481" y="585"/>
                  </a:lnTo>
                  <a:lnTo>
                    <a:pt x="3488" y="597"/>
                  </a:lnTo>
                  <a:lnTo>
                    <a:pt x="3505" y="623"/>
                  </a:lnTo>
                  <a:lnTo>
                    <a:pt x="3521" y="650"/>
                  </a:lnTo>
                  <a:lnTo>
                    <a:pt x="3529" y="665"/>
                  </a:lnTo>
                  <a:lnTo>
                    <a:pt x="3537" y="680"/>
                  </a:lnTo>
                  <a:lnTo>
                    <a:pt x="3542" y="694"/>
                  </a:lnTo>
                  <a:lnTo>
                    <a:pt x="3545" y="711"/>
                  </a:lnTo>
                  <a:lnTo>
                    <a:pt x="3548" y="718"/>
                  </a:lnTo>
                  <a:lnTo>
                    <a:pt x="3548" y="726"/>
                  </a:lnTo>
                  <a:lnTo>
                    <a:pt x="3549" y="734"/>
                  </a:lnTo>
                  <a:lnTo>
                    <a:pt x="3548" y="742"/>
                  </a:lnTo>
                  <a:lnTo>
                    <a:pt x="3547" y="750"/>
                  </a:lnTo>
                  <a:lnTo>
                    <a:pt x="3545" y="758"/>
                  </a:lnTo>
                  <a:lnTo>
                    <a:pt x="3542" y="767"/>
                  </a:lnTo>
                  <a:lnTo>
                    <a:pt x="3540" y="774"/>
                  </a:lnTo>
                  <a:lnTo>
                    <a:pt x="3536" y="785"/>
                  </a:lnTo>
                  <a:lnTo>
                    <a:pt x="3535" y="798"/>
                  </a:lnTo>
                  <a:lnTo>
                    <a:pt x="3533" y="813"/>
                  </a:lnTo>
                  <a:lnTo>
                    <a:pt x="3533" y="829"/>
                  </a:lnTo>
                  <a:lnTo>
                    <a:pt x="3535" y="863"/>
                  </a:lnTo>
                  <a:lnTo>
                    <a:pt x="3533" y="896"/>
                  </a:lnTo>
                  <a:lnTo>
                    <a:pt x="3532" y="911"/>
                  </a:lnTo>
                  <a:lnTo>
                    <a:pt x="3528" y="925"/>
                  </a:lnTo>
                  <a:lnTo>
                    <a:pt x="3526" y="931"/>
                  </a:lnTo>
                  <a:lnTo>
                    <a:pt x="3524" y="936"/>
                  </a:lnTo>
                  <a:lnTo>
                    <a:pt x="3519" y="942"/>
                  </a:lnTo>
                  <a:lnTo>
                    <a:pt x="3516" y="945"/>
                  </a:lnTo>
                  <a:lnTo>
                    <a:pt x="3510" y="949"/>
                  </a:lnTo>
                  <a:lnTo>
                    <a:pt x="3505" y="952"/>
                  </a:lnTo>
                  <a:lnTo>
                    <a:pt x="3499" y="953"/>
                  </a:lnTo>
                  <a:lnTo>
                    <a:pt x="3492" y="954"/>
                  </a:lnTo>
                  <a:lnTo>
                    <a:pt x="3484" y="953"/>
                  </a:lnTo>
                  <a:lnTo>
                    <a:pt x="3475" y="952"/>
                  </a:lnTo>
                  <a:lnTo>
                    <a:pt x="3465" y="949"/>
                  </a:lnTo>
                  <a:lnTo>
                    <a:pt x="3454" y="945"/>
                  </a:lnTo>
                  <a:lnTo>
                    <a:pt x="3419" y="930"/>
                  </a:lnTo>
                  <a:lnTo>
                    <a:pt x="3397" y="921"/>
                  </a:lnTo>
                  <a:lnTo>
                    <a:pt x="3392" y="920"/>
                  </a:lnTo>
                  <a:lnTo>
                    <a:pt x="3388" y="920"/>
                  </a:lnTo>
                  <a:lnTo>
                    <a:pt x="3382" y="920"/>
                  </a:lnTo>
                  <a:lnTo>
                    <a:pt x="3377" y="922"/>
                  </a:lnTo>
                  <a:lnTo>
                    <a:pt x="3363" y="928"/>
                  </a:lnTo>
                  <a:lnTo>
                    <a:pt x="3346" y="938"/>
                  </a:lnTo>
                  <a:lnTo>
                    <a:pt x="3344" y="944"/>
                  </a:lnTo>
                  <a:lnTo>
                    <a:pt x="3342" y="952"/>
                  </a:lnTo>
                  <a:lnTo>
                    <a:pt x="3342" y="959"/>
                  </a:lnTo>
                  <a:lnTo>
                    <a:pt x="3342" y="967"/>
                  </a:lnTo>
                  <a:lnTo>
                    <a:pt x="3346" y="984"/>
                  </a:lnTo>
                  <a:lnTo>
                    <a:pt x="3351" y="1000"/>
                  </a:lnTo>
                  <a:lnTo>
                    <a:pt x="3363" y="1025"/>
                  </a:lnTo>
                  <a:lnTo>
                    <a:pt x="3369" y="1035"/>
                  </a:lnTo>
                  <a:lnTo>
                    <a:pt x="3379" y="1052"/>
                  </a:lnTo>
                  <a:lnTo>
                    <a:pt x="3388" y="1065"/>
                  </a:lnTo>
                  <a:lnTo>
                    <a:pt x="3394" y="1075"/>
                  </a:lnTo>
                  <a:lnTo>
                    <a:pt x="3402" y="1083"/>
                  </a:lnTo>
                  <a:lnTo>
                    <a:pt x="3410" y="1090"/>
                  </a:lnTo>
                  <a:lnTo>
                    <a:pt x="3419" y="1097"/>
                  </a:lnTo>
                  <a:lnTo>
                    <a:pt x="3430" y="1103"/>
                  </a:lnTo>
                  <a:lnTo>
                    <a:pt x="3445" y="1110"/>
                  </a:lnTo>
                  <a:lnTo>
                    <a:pt x="3447" y="1117"/>
                  </a:lnTo>
                  <a:lnTo>
                    <a:pt x="3448" y="1125"/>
                  </a:lnTo>
                  <a:lnTo>
                    <a:pt x="3447" y="1131"/>
                  </a:lnTo>
                  <a:lnTo>
                    <a:pt x="3446" y="1136"/>
                  </a:lnTo>
                  <a:lnTo>
                    <a:pt x="3439" y="1145"/>
                  </a:lnTo>
                  <a:lnTo>
                    <a:pt x="3431" y="1154"/>
                  </a:lnTo>
                  <a:lnTo>
                    <a:pt x="3428" y="1158"/>
                  </a:lnTo>
                  <a:lnTo>
                    <a:pt x="3425" y="1162"/>
                  </a:lnTo>
                  <a:lnTo>
                    <a:pt x="3422" y="1168"/>
                  </a:lnTo>
                  <a:lnTo>
                    <a:pt x="3419" y="1174"/>
                  </a:lnTo>
                  <a:lnTo>
                    <a:pt x="3418" y="1181"/>
                  </a:lnTo>
                  <a:lnTo>
                    <a:pt x="3418" y="1190"/>
                  </a:lnTo>
                  <a:lnTo>
                    <a:pt x="3420" y="1200"/>
                  </a:lnTo>
                  <a:lnTo>
                    <a:pt x="3424" y="1211"/>
                  </a:lnTo>
                  <a:lnTo>
                    <a:pt x="3425" y="1213"/>
                  </a:lnTo>
                  <a:lnTo>
                    <a:pt x="3426" y="1215"/>
                  </a:lnTo>
                  <a:lnTo>
                    <a:pt x="3429" y="1217"/>
                  </a:lnTo>
                  <a:lnTo>
                    <a:pt x="3431" y="1219"/>
                  </a:lnTo>
                  <a:lnTo>
                    <a:pt x="3438" y="1222"/>
                  </a:lnTo>
                  <a:lnTo>
                    <a:pt x="3445" y="1223"/>
                  </a:lnTo>
                  <a:lnTo>
                    <a:pt x="3459" y="1224"/>
                  </a:lnTo>
                  <a:lnTo>
                    <a:pt x="3470" y="1224"/>
                  </a:lnTo>
                  <a:lnTo>
                    <a:pt x="3476" y="1225"/>
                  </a:lnTo>
                  <a:lnTo>
                    <a:pt x="3482" y="1227"/>
                  </a:lnTo>
                  <a:lnTo>
                    <a:pt x="3486" y="1230"/>
                  </a:lnTo>
                  <a:lnTo>
                    <a:pt x="3490" y="1234"/>
                  </a:lnTo>
                  <a:lnTo>
                    <a:pt x="3495" y="1241"/>
                  </a:lnTo>
                  <a:lnTo>
                    <a:pt x="3499" y="1251"/>
                  </a:lnTo>
                  <a:lnTo>
                    <a:pt x="3504" y="1261"/>
                  </a:lnTo>
                  <a:lnTo>
                    <a:pt x="3508" y="1271"/>
                  </a:lnTo>
                  <a:lnTo>
                    <a:pt x="3511" y="1275"/>
                  </a:lnTo>
                  <a:lnTo>
                    <a:pt x="3515" y="1279"/>
                  </a:lnTo>
                  <a:lnTo>
                    <a:pt x="3519" y="1283"/>
                  </a:lnTo>
                  <a:lnTo>
                    <a:pt x="3524" y="1285"/>
                  </a:lnTo>
                  <a:lnTo>
                    <a:pt x="3531" y="1288"/>
                  </a:lnTo>
                  <a:lnTo>
                    <a:pt x="3540" y="1291"/>
                  </a:lnTo>
                  <a:lnTo>
                    <a:pt x="3550" y="1292"/>
                  </a:lnTo>
                  <a:lnTo>
                    <a:pt x="3560" y="1293"/>
                  </a:lnTo>
                  <a:lnTo>
                    <a:pt x="3583" y="1293"/>
                  </a:lnTo>
                  <a:lnTo>
                    <a:pt x="3606" y="1291"/>
                  </a:lnTo>
                  <a:lnTo>
                    <a:pt x="3646" y="1285"/>
                  </a:lnTo>
                  <a:lnTo>
                    <a:pt x="3663" y="1283"/>
                  </a:lnTo>
                  <a:lnTo>
                    <a:pt x="3643" y="1330"/>
                  </a:lnTo>
                  <a:lnTo>
                    <a:pt x="3622" y="1376"/>
                  </a:lnTo>
                  <a:lnTo>
                    <a:pt x="3599" y="1420"/>
                  </a:lnTo>
                  <a:lnTo>
                    <a:pt x="3576" y="1463"/>
                  </a:lnTo>
                  <a:lnTo>
                    <a:pt x="3551" y="1503"/>
                  </a:lnTo>
                  <a:lnTo>
                    <a:pt x="3525" y="1544"/>
                  </a:lnTo>
                  <a:lnTo>
                    <a:pt x="3496" y="1581"/>
                  </a:lnTo>
                  <a:lnTo>
                    <a:pt x="3468" y="1617"/>
                  </a:lnTo>
                  <a:lnTo>
                    <a:pt x="3450" y="1638"/>
                  </a:lnTo>
                  <a:lnTo>
                    <a:pt x="3433" y="1662"/>
                  </a:lnTo>
                  <a:lnTo>
                    <a:pt x="3413" y="1687"/>
                  </a:lnTo>
                  <a:lnTo>
                    <a:pt x="3393" y="1715"/>
                  </a:lnTo>
                  <a:lnTo>
                    <a:pt x="3372" y="1742"/>
                  </a:lnTo>
                  <a:lnTo>
                    <a:pt x="3351" y="1771"/>
                  </a:lnTo>
                  <a:lnTo>
                    <a:pt x="3331" y="1797"/>
                  </a:lnTo>
                  <a:lnTo>
                    <a:pt x="3310" y="1822"/>
                  </a:lnTo>
                  <a:lnTo>
                    <a:pt x="3290" y="1846"/>
                  </a:lnTo>
                  <a:lnTo>
                    <a:pt x="3270" y="1866"/>
                  </a:lnTo>
                  <a:lnTo>
                    <a:pt x="3260" y="1875"/>
                  </a:lnTo>
                  <a:lnTo>
                    <a:pt x="3251" y="1883"/>
                  </a:lnTo>
                  <a:lnTo>
                    <a:pt x="3241" y="1889"/>
                  </a:lnTo>
                  <a:lnTo>
                    <a:pt x="3232" y="1895"/>
                  </a:lnTo>
                  <a:lnTo>
                    <a:pt x="3223" y="1898"/>
                  </a:lnTo>
                  <a:lnTo>
                    <a:pt x="3214" y="1900"/>
                  </a:lnTo>
                  <a:lnTo>
                    <a:pt x="3207" y="1901"/>
                  </a:lnTo>
                  <a:lnTo>
                    <a:pt x="3198" y="1901"/>
                  </a:lnTo>
                  <a:lnTo>
                    <a:pt x="3191" y="1899"/>
                  </a:lnTo>
                  <a:lnTo>
                    <a:pt x="3184" y="1895"/>
                  </a:lnTo>
                  <a:lnTo>
                    <a:pt x="3177" y="1889"/>
                  </a:lnTo>
                  <a:lnTo>
                    <a:pt x="3170" y="1880"/>
                  </a:lnTo>
                  <a:lnTo>
                    <a:pt x="3164" y="1871"/>
                  </a:lnTo>
                  <a:lnTo>
                    <a:pt x="3160" y="1861"/>
                  </a:lnTo>
                  <a:lnTo>
                    <a:pt x="3157" y="1851"/>
                  </a:lnTo>
                  <a:lnTo>
                    <a:pt x="3155" y="1842"/>
                  </a:lnTo>
                  <a:lnTo>
                    <a:pt x="3155" y="1827"/>
                  </a:lnTo>
                  <a:lnTo>
                    <a:pt x="3156" y="1812"/>
                  </a:lnTo>
                  <a:lnTo>
                    <a:pt x="3157" y="1805"/>
                  </a:lnTo>
                  <a:lnTo>
                    <a:pt x="3157" y="1798"/>
                  </a:lnTo>
                  <a:lnTo>
                    <a:pt x="3157" y="1791"/>
                  </a:lnTo>
                  <a:lnTo>
                    <a:pt x="3156" y="1783"/>
                  </a:lnTo>
                  <a:lnTo>
                    <a:pt x="3155" y="1775"/>
                  </a:lnTo>
                  <a:lnTo>
                    <a:pt x="3152" y="1768"/>
                  </a:lnTo>
                  <a:lnTo>
                    <a:pt x="3146" y="1759"/>
                  </a:lnTo>
                  <a:lnTo>
                    <a:pt x="3140" y="1749"/>
                  </a:lnTo>
                  <a:lnTo>
                    <a:pt x="3136" y="1746"/>
                  </a:lnTo>
                  <a:lnTo>
                    <a:pt x="3132" y="1743"/>
                  </a:lnTo>
                  <a:lnTo>
                    <a:pt x="3127" y="1742"/>
                  </a:lnTo>
                  <a:lnTo>
                    <a:pt x="3121" y="1742"/>
                  </a:lnTo>
                  <a:lnTo>
                    <a:pt x="3107" y="1743"/>
                  </a:lnTo>
                  <a:lnTo>
                    <a:pt x="3090" y="1741"/>
                  </a:lnTo>
                  <a:lnTo>
                    <a:pt x="3086" y="1741"/>
                  </a:lnTo>
                  <a:lnTo>
                    <a:pt x="3081" y="1742"/>
                  </a:lnTo>
                  <a:lnTo>
                    <a:pt x="3074" y="1744"/>
                  </a:lnTo>
                  <a:lnTo>
                    <a:pt x="3067" y="1748"/>
                  </a:lnTo>
                  <a:lnTo>
                    <a:pt x="3061" y="1752"/>
                  </a:lnTo>
                  <a:lnTo>
                    <a:pt x="3055" y="1758"/>
                  </a:lnTo>
                  <a:lnTo>
                    <a:pt x="3051" y="1764"/>
                  </a:lnTo>
                  <a:lnTo>
                    <a:pt x="3047" y="1771"/>
                  </a:lnTo>
                  <a:lnTo>
                    <a:pt x="3044" y="1780"/>
                  </a:lnTo>
                  <a:lnTo>
                    <a:pt x="3044" y="1788"/>
                  </a:lnTo>
                  <a:lnTo>
                    <a:pt x="3045" y="1793"/>
                  </a:lnTo>
                  <a:lnTo>
                    <a:pt x="3047" y="1798"/>
                  </a:lnTo>
                  <a:lnTo>
                    <a:pt x="3049" y="1803"/>
                  </a:lnTo>
                  <a:lnTo>
                    <a:pt x="3052" y="1808"/>
                  </a:lnTo>
                  <a:lnTo>
                    <a:pt x="3055" y="1814"/>
                  </a:lnTo>
                  <a:lnTo>
                    <a:pt x="3060" y="1819"/>
                  </a:lnTo>
                  <a:lnTo>
                    <a:pt x="3064" y="1825"/>
                  </a:lnTo>
                  <a:lnTo>
                    <a:pt x="3071" y="1831"/>
                  </a:lnTo>
                  <a:lnTo>
                    <a:pt x="3085" y="1843"/>
                  </a:lnTo>
                  <a:lnTo>
                    <a:pt x="3104" y="1855"/>
                  </a:lnTo>
                  <a:lnTo>
                    <a:pt x="3109" y="1859"/>
                  </a:lnTo>
                  <a:lnTo>
                    <a:pt x="3113" y="1863"/>
                  </a:lnTo>
                  <a:lnTo>
                    <a:pt x="3116" y="1866"/>
                  </a:lnTo>
                  <a:lnTo>
                    <a:pt x="3118" y="1871"/>
                  </a:lnTo>
                  <a:lnTo>
                    <a:pt x="3120" y="1875"/>
                  </a:lnTo>
                  <a:lnTo>
                    <a:pt x="3120" y="1879"/>
                  </a:lnTo>
                  <a:lnTo>
                    <a:pt x="3120" y="1885"/>
                  </a:lnTo>
                  <a:lnTo>
                    <a:pt x="3119" y="1889"/>
                  </a:lnTo>
                  <a:lnTo>
                    <a:pt x="3115" y="1899"/>
                  </a:lnTo>
                  <a:lnTo>
                    <a:pt x="3108" y="1909"/>
                  </a:lnTo>
                  <a:lnTo>
                    <a:pt x="3100" y="1918"/>
                  </a:lnTo>
                  <a:lnTo>
                    <a:pt x="3090" y="1926"/>
                  </a:lnTo>
                  <a:lnTo>
                    <a:pt x="3081" y="1934"/>
                  </a:lnTo>
                  <a:lnTo>
                    <a:pt x="3070" y="1942"/>
                  </a:lnTo>
                  <a:lnTo>
                    <a:pt x="3060" y="1947"/>
                  </a:lnTo>
                  <a:lnTo>
                    <a:pt x="3049" y="1952"/>
                  </a:lnTo>
                  <a:lnTo>
                    <a:pt x="3040" y="1954"/>
                  </a:lnTo>
                  <a:lnTo>
                    <a:pt x="3032" y="1954"/>
                  </a:lnTo>
                  <a:lnTo>
                    <a:pt x="3029" y="1954"/>
                  </a:lnTo>
                  <a:lnTo>
                    <a:pt x="3027" y="1953"/>
                  </a:lnTo>
                  <a:lnTo>
                    <a:pt x="3025" y="1951"/>
                  </a:lnTo>
                  <a:lnTo>
                    <a:pt x="3024" y="1948"/>
                  </a:lnTo>
                  <a:lnTo>
                    <a:pt x="3022" y="1947"/>
                  </a:lnTo>
                  <a:lnTo>
                    <a:pt x="3021" y="1947"/>
                  </a:lnTo>
                  <a:lnTo>
                    <a:pt x="3019" y="1950"/>
                  </a:lnTo>
                  <a:lnTo>
                    <a:pt x="3017" y="1953"/>
                  </a:lnTo>
                  <a:lnTo>
                    <a:pt x="3010" y="1960"/>
                  </a:lnTo>
                  <a:lnTo>
                    <a:pt x="3005" y="1973"/>
                  </a:lnTo>
                  <a:lnTo>
                    <a:pt x="2999" y="1986"/>
                  </a:lnTo>
                  <a:lnTo>
                    <a:pt x="2995" y="1999"/>
                  </a:lnTo>
                  <a:lnTo>
                    <a:pt x="2994" y="2007"/>
                  </a:lnTo>
                  <a:lnTo>
                    <a:pt x="2994" y="2013"/>
                  </a:lnTo>
                  <a:lnTo>
                    <a:pt x="2994" y="2020"/>
                  </a:lnTo>
                  <a:lnTo>
                    <a:pt x="2995" y="2025"/>
                  </a:lnTo>
                  <a:lnTo>
                    <a:pt x="3002" y="2045"/>
                  </a:lnTo>
                  <a:lnTo>
                    <a:pt x="3007" y="2065"/>
                  </a:lnTo>
                  <a:lnTo>
                    <a:pt x="3010" y="2081"/>
                  </a:lnTo>
                  <a:lnTo>
                    <a:pt x="3013" y="2098"/>
                  </a:lnTo>
                  <a:lnTo>
                    <a:pt x="3015" y="2112"/>
                  </a:lnTo>
                  <a:lnTo>
                    <a:pt x="3015" y="2124"/>
                  </a:lnTo>
                  <a:lnTo>
                    <a:pt x="3014" y="2136"/>
                  </a:lnTo>
                  <a:lnTo>
                    <a:pt x="3011" y="2146"/>
                  </a:lnTo>
                  <a:lnTo>
                    <a:pt x="3008" y="2153"/>
                  </a:lnTo>
                  <a:lnTo>
                    <a:pt x="3005" y="2161"/>
                  </a:lnTo>
                  <a:lnTo>
                    <a:pt x="3001" y="2166"/>
                  </a:lnTo>
                  <a:lnTo>
                    <a:pt x="2995" y="2169"/>
                  </a:lnTo>
                  <a:lnTo>
                    <a:pt x="2990" y="2171"/>
                  </a:lnTo>
                  <a:lnTo>
                    <a:pt x="2983" y="2171"/>
                  </a:lnTo>
                  <a:lnTo>
                    <a:pt x="2976" y="2170"/>
                  </a:lnTo>
                  <a:lnTo>
                    <a:pt x="2970" y="2168"/>
                  </a:lnTo>
                  <a:lnTo>
                    <a:pt x="2968" y="2168"/>
                  </a:lnTo>
                  <a:lnTo>
                    <a:pt x="2967" y="2169"/>
                  </a:lnTo>
                  <a:lnTo>
                    <a:pt x="2964" y="2172"/>
                  </a:lnTo>
                  <a:lnTo>
                    <a:pt x="2962" y="2175"/>
                  </a:lnTo>
                  <a:lnTo>
                    <a:pt x="2958" y="2186"/>
                  </a:lnTo>
                  <a:lnTo>
                    <a:pt x="2956" y="2198"/>
                  </a:lnTo>
                  <a:lnTo>
                    <a:pt x="2956" y="2206"/>
                  </a:lnTo>
                  <a:lnTo>
                    <a:pt x="2956" y="2213"/>
                  </a:lnTo>
                  <a:lnTo>
                    <a:pt x="2956" y="2219"/>
                  </a:lnTo>
                  <a:lnTo>
                    <a:pt x="2958" y="2227"/>
                  </a:lnTo>
                  <a:lnTo>
                    <a:pt x="2960" y="2233"/>
                  </a:lnTo>
                  <a:lnTo>
                    <a:pt x="2963" y="2239"/>
                  </a:lnTo>
                  <a:lnTo>
                    <a:pt x="2969" y="2244"/>
                  </a:lnTo>
                  <a:lnTo>
                    <a:pt x="2974" y="2250"/>
                  </a:lnTo>
                  <a:lnTo>
                    <a:pt x="2983" y="2255"/>
                  </a:lnTo>
                  <a:lnTo>
                    <a:pt x="2988" y="2261"/>
                  </a:lnTo>
                  <a:lnTo>
                    <a:pt x="2993" y="2267"/>
                  </a:lnTo>
                  <a:lnTo>
                    <a:pt x="2996" y="2275"/>
                  </a:lnTo>
                  <a:lnTo>
                    <a:pt x="2997" y="2282"/>
                  </a:lnTo>
                  <a:lnTo>
                    <a:pt x="2997" y="2289"/>
                  </a:lnTo>
                  <a:lnTo>
                    <a:pt x="2996" y="2298"/>
                  </a:lnTo>
                  <a:lnTo>
                    <a:pt x="2993" y="2306"/>
                  </a:lnTo>
                  <a:lnTo>
                    <a:pt x="2979" y="2341"/>
                  </a:lnTo>
                  <a:lnTo>
                    <a:pt x="2962" y="2376"/>
                  </a:lnTo>
                  <a:lnTo>
                    <a:pt x="2950" y="2407"/>
                  </a:lnTo>
                  <a:lnTo>
                    <a:pt x="2939" y="2440"/>
                  </a:lnTo>
                  <a:lnTo>
                    <a:pt x="2934" y="2457"/>
                  </a:lnTo>
                  <a:lnTo>
                    <a:pt x="2929" y="2476"/>
                  </a:lnTo>
                  <a:lnTo>
                    <a:pt x="2925" y="2496"/>
                  </a:lnTo>
                  <a:lnTo>
                    <a:pt x="2922" y="2516"/>
                  </a:lnTo>
                  <a:lnTo>
                    <a:pt x="2918" y="2539"/>
                  </a:lnTo>
                  <a:lnTo>
                    <a:pt x="2916" y="2565"/>
                  </a:lnTo>
                  <a:lnTo>
                    <a:pt x="2914" y="2593"/>
                  </a:lnTo>
                  <a:lnTo>
                    <a:pt x="2914" y="2623"/>
                  </a:lnTo>
                  <a:lnTo>
                    <a:pt x="2914" y="2656"/>
                  </a:lnTo>
                  <a:lnTo>
                    <a:pt x="2916" y="2692"/>
                  </a:lnTo>
                  <a:lnTo>
                    <a:pt x="2919" y="2730"/>
                  </a:lnTo>
                  <a:lnTo>
                    <a:pt x="2923" y="2773"/>
                  </a:lnTo>
                  <a:lnTo>
                    <a:pt x="2926" y="2794"/>
                  </a:lnTo>
                  <a:lnTo>
                    <a:pt x="2930" y="2810"/>
                  </a:lnTo>
                  <a:lnTo>
                    <a:pt x="2936" y="2822"/>
                  </a:lnTo>
                  <a:lnTo>
                    <a:pt x="2940" y="2834"/>
                  </a:lnTo>
                  <a:lnTo>
                    <a:pt x="2945" y="2844"/>
                  </a:lnTo>
                  <a:lnTo>
                    <a:pt x="2948" y="2856"/>
                  </a:lnTo>
                  <a:lnTo>
                    <a:pt x="2950" y="2869"/>
                  </a:lnTo>
                  <a:lnTo>
                    <a:pt x="2951" y="2887"/>
                  </a:lnTo>
                  <a:lnTo>
                    <a:pt x="2950" y="2920"/>
                  </a:lnTo>
                  <a:lnTo>
                    <a:pt x="2948" y="2956"/>
                  </a:lnTo>
                  <a:lnTo>
                    <a:pt x="2948" y="2974"/>
                  </a:lnTo>
                  <a:lnTo>
                    <a:pt x="2950" y="2989"/>
                  </a:lnTo>
                  <a:lnTo>
                    <a:pt x="2952" y="2997"/>
                  </a:lnTo>
                  <a:lnTo>
                    <a:pt x="2954" y="3003"/>
                  </a:lnTo>
                  <a:lnTo>
                    <a:pt x="2958" y="3010"/>
                  </a:lnTo>
                  <a:lnTo>
                    <a:pt x="2962" y="3015"/>
                  </a:lnTo>
                  <a:lnTo>
                    <a:pt x="2952" y="3059"/>
                  </a:lnTo>
                  <a:lnTo>
                    <a:pt x="2942" y="3101"/>
                  </a:lnTo>
                  <a:lnTo>
                    <a:pt x="2930" y="3141"/>
                  </a:lnTo>
                  <a:lnTo>
                    <a:pt x="2918" y="3180"/>
                  </a:lnTo>
                  <a:lnTo>
                    <a:pt x="2892" y="3254"/>
                  </a:lnTo>
                  <a:lnTo>
                    <a:pt x="2866" y="3328"/>
                  </a:lnTo>
                  <a:lnTo>
                    <a:pt x="2852" y="3364"/>
                  </a:lnTo>
                  <a:lnTo>
                    <a:pt x="2839" y="3401"/>
                  </a:lnTo>
                  <a:lnTo>
                    <a:pt x="2827" y="3438"/>
                  </a:lnTo>
                  <a:lnTo>
                    <a:pt x="2816" y="3477"/>
                  </a:lnTo>
                  <a:lnTo>
                    <a:pt x="2805" y="3516"/>
                  </a:lnTo>
                  <a:lnTo>
                    <a:pt x="2795" y="3557"/>
                  </a:lnTo>
                  <a:lnTo>
                    <a:pt x="2788" y="3600"/>
                  </a:lnTo>
                  <a:lnTo>
                    <a:pt x="2781" y="3645"/>
                  </a:lnTo>
                  <a:lnTo>
                    <a:pt x="2779" y="3661"/>
                  </a:lnTo>
                  <a:lnTo>
                    <a:pt x="2779" y="3676"/>
                  </a:lnTo>
                  <a:lnTo>
                    <a:pt x="2779" y="3691"/>
                  </a:lnTo>
                  <a:lnTo>
                    <a:pt x="2780" y="3703"/>
                  </a:lnTo>
                  <a:lnTo>
                    <a:pt x="2785" y="3726"/>
                  </a:lnTo>
                  <a:lnTo>
                    <a:pt x="2790" y="3744"/>
                  </a:lnTo>
                  <a:lnTo>
                    <a:pt x="2795" y="3761"/>
                  </a:lnTo>
                  <a:lnTo>
                    <a:pt x="2798" y="3777"/>
                  </a:lnTo>
                  <a:lnTo>
                    <a:pt x="2798" y="3786"/>
                  </a:lnTo>
                  <a:lnTo>
                    <a:pt x="2798" y="3795"/>
                  </a:lnTo>
                  <a:lnTo>
                    <a:pt x="2795" y="3803"/>
                  </a:lnTo>
                  <a:lnTo>
                    <a:pt x="2791" y="3812"/>
                  </a:lnTo>
                  <a:lnTo>
                    <a:pt x="2788" y="3819"/>
                  </a:lnTo>
                  <a:lnTo>
                    <a:pt x="2783" y="3824"/>
                  </a:lnTo>
                  <a:lnTo>
                    <a:pt x="2778" y="3830"/>
                  </a:lnTo>
                  <a:lnTo>
                    <a:pt x="2772" y="3835"/>
                  </a:lnTo>
                  <a:lnTo>
                    <a:pt x="2759" y="3846"/>
                  </a:lnTo>
                  <a:lnTo>
                    <a:pt x="2744" y="3857"/>
                  </a:lnTo>
                  <a:lnTo>
                    <a:pt x="2713" y="3877"/>
                  </a:lnTo>
                  <a:lnTo>
                    <a:pt x="2688" y="3892"/>
                  </a:lnTo>
                  <a:lnTo>
                    <a:pt x="2676" y="3902"/>
                  </a:lnTo>
                  <a:lnTo>
                    <a:pt x="2663" y="3914"/>
                  </a:lnTo>
                  <a:lnTo>
                    <a:pt x="2650" y="3926"/>
                  </a:lnTo>
                  <a:lnTo>
                    <a:pt x="2636" y="3941"/>
                  </a:lnTo>
                  <a:lnTo>
                    <a:pt x="2623" y="3956"/>
                  </a:lnTo>
                  <a:lnTo>
                    <a:pt x="2612" y="3973"/>
                  </a:lnTo>
                  <a:lnTo>
                    <a:pt x="2600" y="3992"/>
                  </a:lnTo>
                  <a:lnTo>
                    <a:pt x="2590" y="4014"/>
                  </a:lnTo>
                  <a:lnTo>
                    <a:pt x="2574" y="4006"/>
                  </a:lnTo>
                  <a:lnTo>
                    <a:pt x="2559" y="3999"/>
                  </a:lnTo>
                  <a:lnTo>
                    <a:pt x="2545" y="3990"/>
                  </a:lnTo>
                  <a:lnTo>
                    <a:pt x="2532" y="3981"/>
                  </a:lnTo>
                  <a:lnTo>
                    <a:pt x="2508" y="3962"/>
                  </a:lnTo>
                  <a:lnTo>
                    <a:pt x="2485" y="3942"/>
                  </a:lnTo>
                  <a:lnTo>
                    <a:pt x="2463" y="3920"/>
                  </a:lnTo>
                  <a:lnTo>
                    <a:pt x="2439" y="3898"/>
                  </a:lnTo>
                  <a:lnTo>
                    <a:pt x="2427" y="3887"/>
                  </a:lnTo>
                  <a:lnTo>
                    <a:pt x="2414" y="3876"/>
                  </a:lnTo>
                  <a:lnTo>
                    <a:pt x="2400" y="3865"/>
                  </a:lnTo>
                  <a:lnTo>
                    <a:pt x="2384" y="3854"/>
                  </a:lnTo>
                  <a:lnTo>
                    <a:pt x="2384" y="3854"/>
                  </a:lnTo>
                  <a:lnTo>
                    <a:pt x="2384" y="3854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5310170" y="3242206"/>
              <a:ext cx="221912" cy="249365"/>
            </a:xfrm>
            <a:custGeom>
              <a:avLst/>
              <a:gdLst/>
              <a:ahLst/>
              <a:cxnLst>
                <a:cxn ang="0">
                  <a:pos x="339" y="819"/>
                </a:cxn>
                <a:cxn ang="0">
                  <a:pos x="376" y="753"/>
                </a:cxn>
                <a:cxn ang="0">
                  <a:pos x="417" y="693"/>
                </a:cxn>
                <a:cxn ang="0">
                  <a:pos x="467" y="640"/>
                </a:cxn>
                <a:cxn ang="0">
                  <a:pos x="524" y="594"/>
                </a:cxn>
                <a:cxn ang="0">
                  <a:pos x="582" y="559"/>
                </a:cxn>
                <a:cxn ang="0">
                  <a:pos x="625" y="538"/>
                </a:cxn>
                <a:cxn ang="0">
                  <a:pos x="706" y="509"/>
                </a:cxn>
                <a:cxn ang="0">
                  <a:pos x="753" y="487"/>
                </a:cxn>
                <a:cxn ang="0">
                  <a:pos x="753" y="449"/>
                </a:cxn>
                <a:cxn ang="0">
                  <a:pos x="698" y="389"/>
                </a:cxn>
                <a:cxn ang="0">
                  <a:pos x="657" y="364"/>
                </a:cxn>
                <a:cxn ang="0">
                  <a:pos x="610" y="345"/>
                </a:cxn>
                <a:cxn ang="0">
                  <a:pos x="594" y="331"/>
                </a:cxn>
                <a:cxn ang="0">
                  <a:pos x="559" y="271"/>
                </a:cxn>
                <a:cxn ang="0">
                  <a:pos x="538" y="241"/>
                </a:cxn>
                <a:cxn ang="0">
                  <a:pos x="525" y="231"/>
                </a:cxn>
                <a:cxn ang="0">
                  <a:pos x="364" y="146"/>
                </a:cxn>
                <a:cxn ang="0">
                  <a:pos x="217" y="62"/>
                </a:cxn>
                <a:cxn ang="0">
                  <a:pos x="108" y="9"/>
                </a:cxn>
                <a:cxn ang="0">
                  <a:pos x="119" y="32"/>
                </a:cxn>
                <a:cxn ang="0">
                  <a:pos x="123" y="54"/>
                </a:cxn>
                <a:cxn ang="0">
                  <a:pos x="122" y="92"/>
                </a:cxn>
                <a:cxn ang="0">
                  <a:pos x="128" y="144"/>
                </a:cxn>
                <a:cxn ang="0">
                  <a:pos x="146" y="178"/>
                </a:cxn>
                <a:cxn ang="0">
                  <a:pos x="187" y="246"/>
                </a:cxn>
                <a:cxn ang="0">
                  <a:pos x="203" y="292"/>
                </a:cxn>
                <a:cxn ang="0">
                  <a:pos x="207" y="315"/>
                </a:cxn>
                <a:cxn ang="0">
                  <a:pos x="203" y="339"/>
                </a:cxn>
                <a:cxn ang="0">
                  <a:pos x="194" y="366"/>
                </a:cxn>
                <a:cxn ang="0">
                  <a:pos x="191" y="410"/>
                </a:cxn>
                <a:cxn ang="0">
                  <a:pos x="190" y="492"/>
                </a:cxn>
                <a:cxn ang="0">
                  <a:pos x="182" y="517"/>
                </a:cxn>
                <a:cxn ang="0">
                  <a:pos x="168" y="530"/>
                </a:cxn>
                <a:cxn ang="0">
                  <a:pos x="150" y="535"/>
                </a:cxn>
                <a:cxn ang="0">
                  <a:pos x="123" y="530"/>
                </a:cxn>
                <a:cxn ang="0">
                  <a:pos x="55" y="502"/>
                </a:cxn>
                <a:cxn ang="0">
                  <a:pos x="40" y="501"/>
                </a:cxn>
                <a:cxn ang="0">
                  <a:pos x="4" y="519"/>
                </a:cxn>
                <a:cxn ang="0">
                  <a:pos x="0" y="540"/>
                </a:cxn>
                <a:cxn ang="0">
                  <a:pos x="9" y="581"/>
                </a:cxn>
                <a:cxn ang="0">
                  <a:pos x="37" y="633"/>
                </a:cxn>
                <a:cxn ang="0">
                  <a:pos x="60" y="664"/>
                </a:cxn>
                <a:cxn ang="0">
                  <a:pos x="88" y="684"/>
                </a:cxn>
                <a:cxn ang="0">
                  <a:pos x="106" y="706"/>
                </a:cxn>
                <a:cxn ang="0">
                  <a:pos x="97" y="726"/>
                </a:cxn>
                <a:cxn ang="0">
                  <a:pos x="83" y="743"/>
                </a:cxn>
                <a:cxn ang="0">
                  <a:pos x="76" y="762"/>
                </a:cxn>
                <a:cxn ang="0">
                  <a:pos x="82" y="792"/>
                </a:cxn>
                <a:cxn ang="0">
                  <a:pos x="87" y="798"/>
                </a:cxn>
                <a:cxn ang="0">
                  <a:pos x="103" y="804"/>
                </a:cxn>
                <a:cxn ang="0">
                  <a:pos x="134" y="806"/>
                </a:cxn>
                <a:cxn ang="0">
                  <a:pos x="148" y="815"/>
                </a:cxn>
                <a:cxn ang="0">
                  <a:pos x="162" y="842"/>
                </a:cxn>
                <a:cxn ang="0">
                  <a:pos x="173" y="860"/>
                </a:cxn>
                <a:cxn ang="0">
                  <a:pos x="189" y="869"/>
                </a:cxn>
                <a:cxn ang="0">
                  <a:pos x="218" y="874"/>
                </a:cxn>
                <a:cxn ang="0">
                  <a:pos x="302" y="868"/>
                </a:cxn>
              </a:cxnLst>
              <a:rect l="0" t="0" r="r" b="b"/>
              <a:pathLst>
                <a:path w="775" h="874">
                  <a:moveTo>
                    <a:pt x="319" y="866"/>
                  </a:moveTo>
                  <a:lnTo>
                    <a:pt x="328" y="842"/>
                  </a:lnTo>
                  <a:lnTo>
                    <a:pt x="339" y="819"/>
                  </a:lnTo>
                  <a:lnTo>
                    <a:pt x="350" y="796"/>
                  </a:lnTo>
                  <a:lnTo>
                    <a:pt x="362" y="774"/>
                  </a:lnTo>
                  <a:lnTo>
                    <a:pt x="376" y="753"/>
                  </a:lnTo>
                  <a:lnTo>
                    <a:pt x="389" y="732"/>
                  </a:lnTo>
                  <a:lnTo>
                    <a:pt x="403" y="713"/>
                  </a:lnTo>
                  <a:lnTo>
                    <a:pt x="417" y="693"/>
                  </a:lnTo>
                  <a:lnTo>
                    <a:pt x="433" y="675"/>
                  </a:lnTo>
                  <a:lnTo>
                    <a:pt x="449" y="657"/>
                  </a:lnTo>
                  <a:lnTo>
                    <a:pt x="467" y="640"/>
                  </a:lnTo>
                  <a:lnTo>
                    <a:pt x="485" y="624"/>
                  </a:lnTo>
                  <a:lnTo>
                    <a:pt x="504" y="608"/>
                  </a:lnTo>
                  <a:lnTo>
                    <a:pt x="524" y="594"/>
                  </a:lnTo>
                  <a:lnTo>
                    <a:pt x="544" y="580"/>
                  </a:lnTo>
                  <a:lnTo>
                    <a:pt x="566" y="567"/>
                  </a:lnTo>
                  <a:lnTo>
                    <a:pt x="582" y="559"/>
                  </a:lnTo>
                  <a:lnTo>
                    <a:pt x="596" y="551"/>
                  </a:lnTo>
                  <a:lnTo>
                    <a:pt x="610" y="545"/>
                  </a:lnTo>
                  <a:lnTo>
                    <a:pt x="625" y="538"/>
                  </a:lnTo>
                  <a:lnTo>
                    <a:pt x="653" y="528"/>
                  </a:lnTo>
                  <a:lnTo>
                    <a:pt x="679" y="519"/>
                  </a:lnTo>
                  <a:lnTo>
                    <a:pt x="706" y="509"/>
                  </a:lnTo>
                  <a:lnTo>
                    <a:pt x="730" y="499"/>
                  </a:lnTo>
                  <a:lnTo>
                    <a:pt x="742" y="492"/>
                  </a:lnTo>
                  <a:lnTo>
                    <a:pt x="753" y="487"/>
                  </a:lnTo>
                  <a:lnTo>
                    <a:pt x="765" y="479"/>
                  </a:lnTo>
                  <a:lnTo>
                    <a:pt x="775" y="471"/>
                  </a:lnTo>
                  <a:lnTo>
                    <a:pt x="753" y="449"/>
                  </a:lnTo>
                  <a:lnTo>
                    <a:pt x="725" y="419"/>
                  </a:lnTo>
                  <a:lnTo>
                    <a:pt x="711" y="403"/>
                  </a:lnTo>
                  <a:lnTo>
                    <a:pt x="698" y="389"/>
                  </a:lnTo>
                  <a:lnTo>
                    <a:pt x="686" y="378"/>
                  </a:lnTo>
                  <a:lnTo>
                    <a:pt x="677" y="371"/>
                  </a:lnTo>
                  <a:lnTo>
                    <a:pt x="657" y="364"/>
                  </a:lnTo>
                  <a:lnTo>
                    <a:pt x="633" y="357"/>
                  </a:lnTo>
                  <a:lnTo>
                    <a:pt x="621" y="352"/>
                  </a:lnTo>
                  <a:lnTo>
                    <a:pt x="610" y="345"/>
                  </a:lnTo>
                  <a:lnTo>
                    <a:pt x="605" y="341"/>
                  </a:lnTo>
                  <a:lnTo>
                    <a:pt x="599" y="337"/>
                  </a:lnTo>
                  <a:lnTo>
                    <a:pt x="594" y="331"/>
                  </a:lnTo>
                  <a:lnTo>
                    <a:pt x="589" y="324"/>
                  </a:lnTo>
                  <a:lnTo>
                    <a:pt x="574" y="298"/>
                  </a:lnTo>
                  <a:lnTo>
                    <a:pt x="559" y="271"/>
                  </a:lnTo>
                  <a:lnTo>
                    <a:pt x="550" y="258"/>
                  </a:lnTo>
                  <a:lnTo>
                    <a:pt x="542" y="247"/>
                  </a:lnTo>
                  <a:lnTo>
                    <a:pt x="538" y="241"/>
                  </a:lnTo>
                  <a:lnTo>
                    <a:pt x="534" y="238"/>
                  </a:lnTo>
                  <a:lnTo>
                    <a:pt x="529" y="235"/>
                  </a:lnTo>
                  <a:lnTo>
                    <a:pt x="525" y="231"/>
                  </a:lnTo>
                  <a:lnTo>
                    <a:pt x="467" y="202"/>
                  </a:lnTo>
                  <a:lnTo>
                    <a:pt x="413" y="173"/>
                  </a:lnTo>
                  <a:lnTo>
                    <a:pt x="364" y="146"/>
                  </a:lnTo>
                  <a:lnTo>
                    <a:pt x="315" y="118"/>
                  </a:lnTo>
                  <a:lnTo>
                    <a:pt x="267" y="91"/>
                  </a:lnTo>
                  <a:lnTo>
                    <a:pt x="217" y="62"/>
                  </a:lnTo>
                  <a:lnTo>
                    <a:pt x="162" y="32"/>
                  </a:lnTo>
                  <a:lnTo>
                    <a:pt x="103" y="0"/>
                  </a:lnTo>
                  <a:lnTo>
                    <a:pt x="108" y="9"/>
                  </a:lnTo>
                  <a:lnTo>
                    <a:pt x="112" y="16"/>
                  </a:lnTo>
                  <a:lnTo>
                    <a:pt x="117" y="25"/>
                  </a:lnTo>
                  <a:lnTo>
                    <a:pt x="119" y="32"/>
                  </a:lnTo>
                  <a:lnTo>
                    <a:pt x="121" y="39"/>
                  </a:lnTo>
                  <a:lnTo>
                    <a:pt x="122" y="47"/>
                  </a:lnTo>
                  <a:lnTo>
                    <a:pt x="123" y="54"/>
                  </a:lnTo>
                  <a:lnTo>
                    <a:pt x="123" y="61"/>
                  </a:lnTo>
                  <a:lnTo>
                    <a:pt x="123" y="76"/>
                  </a:lnTo>
                  <a:lnTo>
                    <a:pt x="122" y="92"/>
                  </a:lnTo>
                  <a:lnTo>
                    <a:pt x="122" y="112"/>
                  </a:lnTo>
                  <a:lnTo>
                    <a:pt x="126" y="134"/>
                  </a:lnTo>
                  <a:lnTo>
                    <a:pt x="128" y="144"/>
                  </a:lnTo>
                  <a:lnTo>
                    <a:pt x="133" y="155"/>
                  </a:lnTo>
                  <a:lnTo>
                    <a:pt x="139" y="166"/>
                  </a:lnTo>
                  <a:lnTo>
                    <a:pt x="146" y="178"/>
                  </a:lnTo>
                  <a:lnTo>
                    <a:pt x="163" y="204"/>
                  </a:lnTo>
                  <a:lnTo>
                    <a:pt x="179" y="231"/>
                  </a:lnTo>
                  <a:lnTo>
                    <a:pt x="187" y="246"/>
                  </a:lnTo>
                  <a:lnTo>
                    <a:pt x="195" y="261"/>
                  </a:lnTo>
                  <a:lnTo>
                    <a:pt x="200" y="275"/>
                  </a:lnTo>
                  <a:lnTo>
                    <a:pt x="203" y="292"/>
                  </a:lnTo>
                  <a:lnTo>
                    <a:pt x="206" y="299"/>
                  </a:lnTo>
                  <a:lnTo>
                    <a:pt x="206" y="307"/>
                  </a:lnTo>
                  <a:lnTo>
                    <a:pt x="207" y="315"/>
                  </a:lnTo>
                  <a:lnTo>
                    <a:pt x="206" y="323"/>
                  </a:lnTo>
                  <a:lnTo>
                    <a:pt x="205" y="331"/>
                  </a:lnTo>
                  <a:lnTo>
                    <a:pt x="203" y="339"/>
                  </a:lnTo>
                  <a:lnTo>
                    <a:pt x="200" y="348"/>
                  </a:lnTo>
                  <a:lnTo>
                    <a:pt x="198" y="355"/>
                  </a:lnTo>
                  <a:lnTo>
                    <a:pt x="194" y="366"/>
                  </a:lnTo>
                  <a:lnTo>
                    <a:pt x="193" y="379"/>
                  </a:lnTo>
                  <a:lnTo>
                    <a:pt x="191" y="394"/>
                  </a:lnTo>
                  <a:lnTo>
                    <a:pt x="191" y="410"/>
                  </a:lnTo>
                  <a:lnTo>
                    <a:pt x="193" y="444"/>
                  </a:lnTo>
                  <a:lnTo>
                    <a:pt x="191" y="477"/>
                  </a:lnTo>
                  <a:lnTo>
                    <a:pt x="190" y="492"/>
                  </a:lnTo>
                  <a:lnTo>
                    <a:pt x="186" y="506"/>
                  </a:lnTo>
                  <a:lnTo>
                    <a:pt x="184" y="512"/>
                  </a:lnTo>
                  <a:lnTo>
                    <a:pt x="182" y="517"/>
                  </a:lnTo>
                  <a:lnTo>
                    <a:pt x="177" y="523"/>
                  </a:lnTo>
                  <a:lnTo>
                    <a:pt x="174" y="526"/>
                  </a:lnTo>
                  <a:lnTo>
                    <a:pt x="168" y="530"/>
                  </a:lnTo>
                  <a:lnTo>
                    <a:pt x="163" y="533"/>
                  </a:lnTo>
                  <a:lnTo>
                    <a:pt x="157" y="534"/>
                  </a:lnTo>
                  <a:lnTo>
                    <a:pt x="150" y="535"/>
                  </a:lnTo>
                  <a:lnTo>
                    <a:pt x="142" y="534"/>
                  </a:lnTo>
                  <a:lnTo>
                    <a:pt x="133" y="533"/>
                  </a:lnTo>
                  <a:lnTo>
                    <a:pt x="123" y="530"/>
                  </a:lnTo>
                  <a:lnTo>
                    <a:pt x="112" y="526"/>
                  </a:lnTo>
                  <a:lnTo>
                    <a:pt x="77" y="511"/>
                  </a:lnTo>
                  <a:lnTo>
                    <a:pt x="55" y="502"/>
                  </a:lnTo>
                  <a:lnTo>
                    <a:pt x="50" y="501"/>
                  </a:lnTo>
                  <a:lnTo>
                    <a:pt x="46" y="501"/>
                  </a:lnTo>
                  <a:lnTo>
                    <a:pt x="40" y="501"/>
                  </a:lnTo>
                  <a:lnTo>
                    <a:pt x="35" y="503"/>
                  </a:lnTo>
                  <a:lnTo>
                    <a:pt x="21" y="509"/>
                  </a:lnTo>
                  <a:lnTo>
                    <a:pt x="4" y="519"/>
                  </a:lnTo>
                  <a:lnTo>
                    <a:pt x="2" y="525"/>
                  </a:lnTo>
                  <a:lnTo>
                    <a:pt x="0" y="533"/>
                  </a:lnTo>
                  <a:lnTo>
                    <a:pt x="0" y="540"/>
                  </a:lnTo>
                  <a:lnTo>
                    <a:pt x="0" y="548"/>
                  </a:lnTo>
                  <a:lnTo>
                    <a:pt x="4" y="565"/>
                  </a:lnTo>
                  <a:lnTo>
                    <a:pt x="9" y="581"/>
                  </a:lnTo>
                  <a:lnTo>
                    <a:pt x="21" y="606"/>
                  </a:lnTo>
                  <a:lnTo>
                    <a:pt x="27" y="616"/>
                  </a:lnTo>
                  <a:lnTo>
                    <a:pt x="37" y="633"/>
                  </a:lnTo>
                  <a:lnTo>
                    <a:pt x="46" y="646"/>
                  </a:lnTo>
                  <a:lnTo>
                    <a:pt x="52" y="656"/>
                  </a:lnTo>
                  <a:lnTo>
                    <a:pt x="60" y="664"/>
                  </a:lnTo>
                  <a:lnTo>
                    <a:pt x="68" y="671"/>
                  </a:lnTo>
                  <a:lnTo>
                    <a:pt x="77" y="678"/>
                  </a:lnTo>
                  <a:lnTo>
                    <a:pt x="88" y="684"/>
                  </a:lnTo>
                  <a:lnTo>
                    <a:pt x="103" y="691"/>
                  </a:lnTo>
                  <a:lnTo>
                    <a:pt x="105" y="698"/>
                  </a:lnTo>
                  <a:lnTo>
                    <a:pt x="106" y="706"/>
                  </a:lnTo>
                  <a:lnTo>
                    <a:pt x="105" y="712"/>
                  </a:lnTo>
                  <a:lnTo>
                    <a:pt x="104" y="717"/>
                  </a:lnTo>
                  <a:lnTo>
                    <a:pt x="97" y="726"/>
                  </a:lnTo>
                  <a:lnTo>
                    <a:pt x="89" y="735"/>
                  </a:lnTo>
                  <a:lnTo>
                    <a:pt x="86" y="739"/>
                  </a:lnTo>
                  <a:lnTo>
                    <a:pt x="83" y="743"/>
                  </a:lnTo>
                  <a:lnTo>
                    <a:pt x="80" y="749"/>
                  </a:lnTo>
                  <a:lnTo>
                    <a:pt x="77" y="755"/>
                  </a:lnTo>
                  <a:lnTo>
                    <a:pt x="76" y="762"/>
                  </a:lnTo>
                  <a:lnTo>
                    <a:pt x="76" y="771"/>
                  </a:lnTo>
                  <a:lnTo>
                    <a:pt x="78" y="781"/>
                  </a:lnTo>
                  <a:lnTo>
                    <a:pt x="82" y="792"/>
                  </a:lnTo>
                  <a:lnTo>
                    <a:pt x="83" y="794"/>
                  </a:lnTo>
                  <a:lnTo>
                    <a:pt x="84" y="796"/>
                  </a:lnTo>
                  <a:lnTo>
                    <a:pt x="87" y="798"/>
                  </a:lnTo>
                  <a:lnTo>
                    <a:pt x="89" y="800"/>
                  </a:lnTo>
                  <a:lnTo>
                    <a:pt x="96" y="803"/>
                  </a:lnTo>
                  <a:lnTo>
                    <a:pt x="103" y="804"/>
                  </a:lnTo>
                  <a:lnTo>
                    <a:pt x="117" y="805"/>
                  </a:lnTo>
                  <a:lnTo>
                    <a:pt x="128" y="805"/>
                  </a:lnTo>
                  <a:lnTo>
                    <a:pt x="134" y="806"/>
                  </a:lnTo>
                  <a:lnTo>
                    <a:pt x="140" y="808"/>
                  </a:lnTo>
                  <a:lnTo>
                    <a:pt x="144" y="811"/>
                  </a:lnTo>
                  <a:lnTo>
                    <a:pt x="148" y="815"/>
                  </a:lnTo>
                  <a:lnTo>
                    <a:pt x="153" y="822"/>
                  </a:lnTo>
                  <a:lnTo>
                    <a:pt x="157" y="832"/>
                  </a:lnTo>
                  <a:lnTo>
                    <a:pt x="162" y="842"/>
                  </a:lnTo>
                  <a:lnTo>
                    <a:pt x="166" y="852"/>
                  </a:lnTo>
                  <a:lnTo>
                    <a:pt x="169" y="856"/>
                  </a:lnTo>
                  <a:lnTo>
                    <a:pt x="173" y="860"/>
                  </a:lnTo>
                  <a:lnTo>
                    <a:pt x="177" y="864"/>
                  </a:lnTo>
                  <a:lnTo>
                    <a:pt x="182" y="866"/>
                  </a:lnTo>
                  <a:lnTo>
                    <a:pt x="189" y="869"/>
                  </a:lnTo>
                  <a:lnTo>
                    <a:pt x="198" y="872"/>
                  </a:lnTo>
                  <a:lnTo>
                    <a:pt x="207" y="873"/>
                  </a:lnTo>
                  <a:lnTo>
                    <a:pt x="218" y="874"/>
                  </a:lnTo>
                  <a:lnTo>
                    <a:pt x="240" y="874"/>
                  </a:lnTo>
                  <a:lnTo>
                    <a:pt x="263" y="873"/>
                  </a:lnTo>
                  <a:lnTo>
                    <a:pt x="302" y="868"/>
                  </a:lnTo>
                  <a:lnTo>
                    <a:pt x="319" y="86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5310170" y="3242206"/>
              <a:ext cx="221912" cy="249365"/>
            </a:xfrm>
            <a:custGeom>
              <a:avLst/>
              <a:gdLst/>
              <a:ahLst/>
              <a:cxnLst>
                <a:cxn ang="0">
                  <a:pos x="339" y="819"/>
                </a:cxn>
                <a:cxn ang="0">
                  <a:pos x="376" y="753"/>
                </a:cxn>
                <a:cxn ang="0">
                  <a:pos x="417" y="693"/>
                </a:cxn>
                <a:cxn ang="0">
                  <a:pos x="467" y="640"/>
                </a:cxn>
                <a:cxn ang="0">
                  <a:pos x="524" y="594"/>
                </a:cxn>
                <a:cxn ang="0">
                  <a:pos x="582" y="559"/>
                </a:cxn>
                <a:cxn ang="0">
                  <a:pos x="625" y="538"/>
                </a:cxn>
                <a:cxn ang="0">
                  <a:pos x="706" y="509"/>
                </a:cxn>
                <a:cxn ang="0">
                  <a:pos x="753" y="487"/>
                </a:cxn>
                <a:cxn ang="0">
                  <a:pos x="753" y="449"/>
                </a:cxn>
                <a:cxn ang="0">
                  <a:pos x="698" y="389"/>
                </a:cxn>
                <a:cxn ang="0">
                  <a:pos x="657" y="364"/>
                </a:cxn>
                <a:cxn ang="0">
                  <a:pos x="610" y="345"/>
                </a:cxn>
                <a:cxn ang="0">
                  <a:pos x="594" y="331"/>
                </a:cxn>
                <a:cxn ang="0">
                  <a:pos x="559" y="271"/>
                </a:cxn>
                <a:cxn ang="0">
                  <a:pos x="538" y="241"/>
                </a:cxn>
                <a:cxn ang="0">
                  <a:pos x="525" y="231"/>
                </a:cxn>
                <a:cxn ang="0">
                  <a:pos x="364" y="146"/>
                </a:cxn>
                <a:cxn ang="0">
                  <a:pos x="217" y="62"/>
                </a:cxn>
                <a:cxn ang="0">
                  <a:pos x="108" y="9"/>
                </a:cxn>
                <a:cxn ang="0">
                  <a:pos x="119" y="32"/>
                </a:cxn>
                <a:cxn ang="0">
                  <a:pos x="123" y="54"/>
                </a:cxn>
                <a:cxn ang="0">
                  <a:pos x="122" y="92"/>
                </a:cxn>
                <a:cxn ang="0">
                  <a:pos x="128" y="144"/>
                </a:cxn>
                <a:cxn ang="0">
                  <a:pos x="146" y="178"/>
                </a:cxn>
                <a:cxn ang="0">
                  <a:pos x="187" y="246"/>
                </a:cxn>
                <a:cxn ang="0">
                  <a:pos x="203" y="292"/>
                </a:cxn>
                <a:cxn ang="0">
                  <a:pos x="207" y="315"/>
                </a:cxn>
                <a:cxn ang="0">
                  <a:pos x="203" y="339"/>
                </a:cxn>
                <a:cxn ang="0">
                  <a:pos x="194" y="366"/>
                </a:cxn>
                <a:cxn ang="0">
                  <a:pos x="191" y="410"/>
                </a:cxn>
                <a:cxn ang="0">
                  <a:pos x="190" y="492"/>
                </a:cxn>
                <a:cxn ang="0">
                  <a:pos x="182" y="517"/>
                </a:cxn>
                <a:cxn ang="0">
                  <a:pos x="168" y="530"/>
                </a:cxn>
                <a:cxn ang="0">
                  <a:pos x="150" y="535"/>
                </a:cxn>
                <a:cxn ang="0">
                  <a:pos x="123" y="530"/>
                </a:cxn>
                <a:cxn ang="0">
                  <a:pos x="55" y="502"/>
                </a:cxn>
                <a:cxn ang="0">
                  <a:pos x="40" y="501"/>
                </a:cxn>
                <a:cxn ang="0">
                  <a:pos x="4" y="519"/>
                </a:cxn>
                <a:cxn ang="0">
                  <a:pos x="0" y="540"/>
                </a:cxn>
                <a:cxn ang="0">
                  <a:pos x="9" y="581"/>
                </a:cxn>
                <a:cxn ang="0">
                  <a:pos x="37" y="633"/>
                </a:cxn>
                <a:cxn ang="0">
                  <a:pos x="60" y="664"/>
                </a:cxn>
                <a:cxn ang="0">
                  <a:pos x="88" y="684"/>
                </a:cxn>
                <a:cxn ang="0">
                  <a:pos x="106" y="706"/>
                </a:cxn>
                <a:cxn ang="0">
                  <a:pos x="97" y="726"/>
                </a:cxn>
                <a:cxn ang="0">
                  <a:pos x="83" y="743"/>
                </a:cxn>
                <a:cxn ang="0">
                  <a:pos x="76" y="762"/>
                </a:cxn>
                <a:cxn ang="0">
                  <a:pos x="82" y="792"/>
                </a:cxn>
                <a:cxn ang="0">
                  <a:pos x="87" y="798"/>
                </a:cxn>
                <a:cxn ang="0">
                  <a:pos x="103" y="804"/>
                </a:cxn>
                <a:cxn ang="0">
                  <a:pos x="134" y="806"/>
                </a:cxn>
                <a:cxn ang="0">
                  <a:pos x="148" y="815"/>
                </a:cxn>
                <a:cxn ang="0">
                  <a:pos x="162" y="842"/>
                </a:cxn>
                <a:cxn ang="0">
                  <a:pos x="173" y="860"/>
                </a:cxn>
                <a:cxn ang="0">
                  <a:pos x="189" y="869"/>
                </a:cxn>
                <a:cxn ang="0">
                  <a:pos x="218" y="874"/>
                </a:cxn>
                <a:cxn ang="0">
                  <a:pos x="302" y="868"/>
                </a:cxn>
                <a:cxn ang="0">
                  <a:pos x="319" y="866"/>
                </a:cxn>
              </a:cxnLst>
              <a:rect l="0" t="0" r="r" b="b"/>
              <a:pathLst>
                <a:path w="775" h="874">
                  <a:moveTo>
                    <a:pt x="319" y="866"/>
                  </a:moveTo>
                  <a:lnTo>
                    <a:pt x="328" y="842"/>
                  </a:lnTo>
                  <a:lnTo>
                    <a:pt x="339" y="819"/>
                  </a:lnTo>
                  <a:lnTo>
                    <a:pt x="350" y="796"/>
                  </a:lnTo>
                  <a:lnTo>
                    <a:pt x="362" y="774"/>
                  </a:lnTo>
                  <a:lnTo>
                    <a:pt x="376" y="753"/>
                  </a:lnTo>
                  <a:lnTo>
                    <a:pt x="389" y="732"/>
                  </a:lnTo>
                  <a:lnTo>
                    <a:pt x="403" y="713"/>
                  </a:lnTo>
                  <a:lnTo>
                    <a:pt x="417" y="693"/>
                  </a:lnTo>
                  <a:lnTo>
                    <a:pt x="433" y="675"/>
                  </a:lnTo>
                  <a:lnTo>
                    <a:pt x="449" y="657"/>
                  </a:lnTo>
                  <a:lnTo>
                    <a:pt x="467" y="640"/>
                  </a:lnTo>
                  <a:lnTo>
                    <a:pt x="485" y="624"/>
                  </a:lnTo>
                  <a:lnTo>
                    <a:pt x="504" y="608"/>
                  </a:lnTo>
                  <a:lnTo>
                    <a:pt x="524" y="594"/>
                  </a:lnTo>
                  <a:lnTo>
                    <a:pt x="544" y="580"/>
                  </a:lnTo>
                  <a:lnTo>
                    <a:pt x="566" y="567"/>
                  </a:lnTo>
                  <a:lnTo>
                    <a:pt x="582" y="559"/>
                  </a:lnTo>
                  <a:lnTo>
                    <a:pt x="596" y="551"/>
                  </a:lnTo>
                  <a:lnTo>
                    <a:pt x="610" y="545"/>
                  </a:lnTo>
                  <a:lnTo>
                    <a:pt x="625" y="538"/>
                  </a:lnTo>
                  <a:lnTo>
                    <a:pt x="653" y="528"/>
                  </a:lnTo>
                  <a:lnTo>
                    <a:pt x="679" y="519"/>
                  </a:lnTo>
                  <a:lnTo>
                    <a:pt x="706" y="509"/>
                  </a:lnTo>
                  <a:lnTo>
                    <a:pt x="730" y="499"/>
                  </a:lnTo>
                  <a:lnTo>
                    <a:pt x="742" y="492"/>
                  </a:lnTo>
                  <a:lnTo>
                    <a:pt x="753" y="487"/>
                  </a:lnTo>
                  <a:lnTo>
                    <a:pt x="765" y="479"/>
                  </a:lnTo>
                  <a:lnTo>
                    <a:pt x="775" y="471"/>
                  </a:lnTo>
                  <a:lnTo>
                    <a:pt x="753" y="449"/>
                  </a:lnTo>
                  <a:lnTo>
                    <a:pt x="725" y="419"/>
                  </a:lnTo>
                  <a:lnTo>
                    <a:pt x="711" y="403"/>
                  </a:lnTo>
                  <a:lnTo>
                    <a:pt x="698" y="389"/>
                  </a:lnTo>
                  <a:lnTo>
                    <a:pt x="686" y="378"/>
                  </a:lnTo>
                  <a:lnTo>
                    <a:pt x="677" y="371"/>
                  </a:lnTo>
                  <a:lnTo>
                    <a:pt x="657" y="364"/>
                  </a:lnTo>
                  <a:lnTo>
                    <a:pt x="633" y="357"/>
                  </a:lnTo>
                  <a:lnTo>
                    <a:pt x="621" y="352"/>
                  </a:lnTo>
                  <a:lnTo>
                    <a:pt x="610" y="345"/>
                  </a:lnTo>
                  <a:lnTo>
                    <a:pt x="605" y="341"/>
                  </a:lnTo>
                  <a:lnTo>
                    <a:pt x="599" y="337"/>
                  </a:lnTo>
                  <a:lnTo>
                    <a:pt x="594" y="331"/>
                  </a:lnTo>
                  <a:lnTo>
                    <a:pt x="589" y="324"/>
                  </a:lnTo>
                  <a:lnTo>
                    <a:pt x="574" y="298"/>
                  </a:lnTo>
                  <a:lnTo>
                    <a:pt x="559" y="271"/>
                  </a:lnTo>
                  <a:lnTo>
                    <a:pt x="550" y="258"/>
                  </a:lnTo>
                  <a:lnTo>
                    <a:pt x="542" y="247"/>
                  </a:lnTo>
                  <a:lnTo>
                    <a:pt x="538" y="241"/>
                  </a:lnTo>
                  <a:lnTo>
                    <a:pt x="534" y="238"/>
                  </a:lnTo>
                  <a:lnTo>
                    <a:pt x="529" y="235"/>
                  </a:lnTo>
                  <a:lnTo>
                    <a:pt x="525" y="231"/>
                  </a:lnTo>
                  <a:lnTo>
                    <a:pt x="467" y="202"/>
                  </a:lnTo>
                  <a:lnTo>
                    <a:pt x="413" y="173"/>
                  </a:lnTo>
                  <a:lnTo>
                    <a:pt x="364" y="146"/>
                  </a:lnTo>
                  <a:lnTo>
                    <a:pt x="315" y="118"/>
                  </a:lnTo>
                  <a:lnTo>
                    <a:pt x="267" y="91"/>
                  </a:lnTo>
                  <a:lnTo>
                    <a:pt x="217" y="62"/>
                  </a:lnTo>
                  <a:lnTo>
                    <a:pt x="162" y="32"/>
                  </a:lnTo>
                  <a:lnTo>
                    <a:pt x="103" y="0"/>
                  </a:lnTo>
                  <a:lnTo>
                    <a:pt x="108" y="9"/>
                  </a:lnTo>
                  <a:lnTo>
                    <a:pt x="112" y="16"/>
                  </a:lnTo>
                  <a:lnTo>
                    <a:pt x="117" y="25"/>
                  </a:lnTo>
                  <a:lnTo>
                    <a:pt x="119" y="32"/>
                  </a:lnTo>
                  <a:lnTo>
                    <a:pt x="121" y="39"/>
                  </a:lnTo>
                  <a:lnTo>
                    <a:pt x="122" y="47"/>
                  </a:lnTo>
                  <a:lnTo>
                    <a:pt x="123" y="54"/>
                  </a:lnTo>
                  <a:lnTo>
                    <a:pt x="123" y="61"/>
                  </a:lnTo>
                  <a:lnTo>
                    <a:pt x="123" y="76"/>
                  </a:lnTo>
                  <a:lnTo>
                    <a:pt x="122" y="92"/>
                  </a:lnTo>
                  <a:lnTo>
                    <a:pt x="122" y="112"/>
                  </a:lnTo>
                  <a:lnTo>
                    <a:pt x="126" y="134"/>
                  </a:lnTo>
                  <a:lnTo>
                    <a:pt x="128" y="144"/>
                  </a:lnTo>
                  <a:lnTo>
                    <a:pt x="133" y="155"/>
                  </a:lnTo>
                  <a:lnTo>
                    <a:pt x="139" y="166"/>
                  </a:lnTo>
                  <a:lnTo>
                    <a:pt x="146" y="178"/>
                  </a:lnTo>
                  <a:lnTo>
                    <a:pt x="163" y="204"/>
                  </a:lnTo>
                  <a:lnTo>
                    <a:pt x="179" y="231"/>
                  </a:lnTo>
                  <a:lnTo>
                    <a:pt x="187" y="246"/>
                  </a:lnTo>
                  <a:lnTo>
                    <a:pt x="195" y="261"/>
                  </a:lnTo>
                  <a:lnTo>
                    <a:pt x="200" y="275"/>
                  </a:lnTo>
                  <a:lnTo>
                    <a:pt x="203" y="292"/>
                  </a:lnTo>
                  <a:lnTo>
                    <a:pt x="206" y="299"/>
                  </a:lnTo>
                  <a:lnTo>
                    <a:pt x="206" y="307"/>
                  </a:lnTo>
                  <a:lnTo>
                    <a:pt x="207" y="315"/>
                  </a:lnTo>
                  <a:lnTo>
                    <a:pt x="206" y="323"/>
                  </a:lnTo>
                  <a:lnTo>
                    <a:pt x="205" y="331"/>
                  </a:lnTo>
                  <a:lnTo>
                    <a:pt x="203" y="339"/>
                  </a:lnTo>
                  <a:lnTo>
                    <a:pt x="200" y="348"/>
                  </a:lnTo>
                  <a:lnTo>
                    <a:pt x="198" y="355"/>
                  </a:lnTo>
                  <a:lnTo>
                    <a:pt x="194" y="366"/>
                  </a:lnTo>
                  <a:lnTo>
                    <a:pt x="193" y="379"/>
                  </a:lnTo>
                  <a:lnTo>
                    <a:pt x="191" y="394"/>
                  </a:lnTo>
                  <a:lnTo>
                    <a:pt x="191" y="410"/>
                  </a:lnTo>
                  <a:lnTo>
                    <a:pt x="193" y="444"/>
                  </a:lnTo>
                  <a:lnTo>
                    <a:pt x="191" y="477"/>
                  </a:lnTo>
                  <a:lnTo>
                    <a:pt x="190" y="492"/>
                  </a:lnTo>
                  <a:lnTo>
                    <a:pt x="186" y="506"/>
                  </a:lnTo>
                  <a:lnTo>
                    <a:pt x="184" y="512"/>
                  </a:lnTo>
                  <a:lnTo>
                    <a:pt x="182" y="517"/>
                  </a:lnTo>
                  <a:lnTo>
                    <a:pt x="177" y="523"/>
                  </a:lnTo>
                  <a:lnTo>
                    <a:pt x="174" y="526"/>
                  </a:lnTo>
                  <a:lnTo>
                    <a:pt x="168" y="530"/>
                  </a:lnTo>
                  <a:lnTo>
                    <a:pt x="163" y="533"/>
                  </a:lnTo>
                  <a:lnTo>
                    <a:pt x="157" y="534"/>
                  </a:lnTo>
                  <a:lnTo>
                    <a:pt x="150" y="535"/>
                  </a:lnTo>
                  <a:lnTo>
                    <a:pt x="142" y="534"/>
                  </a:lnTo>
                  <a:lnTo>
                    <a:pt x="133" y="533"/>
                  </a:lnTo>
                  <a:lnTo>
                    <a:pt x="123" y="530"/>
                  </a:lnTo>
                  <a:lnTo>
                    <a:pt x="112" y="526"/>
                  </a:lnTo>
                  <a:lnTo>
                    <a:pt x="77" y="511"/>
                  </a:lnTo>
                  <a:lnTo>
                    <a:pt x="55" y="502"/>
                  </a:lnTo>
                  <a:lnTo>
                    <a:pt x="50" y="501"/>
                  </a:lnTo>
                  <a:lnTo>
                    <a:pt x="46" y="501"/>
                  </a:lnTo>
                  <a:lnTo>
                    <a:pt x="40" y="501"/>
                  </a:lnTo>
                  <a:lnTo>
                    <a:pt x="35" y="503"/>
                  </a:lnTo>
                  <a:lnTo>
                    <a:pt x="21" y="509"/>
                  </a:lnTo>
                  <a:lnTo>
                    <a:pt x="4" y="519"/>
                  </a:lnTo>
                  <a:lnTo>
                    <a:pt x="2" y="525"/>
                  </a:lnTo>
                  <a:lnTo>
                    <a:pt x="0" y="533"/>
                  </a:lnTo>
                  <a:lnTo>
                    <a:pt x="0" y="540"/>
                  </a:lnTo>
                  <a:lnTo>
                    <a:pt x="0" y="548"/>
                  </a:lnTo>
                  <a:lnTo>
                    <a:pt x="4" y="565"/>
                  </a:lnTo>
                  <a:lnTo>
                    <a:pt x="9" y="581"/>
                  </a:lnTo>
                  <a:lnTo>
                    <a:pt x="21" y="606"/>
                  </a:lnTo>
                  <a:lnTo>
                    <a:pt x="27" y="616"/>
                  </a:lnTo>
                  <a:lnTo>
                    <a:pt x="37" y="633"/>
                  </a:lnTo>
                  <a:lnTo>
                    <a:pt x="46" y="646"/>
                  </a:lnTo>
                  <a:lnTo>
                    <a:pt x="52" y="656"/>
                  </a:lnTo>
                  <a:lnTo>
                    <a:pt x="60" y="664"/>
                  </a:lnTo>
                  <a:lnTo>
                    <a:pt x="68" y="671"/>
                  </a:lnTo>
                  <a:lnTo>
                    <a:pt x="77" y="678"/>
                  </a:lnTo>
                  <a:lnTo>
                    <a:pt x="88" y="684"/>
                  </a:lnTo>
                  <a:lnTo>
                    <a:pt x="103" y="691"/>
                  </a:lnTo>
                  <a:lnTo>
                    <a:pt x="105" y="698"/>
                  </a:lnTo>
                  <a:lnTo>
                    <a:pt x="106" y="706"/>
                  </a:lnTo>
                  <a:lnTo>
                    <a:pt x="105" y="712"/>
                  </a:lnTo>
                  <a:lnTo>
                    <a:pt x="104" y="717"/>
                  </a:lnTo>
                  <a:lnTo>
                    <a:pt x="97" y="726"/>
                  </a:lnTo>
                  <a:lnTo>
                    <a:pt x="89" y="735"/>
                  </a:lnTo>
                  <a:lnTo>
                    <a:pt x="86" y="739"/>
                  </a:lnTo>
                  <a:lnTo>
                    <a:pt x="83" y="743"/>
                  </a:lnTo>
                  <a:lnTo>
                    <a:pt x="80" y="749"/>
                  </a:lnTo>
                  <a:lnTo>
                    <a:pt x="77" y="755"/>
                  </a:lnTo>
                  <a:lnTo>
                    <a:pt x="76" y="762"/>
                  </a:lnTo>
                  <a:lnTo>
                    <a:pt x="76" y="771"/>
                  </a:lnTo>
                  <a:lnTo>
                    <a:pt x="78" y="781"/>
                  </a:lnTo>
                  <a:lnTo>
                    <a:pt x="82" y="792"/>
                  </a:lnTo>
                  <a:lnTo>
                    <a:pt x="83" y="794"/>
                  </a:lnTo>
                  <a:lnTo>
                    <a:pt x="84" y="796"/>
                  </a:lnTo>
                  <a:lnTo>
                    <a:pt x="87" y="798"/>
                  </a:lnTo>
                  <a:lnTo>
                    <a:pt x="89" y="800"/>
                  </a:lnTo>
                  <a:lnTo>
                    <a:pt x="96" y="803"/>
                  </a:lnTo>
                  <a:lnTo>
                    <a:pt x="103" y="804"/>
                  </a:lnTo>
                  <a:lnTo>
                    <a:pt x="117" y="805"/>
                  </a:lnTo>
                  <a:lnTo>
                    <a:pt x="128" y="805"/>
                  </a:lnTo>
                  <a:lnTo>
                    <a:pt x="134" y="806"/>
                  </a:lnTo>
                  <a:lnTo>
                    <a:pt x="140" y="808"/>
                  </a:lnTo>
                  <a:lnTo>
                    <a:pt x="144" y="811"/>
                  </a:lnTo>
                  <a:lnTo>
                    <a:pt x="148" y="815"/>
                  </a:lnTo>
                  <a:lnTo>
                    <a:pt x="153" y="822"/>
                  </a:lnTo>
                  <a:lnTo>
                    <a:pt x="157" y="832"/>
                  </a:lnTo>
                  <a:lnTo>
                    <a:pt x="162" y="842"/>
                  </a:lnTo>
                  <a:lnTo>
                    <a:pt x="166" y="852"/>
                  </a:lnTo>
                  <a:lnTo>
                    <a:pt x="169" y="856"/>
                  </a:lnTo>
                  <a:lnTo>
                    <a:pt x="173" y="860"/>
                  </a:lnTo>
                  <a:lnTo>
                    <a:pt x="177" y="864"/>
                  </a:lnTo>
                  <a:lnTo>
                    <a:pt x="182" y="866"/>
                  </a:lnTo>
                  <a:lnTo>
                    <a:pt x="189" y="869"/>
                  </a:lnTo>
                  <a:lnTo>
                    <a:pt x="198" y="872"/>
                  </a:lnTo>
                  <a:lnTo>
                    <a:pt x="207" y="873"/>
                  </a:lnTo>
                  <a:lnTo>
                    <a:pt x="218" y="874"/>
                  </a:lnTo>
                  <a:lnTo>
                    <a:pt x="240" y="874"/>
                  </a:lnTo>
                  <a:lnTo>
                    <a:pt x="263" y="873"/>
                  </a:lnTo>
                  <a:lnTo>
                    <a:pt x="302" y="868"/>
                  </a:lnTo>
                  <a:lnTo>
                    <a:pt x="319" y="866"/>
                  </a:lnTo>
                  <a:lnTo>
                    <a:pt x="319" y="866"/>
                  </a:lnTo>
                  <a:lnTo>
                    <a:pt x="319" y="866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5317033" y="3178149"/>
              <a:ext cx="367184" cy="197891"/>
            </a:xfrm>
            <a:custGeom>
              <a:avLst/>
              <a:gdLst/>
              <a:ahLst/>
              <a:cxnLst>
                <a:cxn ang="0">
                  <a:pos x="1248" y="68"/>
                </a:cxn>
                <a:cxn ang="0">
                  <a:pos x="1193" y="40"/>
                </a:cxn>
                <a:cxn ang="0">
                  <a:pos x="1151" y="29"/>
                </a:cxn>
                <a:cxn ang="0">
                  <a:pos x="1125" y="28"/>
                </a:cxn>
                <a:cxn ang="0">
                  <a:pos x="1107" y="34"/>
                </a:cxn>
                <a:cxn ang="0">
                  <a:pos x="1071" y="51"/>
                </a:cxn>
                <a:cxn ang="0">
                  <a:pos x="1049" y="55"/>
                </a:cxn>
                <a:cxn ang="0">
                  <a:pos x="1030" y="51"/>
                </a:cxn>
                <a:cxn ang="0">
                  <a:pos x="1004" y="41"/>
                </a:cxn>
                <a:cxn ang="0">
                  <a:pos x="967" y="36"/>
                </a:cxn>
                <a:cxn ang="0">
                  <a:pos x="918" y="42"/>
                </a:cxn>
                <a:cxn ang="0">
                  <a:pos x="877" y="57"/>
                </a:cxn>
                <a:cxn ang="0">
                  <a:pos x="853" y="72"/>
                </a:cxn>
                <a:cxn ang="0">
                  <a:pos x="831" y="96"/>
                </a:cxn>
                <a:cxn ang="0">
                  <a:pos x="802" y="135"/>
                </a:cxn>
                <a:cxn ang="0">
                  <a:pos x="775" y="162"/>
                </a:cxn>
                <a:cxn ang="0">
                  <a:pos x="751" y="174"/>
                </a:cxn>
                <a:cxn ang="0">
                  <a:pos x="683" y="199"/>
                </a:cxn>
                <a:cxn ang="0">
                  <a:pos x="656" y="206"/>
                </a:cxn>
                <a:cxn ang="0">
                  <a:pos x="634" y="199"/>
                </a:cxn>
                <a:cxn ang="0">
                  <a:pos x="600" y="179"/>
                </a:cxn>
                <a:cxn ang="0">
                  <a:pos x="589" y="177"/>
                </a:cxn>
                <a:cxn ang="0">
                  <a:pos x="572" y="184"/>
                </a:cxn>
                <a:cxn ang="0">
                  <a:pos x="545" y="196"/>
                </a:cxn>
                <a:cxn ang="0">
                  <a:pos x="513" y="195"/>
                </a:cxn>
                <a:cxn ang="0">
                  <a:pos x="485" y="184"/>
                </a:cxn>
                <a:cxn ang="0">
                  <a:pos x="459" y="168"/>
                </a:cxn>
                <a:cxn ang="0">
                  <a:pos x="412" y="122"/>
                </a:cxn>
                <a:cxn ang="0">
                  <a:pos x="368" y="76"/>
                </a:cxn>
                <a:cxn ang="0">
                  <a:pos x="345" y="57"/>
                </a:cxn>
                <a:cxn ang="0">
                  <a:pos x="321" y="46"/>
                </a:cxn>
                <a:cxn ang="0">
                  <a:pos x="296" y="43"/>
                </a:cxn>
                <a:cxn ang="0">
                  <a:pos x="267" y="51"/>
                </a:cxn>
                <a:cxn ang="0">
                  <a:pos x="263" y="49"/>
                </a:cxn>
                <a:cxn ang="0">
                  <a:pos x="254" y="38"/>
                </a:cxn>
                <a:cxn ang="0">
                  <a:pos x="230" y="6"/>
                </a:cxn>
                <a:cxn ang="0">
                  <a:pos x="218" y="0"/>
                </a:cxn>
                <a:cxn ang="0">
                  <a:pos x="207" y="2"/>
                </a:cxn>
                <a:cxn ang="0">
                  <a:pos x="195" y="12"/>
                </a:cxn>
                <a:cxn ang="0">
                  <a:pos x="141" y="67"/>
                </a:cxn>
                <a:cxn ang="0">
                  <a:pos x="66" y="116"/>
                </a:cxn>
                <a:cxn ang="0">
                  <a:pos x="39" y="124"/>
                </a:cxn>
                <a:cxn ang="0">
                  <a:pos x="0" y="125"/>
                </a:cxn>
                <a:cxn ang="0">
                  <a:pos x="5" y="151"/>
                </a:cxn>
                <a:cxn ang="0">
                  <a:pos x="21" y="174"/>
                </a:cxn>
                <a:cxn ang="0">
                  <a:pos x="48" y="199"/>
                </a:cxn>
                <a:cxn ang="0">
                  <a:pos x="80" y="226"/>
                </a:cxn>
                <a:cxn ang="0">
                  <a:pos x="244" y="317"/>
                </a:cxn>
                <a:cxn ang="0">
                  <a:pos x="390" y="399"/>
                </a:cxn>
                <a:cxn ang="0">
                  <a:pos x="506" y="461"/>
                </a:cxn>
                <a:cxn ang="0">
                  <a:pos x="519" y="473"/>
                </a:cxn>
                <a:cxn ang="0">
                  <a:pos x="551" y="524"/>
                </a:cxn>
                <a:cxn ang="0">
                  <a:pos x="576" y="563"/>
                </a:cxn>
                <a:cxn ang="0">
                  <a:pos x="598" y="578"/>
                </a:cxn>
                <a:cxn ang="0">
                  <a:pos x="654" y="597"/>
                </a:cxn>
                <a:cxn ang="0">
                  <a:pos x="688" y="627"/>
                </a:cxn>
                <a:cxn ang="0">
                  <a:pos x="752" y="695"/>
                </a:cxn>
                <a:cxn ang="0">
                  <a:pos x="779" y="671"/>
                </a:cxn>
                <a:cxn ang="0">
                  <a:pos x="833" y="600"/>
                </a:cxn>
                <a:cxn ang="0">
                  <a:pos x="928" y="490"/>
                </a:cxn>
                <a:cxn ang="0">
                  <a:pos x="1083" y="329"/>
                </a:cxn>
                <a:cxn ang="0">
                  <a:pos x="1164" y="238"/>
                </a:cxn>
                <a:cxn ang="0">
                  <a:pos x="1232" y="154"/>
                </a:cxn>
              </a:cxnLst>
              <a:rect l="0" t="0" r="r" b="b"/>
              <a:pathLst>
                <a:path w="1281" h="695">
                  <a:moveTo>
                    <a:pt x="1281" y="89"/>
                  </a:moveTo>
                  <a:lnTo>
                    <a:pt x="1265" y="79"/>
                  </a:lnTo>
                  <a:lnTo>
                    <a:pt x="1248" y="68"/>
                  </a:lnTo>
                  <a:lnTo>
                    <a:pt x="1230" y="58"/>
                  </a:lnTo>
                  <a:lnTo>
                    <a:pt x="1211" y="48"/>
                  </a:lnTo>
                  <a:lnTo>
                    <a:pt x="1193" y="40"/>
                  </a:lnTo>
                  <a:lnTo>
                    <a:pt x="1172" y="33"/>
                  </a:lnTo>
                  <a:lnTo>
                    <a:pt x="1162" y="31"/>
                  </a:lnTo>
                  <a:lnTo>
                    <a:pt x="1151" y="29"/>
                  </a:lnTo>
                  <a:lnTo>
                    <a:pt x="1140" y="28"/>
                  </a:lnTo>
                  <a:lnTo>
                    <a:pt x="1129" y="28"/>
                  </a:lnTo>
                  <a:lnTo>
                    <a:pt x="1125" y="28"/>
                  </a:lnTo>
                  <a:lnTo>
                    <a:pt x="1119" y="29"/>
                  </a:lnTo>
                  <a:lnTo>
                    <a:pt x="1113" y="32"/>
                  </a:lnTo>
                  <a:lnTo>
                    <a:pt x="1107" y="34"/>
                  </a:lnTo>
                  <a:lnTo>
                    <a:pt x="1093" y="41"/>
                  </a:lnTo>
                  <a:lnTo>
                    <a:pt x="1079" y="47"/>
                  </a:lnTo>
                  <a:lnTo>
                    <a:pt x="1071" y="51"/>
                  </a:lnTo>
                  <a:lnTo>
                    <a:pt x="1063" y="53"/>
                  </a:lnTo>
                  <a:lnTo>
                    <a:pt x="1057" y="55"/>
                  </a:lnTo>
                  <a:lnTo>
                    <a:pt x="1049" y="55"/>
                  </a:lnTo>
                  <a:lnTo>
                    <a:pt x="1042" y="55"/>
                  </a:lnTo>
                  <a:lnTo>
                    <a:pt x="1037" y="53"/>
                  </a:lnTo>
                  <a:lnTo>
                    <a:pt x="1030" y="51"/>
                  </a:lnTo>
                  <a:lnTo>
                    <a:pt x="1026" y="45"/>
                  </a:lnTo>
                  <a:lnTo>
                    <a:pt x="1020" y="44"/>
                  </a:lnTo>
                  <a:lnTo>
                    <a:pt x="1004" y="41"/>
                  </a:lnTo>
                  <a:lnTo>
                    <a:pt x="993" y="38"/>
                  </a:lnTo>
                  <a:lnTo>
                    <a:pt x="980" y="37"/>
                  </a:lnTo>
                  <a:lnTo>
                    <a:pt x="967" y="36"/>
                  </a:lnTo>
                  <a:lnTo>
                    <a:pt x="951" y="37"/>
                  </a:lnTo>
                  <a:lnTo>
                    <a:pt x="935" y="38"/>
                  </a:lnTo>
                  <a:lnTo>
                    <a:pt x="918" y="42"/>
                  </a:lnTo>
                  <a:lnTo>
                    <a:pt x="902" y="46"/>
                  </a:lnTo>
                  <a:lnTo>
                    <a:pt x="886" y="53"/>
                  </a:lnTo>
                  <a:lnTo>
                    <a:pt x="877" y="57"/>
                  </a:lnTo>
                  <a:lnTo>
                    <a:pt x="869" y="62"/>
                  </a:lnTo>
                  <a:lnTo>
                    <a:pt x="861" y="67"/>
                  </a:lnTo>
                  <a:lnTo>
                    <a:pt x="853" y="72"/>
                  </a:lnTo>
                  <a:lnTo>
                    <a:pt x="846" y="80"/>
                  </a:lnTo>
                  <a:lnTo>
                    <a:pt x="838" y="87"/>
                  </a:lnTo>
                  <a:lnTo>
                    <a:pt x="831" y="96"/>
                  </a:lnTo>
                  <a:lnTo>
                    <a:pt x="824" y="104"/>
                  </a:lnTo>
                  <a:lnTo>
                    <a:pt x="813" y="122"/>
                  </a:lnTo>
                  <a:lnTo>
                    <a:pt x="802" y="135"/>
                  </a:lnTo>
                  <a:lnTo>
                    <a:pt x="792" y="147"/>
                  </a:lnTo>
                  <a:lnTo>
                    <a:pt x="781" y="158"/>
                  </a:lnTo>
                  <a:lnTo>
                    <a:pt x="775" y="162"/>
                  </a:lnTo>
                  <a:lnTo>
                    <a:pt x="767" y="167"/>
                  </a:lnTo>
                  <a:lnTo>
                    <a:pt x="759" y="170"/>
                  </a:lnTo>
                  <a:lnTo>
                    <a:pt x="751" y="174"/>
                  </a:lnTo>
                  <a:lnTo>
                    <a:pt x="729" y="182"/>
                  </a:lnTo>
                  <a:lnTo>
                    <a:pt x="700" y="190"/>
                  </a:lnTo>
                  <a:lnTo>
                    <a:pt x="683" y="199"/>
                  </a:lnTo>
                  <a:lnTo>
                    <a:pt x="667" y="205"/>
                  </a:lnTo>
                  <a:lnTo>
                    <a:pt x="662" y="206"/>
                  </a:lnTo>
                  <a:lnTo>
                    <a:pt x="656" y="206"/>
                  </a:lnTo>
                  <a:lnTo>
                    <a:pt x="650" y="205"/>
                  </a:lnTo>
                  <a:lnTo>
                    <a:pt x="643" y="203"/>
                  </a:lnTo>
                  <a:lnTo>
                    <a:pt x="634" y="199"/>
                  </a:lnTo>
                  <a:lnTo>
                    <a:pt x="625" y="194"/>
                  </a:lnTo>
                  <a:lnTo>
                    <a:pt x="614" y="188"/>
                  </a:lnTo>
                  <a:lnTo>
                    <a:pt x="600" y="179"/>
                  </a:lnTo>
                  <a:lnTo>
                    <a:pt x="597" y="178"/>
                  </a:lnTo>
                  <a:lnTo>
                    <a:pt x="593" y="177"/>
                  </a:lnTo>
                  <a:lnTo>
                    <a:pt x="589" y="177"/>
                  </a:lnTo>
                  <a:lnTo>
                    <a:pt x="586" y="178"/>
                  </a:lnTo>
                  <a:lnTo>
                    <a:pt x="580" y="180"/>
                  </a:lnTo>
                  <a:lnTo>
                    <a:pt x="572" y="184"/>
                  </a:lnTo>
                  <a:lnTo>
                    <a:pt x="563" y="189"/>
                  </a:lnTo>
                  <a:lnTo>
                    <a:pt x="554" y="193"/>
                  </a:lnTo>
                  <a:lnTo>
                    <a:pt x="545" y="196"/>
                  </a:lnTo>
                  <a:lnTo>
                    <a:pt x="534" y="197"/>
                  </a:lnTo>
                  <a:lnTo>
                    <a:pt x="523" y="196"/>
                  </a:lnTo>
                  <a:lnTo>
                    <a:pt x="513" y="195"/>
                  </a:lnTo>
                  <a:lnTo>
                    <a:pt x="503" y="192"/>
                  </a:lnTo>
                  <a:lnTo>
                    <a:pt x="494" y="189"/>
                  </a:lnTo>
                  <a:lnTo>
                    <a:pt x="485" y="184"/>
                  </a:lnTo>
                  <a:lnTo>
                    <a:pt x="477" y="180"/>
                  </a:lnTo>
                  <a:lnTo>
                    <a:pt x="468" y="173"/>
                  </a:lnTo>
                  <a:lnTo>
                    <a:pt x="459" y="168"/>
                  </a:lnTo>
                  <a:lnTo>
                    <a:pt x="443" y="154"/>
                  </a:lnTo>
                  <a:lnTo>
                    <a:pt x="427" y="138"/>
                  </a:lnTo>
                  <a:lnTo>
                    <a:pt x="412" y="122"/>
                  </a:lnTo>
                  <a:lnTo>
                    <a:pt x="398" y="105"/>
                  </a:lnTo>
                  <a:lnTo>
                    <a:pt x="382" y="90"/>
                  </a:lnTo>
                  <a:lnTo>
                    <a:pt x="368" y="76"/>
                  </a:lnTo>
                  <a:lnTo>
                    <a:pt x="360" y="69"/>
                  </a:lnTo>
                  <a:lnTo>
                    <a:pt x="353" y="63"/>
                  </a:lnTo>
                  <a:lnTo>
                    <a:pt x="345" y="57"/>
                  </a:lnTo>
                  <a:lnTo>
                    <a:pt x="337" y="53"/>
                  </a:lnTo>
                  <a:lnTo>
                    <a:pt x="329" y="48"/>
                  </a:lnTo>
                  <a:lnTo>
                    <a:pt x="321" y="46"/>
                  </a:lnTo>
                  <a:lnTo>
                    <a:pt x="312" y="44"/>
                  </a:lnTo>
                  <a:lnTo>
                    <a:pt x="304" y="43"/>
                  </a:lnTo>
                  <a:lnTo>
                    <a:pt x="296" y="43"/>
                  </a:lnTo>
                  <a:lnTo>
                    <a:pt x="286" y="44"/>
                  </a:lnTo>
                  <a:lnTo>
                    <a:pt x="277" y="46"/>
                  </a:lnTo>
                  <a:lnTo>
                    <a:pt x="267" y="51"/>
                  </a:lnTo>
                  <a:lnTo>
                    <a:pt x="266" y="51"/>
                  </a:lnTo>
                  <a:lnTo>
                    <a:pt x="264" y="51"/>
                  </a:lnTo>
                  <a:lnTo>
                    <a:pt x="263" y="49"/>
                  </a:lnTo>
                  <a:lnTo>
                    <a:pt x="262" y="48"/>
                  </a:lnTo>
                  <a:lnTo>
                    <a:pt x="257" y="44"/>
                  </a:lnTo>
                  <a:lnTo>
                    <a:pt x="254" y="38"/>
                  </a:lnTo>
                  <a:lnTo>
                    <a:pt x="245" y="24"/>
                  </a:lnTo>
                  <a:lnTo>
                    <a:pt x="235" y="11"/>
                  </a:lnTo>
                  <a:lnTo>
                    <a:pt x="230" y="6"/>
                  </a:lnTo>
                  <a:lnTo>
                    <a:pt x="224" y="2"/>
                  </a:lnTo>
                  <a:lnTo>
                    <a:pt x="221" y="1"/>
                  </a:lnTo>
                  <a:lnTo>
                    <a:pt x="218" y="0"/>
                  </a:lnTo>
                  <a:lnTo>
                    <a:pt x="214" y="0"/>
                  </a:lnTo>
                  <a:lnTo>
                    <a:pt x="211" y="1"/>
                  </a:lnTo>
                  <a:lnTo>
                    <a:pt x="207" y="2"/>
                  </a:lnTo>
                  <a:lnTo>
                    <a:pt x="204" y="6"/>
                  </a:lnTo>
                  <a:lnTo>
                    <a:pt x="199" y="9"/>
                  </a:lnTo>
                  <a:lnTo>
                    <a:pt x="195" y="12"/>
                  </a:lnTo>
                  <a:lnTo>
                    <a:pt x="186" y="24"/>
                  </a:lnTo>
                  <a:lnTo>
                    <a:pt x="177" y="40"/>
                  </a:lnTo>
                  <a:lnTo>
                    <a:pt x="141" y="67"/>
                  </a:lnTo>
                  <a:lnTo>
                    <a:pt x="104" y="96"/>
                  </a:lnTo>
                  <a:lnTo>
                    <a:pt x="85" y="106"/>
                  </a:lnTo>
                  <a:lnTo>
                    <a:pt x="66" y="116"/>
                  </a:lnTo>
                  <a:lnTo>
                    <a:pt x="57" y="120"/>
                  </a:lnTo>
                  <a:lnTo>
                    <a:pt x="48" y="123"/>
                  </a:lnTo>
                  <a:lnTo>
                    <a:pt x="39" y="124"/>
                  </a:lnTo>
                  <a:lnTo>
                    <a:pt x="30" y="125"/>
                  </a:lnTo>
                  <a:lnTo>
                    <a:pt x="15" y="126"/>
                  </a:lnTo>
                  <a:lnTo>
                    <a:pt x="0" y="125"/>
                  </a:lnTo>
                  <a:lnTo>
                    <a:pt x="0" y="135"/>
                  </a:lnTo>
                  <a:lnTo>
                    <a:pt x="2" y="144"/>
                  </a:lnTo>
                  <a:lnTo>
                    <a:pt x="5" y="151"/>
                  </a:lnTo>
                  <a:lnTo>
                    <a:pt x="9" y="160"/>
                  </a:lnTo>
                  <a:lnTo>
                    <a:pt x="15" y="167"/>
                  </a:lnTo>
                  <a:lnTo>
                    <a:pt x="21" y="174"/>
                  </a:lnTo>
                  <a:lnTo>
                    <a:pt x="27" y="181"/>
                  </a:lnTo>
                  <a:lnTo>
                    <a:pt x="35" y="187"/>
                  </a:lnTo>
                  <a:lnTo>
                    <a:pt x="48" y="199"/>
                  </a:lnTo>
                  <a:lnTo>
                    <a:pt x="61" y="208"/>
                  </a:lnTo>
                  <a:lnTo>
                    <a:pt x="72" y="217"/>
                  </a:lnTo>
                  <a:lnTo>
                    <a:pt x="80" y="226"/>
                  </a:lnTo>
                  <a:lnTo>
                    <a:pt x="139" y="258"/>
                  </a:lnTo>
                  <a:lnTo>
                    <a:pt x="194" y="288"/>
                  </a:lnTo>
                  <a:lnTo>
                    <a:pt x="244" y="317"/>
                  </a:lnTo>
                  <a:lnTo>
                    <a:pt x="292" y="344"/>
                  </a:lnTo>
                  <a:lnTo>
                    <a:pt x="341" y="372"/>
                  </a:lnTo>
                  <a:lnTo>
                    <a:pt x="390" y="399"/>
                  </a:lnTo>
                  <a:lnTo>
                    <a:pt x="444" y="428"/>
                  </a:lnTo>
                  <a:lnTo>
                    <a:pt x="502" y="457"/>
                  </a:lnTo>
                  <a:lnTo>
                    <a:pt x="506" y="461"/>
                  </a:lnTo>
                  <a:lnTo>
                    <a:pt x="511" y="464"/>
                  </a:lnTo>
                  <a:lnTo>
                    <a:pt x="515" y="467"/>
                  </a:lnTo>
                  <a:lnTo>
                    <a:pt x="519" y="473"/>
                  </a:lnTo>
                  <a:lnTo>
                    <a:pt x="527" y="484"/>
                  </a:lnTo>
                  <a:lnTo>
                    <a:pt x="536" y="497"/>
                  </a:lnTo>
                  <a:lnTo>
                    <a:pt x="551" y="524"/>
                  </a:lnTo>
                  <a:lnTo>
                    <a:pt x="566" y="550"/>
                  </a:lnTo>
                  <a:lnTo>
                    <a:pt x="571" y="557"/>
                  </a:lnTo>
                  <a:lnTo>
                    <a:pt x="576" y="563"/>
                  </a:lnTo>
                  <a:lnTo>
                    <a:pt x="582" y="567"/>
                  </a:lnTo>
                  <a:lnTo>
                    <a:pt x="587" y="571"/>
                  </a:lnTo>
                  <a:lnTo>
                    <a:pt x="598" y="578"/>
                  </a:lnTo>
                  <a:lnTo>
                    <a:pt x="610" y="583"/>
                  </a:lnTo>
                  <a:lnTo>
                    <a:pt x="634" y="590"/>
                  </a:lnTo>
                  <a:lnTo>
                    <a:pt x="654" y="597"/>
                  </a:lnTo>
                  <a:lnTo>
                    <a:pt x="663" y="604"/>
                  </a:lnTo>
                  <a:lnTo>
                    <a:pt x="675" y="614"/>
                  </a:lnTo>
                  <a:lnTo>
                    <a:pt x="688" y="627"/>
                  </a:lnTo>
                  <a:lnTo>
                    <a:pt x="702" y="643"/>
                  </a:lnTo>
                  <a:lnTo>
                    <a:pt x="730" y="672"/>
                  </a:lnTo>
                  <a:lnTo>
                    <a:pt x="752" y="695"/>
                  </a:lnTo>
                  <a:lnTo>
                    <a:pt x="763" y="686"/>
                  </a:lnTo>
                  <a:lnTo>
                    <a:pt x="771" y="680"/>
                  </a:lnTo>
                  <a:lnTo>
                    <a:pt x="779" y="671"/>
                  </a:lnTo>
                  <a:lnTo>
                    <a:pt x="788" y="659"/>
                  </a:lnTo>
                  <a:lnTo>
                    <a:pt x="811" y="628"/>
                  </a:lnTo>
                  <a:lnTo>
                    <a:pt x="833" y="600"/>
                  </a:lnTo>
                  <a:lnTo>
                    <a:pt x="856" y="571"/>
                  </a:lnTo>
                  <a:lnTo>
                    <a:pt x="880" y="544"/>
                  </a:lnTo>
                  <a:lnTo>
                    <a:pt x="928" y="490"/>
                  </a:lnTo>
                  <a:lnTo>
                    <a:pt x="979" y="438"/>
                  </a:lnTo>
                  <a:lnTo>
                    <a:pt x="1030" y="385"/>
                  </a:lnTo>
                  <a:lnTo>
                    <a:pt x="1083" y="329"/>
                  </a:lnTo>
                  <a:lnTo>
                    <a:pt x="1110" y="299"/>
                  </a:lnTo>
                  <a:lnTo>
                    <a:pt x="1137" y="270"/>
                  </a:lnTo>
                  <a:lnTo>
                    <a:pt x="1164" y="238"/>
                  </a:lnTo>
                  <a:lnTo>
                    <a:pt x="1190" y="205"/>
                  </a:lnTo>
                  <a:lnTo>
                    <a:pt x="1210" y="181"/>
                  </a:lnTo>
                  <a:lnTo>
                    <a:pt x="1232" y="154"/>
                  </a:lnTo>
                  <a:lnTo>
                    <a:pt x="1256" y="123"/>
                  </a:lnTo>
                  <a:lnTo>
                    <a:pt x="1281" y="89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5317033" y="3178149"/>
              <a:ext cx="367184" cy="197891"/>
            </a:xfrm>
            <a:custGeom>
              <a:avLst/>
              <a:gdLst/>
              <a:ahLst/>
              <a:cxnLst>
                <a:cxn ang="0">
                  <a:pos x="1230" y="58"/>
                </a:cxn>
                <a:cxn ang="0">
                  <a:pos x="1162" y="31"/>
                </a:cxn>
                <a:cxn ang="0">
                  <a:pos x="1125" y="28"/>
                </a:cxn>
                <a:cxn ang="0">
                  <a:pos x="1093" y="41"/>
                </a:cxn>
                <a:cxn ang="0">
                  <a:pos x="1057" y="55"/>
                </a:cxn>
                <a:cxn ang="0">
                  <a:pos x="1030" y="51"/>
                </a:cxn>
                <a:cxn ang="0">
                  <a:pos x="993" y="38"/>
                </a:cxn>
                <a:cxn ang="0">
                  <a:pos x="935" y="38"/>
                </a:cxn>
                <a:cxn ang="0">
                  <a:pos x="877" y="57"/>
                </a:cxn>
                <a:cxn ang="0">
                  <a:pos x="846" y="80"/>
                </a:cxn>
                <a:cxn ang="0">
                  <a:pos x="813" y="122"/>
                </a:cxn>
                <a:cxn ang="0">
                  <a:pos x="775" y="162"/>
                </a:cxn>
                <a:cxn ang="0">
                  <a:pos x="729" y="182"/>
                </a:cxn>
                <a:cxn ang="0">
                  <a:pos x="662" y="206"/>
                </a:cxn>
                <a:cxn ang="0">
                  <a:pos x="634" y="199"/>
                </a:cxn>
                <a:cxn ang="0">
                  <a:pos x="597" y="178"/>
                </a:cxn>
                <a:cxn ang="0">
                  <a:pos x="580" y="180"/>
                </a:cxn>
                <a:cxn ang="0">
                  <a:pos x="545" y="196"/>
                </a:cxn>
                <a:cxn ang="0">
                  <a:pos x="503" y="192"/>
                </a:cxn>
                <a:cxn ang="0">
                  <a:pos x="468" y="173"/>
                </a:cxn>
                <a:cxn ang="0">
                  <a:pos x="412" y="122"/>
                </a:cxn>
                <a:cxn ang="0">
                  <a:pos x="360" y="69"/>
                </a:cxn>
                <a:cxn ang="0">
                  <a:pos x="329" y="48"/>
                </a:cxn>
                <a:cxn ang="0">
                  <a:pos x="296" y="43"/>
                </a:cxn>
                <a:cxn ang="0">
                  <a:pos x="266" y="51"/>
                </a:cxn>
                <a:cxn ang="0">
                  <a:pos x="257" y="44"/>
                </a:cxn>
                <a:cxn ang="0">
                  <a:pos x="230" y="6"/>
                </a:cxn>
                <a:cxn ang="0">
                  <a:pos x="214" y="0"/>
                </a:cxn>
                <a:cxn ang="0">
                  <a:pos x="199" y="9"/>
                </a:cxn>
                <a:cxn ang="0">
                  <a:pos x="141" y="67"/>
                </a:cxn>
                <a:cxn ang="0">
                  <a:pos x="57" y="120"/>
                </a:cxn>
                <a:cxn ang="0">
                  <a:pos x="15" y="126"/>
                </a:cxn>
                <a:cxn ang="0">
                  <a:pos x="5" y="151"/>
                </a:cxn>
                <a:cxn ang="0">
                  <a:pos x="27" y="181"/>
                </a:cxn>
                <a:cxn ang="0">
                  <a:pos x="72" y="217"/>
                </a:cxn>
                <a:cxn ang="0">
                  <a:pos x="244" y="317"/>
                </a:cxn>
                <a:cxn ang="0">
                  <a:pos x="444" y="428"/>
                </a:cxn>
                <a:cxn ang="0">
                  <a:pos x="515" y="467"/>
                </a:cxn>
                <a:cxn ang="0">
                  <a:pos x="551" y="524"/>
                </a:cxn>
                <a:cxn ang="0">
                  <a:pos x="582" y="567"/>
                </a:cxn>
                <a:cxn ang="0">
                  <a:pos x="634" y="590"/>
                </a:cxn>
                <a:cxn ang="0">
                  <a:pos x="688" y="627"/>
                </a:cxn>
                <a:cxn ang="0">
                  <a:pos x="763" y="686"/>
                </a:cxn>
                <a:cxn ang="0">
                  <a:pos x="811" y="628"/>
                </a:cxn>
                <a:cxn ang="0">
                  <a:pos x="928" y="490"/>
                </a:cxn>
                <a:cxn ang="0">
                  <a:pos x="1110" y="299"/>
                </a:cxn>
                <a:cxn ang="0">
                  <a:pos x="1210" y="181"/>
                </a:cxn>
                <a:cxn ang="0">
                  <a:pos x="1281" y="89"/>
                </a:cxn>
              </a:cxnLst>
              <a:rect l="0" t="0" r="r" b="b"/>
              <a:pathLst>
                <a:path w="1281" h="695">
                  <a:moveTo>
                    <a:pt x="1281" y="89"/>
                  </a:moveTo>
                  <a:lnTo>
                    <a:pt x="1265" y="79"/>
                  </a:lnTo>
                  <a:lnTo>
                    <a:pt x="1248" y="68"/>
                  </a:lnTo>
                  <a:lnTo>
                    <a:pt x="1230" y="58"/>
                  </a:lnTo>
                  <a:lnTo>
                    <a:pt x="1211" y="48"/>
                  </a:lnTo>
                  <a:lnTo>
                    <a:pt x="1193" y="40"/>
                  </a:lnTo>
                  <a:lnTo>
                    <a:pt x="1172" y="33"/>
                  </a:lnTo>
                  <a:lnTo>
                    <a:pt x="1162" y="31"/>
                  </a:lnTo>
                  <a:lnTo>
                    <a:pt x="1151" y="29"/>
                  </a:lnTo>
                  <a:lnTo>
                    <a:pt x="1140" y="28"/>
                  </a:lnTo>
                  <a:lnTo>
                    <a:pt x="1129" y="28"/>
                  </a:lnTo>
                  <a:lnTo>
                    <a:pt x="1125" y="28"/>
                  </a:lnTo>
                  <a:lnTo>
                    <a:pt x="1119" y="29"/>
                  </a:lnTo>
                  <a:lnTo>
                    <a:pt x="1113" y="32"/>
                  </a:lnTo>
                  <a:lnTo>
                    <a:pt x="1107" y="34"/>
                  </a:lnTo>
                  <a:lnTo>
                    <a:pt x="1093" y="41"/>
                  </a:lnTo>
                  <a:lnTo>
                    <a:pt x="1079" y="47"/>
                  </a:lnTo>
                  <a:lnTo>
                    <a:pt x="1071" y="51"/>
                  </a:lnTo>
                  <a:lnTo>
                    <a:pt x="1063" y="53"/>
                  </a:lnTo>
                  <a:lnTo>
                    <a:pt x="1057" y="55"/>
                  </a:lnTo>
                  <a:lnTo>
                    <a:pt x="1049" y="55"/>
                  </a:lnTo>
                  <a:lnTo>
                    <a:pt x="1042" y="55"/>
                  </a:lnTo>
                  <a:lnTo>
                    <a:pt x="1037" y="53"/>
                  </a:lnTo>
                  <a:lnTo>
                    <a:pt x="1030" y="51"/>
                  </a:lnTo>
                  <a:lnTo>
                    <a:pt x="1026" y="45"/>
                  </a:lnTo>
                  <a:lnTo>
                    <a:pt x="1020" y="44"/>
                  </a:lnTo>
                  <a:lnTo>
                    <a:pt x="1004" y="41"/>
                  </a:lnTo>
                  <a:lnTo>
                    <a:pt x="993" y="38"/>
                  </a:lnTo>
                  <a:lnTo>
                    <a:pt x="980" y="37"/>
                  </a:lnTo>
                  <a:lnTo>
                    <a:pt x="967" y="36"/>
                  </a:lnTo>
                  <a:lnTo>
                    <a:pt x="951" y="37"/>
                  </a:lnTo>
                  <a:lnTo>
                    <a:pt x="935" y="38"/>
                  </a:lnTo>
                  <a:lnTo>
                    <a:pt x="918" y="42"/>
                  </a:lnTo>
                  <a:lnTo>
                    <a:pt x="902" y="46"/>
                  </a:lnTo>
                  <a:lnTo>
                    <a:pt x="886" y="53"/>
                  </a:lnTo>
                  <a:lnTo>
                    <a:pt x="877" y="57"/>
                  </a:lnTo>
                  <a:lnTo>
                    <a:pt x="869" y="62"/>
                  </a:lnTo>
                  <a:lnTo>
                    <a:pt x="861" y="67"/>
                  </a:lnTo>
                  <a:lnTo>
                    <a:pt x="853" y="72"/>
                  </a:lnTo>
                  <a:lnTo>
                    <a:pt x="846" y="80"/>
                  </a:lnTo>
                  <a:lnTo>
                    <a:pt x="838" y="87"/>
                  </a:lnTo>
                  <a:lnTo>
                    <a:pt x="831" y="96"/>
                  </a:lnTo>
                  <a:lnTo>
                    <a:pt x="824" y="104"/>
                  </a:lnTo>
                  <a:lnTo>
                    <a:pt x="813" y="122"/>
                  </a:lnTo>
                  <a:lnTo>
                    <a:pt x="802" y="135"/>
                  </a:lnTo>
                  <a:lnTo>
                    <a:pt x="792" y="147"/>
                  </a:lnTo>
                  <a:lnTo>
                    <a:pt x="781" y="158"/>
                  </a:lnTo>
                  <a:lnTo>
                    <a:pt x="775" y="162"/>
                  </a:lnTo>
                  <a:lnTo>
                    <a:pt x="767" y="167"/>
                  </a:lnTo>
                  <a:lnTo>
                    <a:pt x="759" y="170"/>
                  </a:lnTo>
                  <a:lnTo>
                    <a:pt x="751" y="174"/>
                  </a:lnTo>
                  <a:lnTo>
                    <a:pt x="729" y="182"/>
                  </a:lnTo>
                  <a:lnTo>
                    <a:pt x="700" y="190"/>
                  </a:lnTo>
                  <a:lnTo>
                    <a:pt x="683" y="199"/>
                  </a:lnTo>
                  <a:lnTo>
                    <a:pt x="667" y="205"/>
                  </a:lnTo>
                  <a:lnTo>
                    <a:pt x="662" y="206"/>
                  </a:lnTo>
                  <a:lnTo>
                    <a:pt x="656" y="206"/>
                  </a:lnTo>
                  <a:lnTo>
                    <a:pt x="650" y="205"/>
                  </a:lnTo>
                  <a:lnTo>
                    <a:pt x="643" y="203"/>
                  </a:lnTo>
                  <a:lnTo>
                    <a:pt x="634" y="199"/>
                  </a:lnTo>
                  <a:lnTo>
                    <a:pt x="625" y="194"/>
                  </a:lnTo>
                  <a:lnTo>
                    <a:pt x="614" y="188"/>
                  </a:lnTo>
                  <a:lnTo>
                    <a:pt x="600" y="179"/>
                  </a:lnTo>
                  <a:lnTo>
                    <a:pt x="597" y="178"/>
                  </a:lnTo>
                  <a:lnTo>
                    <a:pt x="593" y="177"/>
                  </a:lnTo>
                  <a:lnTo>
                    <a:pt x="589" y="177"/>
                  </a:lnTo>
                  <a:lnTo>
                    <a:pt x="586" y="178"/>
                  </a:lnTo>
                  <a:lnTo>
                    <a:pt x="580" y="180"/>
                  </a:lnTo>
                  <a:lnTo>
                    <a:pt x="572" y="184"/>
                  </a:lnTo>
                  <a:lnTo>
                    <a:pt x="563" y="189"/>
                  </a:lnTo>
                  <a:lnTo>
                    <a:pt x="554" y="193"/>
                  </a:lnTo>
                  <a:lnTo>
                    <a:pt x="545" y="196"/>
                  </a:lnTo>
                  <a:lnTo>
                    <a:pt x="534" y="197"/>
                  </a:lnTo>
                  <a:lnTo>
                    <a:pt x="523" y="196"/>
                  </a:lnTo>
                  <a:lnTo>
                    <a:pt x="513" y="195"/>
                  </a:lnTo>
                  <a:lnTo>
                    <a:pt x="503" y="192"/>
                  </a:lnTo>
                  <a:lnTo>
                    <a:pt x="494" y="189"/>
                  </a:lnTo>
                  <a:lnTo>
                    <a:pt x="485" y="184"/>
                  </a:lnTo>
                  <a:lnTo>
                    <a:pt x="477" y="180"/>
                  </a:lnTo>
                  <a:lnTo>
                    <a:pt x="468" y="173"/>
                  </a:lnTo>
                  <a:lnTo>
                    <a:pt x="459" y="168"/>
                  </a:lnTo>
                  <a:lnTo>
                    <a:pt x="443" y="154"/>
                  </a:lnTo>
                  <a:lnTo>
                    <a:pt x="427" y="138"/>
                  </a:lnTo>
                  <a:lnTo>
                    <a:pt x="412" y="122"/>
                  </a:lnTo>
                  <a:lnTo>
                    <a:pt x="398" y="105"/>
                  </a:lnTo>
                  <a:lnTo>
                    <a:pt x="382" y="90"/>
                  </a:lnTo>
                  <a:lnTo>
                    <a:pt x="368" y="76"/>
                  </a:lnTo>
                  <a:lnTo>
                    <a:pt x="360" y="69"/>
                  </a:lnTo>
                  <a:lnTo>
                    <a:pt x="353" y="63"/>
                  </a:lnTo>
                  <a:lnTo>
                    <a:pt x="345" y="57"/>
                  </a:lnTo>
                  <a:lnTo>
                    <a:pt x="337" y="53"/>
                  </a:lnTo>
                  <a:lnTo>
                    <a:pt x="329" y="48"/>
                  </a:lnTo>
                  <a:lnTo>
                    <a:pt x="321" y="46"/>
                  </a:lnTo>
                  <a:lnTo>
                    <a:pt x="312" y="44"/>
                  </a:lnTo>
                  <a:lnTo>
                    <a:pt x="304" y="43"/>
                  </a:lnTo>
                  <a:lnTo>
                    <a:pt x="296" y="43"/>
                  </a:lnTo>
                  <a:lnTo>
                    <a:pt x="286" y="44"/>
                  </a:lnTo>
                  <a:lnTo>
                    <a:pt x="277" y="46"/>
                  </a:lnTo>
                  <a:lnTo>
                    <a:pt x="267" y="51"/>
                  </a:lnTo>
                  <a:lnTo>
                    <a:pt x="266" y="51"/>
                  </a:lnTo>
                  <a:lnTo>
                    <a:pt x="264" y="51"/>
                  </a:lnTo>
                  <a:lnTo>
                    <a:pt x="263" y="49"/>
                  </a:lnTo>
                  <a:lnTo>
                    <a:pt x="262" y="48"/>
                  </a:lnTo>
                  <a:lnTo>
                    <a:pt x="257" y="44"/>
                  </a:lnTo>
                  <a:lnTo>
                    <a:pt x="254" y="38"/>
                  </a:lnTo>
                  <a:lnTo>
                    <a:pt x="245" y="24"/>
                  </a:lnTo>
                  <a:lnTo>
                    <a:pt x="235" y="11"/>
                  </a:lnTo>
                  <a:lnTo>
                    <a:pt x="230" y="6"/>
                  </a:lnTo>
                  <a:lnTo>
                    <a:pt x="224" y="2"/>
                  </a:lnTo>
                  <a:lnTo>
                    <a:pt x="221" y="1"/>
                  </a:lnTo>
                  <a:lnTo>
                    <a:pt x="218" y="0"/>
                  </a:lnTo>
                  <a:lnTo>
                    <a:pt x="214" y="0"/>
                  </a:lnTo>
                  <a:lnTo>
                    <a:pt x="211" y="1"/>
                  </a:lnTo>
                  <a:lnTo>
                    <a:pt x="207" y="2"/>
                  </a:lnTo>
                  <a:lnTo>
                    <a:pt x="204" y="6"/>
                  </a:lnTo>
                  <a:lnTo>
                    <a:pt x="199" y="9"/>
                  </a:lnTo>
                  <a:lnTo>
                    <a:pt x="195" y="12"/>
                  </a:lnTo>
                  <a:lnTo>
                    <a:pt x="186" y="24"/>
                  </a:lnTo>
                  <a:lnTo>
                    <a:pt x="177" y="40"/>
                  </a:lnTo>
                  <a:lnTo>
                    <a:pt x="141" y="67"/>
                  </a:lnTo>
                  <a:lnTo>
                    <a:pt x="104" y="96"/>
                  </a:lnTo>
                  <a:lnTo>
                    <a:pt x="85" y="106"/>
                  </a:lnTo>
                  <a:lnTo>
                    <a:pt x="66" y="116"/>
                  </a:lnTo>
                  <a:lnTo>
                    <a:pt x="57" y="120"/>
                  </a:lnTo>
                  <a:lnTo>
                    <a:pt x="48" y="123"/>
                  </a:lnTo>
                  <a:lnTo>
                    <a:pt x="39" y="124"/>
                  </a:lnTo>
                  <a:lnTo>
                    <a:pt x="30" y="125"/>
                  </a:lnTo>
                  <a:lnTo>
                    <a:pt x="15" y="126"/>
                  </a:lnTo>
                  <a:lnTo>
                    <a:pt x="0" y="125"/>
                  </a:lnTo>
                  <a:lnTo>
                    <a:pt x="0" y="135"/>
                  </a:lnTo>
                  <a:lnTo>
                    <a:pt x="2" y="144"/>
                  </a:lnTo>
                  <a:lnTo>
                    <a:pt x="5" y="151"/>
                  </a:lnTo>
                  <a:lnTo>
                    <a:pt x="9" y="160"/>
                  </a:lnTo>
                  <a:lnTo>
                    <a:pt x="15" y="167"/>
                  </a:lnTo>
                  <a:lnTo>
                    <a:pt x="21" y="174"/>
                  </a:lnTo>
                  <a:lnTo>
                    <a:pt x="27" y="181"/>
                  </a:lnTo>
                  <a:lnTo>
                    <a:pt x="35" y="187"/>
                  </a:lnTo>
                  <a:lnTo>
                    <a:pt x="48" y="199"/>
                  </a:lnTo>
                  <a:lnTo>
                    <a:pt x="61" y="208"/>
                  </a:lnTo>
                  <a:lnTo>
                    <a:pt x="72" y="217"/>
                  </a:lnTo>
                  <a:lnTo>
                    <a:pt x="80" y="226"/>
                  </a:lnTo>
                  <a:lnTo>
                    <a:pt x="139" y="258"/>
                  </a:lnTo>
                  <a:lnTo>
                    <a:pt x="194" y="288"/>
                  </a:lnTo>
                  <a:lnTo>
                    <a:pt x="244" y="317"/>
                  </a:lnTo>
                  <a:lnTo>
                    <a:pt x="292" y="344"/>
                  </a:lnTo>
                  <a:lnTo>
                    <a:pt x="341" y="372"/>
                  </a:lnTo>
                  <a:lnTo>
                    <a:pt x="390" y="399"/>
                  </a:lnTo>
                  <a:lnTo>
                    <a:pt x="444" y="428"/>
                  </a:lnTo>
                  <a:lnTo>
                    <a:pt x="502" y="457"/>
                  </a:lnTo>
                  <a:lnTo>
                    <a:pt x="506" y="461"/>
                  </a:lnTo>
                  <a:lnTo>
                    <a:pt x="511" y="464"/>
                  </a:lnTo>
                  <a:lnTo>
                    <a:pt x="515" y="467"/>
                  </a:lnTo>
                  <a:lnTo>
                    <a:pt x="519" y="473"/>
                  </a:lnTo>
                  <a:lnTo>
                    <a:pt x="527" y="484"/>
                  </a:lnTo>
                  <a:lnTo>
                    <a:pt x="536" y="497"/>
                  </a:lnTo>
                  <a:lnTo>
                    <a:pt x="551" y="524"/>
                  </a:lnTo>
                  <a:lnTo>
                    <a:pt x="566" y="550"/>
                  </a:lnTo>
                  <a:lnTo>
                    <a:pt x="571" y="557"/>
                  </a:lnTo>
                  <a:lnTo>
                    <a:pt x="576" y="563"/>
                  </a:lnTo>
                  <a:lnTo>
                    <a:pt x="582" y="567"/>
                  </a:lnTo>
                  <a:lnTo>
                    <a:pt x="587" y="571"/>
                  </a:lnTo>
                  <a:lnTo>
                    <a:pt x="598" y="578"/>
                  </a:lnTo>
                  <a:lnTo>
                    <a:pt x="610" y="583"/>
                  </a:lnTo>
                  <a:lnTo>
                    <a:pt x="634" y="590"/>
                  </a:lnTo>
                  <a:lnTo>
                    <a:pt x="654" y="597"/>
                  </a:lnTo>
                  <a:lnTo>
                    <a:pt x="663" y="604"/>
                  </a:lnTo>
                  <a:lnTo>
                    <a:pt x="675" y="614"/>
                  </a:lnTo>
                  <a:lnTo>
                    <a:pt x="688" y="627"/>
                  </a:lnTo>
                  <a:lnTo>
                    <a:pt x="702" y="643"/>
                  </a:lnTo>
                  <a:lnTo>
                    <a:pt x="730" y="672"/>
                  </a:lnTo>
                  <a:lnTo>
                    <a:pt x="752" y="695"/>
                  </a:lnTo>
                  <a:lnTo>
                    <a:pt x="763" y="686"/>
                  </a:lnTo>
                  <a:lnTo>
                    <a:pt x="771" y="680"/>
                  </a:lnTo>
                  <a:lnTo>
                    <a:pt x="779" y="671"/>
                  </a:lnTo>
                  <a:lnTo>
                    <a:pt x="788" y="659"/>
                  </a:lnTo>
                  <a:lnTo>
                    <a:pt x="811" y="628"/>
                  </a:lnTo>
                  <a:lnTo>
                    <a:pt x="833" y="600"/>
                  </a:lnTo>
                  <a:lnTo>
                    <a:pt x="856" y="571"/>
                  </a:lnTo>
                  <a:lnTo>
                    <a:pt x="880" y="544"/>
                  </a:lnTo>
                  <a:lnTo>
                    <a:pt x="928" y="490"/>
                  </a:lnTo>
                  <a:lnTo>
                    <a:pt x="979" y="438"/>
                  </a:lnTo>
                  <a:lnTo>
                    <a:pt x="1030" y="385"/>
                  </a:lnTo>
                  <a:lnTo>
                    <a:pt x="1083" y="329"/>
                  </a:lnTo>
                  <a:lnTo>
                    <a:pt x="1110" y="299"/>
                  </a:lnTo>
                  <a:lnTo>
                    <a:pt x="1137" y="270"/>
                  </a:lnTo>
                  <a:lnTo>
                    <a:pt x="1164" y="238"/>
                  </a:lnTo>
                  <a:lnTo>
                    <a:pt x="1190" y="205"/>
                  </a:lnTo>
                  <a:lnTo>
                    <a:pt x="1210" y="181"/>
                  </a:lnTo>
                  <a:lnTo>
                    <a:pt x="1232" y="154"/>
                  </a:lnTo>
                  <a:lnTo>
                    <a:pt x="1256" y="123"/>
                  </a:lnTo>
                  <a:lnTo>
                    <a:pt x="1281" y="89"/>
                  </a:lnTo>
                  <a:lnTo>
                    <a:pt x="1281" y="89"/>
                  </a:lnTo>
                  <a:lnTo>
                    <a:pt x="1281" y="89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4971583" y="2977971"/>
              <a:ext cx="752671" cy="258516"/>
            </a:xfrm>
            <a:custGeom>
              <a:avLst/>
              <a:gdLst/>
              <a:ahLst/>
              <a:cxnLst>
                <a:cxn ang="0">
                  <a:pos x="2551" y="172"/>
                </a:cxn>
                <a:cxn ang="0">
                  <a:pos x="2433" y="142"/>
                </a:cxn>
                <a:cxn ang="0">
                  <a:pos x="2350" y="191"/>
                </a:cxn>
                <a:cxn ang="0">
                  <a:pos x="2251" y="255"/>
                </a:cxn>
                <a:cxn ang="0">
                  <a:pos x="2130" y="289"/>
                </a:cxn>
                <a:cxn ang="0">
                  <a:pos x="1972" y="305"/>
                </a:cxn>
                <a:cxn ang="0">
                  <a:pos x="1884" y="386"/>
                </a:cxn>
                <a:cxn ang="0">
                  <a:pos x="1803" y="443"/>
                </a:cxn>
                <a:cxn ang="0">
                  <a:pos x="1717" y="409"/>
                </a:cxn>
                <a:cxn ang="0">
                  <a:pos x="1662" y="338"/>
                </a:cxn>
                <a:cxn ang="0">
                  <a:pos x="1644" y="286"/>
                </a:cxn>
                <a:cxn ang="0">
                  <a:pos x="1729" y="149"/>
                </a:cxn>
                <a:cxn ang="0">
                  <a:pos x="1691" y="54"/>
                </a:cxn>
                <a:cxn ang="0">
                  <a:pos x="1571" y="82"/>
                </a:cxn>
                <a:cxn ang="0">
                  <a:pos x="1361" y="218"/>
                </a:cxn>
                <a:cxn ang="0">
                  <a:pos x="1263" y="238"/>
                </a:cxn>
                <a:cxn ang="0">
                  <a:pos x="1221" y="206"/>
                </a:cxn>
                <a:cxn ang="0">
                  <a:pos x="1124" y="191"/>
                </a:cxn>
                <a:cxn ang="0">
                  <a:pos x="1028" y="162"/>
                </a:cxn>
                <a:cxn ang="0">
                  <a:pos x="924" y="232"/>
                </a:cxn>
                <a:cxn ang="0">
                  <a:pos x="893" y="187"/>
                </a:cxn>
                <a:cxn ang="0">
                  <a:pos x="797" y="90"/>
                </a:cxn>
                <a:cxn ang="0">
                  <a:pos x="637" y="9"/>
                </a:cxn>
                <a:cxn ang="0">
                  <a:pos x="532" y="18"/>
                </a:cxn>
                <a:cxn ang="0">
                  <a:pos x="285" y="5"/>
                </a:cxn>
                <a:cxn ang="0">
                  <a:pos x="266" y="105"/>
                </a:cxn>
                <a:cxn ang="0">
                  <a:pos x="314" y="225"/>
                </a:cxn>
                <a:cxn ang="0">
                  <a:pos x="285" y="343"/>
                </a:cxn>
                <a:cxn ang="0">
                  <a:pos x="102" y="434"/>
                </a:cxn>
                <a:cxn ang="0">
                  <a:pos x="47" y="529"/>
                </a:cxn>
                <a:cxn ang="0">
                  <a:pos x="155" y="606"/>
                </a:cxn>
                <a:cxn ang="0">
                  <a:pos x="168" y="709"/>
                </a:cxn>
                <a:cxn ang="0">
                  <a:pos x="224" y="759"/>
                </a:cxn>
                <a:cxn ang="0">
                  <a:pos x="273" y="858"/>
                </a:cxn>
                <a:cxn ang="0">
                  <a:pos x="314" y="822"/>
                </a:cxn>
                <a:cxn ang="0">
                  <a:pos x="372" y="814"/>
                </a:cxn>
                <a:cxn ang="0">
                  <a:pos x="398" y="735"/>
                </a:cxn>
                <a:cxn ang="0">
                  <a:pos x="472" y="717"/>
                </a:cxn>
                <a:cxn ang="0">
                  <a:pos x="547" y="685"/>
                </a:cxn>
                <a:cxn ang="0">
                  <a:pos x="601" y="607"/>
                </a:cxn>
                <a:cxn ang="0">
                  <a:pos x="643" y="569"/>
                </a:cxn>
                <a:cxn ang="0">
                  <a:pos x="714" y="517"/>
                </a:cxn>
                <a:cxn ang="0">
                  <a:pos x="812" y="520"/>
                </a:cxn>
                <a:cxn ang="0">
                  <a:pos x="926" y="611"/>
                </a:cxn>
                <a:cxn ang="0">
                  <a:pos x="1035" y="636"/>
                </a:cxn>
                <a:cxn ang="0">
                  <a:pos x="1075" y="688"/>
                </a:cxn>
                <a:cxn ang="0">
                  <a:pos x="1115" y="648"/>
                </a:cxn>
                <a:cxn ang="0">
                  <a:pos x="1205" y="745"/>
                </a:cxn>
                <a:cxn ang="0">
                  <a:pos x="1247" y="821"/>
                </a:cxn>
                <a:cxn ang="0">
                  <a:pos x="1407" y="706"/>
                </a:cxn>
                <a:cxn ang="0">
                  <a:pos x="1453" y="721"/>
                </a:cxn>
                <a:cxn ang="0">
                  <a:pos x="1504" y="740"/>
                </a:cxn>
                <a:cxn ang="0">
                  <a:pos x="1590" y="787"/>
                </a:cxn>
                <a:cxn ang="0">
                  <a:pos x="1711" y="889"/>
                </a:cxn>
                <a:cxn ang="0">
                  <a:pos x="1797" y="874"/>
                </a:cxn>
                <a:cxn ang="0">
                  <a:pos x="1870" y="903"/>
                </a:cxn>
                <a:cxn ang="0">
                  <a:pos x="2000" y="844"/>
                </a:cxn>
                <a:cxn ang="0">
                  <a:pos x="2085" y="754"/>
                </a:cxn>
                <a:cxn ang="0">
                  <a:pos x="2228" y="741"/>
                </a:cxn>
                <a:cxn ang="0">
                  <a:pos x="2301" y="738"/>
                </a:cxn>
                <a:cxn ang="0">
                  <a:pos x="2401" y="737"/>
                </a:cxn>
                <a:cxn ang="0">
                  <a:pos x="2589" y="620"/>
                </a:cxn>
                <a:cxn ang="0">
                  <a:pos x="2630" y="363"/>
                </a:cxn>
              </a:cxnLst>
              <a:rect l="0" t="0" r="r" b="b"/>
              <a:pathLst>
                <a:path w="2631" h="903">
                  <a:moveTo>
                    <a:pt x="2625" y="223"/>
                  </a:moveTo>
                  <a:lnTo>
                    <a:pt x="2621" y="222"/>
                  </a:lnTo>
                  <a:lnTo>
                    <a:pt x="2617" y="221"/>
                  </a:lnTo>
                  <a:lnTo>
                    <a:pt x="2611" y="219"/>
                  </a:lnTo>
                  <a:lnTo>
                    <a:pt x="2607" y="217"/>
                  </a:lnTo>
                  <a:lnTo>
                    <a:pt x="2597" y="209"/>
                  </a:lnTo>
                  <a:lnTo>
                    <a:pt x="2586" y="202"/>
                  </a:lnTo>
                  <a:lnTo>
                    <a:pt x="2575" y="192"/>
                  </a:lnTo>
                  <a:lnTo>
                    <a:pt x="2564" y="182"/>
                  </a:lnTo>
                  <a:lnTo>
                    <a:pt x="2551" y="172"/>
                  </a:lnTo>
                  <a:lnTo>
                    <a:pt x="2537" y="162"/>
                  </a:lnTo>
                  <a:lnTo>
                    <a:pt x="2522" y="154"/>
                  </a:lnTo>
                  <a:lnTo>
                    <a:pt x="2506" y="148"/>
                  </a:lnTo>
                  <a:lnTo>
                    <a:pt x="2497" y="145"/>
                  </a:lnTo>
                  <a:lnTo>
                    <a:pt x="2487" y="142"/>
                  </a:lnTo>
                  <a:lnTo>
                    <a:pt x="2477" y="141"/>
                  </a:lnTo>
                  <a:lnTo>
                    <a:pt x="2467" y="140"/>
                  </a:lnTo>
                  <a:lnTo>
                    <a:pt x="2456" y="140"/>
                  </a:lnTo>
                  <a:lnTo>
                    <a:pt x="2446" y="141"/>
                  </a:lnTo>
                  <a:lnTo>
                    <a:pt x="2433" y="142"/>
                  </a:lnTo>
                  <a:lnTo>
                    <a:pt x="2421" y="146"/>
                  </a:lnTo>
                  <a:lnTo>
                    <a:pt x="2408" y="149"/>
                  </a:lnTo>
                  <a:lnTo>
                    <a:pt x="2394" y="154"/>
                  </a:lnTo>
                  <a:lnTo>
                    <a:pt x="2380" y="160"/>
                  </a:lnTo>
                  <a:lnTo>
                    <a:pt x="2365" y="168"/>
                  </a:lnTo>
                  <a:lnTo>
                    <a:pt x="2361" y="170"/>
                  </a:lnTo>
                  <a:lnTo>
                    <a:pt x="2358" y="173"/>
                  </a:lnTo>
                  <a:lnTo>
                    <a:pt x="2356" y="176"/>
                  </a:lnTo>
                  <a:lnTo>
                    <a:pt x="2353" y="181"/>
                  </a:lnTo>
                  <a:lnTo>
                    <a:pt x="2350" y="191"/>
                  </a:lnTo>
                  <a:lnTo>
                    <a:pt x="2348" y="200"/>
                  </a:lnTo>
                  <a:lnTo>
                    <a:pt x="2346" y="210"/>
                  </a:lnTo>
                  <a:lnTo>
                    <a:pt x="2342" y="221"/>
                  </a:lnTo>
                  <a:lnTo>
                    <a:pt x="2340" y="226"/>
                  </a:lnTo>
                  <a:lnTo>
                    <a:pt x="2338" y="231"/>
                  </a:lnTo>
                  <a:lnTo>
                    <a:pt x="2335" y="236"/>
                  </a:lnTo>
                  <a:lnTo>
                    <a:pt x="2331" y="239"/>
                  </a:lnTo>
                  <a:lnTo>
                    <a:pt x="2297" y="245"/>
                  </a:lnTo>
                  <a:lnTo>
                    <a:pt x="2267" y="251"/>
                  </a:lnTo>
                  <a:lnTo>
                    <a:pt x="2251" y="255"/>
                  </a:lnTo>
                  <a:lnTo>
                    <a:pt x="2238" y="261"/>
                  </a:lnTo>
                  <a:lnTo>
                    <a:pt x="2232" y="264"/>
                  </a:lnTo>
                  <a:lnTo>
                    <a:pt x="2225" y="267"/>
                  </a:lnTo>
                  <a:lnTo>
                    <a:pt x="2219" y="273"/>
                  </a:lnTo>
                  <a:lnTo>
                    <a:pt x="2213" y="278"/>
                  </a:lnTo>
                  <a:lnTo>
                    <a:pt x="2203" y="283"/>
                  </a:lnTo>
                  <a:lnTo>
                    <a:pt x="2192" y="285"/>
                  </a:lnTo>
                  <a:lnTo>
                    <a:pt x="2178" y="287"/>
                  </a:lnTo>
                  <a:lnTo>
                    <a:pt x="2163" y="289"/>
                  </a:lnTo>
                  <a:lnTo>
                    <a:pt x="2130" y="289"/>
                  </a:lnTo>
                  <a:lnTo>
                    <a:pt x="2095" y="287"/>
                  </a:lnTo>
                  <a:lnTo>
                    <a:pt x="2062" y="285"/>
                  </a:lnTo>
                  <a:lnTo>
                    <a:pt x="2035" y="282"/>
                  </a:lnTo>
                  <a:lnTo>
                    <a:pt x="2016" y="279"/>
                  </a:lnTo>
                  <a:lnTo>
                    <a:pt x="2009" y="278"/>
                  </a:lnTo>
                  <a:lnTo>
                    <a:pt x="2005" y="286"/>
                  </a:lnTo>
                  <a:lnTo>
                    <a:pt x="1999" y="293"/>
                  </a:lnTo>
                  <a:lnTo>
                    <a:pt x="1993" y="297"/>
                  </a:lnTo>
                  <a:lnTo>
                    <a:pt x="1986" y="300"/>
                  </a:lnTo>
                  <a:lnTo>
                    <a:pt x="1972" y="305"/>
                  </a:lnTo>
                  <a:lnTo>
                    <a:pt x="1956" y="308"/>
                  </a:lnTo>
                  <a:lnTo>
                    <a:pt x="1948" y="310"/>
                  </a:lnTo>
                  <a:lnTo>
                    <a:pt x="1940" y="313"/>
                  </a:lnTo>
                  <a:lnTo>
                    <a:pt x="1931" y="318"/>
                  </a:lnTo>
                  <a:lnTo>
                    <a:pt x="1924" y="323"/>
                  </a:lnTo>
                  <a:lnTo>
                    <a:pt x="1915" y="330"/>
                  </a:lnTo>
                  <a:lnTo>
                    <a:pt x="1907" y="340"/>
                  </a:lnTo>
                  <a:lnTo>
                    <a:pt x="1901" y="351"/>
                  </a:lnTo>
                  <a:lnTo>
                    <a:pt x="1893" y="366"/>
                  </a:lnTo>
                  <a:lnTo>
                    <a:pt x="1884" y="386"/>
                  </a:lnTo>
                  <a:lnTo>
                    <a:pt x="1874" y="403"/>
                  </a:lnTo>
                  <a:lnTo>
                    <a:pt x="1869" y="411"/>
                  </a:lnTo>
                  <a:lnTo>
                    <a:pt x="1862" y="416"/>
                  </a:lnTo>
                  <a:lnTo>
                    <a:pt x="1857" y="423"/>
                  </a:lnTo>
                  <a:lnTo>
                    <a:pt x="1850" y="427"/>
                  </a:lnTo>
                  <a:lnTo>
                    <a:pt x="1842" y="432"/>
                  </a:lnTo>
                  <a:lnTo>
                    <a:pt x="1834" y="436"/>
                  </a:lnTo>
                  <a:lnTo>
                    <a:pt x="1825" y="439"/>
                  </a:lnTo>
                  <a:lnTo>
                    <a:pt x="1815" y="442"/>
                  </a:lnTo>
                  <a:lnTo>
                    <a:pt x="1803" y="443"/>
                  </a:lnTo>
                  <a:lnTo>
                    <a:pt x="1791" y="445"/>
                  </a:lnTo>
                  <a:lnTo>
                    <a:pt x="1777" y="445"/>
                  </a:lnTo>
                  <a:lnTo>
                    <a:pt x="1761" y="446"/>
                  </a:lnTo>
                  <a:lnTo>
                    <a:pt x="1750" y="445"/>
                  </a:lnTo>
                  <a:lnTo>
                    <a:pt x="1742" y="442"/>
                  </a:lnTo>
                  <a:lnTo>
                    <a:pt x="1734" y="437"/>
                  </a:lnTo>
                  <a:lnTo>
                    <a:pt x="1728" y="432"/>
                  </a:lnTo>
                  <a:lnTo>
                    <a:pt x="1724" y="425"/>
                  </a:lnTo>
                  <a:lnTo>
                    <a:pt x="1721" y="416"/>
                  </a:lnTo>
                  <a:lnTo>
                    <a:pt x="1717" y="409"/>
                  </a:lnTo>
                  <a:lnTo>
                    <a:pt x="1715" y="400"/>
                  </a:lnTo>
                  <a:lnTo>
                    <a:pt x="1712" y="381"/>
                  </a:lnTo>
                  <a:lnTo>
                    <a:pt x="1706" y="365"/>
                  </a:lnTo>
                  <a:lnTo>
                    <a:pt x="1703" y="357"/>
                  </a:lnTo>
                  <a:lnTo>
                    <a:pt x="1699" y="352"/>
                  </a:lnTo>
                  <a:lnTo>
                    <a:pt x="1693" y="346"/>
                  </a:lnTo>
                  <a:lnTo>
                    <a:pt x="1687" y="342"/>
                  </a:lnTo>
                  <a:lnTo>
                    <a:pt x="1679" y="341"/>
                  </a:lnTo>
                  <a:lnTo>
                    <a:pt x="1670" y="340"/>
                  </a:lnTo>
                  <a:lnTo>
                    <a:pt x="1662" y="338"/>
                  </a:lnTo>
                  <a:lnTo>
                    <a:pt x="1653" y="334"/>
                  </a:lnTo>
                  <a:lnTo>
                    <a:pt x="1648" y="332"/>
                  </a:lnTo>
                  <a:lnTo>
                    <a:pt x="1645" y="330"/>
                  </a:lnTo>
                  <a:lnTo>
                    <a:pt x="1642" y="328"/>
                  </a:lnTo>
                  <a:lnTo>
                    <a:pt x="1640" y="324"/>
                  </a:lnTo>
                  <a:lnTo>
                    <a:pt x="1638" y="321"/>
                  </a:lnTo>
                  <a:lnTo>
                    <a:pt x="1637" y="318"/>
                  </a:lnTo>
                  <a:lnTo>
                    <a:pt x="1637" y="313"/>
                  </a:lnTo>
                  <a:lnTo>
                    <a:pt x="1637" y="309"/>
                  </a:lnTo>
                  <a:lnTo>
                    <a:pt x="1644" y="286"/>
                  </a:lnTo>
                  <a:lnTo>
                    <a:pt x="1651" y="266"/>
                  </a:lnTo>
                  <a:lnTo>
                    <a:pt x="1657" y="249"/>
                  </a:lnTo>
                  <a:lnTo>
                    <a:pt x="1665" y="234"/>
                  </a:lnTo>
                  <a:lnTo>
                    <a:pt x="1672" y="221"/>
                  </a:lnTo>
                  <a:lnTo>
                    <a:pt x="1680" y="210"/>
                  </a:lnTo>
                  <a:lnTo>
                    <a:pt x="1688" y="200"/>
                  </a:lnTo>
                  <a:lnTo>
                    <a:pt x="1696" y="192"/>
                  </a:lnTo>
                  <a:lnTo>
                    <a:pt x="1711" y="175"/>
                  </a:lnTo>
                  <a:lnTo>
                    <a:pt x="1724" y="159"/>
                  </a:lnTo>
                  <a:lnTo>
                    <a:pt x="1729" y="149"/>
                  </a:lnTo>
                  <a:lnTo>
                    <a:pt x="1735" y="139"/>
                  </a:lnTo>
                  <a:lnTo>
                    <a:pt x="1739" y="127"/>
                  </a:lnTo>
                  <a:lnTo>
                    <a:pt x="1744" y="113"/>
                  </a:lnTo>
                  <a:lnTo>
                    <a:pt x="1737" y="103"/>
                  </a:lnTo>
                  <a:lnTo>
                    <a:pt x="1731" y="94"/>
                  </a:lnTo>
                  <a:lnTo>
                    <a:pt x="1724" y="84"/>
                  </a:lnTo>
                  <a:lnTo>
                    <a:pt x="1716" y="77"/>
                  </a:lnTo>
                  <a:lnTo>
                    <a:pt x="1709" y="68"/>
                  </a:lnTo>
                  <a:lnTo>
                    <a:pt x="1700" y="60"/>
                  </a:lnTo>
                  <a:lnTo>
                    <a:pt x="1691" y="54"/>
                  </a:lnTo>
                  <a:lnTo>
                    <a:pt x="1682" y="48"/>
                  </a:lnTo>
                  <a:lnTo>
                    <a:pt x="1672" y="44"/>
                  </a:lnTo>
                  <a:lnTo>
                    <a:pt x="1664" y="40"/>
                  </a:lnTo>
                  <a:lnTo>
                    <a:pt x="1654" y="38"/>
                  </a:lnTo>
                  <a:lnTo>
                    <a:pt x="1644" y="38"/>
                  </a:lnTo>
                  <a:lnTo>
                    <a:pt x="1633" y="39"/>
                  </a:lnTo>
                  <a:lnTo>
                    <a:pt x="1623" y="43"/>
                  </a:lnTo>
                  <a:lnTo>
                    <a:pt x="1612" y="47"/>
                  </a:lnTo>
                  <a:lnTo>
                    <a:pt x="1601" y="54"/>
                  </a:lnTo>
                  <a:lnTo>
                    <a:pt x="1571" y="82"/>
                  </a:lnTo>
                  <a:lnTo>
                    <a:pt x="1534" y="112"/>
                  </a:lnTo>
                  <a:lnTo>
                    <a:pt x="1497" y="140"/>
                  </a:lnTo>
                  <a:lnTo>
                    <a:pt x="1461" y="166"/>
                  </a:lnTo>
                  <a:lnTo>
                    <a:pt x="1442" y="177"/>
                  </a:lnTo>
                  <a:lnTo>
                    <a:pt x="1426" y="188"/>
                  </a:lnTo>
                  <a:lnTo>
                    <a:pt x="1409" y="197"/>
                  </a:lnTo>
                  <a:lnTo>
                    <a:pt x="1395" y="206"/>
                  </a:lnTo>
                  <a:lnTo>
                    <a:pt x="1382" y="211"/>
                  </a:lnTo>
                  <a:lnTo>
                    <a:pt x="1371" y="216"/>
                  </a:lnTo>
                  <a:lnTo>
                    <a:pt x="1361" y="218"/>
                  </a:lnTo>
                  <a:lnTo>
                    <a:pt x="1354" y="219"/>
                  </a:lnTo>
                  <a:lnTo>
                    <a:pt x="1344" y="218"/>
                  </a:lnTo>
                  <a:lnTo>
                    <a:pt x="1335" y="217"/>
                  </a:lnTo>
                  <a:lnTo>
                    <a:pt x="1326" y="218"/>
                  </a:lnTo>
                  <a:lnTo>
                    <a:pt x="1317" y="219"/>
                  </a:lnTo>
                  <a:lnTo>
                    <a:pt x="1303" y="221"/>
                  </a:lnTo>
                  <a:lnTo>
                    <a:pt x="1291" y="226"/>
                  </a:lnTo>
                  <a:lnTo>
                    <a:pt x="1280" y="231"/>
                  </a:lnTo>
                  <a:lnTo>
                    <a:pt x="1271" y="234"/>
                  </a:lnTo>
                  <a:lnTo>
                    <a:pt x="1263" y="238"/>
                  </a:lnTo>
                  <a:lnTo>
                    <a:pt x="1256" y="239"/>
                  </a:lnTo>
                  <a:lnTo>
                    <a:pt x="1249" y="239"/>
                  </a:lnTo>
                  <a:lnTo>
                    <a:pt x="1243" y="238"/>
                  </a:lnTo>
                  <a:lnTo>
                    <a:pt x="1238" y="236"/>
                  </a:lnTo>
                  <a:lnTo>
                    <a:pt x="1235" y="232"/>
                  </a:lnTo>
                  <a:lnTo>
                    <a:pt x="1231" y="225"/>
                  </a:lnTo>
                  <a:lnTo>
                    <a:pt x="1227" y="217"/>
                  </a:lnTo>
                  <a:lnTo>
                    <a:pt x="1226" y="214"/>
                  </a:lnTo>
                  <a:lnTo>
                    <a:pt x="1224" y="209"/>
                  </a:lnTo>
                  <a:lnTo>
                    <a:pt x="1221" y="206"/>
                  </a:lnTo>
                  <a:lnTo>
                    <a:pt x="1216" y="204"/>
                  </a:lnTo>
                  <a:lnTo>
                    <a:pt x="1211" y="202"/>
                  </a:lnTo>
                  <a:lnTo>
                    <a:pt x="1204" y="200"/>
                  </a:lnTo>
                  <a:lnTo>
                    <a:pt x="1194" y="199"/>
                  </a:lnTo>
                  <a:lnTo>
                    <a:pt x="1183" y="200"/>
                  </a:lnTo>
                  <a:lnTo>
                    <a:pt x="1171" y="202"/>
                  </a:lnTo>
                  <a:lnTo>
                    <a:pt x="1160" y="200"/>
                  </a:lnTo>
                  <a:lnTo>
                    <a:pt x="1151" y="199"/>
                  </a:lnTo>
                  <a:lnTo>
                    <a:pt x="1142" y="197"/>
                  </a:lnTo>
                  <a:lnTo>
                    <a:pt x="1124" y="191"/>
                  </a:lnTo>
                  <a:lnTo>
                    <a:pt x="1109" y="183"/>
                  </a:lnTo>
                  <a:lnTo>
                    <a:pt x="1095" y="174"/>
                  </a:lnTo>
                  <a:lnTo>
                    <a:pt x="1078" y="166"/>
                  </a:lnTo>
                  <a:lnTo>
                    <a:pt x="1070" y="164"/>
                  </a:lnTo>
                  <a:lnTo>
                    <a:pt x="1062" y="161"/>
                  </a:lnTo>
                  <a:lnTo>
                    <a:pt x="1052" y="160"/>
                  </a:lnTo>
                  <a:lnTo>
                    <a:pt x="1042" y="159"/>
                  </a:lnTo>
                  <a:lnTo>
                    <a:pt x="1038" y="160"/>
                  </a:lnTo>
                  <a:lnTo>
                    <a:pt x="1032" y="161"/>
                  </a:lnTo>
                  <a:lnTo>
                    <a:pt x="1028" y="162"/>
                  </a:lnTo>
                  <a:lnTo>
                    <a:pt x="1022" y="164"/>
                  </a:lnTo>
                  <a:lnTo>
                    <a:pt x="1012" y="170"/>
                  </a:lnTo>
                  <a:lnTo>
                    <a:pt x="1001" y="177"/>
                  </a:lnTo>
                  <a:lnTo>
                    <a:pt x="982" y="195"/>
                  </a:lnTo>
                  <a:lnTo>
                    <a:pt x="962" y="211"/>
                  </a:lnTo>
                  <a:lnTo>
                    <a:pt x="952" y="219"/>
                  </a:lnTo>
                  <a:lnTo>
                    <a:pt x="943" y="226"/>
                  </a:lnTo>
                  <a:lnTo>
                    <a:pt x="935" y="230"/>
                  </a:lnTo>
                  <a:lnTo>
                    <a:pt x="927" y="232"/>
                  </a:lnTo>
                  <a:lnTo>
                    <a:pt x="924" y="232"/>
                  </a:lnTo>
                  <a:lnTo>
                    <a:pt x="920" y="231"/>
                  </a:lnTo>
                  <a:lnTo>
                    <a:pt x="917" y="230"/>
                  </a:lnTo>
                  <a:lnTo>
                    <a:pt x="914" y="228"/>
                  </a:lnTo>
                  <a:lnTo>
                    <a:pt x="910" y="225"/>
                  </a:lnTo>
                  <a:lnTo>
                    <a:pt x="907" y="220"/>
                  </a:lnTo>
                  <a:lnTo>
                    <a:pt x="905" y="215"/>
                  </a:lnTo>
                  <a:lnTo>
                    <a:pt x="903" y="208"/>
                  </a:lnTo>
                  <a:lnTo>
                    <a:pt x="899" y="200"/>
                  </a:lnTo>
                  <a:lnTo>
                    <a:pt x="896" y="194"/>
                  </a:lnTo>
                  <a:lnTo>
                    <a:pt x="893" y="187"/>
                  </a:lnTo>
                  <a:lnTo>
                    <a:pt x="887" y="182"/>
                  </a:lnTo>
                  <a:lnTo>
                    <a:pt x="876" y="172"/>
                  </a:lnTo>
                  <a:lnTo>
                    <a:pt x="864" y="163"/>
                  </a:lnTo>
                  <a:lnTo>
                    <a:pt x="850" y="152"/>
                  </a:lnTo>
                  <a:lnTo>
                    <a:pt x="836" y="139"/>
                  </a:lnTo>
                  <a:lnTo>
                    <a:pt x="828" y="131"/>
                  </a:lnTo>
                  <a:lnTo>
                    <a:pt x="820" y="123"/>
                  </a:lnTo>
                  <a:lnTo>
                    <a:pt x="813" y="112"/>
                  </a:lnTo>
                  <a:lnTo>
                    <a:pt x="805" y="100"/>
                  </a:lnTo>
                  <a:lnTo>
                    <a:pt x="797" y="90"/>
                  </a:lnTo>
                  <a:lnTo>
                    <a:pt x="788" y="80"/>
                  </a:lnTo>
                  <a:lnTo>
                    <a:pt x="777" y="70"/>
                  </a:lnTo>
                  <a:lnTo>
                    <a:pt x="762" y="60"/>
                  </a:lnTo>
                  <a:lnTo>
                    <a:pt x="747" y="50"/>
                  </a:lnTo>
                  <a:lnTo>
                    <a:pt x="731" y="41"/>
                  </a:lnTo>
                  <a:lnTo>
                    <a:pt x="713" y="33"/>
                  </a:lnTo>
                  <a:lnTo>
                    <a:pt x="694" y="25"/>
                  </a:lnTo>
                  <a:lnTo>
                    <a:pt x="676" y="18"/>
                  </a:lnTo>
                  <a:lnTo>
                    <a:pt x="656" y="13"/>
                  </a:lnTo>
                  <a:lnTo>
                    <a:pt x="637" y="9"/>
                  </a:lnTo>
                  <a:lnTo>
                    <a:pt x="619" y="5"/>
                  </a:lnTo>
                  <a:lnTo>
                    <a:pt x="601" y="4"/>
                  </a:lnTo>
                  <a:lnTo>
                    <a:pt x="584" y="5"/>
                  </a:lnTo>
                  <a:lnTo>
                    <a:pt x="576" y="6"/>
                  </a:lnTo>
                  <a:lnTo>
                    <a:pt x="568" y="7"/>
                  </a:lnTo>
                  <a:lnTo>
                    <a:pt x="562" y="10"/>
                  </a:lnTo>
                  <a:lnTo>
                    <a:pt x="554" y="12"/>
                  </a:lnTo>
                  <a:lnTo>
                    <a:pt x="546" y="15"/>
                  </a:lnTo>
                  <a:lnTo>
                    <a:pt x="539" y="17"/>
                  </a:lnTo>
                  <a:lnTo>
                    <a:pt x="532" y="18"/>
                  </a:lnTo>
                  <a:lnTo>
                    <a:pt x="526" y="20"/>
                  </a:lnTo>
                  <a:lnTo>
                    <a:pt x="513" y="18"/>
                  </a:lnTo>
                  <a:lnTo>
                    <a:pt x="501" y="16"/>
                  </a:lnTo>
                  <a:lnTo>
                    <a:pt x="489" y="14"/>
                  </a:lnTo>
                  <a:lnTo>
                    <a:pt x="476" y="11"/>
                  </a:lnTo>
                  <a:lnTo>
                    <a:pt x="462" y="9"/>
                  </a:lnTo>
                  <a:lnTo>
                    <a:pt x="447" y="7"/>
                  </a:lnTo>
                  <a:lnTo>
                    <a:pt x="300" y="0"/>
                  </a:lnTo>
                  <a:lnTo>
                    <a:pt x="292" y="2"/>
                  </a:lnTo>
                  <a:lnTo>
                    <a:pt x="285" y="5"/>
                  </a:lnTo>
                  <a:lnTo>
                    <a:pt x="280" y="10"/>
                  </a:lnTo>
                  <a:lnTo>
                    <a:pt x="276" y="14"/>
                  </a:lnTo>
                  <a:lnTo>
                    <a:pt x="272" y="20"/>
                  </a:lnTo>
                  <a:lnTo>
                    <a:pt x="269" y="25"/>
                  </a:lnTo>
                  <a:lnTo>
                    <a:pt x="268" y="32"/>
                  </a:lnTo>
                  <a:lnTo>
                    <a:pt x="266" y="38"/>
                  </a:lnTo>
                  <a:lnTo>
                    <a:pt x="265" y="52"/>
                  </a:lnTo>
                  <a:lnTo>
                    <a:pt x="265" y="69"/>
                  </a:lnTo>
                  <a:lnTo>
                    <a:pt x="266" y="86"/>
                  </a:lnTo>
                  <a:lnTo>
                    <a:pt x="266" y="105"/>
                  </a:lnTo>
                  <a:lnTo>
                    <a:pt x="267" y="119"/>
                  </a:lnTo>
                  <a:lnTo>
                    <a:pt x="269" y="132"/>
                  </a:lnTo>
                  <a:lnTo>
                    <a:pt x="272" y="143"/>
                  </a:lnTo>
                  <a:lnTo>
                    <a:pt x="276" y="152"/>
                  </a:lnTo>
                  <a:lnTo>
                    <a:pt x="285" y="170"/>
                  </a:lnTo>
                  <a:lnTo>
                    <a:pt x="296" y="185"/>
                  </a:lnTo>
                  <a:lnTo>
                    <a:pt x="302" y="194"/>
                  </a:lnTo>
                  <a:lnTo>
                    <a:pt x="306" y="203"/>
                  </a:lnTo>
                  <a:lnTo>
                    <a:pt x="311" y="213"/>
                  </a:lnTo>
                  <a:lnTo>
                    <a:pt x="314" y="225"/>
                  </a:lnTo>
                  <a:lnTo>
                    <a:pt x="315" y="238"/>
                  </a:lnTo>
                  <a:lnTo>
                    <a:pt x="316" y="253"/>
                  </a:lnTo>
                  <a:lnTo>
                    <a:pt x="315" y="271"/>
                  </a:lnTo>
                  <a:lnTo>
                    <a:pt x="312" y="290"/>
                  </a:lnTo>
                  <a:lnTo>
                    <a:pt x="310" y="300"/>
                  </a:lnTo>
                  <a:lnTo>
                    <a:pt x="306" y="310"/>
                  </a:lnTo>
                  <a:lnTo>
                    <a:pt x="302" y="319"/>
                  </a:lnTo>
                  <a:lnTo>
                    <a:pt x="297" y="328"/>
                  </a:lnTo>
                  <a:lnTo>
                    <a:pt x="292" y="335"/>
                  </a:lnTo>
                  <a:lnTo>
                    <a:pt x="285" y="343"/>
                  </a:lnTo>
                  <a:lnTo>
                    <a:pt x="279" y="350"/>
                  </a:lnTo>
                  <a:lnTo>
                    <a:pt x="271" y="356"/>
                  </a:lnTo>
                  <a:lnTo>
                    <a:pt x="255" y="368"/>
                  </a:lnTo>
                  <a:lnTo>
                    <a:pt x="237" y="379"/>
                  </a:lnTo>
                  <a:lnTo>
                    <a:pt x="219" y="389"/>
                  </a:lnTo>
                  <a:lnTo>
                    <a:pt x="200" y="397"/>
                  </a:lnTo>
                  <a:lnTo>
                    <a:pt x="163" y="412"/>
                  </a:lnTo>
                  <a:lnTo>
                    <a:pt x="129" y="423"/>
                  </a:lnTo>
                  <a:lnTo>
                    <a:pt x="114" y="430"/>
                  </a:lnTo>
                  <a:lnTo>
                    <a:pt x="102" y="434"/>
                  </a:lnTo>
                  <a:lnTo>
                    <a:pt x="94" y="439"/>
                  </a:lnTo>
                  <a:lnTo>
                    <a:pt x="88" y="446"/>
                  </a:lnTo>
                  <a:lnTo>
                    <a:pt x="78" y="459"/>
                  </a:lnTo>
                  <a:lnTo>
                    <a:pt x="69" y="470"/>
                  </a:lnTo>
                  <a:lnTo>
                    <a:pt x="58" y="480"/>
                  </a:lnTo>
                  <a:lnTo>
                    <a:pt x="47" y="488"/>
                  </a:lnTo>
                  <a:lnTo>
                    <a:pt x="24" y="502"/>
                  </a:lnTo>
                  <a:lnTo>
                    <a:pt x="0" y="515"/>
                  </a:lnTo>
                  <a:lnTo>
                    <a:pt x="26" y="523"/>
                  </a:lnTo>
                  <a:lnTo>
                    <a:pt x="47" y="529"/>
                  </a:lnTo>
                  <a:lnTo>
                    <a:pt x="67" y="537"/>
                  </a:lnTo>
                  <a:lnTo>
                    <a:pt x="85" y="545"/>
                  </a:lnTo>
                  <a:lnTo>
                    <a:pt x="99" y="552"/>
                  </a:lnTo>
                  <a:lnTo>
                    <a:pt x="112" y="560"/>
                  </a:lnTo>
                  <a:lnTo>
                    <a:pt x="124" y="568"/>
                  </a:lnTo>
                  <a:lnTo>
                    <a:pt x="133" y="575"/>
                  </a:lnTo>
                  <a:lnTo>
                    <a:pt x="141" y="583"/>
                  </a:lnTo>
                  <a:lnTo>
                    <a:pt x="147" y="591"/>
                  </a:lnTo>
                  <a:lnTo>
                    <a:pt x="152" y="598"/>
                  </a:lnTo>
                  <a:lnTo>
                    <a:pt x="155" y="606"/>
                  </a:lnTo>
                  <a:lnTo>
                    <a:pt x="157" y="614"/>
                  </a:lnTo>
                  <a:lnTo>
                    <a:pt x="159" y="621"/>
                  </a:lnTo>
                  <a:lnTo>
                    <a:pt x="160" y="629"/>
                  </a:lnTo>
                  <a:lnTo>
                    <a:pt x="160" y="636"/>
                  </a:lnTo>
                  <a:lnTo>
                    <a:pt x="158" y="664"/>
                  </a:lnTo>
                  <a:lnTo>
                    <a:pt x="157" y="689"/>
                  </a:lnTo>
                  <a:lnTo>
                    <a:pt x="158" y="695"/>
                  </a:lnTo>
                  <a:lnTo>
                    <a:pt x="160" y="699"/>
                  </a:lnTo>
                  <a:lnTo>
                    <a:pt x="164" y="705"/>
                  </a:lnTo>
                  <a:lnTo>
                    <a:pt x="168" y="709"/>
                  </a:lnTo>
                  <a:lnTo>
                    <a:pt x="174" y="714"/>
                  </a:lnTo>
                  <a:lnTo>
                    <a:pt x="180" y="718"/>
                  </a:lnTo>
                  <a:lnTo>
                    <a:pt x="189" y="721"/>
                  </a:lnTo>
                  <a:lnTo>
                    <a:pt x="199" y="725"/>
                  </a:lnTo>
                  <a:lnTo>
                    <a:pt x="204" y="727"/>
                  </a:lnTo>
                  <a:lnTo>
                    <a:pt x="210" y="730"/>
                  </a:lnTo>
                  <a:lnTo>
                    <a:pt x="214" y="737"/>
                  </a:lnTo>
                  <a:lnTo>
                    <a:pt x="219" y="743"/>
                  </a:lnTo>
                  <a:lnTo>
                    <a:pt x="222" y="751"/>
                  </a:lnTo>
                  <a:lnTo>
                    <a:pt x="224" y="759"/>
                  </a:lnTo>
                  <a:lnTo>
                    <a:pt x="226" y="768"/>
                  </a:lnTo>
                  <a:lnTo>
                    <a:pt x="228" y="777"/>
                  </a:lnTo>
                  <a:lnTo>
                    <a:pt x="232" y="812"/>
                  </a:lnTo>
                  <a:lnTo>
                    <a:pt x="232" y="832"/>
                  </a:lnTo>
                  <a:lnTo>
                    <a:pt x="233" y="835"/>
                  </a:lnTo>
                  <a:lnTo>
                    <a:pt x="235" y="839"/>
                  </a:lnTo>
                  <a:lnTo>
                    <a:pt x="238" y="841"/>
                  </a:lnTo>
                  <a:lnTo>
                    <a:pt x="243" y="844"/>
                  </a:lnTo>
                  <a:lnTo>
                    <a:pt x="256" y="851"/>
                  </a:lnTo>
                  <a:lnTo>
                    <a:pt x="273" y="858"/>
                  </a:lnTo>
                  <a:lnTo>
                    <a:pt x="277" y="858"/>
                  </a:lnTo>
                  <a:lnTo>
                    <a:pt x="280" y="857"/>
                  </a:lnTo>
                  <a:lnTo>
                    <a:pt x="283" y="856"/>
                  </a:lnTo>
                  <a:lnTo>
                    <a:pt x="285" y="853"/>
                  </a:lnTo>
                  <a:lnTo>
                    <a:pt x="292" y="845"/>
                  </a:lnTo>
                  <a:lnTo>
                    <a:pt x="297" y="836"/>
                  </a:lnTo>
                  <a:lnTo>
                    <a:pt x="302" y="833"/>
                  </a:lnTo>
                  <a:lnTo>
                    <a:pt x="305" y="829"/>
                  </a:lnTo>
                  <a:lnTo>
                    <a:pt x="310" y="825"/>
                  </a:lnTo>
                  <a:lnTo>
                    <a:pt x="314" y="822"/>
                  </a:lnTo>
                  <a:lnTo>
                    <a:pt x="319" y="820"/>
                  </a:lnTo>
                  <a:lnTo>
                    <a:pt x="325" y="819"/>
                  </a:lnTo>
                  <a:lnTo>
                    <a:pt x="331" y="819"/>
                  </a:lnTo>
                  <a:lnTo>
                    <a:pt x="338" y="820"/>
                  </a:lnTo>
                  <a:lnTo>
                    <a:pt x="346" y="821"/>
                  </a:lnTo>
                  <a:lnTo>
                    <a:pt x="352" y="821"/>
                  </a:lnTo>
                  <a:lnTo>
                    <a:pt x="359" y="820"/>
                  </a:lnTo>
                  <a:lnTo>
                    <a:pt x="364" y="819"/>
                  </a:lnTo>
                  <a:lnTo>
                    <a:pt x="369" y="817"/>
                  </a:lnTo>
                  <a:lnTo>
                    <a:pt x="372" y="814"/>
                  </a:lnTo>
                  <a:lnTo>
                    <a:pt x="375" y="811"/>
                  </a:lnTo>
                  <a:lnTo>
                    <a:pt x="378" y="808"/>
                  </a:lnTo>
                  <a:lnTo>
                    <a:pt x="382" y="799"/>
                  </a:lnTo>
                  <a:lnTo>
                    <a:pt x="384" y="789"/>
                  </a:lnTo>
                  <a:lnTo>
                    <a:pt x="386" y="778"/>
                  </a:lnTo>
                  <a:lnTo>
                    <a:pt x="387" y="767"/>
                  </a:lnTo>
                  <a:lnTo>
                    <a:pt x="390" y="756"/>
                  </a:lnTo>
                  <a:lnTo>
                    <a:pt x="393" y="745"/>
                  </a:lnTo>
                  <a:lnTo>
                    <a:pt x="396" y="740"/>
                  </a:lnTo>
                  <a:lnTo>
                    <a:pt x="398" y="735"/>
                  </a:lnTo>
                  <a:lnTo>
                    <a:pt x="402" y="731"/>
                  </a:lnTo>
                  <a:lnTo>
                    <a:pt x="406" y="727"/>
                  </a:lnTo>
                  <a:lnTo>
                    <a:pt x="410" y="723"/>
                  </a:lnTo>
                  <a:lnTo>
                    <a:pt x="417" y="720"/>
                  </a:lnTo>
                  <a:lnTo>
                    <a:pt x="424" y="718"/>
                  </a:lnTo>
                  <a:lnTo>
                    <a:pt x="431" y="716"/>
                  </a:lnTo>
                  <a:lnTo>
                    <a:pt x="439" y="715"/>
                  </a:lnTo>
                  <a:lnTo>
                    <a:pt x="449" y="715"/>
                  </a:lnTo>
                  <a:lnTo>
                    <a:pt x="460" y="715"/>
                  </a:lnTo>
                  <a:lnTo>
                    <a:pt x="472" y="717"/>
                  </a:lnTo>
                  <a:lnTo>
                    <a:pt x="482" y="717"/>
                  </a:lnTo>
                  <a:lnTo>
                    <a:pt x="490" y="717"/>
                  </a:lnTo>
                  <a:lnTo>
                    <a:pt x="499" y="717"/>
                  </a:lnTo>
                  <a:lnTo>
                    <a:pt x="507" y="715"/>
                  </a:lnTo>
                  <a:lnTo>
                    <a:pt x="513" y="712"/>
                  </a:lnTo>
                  <a:lnTo>
                    <a:pt x="520" y="710"/>
                  </a:lnTo>
                  <a:lnTo>
                    <a:pt x="526" y="707"/>
                  </a:lnTo>
                  <a:lnTo>
                    <a:pt x="531" y="704"/>
                  </a:lnTo>
                  <a:lnTo>
                    <a:pt x="540" y="695"/>
                  </a:lnTo>
                  <a:lnTo>
                    <a:pt x="547" y="685"/>
                  </a:lnTo>
                  <a:lnTo>
                    <a:pt x="554" y="674"/>
                  </a:lnTo>
                  <a:lnTo>
                    <a:pt x="560" y="663"/>
                  </a:lnTo>
                  <a:lnTo>
                    <a:pt x="568" y="641"/>
                  </a:lnTo>
                  <a:lnTo>
                    <a:pt x="578" y="623"/>
                  </a:lnTo>
                  <a:lnTo>
                    <a:pt x="581" y="618"/>
                  </a:lnTo>
                  <a:lnTo>
                    <a:pt x="585" y="615"/>
                  </a:lnTo>
                  <a:lnTo>
                    <a:pt x="588" y="613"/>
                  </a:lnTo>
                  <a:lnTo>
                    <a:pt x="592" y="611"/>
                  </a:lnTo>
                  <a:lnTo>
                    <a:pt x="596" y="608"/>
                  </a:lnTo>
                  <a:lnTo>
                    <a:pt x="601" y="607"/>
                  </a:lnTo>
                  <a:lnTo>
                    <a:pt x="606" y="607"/>
                  </a:lnTo>
                  <a:lnTo>
                    <a:pt x="611" y="608"/>
                  </a:lnTo>
                  <a:lnTo>
                    <a:pt x="621" y="608"/>
                  </a:lnTo>
                  <a:lnTo>
                    <a:pt x="629" y="607"/>
                  </a:lnTo>
                  <a:lnTo>
                    <a:pt x="631" y="605"/>
                  </a:lnTo>
                  <a:lnTo>
                    <a:pt x="633" y="604"/>
                  </a:lnTo>
                  <a:lnTo>
                    <a:pt x="634" y="602"/>
                  </a:lnTo>
                  <a:lnTo>
                    <a:pt x="635" y="598"/>
                  </a:lnTo>
                  <a:lnTo>
                    <a:pt x="638" y="585"/>
                  </a:lnTo>
                  <a:lnTo>
                    <a:pt x="643" y="569"/>
                  </a:lnTo>
                  <a:lnTo>
                    <a:pt x="647" y="560"/>
                  </a:lnTo>
                  <a:lnTo>
                    <a:pt x="654" y="551"/>
                  </a:lnTo>
                  <a:lnTo>
                    <a:pt x="658" y="546"/>
                  </a:lnTo>
                  <a:lnTo>
                    <a:pt x="663" y="541"/>
                  </a:lnTo>
                  <a:lnTo>
                    <a:pt x="669" y="537"/>
                  </a:lnTo>
                  <a:lnTo>
                    <a:pt x="676" y="533"/>
                  </a:lnTo>
                  <a:lnTo>
                    <a:pt x="683" y="528"/>
                  </a:lnTo>
                  <a:lnTo>
                    <a:pt x="692" y="525"/>
                  </a:lnTo>
                  <a:lnTo>
                    <a:pt x="702" y="521"/>
                  </a:lnTo>
                  <a:lnTo>
                    <a:pt x="714" y="517"/>
                  </a:lnTo>
                  <a:lnTo>
                    <a:pt x="726" y="514"/>
                  </a:lnTo>
                  <a:lnTo>
                    <a:pt x="740" y="511"/>
                  </a:lnTo>
                  <a:lnTo>
                    <a:pt x="757" y="507"/>
                  </a:lnTo>
                  <a:lnTo>
                    <a:pt x="773" y="505"/>
                  </a:lnTo>
                  <a:lnTo>
                    <a:pt x="780" y="504"/>
                  </a:lnTo>
                  <a:lnTo>
                    <a:pt x="785" y="505"/>
                  </a:lnTo>
                  <a:lnTo>
                    <a:pt x="791" y="506"/>
                  </a:lnTo>
                  <a:lnTo>
                    <a:pt x="795" y="507"/>
                  </a:lnTo>
                  <a:lnTo>
                    <a:pt x="804" y="512"/>
                  </a:lnTo>
                  <a:lnTo>
                    <a:pt x="812" y="520"/>
                  </a:lnTo>
                  <a:lnTo>
                    <a:pt x="826" y="537"/>
                  </a:lnTo>
                  <a:lnTo>
                    <a:pt x="845" y="559"/>
                  </a:lnTo>
                  <a:lnTo>
                    <a:pt x="856" y="570"/>
                  </a:lnTo>
                  <a:lnTo>
                    <a:pt x="869" y="581"/>
                  </a:lnTo>
                  <a:lnTo>
                    <a:pt x="875" y="586"/>
                  </a:lnTo>
                  <a:lnTo>
                    <a:pt x="884" y="592"/>
                  </a:lnTo>
                  <a:lnTo>
                    <a:pt x="893" y="597"/>
                  </a:lnTo>
                  <a:lnTo>
                    <a:pt x="903" y="602"/>
                  </a:lnTo>
                  <a:lnTo>
                    <a:pt x="914" y="606"/>
                  </a:lnTo>
                  <a:lnTo>
                    <a:pt x="926" y="611"/>
                  </a:lnTo>
                  <a:lnTo>
                    <a:pt x="938" y="614"/>
                  </a:lnTo>
                  <a:lnTo>
                    <a:pt x="952" y="617"/>
                  </a:lnTo>
                  <a:lnTo>
                    <a:pt x="966" y="620"/>
                  </a:lnTo>
                  <a:lnTo>
                    <a:pt x="983" y="623"/>
                  </a:lnTo>
                  <a:lnTo>
                    <a:pt x="1000" y="625"/>
                  </a:lnTo>
                  <a:lnTo>
                    <a:pt x="1019" y="626"/>
                  </a:lnTo>
                  <a:lnTo>
                    <a:pt x="1024" y="627"/>
                  </a:lnTo>
                  <a:lnTo>
                    <a:pt x="1030" y="629"/>
                  </a:lnTo>
                  <a:lnTo>
                    <a:pt x="1033" y="632"/>
                  </a:lnTo>
                  <a:lnTo>
                    <a:pt x="1035" y="636"/>
                  </a:lnTo>
                  <a:lnTo>
                    <a:pt x="1039" y="647"/>
                  </a:lnTo>
                  <a:lnTo>
                    <a:pt x="1040" y="659"/>
                  </a:lnTo>
                  <a:lnTo>
                    <a:pt x="1041" y="670"/>
                  </a:lnTo>
                  <a:lnTo>
                    <a:pt x="1044" y="681"/>
                  </a:lnTo>
                  <a:lnTo>
                    <a:pt x="1047" y="685"/>
                  </a:lnTo>
                  <a:lnTo>
                    <a:pt x="1051" y="687"/>
                  </a:lnTo>
                  <a:lnTo>
                    <a:pt x="1056" y="689"/>
                  </a:lnTo>
                  <a:lnTo>
                    <a:pt x="1063" y="691"/>
                  </a:lnTo>
                  <a:lnTo>
                    <a:pt x="1069" y="689"/>
                  </a:lnTo>
                  <a:lnTo>
                    <a:pt x="1075" y="688"/>
                  </a:lnTo>
                  <a:lnTo>
                    <a:pt x="1080" y="685"/>
                  </a:lnTo>
                  <a:lnTo>
                    <a:pt x="1084" y="681"/>
                  </a:lnTo>
                  <a:lnTo>
                    <a:pt x="1090" y="672"/>
                  </a:lnTo>
                  <a:lnTo>
                    <a:pt x="1096" y="662"/>
                  </a:lnTo>
                  <a:lnTo>
                    <a:pt x="1098" y="658"/>
                  </a:lnTo>
                  <a:lnTo>
                    <a:pt x="1101" y="653"/>
                  </a:lnTo>
                  <a:lnTo>
                    <a:pt x="1104" y="650"/>
                  </a:lnTo>
                  <a:lnTo>
                    <a:pt x="1108" y="648"/>
                  </a:lnTo>
                  <a:lnTo>
                    <a:pt x="1111" y="648"/>
                  </a:lnTo>
                  <a:lnTo>
                    <a:pt x="1115" y="648"/>
                  </a:lnTo>
                  <a:lnTo>
                    <a:pt x="1121" y="650"/>
                  </a:lnTo>
                  <a:lnTo>
                    <a:pt x="1128" y="654"/>
                  </a:lnTo>
                  <a:lnTo>
                    <a:pt x="1145" y="719"/>
                  </a:lnTo>
                  <a:lnTo>
                    <a:pt x="1160" y="721"/>
                  </a:lnTo>
                  <a:lnTo>
                    <a:pt x="1172" y="723"/>
                  </a:lnTo>
                  <a:lnTo>
                    <a:pt x="1182" y="727"/>
                  </a:lnTo>
                  <a:lnTo>
                    <a:pt x="1191" y="731"/>
                  </a:lnTo>
                  <a:lnTo>
                    <a:pt x="1198" y="735"/>
                  </a:lnTo>
                  <a:lnTo>
                    <a:pt x="1202" y="740"/>
                  </a:lnTo>
                  <a:lnTo>
                    <a:pt x="1205" y="745"/>
                  </a:lnTo>
                  <a:lnTo>
                    <a:pt x="1208" y="751"/>
                  </a:lnTo>
                  <a:lnTo>
                    <a:pt x="1210" y="757"/>
                  </a:lnTo>
                  <a:lnTo>
                    <a:pt x="1210" y="765"/>
                  </a:lnTo>
                  <a:lnTo>
                    <a:pt x="1210" y="773"/>
                  </a:lnTo>
                  <a:lnTo>
                    <a:pt x="1210" y="782"/>
                  </a:lnTo>
                  <a:lnTo>
                    <a:pt x="1208" y="800"/>
                  </a:lnTo>
                  <a:lnTo>
                    <a:pt x="1208" y="822"/>
                  </a:lnTo>
                  <a:lnTo>
                    <a:pt x="1223" y="823"/>
                  </a:lnTo>
                  <a:lnTo>
                    <a:pt x="1238" y="822"/>
                  </a:lnTo>
                  <a:lnTo>
                    <a:pt x="1247" y="821"/>
                  </a:lnTo>
                  <a:lnTo>
                    <a:pt x="1256" y="820"/>
                  </a:lnTo>
                  <a:lnTo>
                    <a:pt x="1265" y="817"/>
                  </a:lnTo>
                  <a:lnTo>
                    <a:pt x="1274" y="813"/>
                  </a:lnTo>
                  <a:lnTo>
                    <a:pt x="1293" y="803"/>
                  </a:lnTo>
                  <a:lnTo>
                    <a:pt x="1312" y="793"/>
                  </a:lnTo>
                  <a:lnTo>
                    <a:pt x="1349" y="764"/>
                  </a:lnTo>
                  <a:lnTo>
                    <a:pt x="1385" y="737"/>
                  </a:lnTo>
                  <a:lnTo>
                    <a:pt x="1394" y="721"/>
                  </a:lnTo>
                  <a:lnTo>
                    <a:pt x="1403" y="709"/>
                  </a:lnTo>
                  <a:lnTo>
                    <a:pt x="1407" y="706"/>
                  </a:lnTo>
                  <a:lnTo>
                    <a:pt x="1412" y="703"/>
                  </a:lnTo>
                  <a:lnTo>
                    <a:pt x="1415" y="699"/>
                  </a:lnTo>
                  <a:lnTo>
                    <a:pt x="1419" y="698"/>
                  </a:lnTo>
                  <a:lnTo>
                    <a:pt x="1422" y="697"/>
                  </a:lnTo>
                  <a:lnTo>
                    <a:pt x="1426" y="697"/>
                  </a:lnTo>
                  <a:lnTo>
                    <a:pt x="1429" y="698"/>
                  </a:lnTo>
                  <a:lnTo>
                    <a:pt x="1432" y="699"/>
                  </a:lnTo>
                  <a:lnTo>
                    <a:pt x="1438" y="703"/>
                  </a:lnTo>
                  <a:lnTo>
                    <a:pt x="1443" y="708"/>
                  </a:lnTo>
                  <a:lnTo>
                    <a:pt x="1453" y="721"/>
                  </a:lnTo>
                  <a:lnTo>
                    <a:pt x="1462" y="735"/>
                  </a:lnTo>
                  <a:lnTo>
                    <a:pt x="1465" y="741"/>
                  </a:lnTo>
                  <a:lnTo>
                    <a:pt x="1470" y="745"/>
                  </a:lnTo>
                  <a:lnTo>
                    <a:pt x="1471" y="746"/>
                  </a:lnTo>
                  <a:lnTo>
                    <a:pt x="1472" y="748"/>
                  </a:lnTo>
                  <a:lnTo>
                    <a:pt x="1474" y="748"/>
                  </a:lnTo>
                  <a:lnTo>
                    <a:pt x="1475" y="748"/>
                  </a:lnTo>
                  <a:lnTo>
                    <a:pt x="1485" y="743"/>
                  </a:lnTo>
                  <a:lnTo>
                    <a:pt x="1494" y="741"/>
                  </a:lnTo>
                  <a:lnTo>
                    <a:pt x="1504" y="740"/>
                  </a:lnTo>
                  <a:lnTo>
                    <a:pt x="1512" y="740"/>
                  </a:lnTo>
                  <a:lnTo>
                    <a:pt x="1520" y="741"/>
                  </a:lnTo>
                  <a:lnTo>
                    <a:pt x="1529" y="743"/>
                  </a:lnTo>
                  <a:lnTo>
                    <a:pt x="1537" y="745"/>
                  </a:lnTo>
                  <a:lnTo>
                    <a:pt x="1545" y="750"/>
                  </a:lnTo>
                  <a:lnTo>
                    <a:pt x="1553" y="754"/>
                  </a:lnTo>
                  <a:lnTo>
                    <a:pt x="1561" y="760"/>
                  </a:lnTo>
                  <a:lnTo>
                    <a:pt x="1568" y="766"/>
                  </a:lnTo>
                  <a:lnTo>
                    <a:pt x="1576" y="773"/>
                  </a:lnTo>
                  <a:lnTo>
                    <a:pt x="1590" y="787"/>
                  </a:lnTo>
                  <a:lnTo>
                    <a:pt x="1606" y="802"/>
                  </a:lnTo>
                  <a:lnTo>
                    <a:pt x="1620" y="819"/>
                  </a:lnTo>
                  <a:lnTo>
                    <a:pt x="1635" y="835"/>
                  </a:lnTo>
                  <a:lnTo>
                    <a:pt x="1651" y="851"/>
                  </a:lnTo>
                  <a:lnTo>
                    <a:pt x="1667" y="865"/>
                  </a:lnTo>
                  <a:lnTo>
                    <a:pt x="1676" y="870"/>
                  </a:lnTo>
                  <a:lnTo>
                    <a:pt x="1685" y="877"/>
                  </a:lnTo>
                  <a:lnTo>
                    <a:pt x="1693" y="881"/>
                  </a:lnTo>
                  <a:lnTo>
                    <a:pt x="1702" y="886"/>
                  </a:lnTo>
                  <a:lnTo>
                    <a:pt x="1711" y="889"/>
                  </a:lnTo>
                  <a:lnTo>
                    <a:pt x="1721" y="892"/>
                  </a:lnTo>
                  <a:lnTo>
                    <a:pt x="1731" y="893"/>
                  </a:lnTo>
                  <a:lnTo>
                    <a:pt x="1742" y="894"/>
                  </a:lnTo>
                  <a:lnTo>
                    <a:pt x="1753" y="893"/>
                  </a:lnTo>
                  <a:lnTo>
                    <a:pt x="1762" y="890"/>
                  </a:lnTo>
                  <a:lnTo>
                    <a:pt x="1771" y="886"/>
                  </a:lnTo>
                  <a:lnTo>
                    <a:pt x="1780" y="881"/>
                  </a:lnTo>
                  <a:lnTo>
                    <a:pt x="1788" y="877"/>
                  </a:lnTo>
                  <a:lnTo>
                    <a:pt x="1794" y="875"/>
                  </a:lnTo>
                  <a:lnTo>
                    <a:pt x="1797" y="874"/>
                  </a:lnTo>
                  <a:lnTo>
                    <a:pt x="1801" y="874"/>
                  </a:lnTo>
                  <a:lnTo>
                    <a:pt x="1805" y="875"/>
                  </a:lnTo>
                  <a:lnTo>
                    <a:pt x="1808" y="876"/>
                  </a:lnTo>
                  <a:lnTo>
                    <a:pt x="1822" y="885"/>
                  </a:lnTo>
                  <a:lnTo>
                    <a:pt x="1833" y="891"/>
                  </a:lnTo>
                  <a:lnTo>
                    <a:pt x="1842" y="896"/>
                  </a:lnTo>
                  <a:lnTo>
                    <a:pt x="1851" y="900"/>
                  </a:lnTo>
                  <a:lnTo>
                    <a:pt x="1858" y="902"/>
                  </a:lnTo>
                  <a:lnTo>
                    <a:pt x="1864" y="903"/>
                  </a:lnTo>
                  <a:lnTo>
                    <a:pt x="1870" y="903"/>
                  </a:lnTo>
                  <a:lnTo>
                    <a:pt x="1875" y="902"/>
                  </a:lnTo>
                  <a:lnTo>
                    <a:pt x="1891" y="896"/>
                  </a:lnTo>
                  <a:lnTo>
                    <a:pt x="1908" y="887"/>
                  </a:lnTo>
                  <a:lnTo>
                    <a:pt x="1937" y="879"/>
                  </a:lnTo>
                  <a:lnTo>
                    <a:pt x="1959" y="871"/>
                  </a:lnTo>
                  <a:lnTo>
                    <a:pt x="1967" y="867"/>
                  </a:lnTo>
                  <a:lnTo>
                    <a:pt x="1975" y="864"/>
                  </a:lnTo>
                  <a:lnTo>
                    <a:pt x="1983" y="859"/>
                  </a:lnTo>
                  <a:lnTo>
                    <a:pt x="1989" y="855"/>
                  </a:lnTo>
                  <a:lnTo>
                    <a:pt x="2000" y="844"/>
                  </a:lnTo>
                  <a:lnTo>
                    <a:pt x="2010" y="832"/>
                  </a:lnTo>
                  <a:lnTo>
                    <a:pt x="2021" y="819"/>
                  </a:lnTo>
                  <a:lnTo>
                    <a:pt x="2032" y="801"/>
                  </a:lnTo>
                  <a:lnTo>
                    <a:pt x="2039" y="793"/>
                  </a:lnTo>
                  <a:lnTo>
                    <a:pt x="2046" y="784"/>
                  </a:lnTo>
                  <a:lnTo>
                    <a:pt x="2054" y="777"/>
                  </a:lnTo>
                  <a:lnTo>
                    <a:pt x="2061" y="769"/>
                  </a:lnTo>
                  <a:lnTo>
                    <a:pt x="2069" y="764"/>
                  </a:lnTo>
                  <a:lnTo>
                    <a:pt x="2077" y="759"/>
                  </a:lnTo>
                  <a:lnTo>
                    <a:pt x="2085" y="754"/>
                  </a:lnTo>
                  <a:lnTo>
                    <a:pt x="2094" y="750"/>
                  </a:lnTo>
                  <a:lnTo>
                    <a:pt x="2110" y="743"/>
                  </a:lnTo>
                  <a:lnTo>
                    <a:pt x="2126" y="739"/>
                  </a:lnTo>
                  <a:lnTo>
                    <a:pt x="2143" y="735"/>
                  </a:lnTo>
                  <a:lnTo>
                    <a:pt x="2159" y="734"/>
                  </a:lnTo>
                  <a:lnTo>
                    <a:pt x="2175" y="733"/>
                  </a:lnTo>
                  <a:lnTo>
                    <a:pt x="2188" y="734"/>
                  </a:lnTo>
                  <a:lnTo>
                    <a:pt x="2201" y="735"/>
                  </a:lnTo>
                  <a:lnTo>
                    <a:pt x="2212" y="738"/>
                  </a:lnTo>
                  <a:lnTo>
                    <a:pt x="2228" y="741"/>
                  </a:lnTo>
                  <a:lnTo>
                    <a:pt x="2234" y="742"/>
                  </a:lnTo>
                  <a:lnTo>
                    <a:pt x="2238" y="748"/>
                  </a:lnTo>
                  <a:lnTo>
                    <a:pt x="2245" y="750"/>
                  </a:lnTo>
                  <a:lnTo>
                    <a:pt x="2250" y="752"/>
                  </a:lnTo>
                  <a:lnTo>
                    <a:pt x="2257" y="752"/>
                  </a:lnTo>
                  <a:lnTo>
                    <a:pt x="2265" y="752"/>
                  </a:lnTo>
                  <a:lnTo>
                    <a:pt x="2271" y="750"/>
                  </a:lnTo>
                  <a:lnTo>
                    <a:pt x="2279" y="748"/>
                  </a:lnTo>
                  <a:lnTo>
                    <a:pt x="2287" y="744"/>
                  </a:lnTo>
                  <a:lnTo>
                    <a:pt x="2301" y="738"/>
                  </a:lnTo>
                  <a:lnTo>
                    <a:pt x="2315" y="731"/>
                  </a:lnTo>
                  <a:lnTo>
                    <a:pt x="2321" y="729"/>
                  </a:lnTo>
                  <a:lnTo>
                    <a:pt x="2327" y="726"/>
                  </a:lnTo>
                  <a:lnTo>
                    <a:pt x="2333" y="725"/>
                  </a:lnTo>
                  <a:lnTo>
                    <a:pt x="2337" y="725"/>
                  </a:lnTo>
                  <a:lnTo>
                    <a:pt x="2348" y="725"/>
                  </a:lnTo>
                  <a:lnTo>
                    <a:pt x="2359" y="726"/>
                  </a:lnTo>
                  <a:lnTo>
                    <a:pt x="2370" y="728"/>
                  </a:lnTo>
                  <a:lnTo>
                    <a:pt x="2380" y="730"/>
                  </a:lnTo>
                  <a:lnTo>
                    <a:pt x="2401" y="737"/>
                  </a:lnTo>
                  <a:lnTo>
                    <a:pt x="2419" y="745"/>
                  </a:lnTo>
                  <a:lnTo>
                    <a:pt x="2438" y="755"/>
                  </a:lnTo>
                  <a:lnTo>
                    <a:pt x="2456" y="765"/>
                  </a:lnTo>
                  <a:lnTo>
                    <a:pt x="2473" y="776"/>
                  </a:lnTo>
                  <a:lnTo>
                    <a:pt x="2489" y="786"/>
                  </a:lnTo>
                  <a:lnTo>
                    <a:pt x="2511" y="754"/>
                  </a:lnTo>
                  <a:lnTo>
                    <a:pt x="2533" y="721"/>
                  </a:lnTo>
                  <a:lnTo>
                    <a:pt x="2553" y="688"/>
                  </a:lnTo>
                  <a:lnTo>
                    <a:pt x="2573" y="654"/>
                  </a:lnTo>
                  <a:lnTo>
                    <a:pt x="2589" y="620"/>
                  </a:lnTo>
                  <a:lnTo>
                    <a:pt x="2605" y="587"/>
                  </a:lnTo>
                  <a:lnTo>
                    <a:pt x="2610" y="571"/>
                  </a:lnTo>
                  <a:lnTo>
                    <a:pt x="2615" y="555"/>
                  </a:lnTo>
                  <a:lnTo>
                    <a:pt x="2620" y="538"/>
                  </a:lnTo>
                  <a:lnTo>
                    <a:pt x="2623" y="523"/>
                  </a:lnTo>
                  <a:lnTo>
                    <a:pt x="2626" y="496"/>
                  </a:lnTo>
                  <a:lnTo>
                    <a:pt x="2629" y="466"/>
                  </a:lnTo>
                  <a:lnTo>
                    <a:pt x="2630" y="433"/>
                  </a:lnTo>
                  <a:lnTo>
                    <a:pt x="2630" y="398"/>
                  </a:lnTo>
                  <a:lnTo>
                    <a:pt x="2630" y="363"/>
                  </a:lnTo>
                  <a:lnTo>
                    <a:pt x="2630" y="330"/>
                  </a:lnTo>
                  <a:lnTo>
                    <a:pt x="2630" y="299"/>
                  </a:lnTo>
                  <a:lnTo>
                    <a:pt x="2631" y="273"/>
                  </a:lnTo>
                  <a:lnTo>
                    <a:pt x="2630" y="259"/>
                  </a:lnTo>
                  <a:lnTo>
                    <a:pt x="2629" y="245"/>
                  </a:lnTo>
                  <a:lnTo>
                    <a:pt x="2626" y="234"/>
                  </a:lnTo>
                  <a:lnTo>
                    <a:pt x="2625" y="223"/>
                  </a:lnTo>
                  <a:close/>
                </a:path>
              </a:pathLst>
            </a:custGeom>
            <a:solidFill>
              <a:srgbClr val="356F3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4971583" y="2977971"/>
              <a:ext cx="752671" cy="258516"/>
            </a:xfrm>
            <a:custGeom>
              <a:avLst/>
              <a:gdLst/>
              <a:ahLst/>
              <a:cxnLst>
                <a:cxn ang="0">
                  <a:pos x="2537" y="162"/>
                </a:cxn>
                <a:cxn ang="0">
                  <a:pos x="2408" y="149"/>
                </a:cxn>
                <a:cxn ang="0">
                  <a:pos x="2342" y="221"/>
                </a:cxn>
                <a:cxn ang="0">
                  <a:pos x="2219" y="273"/>
                </a:cxn>
                <a:cxn ang="0">
                  <a:pos x="2009" y="278"/>
                </a:cxn>
                <a:cxn ang="0">
                  <a:pos x="1915" y="330"/>
                </a:cxn>
                <a:cxn ang="0">
                  <a:pos x="1834" y="436"/>
                </a:cxn>
                <a:cxn ang="0">
                  <a:pos x="1724" y="425"/>
                </a:cxn>
                <a:cxn ang="0">
                  <a:pos x="1670" y="340"/>
                </a:cxn>
                <a:cxn ang="0">
                  <a:pos x="1644" y="286"/>
                </a:cxn>
                <a:cxn ang="0">
                  <a:pos x="1735" y="139"/>
                </a:cxn>
                <a:cxn ang="0">
                  <a:pos x="1672" y="44"/>
                </a:cxn>
                <a:cxn ang="0">
                  <a:pos x="1461" y="166"/>
                </a:cxn>
                <a:cxn ang="0">
                  <a:pos x="1326" y="218"/>
                </a:cxn>
                <a:cxn ang="0">
                  <a:pos x="1235" y="232"/>
                </a:cxn>
                <a:cxn ang="0">
                  <a:pos x="1171" y="202"/>
                </a:cxn>
                <a:cxn ang="0">
                  <a:pos x="1042" y="159"/>
                </a:cxn>
                <a:cxn ang="0">
                  <a:pos x="935" y="230"/>
                </a:cxn>
                <a:cxn ang="0">
                  <a:pos x="896" y="194"/>
                </a:cxn>
                <a:cxn ang="0">
                  <a:pos x="797" y="90"/>
                </a:cxn>
                <a:cxn ang="0">
                  <a:pos x="619" y="5"/>
                </a:cxn>
                <a:cxn ang="0">
                  <a:pos x="513" y="18"/>
                </a:cxn>
                <a:cxn ang="0">
                  <a:pos x="280" y="10"/>
                </a:cxn>
                <a:cxn ang="0">
                  <a:pos x="269" y="132"/>
                </a:cxn>
                <a:cxn ang="0">
                  <a:pos x="315" y="271"/>
                </a:cxn>
                <a:cxn ang="0">
                  <a:pos x="237" y="379"/>
                </a:cxn>
                <a:cxn ang="0">
                  <a:pos x="58" y="480"/>
                </a:cxn>
                <a:cxn ang="0">
                  <a:pos x="133" y="575"/>
                </a:cxn>
                <a:cxn ang="0">
                  <a:pos x="158" y="695"/>
                </a:cxn>
                <a:cxn ang="0">
                  <a:pos x="219" y="743"/>
                </a:cxn>
                <a:cxn ang="0">
                  <a:pos x="256" y="851"/>
                </a:cxn>
                <a:cxn ang="0">
                  <a:pos x="314" y="822"/>
                </a:cxn>
                <a:cxn ang="0">
                  <a:pos x="375" y="811"/>
                </a:cxn>
                <a:cxn ang="0">
                  <a:pos x="406" y="727"/>
                </a:cxn>
                <a:cxn ang="0">
                  <a:pos x="499" y="717"/>
                </a:cxn>
                <a:cxn ang="0">
                  <a:pos x="578" y="623"/>
                </a:cxn>
                <a:cxn ang="0">
                  <a:pos x="631" y="605"/>
                </a:cxn>
                <a:cxn ang="0">
                  <a:pos x="676" y="533"/>
                </a:cxn>
                <a:cxn ang="0">
                  <a:pos x="791" y="506"/>
                </a:cxn>
                <a:cxn ang="0">
                  <a:pos x="903" y="602"/>
                </a:cxn>
                <a:cxn ang="0">
                  <a:pos x="1033" y="632"/>
                </a:cxn>
                <a:cxn ang="0">
                  <a:pos x="1075" y="688"/>
                </a:cxn>
                <a:cxn ang="0">
                  <a:pos x="1121" y="650"/>
                </a:cxn>
                <a:cxn ang="0">
                  <a:pos x="1205" y="745"/>
                </a:cxn>
                <a:cxn ang="0">
                  <a:pos x="1256" y="820"/>
                </a:cxn>
                <a:cxn ang="0">
                  <a:pos x="1415" y="699"/>
                </a:cxn>
                <a:cxn ang="0">
                  <a:pos x="1470" y="745"/>
                </a:cxn>
                <a:cxn ang="0">
                  <a:pos x="1537" y="745"/>
                </a:cxn>
                <a:cxn ang="0">
                  <a:pos x="1667" y="865"/>
                </a:cxn>
                <a:cxn ang="0">
                  <a:pos x="1771" y="886"/>
                </a:cxn>
                <a:cxn ang="0">
                  <a:pos x="1851" y="900"/>
                </a:cxn>
                <a:cxn ang="0">
                  <a:pos x="1983" y="859"/>
                </a:cxn>
                <a:cxn ang="0">
                  <a:pos x="2077" y="759"/>
                </a:cxn>
                <a:cxn ang="0">
                  <a:pos x="2228" y="741"/>
                </a:cxn>
                <a:cxn ang="0">
                  <a:pos x="2315" y="731"/>
                </a:cxn>
                <a:cxn ang="0">
                  <a:pos x="2438" y="755"/>
                </a:cxn>
                <a:cxn ang="0">
                  <a:pos x="2615" y="555"/>
                </a:cxn>
                <a:cxn ang="0">
                  <a:pos x="2630" y="259"/>
                </a:cxn>
              </a:cxnLst>
              <a:rect l="0" t="0" r="r" b="b"/>
              <a:pathLst>
                <a:path w="2631" h="903">
                  <a:moveTo>
                    <a:pt x="2625" y="223"/>
                  </a:moveTo>
                  <a:lnTo>
                    <a:pt x="2621" y="222"/>
                  </a:lnTo>
                  <a:lnTo>
                    <a:pt x="2617" y="221"/>
                  </a:lnTo>
                  <a:lnTo>
                    <a:pt x="2611" y="219"/>
                  </a:lnTo>
                  <a:lnTo>
                    <a:pt x="2607" y="217"/>
                  </a:lnTo>
                  <a:lnTo>
                    <a:pt x="2597" y="209"/>
                  </a:lnTo>
                  <a:lnTo>
                    <a:pt x="2586" y="202"/>
                  </a:lnTo>
                  <a:lnTo>
                    <a:pt x="2575" y="192"/>
                  </a:lnTo>
                  <a:lnTo>
                    <a:pt x="2564" y="182"/>
                  </a:lnTo>
                  <a:lnTo>
                    <a:pt x="2551" y="172"/>
                  </a:lnTo>
                  <a:lnTo>
                    <a:pt x="2537" y="162"/>
                  </a:lnTo>
                  <a:lnTo>
                    <a:pt x="2522" y="154"/>
                  </a:lnTo>
                  <a:lnTo>
                    <a:pt x="2506" y="148"/>
                  </a:lnTo>
                  <a:lnTo>
                    <a:pt x="2497" y="145"/>
                  </a:lnTo>
                  <a:lnTo>
                    <a:pt x="2487" y="142"/>
                  </a:lnTo>
                  <a:lnTo>
                    <a:pt x="2477" y="141"/>
                  </a:lnTo>
                  <a:lnTo>
                    <a:pt x="2467" y="140"/>
                  </a:lnTo>
                  <a:lnTo>
                    <a:pt x="2456" y="140"/>
                  </a:lnTo>
                  <a:lnTo>
                    <a:pt x="2446" y="141"/>
                  </a:lnTo>
                  <a:lnTo>
                    <a:pt x="2433" y="142"/>
                  </a:lnTo>
                  <a:lnTo>
                    <a:pt x="2421" y="146"/>
                  </a:lnTo>
                  <a:lnTo>
                    <a:pt x="2408" y="149"/>
                  </a:lnTo>
                  <a:lnTo>
                    <a:pt x="2394" y="154"/>
                  </a:lnTo>
                  <a:lnTo>
                    <a:pt x="2380" y="160"/>
                  </a:lnTo>
                  <a:lnTo>
                    <a:pt x="2365" y="168"/>
                  </a:lnTo>
                  <a:lnTo>
                    <a:pt x="2361" y="170"/>
                  </a:lnTo>
                  <a:lnTo>
                    <a:pt x="2358" y="173"/>
                  </a:lnTo>
                  <a:lnTo>
                    <a:pt x="2356" y="176"/>
                  </a:lnTo>
                  <a:lnTo>
                    <a:pt x="2353" y="181"/>
                  </a:lnTo>
                  <a:lnTo>
                    <a:pt x="2350" y="191"/>
                  </a:lnTo>
                  <a:lnTo>
                    <a:pt x="2348" y="200"/>
                  </a:lnTo>
                  <a:lnTo>
                    <a:pt x="2346" y="210"/>
                  </a:lnTo>
                  <a:lnTo>
                    <a:pt x="2342" y="221"/>
                  </a:lnTo>
                  <a:lnTo>
                    <a:pt x="2340" y="226"/>
                  </a:lnTo>
                  <a:lnTo>
                    <a:pt x="2338" y="231"/>
                  </a:lnTo>
                  <a:lnTo>
                    <a:pt x="2335" y="236"/>
                  </a:lnTo>
                  <a:lnTo>
                    <a:pt x="2331" y="239"/>
                  </a:lnTo>
                  <a:lnTo>
                    <a:pt x="2297" y="245"/>
                  </a:lnTo>
                  <a:lnTo>
                    <a:pt x="2267" y="251"/>
                  </a:lnTo>
                  <a:lnTo>
                    <a:pt x="2251" y="255"/>
                  </a:lnTo>
                  <a:lnTo>
                    <a:pt x="2238" y="261"/>
                  </a:lnTo>
                  <a:lnTo>
                    <a:pt x="2232" y="264"/>
                  </a:lnTo>
                  <a:lnTo>
                    <a:pt x="2225" y="267"/>
                  </a:lnTo>
                  <a:lnTo>
                    <a:pt x="2219" y="273"/>
                  </a:lnTo>
                  <a:lnTo>
                    <a:pt x="2213" y="278"/>
                  </a:lnTo>
                  <a:lnTo>
                    <a:pt x="2203" y="283"/>
                  </a:lnTo>
                  <a:lnTo>
                    <a:pt x="2192" y="285"/>
                  </a:lnTo>
                  <a:lnTo>
                    <a:pt x="2178" y="287"/>
                  </a:lnTo>
                  <a:lnTo>
                    <a:pt x="2163" y="289"/>
                  </a:lnTo>
                  <a:lnTo>
                    <a:pt x="2130" y="289"/>
                  </a:lnTo>
                  <a:lnTo>
                    <a:pt x="2095" y="287"/>
                  </a:lnTo>
                  <a:lnTo>
                    <a:pt x="2062" y="285"/>
                  </a:lnTo>
                  <a:lnTo>
                    <a:pt x="2035" y="282"/>
                  </a:lnTo>
                  <a:lnTo>
                    <a:pt x="2016" y="279"/>
                  </a:lnTo>
                  <a:lnTo>
                    <a:pt x="2009" y="278"/>
                  </a:lnTo>
                  <a:lnTo>
                    <a:pt x="2005" y="286"/>
                  </a:lnTo>
                  <a:lnTo>
                    <a:pt x="1999" y="293"/>
                  </a:lnTo>
                  <a:lnTo>
                    <a:pt x="1993" y="297"/>
                  </a:lnTo>
                  <a:lnTo>
                    <a:pt x="1986" y="300"/>
                  </a:lnTo>
                  <a:lnTo>
                    <a:pt x="1972" y="305"/>
                  </a:lnTo>
                  <a:lnTo>
                    <a:pt x="1956" y="308"/>
                  </a:lnTo>
                  <a:lnTo>
                    <a:pt x="1948" y="310"/>
                  </a:lnTo>
                  <a:lnTo>
                    <a:pt x="1940" y="313"/>
                  </a:lnTo>
                  <a:lnTo>
                    <a:pt x="1931" y="318"/>
                  </a:lnTo>
                  <a:lnTo>
                    <a:pt x="1924" y="323"/>
                  </a:lnTo>
                  <a:lnTo>
                    <a:pt x="1915" y="330"/>
                  </a:lnTo>
                  <a:lnTo>
                    <a:pt x="1907" y="340"/>
                  </a:lnTo>
                  <a:lnTo>
                    <a:pt x="1901" y="351"/>
                  </a:lnTo>
                  <a:lnTo>
                    <a:pt x="1893" y="366"/>
                  </a:lnTo>
                  <a:lnTo>
                    <a:pt x="1884" y="386"/>
                  </a:lnTo>
                  <a:lnTo>
                    <a:pt x="1874" y="403"/>
                  </a:lnTo>
                  <a:lnTo>
                    <a:pt x="1869" y="411"/>
                  </a:lnTo>
                  <a:lnTo>
                    <a:pt x="1862" y="416"/>
                  </a:lnTo>
                  <a:lnTo>
                    <a:pt x="1857" y="423"/>
                  </a:lnTo>
                  <a:lnTo>
                    <a:pt x="1850" y="427"/>
                  </a:lnTo>
                  <a:lnTo>
                    <a:pt x="1842" y="432"/>
                  </a:lnTo>
                  <a:lnTo>
                    <a:pt x="1834" y="436"/>
                  </a:lnTo>
                  <a:lnTo>
                    <a:pt x="1825" y="439"/>
                  </a:lnTo>
                  <a:lnTo>
                    <a:pt x="1815" y="442"/>
                  </a:lnTo>
                  <a:lnTo>
                    <a:pt x="1803" y="443"/>
                  </a:lnTo>
                  <a:lnTo>
                    <a:pt x="1791" y="445"/>
                  </a:lnTo>
                  <a:lnTo>
                    <a:pt x="1777" y="445"/>
                  </a:lnTo>
                  <a:lnTo>
                    <a:pt x="1761" y="446"/>
                  </a:lnTo>
                  <a:lnTo>
                    <a:pt x="1750" y="445"/>
                  </a:lnTo>
                  <a:lnTo>
                    <a:pt x="1742" y="442"/>
                  </a:lnTo>
                  <a:lnTo>
                    <a:pt x="1734" y="437"/>
                  </a:lnTo>
                  <a:lnTo>
                    <a:pt x="1728" y="432"/>
                  </a:lnTo>
                  <a:lnTo>
                    <a:pt x="1724" y="425"/>
                  </a:lnTo>
                  <a:lnTo>
                    <a:pt x="1721" y="416"/>
                  </a:lnTo>
                  <a:lnTo>
                    <a:pt x="1717" y="409"/>
                  </a:lnTo>
                  <a:lnTo>
                    <a:pt x="1715" y="400"/>
                  </a:lnTo>
                  <a:lnTo>
                    <a:pt x="1712" y="381"/>
                  </a:lnTo>
                  <a:lnTo>
                    <a:pt x="1706" y="365"/>
                  </a:lnTo>
                  <a:lnTo>
                    <a:pt x="1703" y="357"/>
                  </a:lnTo>
                  <a:lnTo>
                    <a:pt x="1699" y="352"/>
                  </a:lnTo>
                  <a:lnTo>
                    <a:pt x="1693" y="346"/>
                  </a:lnTo>
                  <a:lnTo>
                    <a:pt x="1687" y="342"/>
                  </a:lnTo>
                  <a:lnTo>
                    <a:pt x="1679" y="341"/>
                  </a:lnTo>
                  <a:lnTo>
                    <a:pt x="1670" y="340"/>
                  </a:lnTo>
                  <a:lnTo>
                    <a:pt x="1662" y="338"/>
                  </a:lnTo>
                  <a:lnTo>
                    <a:pt x="1653" y="334"/>
                  </a:lnTo>
                  <a:lnTo>
                    <a:pt x="1648" y="332"/>
                  </a:lnTo>
                  <a:lnTo>
                    <a:pt x="1645" y="330"/>
                  </a:lnTo>
                  <a:lnTo>
                    <a:pt x="1642" y="328"/>
                  </a:lnTo>
                  <a:lnTo>
                    <a:pt x="1640" y="324"/>
                  </a:lnTo>
                  <a:lnTo>
                    <a:pt x="1638" y="321"/>
                  </a:lnTo>
                  <a:lnTo>
                    <a:pt x="1637" y="318"/>
                  </a:lnTo>
                  <a:lnTo>
                    <a:pt x="1637" y="313"/>
                  </a:lnTo>
                  <a:lnTo>
                    <a:pt x="1637" y="309"/>
                  </a:lnTo>
                  <a:lnTo>
                    <a:pt x="1644" y="286"/>
                  </a:lnTo>
                  <a:lnTo>
                    <a:pt x="1651" y="266"/>
                  </a:lnTo>
                  <a:lnTo>
                    <a:pt x="1657" y="249"/>
                  </a:lnTo>
                  <a:lnTo>
                    <a:pt x="1665" y="234"/>
                  </a:lnTo>
                  <a:lnTo>
                    <a:pt x="1672" y="221"/>
                  </a:lnTo>
                  <a:lnTo>
                    <a:pt x="1680" y="210"/>
                  </a:lnTo>
                  <a:lnTo>
                    <a:pt x="1688" y="200"/>
                  </a:lnTo>
                  <a:lnTo>
                    <a:pt x="1696" y="192"/>
                  </a:lnTo>
                  <a:lnTo>
                    <a:pt x="1711" y="175"/>
                  </a:lnTo>
                  <a:lnTo>
                    <a:pt x="1724" y="159"/>
                  </a:lnTo>
                  <a:lnTo>
                    <a:pt x="1729" y="149"/>
                  </a:lnTo>
                  <a:lnTo>
                    <a:pt x="1735" y="139"/>
                  </a:lnTo>
                  <a:lnTo>
                    <a:pt x="1739" y="127"/>
                  </a:lnTo>
                  <a:lnTo>
                    <a:pt x="1744" y="113"/>
                  </a:lnTo>
                  <a:lnTo>
                    <a:pt x="1737" y="103"/>
                  </a:lnTo>
                  <a:lnTo>
                    <a:pt x="1731" y="94"/>
                  </a:lnTo>
                  <a:lnTo>
                    <a:pt x="1724" y="84"/>
                  </a:lnTo>
                  <a:lnTo>
                    <a:pt x="1716" y="77"/>
                  </a:lnTo>
                  <a:lnTo>
                    <a:pt x="1709" y="68"/>
                  </a:lnTo>
                  <a:lnTo>
                    <a:pt x="1700" y="60"/>
                  </a:lnTo>
                  <a:lnTo>
                    <a:pt x="1691" y="54"/>
                  </a:lnTo>
                  <a:lnTo>
                    <a:pt x="1682" y="48"/>
                  </a:lnTo>
                  <a:lnTo>
                    <a:pt x="1672" y="44"/>
                  </a:lnTo>
                  <a:lnTo>
                    <a:pt x="1664" y="40"/>
                  </a:lnTo>
                  <a:lnTo>
                    <a:pt x="1654" y="38"/>
                  </a:lnTo>
                  <a:lnTo>
                    <a:pt x="1644" y="38"/>
                  </a:lnTo>
                  <a:lnTo>
                    <a:pt x="1633" y="39"/>
                  </a:lnTo>
                  <a:lnTo>
                    <a:pt x="1623" y="43"/>
                  </a:lnTo>
                  <a:lnTo>
                    <a:pt x="1612" y="47"/>
                  </a:lnTo>
                  <a:lnTo>
                    <a:pt x="1601" y="54"/>
                  </a:lnTo>
                  <a:lnTo>
                    <a:pt x="1571" y="82"/>
                  </a:lnTo>
                  <a:lnTo>
                    <a:pt x="1534" y="112"/>
                  </a:lnTo>
                  <a:lnTo>
                    <a:pt x="1497" y="140"/>
                  </a:lnTo>
                  <a:lnTo>
                    <a:pt x="1461" y="166"/>
                  </a:lnTo>
                  <a:lnTo>
                    <a:pt x="1442" y="177"/>
                  </a:lnTo>
                  <a:lnTo>
                    <a:pt x="1426" y="188"/>
                  </a:lnTo>
                  <a:lnTo>
                    <a:pt x="1409" y="197"/>
                  </a:lnTo>
                  <a:lnTo>
                    <a:pt x="1395" y="206"/>
                  </a:lnTo>
                  <a:lnTo>
                    <a:pt x="1382" y="211"/>
                  </a:lnTo>
                  <a:lnTo>
                    <a:pt x="1371" y="216"/>
                  </a:lnTo>
                  <a:lnTo>
                    <a:pt x="1361" y="218"/>
                  </a:lnTo>
                  <a:lnTo>
                    <a:pt x="1354" y="219"/>
                  </a:lnTo>
                  <a:lnTo>
                    <a:pt x="1344" y="218"/>
                  </a:lnTo>
                  <a:lnTo>
                    <a:pt x="1335" y="217"/>
                  </a:lnTo>
                  <a:lnTo>
                    <a:pt x="1326" y="218"/>
                  </a:lnTo>
                  <a:lnTo>
                    <a:pt x="1317" y="219"/>
                  </a:lnTo>
                  <a:lnTo>
                    <a:pt x="1303" y="221"/>
                  </a:lnTo>
                  <a:lnTo>
                    <a:pt x="1291" y="226"/>
                  </a:lnTo>
                  <a:lnTo>
                    <a:pt x="1280" y="231"/>
                  </a:lnTo>
                  <a:lnTo>
                    <a:pt x="1271" y="234"/>
                  </a:lnTo>
                  <a:lnTo>
                    <a:pt x="1263" y="238"/>
                  </a:lnTo>
                  <a:lnTo>
                    <a:pt x="1256" y="239"/>
                  </a:lnTo>
                  <a:lnTo>
                    <a:pt x="1249" y="239"/>
                  </a:lnTo>
                  <a:lnTo>
                    <a:pt x="1243" y="238"/>
                  </a:lnTo>
                  <a:lnTo>
                    <a:pt x="1238" y="236"/>
                  </a:lnTo>
                  <a:lnTo>
                    <a:pt x="1235" y="232"/>
                  </a:lnTo>
                  <a:lnTo>
                    <a:pt x="1231" y="225"/>
                  </a:lnTo>
                  <a:lnTo>
                    <a:pt x="1227" y="217"/>
                  </a:lnTo>
                  <a:lnTo>
                    <a:pt x="1226" y="214"/>
                  </a:lnTo>
                  <a:lnTo>
                    <a:pt x="1224" y="209"/>
                  </a:lnTo>
                  <a:lnTo>
                    <a:pt x="1221" y="206"/>
                  </a:lnTo>
                  <a:lnTo>
                    <a:pt x="1216" y="204"/>
                  </a:lnTo>
                  <a:lnTo>
                    <a:pt x="1211" y="202"/>
                  </a:lnTo>
                  <a:lnTo>
                    <a:pt x="1204" y="200"/>
                  </a:lnTo>
                  <a:lnTo>
                    <a:pt x="1194" y="199"/>
                  </a:lnTo>
                  <a:lnTo>
                    <a:pt x="1183" y="200"/>
                  </a:lnTo>
                  <a:lnTo>
                    <a:pt x="1171" y="202"/>
                  </a:lnTo>
                  <a:lnTo>
                    <a:pt x="1160" y="200"/>
                  </a:lnTo>
                  <a:lnTo>
                    <a:pt x="1151" y="199"/>
                  </a:lnTo>
                  <a:lnTo>
                    <a:pt x="1142" y="197"/>
                  </a:lnTo>
                  <a:lnTo>
                    <a:pt x="1124" y="191"/>
                  </a:lnTo>
                  <a:lnTo>
                    <a:pt x="1109" y="183"/>
                  </a:lnTo>
                  <a:lnTo>
                    <a:pt x="1095" y="174"/>
                  </a:lnTo>
                  <a:lnTo>
                    <a:pt x="1078" y="166"/>
                  </a:lnTo>
                  <a:lnTo>
                    <a:pt x="1070" y="164"/>
                  </a:lnTo>
                  <a:lnTo>
                    <a:pt x="1062" y="161"/>
                  </a:lnTo>
                  <a:lnTo>
                    <a:pt x="1052" y="160"/>
                  </a:lnTo>
                  <a:lnTo>
                    <a:pt x="1042" y="159"/>
                  </a:lnTo>
                  <a:lnTo>
                    <a:pt x="1038" y="160"/>
                  </a:lnTo>
                  <a:lnTo>
                    <a:pt x="1032" y="161"/>
                  </a:lnTo>
                  <a:lnTo>
                    <a:pt x="1028" y="162"/>
                  </a:lnTo>
                  <a:lnTo>
                    <a:pt x="1022" y="164"/>
                  </a:lnTo>
                  <a:lnTo>
                    <a:pt x="1012" y="170"/>
                  </a:lnTo>
                  <a:lnTo>
                    <a:pt x="1001" y="177"/>
                  </a:lnTo>
                  <a:lnTo>
                    <a:pt x="982" y="195"/>
                  </a:lnTo>
                  <a:lnTo>
                    <a:pt x="962" y="211"/>
                  </a:lnTo>
                  <a:lnTo>
                    <a:pt x="952" y="219"/>
                  </a:lnTo>
                  <a:lnTo>
                    <a:pt x="943" y="226"/>
                  </a:lnTo>
                  <a:lnTo>
                    <a:pt x="935" y="230"/>
                  </a:lnTo>
                  <a:lnTo>
                    <a:pt x="927" y="232"/>
                  </a:lnTo>
                  <a:lnTo>
                    <a:pt x="924" y="232"/>
                  </a:lnTo>
                  <a:lnTo>
                    <a:pt x="920" y="231"/>
                  </a:lnTo>
                  <a:lnTo>
                    <a:pt x="917" y="230"/>
                  </a:lnTo>
                  <a:lnTo>
                    <a:pt x="914" y="228"/>
                  </a:lnTo>
                  <a:lnTo>
                    <a:pt x="910" y="225"/>
                  </a:lnTo>
                  <a:lnTo>
                    <a:pt x="907" y="220"/>
                  </a:lnTo>
                  <a:lnTo>
                    <a:pt x="905" y="215"/>
                  </a:lnTo>
                  <a:lnTo>
                    <a:pt x="903" y="208"/>
                  </a:lnTo>
                  <a:lnTo>
                    <a:pt x="899" y="200"/>
                  </a:lnTo>
                  <a:lnTo>
                    <a:pt x="896" y="194"/>
                  </a:lnTo>
                  <a:lnTo>
                    <a:pt x="893" y="187"/>
                  </a:lnTo>
                  <a:lnTo>
                    <a:pt x="887" y="182"/>
                  </a:lnTo>
                  <a:lnTo>
                    <a:pt x="876" y="172"/>
                  </a:lnTo>
                  <a:lnTo>
                    <a:pt x="864" y="163"/>
                  </a:lnTo>
                  <a:lnTo>
                    <a:pt x="850" y="152"/>
                  </a:lnTo>
                  <a:lnTo>
                    <a:pt x="836" y="139"/>
                  </a:lnTo>
                  <a:lnTo>
                    <a:pt x="828" y="131"/>
                  </a:lnTo>
                  <a:lnTo>
                    <a:pt x="820" y="123"/>
                  </a:lnTo>
                  <a:lnTo>
                    <a:pt x="813" y="112"/>
                  </a:lnTo>
                  <a:lnTo>
                    <a:pt x="805" y="100"/>
                  </a:lnTo>
                  <a:lnTo>
                    <a:pt x="797" y="90"/>
                  </a:lnTo>
                  <a:lnTo>
                    <a:pt x="788" y="80"/>
                  </a:lnTo>
                  <a:lnTo>
                    <a:pt x="777" y="70"/>
                  </a:lnTo>
                  <a:lnTo>
                    <a:pt x="762" y="60"/>
                  </a:lnTo>
                  <a:lnTo>
                    <a:pt x="747" y="50"/>
                  </a:lnTo>
                  <a:lnTo>
                    <a:pt x="731" y="41"/>
                  </a:lnTo>
                  <a:lnTo>
                    <a:pt x="713" y="33"/>
                  </a:lnTo>
                  <a:lnTo>
                    <a:pt x="694" y="25"/>
                  </a:lnTo>
                  <a:lnTo>
                    <a:pt x="676" y="18"/>
                  </a:lnTo>
                  <a:lnTo>
                    <a:pt x="656" y="13"/>
                  </a:lnTo>
                  <a:lnTo>
                    <a:pt x="637" y="9"/>
                  </a:lnTo>
                  <a:lnTo>
                    <a:pt x="619" y="5"/>
                  </a:lnTo>
                  <a:lnTo>
                    <a:pt x="601" y="4"/>
                  </a:lnTo>
                  <a:lnTo>
                    <a:pt x="584" y="5"/>
                  </a:lnTo>
                  <a:lnTo>
                    <a:pt x="576" y="6"/>
                  </a:lnTo>
                  <a:lnTo>
                    <a:pt x="568" y="7"/>
                  </a:lnTo>
                  <a:lnTo>
                    <a:pt x="562" y="10"/>
                  </a:lnTo>
                  <a:lnTo>
                    <a:pt x="554" y="12"/>
                  </a:lnTo>
                  <a:lnTo>
                    <a:pt x="546" y="15"/>
                  </a:lnTo>
                  <a:lnTo>
                    <a:pt x="539" y="17"/>
                  </a:lnTo>
                  <a:lnTo>
                    <a:pt x="532" y="18"/>
                  </a:lnTo>
                  <a:lnTo>
                    <a:pt x="526" y="20"/>
                  </a:lnTo>
                  <a:lnTo>
                    <a:pt x="513" y="18"/>
                  </a:lnTo>
                  <a:lnTo>
                    <a:pt x="501" y="16"/>
                  </a:lnTo>
                  <a:lnTo>
                    <a:pt x="489" y="14"/>
                  </a:lnTo>
                  <a:lnTo>
                    <a:pt x="476" y="11"/>
                  </a:lnTo>
                  <a:lnTo>
                    <a:pt x="462" y="9"/>
                  </a:lnTo>
                  <a:lnTo>
                    <a:pt x="447" y="7"/>
                  </a:lnTo>
                  <a:lnTo>
                    <a:pt x="447" y="7"/>
                  </a:lnTo>
                  <a:lnTo>
                    <a:pt x="300" y="0"/>
                  </a:lnTo>
                  <a:lnTo>
                    <a:pt x="300" y="0"/>
                  </a:lnTo>
                  <a:lnTo>
                    <a:pt x="292" y="2"/>
                  </a:lnTo>
                  <a:lnTo>
                    <a:pt x="285" y="5"/>
                  </a:lnTo>
                  <a:lnTo>
                    <a:pt x="280" y="10"/>
                  </a:lnTo>
                  <a:lnTo>
                    <a:pt x="276" y="14"/>
                  </a:lnTo>
                  <a:lnTo>
                    <a:pt x="272" y="20"/>
                  </a:lnTo>
                  <a:lnTo>
                    <a:pt x="269" y="25"/>
                  </a:lnTo>
                  <a:lnTo>
                    <a:pt x="268" y="32"/>
                  </a:lnTo>
                  <a:lnTo>
                    <a:pt x="266" y="38"/>
                  </a:lnTo>
                  <a:lnTo>
                    <a:pt x="265" y="52"/>
                  </a:lnTo>
                  <a:lnTo>
                    <a:pt x="265" y="69"/>
                  </a:lnTo>
                  <a:lnTo>
                    <a:pt x="266" y="86"/>
                  </a:lnTo>
                  <a:lnTo>
                    <a:pt x="266" y="105"/>
                  </a:lnTo>
                  <a:lnTo>
                    <a:pt x="267" y="119"/>
                  </a:lnTo>
                  <a:lnTo>
                    <a:pt x="269" y="132"/>
                  </a:lnTo>
                  <a:lnTo>
                    <a:pt x="272" y="143"/>
                  </a:lnTo>
                  <a:lnTo>
                    <a:pt x="276" y="152"/>
                  </a:lnTo>
                  <a:lnTo>
                    <a:pt x="285" y="170"/>
                  </a:lnTo>
                  <a:lnTo>
                    <a:pt x="296" y="185"/>
                  </a:lnTo>
                  <a:lnTo>
                    <a:pt x="302" y="194"/>
                  </a:lnTo>
                  <a:lnTo>
                    <a:pt x="306" y="203"/>
                  </a:lnTo>
                  <a:lnTo>
                    <a:pt x="311" y="213"/>
                  </a:lnTo>
                  <a:lnTo>
                    <a:pt x="314" y="225"/>
                  </a:lnTo>
                  <a:lnTo>
                    <a:pt x="315" y="238"/>
                  </a:lnTo>
                  <a:lnTo>
                    <a:pt x="316" y="253"/>
                  </a:lnTo>
                  <a:lnTo>
                    <a:pt x="315" y="271"/>
                  </a:lnTo>
                  <a:lnTo>
                    <a:pt x="312" y="290"/>
                  </a:lnTo>
                  <a:lnTo>
                    <a:pt x="310" y="300"/>
                  </a:lnTo>
                  <a:lnTo>
                    <a:pt x="306" y="310"/>
                  </a:lnTo>
                  <a:lnTo>
                    <a:pt x="302" y="319"/>
                  </a:lnTo>
                  <a:lnTo>
                    <a:pt x="297" y="328"/>
                  </a:lnTo>
                  <a:lnTo>
                    <a:pt x="292" y="335"/>
                  </a:lnTo>
                  <a:lnTo>
                    <a:pt x="285" y="343"/>
                  </a:lnTo>
                  <a:lnTo>
                    <a:pt x="279" y="350"/>
                  </a:lnTo>
                  <a:lnTo>
                    <a:pt x="271" y="356"/>
                  </a:lnTo>
                  <a:lnTo>
                    <a:pt x="255" y="368"/>
                  </a:lnTo>
                  <a:lnTo>
                    <a:pt x="237" y="379"/>
                  </a:lnTo>
                  <a:lnTo>
                    <a:pt x="219" y="389"/>
                  </a:lnTo>
                  <a:lnTo>
                    <a:pt x="200" y="397"/>
                  </a:lnTo>
                  <a:lnTo>
                    <a:pt x="163" y="412"/>
                  </a:lnTo>
                  <a:lnTo>
                    <a:pt x="129" y="423"/>
                  </a:lnTo>
                  <a:lnTo>
                    <a:pt x="114" y="430"/>
                  </a:lnTo>
                  <a:lnTo>
                    <a:pt x="102" y="434"/>
                  </a:lnTo>
                  <a:lnTo>
                    <a:pt x="94" y="439"/>
                  </a:lnTo>
                  <a:lnTo>
                    <a:pt x="88" y="446"/>
                  </a:lnTo>
                  <a:lnTo>
                    <a:pt x="78" y="459"/>
                  </a:lnTo>
                  <a:lnTo>
                    <a:pt x="69" y="470"/>
                  </a:lnTo>
                  <a:lnTo>
                    <a:pt x="58" y="480"/>
                  </a:lnTo>
                  <a:lnTo>
                    <a:pt x="47" y="488"/>
                  </a:lnTo>
                  <a:lnTo>
                    <a:pt x="24" y="502"/>
                  </a:lnTo>
                  <a:lnTo>
                    <a:pt x="0" y="515"/>
                  </a:lnTo>
                  <a:lnTo>
                    <a:pt x="26" y="523"/>
                  </a:lnTo>
                  <a:lnTo>
                    <a:pt x="47" y="529"/>
                  </a:lnTo>
                  <a:lnTo>
                    <a:pt x="67" y="537"/>
                  </a:lnTo>
                  <a:lnTo>
                    <a:pt x="85" y="545"/>
                  </a:lnTo>
                  <a:lnTo>
                    <a:pt x="99" y="552"/>
                  </a:lnTo>
                  <a:lnTo>
                    <a:pt x="112" y="560"/>
                  </a:lnTo>
                  <a:lnTo>
                    <a:pt x="124" y="568"/>
                  </a:lnTo>
                  <a:lnTo>
                    <a:pt x="133" y="575"/>
                  </a:lnTo>
                  <a:lnTo>
                    <a:pt x="141" y="583"/>
                  </a:lnTo>
                  <a:lnTo>
                    <a:pt x="147" y="591"/>
                  </a:lnTo>
                  <a:lnTo>
                    <a:pt x="152" y="598"/>
                  </a:lnTo>
                  <a:lnTo>
                    <a:pt x="155" y="606"/>
                  </a:lnTo>
                  <a:lnTo>
                    <a:pt x="157" y="614"/>
                  </a:lnTo>
                  <a:lnTo>
                    <a:pt x="159" y="621"/>
                  </a:lnTo>
                  <a:lnTo>
                    <a:pt x="160" y="629"/>
                  </a:lnTo>
                  <a:lnTo>
                    <a:pt x="160" y="636"/>
                  </a:lnTo>
                  <a:lnTo>
                    <a:pt x="158" y="664"/>
                  </a:lnTo>
                  <a:lnTo>
                    <a:pt x="157" y="689"/>
                  </a:lnTo>
                  <a:lnTo>
                    <a:pt x="158" y="695"/>
                  </a:lnTo>
                  <a:lnTo>
                    <a:pt x="160" y="699"/>
                  </a:lnTo>
                  <a:lnTo>
                    <a:pt x="164" y="705"/>
                  </a:lnTo>
                  <a:lnTo>
                    <a:pt x="168" y="709"/>
                  </a:lnTo>
                  <a:lnTo>
                    <a:pt x="174" y="714"/>
                  </a:lnTo>
                  <a:lnTo>
                    <a:pt x="180" y="718"/>
                  </a:lnTo>
                  <a:lnTo>
                    <a:pt x="189" y="721"/>
                  </a:lnTo>
                  <a:lnTo>
                    <a:pt x="199" y="725"/>
                  </a:lnTo>
                  <a:lnTo>
                    <a:pt x="204" y="727"/>
                  </a:lnTo>
                  <a:lnTo>
                    <a:pt x="210" y="730"/>
                  </a:lnTo>
                  <a:lnTo>
                    <a:pt x="214" y="737"/>
                  </a:lnTo>
                  <a:lnTo>
                    <a:pt x="219" y="743"/>
                  </a:lnTo>
                  <a:lnTo>
                    <a:pt x="222" y="751"/>
                  </a:lnTo>
                  <a:lnTo>
                    <a:pt x="224" y="759"/>
                  </a:lnTo>
                  <a:lnTo>
                    <a:pt x="226" y="768"/>
                  </a:lnTo>
                  <a:lnTo>
                    <a:pt x="228" y="777"/>
                  </a:lnTo>
                  <a:lnTo>
                    <a:pt x="232" y="812"/>
                  </a:lnTo>
                  <a:lnTo>
                    <a:pt x="232" y="832"/>
                  </a:lnTo>
                  <a:lnTo>
                    <a:pt x="233" y="835"/>
                  </a:lnTo>
                  <a:lnTo>
                    <a:pt x="235" y="839"/>
                  </a:lnTo>
                  <a:lnTo>
                    <a:pt x="238" y="841"/>
                  </a:lnTo>
                  <a:lnTo>
                    <a:pt x="243" y="844"/>
                  </a:lnTo>
                  <a:lnTo>
                    <a:pt x="256" y="851"/>
                  </a:lnTo>
                  <a:lnTo>
                    <a:pt x="273" y="858"/>
                  </a:lnTo>
                  <a:lnTo>
                    <a:pt x="277" y="858"/>
                  </a:lnTo>
                  <a:lnTo>
                    <a:pt x="280" y="857"/>
                  </a:lnTo>
                  <a:lnTo>
                    <a:pt x="283" y="856"/>
                  </a:lnTo>
                  <a:lnTo>
                    <a:pt x="285" y="853"/>
                  </a:lnTo>
                  <a:lnTo>
                    <a:pt x="292" y="845"/>
                  </a:lnTo>
                  <a:lnTo>
                    <a:pt x="297" y="836"/>
                  </a:lnTo>
                  <a:lnTo>
                    <a:pt x="302" y="833"/>
                  </a:lnTo>
                  <a:lnTo>
                    <a:pt x="305" y="829"/>
                  </a:lnTo>
                  <a:lnTo>
                    <a:pt x="310" y="825"/>
                  </a:lnTo>
                  <a:lnTo>
                    <a:pt x="314" y="822"/>
                  </a:lnTo>
                  <a:lnTo>
                    <a:pt x="319" y="820"/>
                  </a:lnTo>
                  <a:lnTo>
                    <a:pt x="325" y="819"/>
                  </a:lnTo>
                  <a:lnTo>
                    <a:pt x="331" y="819"/>
                  </a:lnTo>
                  <a:lnTo>
                    <a:pt x="338" y="820"/>
                  </a:lnTo>
                  <a:lnTo>
                    <a:pt x="346" y="821"/>
                  </a:lnTo>
                  <a:lnTo>
                    <a:pt x="352" y="821"/>
                  </a:lnTo>
                  <a:lnTo>
                    <a:pt x="359" y="820"/>
                  </a:lnTo>
                  <a:lnTo>
                    <a:pt x="364" y="819"/>
                  </a:lnTo>
                  <a:lnTo>
                    <a:pt x="369" y="817"/>
                  </a:lnTo>
                  <a:lnTo>
                    <a:pt x="372" y="814"/>
                  </a:lnTo>
                  <a:lnTo>
                    <a:pt x="375" y="811"/>
                  </a:lnTo>
                  <a:lnTo>
                    <a:pt x="378" y="808"/>
                  </a:lnTo>
                  <a:lnTo>
                    <a:pt x="382" y="799"/>
                  </a:lnTo>
                  <a:lnTo>
                    <a:pt x="384" y="789"/>
                  </a:lnTo>
                  <a:lnTo>
                    <a:pt x="386" y="778"/>
                  </a:lnTo>
                  <a:lnTo>
                    <a:pt x="387" y="767"/>
                  </a:lnTo>
                  <a:lnTo>
                    <a:pt x="390" y="756"/>
                  </a:lnTo>
                  <a:lnTo>
                    <a:pt x="393" y="745"/>
                  </a:lnTo>
                  <a:lnTo>
                    <a:pt x="396" y="740"/>
                  </a:lnTo>
                  <a:lnTo>
                    <a:pt x="398" y="735"/>
                  </a:lnTo>
                  <a:lnTo>
                    <a:pt x="402" y="731"/>
                  </a:lnTo>
                  <a:lnTo>
                    <a:pt x="406" y="727"/>
                  </a:lnTo>
                  <a:lnTo>
                    <a:pt x="410" y="723"/>
                  </a:lnTo>
                  <a:lnTo>
                    <a:pt x="417" y="720"/>
                  </a:lnTo>
                  <a:lnTo>
                    <a:pt x="424" y="718"/>
                  </a:lnTo>
                  <a:lnTo>
                    <a:pt x="431" y="716"/>
                  </a:lnTo>
                  <a:lnTo>
                    <a:pt x="439" y="715"/>
                  </a:lnTo>
                  <a:lnTo>
                    <a:pt x="449" y="715"/>
                  </a:lnTo>
                  <a:lnTo>
                    <a:pt x="460" y="715"/>
                  </a:lnTo>
                  <a:lnTo>
                    <a:pt x="472" y="717"/>
                  </a:lnTo>
                  <a:lnTo>
                    <a:pt x="482" y="717"/>
                  </a:lnTo>
                  <a:lnTo>
                    <a:pt x="490" y="717"/>
                  </a:lnTo>
                  <a:lnTo>
                    <a:pt x="499" y="717"/>
                  </a:lnTo>
                  <a:lnTo>
                    <a:pt x="507" y="715"/>
                  </a:lnTo>
                  <a:lnTo>
                    <a:pt x="513" y="712"/>
                  </a:lnTo>
                  <a:lnTo>
                    <a:pt x="520" y="710"/>
                  </a:lnTo>
                  <a:lnTo>
                    <a:pt x="526" y="707"/>
                  </a:lnTo>
                  <a:lnTo>
                    <a:pt x="531" y="704"/>
                  </a:lnTo>
                  <a:lnTo>
                    <a:pt x="540" y="695"/>
                  </a:lnTo>
                  <a:lnTo>
                    <a:pt x="547" y="685"/>
                  </a:lnTo>
                  <a:lnTo>
                    <a:pt x="554" y="674"/>
                  </a:lnTo>
                  <a:lnTo>
                    <a:pt x="560" y="663"/>
                  </a:lnTo>
                  <a:lnTo>
                    <a:pt x="568" y="641"/>
                  </a:lnTo>
                  <a:lnTo>
                    <a:pt x="578" y="623"/>
                  </a:lnTo>
                  <a:lnTo>
                    <a:pt x="581" y="618"/>
                  </a:lnTo>
                  <a:lnTo>
                    <a:pt x="585" y="615"/>
                  </a:lnTo>
                  <a:lnTo>
                    <a:pt x="588" y="613"/>
                  </a:lnTo>
                  <a:lnTo>
                    <a:pt x="592" y="611"/>
                  </a:lnTo>
                  <a:lnTo>
                    <a:pt x="596" y="608"/>
                  </a:lnTo>
                  <a:lnTo>
                    <a:pt x="601" y="607"/>
                  </a:lnTo>
                  <a:lnTo>
                    <a:pt x="606" y="607"/>
                  </a:lnTo>
                  <a:lnTo>
                    <a:pt x="611" y="608"/>
                  </a:lnTo>
                  <a:lnTo>
                    <a:pt x="621" y="608"/>
                  </a:lnTo>
                  <a:lnTo>
                    <a:pt x="629" y="607"/>
                  </a:lnTo>
                  <a:lnTo>
                    <a:pt x="631" y="605"/>
                  </a:lnTo>
                  <a:lnTo>
                    <a:pt x="633" y="604"/>
                  </a:lnTo>
                  <a:lnTo>
                    <a:pt x="634" y="602"/>
                  </a:lnTo>
                  <a:lnTo>
                    <a:pt x="635" y="598"/>
                  </a:lnTo>
                  <a:lnTo>
                    <a:pt x="638" y="585"/>
                  </a:lnTo>
                  <a:lnTo>
                    <a:pt x="643" y="569"/>
                  </a:lnTo>
                  <a:lnTo>
                    <a:pt x="647" y="560"/>
                  </a:lnTo>
                  <a:lnTo>
                    <a:pt x="654" y="551"/>
                  </a:lnTo>
                  <a:lnTo>
                    <a:pt x="658" y="546"/>
                  </a:lnTo>
                  <a:lnTo>
                    <a:pt x="663" y="541"/>
                  </a:lnTo>
                  <a:lnTo>
                    <a:pt x="669" y="537"/>
                  </a:lnTo>
                  <a:lnTo>
                    <a:pt x="676" y="533"/>
                  </a:lnTo>
                  <a:lnTo>
                    <a:pt x="683" y="528"/>
                  </a:lnTo>
                  <a:lnTo>
                    <a:pt x="692" y="525"/>
                  </a:lnTo>
                  <a:lnTo>
                    <a:pt x="702" y="521"/>
                  </a:lnTo>
                  <a:lnTo>
                    <a:pt x="714" y="517"/>
                  </a:lnTo>
                  <a:lnTo>
                    <a:pt x="726" y="514"/>
                  </a:lnTo>
                  <a:lnTo>
                    <a:pt x="740" y="511"/>
                  </a:lnTo>
                  <a:lnTo>
                    <a:pt x="757" y="507"/>
                  </a:lnTo>
                  <a:lnTo>
                    <a:pt x="773" y="505"/>
                  </a:lnTo>
                  <a:lnTo>
                    <a:pt x="780" y="504"/>
                  </a:lnTo>
                  <a:lnTo>
                    <a:pt x="785" y="505"/>
                  </a:lnTo>
                  <a:lnTo>
                    <a:pt x="791" y="506"/>
                  </a:lnTo>
                  <a:lnTo>
                    <a:pt x="795" y="507"/>
                  </a:lnTo>
                  <a:lnTo>
                    <a:pt x="804" y="512"/>
                  </a:lnTo>
                  <a:lnTo>
                    <a:pt x="812" y="520"/>
                  </a:lnTo>
                  <a:lnTo>
                    <a:pt x="826" y="537"/>
                  </a:lnTo>
                  <a:lnTo>
                    <a:pt x="845" y="559"/>
                  </a:lnTo>
                  <a:lnTo>
                    <a:pt x="856" y="570"/>
                  </a:lnTo>
                  <a:lnTo>
                    <a:pt x="869" y="581"/>
                  </a:lnTo>
                  <a:lnTo>
                    <a:pt x="875" y="586"/>
                  </a:lnTo>
                  <a:lnTo>
                    <a:pt x="884" y="592"/>
                  </a:lnTo>
                  <a:lnTo>
                    <a:pt x="893" y="597"/>
                  </a:lnTo>
                  <a:lnTo>
                    <a:pt x="903" y="602"/>
                  </a:lnTo>
                  <a:lnTo>
                    <a:pt x="914" y="606"/>
                  </a:lnTo>
                  <a:lnTo>
                    <a:pt x="926" y="611"/>
                  </a:lnTo>
                  <a:lnTo>
                    <a:pt x="938" y="614"/>
                  </a:lnTo>
                  <a:lnTo>
                    <a:pt x="952" y="617"/>
                  </a:lnTo>
                  <a:lnTo>
                    <a:pt x="966" y="620"/>
                  </a:lnTo>
                  <a:lnTo>
                    <a:pt x="983" y="623"/>
                  </a:lnTo>
                  <a:lnTo>
                    <a:pt x="1000" y="625"/>
                  </a:lnTo>
                  <a:lnTo>
                    <a:pt x="1019" y="626"/>
                  </a:lnTo>
                  <a:lnTo>
                    <a:pt x="1024" y="627"/>
                  </a:lnTo>
                  <a:lnTo>
                    <a:pt x="1030" y="629"/>
                  </a:lnTo>
                  <a:lnTo>
                    <a:pt x="1033" y="632"/>
                  </a:lnTo>
                  <a:lnTo>
                    <a:pt x="1035" y="636"/>
                  </a:lnTo>
                  <a:lnTo>
                    <a:pt x="1039" y="647"/>
                  </a:lnTo>
                  <a:lnTo>
                    <a:pt x="1040" y="659"/>
                  </a:lnTo>
                  <a:lnTo>
                    <a:pt x="1041" y="670"/>
                  </a:lnTo>
                  <a:lnTo>
                    <a:pt x="1044" y="681"/>
                  </a:lnTo>
                  <a:lnTo>
                    <a:pt x="1047" y="685"/>
                  </a:lnTo>
                  <a:lnTo>
                    <a:pt x="1051" y="687"/>
                  </a:lnTo>
                  <a:lnTo>
                    <a:pt x="1056" y="689"/>
                  </a:lnTo>
                  <a:lnTo>
                    <a:pt x="1063" y="691"/>
                  </a:lnTo>
                  <a:lnTo>
                    <a:pt x="1069" y="689"/>
                  </a:lnTo>
                  <a:lnTo>
                    <a:pt x="1075" y="688"/>
                  </a:lnTo>
                  <a:lnTo>
                    <a:pt x="1080" y="685"/>
                  </a:lnTo>
                  <a:lnTo>
                    <a:pt x="1084" y="681"/>
                  </a:lnTo>
                  <a:lnTo>
                    <a:pt x="1090" y="672"/>
                  </a:lnTo>
                  <a:lnTo>
                    <a:pt x="1096" y="662"/>
                  </a:lnTo>
                  <a:lnTo>
                    <a:pt x="1098" y="658"/>
                  </a:lnTo>
                  <a:lnTo>
                    <a:pt x="1101" y="653"/>
                  </a:lnTo>
                  <a:lnTo>
                    <a:pt x="1104" y="650"/>
                  </a:lnTo>
                  <a:lnTo>
                    <a:pt x="1108" y="648"/>
                  </a:lnTo>
                  <a:lnTo>
                    <a:pt x="1111" y="648"/>
                  </a:lnTo>
                  <a:lnTo>
                    <a:pt x="1115" y="648"/>
                  </a:lnTo>
                  <a:lnTo>
                    <a:pt x="1121" y="650"/>
                  </a:lnTo>
                  <a:lnTo>
                    <a:pt x="1128" y="654"/>
                  </a:lnTo>
                  <a:lnTo>
                    <a:pt x="1128" y="654"/>
                  </a:lnTo>
                  <a:lnTo>
                    <a:pt x="1145" y="719"/>
                  </a:lnTo>
                  <a:lnTo>
                    <a:pt x="1145" y="719"/>
                  </a:lnTo>
                  <a:lnTo>
                    <a:pt x="1160" y="721"/>
                  </a:lnTo>
                  <a:lnTo>
                    <a:pt x="1172" y="723"/>
                  </a:lnTo>
                  <a:lnTo>
                    <a:pt x="1182" y="727"/>
                  </a:lnTo>
                  <a:lnTo>
                    <a:pt x="1191" y="731"/>
                  </a:lnTo>
                  <a:lnTo>
                    <a:pt x="1198" y="735"/>
                  </a:lnTo>
                  <a:lnTo>
                    <a:pt x="1202" y="740"/>
                  </a:lnTo>
                  <a:lnTo>
                    <a:pt x="1205" y="745"/>
                  </a:lnTo>
                  <a:lnTo>
                    <a:pt x="1208" y="751"/>
                  </a:lnTo>
                  <a:lnTo>
                    <a:pt x="1210" y="757"/>
                  </a:lnTo>
                  <a:lnTo>
                    <a:pt x="1210" y="765"/>
                  </a:lnTo>
                  <a:lnTo>
                    <a:pt x="1210" y="773"/>
                  </a:lnTo>
                  <a:lnTo>
                    <a:pt x="1210" y="782"/>
                  </a:lnTo>
                  <a:lnTo>
                    <a:pt x="1208" y="800"/>
                  </a:lnTo>
                  <a:lnTo>
                    <a:pt x="1208" y="822"/>
                  </a:lnTo>
                  <a:lnTo>
                    <a:pt x="1223" y="823"/>
                  </a:lnTo>
                  <a:lnTo>
                    <a:pt x="1238" y="822"/>
                  </a:lnTo>
                  <a:lnTo>
                    <a:pt x="1247" y="821"/>
                  </a:lnTo>
                  <a:lnTo>
                    <a:pt x="1256" y="820"/>
                  </a:lnTo>
                  <a:lnTo>
                    <a:pt x="1265" y="817"/>
                  </a:lnTo>
                  <a:lnTo>
                    <a:pt x="1274" y="813"/>
                  </a:lnTo>
                  <a:lnTo>
                    <a:pt x="1293" y="803"/>
                  </a:lnTo>
                  <a:lnTo>
                    <a:pt x="1312" y="793"/>
                  </a:lnTo>
                  <a:lnTo>
                    <a:pt x="1349" y="764"/>
                  </a:lnTo>
                  <a:lnTo>
                    <a:pt x="1385" y="737"/>
                  </a:lnTo>
                  <a:lnTo>
                    <a:pt x="1394" y="721"/>
                  </a:lnTo>
                  <a:lnTo>
                    <a:pt x="1403" y="709"/>
                  </a:lnTo>
                  <a:lnTo>
                    <a:pt x="1407" y="706"/>
                  </a:lnTo>
                  <a:lnTo>
                    <a:pt x="1412" y="703"/>
                  </a:lnTo>
                  <a:lnTo>
                    <a:pt x="1415" y="699"/>
                  </a:lnTo>
                  <a:lnTo>
                    <a:pt x="1419" y="698"/>
                  </a:lnTo>
                  <a:lnTo>
                    <a:pt x="1422" y="697"/>
                  </a:lnTo>
                  <a:lnTo>
                    <a:pt x="1426" y="697"/>
                  </a:lnTo>
                  <a:lnTo>
                    <a:pt x="1429" y="698"/>
                  </a:lnTo>
                  <a:lnTo>
                    <a:pt x="1432" y="699"/>
                  </a:lnTo>
                  <a:lnTo>
                    <a:pt x="1438" y="703"/>
                  </a:lnTo>
                  <a:lnTo>
                    <a:pt x="1443" y="708"/>
                  </a:lnTo>
                  <a:lnTo>
                    <a:pt x="1453" y="721"/>
                  </a:lnTo>
                  <a:lnTo>
                    <a:pt x="1462" y="735"/>
                  </a:lnTo>
                  <a:lnTo>
                    <a:pt x="1465" y="741"/>
                  </a:lnTo>
                  <a:lnTo>
                    <a:pt x="1470" y="745"/>
                  </a:lnTo>
                  <a:lnTo>
                    <a:pt x="1471" y="746"/>
                  </a:lnTo>
                  <a:lnTo>
                    <a:pt x="1472" y="748"/>
                  </a:lnTo>
                  <a:lnTo>
                    <a:pt x="1474" y="748"/>
                  </a:lnTo>
                  <a:lnTo>
                    <a:pt x="1475" y="748"/>
                  </a:lnTo>
                  <a:lnTo>
                    <a:pt x="1485" y="743"/>
                  </a:lnTo>
                  <a:lnTo>
                    <a:pt x="1494" y="741"/>
                  </a:lnTo>
                  <a:lnTo>
                    <a:pt x="1504" y="740"/>
                  </a:lnTo>
                  <a:lnTo>
                    <a:pt x="1512" y="740"/>
                  </a:lnTo>
                  <a:lnTo>
                    <a:pt x="1520" y="741"/>
                  </a:lnTo>
                  <a:lnTo>
                    <a:pt x="1529" y="743"/>
                  </a:lnTo>
                  <a:lnTo>
                    <a:pt x="1537" y="745"/>
                  </a:lnTo>
                  <a:lnTo>
                    <a:pt x="1545" y="750"/>
                  </a:lnTo>
                  <a:lnTo>
                    <a:pt x="1553" y="754"/>
                  </a:lnTo>
                  <a:lnTo>
                    <a:pt x="1561" y="760"/>
                  </a:lnTo>
                  <a:lnTo>
                    <a:pt x="1568" y="766"/>
                  </a:lnTo>
                  <a:lnTo>
                    <a:pt x="1576" y="773"/>
                  </a:lnTo>
                  <a:lnTo>
                    <a:pt x="1590" y="787"/>
                  </a:lnTo>
                  <a:lnTo>
                    <a:pt x="1606" y="802"/>
                  </a:lnTo>
                  <a:lnTo>
                    <a:pt x="1620" y="819"/>
                  </a:lnTo>
                  <a:lnTo>
                    <a:pt x="1635" y="835"/>
                  </a:lnTo>
                  <a:lnTo>
                    <a:pt x="1651" y="851"/>
                  </a:lnTo>
                  <a:lnTo>
                    <a:pt x="1667" y="865"/>
                  </a:lnTo>
                  <a:lnTo>
                    <a:pt x="1676" y="870"/>
                  </a:lnTo>
                  <a:lnTo>
                    <a:pt x="1685" y="877"/>
                  </a:lnTo>
                  <a:lnTo>
                    <a:pt x="1693" y="881"/>
                  </a:lnTo>
                  <a:lnTo>
                    <a:pt x="1702" y="886"/>
                  </a:lnTo>
                  <a:lnTo>
                    <a:pt x="1711" y="889"/>
                  </a:lnTo>
                  <a:lnTo>
                    <a:pt x="1721" y="892"/>
                  </a:lnTo>
                  <a:lnTo>
                    <a:pt x="1731" y="893"/>
                  </a:lnTo>
                  <a:lnTo>
                    <a:pt x="1742" y="894"/>
                  </a:lnTo>
                  <a:lnTo>
                    <a:pt x="1753" y="893"/>
                  </a:lnTo>
                  <a:lnTo>
                    <a:pt x="1762" y="890"/>
                  </a:lnTo>
                  <a:lnTo>
                    <a:pt x="1771" y="886"/>
                  </a:lnTo>
                  <a:lnTo>
                    <a:pt x="1780" y="881"/>
                  </a:lnTo>
                  <a:lnTo>
                    <a:pt x="1788" y="877"/>
                  </a:lnTo>
                  <a:lnTo>
                    <a:pt x="1794" y="875"/>
                  </a:lnTo>
                  <a:lnTo>
                    <a:pt x="1797" y="874"/>
                  </a:lnTo>
                  <a:lnTo>
                    <a:pt x="1801" y="874"/>
                  </a:lnTo>
                  <a:lnTo>
                    <a:pt x="1805" y="875"/>
                  </a:lnTo>
                  <a:lnTo>
                    <a:pt x="1808" y="876"/>
                  </a:lnTo>
                  <a:lnTo>
                    <a:pt x="1822" y="885"/>
                  </a:lnTo>
                  <a:lnTo>
                    <a:pt x="1833" y="891"/>
                  </a:lnTo>
                  <a:lnTo>
                    <a:pt x="1842" y="896"/>
                  </a:lnTo>
                  <a:lnTo>
                    <a:pt x="1851" y="900"/>
                  </a:lnTo>
                  <a:lnTo>
                    <a:pt x="1858" y="902"/>
                  </a:lnTo>
                  <a:lnTo>
                    <a:pt x="1864" y="903"/>
                  </a:lnTo>
                  <a:lnTo>
                    <a:pt x="1870" y="903"/>
                  </a:lnTo>
                  <a:lnTo>
                    <a:pt x="1875" y="902"/>
                  </a:lnTo>
                  <a:lnTo>
                    <a:pt x="1891" y="896"/>
                  </a:lnTo>
                  <a:lnTo>
                    <a:pt x="1908" y="887"/>
                  </a:lnTo>
                  <a:lnTo>
                    <a:pt x="1937" y="879"/>
                  </a:lnTo>
                  <a:lnTo>
                    <a:pt x="1959" y="871"/>
                  </a:lnTo>
                  <a:lnTo>
                    <a:pt x="1967" y="867"/>
                  </a:lnTo>
                  <a:lnTo>
                    <a:pt x="1975" y="864"/>
                  </a:lnTo>
                  <a:lnTo>
                    <a:pt x="1983" y="859"/>
                  </a:lnTo>
                  <a:lnTo>
                    <a:pt x="1989" y="855"/>
                  </a:lnTo>
                  <a:lnTo>
                    <a:pt x="2000" y="844"/>
                  </a:lnTo>
                  <a:lnTo>
                    <a:pt x="2010" y="832"/>
                  </a:lnTo>
                  <a:lnTo>
                    <a:pt x="2021" y="819"/>
                  </a:lnTo>
                  <a:lnTo>
                    <a:pt x="2032" y="801"/>
                  </a:lnTo>
                  <a:lnTo>
                    <a:pt x="2039" y="793"/>
                  </a:lnTo>
                  <a:lnTo>
                    <a:pt x="2046" y="784"/>
                  </a:lnTo>
                  <a:lnTo>
                    <a:pt x="2054" y="777"/>
                  </a:lnTo>
                  <a:lnTo>
                    <a:pt x="2061" y="769"/>
                  </a:lnTo>
                  <a:lnTo>
                    <a:pt x="2069" y="764"/>
                  </a:lnTo>
                  <a:lnTo>
                    <a:pt x="2077" y="759"/>
                  </a:lnTo>
                  <a:lnTo>
                    <a:pt x="2085" y="754"/>
                  </a:lnTo>
                  <a:lnTo>
                    <a:pt x="2094" y="750"/>
                  </a:lnTo>
                  <a:lnTo>
                    <a:pt x="2110" y="743"/>
                  </a:lnTo>
                  <a:lnTo>
                    <a:pt x="2126" y="739"/>
                  </a:lnTo>
                  <a:lnTo>
                    <a:pt x="2143" y="735"/>
                  </a:lnTo>
                  <a:lnTo>
                    <a:pt x="2159" y="734"/>
                  </a:lnTo>
                  <a:lnTo>
                    <a:pt x="2175" y="733"/>
                  </a:lnTo>
                  <a:lnTo>
                    <a:pt x="2188" y="734"/>
                  </a:lnTo>
                  <a:lnTo>
                    <a:pt x="2201" y="735"/>
                  </a:lnTo>
                  <a:lnTo>
                    <a:pt x="2212" y="738"/>
                  </a:lnTo>
                  <a:lnTo>
                    <a:pt x="2228" y="741"/>
                  </a:lnTo>
                  <a:lnTo>
                    <a:pt x="2234" y="742"/>
                  </a:lnTo>
                  <a:lnTo>
                    <a:pt x="2238" y="748"/>
                  </a:lnTo>
                  <a:lnTo>
                    <a:pt x="2245" y="750"/>
                  </a:lnTo>
                  <a:lnTo>
                    <a:pt x="2250" y="752"/>
                  </a:lnTo>
                  <a:lnTo>
                    <a:pt x="2257" y="752"/>
                  </a:lnTo>
                  <a:lnTo>
                    <a:pt x="2265" y="752"/>
                  </a:lnTo>
                  <a:lnTo>
                    <a:pt x="2271" y="750"/>
                  </a:lnTo>
                  <a:lnTo>
                    <a:pt x="2279" y="748"/>
                  </a:lnTo>
                  <a:lnTo>
                    <a:pt x="2287" y="744"/>
                  </a:lnTo>
                  <a:lnTo>
                    <a:pt x="2301" y="738"/>
                  </a:lnTo>
                  <a:lnTo>
                    <a:pt x="2315" y="731"/>
                  </a:lnTo>
                  <a:lnTo>
                    <a:pt x="2321" y="729"/>
                  </a:lnTo>
                  <a:lnTo>
                    <a:pt x="2327" y="726"/>
                  </a:lnTo>
                  <a:lnTo>
                    <a:pt x="2333" y="725"/>
                  </a:lnTo>
                  <a:lnTo>
                    <a:pt x="2337" y="725"/>
                  </a:lnTo>
                  <a:lnTo>
                    <a:pt x="2348" y="725"/>
                  </a:lnTo>
                  <a:lnTo>
                    <a:pt x="2359" y="726"/>
                  </a:lnTo>
                  <a:lnTo>
                    <a:pt x="2370" y="728"/>
                  </a:lnTo>
                  <a:lnTo>
                    <a:pt x="2380" y="730"/>
                  </a:lnTo>
                  <a:lnTo>
                    <a:pt x="2401" y="737"/>
                  </a:lnTo>
                  <a:lnTo>
                    <a:pt x="2419" y="745"/>
                  </a:lnTo>
                  <a:lnTo>
                    <a:pt x="2438" y="755"/>
                  </a:lnTo>
                  <a:lnTo>
                    <a:pt x="2456" y="765"/>
                  </a:lnTo>
                  <a:lnTo>
                    <a:pt x="2473" y="776"/>
                  </a:lnTo>
                  <a:lnTo>
                    <a:pt x="2489" y="786"/>
                  </a:lnTo>
                  <a:lnTo>
                    <a:pt x="2511" y="754"/>
                  </a:lnTo>
                  <a:lnTo>
                    <a:pt x="2533" y="721"/>
                  </a:lnTo>
                  <a:lnTo>
                    <a:pt x="2553" y="688"/>
                  </a:lnTo>
                  <a:lnTo>
                    <a:pt x="2573" y="654"/>
                  </a:lnTo>
                  <a:lnTo>
                    <a:pt x="2589" y="620"/>
                  </a:lnTo>
                  <a:lnTo>
                    <a:pt x="2605" y="587"/>
                  </a:lnTo>
                  <a:lnTo>
                    <a:pt x="2610" y="571"/>
                  </a:lnTo>
                  <a:lnTo>
                    <a:pt x="2615" y="555"/>
                  </a:lnTo>
                  <a:lnTo>
                    <a:pt x="2620" y="538"/>
                  </a:lnTo>
                  <a:lnTo>
                    <a:pt x="2623" y="523"/>
                  </a:lnTo>
                  <a:lnTo>
                    <a:pt x="2626" y="496"/>
                  </a:lnTo>
                  <a:lnTo>
                    <a:pt x="2629" y="466"/>
                  </a:lnTo>
                  <a:lnTo>
                    <a:pt x="2630" y="433"/>
                  </a:lnTo>
                  <a:lnTo>
                    <a:pt x="2630" y="398"/>
                  </a:lnTo>
                  <a:lnTo>
                    <a:pt x="2630" y="363"/>
                  </a:lnTo>
                  <a:lnTo>
                    <a:pt x="2630" y="330"/>
                  </a:lnTo>
                  <a:lnTo>
                    <a:pt x="2630" y="299"/>
                  </a:lnTo>
                  <a:lnTo>
                    <a:pt x="2631" y="273"/>
                  </a:lnTo>
                  <a:lnTo>
                    <a:pt x="2630" y="259"/>
                  </a:lnTo>
                  <a:lnTo>
                    <a:pt x="2629" y="245"/>
                  </a:lnTo>
                  <a:lnTo>
                    <a:pt x="2626" y="234"/>
                  </a:lnTo>
                  <a:lnTo>
                    <a:pt x="2625" y="223"/>
                  </a:lnTo>
                  <a:lnTo>
                    <a:pt x="2625" y="223"/>
                  </a:lnTo>
                  <a:lnTo>
                    <a:pt x="2625" y="223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4975014" y="2452931"/>
              <a:ext cx="479284" cy="591384"/>
            </a:xfrm>
            <a:custGeom>
              <a:avLst/>
              <a:gdLst/>
              <a:ahLst/>
              <a:cxnLst>
                <a:cxn ang="0">
                  <a:pos x="1086" y="1939"/>
                </a:cxn>
                <a:cxn ang="0">
                  <a:pos x="1132" y="1837"/>
                </a:cxn>
                <a:cxn ang="0">
                  <a:pos x="1089" y="1780"/>
                </a:cxn>
                <a:cxn ang="0">
                  <a:pos x="1081" y="1652"/>
                </a:cxn>
                <a:cxn ang="0">
                  <a:pos x="1122" y="1547"/>
                </a:cxn>
                <a:cxn ang="0">
                  <a:pos x="1120" y="1447"/>
                </a:cxn>
                <a:cxn ang="0">
                  <a:pos x="1154" y="1380"/>
                </a:cxn>
                <a:cxn ang="0">
                  <a:pos x="1217" y="1365"/>
                </a:cxn>
                <a:cxn ang="0">
                  <a:pos x="1289" y="1316"/>
                </a:cxn>
                <a:cxn ang="0">
                  <a:pos x="1349" y="1195"/>
                </a:cxn>
                <a:cxn ang="0">
                  <a:pos x="1420" y="1093"/>
                </a:cxn>
                <a:cxn ang="0">
                  <a:pos x="1460" y="1002"/>
                </a:cxn>
                <a:cxn ang="0">
                  <a:pos x="1543" y="917"/>
                </a:cxn>
                <a:cxn ang="0">
                  <a:pos x="1648" y="883"/>
                </a:cxn>
                <a:cxn ang="0">
                  <a:pos x="1679" y="851"/>
                </a:cxn>
                <a:cxn ang="0">
                  <a:pos x="1570" y="806"/>
                </a:cxn>
                <a:cxn ang="0">
                  <a:pos x="1471" y="715"/>
                </a:cxn>
                <a:cxn ang="0">
                  <a:pos x="1378" y="646"/>
                </a:cxn>
                <a:cxn ang="0">
                  <a:pos x="1316" y="575"/>
                </a:cxn>
                <a:cxn ang="0">
                  <a:pos x="1209" y="446"/>
                </a:cxn>
                <a:cxn ang="0">
                  <a:pos x="1013" y="308"/>
                </a:cxn>
                <a:cxn ang="0">
                  <a:pos x="824" y="173"/>
                </a:cxn>
                <a:cxn ang="0">
                  <a:pos x="622" y="48"/>
                </a:cxn>
                <a:cxn ang="0">
                  <a:pos x="498" y="1"/>
                </a:cxn>
                <a:cxn ang="0">
                  <a:pos x="334" y="14"/>
                </a:cxn>
                <a:cxn ang="0">
                  <a:pos x="78" y="73"/>
                </a:cxn>
                <a:cxn ang="0">
                  <a:pos x="35" y="132"/>
                </a:cxn>
                <a:cxn ang="0">
                  <a:pos x="1" y="171"/>
                </a:cxn>
                <a:cxn ang="0">
                  <a:pos x="48" y="205"/>
                </a:cxn>
                <a:cxn ang="0">
                  <a:pos x="35" y="245"/>
                </a:cxn>
                <a:cxn ang="0">
                  <a:pos x="30" y="296"/>
                </a:cxn>
                <a:cxn ang="0">
                  <a:pos x="86" y="456"/>
                </a:cxn>
                <a:cxn ang="0">
                  <a:pos x="126" y="576"/>
                </a:cxn>
                <a:cxn ang="0">
                  <a:pos x="94" y="665"/>
                </a:cxn>
                <a:cxn ang="0">
                  <a:pos x="88" y="770"/>
                </a:cxn>
                <a:cxn ang="0">
                  <a:pos x="128" y="865"/>
                </a:cxn>
                <a:cxn ang="0">
                  <a:pos x="131" y="987"/>
                </a:cxn>
                <a:cxn ang="0">
                  <a:pos x="125" y="1127"/>
                </a:cxn>
                <a:cxn ang="0">
                  <a:pos x="173" y="1198"/>
                </a:cxn>
                <a:cxn ang="0">
                  <a:pos x="211" y="1308"/>
                </a:cxn>
                <a:cxn ang="0">
                  <a:pos x="235" y="1445"/>
                </a:cxn>
                <a:cxn ang="0">
                  <a:pos x="253" y="1499"/>
                </a:cxn>
                <a:cxn ang="0">
                  <a:pos x="334" y="1556"/>
                </a:cxn>
                <a:cxn ang="0">
                  <a:pos x="362" y="1611"/>
                </a:cxn>
                <a:cxn ang="0">
                  <a:pos x="346" y="1687"/>
                </a:cxn>
                <a:cxn ang="0">
                  <a:pos x="307" y="1757"/>
                </a:cxn>
                <a:cxn ang="0">
                  <a:pos x="437" y="1844"/>
                </a:cxn>
                <a:cxn ang="0">
                  <a:pos x="522" y="1855"/>
                </a:cxn>
                <a:cxn ang="0">
                  <a:pos x="574" y="1842"/>
                </a:cxn>
                <a:cxn ang="0">
                  <a:pos x="703" y="1870"/>
                </a:cxn>
                <a:cxn ang="0">
                  <a:pos x="795" y="1937"/>
                </a:cxn>
                <a:cxn ang="0">
                  <a:pos x="866" y="2009"/>
                </a:cxn>
                <a:cxn ang="0">
                  <a:pos x="897" y="2057"/>
                </a:cxn>
                <a:cxn ang="0">
                  <a:pos x="925" y="2067"/>
                </a:cxn>
                <a:cxn ang="0">
                  <a:pos x="1012" y="2001"/>
                </a:cxn>
                <a:cxn ang="0">
                  <a:pos x="1048" y="1999"/>
                </a:cxn>
              </a:cxnLst>
              <a:rect l="0" t="0" r="r" b="b"/>
              <a:pathLst>
                <a:path w="1679" h="2069">
                  <a:moveTo>
                    <a:pt x="1053" y="2001"/>
                  </a:moveTo>
                  <a:lnTo>
                    <a:pt x="1055" y="1994"/>
                  </a:lnTo>
                  <a:lnTo>
                    <a:pt x="1057" y="1986"/>
                  </a:lnTo>
                  <a:lnTo>
                    <a:pt x="1060" y="1978"/>
                  </a:lnTo>
                  <a:lnTo>
                    <a:pt x="1065" y="1971"/>
                  </a:lnTo>
                  <a:lnTo>
                    <a:pt x="1075" y="1954"/>
                  </a:lnTo>
                  <a:lnTo>
                    <a:pt x="1086" y="1939"/>
                  </a:lnTo>
                  <a:lnTo>
                    <a:pt x="1108" y="1909"/>
                  </a:lnTo>
                  <a:lnTo>
                    <a:pt x="1125" y="1885"/>
                  </a:lnTo>
                  <a:lnTo>
                    <a:pt x="1131" y="1872"/>
                  </a:lnTo>
                  <a:lnTo>
                    <a:pt x="1135" y="1861"/>
                  </a:lnTo>
                  <a:lnTo>
                    <a:pt x="1136" y="1852"/>
                  </a:lnTo>
                  <a:lnTo>
                    <a:pt x="1135" y="1843"/>
                  </a:lnTo>
                  <a:lnTo>
                    <a:pt x="1132" y="1837"/>
                  </a:lnTo>
                  <a:lnTo>
                    <a:pt x="1127" y="1830"/>
                  </a:lnTo>
                  <a:lnTo>
                    <a:pt x="1122" y="1824"/>
                  </a:lnTo>
                  <a:lnTo>
                    <a:pt x="1115" y="1817"/>
                  </a:lnTo>
                  <a:lnTo>
                    <a:pt x="1109" y="1811"/>
                  </a:lnTo>
                  <a:lnTo>
                    <a:pt x="1102" y="1802"/>
                  </a:lnTo>
                  <a:lnTo>
                    <a:pt x="1096" y="1792"/>
                  </a:lnTo>
                  <a:lnTo>
                    <a:pt x="1089" y="1780"/>
                  </a:lnTo>
                  <a:lnTo>
                    <a:pt x="1084" y="1766"/>
                  </a:lnTo>
                  <a:lnTo>
                    <a:pt x="1080" y="1749"/>
                  </a:lnTo>
                  <a:lnTo>
                    <a:pt x="1077" y="1728"/>
                  </a:lnTo>
                  <a:lnTo>
                    <a:pt x="1076" y="1705"/>
                  </a:lnTo>
                  <a:lnTo>
                    <a:pt x="1077" y="1686"/>
                  </a:lnTo>
                  <a:lnTo>
                    <a:pt x="1078" y="1668"/>
                  </a:lnTo>
                  <a:lnTo>
                    <a:pt x="1081" y="1652"/>
                  </a:lnTo>
                  <a:lnTo>
                    <a:pt x="1085" y="1637"/>
                  </a:lnTo>
                  <a:lnTo>
                    <a:pt x="1088" y="1624"/>
                  </a:lnTo>
                  <a:lnTo>
                    <a:pt x="1093" y="1612"/>
                  </a:lnTo>
                  <a:lnTo>
                    <a:pt x="1098" y="1600"/>
                  </a:lnTo>
                  <a:lnTo>
                    <a:pt x="1103" y="1590"/>
                  </a:lnTo>
                  <a:lnTo>
                    <a:pt x="1113" y="1569"/>
                  </a:lnTo>
                  <a:lnTo>
                    <a:pt x="1122" y="1547"/>
                  </a:lnTo>
                  <a:lnTo>
                    <a:pt x="1125" y="1536"/>
                  </a:lnTo>
                  <a:lnTo>
                    <a:pt x="1127" y="1524"/>
                  </a:lnTo>
                  <a:lnTo>
                    <a:pt x="1130" y="1511"/>
                  </a:lnTo>
                  <a:lnTo>
                    <a:pt x="1130" y="1496"/>
                  </a:lnTo>
                  <a:lnTo>
                    <a:pt x="1125" y="1482"/>
                  </a:lnTo>
                  <a:lnTo>
                    <a:pt x="1120" y="1454"/>
                  </a:lnTo>
                  <a:lnTo>
                    <a:pt x="1120" y="1447"/>
                  </a:lnTo>
                  <a:lnTo>
                    <a:pt x="1120" y="1438"/>
                  </a:lnTo>
                  <a:lnTo>
                    <a:pt x="1122" y="1428"/>
                  </a:lnTo>
                  <a:lnTo>
                    <a:pt x="1124" y="1419"/>
                  </a:lnTo>
                  <a:lnTo>
                    <a:pt x="1130" y="1409"/>
                  </a:lnTo>
                  <a:lnTo>
                    <a:pt x="1135" y="1399"/>
                  </a:lnTo>
                  <a:lnTo>
                    <a:pt x="1143" y="1390"/>
                  </a:lnTo>
                  <a:lnTo>
                    <a:pt x="1154" y="1380"/>
                  </a:lnTo>
                  <a:lnTo>
                    <a:pt x="1160" y="1375"/>
                  </a:lnTo>
                  <a:lnTo>
                    <a:pt x="1167" y="1371"/>
                  </a:lnTo>
                  <a:lnTo>
                    <a:pt x="1173" y="1369"/>
                  </a:lnTo>
                  <a:lnTo>
                    <a:pt x="1180" y="1366"/>
                  </a:lnTo>
                  <a:lnTo>
                    <a:pt x="1192" y="1365"/>
                  </a:lnTo>
                  <a:lnTo>
                    <a:pt x="1205" y="1365"/>
                  </a:lnTo>
                  <a:lnTo>
                    <a:pt x="1217" y="1365"/>
                  </a:lnTo>
                  <a:lnTo>
                    <a:pt x="1230" y="1363"/>
                  </a:lnTo>
                  <a:lnTo>
                    <a:pt x="1237" y="1362"/>
                  </a:lnTo>
                  <a:lnTo>
                    <a:pt x="1244" y="1359"/>
                  </a:lnTo>
                  <a:lnTo>
                    <a:pt x="1250" y="1354"/>
                  </a:lnTo>
                  <a:lnTo>
                    <a:pt x="1257" y="1349"/>
                  </a:lnTo>
                  <a:lnTo>
                    <a:pt x="1274" y="1330"/>
                  </a:lnTo>
                  <a:lnTo>
                    <a:pt x="1289" y="1316"/>
                  </a:lnTo>
                  <a:lnTo>
                    <a:pt x="1301" y="1303"/>
                  </a:lnTo>
                  <a:lnTo>
                    <a:pt x="1311" y="1290"/>
                  </a:lnTo>
                  <a:lnTo>
                    <a:pt x="1319" y="1275"/>
                  </a:lnTo>
                  <a:lnTo>
                    <a:pt x="1328" y="1259"/>
                  </a:lnTo>
                  <a:lnTo>
                    <a:pt x="1336" y="1237"/>
                  </a:lnTo>
                  <a:lnTo>
                    <a:pt x="1344" y="1210"/>
                  </a:lnTo>
                  <a:lnTo>
                    <a:pt x="1349" y="1195"/>
                  </a:lnTo>
                  <a:lnTo>
                    <a:pt x="1354" y="1182"/>
                  </a:lnTo>
                  <a:lnTo>
                    <a:pt x="1360" y="1170"/>
                  </a:lnTo>
                  <a:lnTo>
                    <a:pt x="1366" y="1159"/>
                  </a:lnTo>
                  <a:lnTo>
                    <a:pt x="1380" y="1141"/>
                  </a:lnTo>
                  <a:lnTo>
                    <a:pt x="1394" y="1124"/>
                  </a:lnTo>
                  <a:lnTo>
                    <a:pt x="1408" y="1109"/>
                  </a:lnTo>
                  <a:lnTo>
                    <a:pt x="1420" y="1093"/>
                  </a:lnTo>
                  <a:lnTo>
                    <a:pt x="1426" y="1086"/>
                  </a:lnTo>
                  <a:lnTo>
                    <a:pt x="1431" y="1077"/>
                  </a:lnTo>
                  <a:lnTo>
                    <a:pt x="1436" y="1068"/>
                  </a:lnTo>
                  <a:lnTo>
                    <a:pt x="1440" y="1057"/>
                  </a:lnTo>
                  <a:lnTo>
                    <a:pt x="1448" y="1032"/>
                  </a:lnTo>
                  <a:lnTo>
                    <a:pt x="1455" y="1011"/>
                  </a:lnTo>
                  <a:lnTo>
                    <a:pt x="1460" y="1002"/>
                  </a:lnTo>
                  <a:lnTo>
                    <a:pt x="1464" y="995"/>
                  </a:lnTo>
                  <a:lnTo>
                    <a:pt x="1468" y="988"/>
                  </a:lnTo>
                  <a:lnTo>
                    <a:pt x="1474" y="982"/>
                  </a:lnTo>
                  <a:lnTo>
                    <a:pt x="1496" y="959"/>
                  </a:lnTo>
                  <a:lnTo>
                    <a:pt x="1524" y="931"/>
                  </a:lnTo>
                  <a:lnTo>
                    <a:pt x="1533" y="924"/>
                  </a:lnTo>
                  <a:lnTo>
                    <a:pt x="1543" y="917"/>
                  </a:lnTo>
                  <a:lnTo>
                    <a:pt x="1554" y="911"/>
                  </a:lnTo>
                  <a:lnTo>
                    <a:pt x="1565" y="907"/>
                  </a:lnTo>
                  <a:lnTo>
                    <a:pt x="1590" y="899"/>
                  </a:lnTo>
                  <a:lnTo>
                    <a:pt x="1614" y="893"/>
                  </a:lnTo>
                  <a:lnTo>
                    <a:pt x="1626" y="890"/>
                  </a:lnTo>
                  <a:lnTo>
                    <a:pt x="1638" y="886"/>
                  </a:lnTo>
                  <a:lnTo>
                    <a:pt x="1648" y="883"/>
                  </a:lnTo>
                  <a:lnTo>
                    <a:pt x="1658" y="879"/>
                  </a:lnTo>
                  <a:lnTo>
                    <a:pt x="1666" y="873"/>
                  </a:lnTo>
                  <a:lnTo>
                    <a:pt x="1672" y="867"/>
                  </a:lnTo>
                  <a:lnTo>
                    <a:pt x="1675" y="863"/>
                  </a:lnTo>
                  <a:lnTo>
                    <a:pt x="1677" y="860"/>
                  </a:lnTo>
                  <a:lnTo>
                    <a:pt x="1679" y="856"/>
                  </a:lnTo>
                  <a:lnTo>
                    <a:pt x="1679" y="851"/>
                  </a:lnTo>
                  <a:lnTo>
                    <a:pt x="1669" y="845"/>
                  </a:lnTo>
                  <a:lnTo>
                    <a:pt x="1659" y="839"/>
                  </a:lnTo>
                  <a:lnTo>
                    <a:pt x="1648" y="834"/>
                  </a:lnTo>
                  <a:lnTo>
                    <a:pt x="1637" y="829"/>
                  </a:lnTo>
                  <a:lnTo>
                    <a:pt x="1614" y="822"/>
                  </a:lnTo>
                  <a:lnTo>
                    <a:pt x="1591" y="814"/>
                  </a:lnTo>
                  <a:lnTo>
                    <a:pt x="1570" y="806"/>
                  </a:lnTo>
                  <a:lnTo>
                    <a:pt x="1551" y="799"/>
                  </a:lnTo>
                  <a:lnTo>
                    <a:pt x="1542" y="794"/>
                  </a:lnTo>
                  <a:lnTo>
                    <a:pt x="1533" y="789"/>
                  </a:lnTo>
                  <a:lnTo>
                    <a:pt x="1525" y="783"/>
                  </a:lnTo>
                  <a:lnTo>
                    <a:pt x="1520" y="777"/>
                  </a:lnTo>
                  <a:lnTo>
                    <a:pt x="1497" y="747"/>
                  </a:lnTo>
                  <a:lnTo>
                    <a:pt x="1471" y="715"/>
                  </a:lnTo>
                  <a:lnTo>
                    <a:pt x="1455" y="700"/>
                  </a:lnTo>
                  <a:lnTo>
                    <a:pt x="1439" y="685"/>
                  </a:lnTo>
                  <a:lnTo>
                    <a:pt x="1429" y="677"/>
                  </a:lnTo>
                  <a:lnTo>
                    <a:pt x="1419" y="670"/>
                  </a:lnTo>
                  <a:lnTo>
                    <a:pt x="1409" y="664"/>
                  </a:lnTo>
                  <a:lnTo>
                    <a:pt x="1398" y="658"/>
                  </a:lnTo>
                  <a:lnTo>
                    <a:pt x="1378" y="646"/>
                  </a:lnTo>
                  <a:lnTo>
                    <a:pt x="1362" y="636"/>
                  </a:lnTo>
                  <a:lnTo>
                    <a:pt x="1350" y="626"/>
                  </a:lnTo>
                  <a:lnTo>
                    <a:pt x="1340" y="617"/>
                  </a:lnTo>
                  <a:lnTo>
                    <a:pt x="1334" y="607"/>
                  </a:lnTo>
                  <a:lnTo>
                    <a:pt x="1327" y="597"/>
                  </a:lnTo>
                  <a:lnTo>
                    <a:pt x="1321" y="587"/>
                  </a:lnTo>
                  <a:lnTo>
                    <a:pt x="1316" y="575"/>
                  </a:lnTo>
                  <a:lnTo>
                    <a:pt x="1309" y="563"/>
                  </a:lnTo>
                  <a:lnTo>
                    <a:pt x="1302" y="549"/>
                  </a:lnTo>
                  <a:lnTo>
                    <a:pt x="1291" y="533"/>
                  </a:lnTo>
                  <a:lnTo>
                    <a:pt x="1277" y="515"/>
                  </a:lnTo>
                  <a:lnTo>
                    <a:pt x="1259" y="495"/>
                  </a:lnTo>
                  <a:lnTo>
                    <a:pt x="1236" y="472"/>
                  </a:lnTo>
                  <a:lnTo>
                    <a:pt x="1209" y="446"/>
                  </a:lnTo>
                  <a:lnTo>
                    <a:pt x="1173" y="416"/>
                  </a:lnTo>
                  <a:lnTo>
                    <a:pt x="1152" y="398"/>
                  </a:lnTo>
                  <a:lnTo>
                    <a:pt x="1126" y="382"/>
                  </a:lnTo>
                  <a:lnTo>
                    <a:pt x="1100" y="364"/>
                  </a:lnTo>
                  <a:lnTo>
                    <a:pt x="1073" y="347"/>
                  </a:lnTo>
                  <a:lnTo>
                    <a:pt x="1043" y="328"/>
                  </a:lnTo>
                  <a:lnTo>
                    <a:pt x="1013" y="308"/>
                  </a:lnTo>
                  <a:lnTo>
                    <a:pt x="984" y="288"/>
                  </a:lnTo>
                  <a:lnTo>
                    <a:pt x="954" y="264"/>
                  </a:lnTo>
                  <a:lnTo>
                    <a:pt x="926" y="239"/>
                  </a:lnTo>
                  <a:lnTo>
                    <a:pt x="899" y="220"/>
                  </a:lnTo>
                  <a:lnTo>
                    <a:pt x="874" y="203"/>
                  </a:lnTo>
                  <a:lnTo>
                    <a:pt x="849" y="188"/>
                  </a:lnTo>
                  <a:lnTo>
                    <a:pt x="824" y="173"/>
                  </a:lnTo>
                  <a:lnTo>
                    <a:pt x="795" y="158"/>
                  </a:lnTo>
                  <a:lnTo>
                    <a:pt x="764" y="141"/>
                  </a:lnTo>
                  <a:lnTo>
                    <a:pt x="730" y="121"/>
                  </a:lnTo>
                  <a:lnTo>
                    <a:pt x="705" y="106"/>
                  </a:lnTo>
                  <a:lnTo>
                    <a:pt x="680" y="87"/>
                  </a:lnTo>
                  <a:lnTo>
                    <a:pt x="652" y="67"/>
                  </a:lnTo>
                  <a:lnTo>
                    <a:pt x="622" y="48"/>
                  </a:lnTo>
                  <a:lnTo>
                    <a:pt x="607" y="38"/>
                  </a:lnTo>
                  <a:lnTo>
                    <a:pt x="590" y="29"/>
                  </a:lnTo>
                  <a:lnTo>
                    <a:pt x="574" y="21"/>
                  </a:lnTo>
                  <a:lnTo>
                    <a:pt x="556" y="14"/>
                  </a:lnTo>
                  <a:lnTo>
                    <a:pt x="537" y="8"/>
                  </a:lnTo>
                  <a:lnTo>
                    <a:pt x="519" y="4"/>
                  </a:lnTo>
                  <a:lnTo>
                    <a:pt x="498" y="1"/>
                  </a:lnTo>
                  <a:lnTo>
                    <a:pt x="477" y="0"/>
                  </a:lnTo>
                  <a:lnTo>
                    <a:pt x="443" y="0"/>
                  </a:lnTo>
                  <a:lnTo>
                    <a:pt x="405" y="1"/>
                  </a:lnTo>
                  <a:lnTo>
                    <a:pt x="386" y="4"/>
                  </a:lnTo>
                  <a:lnTo>
                    <a:pt x="368" y="6"/>
                  </a:lnTo>
                  <a:lnTo>
                    <a:pt x="350" y="9"/>
                  </a:lnTo>
                  <a:lnTo>
                    <a:pt x="334" y="14"/>
                  </a:lnTo>
                  <a:lnTo>
                    <a:pt x="103" y="8"/>
                  </a:lnTo>
                  <a:lnTo>
                    <a:pt x="98" y="15"/>
                  </a:lnTo>
                  <a:lnTo>
                    <a:pt x="94" y="22"/>
                  </a:lnTo>
                  <a:lnTo>
                    <a:pt x="90" y="30"/>
                  </a:lnTo>
                  <a:lnTo>
                    <a:pt x="88" y="39"/>
                  </a:lnTo>
                  <a:lnTo>
                    <a:pt x="84" y="55"/>
                  </a:lnTo>
                  <a:lnTo>
                    <a:pt x="78" y="73"/>
                  </a:lnTo>
                  <a:lnTo>
                    <a:pt x="75" y="82"/>
                  </a:lnTo>
                  <a:lnTo>
                    <a:pt x="71" y="90"/>
                  </a:lnTo>
                  <a:lnTo>
                    <a:pt x="67" y="99"/>
                  </a:lnTo>
                  <a:lnTo>
                    <a:pt x="62" y="108"/>
                  </a:lnTo>
                  <a:lnTo>
                    <a:pt x="54" y="117"/>
                  </a:lnTo>
                  <a:lnTo>
                    <a:pt x="46" y="124"/>
                  </a:lnTo>
                  <a:lnTo>
                    <a:pt x="35" y="132"/>
                  </a:lnTo>
                  <a:lnTo>
                    <a:pt x="23" y="140"/>
                  </a:lnTo>
                  <a:lnTo>
                    <a:pt x="14" y="145"/>
                  </a:lnTo>
                  <a:lnTo>
                    <a:pt x="8" y="151"/>
                  </a:lnTo>
                  <a:lnTo>
                    <a:pt x="3" y="156"/>
                  </a:lnTo>
                  <a:lnTo>
                    <a:pt x="1" y="162"/>
                  </a:lnTo>
                  <a:lnTo>
                    <a:pt x="0" y="167"/>
                  </a:lnTo>
                  <a:lnTo>
                    <a:pt x="1" y="171"/>
                  </a:lnTo>
                  <a:lnTo>
                    <a:pt x="3" y="177"/>
                  </a:lnTo>
                  <a:lnTo>
                    <a:pt x="8" y="181"/>
                  </a:lnTo>
                  <a:lnTo>
                    <a:pt x="12" y="186"/>
                  </a:lnTo>
                  <a:lnTo>
                    <a:pt x="18" y="190"/>
                  </a:lnTo>
                  <a:lnTo>
                    <a:pt x="25" y="194"/>
                  </a:lnTo>
                  <a:lnTo>
                    <a:pt x="32" y="198"/>
                  </a:lnTo>
                  <a:lnTo>
                    <a:pt x="48" y="205"/>
                  </a:lnTo>
                  <a:lnTo>
                    <a:pt x="65" y="212"/>
                  </a:lnTo>
                  <a:lnTo>
                    <a:pt x="64" y="217"/>
                  </a:lnTo>
                  <a:lnTo>
                    <a:pt x="60" y="222"/>
                  </a:lnTo>
                  <a:lnTo>
                    <a:pt x="57" y="226"/>
                  </a:lnTo>
                  <a:lnTo>
                    <a:pt x="54" y="231"/>
                  </a:lnTo>
                  <a:lnTo>
                    <a:pt x="44" y="238"/>
                  </a:lnTo>
                  <a:lnTo>
                    <a:pt x="35" y="245"/>
                  </a:lnTo>
                  <a:lnTo>
                    <a:pt x="26" y="250"/>
                  </a:lnTo>
                  <a:lnTo>
                    <a:pt x="20" y="257"/>
                  </a:lnTo>
                  <a:lnTo>
                    <a:pt x="18" y="261"/>
                  </a:lnTo>
                  <a:lnTo>
                    <a:pt x="17" y="265"/>
                  </a:lnTo>
                  <a:lnTo>
                    <a:pt x="17" y="269"/>
                  </a:lnTo>
                  <a:lnTo>
                    <a:pt x="19" y="273"/>
                  </a:lnTo>
                  <a:lnTo>
                    <a:pt x="30" y="296"/>
                  </a:lnTo>
                  <a:lnTo>
                    <a:pt x="39" y="318"/>
                  </a:lnTo>
                  <a:lnTo>
                    <a:pt x="46" y="341"/>
                  </a:lnTo>
                  <a:lnTo>
                    <a:pt x="53" y="363"/>
                  </a:lnTo>
                  <a:lnTo>
                    <a:pt x="59" y="385"/>
                  </a:lnTo>
                  <a:lnTo>
                    <a:pt x="67" y="408"/>
                  </a:lnTo>
                  <a:lnTo>
                    <a:pt x="75" y="432"/>
                  </a:lnTo>
                  <a:lnTo>
                    <a:pt x="86" y="456"/>
                  </a:lnTo>
                  <a:lnTo>
                    <a:pt x="97" y="477"/>
                  </a:lnTo>
                  <a:lnTo>
                    <a:pt x="110" y="505"/>
                  </a:lnTo>
                  <a:lnTo>
                    <a:pt x="116" y="520"/>
                  </a:lnTo>
                  <a:lnTo>
                    <a:pt x="122" y="535"/>
                  </a:lnTo>
                  <a:lnTo>
                    <a:pt x="125" y="551"/>
                  </a:lnTo>
                  <a:lnTo>
                    <a:pt x="126" y="565"/>
                  </a:lnTo>
                  <a:lnTo>
                    <a:pt x="126" y="576"/>
                  </a:lnTo>
                  <a:lnTo>
                    <a:pt x="125" y="587"/>
                  </a:lnTo>
                  <a:lnTo>
                    <a:pt x="123" y="596"/>
                  </a:lnTo>
                  <a:lnTo>
                    <a:pt x="121" y="604"/>
                  </a:lnTo>
                  <a:lnTo>
                    <a:pt x="115" y="621"/>
                  </a:lnTo>
                  <a:lnTo>
                    <a:pt x="108" y="634"/>
                  </a:lnTo>
                  <a:lnTo>
                    <a:pt x="101" y="648"/>
                  </a:lnTo>
                  <a:lnTo>
                    <a:pt x="94" y="665"/>
                  </a:lnTo>
                  <a:lnTo>
                    <a:pt x="91" y="672"/>
                  </a:lnTo>
                  <a:lnTo>
                    <a:pt x="89" y="682"/>
                  </a:lnTo>
                  <a:lnTo>
                    <a:pt x="87" y="693"/>
                  </a:lnTo>
                  <a:lnTo>
                    <a:pt x="86" y="704"/>
                  </a:lnTo>
                  <a:lnTo>
                    <a:pt x="85" y="729"/>
                  </a:lnTo>
                  <a:lnTo>
                    <a:pt x="86" y="751"/>
                  </a:lnTo>
                  <a:lnTo>
                    <a:pt x="88" y="770"/>
                  </a:lnTo>
                  <a:lnTo>
                    <a:pt x="90" y="786"/>
                  </a:lnTo>
                  <a:lnTo>
                    <a:pt x="94" y="800"/>
                  </a:lnTo>
                  <a:lnTo>
                    <a:pt x="99" y="812"/>
                  </a:lnTo>
                  <a:lnTo>
                    <a:pt x="104" y="822"/>
                  </a:lnTo>
                  <a:lnTo>
                    <a:pt x="110" y="830"/>
                  </a:lnTo>
                  <a:lnTo>
                    <a:pt x="120" y="848"/>
                  </a:lnTo>
                  <a:lnTo>
                    <a:pt x="128" y="865"/>
                  </a:lnTo>
                  <a:lnTo>
                    <a:pt x="133" y="875"/>
                  </a:lnTo>
                  <a:lnTo>
                    <a:pt x="135" y="887"/>
                  </a:lnTo>
                  <a:lnTo>
                    <a:pt x="137" y="902"/>
                  </a:lnTo>
                  <a:lnTo>
                    <a:pt x="137" y="918"/>
                  </a:lnTo>
                  <a:lnTo>
                    <a:pt x="136" y="940"/>
                  </a:lnTo>
                  <a:lnTo>
                    <a:pt x="134" y="963"/>
                  </a:lnTo>
                  <a:lnTo>
                    <a:pt x="131" y="987"/>
                  </a:lnTo>
                  <a:lnTo>
                    <a:pt x="128" y="1011"/>
                  </a:lnTo>
                  <a:lnTo>
                    <a:pt x="126" y="1034"/>
                  </a:lnTo>
                  <a:lnTo>
                    <a:pt x="124" y="1058"/>
                  </a:lnTo>
                  <a:lnTo>
                    <a:pt x="122" y="1080"/>
                  </a:lnTo>
                  <a:lnTo>
                    <a:pt x="122" y="1101"/>
                  </a:lnTo>
                  <a:lnTo>
                    <a:pt x="122" y="1115"/>
                  </a:lnTo>
                  <a:lnTo>
                    <a:pt x="125" y="1127"/>
                  </a:lnTo>
                  <a:lnTo>
                    <a:pt x="128" y="1138"/>
                  </a:lnTo>
                  <a:lnTo>
                    <a:pt x="133" y="1148"/>
                  </a:lnTo>
                  <a:lnTo>
                    <a:pt x="138" y="1158"/>
                  </a:lnTo>
                  <a:lnTo>
                    <a:pt x="145" y="1166"/>
                  </a:lnTo>
                  <a:lnTo>
                    <a:pt x="152" y="1175"/>
                  </a:lnTo>
                  <a:lnTo>
                    <a:pt x="159" y="1182"/>
                  </a:lnTo>
                  <a:lnTo>
                    <a:pt x="173" y="1198"/>
                  </a:lnTo>
                  <a:lnTo>
                    <a:pt x="187" y="1214"/>
                  </a:lnTo>
                  <a:lnTo>
                    <a:pt x="193" y="1224"/>
                  </a:lnTo>
                  <a:lnTo>
                    <a:pt x="198" y="1235"/>
                  </a:lnTo>
                  <a:lnTo>
                    <a:pt x="202" y="1246"/>
                  </a:lnTo>
                  <a:lnTo>
                    <a:pt x="204" y="1259"/>
                  </a:lnTo>
                  <a:lnTo>
                    <a:pt x="207" y="1285"/>
                  </a:lnTo>
                  <a:lnTo>
                    <a:pt x="211" y="1308"/>
                  </a:lnTo>
                  <a:lnTo>
                    <a:pt x="215" y="1329"/>
                  </a:lnTo>
                  <a:lnTo>
                    <a:pt x="218" y="1349"/>
                  </a:lnTo>
                  <a:lnTo>
                    <a:pt x="223" y="1369"/>
                  </a:lnTo>
                  <a:lnTo>
                    <a:pt x="227" y="1388"/>
                  </a:lnTo>
                  <a:lnTo>
                    <a:pt x="232" y="1410"/>
                  </a:lnTo>
                  <a:lnTo>
                    <a:pt x="235" y="1434"/>
                  </a:lnTo>
                  <a:lnTo>
                    <a:pt x="235" y="1445"/>
                  </a:lnTo>
                  <a:lnTo>
                    <a:pt x="236" y="1455"/>
                  </a:lnTo>
                  <a:lnTo>
                    <a:pt x="237" y="1464"/>
                  </a:lnTo>
                  <a:lnTo>
                    <a:pt x="239" y="1473"/>
                  </a:lnTo>
                  <a:lnTo>
                    <a:pt x="241" y="1479"/>
                  </a:lnTo>
                  <a:lnTo>
                    <a:pt x="245" y="1487"/>
                  </a:lnTo>
                  <a:lnTo>
                    <a:pt x="249" y="1494"/>
                  </a:lnTo>
                  <a:lnTo>
                    <a:pt x="253" y="1499"/>
                  </a:lnTo>
                  <a:lnTo>
                    <a:pt x="262" y="1509"/>
                  </a:lnTo>
                  <a:lnTo>
                    <a:pt x="273" y="1518"/>
                  </a:lnTo>
                  <a:lnTo>
                    <a:pt x="285" y="1525"/>
                  </a:lnTo>
                  <a:lnTo>
                    <a:pt x="297" y="1532"/>
                  </a:lnTo>
                  <a:lnTo>
                    <a:pt x="309" y="1540"/>
                  </a:lnTo>
                  <a:lnTo>
                    <a:pt x="321" y="1547"/>
                  </a:lnTo>
                  <a:lnTo>
                    <a:pt x="334" y="1556"/>
                  </a:lnTo>
                  <a:lnTo>
                    <a:pt x="343" y="1566"/>
                  </a:lnTo>
                  <a:lnTo>
                    <a:pt x="348" y="1573"/>
                  </a:lnTo>
                  <a:lnTo>
                    <a:pt x="352" y="1579"/>
                  </a:lnTo>
                  <a:lnTo>
                    <a:pt x="355" y="1586"/>
                  </a:lnTo>
                  <a:lnTo>
                    <a:pt x="359" y="1593"/>
                  </a:lnTo>
                  <a:lnTo>
                    <a:pt x="361" y="1602"/>
                  </a:lnTo>
                  <a:lnTo>
                    <a:pt x="362" y="1611"/>
                  </a:lnTo>
                  <a:lnTo>
                    <a:pt x="363" y="1622"/>
                  </a:lnTo>
                  <a:lnTo>
                    <a:pt x="364" y="1633"/>
                  </a:lnTo>
                  <a:lnTo>
                    <a:pt x="363" y="1644"/>
                  </a:lnTo>
                  <a:lnTo>
                    <a:pt x="362" y="1654"/>
                  </a:lnTo>
                  <a:lnTo>
                    <a:pt x="359" y="1662"/>
                  </a:lnTo>
                  <a:lnTo>
                    <a:pt x="355" y="1671"/>
                  </a:lnTo>
                  <a:lnTo>
                    <a:pt x="346" y="1687"/>
                  </a:lnTo>
                  <a:lnTo>
                    <a:pt x="336" y="1701"/>
                  </a:lnTo>
                  <a:lnTo>
                    <a:pt x="325" y="1715"/>
                  </a:lnTo>
                  <a:lnTo>
                    <a:pt x="316" y="1728"/>
                  </a:lnTo>
                  <a:lnTo>
                    <a:pt x="313" y="1735"/>
                  </a:lnTo>
                  <a:lnTo>
                    <a:pt x="309" y="1741"/>
                  </a:lnTo>
                  <a:lnTo>
                    <a:pt x="308" y="1749"/>
                  </a:lnTo>
                  <a:lnTo>
                    <a:pt x="307" y="1757"/>
                  </a:lnTo>
                  <a:lnTo>
                    <a:pt x="304" y="1774"/>
                  </a:lnTo>
                  <a:lnTo>
                    <a:pt x="296" y="1802"/>
                  </a:lnTo>
                  <a:lnTo>
                    <a:pt x="293" y="1815"/>
                  </a:lnTo>
                  <a:lnTo>
                    <a:pt x="290" y="1826"/>
                  </a:lnTo>
                  <a:lnTo>
                    <a:pt x="289" y="1834"/>
                  </a:lnTo>
                  <a:lnTo>
                    <a:pt x="290" y="1837"/>
                  </a:lnTo>
                  <a:lnTo>
                    <a:pt x="437" y="1844"/>
                  </a:lnTo>
                  <a:lnTo>
                    <a:pt x="452" y="1846"/>
                  </a:lnTo>
                  <a:lnTo>
                    <a:pt x="466" y="1848"/>
                  </a:lnTo>
                  <a:lnTo>
                    <a:pt x="479" y="1851"/>
                  </a:lnTo>
                  <a:lnTo>
                    <a:pt x="491" y="1853"/>
                  </a:lnTo>
                  <a:lnTo>
                    <a:pt x="503" y="1855"/>
                  </a:lnTo>
                  <a:lnTo>
                    <a:pt x="516" y="1857"/>
                  </a:lnTo>
                  <a:lnTo>
                    <a:pt x="522" y="1855"/>
                  </a:lnTo>
                  <a:lnTo>
                    <a:pt x="529" y="1854"/>
                  </a:lnTo>
                  <a:lnTo>
                    <a:pt x="536" y="1852"/>
                  </a:lnTo>
                  <a:lnTo>
                    <a:pt x="544" y="1849"/>
                  </a:lnTo>
                  <a:lnTo>
                    <a:pt x="552" y="1847"/>
                  </a:lnTo>
                  <a:lnTo>
                    <a:pt x="558" y="1844"/>
                  </a:lnTo>
                  <a:lnTo>
                    <a:pt x="566" y="1843"/>
                  </a:lnTo>
                  <a:lnTo>
                    <a:pt x="574" y="1842"/>
                  </a:lnTo>
                  <a:lnTo>
                    <a:pt x="591" y="1841"/>
                  </a:lnTo>
                  <a:lnTo>
                    <a:pt x="609" y="1842"/>
                  </a:lnTo>
                  <a:lnTo>
                    <a:pt x="627" y="1846"/>
                  </a:lnTo>
                  <a:lnTo>
                    <a:pt x="646" y="1850"/>
                  </a:lnTo>
                  <a:lnTo>
                    <a:pt x="666" y="1855"/>
                  </a:lnTo>
                  <a:lnTo>
                    <a:pt x="684" y="1862"/>
                  </a:lnTo>
                  <a:lnTo>
                    <a:pt x="703" y="1870"/>
                  </a:lnTo>
                  <a:lnTo>
                    <a:pt x="721" y="1878"/>
                  </a:lnTo>
                  <a:lnTo>
                    <a:pt x="737" y="1887"/>
                  </a:lnTo>
                  <a:lnTo>
                    <a:pt x="752" y="1897"/>
                  </a:lnTo>
                  <a:lnTo>
                    <a:pt x="767" y="1907"/>
                  </a:lnTo>
                  <a:lnTo>
                    <a:pt x="778" y="1917"/>
                  </a:lnTo>
                  <a:lnTo>
                    <a:pt x="787" y="1927"/>
                  </a:lnTo>
                  <a:lnTo>
                    <a:pt x="795" y="1937"/>
                  </a:lnTo>
                  <a:lnTo>
                    <a:pt x="803" y="1949"/>
                  </a:lnTo>
                  <a:lnTo>
                    <a:pt x="810" y="1960"/>
                  </a:lnTo>
                  <a:lnTo>
                    <a:pt x="818" y="1968"/>
                  </a:lnTo>
                  <a:lnTo>
                    <a:pt x="826" y="1976"/>
                  </a:lnTo>
                  <a:lnTo>
                    <a:pt x="840" y="1989"/>
                  </a:lnTo>
                  <a:lnTo>
                    <a:pt x="854" y="2000"/>
                  </a:lnTo>
                  <a:lnTo>
                    <a:pt x="866" y="2009"/>
                  </a:lnTo>
                  <a:lnTo>
                    <a:pt x="877" y="2019"/>
                  </a:lnTo>
                  <a:lnTo>
                    <a:pt x="883" y="2024"/>
                  </a:lnTo>
                  <a:lnTo>
                    <a:pt x="886" y="2031"/>
                  </a:lnTo>
                  <a:lnTo>
                    <a:pt x="889" y="2037"/>
                  </a:lnTo>
                  <a:lnTo>
                    <a:pt x="893" y="2045"/>
                  </a:lnTo>
                  <a:lnTo>
                    <a:pt x="895" y="2052"/>
                  </a:lnTo>
                  <a:lnTo>
                    <a:pt x="897" y="2057"/>
                  </a:lnTo>
                  <a:lnTo>
                    <a:pt x="900" y="2062"/>
                  </a:lnTo>
                  <a:lnTo>
                    <a:pt x="904" y="2065"/>
                  </a:lnTo>
                  <a:lnTo>
                    <a:pt x="907" y="2067"/>
                  </a:lnTo>
                  <a:lnTo>
                    <a:pt x="910" y="2068"/>
                  </a:lnTo>
                  <a:lnTo>
                    <a:pt x="914" y="2069"/>
                  </a:lnTo>
                  <a:lnTo>
                    <a:pt x="917" y="2069"/>
                  </a:lnTo>
                  <a:lnTo>
                    <a:pt x="925" y="2067"/>
                  </a:lnTo>
                  <a:lnTo>
                    <a:pt x="933" y="2063"/>
                  </a:lnTo>
                  <a:lnTo>
                    <a:pt x="942" y="2056"/>
                  </a:lnTo>
                  <a:lnTo>
                    <a:pt x="952" y="2048"/>
                  </a:lnTo>
                  <a:lnTo>
                    <a:pt x="972" y="2032"/>
                  </a:lnTo>
                  <a:lnTo>
                    <a:pt x="991" y="2014"/>
                  </a:lnTo>
                  <a:lnTo>
                    <a:pt x="1002" y="2007"/>
                  </a:lnTo>
                  <a:lnTo>
                    <a:pt x="1012" y="2001"/>
                  </a:lnTo>
                  <a:lnTo>
                    <a:pt x="1018" y="1999"/>
                  </a:lnTo>
                  <a:lnTo>
                    <a:pt x="1022" y="1998"/>
                  </a:lnTo>
                  <a:lnTo>
                    <a:pt x="1028" y="1997"/>
                  </a:lnTo>
                  <a:lnTo>
                    <a:pt x="1032" y="1996"/>
                  </a:lnTo>
                  <a:lnTo>
                    <a:pt x="1037" y="1997"/>
                  </a:lnTo>
                  <a:lnTo>
                    <a:pt x="1043" y="1998"/>
                  </a:lnTo>
                  <a:lnTo>
                    <a:pt x="1048" y="1999"/>
                  </a:lnTo>
                  <a:lnTo>
                    <a:pt x="1053" y="2001"/>
                  </a:lnTo>
                  <a:close/>
                </a:path>
              </a:pathLst>
            </a:custGeom>
            <a:solidFill>
              <a:srgbClr val="356F3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4975014" y="2452931"/>
              <a:ext cx="479284" cy="591384"/>
            </a:xfrm>
            <a:custGeom>
              <a:avLst/>
              <a:gdLst/>
              <a:ahLst/>
              <a:cxnLst>
                <a:cxn ang="0">
                  <a:pos x="1086" y="1939"/>
                </a:cxn>
                <a:cxn ang="0">
                  <a:pos x="1132" y="1837"/>
                </a:cxn>
                <a:cxn ang="0">
                  <a:pos x="1089" y="1780"/>
                </a:cxn>
                <a:cxn ang="0">
                  <a:pos x="1081" y="1652"/>
                </a:cxn>
                <a:cxn ang="0">
                  <a:pos x="1122" y="1547"/>
                </a:cxn>
                <a:cxn ang="0">
                  <a:pos x="1120" y="1447"/>
                </a:cxn>
                <a:cxn ang="0">
                  <a:pos x="1154" y="1380"/>
                </a:cxn>
                <a:cxn ang="0">
                  <a:pos x="1217" y="1365"/>
                </a:cxn>
                <a:cxn ang="0">
                  <a:pos x="1289" y="1316"/>
                </a:cxn>
                <a:cxn ang="0">
                  <a:pos x="1349" y="1195"/>
                </a:cxn>
                <a:cxn ang="0">
                  <a:pos x="1420" y="1093"/>
                </a:cxn>
                <a:cxn ang="0">
                  <a:pos x="1460" y="1002"/>
                </a:cxn>
                <a:cxn ang="0">
                  <a:pos x="1543" y="917"/>
                </a:cxn>
                <a:cxn ang="0">
                  <a:pos x="1648" y="883"/>
                </a:cxn>
                <a:cxn ang="0">
                  <a:pos x="1679" y="851"/>
                </a:cxn>
                <a:cxn ang="0">
                  <a:pos x="1570" y="806"/>
                </a:cxn>
                <a:cxn ang="0">
                  <a:pos x="1471" y="715"/>
                </a:cxn>
                <a:cxn ang="0">
                  <a:pos x="1378" y="646"/>
                </a:cxn>
                <a:cxn ang="0">
                  <a:pos x="1316" y="575"/>
                </a:cxn>
                <a:cxn ang="0">
                  <a:pos x="1209" y="446"/>
                </a:cxn>
                <a:cxn ang="0">
                  <a:pos x="1013" y="308"/>
                </a:cxn>
                <a:cxn ang="0">
                  <a:pos x="824" y="173"/>
                </a:cxn>
                <a:cxn ang="0">
                  <a:pos x="622" y="48"/>
                </a:cxn>
                <a:cxn ang="0">
                  <a:pos x="498" y="1"/>
                </a:cxn>
                <a:cxn ang="0">
                  <a:pos x="334" y="14"/>
                </a:cxn>
                <a:cxn ang="0">
                  <a:pos x="88" y="39"/>
                </a:cxn>
                <a:cxn ang="0">
                  <a:pos x="54" y="117"/>
                </a:cxn>
                <a:cxn ang="0">
                  <a:pos x="1" y="162"/>
                </a:cxn>
                <a:cxn ang="0">
                  <a:pos x="25" y="194"/>
                </a:cxn>
                <a:cxn ang="0">
                  <a:pos x="54" y="231"/>
                </a:cxn>
                <a:cxn ang="0">
                  <a:pos x="17" y="269"/>
                </a:cxn>
                <a:cxn ang="0">
                  <a:pos x="67" y="408"/>
                </a:cxn>
                <a:cxn ang="0">
                  <a:pos x="125" y="551"/>
                </a:cxn>
                <a:cxn ang="0">
                  <a:pos x="108" y="634"/>
                </a:cxn>
                <a:cxn ang="0">
                  <a:pos x="85" y="729"/>
                </a:cxn>
                <a:cxn ang="0">
                  <a:pos x="110" y="830"/>
                </a:cxn>
                <a:cxn ang="0">
                  <a:pos x="136" y="940"/>
                </a:cxn>
                <a:cxn ang="0">
                  <a:pos x="122" y="1101"/>
                </a:cxn>
                <a:cxn ang="0">
                  <a:pos x="152" y="1175"/>
                </a:cxn>
                <a:cxn ang="0">
                  <a:pos x="204" y="1259"/>
                </a:cxn>
                <a:cxn ang="0">
                  <a:pos x="232" y="1410"/>
                </a:cxn>
                <a:cxn ang="0">
                  <a:pos x="245" y="1487"/>
                </a:cxn>
                <a:cxn ang="0">
                  <a:pos x="309" y="1540"/>
                </a:cxn>
                <a:cxn ang="0">
                  <a:pos x="359" y="1593"/>
                </a:cxn>
                <a:cxn ang="0">
                  <a:pos x="359" y="1662"/>
                </a:cxn>
                <a:cxn ang="0">
                  <a:pos x="309" y="1741"/>
                </a:cxn>
                <a:cxn ang="0">
                  <a:pos x="289" y="1834"/>
                </a:cxn>
                <a:cxn ang="0">
                  <a:pos x="479" y="1851"/>
                </a:cxn>
                <a:cxn ang="0">
                  <a:pos x="544" y="1849"/>
                </a:cxn>
                <a:cxn ang="0">
                  <a:pos x="627" y="1846"/>
                </a:cxn>
                <a:cxn ang="0">
                  <a:pos x="752" y="1897"/>
                </a:cxn>
                <a:cxn ang="0">
                  <a:pos x="818" y="1968"/>
                </a:cxn>
                <a:cxn ang="0">
                  <a:pos x="886" y="2031"/>
                </a:cxn>
                <a:cxn ang="0">
                  <a:pos x="907" y="2067"/>
                </a:cxn>
                <a:cxn ang="0">
                  <a:pos x="952" y="2048"/>
                </a:cxn>
                <a:cxn ang="0">
                  <a:pos x="1028" y="1997"/>
                </a:cxn>
                <a:cxn ang="0">
                  <a:pos x="1053" y="2001"/>
                </a:cxn>
              </a:cxnLst>
              <a:rect l="0" t="0" r="r" b="b"/>
              <a:pathLst>
                <a:path w="1679" h="2069">
                  <a:moveTo>
                    <a:pt x="1053" y="2001"/>
                  </a:moveTo>
                  <a:lnTo>
                    <a:pt x="1055" y="1994"/>
                  </a:lnTo>
                  <a:lnTo>
                    <a:pt x="1057" y="1986"/>
                  </a:lnTo>
                  <a:lnTo>
                    <a:pt x="1060" y="1978"/>
                  </a:lnTo>
                  <a:lnTo>
                    <a:pt x="1065" y="1971"/>
                  </a:lnTo>
                  <a:lnTo>
                    <a:pt x="1075" y="1954"/>
                  </a:lnTo>
                  <a:lnTo>
                    <a:pt x="1086" y="1939"/>
                  </a:lnTo>
                  <a:lnTo>
                    <a:pt x="1108" y="1909"/>
                  </a:lnTo>
                  <a:lnTo>
                    <a:pt x="1125" y="1885"/>
                  </a:lnTo>
                  <a:lnTo>
                    <a:pt x="1131" y="1872"/>
                  </a:lnTo>
                  <a:lnTo>
                    <a:pt x="1135" y="1861"/>
                  </a:lnTo>
                  <a:lnTo>
                    <a:pt x="1136" y="1852"/>
                  </a:lnTo>
                  <a:lnTo>
                    <a:pt x="1135" y="1843"/>
                  </a:lnTo>
                  <a:lnTo>
                    <a:pt x="1132" y="1837"/>
                  </a:lnTo>
                  <a:lnTo>
                    <a:pt x="1127" y="1830"/>
                  </a:lnTo>
                  <a:lnTo>
                    <a:pt x="1122" y="1824"/>
                  </a:lnTo>
                  <a:lnTo>
                    <a:pt x="1115" y="1817"/>
                  </a:lnTo>
                  <a:lnTo>
                    <a:pt x="1109" y="1811"/>
                  </a:lnTo>
                  <a:lnTo>
                    <a:pt x="1102" y="1802"/>
                  </a:lnTo>
                  <a:lnTo>
                    <a:pt x="1096" y="1792"/>
                  </a:lnTo>
                  <a:lnTo>
                    <a:pt x="1089" y="1780"/>
                  </a:lnTo>
                  <a:lnTo>
                    <a:pt x="1084" y="1766"/>
                  </a:lnTo>
                  <a:lnTo>
                    <a:pt x="1080" y="1749"/>
                  </a:lnTo>
                  <a:lnTo>
                    <a:pt x="1077" y="1728"/>
                  </a:lnTo>
                  <a:lnTo>
                    <a:pt x="1076" y="1705"/>
                  </a:lnTo>
                  <a:lnTo>
                    <a:pt x="1077" y="1686"/>
                  </a:lnTo>
                  <a:lnTo>
                    <a:pt x="1078" y="1668"/>
                  </a:lnTo>
                  <a:lnTo>
                    <a:pt x="1081" y="1652"/>
                  </a:lnTo>
                  <a:lnTo>
                    <a:pt x="1085" y="1637"/>
                  </a:lnTo>
                  <a:lnTo>
                    <a:pt x="1088" y="1624"/>
                  </a:lnTo>
                  <a:lnTo>
                    <a:pt x="1093" y="1612"/>
                  </a:lnTo>
                  <a:lnTo>
                    <a:pt x="1098" y="1600"/>
                  </a:lnTo>
                  <a:lnTo>
                    <a:pt x="1103" y="1590"/>
                  </a:lnTo>
                  <a:lnTo>
                    <a:pt x="1113" y="1569"/>
                  </a:lnTo>
                  <a:lnTo>
                    <a:pt x="1122" y="1547"/>
                  </a:lnTo>
                  <a:lnTo>
                    <a:pt x="1125" y="1536"/>
                  </a:lnTo>
                  <a:lnTo>
                    <a:pt x="1127" y="1524"/>
                  </a:lnTo>
                  <a:lnTo>
                    <a:pt x="1130" y="1511"/>
                  </a:lnTo>
                  <a:lnTo>
                    <a:pt x="1130" y="1496"/>
                  </a:lnTo>
                  <a:lnTo>
                    <a:pt x="1125" y="1482"/>
                  </a:lnTo>
                  <a:lnTo>
                    <a:pt x="1120" y="1454"/>
                  </a:lnTo>
                  <a:lnTo>
                    <a:pt x="1120" y="1447"/>
                  </a:lnTo>
                  <a:lnTo>
                    <a:pt x="1120" y="1438"/>
                  </a:lnTo>
                  <a:lnTo>
                    <a:pt x="1122" y="1428"/>
                  </a:lnTo>
                  <a:lnTo>
                    <a:pt x="1124" y="1419"/>
                  </a:lnTo>
                  <a:lnTo>
                    <a:pt x="1130" y="1409"/>
                  </a:lnTo>
                  <a:lnTo>
                    <a:pt x="1135" y="1399"/>
                  </a:lnTo>
                  <a:lnTo>
                    <a:pt x="1143" y="1390"/>
                  </a:lnTo>
                  <a:lnTo>
                    <a:pt x="1154" y="1380"/>
                  </a:lnTo>
                  <a:lnTo>
                    <a:pt x="1160" y="1375"/>
                  </a:lnTo>
                  <a:lnTo>
                    <a:pt x="1167" y="1371"/>
                  </a:lnTo>
                  <a:lnTo>
                    <a:pt x="1173" y="1369"/>
                  </a:lnTo>
                  <a:lnTo>
                    <a:pt x="1180" y="1366"/>
                  </a:lnTo>
                  <a:lnTo>
                    <a:pt x="1192" y="1365"/>
                  </a:lnTo>
                  <a:lnTo>
                    <a:pt x="1205" y="1365"/>
                  </a:lnTo>
                  <a:lnTo>
                    <a:pt x="1217" y="1365"/>
                  </a:lnTo>
                  <a:lnTo>
                    <a:pt x="1230" y="1363"/>
                  </a:lnTo>
                  <a:lnTo>
                    <a:pt x="1237" y="1362"/>
                  </a:lnTo>
                  <a:lnTo>
                    <a:pt x="1244" y="1359"/>
                  </a:lnTo>
                  <a:lnTo>
                    <a:pt x="1250" y="1354"/>
                  </a:lnTo>
                  <a:lnTo>
                    <a:pt x="1257" y="1349"/>
                  </a:lnTo>
                  <a:lnTo>
                    <a:pt x="1274" y="1330"/>
                  </a:lnTo>
                  <a:lnTo>
                    <a:pt x="1289" y="1316"/>
                  </a:lnTo>
                  <a:lnTo>
                    <a:pt x="1301" y="1303"/>
                  </a:lnTo>
                  <a:lnTo>
                    <a:pt x="1311" y="1290"/>
                  </a:lnTo>
                  <a:lnTo>
                    <a:pt x="1319" y="1275"/>
                  </a:lnTo>
                  <a:lnTo>
                    <a:pt x="1328" y="1259"/>
                  </a:lnTo>
                  <a:lnTo>
                    <a:pt x="1336" y="1237"/>
                  </a:lnTo>
                  <a:lnTo>
                    <a:pt x="1344" y="1210"/>
                  </a:lnTo>
                  <a:lnTo>
                    <a:pt x="1349" y="1195"/>
                  </a:lnTo>
                  <a:lnTo>
                    <a:pt x="1354" y="1182"/>
                  </a:lnTo>
                  <a:lnTo>
                    <a:pt x="1360" y="1170"/>
                  </a:lnTo>
                  <a:lnTo>
                    <a:pt x="1366" y="1159"/>
                  </a:lnTo>
                  <a:lnTo>
                    <a:pt x="1380" y="1141"/>
                  </a:lnTo>
                  <a:lnTo>
                    <a:pt x="1394" y="1124"/>
                  </a:lnTo>
                  <a:lnTo>
                    <a:pt x="1408" y="1109"/>
                  </a:lnTo>
                  <a:lnTo>
                    <a:pt x="1420" y="1093"/>
                  </a:lnTo>
                  <a:lnTo>
                    <a:pt x="1426" y="1086"/>
                  </a:lnTo>
                  <a:lnTo>
                    <a:pt x="1431" y="1077"/>
                  </a:lnTo>
                  <a:lnTo>
                    <a:pt x="1436" y="1068"/>
                  </a:lnTo>
                  <a:lnTo>
                    <a:pt x="1440" y="1057"/>
                  </a:lnTo>
                  <a:lnTo>
                    <a:pt x="1448" y="1032"/>
                  </a:lnTo>
                  <a:lnTo>
                    <a:pt x="1455" y="1011"/>
                  </a:lnTo>
                  <a:lnTo>
                    <a:pt x="1460" y="1002"/>
                  </a:lnTo>
                  <a:lnTo>
                    <a:pt x="1464" y="995"/>
                  </a:lnTo>
                  <a:lnTo>
                    <a:pt x="1468" y="988"/>
                  </a:lnTo>
                  <a:lnTo>
                    <a:pt x="1474" y="982"/>
                  </a:lnTo>
                  <a:lnTo>
                    <a:pt x="1496" y="959"/>
                  </a:lnTo>
                  <a:lnTo>
                    <a:pt x="1524" y="931"/>
                  </a:lnTo>
                  <a:lnTo>
                    <a:pt x="1533" y="924"/>
                  </a:lnTo>
                  <a:lnTo>
                    <a:pt x="1543" y="917"/>
                  </a:lnTo>
                  <a:lnTo>
                    <a:pt x="1554" y="911"/>
                  </a:lnTo>
                  <a:lnTo>
                    <a:pt x="1565" y="907"/>
                  </a:lnTo>
                  <a:lnTo>
                    <a:pt x="1590" y="899"/>
                  </a:lnTo>
                  <a:lnTo>
                    <a:pt x="1614" y="893"/>
                  </a:lnTo>
                  <a:lnTo>
                    <a:pt x="1626" y="890"/>
                  </a:lnTo>
                  <a:lnTo>
                    <a:pt x="1638" y="886"/>
                  </a:lnTo>
                  <a:lnTo>
                    <a:pt x="1648" y="883"/>
                  </a:lnTo>
                  <a:lnTo>
                    <a:pt x="1658" y="879"/>
                  </a:lnTo>
                  <a:lnTo>
                    <a:pt x="1666" y="873"/>
                  </a:lnTo>
                  <a:lnTo>
                    <a:pt x="1672" y="867"/>
                  </a:lnTo>
                  <a:lnTo>
                    <a:pt x="1675" y="863"/>
                  </a:lnTo>
                  <a:lnTo>
                    <a:pt x="1677" y="860"/>
                  </a:lnTo>
                  <a:lnTo>
                    <a:pt x="1679" y="856"/>
                  </a:lnTo>
                  <a:lnTo>
                    <a:pt x="1679" y="851"/>
                  </a:lnTo>
                  <a:lnTo>
                    <a:pt x="1669" y="845"/>
                  </a:lnTo>
                  <a:lnTo>
                    <a:pt x="1659" y="839"/>
                  </a:lnTo>
                  <a:lnTo>
                    <a:pt x="1648" y="834"/>
                  </a:lnTo>
                  <a:lnTo>
                    <a:pt x="1637" y="829"/>
                  </a:lnTo>
                  <a:lnTo>
                    <a:pt x="1614" y="822"/>
                  </a:lnTo>
                  <a:lnTo>
                    <a:pt x="1591" y="814"/>
                  </a:lnTo>
                  <a:lnTo>
                    <a:pt x="1570" y="806"/>
                  </a:lnTo>
                  <a:lnTo>
                    <a:pt x="1551" y="799"/>
                  </a:lnTo>
                  <a:lnTo>
                    <a:pt x="1542" y="794"/>
                  </a:lnTo>
                  <a:lnTo>
                    <a:pt x="1533" y="789"/>
                  </a:lnTo>
                  <a:lnTo>
                    <a:pt x="1525" y="783"/>
                  </a:lnTo>
                  <a:lnTo>
                    <a:pt x="1520" y="777"/>
                  </a:lnTo>
                  <a:lnTo>
                    <a:pt x="1497" y="747"/>
                  </a:lnTo>
                  <a:lnTo>
                    <a:pt x="1471" y="715"/>
                  </a:lnTo>
                  <a:lnTo>
                    <a:pt x="1455" y="700"/>
                  </a:lnTo>
                  <a:lnTo>
                    <a:pt x="1439" y="685"/>
                  </a:lnTo>
                  <a:lnTo>
                    <a:pt x="1429" y="677"/>
                  </a:lnTo>
                  <a:lnTo>
                    <a:pt x="1419" y="670"/>
                  </a:lnTo>
                  <a:lnTo>
                    <a:pt x="1409" y="664"/>
                  </a:lnTo>
                  <a:lnTo>
                    <a:pt x="1398" y="658"/>
                  </a:lnTo>
                  <a:lnTo>
                    <a:pt x="1378" y="646"/>
                  </a:lnTo>
                  <a:lnTo>
                    <a:pt x="1362" y="636"/>
                  </a:lnTo>
                  <a:lnTo>
                    <a:pt x="1350" y="626"/>
                  </a:lnTo>
                  <a:lnTo>
                    <a:pt x="1340" y="617"/>
                  </a:lnTo>
                  <a:lnTo>
                    <a:pt x="1334" y="607"/>
                  </a:lnTo>
                  <a:lnTo>
                    <a:pt x="1327" y="597"/>
                  </a:lnTo>
                  <a:lnTo>
                    <a:pt x="1321" y="587"/>
                  </a:lnTo>
                  <a:lnTo>
                    <a:pt x="1316" y="575"/>
                  </a:lnTo>
                  <a:lnTo>
                    <a:pt x="1309" y="563"/>
                  </a:lnTo>
                  <a:lnTo>
                    <a:pt x="1302" y="549"/>
                  </a:lnTo>
                  <a:lnTo>
                    <a:pt x="1291" y="533"/>
                  </a:lnTo>
                  <a:lnTo>
                    <a:pt x="1277" y="515"/>
                  </a:lnTo>
                  <a:lnTo>
                    <a:pt x="1259" y="495"/>
                  </a:lnTo>
                  <a:lnTo>
                    <a:pt x="1236" y="472"/>
                  </a:lnTo>
                  <a:lnTo>
                    <a:pt x="1209" y="446"/>
                  </a:lnTo>
                  <a:lnTo>
                    <a:pt x="1173" y="416"/>
                  </a:lnTo>
                  <a:lnTo>
                    <a:pt x="1152" y="398"/>
                  </a:lnTo>
                  <a:lnTo>
                    <a:pt x="1126" y="382"/>
                  </a:lnTo>
                  <a:lnTo>
                    <a:pt x="1100" y="364"/>
                  </a:lnTo>
                  <a:lnTo>
                    <a:pt x="1073" y="347"/>
                  </a:lnTo>
                  <a:lnTo>
                    <a:pt x="1043" y="328"/>
                  </a:lnTo>
                  <a:lnTo>
                    <a:pt x="1013" y="308"/>
                  </a:lnTo>
                  <a:lnTo>
                    <a:pt x="984" y="288"/>
                  </a:lnTo>
                  <a:lnTo>
                    <a:pt x="954" y="264"/>
                  </a:lnTo>
                  <a:lnTo>
                    <a:pt x="926" y="239"/>
                  </a:lnTo>
                  <a:lnTo>
                    <a:pt x="899" y="220"/>
                  </a:lnTo>
                  <a:lnTo>
                    <a:pt x="874" y="203"/>
                  </a:lnTo>
                  <a:lnTo>
                    <a:pt x="849" y="188"/>
                  </a:lnTo>
                  <a:lnTo>
                    <a:pt x="824" y="173"/>
                  </a:lnTo>
                  <a:lnTo>
                    <a:pt x="795" y="158"/>
                  </a:lnTo>
                  <a:lnTo>
                    <a:pt x="764" y="141"/>
                  </a:lnTo>
                  <a:lnTo>
                    <a:pt x="730" y="121"/>
                  </a:lnTo>
                  <a:lnTo>
                    <a:pt x="705" y="106"/>
                  </a:lnTo>
                  <a:lnTo>
                    <a:pt x="680" y="87"/>
                  </a:lnTo>
                  <a:lnTo>
                    <a:pt x="652" y="67"/>
                  </a:lnTo>
                  <a:lnTo>
                    <a:pt x="622" y="48"/>
                  </a:lnTo>
                  <a:lnTo>
                    <a:pt x="607" y="38"/>
                  </a:lnTo>
                  <a:lnTo>
                    <a:pt x="590" y="29"/>
                  </a:lnTo>
                  <a:lnTo>
                    <a:pt x="574" y="21"/>
                  </a:lnTo>
                  <a:lnTo>
                    <a:pt x="556" y="14"/>
                  </a:lnTo>
                  <a:lnTo>
                    <a:pt x="537" y="8"/>
                  </a:lnTo>
                  <a:lnTo>
                    <a:pt x="519" y="4"/>
                  </a:lnTo>
                  <a:lnTo>
                    <a:pt x="498" y="1"/>
                  </a:lnTo>
                  <a:lnTo>
                    <a:pt x="477" y="0"/>
                  </a:lnTo>
                  <a:lnTo>
                    <a:pt x="443" y="0"/>
                  </a:lnTo>
                  <a:lnTo>
                    <a:pt x="405" y="1"/>
                  </a:lnTo>
                  <a:lnTo>
                    <a:pt x="386" y="4"/>
                  </a:lnTo>
                  <a:lnTo>
                    <a:pt x="368" y="6"/>
                  </a:lnTo>
                  <a:lnTo>
                    <a:pt x="350" y="9"/>
                  </a:lnTo>
                  <a:lnTo>
                    <a:pt x="334" y="14"/>
                  </a:lnTo>
                  <a:lnTo>
                    <a:pt x="334" y="14"/>
                  </a:lnTo>
                  <a:lnTo>
                    <a:pt x="103" y="8"/>
                  </a:lnTo>
                  <a:lnTo>
                    <a:pt x="103" y="8"/>
                  </a:lnTo>
                  <a:lnTo>
                    <a:pt x="98" y="15"/>
                  </a:lnTo>
                  <a:lnTo>
                    <a:pt x="94" y="22"/>
                  </a:lnTo>
                  <a:lnTo>
                    <a:pt x="90" y="30"/>
                  </a:lnTo>
                  <a:lnTo>
                    <a:pt x="88" y="39"/>
                  </a:lnTo>
                  <a:lnTo>
                    <a:pt x="84" y="55"/>
                  </a:lnTo>
                  <a:lnTo>
                    <a:pt x="78" y="73"/>
                  </a:lnTo>
                  <a:lnTo>
                    <a:pt x="75" y="82"/>
                  </a:lnTo>
                  <a:lnTo>
                    <a:pt x="71" y="90"/>
                  </a:lnTo>
                  <a:lnTo>
                    <a:pt x="67" y="99"/>
                  </a:lnTo>
                  <a:lnTo>
                    <a:pt x="62" y="108"/>
                  </a:lnTo>
                  <a:lnTo>
                    <a:pt x="54" y="117"/>
                  </a:lnTo>
                  <a:lnTo>
                    <a:pt x="46" y="124"/>
                  </a:lnTo>
                  <a:lnTo>
                    <a:pt x="35" y="132"/>
                  </a:lnTo>
                  <a:lnTo>
                    <a:pt x="23" y="140"/>
                  </a:lnTo>
                  <a:lnTo>
                    <a:pt x="14" y="145"/>
                  </a:lnTo>
                  <a:lnTo>
                    <a:pt x="8" y="151"/>
                  </a:lnTo>
                  <a:lnTo>
                    <a:pt x="3" y="156"/>
                  </a:lnTo>
                  <a:lnTo>
                    <a:pt x="1" y="162"/>
                  </a:lnTo>
                  <a:lnTo>
                    <a:pt x="0" y="167"/>
                  </a:lnTo>
                  <a:lnTo>
                    <a:pt x="1" y="171"/>
                  </a:lnTo>
                  <a:lnTo>
                    <a:pt x="3" y="177"/>
                  </a:lnTo>
                  <a:lnTo>
                    <a:pt x="8" y="181"/>
                  </a:lnTo>
                  <a:lnTo>
                    <a:pt x="12" y="186"/>
                  </a:lnTo>
                  <a:lnTo>
                    <a:pt x="18" y="190"/>
                  </a:lnTo>
                  <a:lnTo>
                    <a:pt x="25" y="194"/>
                  </a:lnTo>
                  <a:lnTo>
                    <a:pt x="32" y="198"/>
                  </a:lnTo>
                  <a:lnTo>
                    <a:pt x="48" y="205"/>
                  </a:lnTo>
                  <a:lnTo>
                    <a:pt x="65" y="212"/>
                  </a:lnTo>
                  <a:lnTo>
                    <a:pt x="64" y="217"/>
                  </a:lnTo>
                  <a:lnTo>
                    <a:pt x="60" y="222"/>
                  </a:lnTo>
                  <a:lnTo>
                    <a:pt x="57" y="226"/>
                  </a:lnTo>
                  <a:lnTo>
                    <a:pt x="54" y="231"/>
                  </a:lnTo>
                  <a:lnTo>
                    <a:pt x="44" y="238"/>
                  </a:lnTo>
                  <a:lnTo>
                    <a:pt x="35" y="245"/>
                  </a:lnTo>
                  <a:lnTo>
                    <a:pt x="26" y="250"/>
                  </a:lnTo>
                  <a:lnTo>
                    <a:pt x="20" y="257"/>
                  </a:lnTo>
                  <a:lnTo>
                    <a:pt x="18" y="261"/>
                  </a:lnTo>
                  <a:lnTo>
                    <a:pt x="17" y="265"/>
                  </a:lnTo>
                  <a:lnTo>
                    <a:pt x="17" y="269"/>
                  </a:lnTo>
                  <a:lnTo>
                    <a:pt x="19" y="273"/>
                  </a:lnTo>
                  <a:lnTo>
                    <a:pt x="30" y="296"/>
                  </a:lnTo>
                  <a:lnTo>
                    <a:pt x="39" y="318"/>
                  </a:lnTo>
                  <a:lnTo>
                    <a:pt x="46" y="341"/>
                  </a:lnTo>
                  <a:lnTo>
                    <a:pt x="53" y="363"/>
                  </a:lnTo>
                  <a:lnTo>
                    <a:pt x="59" y="385"/>
                  </a:lnTo>
                  <a:lnTo>
                    <a:pt x="67" y="408"/>
                  </a:lnTo>
                  <a:lnTo>
                    <a:pt x="75" y="432"/>
                  </a:lnTo>
                  <a:lnTo>
                    <a:pt x="86" y="456"/>
                  </a:lnTo>
                  <a:lnTo>
                    <a:pt x="97" y="477"/>
                  </a:lnTo>
                  <a:lnTo>
                    <a:pt x="110" y="505"/>
                  </a:lnTo>
                  <a:lnTo>
                    <a:pt x="116" y="520"/>
                  </a:lnTo>
                  <a:lnTo>
                    <a:pt x="122" y="535"/>
                  </a:lnTo>
                  <a:lnTo>
                    <a:pt x="125" y="551"/>
                  </a:lnTo>
                  <a:lnTo>
                    <a:pt x="126" y="565"/>
                  </a:lnTo>
                  <a:lnTo>
                    <a:pt x="126" y="576"/>
                  </a:lnTo>
                  <a:lnTo>
                    <a:pt x="125" y="587"/>
                  </a:lnTo>
                  <a:lnTo>
                    <a:pt x="123" y="596"/>
                  </a:lnTo>
                  <a:lnTo>
                    <a:pt x="121" y="604"/>
                  </a:lnTo>
                  <a:lnTo>
                    <a:pt x="115" y="621"/>
                  </a:lnTo>
                  <a:lnTo>
                    <a:pt x="108" y="634"/>
                  </a:lnTo>
                  <a:lnTo>
                    <a:pt x="101" y="648"/>
                  </a:lnTo>
                  <a:lnTo>
                    <a:pt x="94" y="665"/>
                  </a:lnTo>
                  <a:lnTo>
                    <a:pt x="91" y="672"/>
                  </a:lnTo>
                  <a:lnTo>
                    <a:pt x="89" y="682"/>
                  </a:lnTo>
                  <a:lnTo>
                    <a:pt x="87" y="693"/>
                  </a:lnTo>
                  <a:lnTo>
                    <a:pt x="86" y="704"/>
                  </a:lnTo>
                  <a:lnTo>
                    <a:pt x="85" y="729"/>
                  </a:lnTo>
                  <a:lnTo>
                    <a:pt x="86" y="751"/>
                  </a:lnTo>
                  <a:lnTo>
                    <a:pt x="88" y="770"/>
                  </a:lnTo>
                  <a:lnTo>
                    <a:pt x="90" y="786"/>
                  </a:lnTo>
                  <a:lnTo>
                    <a:pt x="94" y="800"/>
                  </a:lnTo>
                  <a:lnTo>
                    <a:pt x="99" y="812"/>
                  </a:lnTo>
                  <a:lnTo>
                    <a:pt x="104" y="822"/>
                  </a:lnTo>
                  <a:lnTo>
                    <a:pt x="110" y="830"/>
                  </a:lnTo>
                  <a:lnTo>
                    <a:pt x="120" y="848"/>
                  </a:lnTo>
                  <a:lnTo>
                    <a:pt x="128" y="865"/>
                  </a:lnTo>
                  <a:lnTo>
                    <a:pt x="133" y="875"/>
                  </a:lnTo>
                  <a:lnTo>
                    <a:pt x="135" y="887"/>
                  </a:lnTo>
                  <a:lnTo>
                    <a:pt x="137" y="902"/>
                  </a:lnTo>
                  <a:lnTo>
                    <a:pt x="137" y="918"/>
                  </a:lnTo>
                  <a:lnTo>
                    <a:pt x="136" y="940"/>
                  </a:lnTo>
                  <a:lnTo>
                    <a:pt x="134" y="963"/>
                  </a:lnTo>
                  <a:lnTo>
                    <a:pt x="131" y="987"/>
                  </a:lnTo>
                  <a:lnTo>
                    <a:pt x="128" y="1011"/>
                  </a:lnTo>
                  <a:lnTo>
                    <a:pt x="126" y="1034"/>
                  </a:lnTo>
                  <a:lnTo>
                    <a:pt x="124" y="1058"/>
                  </a:lnTo>
                  <a:lnTo>
                    <a:pt x="122" y="1080"/>
                  </a:lnTo>
                  <a:lnTo>
                    <a:pt x="122" y="1101"/>
                  </a:lnTo>
                  <a:lnTo>
                    <a:pt x="122" y="1115"/>
                  </a:lnTo>
                  <a:lnTo>
                    <a:pt x="125" y="1127"/>
                  </a:lnTo>
                  <a:lnTo>
                    <a:pt x="128" y="1138"/>
                  </a:lnTo>
                  <a:lnTo>
                    <a:pt x="133" y="1148"/>
                  </a:lnTo>
                  <a:lnTo>
                    <a:pt x="138" y="1158"/>
                  </a:lnTo>
                  <a:lnTo>
                    <a:pt x="145" y="1166"/>
                  </a:lnTo>
                  <a:lnTo>
                    <a:pt x="152" y="1175"/>
                  </a:lnTo>
                  <a:lnTo>
                    <a:pt x="159" y="1182"/>
                  </a:lnTo>
                  <a:lnTo>
                    <a:pt x="173" y="1198"/>
                  </a:lnTo>
                  <a:lnTo>
                    <a:pt x="187" y="1214"/>
                  </a:lnTo>
                  <a:lnTo>
                    <a:pt x="193" y="1224"/>
                  </a:lnTo>
                  <a:lnTo>
                    <a:pt x="198" y="1235"/>
                  </a:lnTo>
                  <a:lnTo>
                    <a:pt x="202" y="1246"/>
                  </a:lnTo>
                  <a:lnTo>
                    <a:pt x="204" y="1259"/>
                  </a:lnTo>
                  <a:lnTo>
                    <a:pt x="207" y="1285"/>
                  </a:lnTo>
                  <a:lnTo>
                    <a:pt x="211" y="1308"/>
                  </a:lnTo>
                  <a:lnTo>
                    <a:pt x="215" y="1329"/>
                  </a:lnTo>
                  <a:lnTo>
                    <a:pt x="218" y="1349"/>
                  </a:lnTo>
                  <a:lnTo>
                    <a:pt x="223" y="1369"/>
                  </a:lnTo>
                  <a:lnTo>
                    <a:pt x="227" y="1388"/>
                  </a:lnTo>
                  <a:lnTo>
                    <a:pt x="232" y="1410"/>
                  </a:lnTo>
                  <a:lnTo>
                    <a:pt x="235" y="1434"/>
                  </a:lnTo>
                  <a:lnTo>
                    <a:pt x="235" y="1445"/>
                  </a:lnTo>
                  <a:lnTo>
                    <a:pt x="236" y="1455"/>
                  </a:lnTo>
                  <a:lnTo>
                    <a:pt x="237" y="1464"/>
                  </a:lnTo>
                  <a:lnTo>
                    <a:pt x="239" y="1473"/>
                  </a:lnTo>
                  <a:lnTo>
                    <a:pt x="241" y="1479"/>
                  </a:lnTo>
                  <a:lnTo>
                    <a:pt x="245" y="1487"/>
                  </a:lnTo>
                  <a:lnTo>
                    <a:pt x="249" y="1494"/>
                  </a:lnTo>
                  <a:lnTo>
                    <a:pt x="253" y="1499"/>
                  </a:lnTo>
                  <a:lnTo>
                    <a:pt x="262" y="1509"/>
                  </a:lnTo>
                  <a:lnTo>
                    <a:pt x="273" y="1518"/>
                  </a:lnTo>
                  <a:lnTo>
                    <a:pt x="285" y="1525"/>
                  </a:lnTo>
                  <a:lnTo>
                    <a:pt x="297" y="1532"/>
                  </a:lnTo>
                  <a:lnTo>
                    <a:pt x="309" y="1540"/>
                  </a:lnTo>
                  <a:lnTo>
                    <a:pt x="321" y="1547"/>
                  </a:lnTo>
                  <a:lnTo>
                    <a:pt x="334" y="1556"/>
                  </a:lnTo>
                  <a:lnTo>
                    <a:pt x="343" y="1566"/>
                  </a:lnTo>
                  <a:lnTo>
                    <a:pt x="348" y="1573"/>
                  </a:lnTo>
                  <a:lnTo>
                    <a:pt x="352" y="1579"/>
                  </a:lnTo>
                  <a:lnTo>
                    <a:pt x="355" y="1586"/>
                  </a:lnTo>
                  <a:lnTo>
                    <a:pt x="359" y="1593"/>
                  </a:lnTo>
                  <a:lnTo>
                    <a:pt x="361" y="1602"/>
                  </a:lnTo>
                  <a:lnTo>
                    <a:pt x="362" y="1611"/>
                  </a:lnTo>
                  <a:lnTo>
                    <a:pt x="363" y="1622"/>
                  </a:lnTo>
                  <a:lnTo>
                    <a:pt x="364" y="1633"/>
                  </a:lnTo>
                  <a:lnTo>
                    <a:pt x="363" y="1644"/>
                  </a:lnTo>
                  <a:lnTo>
                    <a:pt x="362" y="1654"/>
                  </a:lnTo>
                  <a:lnTo>
                    <a:pt x="359" y="1662"/>
                  </a:lnTo>
                  <a:lnTo>
                    <a:pt x="355" y="1671"/>
                  </a:lnTo>
                  <a:lnTo>
                    <a:pt x="346" y="1687"/>
                  </a:lnTo>
                  <a:lnTo>
                    <a:pt x="336" y="1701"/>
                  </a:lnTo>
                  <a:lnTo>
                    <a:pt x="325" y="1715"/>
                  </a:lnTo>
                  <a:lnTo>
                    <a:pt x="316" y="1728"/>
                  </a:lnTo>
                  <a:lnTo>
                    <a:pt x="313" y="1735"/>
                  </a:lnTo>
                  <a:lnTo>
                    <a:pt x="309" y="1741"/>
                  </a:lnTo>
                  <a:lnTo>
                    <a:pt x="308" y="1749"/>
                  </a:lnTo>
                  <a:lnTo>
                    <a:pt x="307" y="1757"/>
                  </a:lnTo>
                  <a:lnTo>
                    <a:pt x="304" y="1774"/>
                  </a:lnTo>
                  <a:lnTo>
                    <a:pt x="296" y="1802"/>
                  </a:lnTo>
                  <a:lnTo>
                    <a:pt x="293" y="1815"/>
                  </a:lnTo>
                  <a:lnTo>
                    <a:pt x="290" y="1826"/>
                  </a:lnTo>
                  <a:lnTo>
                    <a:pt x="289" y="1834"/>
                  </a:lnTo>
                  <a:lnTo>
                    <a:pt x="290" y="1837"/>
                  </a:lnTo>
                  <a:lnTo>
                    <a:pt x="290" y="1837"/>
                  </a:lnTo>
                  <a:lnTo>
                    <a:pt x="437" y="1844"/>
                  </a:lnTo>
                  <a:lnTo>
                    <a:pt x="437" y="1844"/>
                  </a:lnTo>
                  <a:lnTo>
                    <a:pt x="452" y="1846"/>
                  </a:lnTo>
                  <a:lnTo>
                    <a:pt x="466" y="1848"/>
                  </a:lnTo>
                  <a:lnTo>
                    <a:pt x="479" y="1851"/>
                  </a:lnTo>
                  <a:lnTo>
                    <a:pt x="491" y="1853"/>
                  </a:lnTo>
                  <a:lnTo>
                    <a:pt x="503" y="1855"/>
                  </a:lnTo>
                  <a:lnTo>
                    <a:pt x="516" y="1857"/>
                  </a:lnTo>
                  <a:lnTo>
                    <a:pt x="522" y="1855"/>
                  </a:lnTo>
                  <a:lnTo>
                    <a:pt x="529" y="1854"/>
                  </a:lnTo>
                  <a:lnTo>
                    <a:pt x="536" y="1852"/>
                  </a:lnTo>
                  <a:lnTo>
                    <a:pt x="544" y="1849"/>
                  </a:lnTo>
                  <a:lnTo>
                    <a:pt x="552" y="1847"/>
                  </a:lnTo>
                  <a:lnTo>
                    <a:pt x="558" y="1844"/>
                  </a:lnTo>
                  <a:lnTo>
                    <a:pt x="566" y="1843"/>
                  </a:lnTo>
                  <a:lnTo>
                    <a:pt x="574" y="1842"/>
                  </a:lnTo>
                  <a:lnTo>
                    <a:pt x="591" y="1841"/>
                  </a:lnTo>
                  <a:lnTo>
                    <a:pt x="609" y="1842"/>
                  </a:lnTo>
                  <a:lnTo>
                    <a:pt x="627" y="1846"/>
                  </a:lnTo>
                  <a:lnTo>
                    <a:pt x="646" y="1850"/>
                  </a:lnTo>
                  <a:lnTo>
                    <a:pt x="666" y="1855"/>
                  </a:lnTo>
                  <a:lnTo>
                    <a:pt x="684" y="1862"/>
                  </a:lnTo>
                  <a:lnTo>
                    <a:pt x="703" y="1870"/>
                  </a:lnTo>
                  <a:lnTo>
                    <a:pt x="721" y="1878"/>
                  </a:lnTo>
                  <a:lnTo>
                    <a:pt x="737" y="1887"/>
                  </a:lnTo>
                  <a:lnTo>
                    <a:pt x="752" y="1897"/>
                  </a:lnTo>
                  <a:lnTo>
                    <a:pt x="767" y="1907"/>
                  </a:lnTo>
                  <a:lnTo>
                    <a:pt x="778" y="1917"/>
                  </a:lnTo>
                  <a:lnTo>
                    <a:pt x="787" y="1927"/>
                  </a:lnTo>
                  <a:lnTo>
                    <a:pt x="795" y="1937"/>
                  </a:lnTo>
                  <a:lnTo>
                    <a:pt x="803" y="1949"/>
                  </a:lnTo>
                  <a:lnTo>
                    <a:pt x="810" y="1960"/>
                  </a:lnTo>
                  <a:lnTo>
                    <a:pt x="818" y="1968"/>
                  </a:lnTo>
                  <a:lnTo>
                    <a:pt x="826" y="1976"/>
                  </a:lnTo>
                  <a:lnTo>
                    <a:pt x="840" y="1989"/>
                  </a:lnTo>
                  <a:lnTo>
                    <a:pt x="854" y="2000"/>
                  </a:lnTo>
                  <a:lnTo>
                    <a:pt x="866" y="2009"/>
                  </a:lnTo>
                  <a:lnTo>
                    <a:pt x="877" y="2019"/>
                  </a:lnTo>
                  <a:lnTo>
                    <a:pt x="883" y="2024"/>
                  </a:lnTo>
                  <a:lnTo>
                    <a:pt x="886" y="2031"/>
                  </a:lnTo>
                  <a:lnTo>
                    <a:pt x="889" y="2037"/>
                  </a:lnTo>
                  <a:lnTo>
                    <a:pt x="893" y="2045"/>
                  </a:lnTo>
                  <a:lnTo>
                    <a:pt x="895" y="2052"/>
                  </a:lnTo>
                  <a:lnTo>
                    <a:pt x="897" y="2057"/>
                  </a:lnTo>
                  <a:lnTo>
                    <a:pt x="900" y="2062"/>
                  </a:lnTo>
                  <a:lnTo>
                    <a:pt x="904" y="2065"/>
                  </a:lnTo>
                  <a:lnTo>
                    <a:pt x="907" y="2067"/>
                  </a:lnTo>
                  <a:lnTo>
                    <a:pt x="910" y="2068"/>
                  </a:lnTo>
                  <a:lnTo>
                    <a:pt x="914" y="2069"/>
                  </a:lnTo>
                  <a:lnTo>
                    <a:pt x="917" y="2069"/>
                  </a:lnTo>
                  <a:lnTo>
                    <a:pt x="925" y="2067"/>
                  </a:lnTo>
                  <a:lnTo>
                    <a:pt x="933" y="2063"/>
                  </a:lnTo>
                  <a:lnTo>
                    <a:pt x="942" y="2056"/>
                  </a:lnTo>
                  <a:lnTo>
                    <a:pt x="952" y="2048"/>
                  </a:lnTo>
                  <a:lnTo>
                    <a:pt x="972" y="2032"/>
                  </a:lnTo>
                  <a:lnTo>
                    <a:pt x="991" y="2014"/>
                  </a:lnTo>
                  <a:lnTo>
                    <a:pt x="1002" y="2007"/>
                  </a:lnTo>
                  <a:lnTo>
                    <a:pt x="1012" y="2001"/>
                  </a:lnTo>
                  <a:lnTo>
                    <a:pt x="1018" y="1999"/>
                  </a:lnTo>
                  <a:lnTo>
                    <a:pt x="1022" y="1998"/>
                  </a:lnTo>
                  <a:lnTo>
                    <a:pt x="1028" y="1997"/>
                  </a:lnTo>
                  <a:lnTo>
                    <a:pt x="1032" y="1996"/>
                  </a:lnTo>
                  <a:lnTo>
                    <a:pt x="1037" y="1997"/>
                  </a:lnTo>
                  <a:lnTo>
                    <a:pt x="1043" y="1998"/>
                  </a:lnTo>
                  <a:lnTo>
                    <a:pt x="1048" y="1999"/>
                  </a:lnTo>
                  <a:lnTo>
                    <a:pt x="1053" y="2001"/>
                  </a:lnTo>
                  <a:lnTo>
                    <a:pt x="1053" y="2001"/>
                  </a:lnTo>
                  <a:lnTo>
                    <a:pt x="1053" y="2001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5294156" y="2696577"/>
              <a:ext cx="419803" cy="257372"/>
            </a:xfrm>
            <a:custGeom>
              <a:avLst/>
              <a:gdLst/>
              <a:ahLst/>
              <a:cxnLst>
                <a:cxn ang="0">
                  <a:pos x="0" y="601"/>
                </a:cxn>
                <a:cxn ang="0">
                  <a:pos x="12" y="557"/>
                </a:cxn>
                <a:cxn ang="0">
                  <a:pos x="51" y="520"/>
                </a:cxn>
                <a:cxn ang="0">
                  <a:pos x="101" y="514"/>
                </a:cxn>
                <a:cxn ang="0">
                  <a:pos x="141" y="498"/>
                </a:cxn>
                <a:cxn ang="0">
                  <a:pos x="203" y="424"/>
                </a:cxn>
                <a:cxn ang="0">
                  <a:pos x="238" y="331"/>
                </a:cxn>
                <a:cxn ang="0">
                  <a:pos x="292" y="258"/>
                </a:cxn>
                <a:cxn ang="0">
                  <a:pos x="324" y="206"/>
                </a:cxn>
                <a:cxn ang="0">
                  <a:pos x="352" y="137"/>
                </a:cxn>
                <a:cxn ang="0">
                  <a:pos x="427" y="66"/>
                </a:cxn>
                <a:cxn ang="0">
                  <a:pos x="510" y="39"/>
                </a:cxn>
                <a:cxn ang="0">
                  <a:pos x="556" y="16"/>
                </a:cxn>
                <a:cxn ang="0">
                  <a:pos x="575" y="12"/>
                </a:cxn>
                <a:cxn ang="0">
                  <a:pos x="602" y="57"/>
                </a:cxn>
                <a:cxn ang="0">
                  <a:pos x="716" y="135"/>
                </a:cxn>
                <a:cxn ang="0">
                  <a:pos x="817" y="173"/>
                </a:cxn>
                <a:cxn ang="0">
                  <a:pos x="966" y="183"/>
                </a:cxn>
                <a:cxn ang="0">
                  <a:pos x="1108" y="192"/>
                </a:cxn>
                <a:cxn ang="0">
                  <a:pos x="1207" y="215"/>
                </a:cxn>
                <a:cxn ang="0">
                  <a:pos x="1287" y="257"/>
                </a:cxn>
                <a:cxn ang="0">
                  <a:pos x="1349" y="325"/>
                </a:cxn>
                <a:cxn ang="0">
                  <a:pos x="1392" y="421"/>
                </a:cxn>
                <a:cxn ang="0">
                  <a:pos x="1418" y="529"/>
                </a:cxn>
                <a:cxn ang="0">
                  <a:pos x="1437" y="562"/>
                </a:cxn>
                <a:cxn ang="0">
                  <a:pos x="1447" y="650"/>
                </a:cxn>
                <a:cxn ang="0">
                  <a:pos x="1469" y="767"/>
                </a:cxn>
                <a:cxn ang="0">
                  <a:pos x="1343" y="749"/>
                </a:cxn>
                <a:cxn ang="0">
                  <a:pos x="1189" y="714"/>
                </a:cxn>
                <a:cxn ang="0">
                  <a:pos x="1012" y="725"/>
                </a:cxn>
                <a:cxn ang="0">
                  <a:pos x="964" y="678"/>
                </a:cxn>
                <a:cxn ang="0">
                  <a:pos x="921" y="656"/>
                </a:cxn>
                <a:cxn ang="0">
                  <a:pos x="892" y="666"/>
                </a:cxn>
                <a:cxn ang="0">
                  <a:pos x="869" y="702"/>
                </a:cxn>
                <a:cxn ang="0">
                  <a:pos x="866" y="763"/>
                </a:cxn>
                <a:cxn ang="0">
                  <a:pos x="859" y="816"/>
                </a:cxn>
                <a:cxn ang="0">
                  <a:pos x="836" y="864"/>
                </a:cxn>
                <a:cxn ang="0">
                  <a:pos x="796" y="899"/>
                </a:cxn>
                <a:cxn ang="0">
                  <a:pos x="765" y="900"/>
                </a:cxn>
                <a:cxn ang="0">
                  <a:pos x="730" y="854"/>
                </a:cxn>
                <a:cxn ang="0">
                  <a:pos x="695" y="807"/>
                </a:cxn>
                <a:cxn ang="0">
                  <a:pos x="657" y="809"/>
                </a:cxn>
                <a:cxn ang="0">
                  <a:pos x="597" y="829"/>
                </a:cxn>
                <a:cxn ang="0">
                  <a:pos x="546" y="825"/>
                </a:cxn>
                <a:cxn ang="0">
                  <a:pos x="481" y="792"/>
                </a:cxn>
                <a:cxn ang="0">
                  <a:pos x="460" y="763"/>
                </a:cxn>
                <a:cxn ang="0">
                  <a:pos x="470" y="718"/>
                </a:cxn>
                <a:cxn ang="0">
                  <a:pos x="505" y="670"/>
                </a:cxn>
                <a:cxn ang="0">
                  <a:pos x="570" y="611"/>
                </a:cxn>
                <a:cxn ang="0">
                  <a:pos x="596" y="570"/>
                </a:cxn>
                <a:cxn ang="0">
                  <a:pos x="601" y="530"/>
                </a:cxn>
                <a:cxn ang="0">
                  <a:pos x="571" y="503"/>
                </a:cxn>
                <a:cxn ang="0">
                  <a:pos x="508" y="505"/>
                </a:cxn>
                <a:cxn ang="0">
                  <a:pos x="449" y="528"/>
                </a:cxn>
                <a:cxn ang="0">
                  <a:pos x="349" y="603"/>
                </a:cxn>
                <a:cxn ang="0">
                  <a:pos x="265" y="657"/>
                </a:cxn>
                <a:cxn ang="0">
                  <a:pos x="201" y="673"/>
                </a:cxn>
                <a:cxn ang="0">
                  <a:pos x="144" y="669"/>
                </a:cxn>
                <a:cxn ang="0">
                  <a:pos x="64" y="646"/>
                </a:cxn>
                <a:cxn ang="0">
                  <a:pos x="9" y="639"/>
                </a:cxn>
              </a:cxnLst>
              <a:rect l="0" t="0" r="r" b="b"/>
              <a:pathLst>
                <a:path w="1469" h="902">
                  <a:moveTo>
                    <a:pt x="9" y="639"/>
                  </a:moveTo>
                  <a:lnTo>
                    <a:pt x="8" y="635"/>
                  </a:lnTo>
                  <a:lnTo>
                    <a:pt x="5" y="626"/>
                  </a:lnTo>
                  <a:lnTo>
                    <a:pt x="3" y="615"/>
                  </a:lnTo>
                  <a:lnTo>
                    <a:pt x="0" y="601"/>
                  </a:lnTo>
                  <a:lnTo>
                    <a:pt x="2" y="593"/>
                  </a:lnTo>
                  <a:lnTo>
                    <a:pt x="3" y="585"/>
                  </a:lnTo>
                  <a:lnTo>
                    <a:pt x="5" y="576"/>
                  </a:lnTo>
                  <a:lnTo>
                    <a:pt x="8" y="567"/>
                  </a:lnTo>
                  <a:lnTo>
                    <a:pt x="12" y="557"/>
                  </a:lnTo>
                  <a:lnTo>
                    <a:pt x="19" y="548"/>
                  </a:lnTo>
                  <a:lnTo>
                    <a:pt x="27" y="539"/>
                  </a:lnTo>
                  <a:lnTo>
                    <a:pt x="38" y="529"/>
                  </a:lnTo>
                  <a:lnTo>
                    <a:pt x="44" y="524"/>
                  </a:lnTo>
                  <a:lnTo>
                    <a:pt x="51" y="520"/>
                  </a:lnTo>
                  <a:lnTo>
                    <a:pt x="57" y="518"/>
                  </a:lnTo>
                  <a:lnTo>
                    <a:pt x="64" y="515"/>
                  </a:lnTo>
                  <a:lnTo>
                    <a:pt x="76" y="514"/>
                  </a:lnTo>
                  <a:lnTo>
                    <a:pt x="89" y="514"/>
                  </a:lnTo>
                  <a:lnTo>
                    <a:pt x="101" y="514"/>
                  </a:lnTo>
                  <a:lnTo>
                    <a:pt x="114" y="512"/>
                  </a:lnTo>
                  <a:lnTo>
                    <a:pt x="121" y="511"/>
                  </a:lnTo>
                  <a:lnTo>
                    <a:pt x="128" y="508"/>
                  </a:lnTo>
                  <a:lnTo>
                    <a:pt x="134" y="503"/>
                  </a:lnTo>
                  <a:lnTo>
                    <a:pt x="141" y="498"/>
                  </a:lnTo>
                  <a:lnTo>
                    <a:pt x="158" y="479"/>
                  </a:lnTo>
                  <a:lnTo>
                    <a:pt x="173" y="465"/>
                  </a:lnTo>
                  <a:lnTo>
                    <a:pt x="185" y="452"/>
                  </a:lnTo>
                  <a:lnTo>
                    <a:pt x="195" y="439"/>
                  </a:lnTo>
                  <a:lnTo>
                    <a:pt x="203" y="424"/>
                  </a:lnTo>
                  <a:lnTo>
                    <a:pt x="212" y="408"/>
                  </a:lnTo>
                  <a:lnTo>
                    <a:pt x="220" y="386"/>
                  </a:lnTo>
                  <a:lnTo>
                    <a:pt x="228" y="359"/>
                  </a:lnTo>
                  <a:lnTo>
                    <a:pt x="233" y="344"/>
                  </a:lnTo>
                  <a:lnTo>
                    <a:pt x="238" y="331"/>
                  </a:lnTo>
                  <a:lnTo>
                    <a:pt x="244" y="319"/>
                  </a:lnTo>
                  <a:lnTo>
                    <a:pt x="250" y="308"/>
                  </a:lnTo>
                  <a:lnTo>
                    <a:pt x="264" y="290"/>
                  </a:lnTo>
                  <a:lnTo>
                    <a:pt x="278" y="273"/>
                  </a:lnTo>
                  <a:lnTo>
                    <a:pt x="292" y="258"/>
                  </a:lnTo>
                  <a:lnTo>
                    <a:pt x="304" y="242"/>
                  </a:lnTo>
                  <a:lnTo>
                    <a:pt x="310" y="235"/>
                  </a:lnTo>
                  <a:lnTo>
                    <a:pt x="315" y="226"/>
                  </a:lnTo>
                  <a:lnTo>
                    <a:pt x="320" y="217"/>
                  </a:lnTo>
                  <a:lnTo>
                    <a:pt x="324" y="206"/>
                  </a:lnTo>
                  <a:lnTo>
                    <a:pt x="332" y="181"/>
                  </a:lnTo>
                  <a:lnTo>
                    <a:pt x="339" y="160"/>
                  </a:lnTo>
                  <a:lnTo>
                    <a:pt x="344" y="151"/>
                  </a:lnTo>
                  <a:lnTo>
                    <a:pt x="348" y="144"/>
                  </a:lnTo>
                  <a:lnTo>
                    <a:pt x="352" y="137"/>
                  </a:lnTo>
                  <a:lnTo>
                    <a:pt x="358" y="131"/>
                  </a:lnTo>
                  <a:lnTo>
                    <a:pt x="380" y="108"/>
                  </a:lnTo>
                  <a:lnTo>
                    <a:pt x="408" y="80"/>
                  </a:lnTo>
                  <a:lnTo>
                    <a:pt x="417" y="73"/>
                  </a:lnTo>
                  <a:lnTo>
                    <a:pt x="427" y="66"/>
                  </a:lnTo>
                  <a:lnTo>
                    <a:pt x="438" y="60"/>
                  </a:lnTo>
                  <a:lnTo>
                    <a:pt x="449" y="56"/>
                  </a:lnTo>
                  <a:lnTo>
                    <a:pt x="474" y="48"/>
                  </a:lnTo>
                  <a:lnTo>
                    <a:pt x="498" y="42"/>
                  </a:lnTo>
                  <a:lnTo>
                    <a:pt x="510" y="39"/>
                  </a:lnTo>
                  <a:lnTo>
                    <a:pt x="522" y="35"/>
                  </a:lnTo>
                  <a:lnTo>
                    <a:pt x="532" y="32"/>
                  </a:lnTo>
                  <a:lnTo>
                    <a:pt x="542" y="28"/>
                  </a:lnTo>
                  <a:lnTo>
                    <a:pt x="550" y="22"/>
                  </a:lnTo>
                  <a:lnTo>
                    <a:pt x="556" y="16"/>
                  </a:lnTo>
                  <a:lnTo>
                    <a:pt x="559" y="12"/>
                  </a:lnTo>
                  <a:lnTo>
                    <a:pt x="561" y="9"/>
                  </a:lnTo>
                  <a:lnTo>
                    <a:pt x="563" y="5"/>
                  </a:lnTo>
                  <a:lnTo>
                    <a:pt x="563" y="0"/>
                  </a:lnTo>
                  <a:lnTo>
                    <a:pt x="575" y="12"/>
                  </a:lnTo>
                  <a:lnTo>
                    <a:pt x="586" y="24"/>
                  </a:lnTo>
                  <a:lnTo>
                    <a:pt x="590" y="32"/>
                  </a:lnTo>
                  <a:lnTo>
                    <a:pt x="595" y="40"/>
                  </a:lnTo>
                  <a:lnTo>
                    <a:pt x="599" y="47"/>
                  </a:lnTo>
                  <a:lnTo>
                    <a:pt x="602" y="57"/>
                  </a:lnTo>
                  <a:lnTo>
                    <a:pt x="632" y="80"/>
                  </a:lnTo>
                  <a:lnTo>
                    <a:pt x="664" y="103"/>
                  </a:lnTo>
                  <a:lnTo>
                    <a:pt x="680" y="114"/>
                  </a:lnTo>
                  <a:lnTo>
                    <a:pt x="698" y="125"/>
                  </a:lnTo>
                  <a:lnTo>
                    <a:pt x="716" y="135"/>
                  </a:lnTo>
                  <a:lnTo>
                    <a:pt x="735" y="145"/>
                  </a:lnTo>
                  <a:lnTo>
                    <a:pt x="755" y="153"/>
                  </a:lnTo>
                  <a:lnTo>
                    <a:pt x="775" y="161"/>
                  </a:lnTo>
                  <a:lnTo>
                    <a:pt x="795" y="168"/>
                  </a:lnTo>
                  <a:lnTo>
                    <a:pt x="817" y="173"/>
                  </a:lnTo>
                  <a:lnTo>
                    <a:pt x="840" y="178"/>
                  </a:lnTo>
                  <a:lnTo>
                    <a:pt x="864" y="181"/>
                  </a:lnTo>
                  <a:lnTo>
                    <a:pt x="889" y="183"/>
                  </a:lnTo>
                  <a:lnTo>
                    <a:pt x="914" y="183"/>
                  </a:lnTo>
                  <a:lnTo>
                    <a:pt x="966" y="183"/>
                  </a:lnTo>
                  <a:lnTo>
                    <a:pt x="1016" y="184"/>
                  </a:lnTo>
                  <a:lnTo>
                    <a:pt x="1040" y="185"/>
                  </a:lnTo>
                  <a:lnTo>
                    <a:pt x="1063" y="187"/>
                  </a:lnTo>
                  <a:lnTo>
                    <a:pt x="1086" y="189"/>
                  </a:lnTo>
                  <a:lnTo>
                    <a:pt x="1108" y="192"/>
                  </a:lnTo>
                  <a:lnTo>
                    <a:pt x="1129" y="195"/>
                  </a:lnTo>
                  <a:lnTo>
                    <a:pt x="1150" y="199"/>
                  </a:lnTo>
                  <a:lnTo>
                    <a:pt x="1169" y="203"/>
                  </a:lnTo>
                  <a:lnTo>
                    <a:pt x="1188" y="208"/>
                  </a:lnTo>
                  <a:lnTo>
                    <a:pt x="1207" y="215"/>
                  </a:lnTo>
                  <a:lnTo>
                    <a:pt x="1224" y="222"/>
                  </a:lnTo>
                  <a:lnTo>
                    <a:pt x="1241" y="229"/>
                  </a:lnTo>
                  <a:lnTo>
                    <a:pt x="1257" y="237"/>
                  </a:lnTo>
                  <a:lnTo>
                    <a:pt x="1272" y="247"/>
                  </a:lnTo>
                  <a:lnTo>
                    <a:pt x="1287" y="257"/>
                  </a:lnTo>
                  <a:lnTo>
                    <a:pt x="1301" y="269"/>
                  </a:lnTo>
                  <a:lnTo>
                    <a:pt x="1314" y="281"/>
                  </a:lnTo>
                  <a:lnTo>
                    <a:pt x="1326" y="294"/>
                  </a:lnTo>
                  <a:lnTo>
                    <a:pt x="1338" y="309"/>
                  </a:lnTo>
                  <a:lnTo>
                    <a:pt x="1349" y="325"/>
                  </a:lnTo>
                  <a:lnTo>
                    <a:pt x="1359" y="341"/>
                  </a:lnTo>
                  <a:lnTo>
                    <a:pt x="1369" y="360"/>
                  </a:lnTo>
                  <a:lnTo>
                    <a:pt x="1378" y="378"/>
                  </a:lnTo>
                  <a:lnTo>
                    <a:pt x="1385" y="399"/>
                  </a:lnTo>
                  <a:lnTo>
                    <a:pt x="1392" y="421"/>
                  </a:lnTo>
                  <a:lnTo>
                    <a:pt x="1398" y="445"/>
                  </a:lnTo>
                  <a:lnTo>
                    <a:pt x="1404" y="469"/>
                  </a:lnTo>
                  <a:lnTo>
                    <a:pt x="1408" y="496"/>
                  </a:lnTo>
                  <a:lnTo>
                    <a:pt x="1412" y="524"/>
                  </a:lnTo>
                  <a:lnTo>
                    <a:pt x="1418" y="529"/>
                  </a:lnTo>
                  <a:lnTo>
                    <a:pt x="1424" y="534"/>
                  </a:lnTo>
                  <a:lnTo>
                    <a:pt x="1429" y="540"/>
                  </a:lnTo>
                  <a:lnTo>
                    <a:pt x="1432" y="546"/>
                  </a:lnTo>
                  <a:lnTo>
                    <a:pt x="1435" y="554"/>
                  </a:lnTo>
                  <a:lnTo>
                    <a:pt x="1437" y="562"/>
                  </a:lnTo>
                  <a:lnTo>
                    <a:pt x="1439" y="570"/>
                  </a:lnTo>
                  <a:lnTo>
                    <a:pt x="1440" y="580"/>
                  </a:lnTo>
                  <a:lnTo>
                    <a:pt x="1442" y="601"/>
                  </a:lnTo>
                  <a:lnTo>
                    <a:pt x="1443" y="624"/>
                  </a:lnTo>
                  <a:lnTo>
                    <a:pt x="1447" y="650"/>
                  </a:lnTo>
                  <a:lnTo>
                    <a:pt x="1451" y="679"/>
                  </a:lnTo>
                  <a:lnTo>
                    <a:pt x="1453" y="697"/>
                  </a:lnTo>
                  <a:lnTo>
                    <a:pt x="1458" y="718"/>
                  </a:lnTo>
                  <a:lnTo>
                    <a:pt x="1463" y="741"/>
                  </a:lnTo>
                  <a:lnTo>
                    <a:pt x="1469" y="767"/>
                  </a:lnTo>
                  <a:lnTo>
                    <a:pt x="1446" y="765"/>
                  </a:lnTo>
                  <a:lnTo>
                    <a:pt x="1424" y="764"/>
                  </a:lnTo>
                  <a:lnTo>
                    <a:pt x="1402" y="761"/>
                  </a:lnTo>
                  <a:lnTo>
                    <a:pt x="1382" y="758"/>
                  </a:lnTo>
                  <a:lnTo>
                    <a:pt x="1343" y="749"/>
                  </a:lnTo>
                  <a:lnTo>
                    <a:pt x="1304" y="739"/>
                  </a:lnTo>
                  <a:lnTo>
                    <a:pt x="1267" y="729"/>
                  </a:lnTo>
                  <a:lnTo>
                    <a:pt x="1229" y="720"/>
                  </a:lnTo>
                  <a:lnTo>
                    <a:pt x="1210" y="717"/>
                  </a:lnTo>
                  <a:lnTo>
                    <a:pt x="1189" y="714"/>
                  </a:lnTo>
                  <a:lnTo>
                    <a:pt x="1168" y="713"/>
                  </a:lnTo>
                  <a:lnTo>
                    <a:pt x="1146" y="712"/>
                  </a:lnTo>
                  <a:lnTo>
                    <a:pt x="1030" y="727"/>
                  </a:lnTo>
                  <a:lnTo>
                    <a:pt x="1021" y="727"/>
                  </a:lnTo>
                  <a:lnTo>
                    <a:pt x="1012" y="725"/>
                  </a:lnTo>
                  <a:lnTo>
                    <a:pt x="1005" y="720"/>
                  </a:lnTo>
                  <a:lnTo>
                    <a:pt x="998" y="716"/>
                  </a:lnTo>
                  <a:lnTo>
                    <a:pt x="986" y="705"/>
                  </a:lnTo>
                  <a:lnTo>
                    <a:pt x="975" y="691"/>
                  </a:lnTo>
                  <a:lnTo>
                    <a:pt x="964" y="678"/>
                  </a:lnTo>
                  <a:lnTo>
                    <a:pt x="952" y="667"/>
                  </a:lnTo>
                  <a:lnTo>
                    <a:pt x="946" y="662"/>
                  </a:lnTo>
                  <a:lnTo>
                    <a:pt x="939" y="658"/>
                  </a:lnTo>
                  <a:lnTo>
                    <a:pt x="930" y="656"/>
                  </a:lnTo>
                  <a:lnTo>
                    <a:pt x="921" y="656"/>
                  </a:lnTo>
                  <a:lnTo>
                    <a:pt x="915" y="656"/>
                  </a:lnTo>
                  <a:lnTo>
                    <a:pt x="908" y="657"/>
                  </a:lnTo>
                  <a:lnTo>
                    <a:pt x="903" y="659"/>
                  </a:lnTo>
                  <a:lnTo>
                    <a:pt x="896" y="662"/>
                  </a:lnTo>
                  <a:lnTo>
                    <a:pt x="892" y="666"/>
                  </a:lnTo>
                  <a:lnTo>
                    <a:pt x="887" y="670"/>
                  </a:lnTo>
                  <a:lnTo>
                    <a:pt x="883" y="676"/>
                  </a:lnTo>
                  <a:lnTo>
                    <a:pt x="879" y="680"/>
                  </a:lnTo>
                  <a:lnTo>
                    <a:pt x="873" y="691"/>
                  </a:lnTo>
                  <a:lnTo>
                    <a:pt x="869" y="702"/>
                  </a:lnTo>
                  <a:lnTo>
                    <a:pt x="866" y="713"/>
                  </a:lnTo>
                  <a:lnTo>
                    <a:pt x="866" y="723"/>
                  </a:lnTo>
                  <a:lnTo>
                    <a:pt x="866" y="730"/>
                  </a:lnTo>
                  <a:lnTo>
                    <a:pt x="866" y="745"/>
                  </a:lnTo>
                  <a:lnTo>
                    <a:pt x="866" y="763"/>
                  </a:lnTo>
                  <a:lnTo>
                    <a:pt x="866" y="784"/>
                  </a:lnTo>
                  <a:lnTo>
                    <a:pt x="864" y="791"/>
                  </a:lnTo>
                  <a:lnTo>
                    <a:pt x="863" y="798"/>
                  </a:lnTo>
                  <a:lnTo>
                    <a:pt x="862" y="807"/>
                  </a:lnTo>
                  <a:lnTo>
                    <a:pt x="859" y="816"/>
                  </a:lnTo>
                  <a:lnTo>
                    <a:pt x="856" y="826"/>
                  </a:lnTo>
                  <a:lnTo>
                    <a:pt x="851" y="836"/>
                  </a:lnTo>
                  <a:lnTo>
                    <a:pt x="847" y="845"/>
                  </a:lnTo>
                  <a:lnTo>
                    <a:pt x="841" y="855"/>
                  </a:lnTo>
                  <a:lnTo>
                    <a:pt x="836" y="864"/>
                  </a:lnTo>
                  <a:lnTo>
                    <a:pt x="829" y="874"/>
                  </a:lnTo>
                  <a:lnTo>
                    <a:pt x="822" y="882"/>
                  </a:lnTo>
                  <a:lnTo>
                    <a:pt x="814" y="888"/>
                  </a:lnTo>
                  <a:lnTo>
                    <a:pt x="805" y="895"/>
                  </a:lnTo>
                  <a:lnTo>
                    <a:pt x="796" y="899"/>
                  </a:lnTo>
                  <a:lnTo>
                    <a:pt x="788" y="901"/>
                  </a:lnTo>
                  <a:lnTo>
                    <a:pt x="778" y="902"/>
                  </a:lnTo>
                  <a:lnTo>
                    <a:pt x="773" y="902"/>
                  </a:lnTo>
                  <a:lnTo>
                    <a:pt x="769" y="901"/>
                  </a:lnTo>
                  <a:lnTo>
                    <a:pt x="765" y="900"/>
                  </a:lnTo>
                  <a:lnTo>
                    <a:pt x="761" y="899"/>
                  </a:lnTo>
                  <a:lnTo>
                    <a:pt x="755" y="894"/>
                  </a:lnTo>
                  <a:lnTo>
                    <a:pt x="749" y="887"/>
                  </a:lnTo>
                  <a:lnTo>
                    <a:pt x="738" y="872"/>
                  </a:lnTo>
                  <a:lnTo>
                    <a:pt x="730" y="854"/>
                  </a:lnTo>
                  <a:lnTo>
                    <a:pt x="721" y="836"/>
                  </a:lnTo>
                  <a:lnTo>
                    <a:pt x="711" y="820"/>
                  </a:lnTo>
                  <a:lnTo>
                    <a:pt x="704" y="814"/>
                  </a:lnTo>
                  <a:lnTo>
                    <a:pt x="698" y="809"/>
                  </a:lnTo>
                  <a:lnTo>
                    <a:pt x="695" y="807"/>
                  </a:lnTo>
                  <a:lnTo>
                    <a:pt x="691" y="806"/>
                  </a:lnTo>
                  <a:lnTo>
                    <a:pt x="687" y="805"/>
                  </a:lnTo>
                  <a:lnTo>
                    <a:pt x="682" y="805"/>
                  </a:lnTo>
                  <a:lnTo>
                    <a:pt x="669" y="806"/>
                  </a:lnTo>
                  <a:lnTo>
                    <a:pt x="657" y="809"/>
                  </a:lnTo>
                  <a:lnTo>
                    <a:pt x="646" y="813"/>
                  </a:lnTo>
                  <a:lnTo>
                    <a:pt x="634" y="818"/>
                  </a:lnTo>
                  <a:lnTo>
                    <a:pt x="623" y="822"/>
                  </a:lnTo>
                  <a:lnTo>
                    <a:pt x="611" y="827"/>
                  </a:lnTo>
                  <a:lnTo>
                    <a:pt x="597" y="829"/>
                  </a:lnTo>
                  <a:lnTo>
                    <a:pt x="582" y="830"/>
                  </a:lnTo>
                  <a:lnTo>
                    <a:pt x="574" y="830"/>
                  </a:lnTo>
                  <a:lnTo>
                    <a:pt x="565" y="829"/>
                  </a:lnTo>
                  <a:lnTo>
                    <a:pt x="556" y="827"/>
                  </a:lnTo>
                  <a:lnTo>
                    <a:pt x="546" y="825"/>
                  </a:lnTo>
                  <a:lnTo>
                    <a:pt x="526" y="817"/>
                  </a:lnTo>
                  <a:lnTo>
                    <a:pt x="506" y="808"/>
                  </a:lnTo>
                  <a:lnTo>
                    <a:pt x="497" y="803"/>
                  </a:lnTo>
                  <a:lnTo>
                    <a:pt x="488" y="797"/>
                  </a:lnTo>
                  <a:lnTo>
                    <a:pt x="481" y="792"/>
                  </a:lnTo>
                  <a:lnTo>
                    <a:pt x="474" y="786"/>
                  </a:lnTo>
                  <a:lnTo>
                    <a:pt x="469" y="781"/>
                  </a:lnTo>
                  <a:lnTo>
                    <a:pt x="464" y="774"/>
                  </a:lnTo>
                  <a:lnTo>
                    <a:pt x="461" y="769"/>
                  </a:lnTo>
                  <a:lnTo>
                    <a:pt x="460" y="763"/>
                  </a:lnTo>
                  <a:lnTo>
                    <a:pt x="461" y="753"/>
                  </a:lnTo>
                  <a:lnTo>
                    <a:pt x="462" y="745"/>
                  </a:lnTo>
                  <a:lnTo>
                    <a:pt x="464" y="736"/>
                  </a:lnTo>
                  <a:lnTo>
                    <a:pt x="466" y="727"/>
                  </a:lnTo>
                  <a:lnTo>
                    <a:pt x="470" y="718"/>
                  </a:lnTo>
                  <a:lnTo>
                    <a:pt x="473" y="711"/>
                  </a:lnTo>
                  <a:lnTo>
                    <a:pt x="477" y="703"/>
                  </a:lnTo>
                  <a:lnTo>
                    <a:pt x="483" y="696"/>
                  </a:lnTo>
                  <a:lnTo>
                    <a:pt x="493" y="683"/>
                  </a:lnTo>
                  <a:lnTo>
                    <a:pt x="505" y="670"/>
                  </a:lnTo>
                  <a:lnTo>
                    <a:pt x="518" y="658"/>
                  </a:lnTo>
                  <a:lnTo>
                    <a:pt x="531" y="646"/>
                  </a:lnTo>
                  <a:lnTo>
                    <a:pt x="544" y="635"/>
                  </a:lnTo>
                  <a:lnTo>
                    <a:pt x="557" y="623"/>
                  </a:lnTo>
                  <a:lnTo>
                    <a:pt x="570" y="611"/>
                  </a:lnTo>
                  <a:lnTo>
                    <a:pt x="580" y="598"/>
                  </a:lnTo>
                  <a:lnTo>
                    <a:pt x="585" y="591"/>
                  </a:lnTo>
                  <a:lnTo>
                    <a:pt x="589" y="585"/>
                  </a:lnTo>
                  <a:lnTo>
                    <a:pt x="593" y="578"/>
                  </a:lnTo>
                  <a:lnTo>
                    <a:pt x="596" y="570"/>
                  </a:lnTo>
                  <a:lnTo>
                    <a:pt x="599" y="563"/>
                  </a:lnTo>
                  <a:lnTo>
                    <a:pt x="600" y="554"/>
                  </a:lnTo>
                  <a:lnTo>
                    <a:pt x="601" y="546"/>
                  </a:lnTo>
                  <a:lnTo>
                    <a:pt x="602" y="536"/>
                  </a:lnTo>
                  <a:lnTo>
                    <a:pt x="601" y="530"/>
                  </a:lnTo>
                  <a:lnTo>
                    <a:pt x="598" y="522"/>
                  </a:lnTo>
                  <a:lnTo>
                    <a:pt x="594" y="517"/>
                  </a:lnTo>
                  <a:lnTo>
                    <a:pt x="588" y="511"/>
                  </a:lnTo>
                  <a:lnTo>
                    <a:pt x="579" y="507"/>
                  </a:lnTo>
                  <a:lnTo>
                    <a:pt x="571" y="503"/>
                  </a:lnTo>
                  <a:lnTo>
                    <a:pt x="560" y="501"/>
                  </a:lnTo>
                  <a:lnTo>
                    <a:pt x="548" y="500"/>
                  </a:lnTo>
                  <a:lnTo>
                    <a:pt x="534" y="501"/>
                  </a:lnTo>
                  <a:lnTo>
                    <a:pt x="520" y="502"/>
                  </a:lnTo>
                  <a:lnTo>
                    <a:pt x="508" y="505"/>
                  </a:lnTo>
                  <a:lnTo>
                    <a:pt x="495" y="508"/>
                  </a:lnTo>
                  <a:lnTo>
                    <a:pt x="483" y="512"/>
                  </a:lnTo>
                  <a:lnTo>
                    <a:pt x="472" y="517"/>
                  </a:lnTo>
                  <a:lnTo>
                    <a:pt x="460" y="522"/>
                  </a:lnTo>
                  <a:lnTo>
                    <a:pt x="449" y="528"/>
                  </a:lnTo>
                  <a:lnTo>
                    <a:pt x="428" y="541"/>
                  </a:lnTo>
                  <a:lnTo>
                    <a:pt x="407" y="555"/>
                  </a:lnTo>
                  <a:lnTo>
                    <a:pt x="387" y="571"/>
                  </a:lnTo>
                  <a:lnTo>
                    <a:pt x="369" y="587"/>
                  </a:lnTo>
                  <a:lnTo>
                    <a:pt x="349" y="603"/>
                  </a:lnTo>
                  <a:lnTo>
                    <a:pt x="329" y="619"/>
                  </a:lnTo>
                  <a:lnTo>
                    <a:pt x="309" y="633"/>
                  </a:lnTo>
                  <a:lnTo>
                    <a:pt x="288" y="646"/>
                  </a:lnTo>
                  <a:lnTo>
                    <a:pt x="276" y="653"/>
                  </a:lnTo>
                  <a:lnTo>
                    <a:pt x="265" y="657"/>
                  </a:lnTo>
                  <a:lnTo>
                    <a:pt x="253" y="662"/>
                  </a:lnTo>
                  <a:lnTo>
                    <a:pt x="241" y="666"/>
                  </a:lnTo>
                  <a:lnTo>
                    <a:pt x="227" y="669"/>
                  </a:lnTo>
                  <a:lnTo>
                    <a:pt x="214" y="671"/>
                  </a:lnTo>
                  <a:lnTo>
                    <a:pt x="201" y="673"/>
                  </a:lnTo>
                  <a:lnTo>
                    <a:pt x="187" y="673"/>
                  </a:lnTo>
                  <a:lnTo>
                    <a:pt x="175" y="673"/>
                  </a:lnTo>
                  <a:lnTo>
                    <a:pt x="164" y="672"/>
                  </a:lnTo>
                  <a:lnTo>
                    <a:pt x="154" y="671"/>
                  </a:lnTo>
                  <a:lnTo>
                    <a:pt x="144" y="669"/>
                  </a:lnTo>
                  <a:lnTo>
                    <a:pt x="127" y="665"/>
                  </a:lnTo>
                  <a:lnTo>
                    <a:pt x="109" y="659"/>
                  </a:lnTo>
                  <a:lnTo>
                    <a:pt x="94" y="654"/>
                  </a:lnTo>
                  <a:lnTo>
                    <a:pt x="78" y="649"/>
                  </a:lnTo>
                  <a:lnTo>
                    <a:pt x="64" y="646"/>
                  </a:lnTo>
                  <a:lnTo>
                    <a:pt x="48" y="645"/>
                  </a:lnTo>
                  <a:lnTo>
                    <a:pt x="43" y="644"/>
                  </a:lnTo>
                  <a:lnTo>
                    <a:pt x="34" y="643"/>
                  </a:lnTo>
                  <a:lnTo>
                    <a:pt x="21" y="640"/>
                  </a:lnTo>
                  <a:lnTo>
                    <a:pt x="9" y="639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64" name="Freeform 40"/>
            <p:cNvSpPr>
              <a:spLocks/>
            </p:cNvSpPr>
            <p:nvPr/>
          </p:nvSpPr>
          <p:spPr bwMode="auto">
            <a:xfrm>
              <a:off x="5294156" y="2696577"/>
              <a:ext cx="419803" cy="257372"/>
            </a:xfrm>
            <a:custGeom>
              <a:avLst/>
              <a:gdLst/>
              <a:ahLst/>
              <a:cxnLst>
                <a:cxn ang="0">
                  <a:pos x="0" y="601"/>
                </a:cxn>
                <a:cxn ang="0">
                  <a:pos x="12" y="557"/>
                </a:cxn>
                <a:cxn ang="0">
                  <a:pos x="51" y="520"/>
                </a:cxn>
                <a:cxn ang="0">
                  <a:pos x="101" y="514"/>
                </a:cxn>
                <a:cxn ang="0">
                  <a:pos x="141" y="498"/>
                </a:cxn>
                <a:cxn ang="0">
                  <a:pos x="203" y="424"/>
                </a:cxn>
                <a:cxn ang="0">
                  <a:pos x="238" y="331"/>
                </a:cxn>
                <a:cxn ang="0">
                  <a:pos x="292" y="258"/>
                </a:cxn>
                <a:cxn ang="0">
                  <a:pos x="324" y="206"/>
                </a:cxn>
                <a:cxn ang="0">
                  <a:pos x="352" y="137"/>
                </a:cxn>
                <a:cxn ang="0">
                  <a:pos x="427" y="66"/>
                </a:cxn>
                <a:cxn ang="0">
                  <a:pos x="510" y="39"/>
                </a:cxn>
                <a:cxn ang="0">
                  <a:pos x="556" y="16"/>
                </a:cxn>
                <a:cxn ang="0">
                  <a:pos x="575" y="12"/>
                </a:cxn>
                <a:cxn ang="0">
                  <a:pos x="602" y="57"/>
                </a:cxn>
                <a:cxn ang="0">
                  <a:pos x="716" y="135"/>
                </a:cxn>
                <a:cxn ang="0">
                  <a:pos x="817" y="173"/>
                </a:cxn>
                <a:cxn ang="0">
                  <a:pos x="966" y="183"/>
                </a:cxn>
                <a:cxn ang="0">
                  <a:pos x="1108" y="192"/>
                </a:cxn>
                <a:cxn ang="0">
                  <a:pos x="1207" y="215"/>
                </a:cxn>
                <a:cxn ang="0">
                  <a:pos x="1287" y="257"/>
                </a:cxn>
                <a:cxn ang="0">
                  <a:pos x="1349" y="325"/>
                </a:cxn>
                <a:cxn ang="0">
                  <a:pos x="1392" y="421"/>
                </a:cxn>
                <a:cxn ang="0">
                  <a:pos x="1418" y="529"/>
                </a:cxn>
                <a:cxn ang="0">
                  <a:pos x="1437" y="562"/>
                </a:cxn>
                <a:cxn ang="0">
                  <a:pos x="1447" y="650"/>
                </a:cxn>
                <a:cxn ang="0">
                  <a:pos x="1469" y="767"/>
                </a:cxn>
                <a:cxn ang="0">
                  <a:pos x="1343" y="749"/>
                </a:cxn>
                <a:cxn ang="0">
                  <a:pos x="1189" y="714"/>
                </a:cxn>
                <a:cxn ang="0">
                  <a:pos x="1030" y="727"/>
                </a:cxn>
                <a:cxn ang="0">
                  <a:pos x="986" y="705"/>
                </a:cxn>
                <a:cxn ang="0">
                  <a:pos x="939" y="658"/>
                </a:cxn>
                <a:cxn ang="0">
                  <a:pos x="903" y="659"/>
                </a:cxn>
                <a:cxn ang="0">
                  <a:pos x="879" y="680"/>
                </a:cxn>
                <a:cxn ang="0">
                  <a:pos x="866" y="730"/>
                </a:cxn>
                <a:cxn ang="0">
                  <a:pos x="863" y="798"/>
                </a:cxn>
                <a:cxn ang="0">
                  <a:pos x="847" y="845"/>
                </a:cxn>
                <a:cxn ang="0">
                  <a:pos x="814" y="888"/>
                </a:cxn>
                <a:cxn ang="0">
                  <a:pos x="773" y="902"/>
                </a:cxn>
                <a:cxn ang="0">
                  <a:pos x="749" y="887"/>
                </a:cxn>
                <a:cxn ang="0">
                  <a:pos x="704" y="814"/>
                </a:cxn>
                <a:cxn ang="0">
                  <a:pos x="682" y="805"/>
                </a:cxn>
                <a:cxn ang="0">
                  <a:pos x="623" y="822"/>
                </a:cxn>
                <a:cxn ang="0">
                  <a:pos x="565" y="829"/>
                </a:cxn>
                <a:cxn ang="0">
                  <a:pos x="497" y="803"/>
                </a:cxn>
                <a:cxn ang="0">
                  <a:pos x="464" y="774"/>
                </a:cxn>
                <a:cxn ang="0">
                  <a:pos x="464" y="736"/>
                </a:cxn>
                <a:cxn ang="0">
                  <a:pos x="483" y="696"/>
                </a:cxn>
                <a:cxn ang="0">
                  <a:pos x="544" y="635"/>
                </a:cxn>
                <a:cxn ang="0">
                  <a:pos x="589" y="585"/>
                </a:cxn>
                <a:cxn ang="0">
                  <a:pos x="601" y="546"/>
                </a:cxn>
                <a:cxn ang="0">
                  <a:pos x="588" y="511"/>
                </a:cxn>
                <a:cxn ang="0">
                  <a:pos x="534" y="501"/>
                </a:cxn>
                <a:cxn ang="0">
                  <a:pos x="472" y="517"/>
                </a:cxn>
                <a:cxn ang="0">
                  <a:pos x="387" y="571"/>
                </a:cxn>
                <a:cxn ang="0">
                  <a:pos x="288" y="646"/>
                </a:cxn>
                <a:cxn ang="0">
                  <a:pos x="227" y="669"/>
                </a:cxn>
                <a:cxn ang="0">
                  <a:pos x="164" y="672"/>
                </a:cxn>
                <a:cxn ang="0">
                  <a:pos x="94" y="654"/>
                </a:cxn>
                <a:cxn ang="0">
                  <a:pos x="34" y="643"/>
                </a:cxn>
              </a:cxnLst>
              <a:rect l="0" t="0" r="r" b="b"/>
              <a:pathLst>
                <a:path w="1469" h="902">
                  <a:moveTo>
                    <a:pt x="9" y="639"/>
                  </a:moveTo>
                  <a:lnTo>
                    <a:pt x="8" y="635"/>
                  </a:lnTo>
                  <a:lnTo>
                    <a:pt x="5" y="626"/>
                  </a:lnTo>
                  <a:lnTo>
                    <a:pt x="3" y="615"/>
                  </a:lnTo>
                  <a:lnTo>
                    <a:pt x="0" y="601"/>
                  </a:lnTo>
                  <a:lnTo>
                    <a:pt x="2" y="593"/>
                  </a:lnTo>
                  <a:lnTo>
                    <a:pt x="3" y="585"/>
                  </a:lnTo>
                  <a:lnTo>
                    <a:pt x="5" y="576"/>
                  </a:lnTo>
                  <a:lnTo>
                    <a:pt x="8" y="567"/>
                  </a:lnTo>
                  <a:lnTo>
                    <a:pt x="12" y="557"/>
                  </a:lnTo>
                  <a:lnTo>
                    <a:pt x="19" y="548"/>
                  </a:lnTo>
                  <a:lnTo>
                    <a:pt x="27" y="539"/>
                  </a:lnTo>
                  <a:lnTo>
                    <a:pt x="38" y="529"/>
                  </a:lnTo>
                  <a:lnTo>
                    <a:pt x="44" y="524"/>
                  </a:lnTo>
                  <a:lnTo>
                    <a:pt x="51" y="520"/>
                  </a:lnTo>
                  <a:lnTo>
                    <a:pt x="57" y="518"/>
                  </a:lnTo>
                  <a:lnTo>
                    <a:pt x="64" y="515"/>
                  </a:lnTo>
                  <a:lnTo>
                    <a:pt x="76" y="514"/>
                  </a:lnTo>
                  <a:lnTo>
                    <a:pt x="89" y="514"/>
                  </a:lnTo>
                  <a:lnTo>
                    <a:pt x="101" y="514"/>
                  </a:lnTo>
                  <a:lnTo>
                    <a:pt x="114" y="512"/>
                  </a:lnTo>
                  <a:lnTo>
                    <a:pt x="121" y="511"/>
                  </a:lnTo>
                  <a:lnTo>
                    <a:pt x="128" y="508"/>
                  </a:lnTo>
                  <a:lnTo>
                    <a:pt x="134" y="503"/>
                  </a:lnTo>
                  <a:lnTo>
                    <a:pt x="141" y="498"/>
                  </a:lnTo>
                  <a:lnTo>
                    <a:pt x="158" y="479"/>
                  </a:lnTo>
                  <a:lnTo>
                    <a:pt x="173" y="465"/>
                  </a:lnTo>
                  <a:lnTo>
                    <a:pt x="185" y="452"/>
                  </a:lnTo>
                  <a:lnTo>
                    <a:pt x="195" y="439"/>
                  </a:lnTo>
                  <a:lnTo>
                    <a:pt x="203" y="424"/>
                  </a:lnTo>
                  <a:lnTo>
                    <a:pt x="212" y="408"/>
                  </a:lnTo>
                  <a:lnTo>
                    <a:pt x="220" y="386"/>
                  </a:lnTo>
                  <a:lnTo>
                    <a:pt x="228" y="359"/>
                  </a:lnTo>
                  <a:lnTo>
                    <a:pt x="233" y="344"/>
                  </a:lnTo>
                  <a:lnTo>
                    <a:pt x="238" y="331"/>
                  </a:lnTo>
                  <a:lnTo>
                    <a:pt x="244" y="319"/>
                  </a:lnTo>
                  <a:lnTo>
                    <a:pt x="250" y="308"/>
                  </a:lnTo>
                  <a:lnTo>
                    <a:pt x="264" y="290"/>
                  </a:lnTo>
                  <a:lnTo>
                    <a:pt x="278" y="273"/>
                  </a:lnTo>
                  <a:lnTo>
                    <a:pt x="292" y="258"/>
                  </a:lnTo>
                  <a:lnTo>
                    <a:pt x="304" y="242"/>
                  </a:lnTo>
                  <a:lnTo>
                    <a:pt x="310" y="235"/>
                  </a:lnTo>
                  <a:lnTo>
                    <a:pt x="315" y="226"/>
                  </a:lnTo>
                  <a:lnTo>
                    <a:pt x="320" y="217"/>
                  </a:lnTo>
                  <a:lnTo>
                    <a:pt x="324" y="206"/>
                  </a:lnTo>
                  <a:lnTo>
                    <a:pt x="332" y="181"/>
                  </a:lnTo>
                  <a:lnTo>
                    <a:pt x="339" y="160"/>
                  </a:lnTo>
                  <a:lnTo>
                    <a:pt x="344" y="151"/>
                  </a:lnTo>
                  <a:lnTo>
                    <a:pt x="348" y="144"/>
                  </a:lnTo>
                  <a:lnTo>
                    <a:pt x="352" y="137"/>
                  </a:lnTo>
                  <a:lnTo>
                    <a:pt x="358" y="131"/>
                  </a:lnTo>
                  <a:lnTo>
                    <a:pt x="380" y="108"/>
                  </a:lnTo>
                  <a:lnTo>
                    <a:pt x="408" y="80"/>
                  </a:lnTo>
                  <a:lnTo>
                    <a:pt x="417" y="73"/>
                  </a:lnTo>
                  <a:lnTo>
                    <a:pt x="427" y="66"/>
                  </a:lnTo>
                  <a:lnTo>
                    <a:pt x="438" y="60"/>
                  </a:lnTo>
                  <a:lnTo>
                    <a:pt x="449" y="56"/>
                  </a:lnTo>
                  <a:lnTo>
                    <a:pt x="474" y="48"/>
                  </a:lnTo>
                  <a:lnTo>
                    <a:pt x="498" y="42"/>
                  </a:lnTo>
                  <a:lnTo>
                    <a:pt x="510" y="39"/>
                  </a:lnTo>
                  <a:lnTo>
                    <a:pt x="522" y="35"/>
                  </a:lnTo>
                  <a:lnTo>
                    <a:pt x="532" y="32"/>
                  </a:lnTo>
                  <a:lnTo>
                    <a:pt x="542" y="28"/>
                  </a:lnTo>
                  <a:lnTo>
                    <a:pt x="550" y="22"/>
                  </a:lnTo>
                  <a:lnTo>
                    <a:pt x="556" y="16"/>
                  </a:lnTo>
                  <a:lnTo>
                    <a:pt x="559" y="12"/>
                  </a:lnTo>
                  <a:lnTo>
                    <a:pt x="561" y="9"/>
                  </a:lnTo>
                  <a:lnTo>
                    <a:pt x="563" y="5"/>
                  </a:lnTo>
                  <a:lnTo>
                    <a:pt x="563" y="0"/>
                  </a:lnTo>
                  <a:lnTo>
                    <a:pt x="575" y="12"/>
                  </a:lnTo>
                  <a:lnTo>
                    <a:pt x="586" y="24"/>
                  </a:lnTo>
                  <a:lnTo>
                    <a:pt x="590" y="32"/>
                  </a:lnTo>
                  <a:lnTo>
                    <a:pt x="595" y="40"/>
                  </a:lnTo>
                  <a:lnTo>
                    <a:pt x="599" y="47"/>
                  </a:lnTo>
                  <a:lnTo>
                    <a:pt x="602" y="57"/>
                  </a:lnTo>
                  <a:lnTo>
                    <a:pt x="632" y="80"/>
                  </a:lnTo>
                  <a:lnTo>
                    <a:pt x="664" y="103"/>
                  </a:lnTo>
                  <a:lnTo>
                    <a:pt x="680" y="114"/>
                  </a:lnTo>
                  <a:lnTo>
                    <a:pt x="698" y="125"/>
                  </a:lnTo>
                  <a:lnTo>
                    <a:pt x="716" y="135"/>
                  </a:lnTo>
                  <a:lnTo>
                    <a:pt x="735" y="145"/>
                  </a:lnTo>
                  <a:lnTo>
                    <a:pt x="755" y="153"/>
                  </a:lnTo>
                  <a:lnTo>
                    <a:pt x="775" y="161"/>
                  </a:lnTo>
                  <a:lnTo>
                    <a:pt x="795" y="168"/>
                  </a:lnTo>
                  <a:lnTo>
                    <a:pt x="817" y="173"/>
                  </a:lnTo>
                  <a:lnTo>
                    <a:pt x="840" y="178"/>
                  </a:lnTo>
                  <a:lnTo>
                    <a:pt x="864" y="181"/>
                  </a:lnTo>
                  <a:lnTo>
                    <a:pt x="889" y="183"/>
                  </a:lnTo>
                  <a:lnTo>
                    <a:pt x="914" y="183"/>
                  </a:lnTo>
                  <a:lnTo>
                    <a:pt x="966" y="183"/>
                  </a:lnTo>
                  <a:lnTo>
                    <a:pt x="1016" y="184"/>
                  </a:lnTo>
                  <a:lnTo>
                    <a:pt x="1040" y="185"/>
                  </a:lnTo>
                  <a:lnTo>
                    <a:pt x="1063" y="187"/>
                  </a:lnTo>
                  <a:lnTo>
                    <a:pt x="1086" y="189"/>
                  </a:lnTo>
                  <a:lnTo>
                    <a:pt x="1108" y="192"/>
                  </a:lnTo>
                  <a:lnTo>
                    <a:pt x="1129" y="195"/>
                  </a:lnTo>
                  <a:lnTo>
                    <a:pt x="1150" y="199"/>
                  </a:lnTo>
                  <a:lnTo>
                    <a:pt x="1169" y="203"/>
                  </a:lnTo>
                  <a:lnTo>
                    <a:pt x="1188" y="208"/>
                  </a:lnTo>
                  <a:lnTo>
                    <a:pt x="1207" y="215"/>
                  </a:lnTo>
                  <a:lnTo>
                    <a:pt x="1224" y="222"/>
                  </a:lnTo>
                  <a:lnTo>
                    <a:pt x="1241" y="229"/>
                  </a:lnTo>
                  <a:lnTo>
                    <a:pt x="1257" y="237"/>
                  </a:lnTo>
                  <a:lnTo>
                    <a:pt x="1272" y="247"/>
                  </a:lnTo>
                  <a:lnTo>
                    <a:pt x="1287" y="257"/>
                  </a:lnTo>
                  <a:lnTo>
                    <a:pt x="1301" y="269"/>
                  </a:lnTo>
                  <a:lnTo>
                    <a:pt x="1314" y="281"/>
                  </a:lnTo>
                  <a:lnTo>
                    <a:pt x="1326" y="294"/>
                  </a:lnTo>
                  <a:lnTo>
                    <a:pt x="1338" y="309"/>
                  </a:lnTo>
                  <a:lnTo>
                    <a:pt x="1349" y="325"/>
                  </a:lnTo>
                  <a:lnTo>
                    <a:pt x="1359" y="341"/>
                  </a:lnTo>
                  <a:lnTo>
                    <a:pt x="1369" y="360"/>
                  </a:lnTo>
                  <a:lnTo>
                    <a:pt x="1378" y="378"/>
                  </a:lnTo>
                  <a:lnTo>
                    <a:pt x="1385" y="399"/>
                  </a:lnTo>
                  <a:lnTo>
                    <a:pt x="1392" y="421"/>
                  </a:lnTo>
                  <a:lnTo>
                    <a:pt x="1398" y="445"/>
                  </a:lnTo>
                  <a:lnTo>
                    <a:pt x="1404" y="469"/>
                  </a:lnTo>
                  <a:lnTo>
                    <a:pt x="1408" y="496"/>
                  </a:lnTo>
                  <a:lnTo>
                    <a:pt x="1412" y="524"/>
                  </a:lnTo>
                  <a:lnTo>
                    <a:pt x="1418" y="529"/>
                  </a:lnTo>
                  <a:lnTo>
                    <a:pt x="1424" y="534"/>
                  </a:lnTo>
                  <a:lnTo>
                    <a:pt x="1429" y="540"/>
                  </a:lnTo>
                  <a:lnTo>
                    <a:pt x="1432" y="546"/>
                  </a:lnTo>
                  <a:lnTo>
                    <a:pt x="1435" y="554"/>
                  </a:lnTo>
                  <a:lnTo>
                    <a:pt x="1437" y="562"/>
                  </a:lnTo>
                  <a:lnTo>
                    <a:pt x="1439" y="570"/>
                  </a:lnTo>
                  <a:lnTo>
                    <a:pt x="1440" y="580"/>
                  </a:lnTo>
                  <a:lnTo>
                    <a:pt x="1442" y="601"/>
                  </a:lnTo>
                  <a:lnTo>
                    <a:pt x="1443" y="624"/>
                  </a:lnTo>
                  <a:lnTo>
                    <a:pt x="1447" y="650"/>
                  </a:lnTo>
                  <a:lnTo>
                    <a:pt x="1451" y="679"/>
                  </a:lnTo>
                  <a:lnTo>
                    <a:pt x="1453" y="697"/>
                  </a:lnTo>
                  <a:lnTo>
                    <a:pt x="1458" y="718"/>
                  </a:lnTo>
                  <a:lnTo>
                    <a:pt x="1463" y="741"/>
                  </a:lnTo>
                  <a:lnTo>
                    <a:pt x="1469" y="767"/>
                  </a:lnTo>
                  <a:lnTo>
                    <a:pt x="1446" y="765"/>
                  </a:lnTo>
                  <a:lnTo>
                    <a:pt x="1424" y="764"/>
                  </a:lnTo>
                  <a:lnTo>
                    <a:pt x="1402" y="761"/>
                  </a:lnTo>
                  <a:lnTo>
                    <a:pt x="1382" y="758"/>
                  </a:lnTo>
                  <a:lnTo>
                    <a:pt x="1343" y="749"/>
                  </a:lnTo>
                  <a:lnTo>
                    <a:pt x="1304" y="739"/>
                  </a:lnTo>
                  <a:lnTo>
                    <a:pt x="1267" y="729"/>
                  </a:lnTo>
                  <a:lnTo>
                    <a:pt x="1229" y="720"/>
                  </a:lnTo>
                  <a:lnTo>
                    <a:pt x="1210" y="717"/>
                  </a:lnTo>
                  <a:lnTo>
                    <a:pt x="1189" y="714"/>
                  </a:lnTo>
                  <a:lnTo>
                    <a:pt x="1168" y="713"/>
                  </a:lnTo>
                  <a:lnTo>
                    <a:pt x="1146" y="712"/>
                  </a:lnTo>
                  <a:lnTo>
                    <a:pt x="1146" y="712"/>
                  </a:lnTo>
                  <a:lnTo>
                    <a:pt x="1030" y="727"/>
                  </a:lnTo>
                  <a:lnTo>
                    <a:pt x="1030" y="727"/>
                  </a:lnTo>
                  <a:lnTo>
                    <a:pt x="1021" y="727"/>
                  </a:lnTo>
                  <a:lnTo>
                    <a:pt x="1012" y="725"/>
                  </a:lnTo>
                  <a:lnTo>
                    <a:pt x="1005" y="720"/>
                  </a:lnTo>
                  <a:lnTo>
                    <a:pt x="998" y="716"/>
                  </a:lnTo>
                  <a:lnTo>
                    <a:pt x="986" y="705"/>
                  </a:lnTo>
                  <a:lnTo>
                    <a:pt x="975" y="691"/>
                  </a:lnTo>
                  <a:lnTo>
                    <a:pt x="964" y="678"/>
                  </a:lnTo>
                  <a:lnTo>
                    <a:pt x="952" y="667"/>
                  </a:lnTo>
                  <a:lnTo>
                    <a:pt x="946" y="662"/>
                  </a:lnTo>
                  <a:lnTo>
                    <a:pt x="939" y="658"/>
                  </a:lnTo>
                  <a:lnTo>
                    <a:pt x="930" y="656"/>
                  </a:lnTo>
                  <a:lnTo>
                    <a:pt x="921" y="656"/>
                  </a:lnTo>
                  <a:lnTo>
                    <a:pt x="915" y="656"/>
                  </a:lnTo>
                  <a:lnTo>
                    <a:pt x="908" y="657"/>
                  </a:lnTo>
                  <a:lnTo>
                    <a:pt x="903" y="659"/>
                  </a:lnTo>
                  <a:lnTo>
                    <a:pt x="896" y="662"/>
                  </a:lnTo>
                  <a:lnTo>
                    <a:pt x="892" y="666"/>
                  </a:lnTo>
                  <a:lnTo>
                    <a:pt x="887" y="670"/>
                  </a:lnTo>
                  <a:lnTo>
                    <a:pt x="883" y="676"/>
                  </a:lnTo>
                  <a:lnTo>
                    <a:pt x="879" y="680"/>
                  </a:lnTo>
                  <a:lnTo>
                    <a:pt x="873" y="691"/>
                  </a:lnTo>
                  <a:lnTo>
                    <a:pt x="869" y="702"/>
                  </a:lnTo>
                  <a:lnTo>
                    <a:pt x="866" y="713"/>
                  </a:lnTo>
                  <a:lnTo>
                    <a:pt x="866" y="723"/>
                  </a:lnTo>
                  <a:lnTo>
                    <a:pt x="866" y="730"/>
                  </a:lnTo>
                  <a:lnTo>
                    <a:pt x="866" y="745"/>
                  </a:lnTo>
                  <a:lnTo>
                    <a:pt x="866" y="763"/>
                  </a:lnTo>
                  <a:lnTo>
                    <a:pt x="866" y="784"/>
                  </a:lnTo>
                  <a:lnTo>
                    <a:pt x="864" y="791"/>
                  </a:lnTo>
                  <a:lnTo>
                    <a:pt x="863" y="798"/>
                  </a:lnTo>
                  <a:lnTo>
                    <a:pt x="862" y="807"/>
                  </a:lnTo>
                  <a:lnTo>
                    <a:pt x="859" y="816"/>
                  </a:lnTo>
                  <a:lnTo>
                    <a:pt x="856" y="826"/>
                  </a:lnTo>
                  <a:lnTo>
                    <a:pt x="851" y="836"/>
                  </a:lnTo>
                  <a:lnTo>
                    <a:pt x="847" y="845"/>
                  </a:lnTo>
                  <a:lnTo>
                    <a:pt x="841" y="855"/>
                  </a:lnTo>
                  <a:lnTo>
                    <a:pt x="836" y="864"/>
                  </a:lnTo>
                  <a:lnTo>
                    <a:pt x="829" y="874"/>
                  </a:lnTo>
                  <a:lnTo>
                    <a:pt x="822" y="882"/>
                  </a:lnTo>
                  <a:lnTo>
                    <a:pt x="814" y="888"/>
                  </a:lnTo>
                  <a:lnTo>
                    <a:pt x="805" y="895"/>
                  </a:lnTo>
                  <a:lnTo>
                    <a:pt x="796" y="899"/>
                  </a:lnTo>
                  <a:lnTo>
                    <a:pt x="788" y="901"/>
                  </a:lnTo>
                  <a:lnTo>
                    <a:pt x="778" y="902"/>
                  </a:lnTo>
                  <a:lnTo>
                    <a:pt x="773" y="902"/>
                  </a:lnTo>
                  <a:lnTo>
                    <a:pt x="769" y="901"/>
                  </a:lnTo>
                  <a:lnTo>
                    <a:pt x="765" y="900"/>
                  </a:lnTo>
                  <a:lnTo>
                    <a:pt x="761" y="899"/>
                  </a:lnTo>
                  <a:lnTo>
                    <a:pt x="755" y="894"/>
                  </a:lnTo>
                  <a:lnTo>
                    <a:pt x="749" y="887"/>
                  </a:lnTo>
                  <a:lnTo>
                    <a:pt x="738" y="872"/>
                  </a:lnTo>
                  <a:lnTo>
                    <a:pt x="730" y="854"/>
                  </a:lnTo>
                  <a:lnTo>
                    <a:pt x="721" y="836"/>
                  </a:lnTo>
                  <a:lnTo>
                    <a:pt x="711" y="820"/>
                  </a:lnTo>
                  <a:lnTo>
                    <a:pt x="704" y="814"/>
                  </a:lnTo>
                  <a:lnTo>
                    <a:pt x="698" y="809"/>
                  </a:lnTo>
                  <a:lnTo>
                    <a:pt x="695" y="807"/>
                  </a:lnTo>
                  <a:lnTo>
                    <a:pt x="691" y="806"/>
                  </a:lnTo>
                  <a:lnTo>
                    <a:pt x="687" y="805"/>
                  </a:lnTo>
                  <a:lnTo>
                    <a:pt x="682" y="805"/>
                  </a:lnTo>
                  <a:lnTo>
                    <a:pt x="669" y="806"/>
                  </a:lnTo>
                  <a:lnTo>
                    <a:pt x="657" y="809"/>
                  </a:lnTo>
                  <a:lnTo>
                    <a:pt x="646" y="813"/>
                  </a:lnTo>
                  <a:lnTo>
                    <a:pt x="634" y="818"/>
                  </a:lnTo>
                  <a:lnTo>
                    <a:pt x="623" y="822"/>
                  </a:lnTo>
                  <a:lnTo>
                    <a:pt x="611" y="827"/>
                  </a:lnTo>
                  <a:lnTo>
                    <a:pt x="597" y="829"/>
                  </a:lnTo>
                  <a:lnTo>
                    <a:pt x="582" y="830"/>
                  </a:lnTo>
                  <a:lnTo>
                    <a:pt x="574" y="830"/>
                  </a:lnTo>
                  <a:lnTo>
                    <a:pt x="565" y="829"/>
                  </a:lnTo>
                  <a:lnTo>
                    <a:pt x="556" y="827"/>
                  </a:lnTo>
                  <a:lnTo>
                    <a:pt x="546" y="825"/>
                  </a:lnTo>
                  <a:lnTo>
                    <a:pt x="526" y="817"/>
                  </a:lnTo>
                  <a:lnTo>
                    <a:pt x="506" y="808"/>
                  </a:lnTo>
                  <a:lnTo>
                    <a:pt x="497" y="803"/>
                  </a:lnTo>
                  <a:lnTo>
                    <a:pt x="488" y="797"/>
                  </a:lnTo>
                  <a:lnTo>
                    <a:pt x="481" y="792"/>
                  </a:lnTo>
                  <a:lnTo>
                    <a:pt x="474" y="786"/>
                  </a:lnTo>
                  <a:lnTo>
                    <a:pt x="469" y="781"/>
                  </a:lnTo>
                  <a:lnTo>
                    <a:pt x="464" y="774"/>
                  </a:lnTo>
                  <a:lnTo>
                    <a:pt x="461" y="769"/>
                  </a:lnTo>
                  <a:lnTo>
                    <a:pt x="460" y="763"/>
                  </a:lnTo>
                  <a:lnTo>
                    <a:pt x="461" y="753"/>
                  </a:lnTo>
                  <a:lnTo>
                    <a:pt x="462" y="745"/>
                  </a:lnTo>
                  <a:lnTo>
                    <a:pt x="464" y="736"/>
                  </a:lnTo>
                  <a:lnTo>
                    <a:pt x="466" y="727"/>
                  </a:lnTo>
                  <a:lnTo>
                    <a:pt x="470" y="718"/>
                  </a:lnTo>
                  <a:lnTo>
                    <a:pt x="473" y="711"/>
                  </a:lnTo>
                  <a:lnTo>
                    <a:pt x="477" y="703"/>
                  </a:lnTo>
                  <a:lnTo>
                    <a:pt x="483" y="696"/>
                  </a:lnTo>
                  <a:lnTo>
                    <a:pt x="493" y="683"/>
                  </a:lnTo>
                  <a:lnTo>
                    <a:pt x="505" y="670"/>
                  </a:lnTo>
                  <a:lnTo>
                    <a:pt x="518" y="658"/>
                  </a:lnTo>
                  <a:lnTo>
                    <a:pt x="531" y="646"/>
                  </a:lnTo>
                  <a:lnTo>
                    <a:pt x="544" y="635"/>
                  </a:lnTo>
                  <a:lnTo>
                    <a:pt x="557" y="623"/>
                  </a:lnTo>
                  <a:lnTo>
                    <a:pt x="570" y="611"/>
                  </a:lnTo>
                  <a:lnTo>
                    <a:pt x="580" y="598"/>
                  </a:lnTo>
                  <a:lnTo>
                    <a:pt x="585" y="591"/>
                  </a:lnTo>
                  <a:lnTo>
                    <a:pt x="589" y="585"/>
                  </a:lnTo>
                  <a:lnTo>
                    <a:pt x="593" y="578"/>
                  </a:lnTo>
                  <a:lnTo>
                    <a:pt x="596" y="570"/>
                  </a:lnTo>
                  <a:lnTo>
                    <a:pt x="599" y="563"/>
                  </a:lnTo>
                  <a:lnTo>
                    <a:pt x="600" y="554"/>
                  </a:lnTo>
                  <a:lnTo>
                    <a:pt x="601" y="546"/>
                  </a:lnTo>
                  <a:lnTo>
                    <a:pt x="602" y="536"/>
                  </a:lnTo>
                  <a:lnTo>
                    <a:pt x="601" y="530"/>
                  </a:lnTo>
                  <a:lnTo>
                    <a:pt x="598" y="522"/>
                  </a:lnTo>
                  <a:lnTo>
                    <a:pt x="594" y="517"/>
                  </a:lnTo>
                  <a:lnTo>
                    <a:pt x="588" y="511"/>
                  </a:lnTo>
                  <a:lnTo>
                    <a:pt x="579" y="507"/>
                  </a:lnTo>
                  <a:lnTo>
                    <a:pt x="571" y="503"/>
                  </a:lnTo>
                  <a:lnTo>
                    <a:pt x="560" y="501"/>
                  </a:lnTo>
                  <a:lnTo>
                    <a:pt x="548" y="500"/>
                  </a:lnTo>
                  <a:lnTo>
                    <a:pt x="534" y="501"/>
                  </a:lnTo>
                  <a:lnTo>
                    <a:pt x="520" y="502"/>
                  </a:lnTo>
                  <a:lnTo>
                    <a:pt x="508" y="505"/>
                  </a:lnTo>
                  <a:lnTo>
                    <a:pt x="495" y="508"/>
                  </a:lnTo>
                  <a:lnTo>
                    <a:pt x="483" y="512"/>
                  </a:lnTo>
                  <a:lnTo>
                    <a:pt x="472" y="517"/>
                  </a:lnTo>
                  <a:lnTo>
                    <a:pt x="460" y="522"/>
                  </a:lnTo>
                  <a:lnTo>
                    <a:pt x="449" y="528"/>
                  </a:lnTo>
                  <a:lnTo>
                    <a:pt x="428" y="541"/>
                  </a:lnTo>
                  <a:lnTo>
                    <a:pt x="407" y="555"/>
                  </a:lnTo>
                  <a:lnTo>
                    <a:pt x="387" y="571"/>
                  </a:lnTo>
                  <a:lnTo>
                    <a:pt x="369" y="587"/>
                  </a:lnTo>
                  <a:lnTo>
                    <a:pt x="349" y="603"/>
                  </a:lnTo>
                  <a:lnTo>
                    <a:pt x="329" y="619"/>
                  </a:lnTo>
                  <a:lnTo>
                    <a:pt x="309" y="633"/>
                  </a:lnTo>
                  <a:lnTo>
                    <a:pt x="288" y="646"/>
                  </a:lnTo>
                  <a:lnTo>
                    <a:pt x="276" y="653"/>
                  </a:lnTo>
                  <a:lnTo>
                    <a:pt x="265" y="657"/>
                  </a:lnTo>
                  <a:lnTo>
                    <a:pt x="253" y="662"/>
                  </a:lnTo>
                  <a:lnTo>
                    <a:pt x="241" y="666"/>
                  </a:lnTo>
                  <a:lnTo>
                    <a:pt x="227" y="669"/>
                  </a:lnTo>
                  <a:lnTo>
                    <a:pt x="214" y="671"/>
                  </a:lnTo>
                  <a:lnTo>
                    <a:pt x="201" y="673"/>
                  </a:lnTo>
                  <a:lnTo>
                    <a:pt x="187" y="673"/>
                  </a:lnTo>
                  <a:lnTo>
                    <a:pt x="175" y="673"/>
                  </a:lnTo>
                  <a:lnTo>
                    <a:pt x="164" y="672"/>
                  </a:lnTo>
                  <a:lnTo>
                    <a:pt x="154" y="671"/>
                  </a:lnTo>
                  <a:lnTo>
                    <a:pt x="144" y="669"/>
                  </a:lnTo>
                  <a:lnTo>
                    <a:pt x="127" y="665"/>
                  </a:lnTo>
                  <a:lnTo>
                    <a:pt x="109" y="659"/>
                  </a:lnTo>
                  <a:lnTo>
                    <a:pt x="94" y="654"/>
                  </a:lnTo>
                  <a:lnTo>
                    <a:pt x="78" y="649"/>
                  </a:lnTo>
                  <a:lnTo>
                    <a:pt x="64" y="646"/>
                  </a:lnTo>
                  <a:lnTo>
                    <a:pt x="48" y="645"/>
                  </a:lnTo>
                  <a:lnTo>
                    <a:pt x="43" y="644"/>
                  </a:lnTo>
                  <a:lnTo>
                    <a:pt x="34" y="643"/>
                  </a:lnTo>
                  <a:lnTo>
                    <a:pt x="21" y="640"/>
                  </a:lnTo>
                  <a:lnTo>
                    <a:pt x="9" y="639"/>
                  </a:lnTo>
                  <a:lnTo>
                    <a:pt x="9" y="639"/>
                  </a:lnTo>
                  <a:lnTo>
                    <a:pt x="9" y="639"/>
                  </a:lnTo>
                  <a:close/>
                </a:path>
              </a:pathLst>
            </a:custGeom>
            <a:solidFill>
              <a:srgbClr val="FF0000"/>
            </a:solidFill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5274710" y="2839562"/>
              <a:ext cx="452975" cy="266523"/>
            </a:xfrm>
            <a:custGeom>
              <a:avLst/>
              <a:gdLst/>
              <a:ahLst/>
              <a:cxnLst>
                <a:cxn ang="0">
                  <a:pos x="74" y="534"/>
                </a:cxn>
                <a:cxn ang="0">
                  <a:pos x="71" y="473"/>
                </a:cxn>
                <a:cxn ang="0">
                  <a:pos x="29" y="398"/>
                </a:cxn>
                <a:cxn ang="0">
                  <a:pos x="37" y="273"/>
                </a:cxn>
                <a:cxn ang="0">
                  <a:pos x="76" y="173"/>
                </a:cxn>
                <a:cxn ang="0">
                  <a:pos x="129" y="146"/>
                </a:cxn>
                <a:cxn ang="0">
                  <a:pos x="229" y="172"/>
                </a:cxn>
                <a:cxn ang="0">
                  <a:pos x="318" y="162"/>
                </a:cxn>
                <a:cxn ang="0">
                  <a:pos x="434" y="87"/>
                </a:cxn>
                <a:cxn ang="0">
                  <a:pos x="548" y="12"/>
                </a:cxn>
                <a:cxn ang="0">
                  <a:pos x="636" y="3"/>
                </a:cxn>
                <a:cxn ang="0">
                  <a:pos x="666" y="46"/>
                </a:cxn>
                <a:cxn ang="0">
                  <a:pos x="645" y="98"/>
                </a:cxn>
                <a:cxn ang="0">
                  <a:pos x="558" y="183"/>
                </a:cxn>
                <a:cxn ang="0">
                  <a:pos x="527" y="245"/>
                </a:cxn>
                <a:cxn ang="0">
                  <a:pos x="546" y="292"/>
                </a:cxn>
                <a:cxn ang="0">
                  <a:pos x="630" y="329"/>
                </a:cxn>
                <a:cxn ang="0">
                  <a:pos x="711" y="313"/>
                </a:cxn>
                <a:cxn ang="0">
                  <a:pos x="763" y="309"/>
                </a:cxn>
                <a:cxn ang="0">
                  <a:pos x="820" y="394"/>
                </a:cxn>
                <a:cxn ang="0">
                  <a:pos x="861" y="399"/>
                </a:cxn>
                <a:cxn ang="0">
                  <a:pos x="912" y="345"/>
                </a:cxn>
                <a:cxn ang="0">
                  <a:pos x="931" y="284"/>
                </a:cxn>
                <a:cxn ang="0">
                  <a:pos x="938" y="191"/>
                </a:cxn>
                <a:cxn ang="0">
                  <a:pos x="973" y="157"/>
                </a:cxn>
                <a:cxn ang="0">
                  <a:pos x="1029" y="178"/>
                </a:cxn>
                <a:cxn ang="0">
                  <a:pos x="1095" y="227"/>
                </a:cxn>
                <a:cxn ang="0">
                  <a:pos x="1369" y="239"/>
                </a:cxn>
                <a:cxn ang="0">
                  <a:pos x="1541" y="302"/>
                </a:cxn>
                <a:cxn ang="0">
                  <a:pos x="1557" y="455"/>
                </a:cxn>
                <a:cxn ang="0">
                  <a:pos x="1582" y="610"/>
                </a:cxn>
                <a:cxn ang="0">
                  <a:pos x="1564" y="709"/>
                </a:cxn>
                <a:cxn ang="0">
                  <a:pos x="1514" y="678"/>
                </a:cxn>
                <a:cxn ang="0">
                  <a:pos x="1426" y="628"/>
                </a:cxn>
                <a:cxn ang="0">
                  <a:pos x="1347" y="635"/>
                </a:cxn>
                <a:cxn ang="0">
                  <a:pos x="1292" y="667"/>
                </a:cxn>
                <a:cxn ang="0">
                  <a:pos x="1274" y="722"/>
                </a:cxn>
                <a:cxn ang="0">
                  <a:pos x="1164" y="753"/>
                </a:cxn>
                <a:cxn ang="0">
                  <a:pos x="1069" y="775"/>
                </a:cxn>
                <a:cxn ang="0">
                  <a:pos x="938" y="779"/>
                </a:cxn>
                <a:cxn ang="0">
                  <a:pos x="870" y="804"/>
                </a:cxn>
                <a:cxn ang="0">
                  <a:pos x="813" y="889"/>
                </a:cxn>
                <a:cxn ang="0">
                  <a:pos x="764" y="925"/>
                </a:cxn>
                <a:cxn ang="0">
                  <a:pos x="681" y="928"/>
                </a:cxn>
                <a:cxn ang="0">
                  <a:pos x="651" y="867"/>
                </a:cxn>
                <a:cxn ang="0">
                  <a:pos x="609" y="826"/>
                </a:cxn>
                <a:cxn ang="0">
                  <a:pos x="577" y="807"/>
                </a:cxn>
                <a:cxn ang="0">
                  <a:pos x="604" y="720"/>
                </a:cxn>
                <a:cxn ang="0">
                  <a:pos x="668" y="635"/>
                </a:cxn>
                <a:cxn ang="0">
                  <a:pos x="655" y="563"/>
                </a:cxn>
                <a:cxn ang="0">
                  <a:pos x="593" y="524"/>
                </a:cxn>
                <a:cxn ang="0">
                  <a:pos x="473" y="598"/>
                </a:cxn>
                <a:cxn ang="0">
                  <a:pos x="321" y="697"/>
                </a:cxn>
                <a:cxn ang="0">
                  <a:pos x="256" y="705"/>
                </a:cxn>
                <a:cxn ang="0">
                  <a:pos x="188" y="725"/>
                </a:cxn>
                <a:cxn ang="0">
                  <a:pos x="163" y="695"/>
                </a:cxn>
                <a:cxn ang="0">
                  <a:pos x="113" y="688"/>
                </a:cxn>
                <a:cxn ang="0">
                  <a:pos x="28" y="661"/>
                </a:cxn>
              </a:cxnLst>
              <a:rect l="0" t="0" r="r" b="b"/>
              <a:pathLst>
                <a:path w="1583" h="932">
                  <a:moveTo>
                    <a:pt x="0" y="650"/>
                  </a:moveTo>
                  <a:lnTo>
                    <a:pt x="9" y="629"/>
                  </a:lnTo>
                  <a:lnTo>
                    <a:pt x="19" y="611"/>
                  </a:lnTo>
                  <a:lnTo>
                    <a:pt x="30" y="594"/>
                  </a:lnTo>
                  <a:lnTo>
                    <a:pt x="40" y="580"/>
                  </a:lnTo>
                  <a:lnTo>
                    <a:pt x="59" y="555"/>
                  </a:lnTo>
                  <a:lnTo>
                    <a:pt x="74" y="534"/>
                  </a:lnTo>
                  <a:lnTo>
                    <a:pt x="80" y="521"/>
                  </a:lnTo>
                  <a:lnTo>
                    <a:pt x="84" y="510"/>
                  </a:lnTo>
                  <a:lnTo>
                    <a:pt x="85" y="501"/>
                  </a:lnTo>
                  <a:lnTo>
                    <a:pt x="84" y="492"/>
                  </a:lnTo>
                  <a:lnTo>
                    <a:pt x="81" y="486"/>
                  </a:lnTo>
                  <a:lnTo>
                    <a:pt x="76" y="479"/>
                  </a:lnTo>
                  <a:lnTo>
                    <a:pt x="71" y="473"/>
                  </a:lnTo>
                  <a:lnTo>
                    <a:pt x="64" y="466"/>
                  </a:lnTo>
                  <a:lnTo>
                    <a:pt x="58" y="460"/>
                  </a:lnTo>
                  <a:lnTo>
                    <a:pt x="51" y="451"/>
                  </a:lnTo>
                  <a:lnTo>
                    <a:pt x="45" y="441"/>
                  </a:lnTo>
                  <a:lnTo>
                    <a:pt x="38" y="429"/>
                  </a:lnTo>
                  <a:lnTo>
                    <a:pt x="33" y="415"/>
                  </a:lnTo>
                  <a:lnTo>
                    <a:pt x="29" y="398"/>
                  </a:lnTo>
                  <a:lnTo>
                    <a:pt x="26" y="377"/>
                  </a:lnTo>
                  <a:lnTo>
                    <a:pt x="25" y="354"/>
                  </a:lnTo>
                  <a:lnTo>
                    <a:pt x="26" y="335"/>
                  </a:lnTo>
                  <a:lnTo>
                    <a:pt x="27" y="317"/>
                  </a:lnTo>
                  <a:lnTo>
                    <a:pt x="30" y="301"/>
                  </a:lnTo>
                  <a:lnTo>
                    <a:pt x="34" y="286"/>
                  </a:lnTo>
                  <a:lnTo>
                    <a:pt x="37" y="273"/>
                  </a:lnTo>
                  <a:lnTo>
                    <a:pt x="42" y="261"/>
                  </a:lnTo>
                  <a:lnTo>
                    <a:pt x="47" y="249"/>
                  </a:lnTo>
                  <a:lnTo>
                    <a:pt x="52" y="239"/>
                  </a:lnTo>
                  <a:lnTo>
                    <a:pt x="62" y="218"/>
                  </a:lnTo>
                  <a:lnTo>
                    <a:pt x="71" y="196"/>
                  </a:lnTo>
                  <a:lnTo>
                    <a:pt x="74" y="185"/>
                  </a:lnTo>
                  <a:lnTo>
                    <a:pt x="76" y="173"/>
                  </a:lnTo>
                  <a:lnTo>
                    <a:pt x="79" y="160"/>
                  </a:lnTo>
                  <a:lnTo>
                    <a:pt x="79" y="145"/>
                  </a:lnTo>
                  <a:lnTo>
                    <a:pt x="91" y="145"/>
                  </a:lnTo>
                  <a:lnTo>
                    <a:pt x="102" y="145"/>
                  </a:lnTo>
                  <a:lnTo>
                    <a:pt x="109" y="145"/>
                  </a:lnTo>
                  <a:lnTo>
                    <a:pt x="113" y="145"/>
                  </a:lnTo>
                  <a:lnTo>
                    <a:pt x="129" y="146"/>
                  </a:lnTo>
                  <a:lnTo>
                    <a:pt x="143" y="149"/>
                  </a:lnTo>
                  <a:lnTo>
                    <a:pt x="159" y="154"/>
                  </a:lnTo>
                  <a:lnTo>
                    <a:pt x="174" y="159"/>
                  </a:lnTo>
                  <a:lnTo>
                    <a:pt x="192" y="165"/>
                  </a:lnTo>
                  <a:lnTo>
                    <a:pt x="209" y="169"/>
                  </a:lnTo>
                  <a:lnTo>
                    <a:pt x="219" y="171"/>
                  </a:lnTo>
                  <a:lnTo>
                    <a:pt x="229" y="172"/>
                  </a:lnTo>
                  <a:lnTo>
                    <a:pt x="240" y="173"/>
                  </a:lnTo>
                  <a:lnTo>
                    <a:pt x="252" y="173"/>
                  </a:lnTo>
                  <a:lnTo>
                    <a:pt x="266" y="173"/>
                  </a:lnTo>
                  <a:lnTo>
                    <a:pt x="279" y="171"/>
                  </a:lnTo>
                  <a:lnTo>
                    <a:pt x="292" y="169"/>
                  </a:lnTo>
                  <a:lnTo>
                    <a:pt x="306" y="166"/>
                  </a:lnTo>
                  <a:lnTo>
                    <a:pt x="318" y="162"/>
                  </a:lnTo>
                  <a:lnTo>
                    <a:pt x="330" y="157"/>
                  </a:lnTo>
                  <a:lnTo>
                    <a:pt x="341" y="153"/>
                  </a:lnTo>
                  <a:lnTo>
                    <a:pt x="353" y="146"/>
                  </a:lnTo>
                  <a:lnTo>
                    <a:pt x="374" y="133"/>
                  </a:lnTo>
                  <a:lnTo>
                    <a:pt x="394" y="119"/>
                  </a:lnTo>
                  <a:lnTo>
                    <a:pt x="414" y="103"/>
                  </a:lnTo>
                  <a:lnTo>
                    <a:pt x="434" y="87"/>
                  </a:lnTo>
                  <a:lnTo>
                    <a:pt x="452" y="71"/>
                  </a:lnTo>
                  <a:lnTo>
                    <a:pt x="472" y="55"/>
                  </a:lnTo>
                  <a:lnTo>
                    <a:pt x="493" y="41"/>
                  </a:lnTo>
                  <a:lnTo>
                    <a:pt x="514" y="28"/>
                  </a:lnTo>
                  <a:lnTo>
                    <a:pt x="525" y="22"/>
                  </a:lnTo>
                  <a:lnTo>
                    <a:pt x="537" y="17"/>
                  </a:lnTo>
                  <a:lnTo>
                    <a:pt x="548" y="12"/>
                  </a:lnTo>
                  <a:lnTo>
                    <a:pt x="560" y="8"/>
                  </a:lnTo>
                  <a:lnTo>
                    <a:pt x="573" y="5"/>
                  </a:lnTo>
                  <a:lnTo>
                    <a:pt x="585" y="2"/>
                  </a:lnTo>
                  <a:lnTo>
                    <a:pt x="599" y="1"/>
                  </a:lnTo>
                  <a:lnTo>
                    <a:pt x="613" y="0"/>
                  </a:lnTo>
                  <a:lnTo>
                    <a:pt x="625" y="1"/>
                  </a:lnTo>
                  <a:lnTo>
                    <a:pt x="636" y="3"/>
                  </a:lnTo>
                  <a:lnTo>
                    <a:pt x="644" y="7"/>
                  </a:lnTo>
                  <a:lnTo>
                    <a:pt x="653" y="11"/>
                  </a:lnTo>
                  <a:lnTo>
                    <a:pt x="659" y="17"/>
                  </a:lnTo>
                  <a:lnTo>
                    <a:pt x="663" y="22"/>
                  </a:lnTo>
                  <a:lnTo>
                    <a:pt x="666" y="30"/>
                  </a:lnTo>
                  <a:lnTo>
                    <a:pt x="667" y="36"/>
                  </a:lnTo>
                  <a:lnTo>
                    <a:pt x="666" y="46"/>
                  </a:lnTo>
                  <a:lnTo>
                    <a:pt x="665" y="54"/>
                  </a:lnTo>
                  <a:lnTo>
                    <a:pt x="664" y="63"/>
                  </a:lnTo>
                  <a:lnTo>
                    <a:pt x="661" y="70"/>
                  </a:lnTo>
                  <a:lnTo>
                    <a:pt x="658" y="78"/>
                  </a:lnTo>
                  <a:lnTo>
                    <a:pt x="654" y="85"/>
                  </a:lnTo>
                  <a:lnTo>
                    <a:pt x="650" y="91"/>
                  </a:lnTo>
                  <a:lnTo>
                    <a:pt x="645" y="98"/>
                  </a:lnTo>
                  <a:lnTo>
                    <a:pt x="635" y="111"/>
                  </a:lnTo>
                  <a:lnTo>
                    <a:pt x="622" y="123"/>
                  </a:lnTo>
                  <a:lnTo>
                    <a:pt x="609" y="135"/>
                  </a:lnTo>
                  <a:lnTo>
                    <a:pt x="596" y="146"/>
                  </a:lnTo>
                  <a:lnTo>
                    <a:pt x="583" y="158"/>
                  </a:lnTo>
                  <a:lnTo>
                    <a:pt x="570" y="170"/>
                  </a:lnTo>
                  <a:lnTo>
                    <a:pt x="558" y="183"/>
                  </a:lnTo>
                  <a:lnTo>
                    <a:pt x="548" y="196"/>
                  </a:lnTo>
                  <a:lnTo>
                    <a:pt x="542" y="203"/>
                  </a:lnTo>
                  <a:lnTo>
                    <a:pt x="538" y="211"/>
                  </a:lnTo>
                  <a:lnTo>
                    <a:pt x="535" y="218"/>
                  </a:lnTo>
                  <a:lnTo>
                    <a:pt x="531" y="227"/>
                  </a:lnTo>
                  <a:lnTo>
                    <a:pt x="529" y="236"/>
                  </a:lnTo>
                  <a:lnTo>
                    <a:pt x="527" y="245"/>
                  </a:lnTo>
                  <a:lnTo>
                    <a:pt x="526" y="253"/>
                  </a:lnTo>
                  <a:lnTo>
                    <a:pt x="525" y="263"/>
                  </a:lnTo>
                  <a:lnTo>
                    <a:pt x="526" y="269"/>
                  </a:lnTo>
                  <a:lnTo>
                    <a:pt x="529" y="274"/>
                  </a:lnTo>
                  <a:lnTo>
                    <a:pt x="534" y="281"/>
                  </a:lnTo>
                  <a:lnTo>
                    <a:pt x="539" y="286"/>
                  </a:lnTo>
                  <a:lnTo>
                    <a:pt x="546" y="292"/>
                  </a:lnTo>
                  <a:lnTo>
                    <a:pt x="553" y="297"/>
                  </a:lnTo>
                  <a:lnTo>
                    <a:pt x="562" y="303"/>
                  </a:lnTo>
                  <a:lnTo>
                    <a:pt x="571" y="308"/>
                  </a:lnTo>
                  <a:lnTo>
                    <a:pt x="591" y="317"/>
                  </a:lnTo>
                  <a:lnTo>
                    <a:pt x="611" y="325"/>
                  </a:lnTo>
                  <a:lnTo>
                    <a:pt x="621" y="327"/>
                  </a:lnTo>
                  <a:lnTo>
                    <a:pt x="630" y="329"/>
                  </a:lnTo>
                  <a:lnTo>
                    <a:pt x="639" y="330"/>
                  </a:lnTo>
                  <a:lnTo>
                    <a:pt x="647" y="330"/>
                  </a:lnTo>
                  <a:lnTo>
                    <a:pt x="662" y="329"/>
                  </a:lnTo>
                  <a:lnTo>
                    <a:pt x="676" y="327"/>
                  </a:lnTo>
                  <a:lnTo>
                    <a:pt x="688" y="322"/>
                  </a:lnTo>
                  <a:lnTo>
                    <a:pt x="699" y="318"/>
                  </a:lnTo>
                  <a:lnTo>
                    <a:pt x="711" y="313"/>
                  </a:lnTo>
                  <a:lnTo>
                    <a:pt x="722" y="309"/>
                  </a:lnTo>
                  <a:lnTo>
                    <a:pt x="734" y="306"/>
                  </a:lnTo>
                  <a:lnTo>
                    <a:pt x="747" y="305"/>
                  </a:lnTo>
                  <a:lnTo>
                    <a:pt x="752" y="305"/>
                  </a:lnTo>
                  <a:lnTo>
                    <a:pt x="756" y="306"/>
                  </a:lnTo>
                  <a:lnTo>
                    <a:pt x="760" y="307"/>
                  </a:lnTo>
                  <a:lnTo>
                    <a:pt x="763" y="309"/>
                  </a:lnTo>
                  <a:lnTo>
                    <a:pt x="769" y="314"/>
                  </a:lnTo>
                  <a:lnTo>
                    <a:pt x="776" y="320"/>
                  </a:lnTo>
                  <a:lnTo>
                    <a:pt x="786" y="336"/>
                  </a:lnTo>
                  <a:lnTo>
                    <a:pt x="795" y="354"/>
                  </a:lnTo>
                  <a:lnTo>
                    <a:pt x="803" y="372"/>
                  </a:lnTo>
                  <a:lnTo>
                    <a:pt x="814" y="387"/>
                  </a:lnTo>
                  <a:lnTo>
                    <a:pt x="820" y="394"/>
                  </a:lnTo>
                  <a:lnTo>
                    <a:pt x="826" y="399"/>
                  </a:lnTo>
                  <a:lnTo>
                    <a:pt x="830" y="400"/>
                  </a:lnTo>
                  <a:lnTo>
                    <a:pt x="834" y="401"/>
                  </a:lnTo>
                  <a:lnTo>
                    <a:pt x="838" y="402"/>
                  </a:lnTo>
                  <a:lnTo>
                    <a:pt x="843" y="402"/>
                  </a:lnTo>
                  <a:lnTo>
                    <a:pt x="853" y="401"/>
                  </a:lnTo>
                  <a:lnTo>
                    <a:pt x="861" y="399"/>
                  </a:lnTo>
                  <a:lnTo>
                    <a:pt x="870" y="395"/>
                  </a:lnTo>
                  <a:lnTo>
                    <a:pt x="879" y="388"/>
                  </a:lnTo>
                  <a:lnTo>
                    <a:pt x="887" y="382"/>
                  </a:lnTo>
                  <a:lnTo>
                    <a:pt x="894" y="374"/>
                  </a:lnTo>
                  <a:lnTo>
                    <a:pt x="901" y="364"/>
                  </a:lnTo>
                  <a:lnTo>
                    <a:pt x="906" y="355"/>
                  </a:lnTo>
                  <a:lnTo>
                    <a:pt x="912" y="345"/>
                  </a:lnTo>
                  <a:lnTo>
                    <a:pt x="916" y="336"/>
                  </a:lnTo>
                  <a:lnTo>
                    <a:pt x="921" y="326"/>
                  </a:lnTo>
                  <a:lnTo>
                    <a:pt x="924" y="316"/>
                  </a:lnTo>
                  <a:lnTo>
                    <a:pt x="927" y="307"/>
                  </a:lnTo>
                  <a:lnTo>
                    <a:pt x="928" y="298"/>
                  </a:lnTo>
                  <a:lnTo>
                    <a:pt x="929" y="291"/>
                  </a:lnTo>
                  <a:lnTo>
                    <a:pt x="931" y="284"/>
                  </a:lnTo>
                  <a:lnTo>
                    <a:pt x="931" y="263"/>
                  </a:lnTo>
                  <a:lnTo>
                    <a:pt x="931" y="245"/>
                  </a:lnTo>
                  <a:lnTo>
                    <a:pt x="931" y="230"/>
                  </a:lnTo>
                  <a:lnTo>
                    <a:pt x="931" y="223"/>
                  </a:lnTo>
                  <a:lnTo>
                    <a:pt x="931" y="213"/>
                  </a:lnTo>
                  <a:lnTo>
                    <a:pt x="934" y="202"/>
                  </a:lnTo>
                  <a:lnTo>
                    <a:pt x="938" y="191"/>
                  </a:lnTo>
                  <a:lnTo>
                    <a:pt x="944" y="180"/>
                  </a:lnTo>
                  <a:lnTo>
                    <a:pt x="948" y="176"/>
                  </a:lnTo>
                  <a:lnTo>
                    <a:pt x="952" y="170"/>
                  </a:lnTo>
                  <a:lnTo>
                    <a:pt x="957" y="166"/>
                  </a:lnTo>
                  <a:lnTo>
                    <a:pt x="961" y="162"/>
                  </a:lnTo>
                  <a:lnTo>
                    <a:pt x="968" y="159"/>
                  </a:lnTo>
                  <a:lnTo>
                    <a:pt x="973" y="157"/>
                  </a:lnTo>
                  <a:lnTo>
                    <a:pt x="980" y="156"/>
                  </a:lnTo>
                  <a:lnTo>
                    <a:pt x="986" y="156"/>
                  </a:lnTo>
                  <a:lnTo>
                    <a:pt x="995" y="156"/>
                  </a:lnTo>
                  <a:lnTo>
                    <a:pt x="1004" y="158"/>
                  </a:lnTo>
                  <a:lnTo>
                    <a:pt x="1011" y="162"/>
                  </a:lnTo>
                  <a:lnTo>
                    <a:pt x="1017" y="167"/>
                  </a:lnTo>
                  <a:lnTo>
                    <a:pt x="1029" y="178"/>
                  </a:lnTo>
                  <a:lnTo>
                    <a:pt x="1040" y="191"/>
                  </a:lnTo>
                  <a:lnTo>
                    <a:pt x="1051" y="205"/>
                  </a:lnTo>
                  <a:lnTo>
                    <a:pt x="1063" y="216"/>
                  </a:lnTo>
                  <a:lnTo>
                    <a:pt x="1070" y="220"/>
                  </a:lnTo>
                  <a:lnTo>
                    <a:pt x="1077" y="225"/>
                  </a:lnTo>
                  <a:lnTo>
                    <a:pt x="1086" y="227"/>
                  </a:lnTo>
                  <a:lnTo>
                    <a:pt x="1095" y="227"/>
                  </a:lnTo>
                  <a:lnTo>
                    <a:pt x="1211" y="212"/>
                  </a:lnTo>
                  <a:lnTo>
                    <a:pt x="1233" y="213"/>
                  </a:lnTo>
                  <a:lnTo>
                    <a:pt x="1254" y="214"/>
                  </a:lnTo>
                  <a:lnTo>
                    <a:pt x="1275" y="217"/>
                  </a:lnTo>
                  <a:lnTo>
                    <a:pt x="1294" y="220"/>
                  </a:lnTo>
                  <a:lnTo>
                    <a:pt x="1332" y="229"/>
                  </a:lnTo>
                  <a:lnTo>
                    <a:pt x="1369" y="239"/>
                  </a:lnTo>
                  <a:lnTo>
                    <a:pt x="1408" y="249"/>
                  </a:lnTo>
                  <a:lnTo>
                    <a:pt x="1447" y="258"/>
                  </a:lnTo>
                  <a:lnTo>
                    <a:pt x="1467" y="261"/>
                  </a:lnTo>
                  <a:lnTo>
                    <a:pt x="1489" y="264"/>
                  </a:lnTo>
                  <a:lnTo>
                    <a:pt x="1511" y="265"/>
                  </a:lnTo>
                  <a:lnTo>
                    <a:pt x="1534" y="267"/>
                  </a:lnTo>
                  <a:lnTo>
                    <a:pt x="1541" y="302"/>
                  </a:lnTo>
                  <a:lnTo>
                    <a:pt x="1547" y="339"/>
                  </a:lnTo>
                  <a:lnTo>
                    <a:pt x="1549" y="359"/>
                  </a:lnTo>
                  <a:lnTo>
                    <a:pt x="1550" y="378"/>
                  </a:lnTo>
                  <a:lnTo>
                    <a:pt x="1551" y="398"/>
                  </a:lnTo>
                  <a:lnTo>
                    <a:pt x="1552" y="418"/>
                  </a:lnTo>
                  <a:lnTo>
                    <a:pt x="1553" y="434"/>
                  </a:lnTo>
                  <a:lnTo>
                    <a:pt x="1557" y="455"/>
                  </a:lnTo>
                  <a:lnTo>
                    <a:pt x="1562" y="478"/>
                  </a:lnTo>
                  <a:lnTo>
                    <a:pt x="1568" y="502"/>
                  </a:lnTo>
                  <a:lnTo>
                    <a:pt x="1573" y="527"/>
                  </a:lnTo>
                  <a:lnTo>
                    <a:pt x="1577" y="552"/>
                  </a:lnTo>
                  <a:lnTo>
                    <a:pt x="1582" y="574"/>
                  </a:lnTo>
                  <a:lnTo>
                    <a:pt x="1583" y="591"/>
                  </a:lnTo>
                  <a:lnTo>
                    <a:pt x="1582" y="610"/>
                  </a:lnTo>
                  <a:lnTo>
                    <a:pt x="1581" y="626"/>
                  </a:lnTo>
                  <a:lnTo>
                    <a:pt x="1579" y="638"/>
                  </a:lnTo>
                  <a:lnTo>
                    <a:pt x="1575" y="650"/>
                  </a:lnTo>
                  <a:lnTo>
                    <a:pt x="1573" y="662"/>
                  </a:lnTo>
                  <a:lnTo>
                    <a:pt x="1570" y="675"/>
                  </a:lnTo>
                  <a:lnTo>
                    <a:pt x="1567" y="691"/>
                  </a:lnTo>
                  <a:lnTo>
                    <a:pt x="1564" y="709"/>
                  </a:lnTo>
                  <a:lnTo>
                    <a:pt x="1560" y="708"/>
                  </a:lnTo>
                  <a:lnTo>
                    <a:pt x="1556" y="707"/>
                  </a:lnTo>
                  <a:lnTo>
                    <a:pt x="1550" y="705"/>
                  </a:lnTo>
                  <a:lnTo>
                    <a:pt x="1546" y="703"/>
                  </a:lnTo>
                  <a:lnTo>
                    <a:pt x="1536" y="695"/>
                  </a:lnTo>
                  <a:lnTo>
                    <a:pt x="1525" y="688"/>
                  </a:lnTo>
                  <a:lnTo>
                    <a:pt x="1514" y="678"/>
                  </a:lnTo>
                  <a:lnTo>
                    <a:pt x="1503" y="668"/>
                  </a:lnTo>
                  <a:lnTo>
                    <a:pt x="1490" y="658"/>
                  </a:lnTo>
                  <a:lnTo>
                    <a:pt x="1476" y="648"/>
                  </a:lnTo>
                  <a:lnTo>
                    <a:pt x="1461" y="640"/>
                  </a:lnTo>
                  <a:lnTo>
                    <a:pt x="1445" y="634"/>
                  </a:lnTo>
                  <a:lnTo>
                    <a:pt x="1436" y="631"/>
                  </a:lnTo>
                  <a:lnTo>
                    <a:pt x="1426" y="628"/>
                  </a:lnTo>
                  <a:lnTo>
                    <a:pt x="1416" y="627"/>
                  </a:lnTo>
                  <a:lnTo>
                    <a:pt x="1406" y="626"/>
                  </a:lnTo>
                  <a:lnTo>
                    <a:pt x="1395" y="626"/>
                  </a:lnTo>
                  <a:lnTo>
                    <a:pt x="1385" y="627"/>
                  </a:lnTo>
                  <a:lnTo>
                    <a:pt x="1372" y="628"/>
                  </a:lnTo>
                  <a:lnTo>
                    <a:pt x="1360" y="632"/>
                  </a:lnTo>
                  <a:lnTo>
                    <a:pt x="1347" y="635"/>
                  </a:lnTo>
                  <a:lnTo>
                    <a:pt x="1333" y="640"/>
                  </a:lnTo>
                  <a:lnTo>
                    <a:pt x="1319" y="646"/>
                  </a:lnTo>
                  <a:lnTo>
                    <a:pt x="1304" y="654"/>
                  </a:lnTo>
                  <a:lnTo>
                    <a:pt x="1300" y="656"/>
                  </a:lnTo>
                  <a:lnTo>
                    <a:pt x="1297" y="659"/>
                  </a:lnTo>
                  <a:lnTo>
                    <a:pt x="1295" y="662"/>
                  </a:lnTo>
                  <a:lnTo>
                    <a:pt x="1292" y="667"/>
                  </a:lnTo>
                  <a:lnTo>
                    <a:pt x="1289" y="677"/>
                  </a:lnTo>
                  <a:lnTo>
                    <a:pt x="1287" y="686"/>
                  </a:lnTo>
                  <a:lnTo>
                    <a:pt x="1285" y="696"/>
                  </a:lnTo>
                  <a:lnTo>
                    <a:pt x="1281" y="707"/>
                  </a:lnTo>
                  <a:lnTo>
                    <a:pt x="1279" y="712"/>
                  </a:lnTo>
                  <a:lnTo>
                    <a:pt x="1277" y="717"/>
                  </a:lnTo>
                  <a:lnTo>
                    <a:pt x="1274" y="722"/>
                  </a:lnTo>
                  <a:lnTo>
                    <a:pt x="1270" y="725"/>
                  </a:lnTo>
                  <a:lnTo>
                    <a:pt x="1236" y="731"/>
                  </a:lnTo>
                  <a:lnTo>
                    <a:pt x="1206" y="737"/>
                  </a:lnTo>
                  <a:lnTo>
                    <a:pt x="1190" y="741"/>
                  </a:lnTo>
                  <a:lnTo>
                    <a:pt x="1177" y="747"/>
                  </a:lnTo>
                  <a:lnTo>
                    <a:pt x="1171" y="750"/>
                  </a:lnTo>
                  <a:lnTo>
                    <a:pt x="1164" y="753"/>
                  </a:lnTo>
                  <a:lnTo>
                    <a:pt x="1158" y="759"/>
                  </a:lnTo>
                  <a:lnTo>
                    <a:pt x="1152" y="764"/>
                  </a:lnTo>
                  <a:lnTo>
                    <a:pt x="1142" y="769"/>
                  </a:lnTo>
                  <a:lnTo>
                    <a:pt x="1131" y="771"/>
                  </a:lnTo>
                  <a:lnTo>
                    <a:pt x="1117" y="773"/>
                  </a:lnTo>
                  <a:lnTo>
                    <a:pt x="1102" y="775"/>
                  </a:lnTo>
                  <a:lnTo>
                    <a:pt x="1069" y="775"/>
                  </a:lnTo>
                  <a:lnTo>
                    <a:pt x="1034" y="773"/>
                  </a:lnTo>
                  <a:lnTo>
                    <a:pt x="1001" y="771"/>
                  </a:lnTo>
                  <a:lnTo>
                    <a:pt x="974" y="768"/>
                  </a:lnTo>
                  <a:lnTo>
                    <a:pt x="955" y="765"/>
                  </a:lnTo>
                  <a:lnTo>
                    <a:pt x="948" y="764"/>
                  </a:lnTo>
                  <a:lnTo>
                    <a:pt x="944" y="772"/>
                  </a:lnTo>
                  <a:lnTo>
                    <a:pt x="938" y="779"/>
                  </a:lnTo>
                  <a:lnTo>
                    <a:pt x="932" y="783"/>
                  </a:lnTo>
                  <a:lnTo>
                    <a:pt x="925" y="786"/>
                  </a:lnTo>
                  <a:lnTo>
                    <a:pt x="911" y="791"/>
                  </a:lnTo>
                  <a:lnTo>
                    <a:pt x="895" y="794"/>
                  </a:lnTo>
                  <a:lnTo>
                    <a:pt x="887" y="796"/>
                  </a:lnTo>
                  <a:lnTo>
                    <a:pt x="879" y="799"/>
                  </a:lnTo>
                  <a:lnTo>
                    <a:pt x="870" y="804"/>
                  </a:lnTo>
                  <a:lnTo>
                    <a:pt x="863" y="809"/>
                  </a:lnTo>
                  <a:lnTo>
                    <a:pt x="854" y="816"/>
                  </a:lnTo>
                  <a:lnTo>
                    <a:pt x="846" y="826"/>
                  </a:lnTo>
                  <a:lnTo>
                    <a:pt x="840" y="837"/>
                  </a:lnTo>
                  <a:lnTo>
                    <a:pt x="832" y="852"/>
                  </a:lnTo>
                  <a:lnTo>
                    <a:pt x="823" y="872"/>
                  </a:lnTo>
                  <a:lnTo>
                    <a:pt x="813" y="889"/>
                  </a:lnTo>
                  <a:lnTo>
                    <a:pt x="808" y="897"/>
                  </a:lnTo>
                  <a:lnTo>
                    <a:pt x="801" y="902"/>
                  </a:lnTo>
                  <a:lnTo>
                    <a:pt x="796" y="909"/>
                  </a:lnTo>
                  <a:lnTo>
                    <a:pt x="789" y="913"/>
                  </a:lnTo>
                  <a:lnTo>
                    <a:pt x="781" y="918"/>
                  </a:lnTo>
                  <a:lnTo>
                    <a:pt x="773" y="922"/>
                  </a:lnTo>
                  <a:lnTo>
                    <a:pt x="764" y="925"/>
                  </a:lnTo>
                  <a:lnTo>
                    <a:pt x="754" y="928"/>
                  </a:lnTo>
                  <a:lnTo>
                    <a:pt x="742" y="929"/>
                  </a:lnTo>
                  <a:lnTo>
                    <a:pt x="730" y="931"/>
                  </a:lnTo>
                  <a:lnTo>
                    <a:pt x="716" y="931"/>
                  </a:lnTo>
                  <a:lnTo>
                    <a:pt x="700" y="932"/>
                  </a:lnTo>
                  <a:lnTo>
                    <a:pt x="689" y="931"/>
                  </a:lnTo>
                  <a:lnTo>
                    <a:pt x="681" y="928"/>
                  </a:lnTo>
                  <a:lnTo>
                    <a:pt x="673" y="923"/>
                  </a:lnTo>
                  <a:lnTo>
                    <a:pt x="667" y="918"/>
                  </a:lnTo>
                  <a:lnTo>
                    <a:pt x="663" y="911"/>
                  </a:lnTo>
                  <a:lnTo>
                    <a:pt x="660" y="902"/>
                  </a:lnTo>
                  <a:lnTo>
                    <a:pt x="656" y="895"/>
                  </a:lnTo>
                  <a:lnTo>
                    <a:pt x="654" y="886"/>
                  </a:lnTo>
                  <a:lnTo>
                    <a:pt x="651" y="867"/>
                  </a:lnTo>
                  <a:lnTo>
                    <a:pt x="645" y="851"/>
                  </a:lnTo>
                  <a:lnTo>
                    <a:pt x="642" y="843"/>
                  </a:lnTo>
                  <a:lnTo>
                    <a:pt x="638" y="838"/>
                  </a:lnTo>
                  <a:lnTo>
                    <a:pt x="632" y="832"/>
                  </a:lnTo>
                  <a:lnTo>
                    <a:pt x="626" y="828"/>
                  </a:lnTo>
                  <a:lnTo>
                    <a:pt x="618" y="827"/>
                  </a:lnTo>
                  <a:lnTo>
                    <a:pt x="609" y="826"/>
                  </a:lnTo>
                  <a:lnTo>
                    <a:pt x="601" y="824"/>
                  </a:lnTo>
                  <a:lnTo>
                    <a:pt x="592" y="820"/>
                  </a:lnTo>
                  <a:lnTo>
                    <a:pt x="587" y="818"/>
                  </a:lnTo>
                  <a:lnTo>
                    <a:pt x="584" y="816"/>
                  </a:lnTo>
                  <a:lnTo>
                    <a:pt x="581" y="814"/>
                  </a:lnTo>
                  <a:lnTo>
                    <a:pt x="579" y="810"/>
                  </a:lnTo>
                  <a:lnTo>
                    <a:pt x="577" y="807"/>
                  </a:lnTo>
                  <a:lnTo>
                    <a:pt x="576" y="804"/>
                  </a:lnTo>
                  <a:lnTo>
                    <a:pt x="576" y="799"/>
                  </a:lnTo>
                  <a:lnTo>
                    <a:pt x="576" y="795"/>
                  </a:lnTo>
                  <a:lnTo>
                    <a:pt x="583" y="772"/>
                  </a:lnTo>
                  <a:lnTo>
                    <a:pt x="590" y="752"/>
                  </a:lnTo>
                  <a:lnTo>
                    <a:pt x="596" y="735"/>
                  </a:lnTo>
                  <a:lnTo>
                    <a:pt x="604" y="720"/>
                  </a:lnTo>
                  <a:lnTo>
                    <a:pt x="611" y="707"/>
                  </a:lnTo>
                  <a:lnTo>
                    <a:pt x="619" y="696"/>
                  </a:lnTo>
                  <a:lnTo>
                    <a:pt x="627" y="686"/>
                  </a:lnTo>
                  <a:lnTo>
                    <a:pt x="635" y="678"/>
                  </a:lnTo>
                  <a:lnTo>
                    <a:pt x="650" y="661"/>
                  </a:lnTo>
                  <a:lnTo>
                    <a:pt x="663" y="645"/>
                  </a:lnTo>
                  <a:lnTo>
                    <a:pt x="668" y="635"/>
                  </a:lnTo>
                  <a:lnTo>
                    <a:pt x="674" y="625"/>
                  </a:lnTo>
                  <a:lnTo>
                    <a:pt x="678" y="613"/>
                  </a:lnTo>
                  <a:lnTo>
                    <a:pt x="683" y="599"/>
                  </a:lnTo>
                  <a:lnTo>
                    <a:pt x="676" y="589"/>
                  </a:lnTo>
                  <a:lnTo>
                    <a:pt x="670" y="580"/>
                  </a:lnTo>
                  <a:lnTo>
                    <a:pt x="663" y="570"/>
                  </a:lnTo>
                  <a:lnTo>
                    <a:pt x="655" y="563"/>
                  </a:lnTo>
                  <a:lnTo>
                    <a:pt x="648" y="554"/>
                  </a:lnTo>
                  <a:lnTo>
                    <a:pt x="639" y="546"/>
                  </a:lnTo>
                  <a:lnTo>
                    <a:pt x="630" y="540"/>
                  </a:lnTo>
                  <a:lnTo>
                    <a:pt x="621" y="534"/>
                  </a:lnTo>
                  <a:lnTo>
                    <a:pt x="611" y="530"/>
                  </a:lnTo>
                  <a:lnTo>
                    <a:pt x="603" y="526"/>
                  </a:lnTo>
                  <a:lnTo>
                    <a:pt x="593" y="524"/>
                  </a:lnTo>
                  <a:lnTo>
                    <a:pt x="583" y="524"/>
                  </a:lnTo>
                  <a:lnTo>
                    <a:pt x="572" y="525"/>
                  </a:lnTo>
                  <a:lnTo>
                    <a:pt x="562" y="529"/>
                  </a:lnTo>
                  <a:lnTo>
                    <a:pt x="551" y="533"/>
                  </a:lnTo>
                  <a:lnTo>
                    <a:pt x="540" y="540"/>
                  </a:lnTo>
                  <a:lnTo>
                    <a:pt x="510" y="568"/>
                  </a:lnTo>
                  <a:lnTo>
                    <a:pt x="473" y="598"/>
                  </a:lnTo>
                  <a:lnTo>
                    <a:pt x="436" y="626"/>
                  </a:lnTo>
                  <a:lnTo>
                    <a:pt x="400" y="652"/>
                  </a:lnTo>
                  <a:lnTo>
                    <a:pt x="381" y="663"/>
                  </a:lnTo>
                  <a:lnTo>
                    <a:pt x="365" y="674"/>
                  </a:lnTo>
                  <a:lnTo>
                    <a:pt x="348" y="683"/>
                  </a:lnTo>
                  <a:lnTo>
                    <a:pt x="334" y="692"/>
                  </a:lnTo>
                  <a:lnTo>
                    <a:pt x="321" y="697"/>
                  </a:lnTo>
                  <a:lnTo>
                    <a:pt x="310" y="702"/>
                  </a:lnTo>
                  <a:lnTo>
                    <a:pt x="300" y="704"/>
                  </a:lnTo>
                  <a:lnTo>
                    <a:pt x="293" y="705"/>
                  </a:lnTo>
                  <a:lnTo>
                    <a:pt x="283" y="704"/>
                  </a:lnTo>
                  <a:lnTo>
                    <a:pt x="274" y="703"/>
                  </a:lnTo>
                  <a:lnTo>
                    <a:pt x="265" y="704"/>
                  </a:lnTo>
                  <a:lnTo>
                    <a:pt x="256" y="705"/>
                  </a:lnTo>
                  <a:lnTo>
                    <a:pt x="242" y="707"/>
                  </a:lnTo>
                  <a:lnTo>
                    <a:pt x="230" y="712"/>
                  </a:lnTo>
                  <a:lnTo>
                    <a:pt x="219" y="717"/>
                  </a:lnTo>
                  <a:lnTo>
                    <a:pt x="210" y="720"/>
                  </a:lnTo>
                  <a:lnTo>
                    <a:pt x="202" y="724"/>
                  </a:lnTo>
                  <a:lnTo>
                    <a:pt x="195" y="725"/>
                  </a:lnTo>
                  <a:lnTo>
                    <a:pt x="188" y="725"/>
                  </a:lnTo>
                  <a:lnTo>
                    <a:pt x="182" y="724"/>
                  </a:lnTo>
                  <a:lnTo>
                    <a:pt x="177" y="722"/>
                  </a:lnTo>
                  <a:lnTo>
                    <a:pt x="174" y="718"/>
                  </a:lnTo>
                  <a:lnTo>
                    <a:pt x="170" y="711"/>
                  </a:lnTo>
                  <a:lnTo>
                    <a:pt x="166" y="703"/>
                  </a:lnTo>
                  <a:lnTo>
                    <a:pt x="165" y="700"/>
                  </a:lnTo>
                  <a:lnTo>
                    <a:pt x="163" y="695"/>
                  </a:lnTo>
                  <a:lnTo>
                    <a:pt x="160" y="692"/>
                  </a:lnTo>
                  <a:lnTo>
                    <a:pt x="155" y="690"/>
                  </a:lnTo>
                  <a:lnTo>
                    <a:pt x="150" y="688"/>
                  </a:lnTo>
                  <a:lnTo>
                    <a:pt x="143" y="686"/>
                  </a:lnTo>
                  <a:lnTo>
                    <a:pt x="133" y="685"/>
                  </a:lnTo>
                  <a:lnTo>
                    <a:pt x="122" y="686"/>
                  </a:lnTo>
                  <a:lnTo>
                    <a:pt x="113" y="688"/>
                  </a:lnTo>
                  <a:lnTo>
                    <a:pt x="103" y="688"/>
                  </a:lnTo>
                  <a:lnTo>
                    <a:pt x="94" y="686"/>
                  </a:lnTo>
                  <a:lnTo>
                    <a:pt x="85" y="685"/>
                  </a:lnTo>
                  <a:lnTo>
                    <a:pt x="70" y="681"/>
                  </a:lnTo>
                  <a:lnTo>
                    <a:pt x="56" y="675"/>
                  </a:lnTo>
                  <a:lnTo>
                    <a:pt x="41" y="669"/>
                  </a:lnTo>
                  <a:lnTo>
                    <a:pt x="28" y="661"/>
                  </a:lnTo>
                  <a:lnTo>
                    <a:pt x="14" y="656"/>
                  </a:lnTo>
                  <a:lnTo>
                    <a:pt x="0" y="65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5274710" y="2839562"/>
              <a:ext cx="452975" cy="266523"/>
            </a:xfrm>
            <a:custGeom>
              <a:avLst/>
              <a:gdLst/>
              <a:ahLst/>
              <a:cxnLst>
                <a:cxn ang="0">
                  <a:pos x="74" y="534"/>
                </a:cxn>
                <a:cxn ang="0">
                  <a:pos x="71" y="473"/>
                </a:cxn>
                <a:cxn ang="0">
                  <a:pos x="29" y="398"/>
                </a:cxn>
                <a:cxn ang="0">
                  <a:pos x="37" y="273"/>
                </a:cxn>
                <a:cxn ang="0">
                  <a:pos x="76" y="173"/>
                </a:cxn>
                <a:cxn ang="0">
                  <a:pos x="129" y="146"/>
                </a:cxn>
                <a:cxn ang="0">
                  <a:pos x="229" y="172"/>
                </a:cxn>
                <a:cxn ang="0">
                  <a:pos x="318" y="162"/>
                </a:cxn>
                <a:cxn ang="0">
                  <a:pos x="434" y="87"/>
                </a:cxn>
                <a:cxn ang="0">
                  <a:pos x="548" y="12"/>
                </a:cxn>
                <a:cxn ang="0">
                  <a:pos x="636" y="3"/>
                </a:cxn>
                <a:cxn ang="0">
                  <a:pos x="666" y="46"/>
                </a:cxn>
                <a:cxn ang="0">
                  <a:pos x="645" y="98"/>
                </a:cxn>
                <a:cxn ang="0">
                  <a:pos x="558" y="183"/>
                </a:cxn>
                <a:cxn ang="0">
                  <a:pos x="527" y="245"/>
                </a:cxn>
                <a:cxn ang="0">
                  <a:pos x="546" y="292"/>
                </a:cxn>
                <a:cxn ang="0">
                  <a:pos x="630" y="329"/>
                </a:cxn>
                <a:cxn ang="0">
                  <a:pos x="711" y="313"/>
                </a:cxn>
                <a:cxn ang="0">
                  <a:pos x="763" y="309"/>
                </a:cxn>
                <a:cxn ang="0">
                  <a:pos x="820" y="394"/>
                </a:cxn>
                <a:cxn ang="0">
                  <a:pos x="861" y="399"/>
                </a:cxn>
                <a:cxn ang="0">
                  <a:pos x="912" y="345"/>
                </a:cxn>
                <a:cxn ang="0">
                  <a:pos x="931" y="284"/>
                </a:cxn>
                <a:cxn ang="0">
                  <a:pos x="938" y="191"/>
                </a:cxn>
                <a:cxn ang="0">
                  <a:pos x="973" y="157"/>
                </a:cxn>
                <a:cxn ang="0">
                  <a:pos x="1029" y="178"/>
                </a:cxn>
                <a:cxn ang="0">
                  <a:pos x="1095" y="227"/>
                </a:cxn>
                <a:cxn ang="0">
                  <a:pos x="1294" y="220"/>
                </a:cxn>
                <a:cxn ang="0">
                  <a:pos x="1511" y="265"/>
                </a:cxn>
                <a:cxn ang="0">
                  <a:pos x="1552" y="418"/>
                </a:cxn>
                <a:cxn ang="0">
                  <a:pos x="1582" y="574"/>
                </a:cxn>
                <a:cxn ang="0">
                  <a:pos x="1570" y="675"/>
                </a:cxn>
                <a:cxn ang="0">
                  <a:pos x="1536" y="695"/>
                </a:cxn>
                <a:cxn ang="0">
                  <a:pos x="1445" y="634"/>
                </a:cxn>
                <a:cxn ang="0">
                  <a:pos x="1372" y="628"/>
                </a:cxn>
                <a:cxn ang="0">
                  <a:pos x="1297" y="659"/>
                </a:cxn>
                <a:cxn ang="0">
                  <a:pos x="1279" y="712"/>
                </a:cxn>
                <a:cxn ang="0">
                  <a:pos x="1177" y="747"/>
                </a:cxn>
                <a:cxn ang="0">
                  <a:pos x="1117" y="773"/>
                </a:cxn>
                <a:cxn ang="0">
                  <a:pos x="948" y="764"/>
                </a:cxn>
                <a:cxn ang="0">
                  <a:pos x="887" y="796"/>
                </a:cxn>
                <a:cxn ang="0">
                  <a:pos x="832" y="852"/>
                </a:cxn>
                <a:cxn ang="0">
                  <a:pos x="781" y="918"/>
                </a:cxn>
                <a:cxn ang="0">
                  <a:pos x="700" y="932"/>
                </a:cxn>
                <a:cxn ang="0">
                  <a:pos x="656" y="895"/>
                </a:cxn>
                <a:cxn ang="0">
                  <a:pos x="626" y="828"/>
                </a:cxn>
                <a:cxn ang="0">
                  <a:pos x="581" y="814"/>
                </a:cxn>
                <a:cxn ang="0">
                  <a:pos x="590" y="752"/>
                </a:cxn>
                <a:cxn ang="0">
                  <a:pos x="650" y="661"/>
                </a:cxn>
                <a:cxn ang="0">
                  <a:pos x="670" y="580"/>
                </a:cxn>
                <a:cxn ang="0">
                  <a:pos x="611" y="530"/>
                </a:cxn>
                <a:cxn ang="0">
                  <a:pos x="540" y="540"/>
                </a:cxn>
                <a:cxn ang="0">
                  <a:pos x="348" y="683"/>
                </a:cxn>
                <a:cxn ang="0">
                  <a:pos x="274" y="703"/>
                </a:cxn>
                <a:cxn ang="0">
                  <a:pos x="202" y="724"/>
                </a:cxn>
                <a:cxn ang="0">
                  <a:pos x="166" y="703"/>
                </a:cxn>
                <a:cxn ang="0">
                  <a:pos x="133" y="685"/>
                </a:cxn>
                <a:cxn ang="0">
                  <a:pos x="56" y="675"/>
                </a:cxn>
              </a:cxnLst>
              <a:rect l="0" t="0" r="r" b="b"/>
              <a:pathLst>
                <a:path w="1583" h="932">
                  <a:moveTo>
                    <a:pt x="0" y="650"/>
                  </a:moveTo>
                  <a:lnTo>
                    <a:pt x="9" y="629"/>
                  </a:lnTo>
                  <a:lnTo>
                    <a:pt x="19" y="611"/>
                  </a:lnTo>
                  <a:lnTo>
                    <a:pt x="30" y="594"/>
                  </a:lnTo>
                  <a:lnTo>
                    <a:pt x="40" y="580"/>
                  </a:lnTo>
                  <a:lnTo>
                    <a:pt x="59" y="555"/>
                  </a:lnTo>
                  <a:lnTo>
                    <a:pt x="74" y="534"/>
                  </a:lnTo>
                  <a:lnTo>
                    <a:pt x="80" y="521"/>
                  </a:lnTo>
                  <a:lnTo>
                    <a:pt x="84" y="510"/>
                  </a:lnTo>
                  <a:lnTo>
                    <a:pt x="85" y="501"/>
                  </a:lnTo>
                  <a:lnTo>
                    <a:pt x="84" y="492"/>
                  </a:lnTo>
                  <a:lnTo>
                    <a:pt x="81" y="486"/>
                  </a:lnTo>
                  <a:lnTo>
                    <a:pt x="76" y="479"/>
                  </a:lnTo>
                  <a:lnTo>
                    <a:pt x="71" y="473"/>
                  </a:lnTo>
                  <a:lnTo>
                    <a:pt x="64" y="466"/>
                  </a:lnTo>
                  <a:lnTo>
                    <a:pt x="58" y="460"/>
                  </a:lnTo>
                  <a:lnTo>
                    <a:pt x="51" y="451"/>
                  </a:lnTo>
                  <a:lnTo>
                    <a:pt x="45" y="441"/>
                  </a:lnTo>
                  <a:lnTo>
                    <a:pt x="38" y="429"/>
                  </a:lnTo>
                  <a:lnTo>
                    <a:pt x="33" y="415"/>
                  </a:lnTo>
                  <a:lnTo>
                    <a:pt x="29" y="398"/>
                  </a:lnTo>
                  <a:lnTo>
                    <a:pt x="26" y="377"/>
                  </a:lnTo>
                  <a:lnTo>
                    <a:pt x="25" y="354"/>
                  </a:lnTo>
                  <a:lnTo>
                    <a:pt x="26" y="335"/>
                  </a:lnTo>
                  <a:lnTo>
                    <a:pt x="27" y="317"/>
                  </a:lnTo>
                  <a:lnTo>
                    <a:pt x="30" y="301"/>
                  </a:lnTo>
                  <a:lnTo>
                    <a:pt x="34" y="286"/>
                  </a:lnTo>
                  <a:lnTo>
                    <a:pt x="37" y="273"/>
                  </a:lnTo>
                  <a:lnTo>
                    <a:pt x="42" y="261"/>
                  </a:lnTo>
                  <a:lnTo>
                    <a:pt x="47" y="249"/>
                  </a:lnTo>
                  <a:lnTo>
                    <a:pt x="52" y="239"/>
                  </a:lnTo>
                  <a:lnTo>
                    <a:pt x="62" y="218"/>
                  </a:lnTo>
                  <a:lnTo>
                    <a:pt x="71" y="196"/>
                  </a:lnTo>
                  <a:lnTo>
                    <a:pt x="74" y="185"/>
                  </a:lnTo>
                  <a:lnTo>
                    <a:pt x="76" y="173"/>
                  </a:lnTo>
                  <a:lnTo>
                    <a:pt x="79" y="160"/>
                  </a:lnTo>
                  <a:lnTo>
                    <a:pt x="79" y="145"/>
                  </a:lnTo>
                  <a:lnTo>
                    <a:pt x="91" y="145"/>
                  </a:lnTo>
                  <a:lnTo>
                    <a:pt x="102" y="145"/>
                  </a:lnTo>
                  <a:lnTo>
                    <a:pt x="109" y="145"/>
                  </a:lnTo>
                  <a:lnTo>
                    <a:pt x="113" y="145"/>
                  </a:lnTo>
                  <a:lnTo>
                    <a:pt x="129" y="146"/>
                  </a:lnTo>
                  <a:lnTo>
                    <a:pt x="143" y="149"/>
                  </a:lnTo>
                  <a:lnTo>
                    <a:pt x="159" y="154"/>
                  </a:lnTo>
                  <a:lnTo>
                    <a:pt x="174" y="159"/>
                  </a:lnTo>
                  <a:lnTo>
                    <a:pt x="192" y="165"/>
                  </a:lnTo>
                  <a:lnTo>
                    <a:pt x="209" y="169"/>
                  </a:lnTo>
                  <a:lnTo>
                    <a:pt x="219" y="171"/>
                  </a:lnTo>
                  <a:lnTo>
                    <a:pt x="229" y="172"/>
                  </a:lnTo>
                  <a:lnTo>
                    <a:pt x="240" y="173"/>
                  </a:lnTo>
                  <a:lnTo>
                    <a:pt x="252" y="173"/>
                  </a:lnTo>
                  <a:lnTo>
                    <a:pt x="266" y="173"/>
                  </a:lnTo>
                  <a:lnTo>
                    <a:pt x="279" y="171"/>
                  </a:lnTo>
                  <a:lnTo>
                    <a:pt x="292" y="169"/>
                  </a:lnTo>
                  <a:lnTo>
                    <a:pt x="306" y="166"/>
                  </a:lnTo>
                  <a:lnTo>
                    <a:pt x="318" y="162"/>
                  </a:lnTo>
                  <a:lnTo>
                    <a:pt x="330" y="157"/>
                  </a:lnTo>
                  <a:lnTo>
                    <a:pt x="341" y="153"/>
                  </a:lnTo>
                  <a:lnTo>
                    <a:pt x="353" y="146"/>
                  </a:lnTo>
                  <a:lnTo>
                    <a:pt x="374" y="133"/>
                  </a:lnTo>
                  <a:lnTo>
                    <a:pt x="394" y="119"/>
                  </a:lnTo>
                  <a:lnTo>
                    <a:pt x="414" y="103"/>
                  </a:lnTo>
                  <a:lnTo>
                    <a:pt x="434" y="87"/>
                  </a:lnTo>
                  <a:lnTo>
                    <a:pt x="452" y="71"/>
                  </a:lnTo>
                  <a:lnTo>
                    <a:pt x="472" y="55"/>
                  </a:lnTo>
                  <a:lnTo>
                    <a:pt x="493" y="41"/>
                  </a:lnTo>
                  <a:lnTo>
                    <a:pt x="514" y="28"/>
                  </a:lnTo>
                  <a:lnTo>
                    <a:pt x="525" y="22"/>
                  </a:lnTo>
                  <a:lnTo>
                    <a:pt x="537" y="17"/>
                  </a:lnTo>
                  <a:lnTo>
                    <a:pt x="548" y="12"/>
                  </a:lnTo>
                  <a:lnTo>
                    <a:pt x="560" y="8"/>
                  </a:lnTo>
                  <a:lnTo>
                    <a:pt x="573" y="5"/>
                  </a:lnTo>
                  <a:lnTo>
                    <a:pt x="585" y="2"/>
                  </a:lnTo>
                  <a:lnTo>
                    <a:pt x="599" y="1"/>
                  </a:lnTo>
                  <a:lnTo>
                    <a:pt x="613" y="0"/>
                  </a:lnTo>
                  <a:lnTo>
                    <a:pt x="625" y="1"/>
                  </a:lnTo>
                  <a:lnTo>
                    <a:pt x="636" y="3"/>
                  </a:lnTo>
                  <a:lnTo>
                    <a:pt x="644" y="7"/>
                  </a:lnTo>
                  <a:lnTo>
                    <a:pt x="653" y="11"/>
                  </a:lnTo>
                  <a:lnTo>
                    <a:pt x="659" y="17"/>
                  </a:lnTo>
                  <a:lnTo>
                    <a:pt x="663" y="22"/>
                  </a:lnTo>
                  <a:lnTo>
                    <a:pt x="666" y="30"/>
                  </a:lnTo>
                  <a:lnTo>
                    <a:pt x="667" y="36"/>
                  </a:lnTo>
                  <a:lnTo>
                    <a:pt x="666" y="46"/>
                  </a:lnTo>
                  <a:lnTo>
                    <a:pt x="665" y="54"/>
                  </a:lnTo>
                  <a:lnTo>
                    <a:pt x="664" y="63"/>
                  </a:lnTo>
                  <a:lnTo>
                    <a:pt x="661" y="70"/>
                  </a:lnTo>
                  <a:lnTo>
                    <a:pt x="658" y="78"/>
                  </a:lnTo>
                  <a:lnTo>
                    <a:pt x="654" y="85"/>
                  </a:lnTo>
                  <a:lnTo>
                    <a:pt x="650" y="91"/>
                  </a:lnTo>
                  <a:lnTo>
                    <a:pt x="645" y="98"/>
                  </a:lnTo>
                  <a:lnTo>
                    <a:pt x="635" y="111"/>
                  </a:lnTo>
                  <a:lnTo>
                    <a:pt x="622" y="123"/>
                  </a:lnTo>
                  <a:lnTo>
                    <a:pt x="609" y="135"/>
                  </a:lnTo>
                  <a:lnTo>
                    <a:pt x="596" y="146"/>
                  </a:lnTo>
                  <a:lnTo>
                    <a:pt x="583" y="158"/>
                  </a:lnTo>
                  <a:lnTo>
                    <a:pt x="570" y="170"/>
                  </a:lnTo>
                  <a:lnTo>
                    <a:pt x="558" y="183"/>
                  </a:lnTo>
                  <a:lnTo>
                    <a:pt x="548" y="196"/>
                  </a:lnTo>
                  <a:lnTo>
                    <a:pt x="542" y="203"/>
                  </a:lnTo>
                  <a:lnTo>
                    <a:pt x="538" y="211"/>
                  </a:lnTo>
                  <a:lnTo>
                    <a:pt x="535" y="218"/>
                  </a:lnTo>
                  <a:lnTo>
                    <a:pt x="531" y="227"/>
                  </a:lnTo>
                  <a:lnTo>
                    <a:pt x="529" y="236"/>
                  </a:lnTo>
                  <a:lnTo>
                    <a:pt x="527" y="245"/>
                  </a:lnTo>
                  <a:lnTo>
                    <a:pt x="526" y="253"/>
                  </a:lnTo>
                  <a:lnTo>
                    <a:pt x="525" y="263"/>
                  </a:lnTo>
                  <a:lnTo>
                    <a:pt x="526" y="269"/>
                  </a:lnTo>
                  <a:lnTo>
                    <a:pt x="529" y="274"/>
                  </a:lnTo>
                  <a:lnTo>
                    <a:pt x="534" y="281"/>
                  </a:lnTo>
                  <a:lnTo>
                    <a:pt x="539" y="286"/>
                  </a:lnTo>
                  <a:lnTo>
                    <a:pt x="546" y="292"/>
                  </a:lnTo>
                  <a:lnTo>
                    <a:pt x="553" y="297"/>
                  </a:lnTo>
                  <a:lnTo>
                    <a:pt x="562" y="303"/>
                  </a:lnTo>
                  <a:lnTo>
                    <a:pt x="571" y="308"/>
                  </a:lnTo>
                  <a:lnTo>
                    <a:pt x="591" y="317"/>
                  </a:lnTo>
                  <a:lnTo>
                    <a:pt x="611" y="325"/>
                  </a:lnTo>
                  <a:lnTo>
                    <a:pt x="621" y="327"/>
                  </a:lnTo>
                  <a:lnTo>
                    <a:pt x="630" y="329"/>
                  </a:lnTo>
                  <a:lnTo>
                    <a:pt x="639" y="330"/>
                  </a:lnTo>
                  <a:lnTo>
                    <a:pt x="647" y="330"/>
                  </a:lnTo>
                  <a:lnTo>
                    <a:pt x="662" y="329"/>
                  </a:lnTo>
                  <a:lnTo>
                    <a:pt x="676" y="327"/>
                  </a:lnTo>
                  <a:lnTo>
                    <a:pt x="688" y="322"/>
                  </a:lnTo>
                  <a:lnTo>
                    <a:pt x="699" y="318"/>
                  </a:lnTo>
                  <a:lnTo>
                    <a:pt x="711" y="313"/>
                  </a:lnTo>
                  <a:lnTo>
                    <a:pt x="722" y="309"/>
                  </a:lnTo>
                  <a:lnTo>
                    <a:pt x="734" y="306"/>
                  </a:lnTo>
                  <a:lnTo>
                    <a:pt x="747" y="305"/>
                  </a:lnTo>
                  <a:lnTo>
                    <a:pt x="752" y="305"/>
                  </a:lnTo>
                  <a:lnTo>
                    <a:pt x="756" y="306"/>
                  </a:lnTo>
                  <a:lnTo>
                    <a:pt x="760" y="307"/>
                  </a:lnTo>
                  <a:lnTo>
                    <a:pt x="763" y="309"/>
                  </a:lnTo>
                  <a:lnTo>
                    <a:pt x="769" y="314"/>
                  </a:lnTo>
                  <a:lnTo>
                    <a:pt x="776" y="320"/>
                  </a:lnTo>
                  <a:lnTo>
                    <a:pt x="786" y="336"/>
                  </a:lnTo>
                  <a:lnTo>
                    <a:pt x="795" y="354"/>
                  </a:lnTo>
                  <a:lnTo>
                    <a:pt x="803" y="372"/>
                  </a:lnTo>
                  <a:lnTo>
                    <a:pt x="814" y="387"/>
                  </a:lnTo>
                  <a:lnTo>
                    <a:pt x="820" y="394"/>
                  </a:lnTo>
                  <a:lnTo>
                    <a:pt x="826" y="399"/>
                  </a:lnTo>
                  <a:lnTo>
                    <a:pt x="830" y="400"/>
                  </a:lnTo>
                  <a:lnTo>
                    <a:pt x="834" y="401"/>
                  </a:lnTo>
                  <a:lnTo>
                    <a:pt x="838" y="402"/>
                  </a:lnTo>
                  <a:lnTo>
                    <a:pt x="843" y="402"/>
                  </a:lnTo>
                  <a:lnTo>
                    <a:pt x="853" y="401"/>
                  </a:lnTo>
                  <a:lnTo>
                    <a:pt x="861" y="399"/>
                  </a:lnTo>
                  <a:lnTo>
                    <a:pt x="870" y="395"/>
                  </a:lnTo>
                  <a:lnTo>
                    <a:pt x="879" y="388"/>
                  </a:lnTo>
                  <a:lnTo>
                    <a:pt x="887" y="382"/>
                  </a:lnTo>
                  <a:lnTo>
                    <a:pt x="894" y="374"/>
                  </a:lnTo>
                  <a:lnTo>
                    <a:pt x="901" y="364"/>
                  </a:lnTo>
                  <a:lnTo>
                    <a:pt x="906" y="355"/>
                  </a:lnTo>
                  <a:lnTo>
                    <a:pt x="912" y="345"/>
                  </a:lnTo>
                  <a:lnTo>
                    <a:pt x="916" y="336"/>
                  </a:lnTo>
                  <a:lnTo>
                    <a:pt x="921" y="326"/>
                  </a:lnTo>
                  <a:lnTo>
                    <a:pt x="924" y="316"/>
                  </a:lnTo>
                  <a:lnTo>
                    <a:pt x="927" y="307"/>
                  </a:lnTo>
                  <a:lnTo>
                    <a:pt x="928" y="298"/>
                  </a:lnTo>
                  <a:lnTo>
                    <a:pt x="929" y="291"/>
                  </a:lnTo>
                  <a:lnTo>
                    <a:pt x="931" y="284"/>
                  </a:lnTo>
                  <a:lnTo>
                    <a:pt x="931" y="263"/>
                  </a:lnTo>
                  <a:lnTo>
                    <a:pt x="931" y="245"/>
                  </a:lnTo>
                  <a:lnTo>
                    <a:pt x="931" y="230"/>
                  </a:lnTo>
                  <a:lnTo>
                    <a:pt x="931" y="223"/>
                  </a:lnTo>
                  <a:lnTo>
                    <a:pt x="931" y="213"/>
                  </a:lnTo>
                  <a:lnTo>
                    <a:pt x="934" y="202"/>
                  </a:lnTo>
                  <a:lnTo>
                    <a:pt x="938" y="191"/>
                  </a:lnTo>
                  <a:lnTo>
                    <a:pt x="944" y="180"/>
                  </a:lnTo>
                  <a:lnTo>
                    <a:pt x="948" y="176"/>
                  </a:lnTo>
                  <a:lnTo>
                    <a:pt x="952" y="170"/>
                  </a:lnTo>
                  <a:lnTo>
                    <a:pt x="957" y="166"/>
                  </a:lnTo>
                  <a:lnTo>
                    <a:pt x="961" y="162"/>
                  </a:lnTo>
                  <a:lnTo>
                    <a:pt x="968" y="159"/>
                  </a:lnTo>
                  <a:lnTo>
                    <a:pt x="973" y="157"/>
                  </a:lnTo>
                  <a:lnTo>
                    <a:pt x="980" y="156"/>
                  </a:lnTo>
                  <a:lnTo>
                    <a:pt x="986" y="156"/>
                  </a:lnTo>
                  <a:lnTo>
                    <a:pt x="995" y="156"/>
                  </a:lnTo>
                  <a:lnTo>
                    <a:pt x="1004" y="158"/>
                  </a:lnTo>
                  <a:lnTo>
                    <a:pt x="1011" y="162"/>
                  </a:lnTo>
                  <a:lnTo>
                    <a:pt x="1017" y="167"/>
                  </a:lnTo>
                  <a:lnTo>
                    <a:pt x="1029" y="178"/>
                  </a:lnTo>
                  <a:lnTo>
                    <a:pt x="1040" y="191"/>
                  </a:lnTo>
                  <a:lnTo>
                    <a:pt x="1051" y="205"/>
                  </a:lnTo>
                  <a:lnTo>
                    <a:pt x="1063" y="216"/>
                  </a:lnTo>
                  <a:lnTo>
                    <a:pt x="1070" y="220"/>
                  </a:lnTo>
                  <a:lnTo>
                    <a:pt x="1077" y="225"/>
                  </a:lnTo>
                  <a:lnTo>
                    <a:pt x="1086" y="227"/>
                  </a:lnTo>
                  <a:lnTo>
                    <a:pt x="1095" y="227"/>
                  </a:lnTo>
                  <a:lnTo>
                    <a:pt x="1095" y="227"/>
                  </a:lnTo>
                  <a:lnTo>
                    <a:pt x="1211" y="212"/>
                  </a:lnTo>
                  <a:lnTo>
                    <a:pt x="1211" y="212"/>
                  </a:lnTo>
                  <a:lnTo>
                    <a:pt x="1233" y="213"/>
                  </a:lnTo>
                  <a:lnTo>
                    <a:pt x="1254" y="214"/>
                  </a:lnTo>
                  <a:lnTo>
                    <a:pt x="1275" y="217"/>
                  </a:lnTo>
                  <a:lnTo>
                    <a:pt x="1294" y="220"/>
                  </a:lnTo>
                  <a:lnTo>
                    <a:pt x="1332" y="229"/>
                  </a:lnTo>
                  <a:lnTo>
                    <a:pt x="1369" y="239"/>
                  </a:lnTo>
                  <a:lnTo>
                    <a:pt x="1408" y="249"/>
                  </a:lnTo>
                  <a:lnTo>
                    <a:pt x="1447" y="258"/>
                  </a:lnTo>
                  <a:lnTo>
                    <a:pt x="1467" y="261"/>
                  </a:lnTo>
                  <a:lnTo>
                    <a:pt x="1489" y="264"/>
                  </a:lnTo>
                  <a:lnTo>
                    <a:pt x="1511" y="265"/>
                  </a:lnTo>
                  <a:lnTo>
                    <a:pt x="1534" y="267"/>
                  </a:lnTo>
                  <a:lnTo>
                    <a:pt x="1541" y="302"/>
                  </a:lnTo>
                  <a:lnTo>
                    <a:pt x="1547" y="339"/>
                  </a:lnTo>
                  <a:lnTo>
                    <a:pt x="1549" y="359"/>
                  </a:lnTo>
                  <a:lnTo>
                    <a:pt x="1550" y="378"/>
                  </a:lnTo>
                  <a:lnTo>
                    <a:pt x="1551" y="398"/>
                  </a:lnTo>
                  <a:lnTo>
                    <a:pt x="1552" y="418"/>
                  </a:lnTo>
                  <a:lnTo>
                    <a:pt x="1553" y="434"/>
                  </a:lnTo>
                  <a:lnTo>
                    <a:pt x="1557" y="455"/>
                  </a:lnTo>
                  <a:lnTo>
                    <a:pt x="1562" y="478"/>
                  </a:lnTo>
                  <a:lnTo>
                    <a:pt x="1568" y="502"/>
                  </a:lnTo>
                  <a:lnTo>
                    <a:pt x="1573" y="527"/>
                  </a:lnTo>
                  <a:lnTo>
                    <a:pt x="1577" y="552"/>
                  </a:lnTo>
                  <a:lnTo>
                    <a:pt x="1582" y="574"/>
                  </a:lnTo>
                  <a:lnTo>
                    <a:pt x="1583" y="591"/>
                  </a:lnTo>
                  <a:lnTo>
                    <a:pt x="1582" y="610"/>
                  </a:lnTo>
                  <a:lnTo>
                    <a:pt x="1581" y="626"/>
                  </a:lnTo>
                  <a:lnTo>
                    <a:pt x="1579" y="638"/>
                  </a:lnTo>
                  <a:lnTo>
                    <a:pt x="1575" y="650"/>
                  </a:lnTo>
                  <a:lnTo>
                    <a:pt x="1573" y="662"/>
                  </a:lnTo>
                  <a:lnTo>
                    <a:pt x="1570" y="675"/>
                  </a:lnTo>
                  <a:lnTo>
                    <a:pt x="1567" y="691"/>
                  </a:lnTo>
                  <a:lnTo>
                    <a:pt x="1564" y="709"/>
                  </a:lnTo>
                  <a:lnTo>
                    <a:pt x="1560" y="708"/>
                  </a:lnTo>
                  <a:lnTo>
                    <a:pt x="1556" y="707"/>
                  </a:lnTo>
                  <a:lnTo>
                    <a:pt x="1550" y="705"/>
                  </a:lnTo>
                  <a:lnTo>
                    <a:pt x="1546" y="703"/>
                  </a:lnTo>
                  <a:lnTo>
                    <a:pt x="1536" y="695"/>
                  </a:lnTo>
                  <a:lnTo>
                    <a:pt x="1525" y="688"/>
                  </a:lnTo>
                  <a:lnTo>
                    <a:pt x="1514" y="678"/>
                  </a:lnTo>
                  <a:lnTo>
                    <a:pt x="1503" y="668"/>
                  </a:lnTo>
                  <a:lnTo>
                    <a:pt x="1490" y="658"/>
                  </a:lnTo>
                  <a:lnTo>
                    <a:pt x="1476" y="648"/>
                  </a:lnTo>
                  <a:lnTo>
                    <a:pt x="1461" y="640"/>
                  </a:lnTo>
                  <a:lnTo>
                    <a:pt x="1445" y="634"/>
                  </a:lnTo>
                  <a:lnTo>
                    <a:pt x="1436" y="631"/>
                  </a:lnTo>
                  <a:lnTo>
                    <a:pt x="1426" y="628"/>
                  </a:lnTo>
                  <a:lnTo>
                    <a:pt x="1416" y="627"/>
                  </a:lnTo>
                  <a:lnTo>
                    <a:pt x="1406" y="626"/>
                  </a:lnTo>
                  <a:lnTo>
                    <a:pt x="1395" y="626"/>
                  </a:lnTo>
                  <a:lnTo>
                    <a:pt x="1385" y="627"/>
                  </a:lnTo>
                  <a:lnTo>
                    <a:pt x="1372" y="628"/>
                  </a:lnTo>
                  <a:lnTo>
                    <a:pt x="1360" y="632"/>
                  </a:lnTo>
                  <a:lnTo>
                    <a:pt x="1347" y="635"/>
                  </a:lnTo>
                  <a:lnTo>
                    <a:pt x="1333" y="640"/>
                  </a:lnTo>
                  <a:lnTo>
                    <a:pt x="1319" y="646"/>
                  </a:lnTo>
                  <a:lnTo>
                    <a:pt x="1304" y="654"/>
                  </a:lnTo>
                  <a:lnTo>
                    <a:pt x="1300" y="656"/>
                  </a:lnTo>
                  <a:lnTo>
                    <a:pt x="1297" y="659"/>
                  </a:lnTo>
                  <a:lnTo>
                    <a:pt x="1295" y="662"/>
                  </a:lnTo>
                  <a:lnTo>
                    <a:pt x="1292" y="667"/>
                  </a:lnTo>
                  <a:lnTo>
                    <a:pt x="1289" y="677"/>
                  </a:lnTo>
                  <a:lnTo>
                    <a:pt x="1287" y="686"/>
                  </a:lnTo>
                  <a:lnTo>
                    <a:pt x="1285" y="696"/>
                  </a:lnTo>
                  <a:lnTo>
                    <a:pt x="1281" y="707"/>
                  </a:lnTo>
                  <a:lnTo>
                    <a:pt x="1279" y="712"/>
                  </a:lnTo>
                  <a:lnTo>
                    <a:pt x="1277" y="717"/>
                  </a:lnTo>
                  <a:lnTo>
                    <a:pt x="1274" y="722"/>
                  </a:lnTo>
                  <a:lnTo>
                    <a:pt x="1270" y="725"/>
                  </a:lnTo>
                  <a:lnTo>
                    <a:pt x="1236" y="731"/>
                  </a:lnTo>
                  <a:lnTo>
                    <a:pt x="1206" y="737"/>
                  </a:lnTo>
                  <a:lnTo>
                    <a:pt x="1190" y="741"/>
                  </a:lnTo>
                  <a:lnTo>
                    <a:pt x="1177" y="747"/>
                  </a:lnTo>
                  <a:lnTo>
                    <a:pt x="1171" y="750"/>
                  </a:lnTo>
                  <a:lnTo>
                    <a:pt x="1164" y="753"/>
                  </a:lnTo>
                  <a:lnTo>
                    <a:pt x="1158" y="759"/>
                  </a:lnTo>
                  <a:lnTo>
                    <a:pt x="1152" y="764"/>
                  </a:lnTo>
                  <a:lnTo>
                    <a:pt x="1142" y="769"/>
                  </a:lnTo>
                  <a:lnTo>
                    <a:pt x="1131" y="771"/>
                  </a:lnTo>
                  <a:lnTo>
                    <a:pt x="1117" y="773"/>
                  </a:lnTo>
                  <a:lnTo>
                    <a:pt x="1102" y="775"/>
                  </a:lnTo>
                  <a:lnTo>
                    <a:pt x="1069" y="775"/>
                  </a:lnTo>
                  <a:lnTo>
                    <a:pt x="1034" y="773"/>
                  </a:lnTo>
                  <a:lnTo>
                    <a:pt x="1001" y="771"/>
                  </a:lnTo>
                  <a:lnTo>
                    <a:pt x="974" y="768"/>
                  </a:lnTo>
                  <a:lnTo>
                    <a:pt x="955" y="765"/>
                  </a:lnTo>
                  <a:lnTo>
                    <a:pt x="948" y="764"/>
                  </a:lnTo>
                  <a:lnTo>
                    <a:pt x="944" y="772"/>
                  </a:lnTo>
                  <a:lnTo>
                    <a:pt x="938" y="779"/>
                  </a:lnTo>
                  <a:lnTo>
                    <a:pt x="932" y="783"/>
                  </a:lnTo>
                  <a:lnTo>
                    <a:pt x="925" y="786"/>
                  </a:lnTo>
                  <a:lnTo>
                    <a:pt x="911" y="791"/>
                  </a:lnTo>
                  <a:lnTo>
                    <a:pt x="895" y="794"/>
                  </a:lnTo>
                  <a:lnTo>
                    <a:pt x="887" y="796"/>
                  </a:lnTo>
                  <a:lnTo>
                    <a:pt x="879" y="799"/>
                  </a:lnTo>
                  <a:lnTo>
                    <a:pt x="870" y="804"/>
                  </a:lnTo>
                  <a:lnTo>
                    <a:pt x="863" y="809"/>
                  </a:lnTo>
                  <a:lnTo>
                    <a:pt x="854" y="816"/>
                  </a:lnTo>
                  <a:lnTo>
                    <a:pt x="846" y="826"/>
                  </a:lnTo>
                  <a:lnTo>
                    <a:pt x="840" y="837"/>
                  </a:lnTo>
                  <a:lnTo>
                    <a:pt x="832" y="852"/>
                  </a:lnTo>
                  <a:lnTo>
                    <a:pt x="823" y="872"/>
                  </a:lnTo>
                  <a:lnTo>
                    <a:pt x="813" y="889"/>
                  </a:lnTo>
                  <a:lnTo>
                    <a:pt x="808" y="897"/>
                  </a:lnTo>
                  <a:lnTo>
                    <a:pt x="801" y="902"/>
                  </a:lnTo>
                  <a:lnTo>
                    <a:pt x="796" y="909"/>
                  </a:lnTo>
                  <a:lnTo>
                    <a:pt x="789" y="913"/>
                  </a:lnTo>
                  <a:lnTo>
                    <a:pt x="781" y="918"/>
                  </a:lnTo>
                  <a:lnTo>
                    <a:pt x="773" y="922"/>
                  </a:lnTo>
                  <a:lnTo>
                    <a:pt x="764" y="925"/>
                  </a:lnTo>
                  <a:lnTo>
                    <a:pt x="754" y="928"/>
                  </a:lnTo>
                  <a:lnTo>
                    <a:pt x="742" y="929"/>
                  </a:lnTo>
                  <a:lnTo>
                    <a:pt x="730" y="931"/>
                  </a:lnTo>
                  <a:lnTo>
                    <a:pt x="716" y="931"/>
                  </a:lnTo>
                  <a:lnTo>
                    <a:pt x="700" y="932"/>
                  </a:lnTo>
                  <a:lnTo>
                    <a:pt x="689" y="931"/>
                  </a:lnTo>
                  <a:lnTo>
                    <a:pt x="681" y="928"/>
                  </a:lnTo>
                  <a:lnTo>
                    <a:pt x="673" y="923"/>
                  </a:lnTo>
                  <a:lnTo>
                    <a:pt x="667" y="918"/>
                  </a:lnTo>
                  <a:lnTo>
                    <a:pt x="663" y="911"/>
                  </a:lnTo>
                  <a:lnTo>
                    <a:pt x="660" y="902"/>
                  </a:lnTo>
                  <a:lnTo>
                    <a:pt x="656" y="895"/>
                  </a:lnTo>
                  <a:lnTo>
                    <a:pt x="654" y="886"/>
                  </a:lnTo>
                  <a:lnTo>
                    <a:pt x="651" y="867"/>
                  </a:lnTo>
                  <a:lnTo>
                    <a:pt x="645" y="851"/>
                  </a:lnTo>
                  <a:lnTo>
                    <a:pt x="642" y="843"/>
                  </a:lnTo>
                  <a:lnTo>
                    <a:pt x="638" y="838"/>
                  </a:lnTo>
                  <a:lnTo>
                    <a:pt x="632" y="832"/>
                  </a:lnTo>
                  <a:lnTo>
                    <a:pt x="626" y="828"/>
                  </a:lnTo>
                  <a:lnTo>
                    <a:pt x="618" y="827"/>
                  </a:lnTo>
                  <a:lnTo>
                    <a:pt x="609" y="826"/>
                  </a:lnTo>
                  <a:lnTo>
                    <a:pt x="601" y="824"/>
                  </a:lnTo>
                  <a:lnTo>
                    <a:pt x="592" y="820"/>
                  </a:lnTo>
                  <a:lnTo>
                    <a:pt x="587" y="818"/>
                  </a:lnTo>
                  <a:lnTo>
                    <a:pt x="584" y="816"/>
                  </a:lnTo>
                  <a:lnTo>
                    <a:pt x="581" y="814"/>
                  </a:lnTo>
                  <a:lnTo>
                    <a:pt x="579" y="810"/>
                  </a:lnTo>
                  <a:lnTo>
                    <a:pt x="577" y="807"/>
                  </a:lnTo>
                  <a:lnTo>
                    <a:pt x="576" y="804"/>
                  </a:lnTo>
                  <a:lnTo>
                    <a:pt x="576" y="799"/>
                  </a:lnTo>
                  <a:lnTo>
                    <a:pt x="576" y="795"/>
                  </a:lnTo>
                  <a:lnTo>
                    <a:pt x="583" y="772"/>
                  </a:lnTo>
                  <a:lnTo>
                    <a:pt x="590" y="752"/>
                  </a:lnTo>
                  <a:lnTo>
                    <a:pt x="596" y="735"/>
                  </a:lnTo>
                  <a:lnTo>
                    <a:pt x="604" y="720"/>
                  </a:lnTo>
                  <a:lnTo>
                    <a:pt x="611" y="707"/>
                  </a:lnTo>
                  <a:lnTo>
                    <a:pt x="619" y="696"/>
                  </a:lnTo>
                  <a:lnTo>
                    <a:pt x="627" y="686"/>
                  </a:lnTo>
                  <a:lnTo>
                    <a:pt x="635" y="678"/>
                  </a:lnTo>
                  <a:lnTo>
                    <a:pt x="650" y="661"/>
                  </a:lnTo>
                  <a:lnTo>
                    <a:pt x="663" y="645"/>
                  </a:lnTo>
                  <a:lnTo>
                    <a:pt x="668" y="635"/>
                  </a:lnTo>
                  <a:lnTo>
                    <a:pt x="674" y="625"/>
                  </a:lnTo>
                  <a:lnTo>
                    <a:pt x="678" y="613"/>
                  </a:lnTo>
                  <a:lnTo>
                    <a:pt x="683" y="599"/>
                  </a:lnTo>
                  <a:lnTo>
                    <a:pt x="676" y="589"/>
                  </a:lnTo>
                  <a:lnTo>
                    <a:pt x="670" y="580"/>
                  </a:lnTo>
                  <a:lnTo>
                    <a:pt x="663" y="570"/>
                  </a:lnTo>
                  <a:lnTo>
                    <a:pt x="655" y="563"/>
                  </a:lnTo>
                  <a:lnTo>
                    <a:pt x="648" y="554"/>
                  </a:lnTo>
                  <a:lnTo>
                    <a:pt x="639" y="546"/>
                  </a:lnTo>
                  <a:lnTo>
                    <a:pt x="630" y="540"/>
                  </a:lnTo>
                  <a:lnTo>
                    <a:pt x="621" y="534"/>
                  </a:lnTo>
                  <a:lnTo>
                    <a:pt x="611" y="530"/>
                  </a:lnTo>
                  <a:lnTo>
                    <a:pt x="603" y="526"/>
                  </a:lnTo>
                  <a:lnTo>
                    <a:pt x="593" y="524"/>
                  </a:lnTo>
                  <a:lnTo>
                    <a:pt x="583" y="524"/>
                  </a:lnTo>
                  <a:lnTo>
                    <a:pt x="572" y="525"/>
                  </a:lnTo>
                  <a:lnTo>
                    <a:pt x="562" y="529"/>
                  </a:lnTo>
                  <a:lnTo>
                    <a:pt x="551" y="533"/>
                  </a:lnTo>
                  <a:lnTo>
                    <a:pt x="540" y="540"/>
                  </a:lnTo>
                  <a:lnTo>
                    <a:pt x="510" y="568"/>
                  </a:lnTo>
                  <a:lnTo>
                    <a:pt x="473" y="598"/>
                  </a:lnTo>
                  <a:lnTo>
                    <a:pt x="436" y="626"/>
                  </a:lnTo>
                  <a:lnTo>
                    <a:pt x="400" y="652"/>
                  </a:lnTo>
                  <a:lnTo>
                    <a:pt x="381" y="663"/>
                  </a:lnTo>
                  <a:lnTo>
                    <a:pt x="365" y="674"/>
                  </a:lnTo>
                  <a:lnTo>
                    <a:pt x="348" y="683"/>
                  </a:lnTo>
                  <a:lnTo>
                    <a:pt x="334" y="692"/>
                  </a:lnTo>
                  <a:lnTo>
                    <a:pt x="321" y="697"/>
                  </a:lnTo>
                  <a:lnTo>
                    <a:pt x="310" y="702"/>
                  </a:lnTo>
                  <a:lnTo>
                    <a:pt x="300" y="704"/>
                  </a:lnTo>
                  <a:lnTo>
                    <a:pt x="293" y="705"/>
                  </a:lnTo>
                  <a:lnTo>
                    <a:pt x="283" y="704"/>
                  </a:lnTo>
                  <a:lnTo>
                    <a:pt x="274" y="703"/>
                  </a:lnTo>
                  <a:lnTo>
                    <a:pt x="265" y="704"/>
                  </a:lnTo>
                  <a:lnTo>
                    <a:pt x="256" y="705"/>
                  </a:lnTo>
                  <a:lnTo>
                    <a:pt x="242" y="707"/>
                  </a:lnTo>
                  <a:lnTo>
                    <a:pt x="230" y="712"/>
                  </a:lnTo>
                  <a:lnTo>
                    <a:pt x="219" y="717"/>
                  </a:lnTo>
                  <a:lnTo>
                    <a:pt x="210" y="720"/>
                  </a:lnTo>
                  <a:lnTo>
                    <a:pt x="202" y="724"/>
                  </a:lnTo>
                  <a:lnTo>
                    <a:pt x="195" y="725"/>
                  </a:lnTo>
                  <a:lnTo>
                    <a:pt x="188" y="725"/>
                  </a:lnTo>
                  <a:lnTo>
                    <a:pt x="182" y="724"/>
                  </a:lnTo>
                  <a:lnTo>
                    <a:pt x="177" y="722"/>
                  </a:lnTo>
                  <a:lnTo>
                    <a:pt x="174" y="718"/>
                  </a:lnTo>
                  <a:lnTo>
                    <a:pt x="170" y="711"/>
                  </a:lnTo>
                  <a:lnTo>
                    <a:pt x="166" y="703"/>
                  </a:lnTo>
                  <a:lnTo>
                    <a:pt x="165" y="700"/>
                  </a:lnTo>
                  <a:lnTo>
                    <a:pt x="163" y="695"/>
                  </a:lnTo>
                  <a:lnTo>
                    <a:pt x="160" y="692"/>
                  </a:lnTo>
                  <a:lnTo>
                    <a:pt x="155" y="690"/>
                  </a:lnTo>
                  <a:lnTo>
                    <a:pt x="150" y="688"/>
                  </a:lnTo>
                  <a:lnTo>
                    <a:pt x="143" y="686"/>
                  </a:lnTo>
                  <a:lnTo>
                    <a:pt x="133" y="685"/>
                  </a:lnTo>
                  <a:lnTo>
                    <a:pt x="122" y="686"/>
                  </a:lnTo>
                  <a:lnTo>
                    <a:pt x="113" y="688"/>
                  </a:lnTo>
                  <a:lnTo>
                    <a:pt x="103" y="688"/>
                  </a:lnTo>
                  <a:lnTo>
                    <a:pt x="94" y="686"/>
                  </a:lnTo>
                  <a:lnTo>
                    <a:pt x="85" y="685"/>
                  </a:lnTo>
                  <a:lnTo>
                    <a:pt x="70" y="681"/>
                  </a:lnTo>
                  <a:lnTo>
                    <a:pt x="56" y="675"/>
                  </a:lnTo>
                  <a:lnTo>
                    <a:pt x="41" y="669"/>
                  </a:lnTo>
                  <a:lnTo>
                    <a:pt x="28" y="661"/>
                  </a:lnTo>
                  <a:lnTo>
                    <a:pt x="14" y="656"/>
                  </a:lnTo>
                  <a:lnTo>
                    <a:pt x="0" y="650"/>
                  </a:lnTo>
                  <a:lnTo>
                    <a:pt x="0" y="650"/>
                  </a:lnTo>
                  <a:lnTo>
                    <a:pt x="0" y="650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67" name="Line 43"/>
            <p:cNvSpPr>
              <a:spLocks noChangeShapeType="1"/>
            </p:cNvSpPr>
            <p:nvPr/>
          </p:nvSpPr>
          <p:spPr bwMode="auto">
            <a:xfrm flipH="1" flipV="1">
              <a:off x="3593212" y="4156163"/>
              <a:ext cx="1144" cy="19446"/>
            </a:xfrm>
            <a:prstGeom prst="line">
              <a:avLst/>
            </a:pr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3872318" y="2105193"/>
              <a:ext cx="287113" cy="201322"/>
            </a:xfrm>
            <a:custGeom>
              <a:avLst/>
              <a:gdLst/>
              <a:ahLst/>
              <a:cxnLst>
                <a:cxn ang="0">
                  <a:pos x="461" y="43"/>
                </a:cxn>
                <a:cxn ang="0">
                  <a:pos x="298" y="5"/>
                </a:cxn>
                <a:cxn ang="0">
                  <a:pos x="197" y="2"/>
                </a:cxn>
                <a:cxn ang="0">
                  <a:pos x="113" y="21"/>
                </a:cxn>
                <a:cxn ang="0">
                  <a:pos x="56" y="64"/>
                </a:cxn>
                <a:cxn ang="0">
                  <a:pos x="39" y="131"/>
                </a:cxn>
                <a:cxn ang="0">
                  <a:pos x="50" y="181"/>
                </a:cxn>
                <a:cxn ang="0">
                  <a:pos x="59" y="207"/>
                </a:cxn>
                <a:cxn ang="0">
                  <a:pos x="37" y="203"/>
                </a:cxn>
                <a:cxn ang="0">
                  <a:pos x="7" y="184"/>
                </a:cxn>
                <a:cxn ang="0">
                  <a:pos x="0" y="223"/>
                </a:cxn>
                <a:cxn ang="0">
                  <a:pos x="12" y="338"/>
                </a:cxn>
                <a:cxn ang="0">
                  <a:pos x="27" y="375"/>
                </a:cxn>
                <a:cxn ang="0">
                  <a:pos x="90" y="387"/>
                </a:cxn>
                <a:cxn ang="0">
                  <a:pos x="65" y="410"/>
                </a:cxn>
                <a:cxn ang="0">
                  <a:pos x="15" y="432"/>
                </a:cxn>
                <a:cxn ang="0">
                  <a:pos x="19" y="501"/>
                </a:cxn>
                <a:cxn ang="0">
                  <a:pos x="50" y="595"/>
                </a:cxn>
                <a:cxn ang="0">
                  <a:pos x="76" y="608"/>
                </a:cxn>
                <a:cxn ang="0">
                  <a:pos x="84" y="631"/>
                </a:cxn>
                <a:cxn ang="0">
                  <a:pos x="109" y="686"/>
                </a:cxn>
                <a:cxn ang="0">
                  <a:pos x="134" y="703"/>
                </a:cxn>
                <a:cxn ang="0">
                  <a:pos x="166" y="697"/>
                </a:cxn>
                <a:cxn ang="0">
                  <a:pos x="200" y="664"/>
                </a:cxn>
                <a:cxn ang="0">
                  <a:pos x="220" y="664"/>
                </a:cxn>
                <a:cxn ang="0">
                  <a:pos x="246" y="680"/>
                </a:cxn>
                <a:cxn ang="0">
                  <a:pos x="280" y="672"/>
                </a:cxn>
                <a:cxn ang="0">
                  <a:pos x="318" y="677"/>
                </a:cxn>
                <a:cxn ang="0">
                  <a:pos x="375" y="699"/>
                </a:cxn>
                <a:cxn ang="0">
                  <a:pos x="413" y="683"/>
                </a:cxn>
                <a:cxn ang="0">
                  <a:pos x="442" y="652"/>
                </a:cxn>
                <a:cxn ang="0">
                  <a:pos x="491" y="651"/>
                </a:cxn>
                <a:cxn ang="0">
                  <a:pos x="518" y="623"/>
                </a:cxn>
                <a:cxn ang="0">
                  <a:pos x="539" y="596"/>
                </a:cxn>
                <a:cxn ang="0">
                  <a:pos x="570" y="579"/>
                </a:cxn>
                <a:cxn ang="0">
                  <a:pos x="603" y="583"/>
                </a:cxn>
                <a:cxn ang="0">
                  <a:pos x="630" y="594"/>
                </a:cxn>
                <a:cxn ang="0">
                  <a:pos x="650" y="578"/>
                </a:cxn>
                <a:cxn ang="0">
                  <a:pos x="692" y="560"/>
                </a:cxn>
                <a:cxn ang="0">
                  <a:pos x="734" y="575"/>
                </a:cxn>
                <a:cxn ang="0">
                  <a:pos x="775" y="566"/>
                </a:cxn>
                <a:cxn ang="0">
                  <a:pos x="793" y="532"/>
                </a:cxn>
                <a:cxn ang="0">
                  <a:pos x="816" y="464"/>
                </a:cxn>
                <a:cxn ang="0">
                  <a:pos x="825" y="443"/>
                </a:cxn>
                <a:cxn ang="0">
                  <a:pos x="871" y="430"/>
                </a:cxn>
                <a:cxn ang="0">
                  <a:pos x="880" y="397"/>
                </a:cxn>
                <a:cxn ang="0">
                  <a:pos x="896" y="367"/>
                </a:cxn>
                <a:cxn ang="0">
                  <a:pos x="942" y="338"/>
                </a:cxn>
                <a:cxn ang="0">
                  <a:pos x="945" y="302"/>
                </a:cxn>
                <a:cxn ang="0">
                  <a:pos x="931" y="256"/>
                </a:cxn>
                <a:cxn ang="0">
                  <a:pos x="956" y="216"/>
                </a:cxn>
                <a:cxn ang="0">
                  <a:pos x="965" y="171"/>
                </a:cxn>
                <a:cxn ang="0">
                  <a:pos x="982" y="151"/>
                </a:cxn>
                <a:cxn ang="0">
                  <a:pos x="1000" y="132"/>
                </a:cxn>
                <a:cxn ang="0">
                  <a:pos x="999" y="95"/>
                </a:cxn>
                <a:cxn ang="0">
                  <a:pos x="985" y="71"/>
                </a:cxn>
                <a:cxn ang="0">
                  <a:pos x="934" y="53"/>
                </a:cxn>
                <a:cxn ang="0">
                  <a:pos x="810" y="56"/>
                </a:cxn>
                <a:cxn ang="0">
                  <a:pos x="734" y="32"/>
                </a:cxn>
                <a:cxn ang="0">
                  <a:pos x="657" y="8"/>
                </a:cxn>
                <a:cxn ang="0">
                  <a:pos x="614" y="16"/>
                </a:cxn>
                <a:cxn ang="0">
                  <a:pos x="584" y="28"/>
                </a:cxn>
                <a:cxn ang="0">
                  <a:pos x="550" y="49"/>
                </a:cxn>
              </a:cxnLst>
              <a:rect l="0" t="0" r="r" b="b"/>
              <a:pathLst>
                <a:path w="1002" h="704">
                  <a:moveTo>
                    <a:pt x="537" y="52"/>
                  </a:moveTo>
                  <a:lnTo>
                    <a:pt x="518" y="51"/>
                  </a:lnTo>
                  <a:lnTo>
                    <a:pt x="498" y="50"/>
                  </a:lnTo>
                  <a:lnTo>
                    <a:pt x="478" y="46"/>
                  </a:lnTo>
                  <a:lnTo>
                    <a:pt x="461" y="43"/>
                  </a:lnTo>
                  <a:lnTo>
                    <a:pt x="424" y="35"/>
                  </a:lnTo>
                  <a:lnTo>
                    <a:pt x="389" y="26"/>
                  </a:lnTo>
                  <a:lnTo>
                    <a:pt x="354" y="16"/>
                  </a:lnTo>
                  <a:lnTo>
                    <a:pt x="317" y="8"/>
                  </a:lnTo>
                  <a:lnTo>
                    <a:pt x="298" y="5"/>
                  </a:lnTo>
                  <a:lnTo>
                    <a:pt x="278" y="3"/>
                  </a:lnTo>
                  <a:lnTo>
                    <a:pt x="258" y="0"/>
                  </a:lnTo>
                  <a:lnTo>
                    <a:pt x="236" y="0"/>
                  </a:lnTo>
                  <a:lnTo>
                    <a:pt x="216" y="0"/>
                  </a:lnTo>
                  <a:lnTo>
                    <a:pt x="197" y="2"/>
                  </a:lnTo>
                  <a:lnTo>
                    <a:pt x="179" y="4"/>
                  </a:lnTo>
                  <a:lnTo>
                    <a:pt x="161" y="7"/>
                  </a:lnTo>
                  <a:lnTo>
                    <a:pt x="145" y="10"/>
                  </a:lnTo>
                  <a:lnTo>
                    <a:pt x="128" y="16"/>
                  </a:lnTo>
                  <a:lnTo>
                    <a:pt x="113" y="21"/>
                  </a:lnTo>
                  <a:lnTo>
                    <a:pt x="99" y="28"/>
                  </a:lnTo>
                  <a:lnTo>
                    <a:pt x="86" y="35"/>
                  </a:lnTo>
                  <a:lnTo>
                    <a:pt x="75" y="44"/>
                  </a:lnTo>
                  <a:lnTo>
                    <a:pt x="65" y="54"/>
                  </a:lnTo>
                  <a:lnTo>
                    <a:pt x="56" y="64"/>
                  </a:lnTo>
                  <a:lnTo>
                    <a:pt x="49" y="76"/>
                  </a:lnTo>
                  <a:lnTo>
                    <a:pt x="44" y="88"/>
                  </a:lnTo>
                  <a:lnTo>
                    <a:pt x="41" y="101"/>
                  </a:lnTo>
                  <a:lnTo>
                    <a:pt x="39" y="116"/>
                  </a:lnTo>
                  <a:lnTo>
                    <a:pt x="39" y="131"/>
                  </a:lnTo>
                  <a:lnTo>
                    <a:pt x="39" y="144"/>
                  </a:lnTo>
                  <a:lnTo>
                    <a:pt x="41" y="156"/>
                  </a:lnTo>
                  <a:lnTo>
                    <a:pt x="42" y="165"/>
                  </a:lnTo>
                  <a:lnTo>
                    <a:pt x="45" y="174"/>
                  </a:lnTo>
                  <a:lnTo>
                    <a:pt x="50" y="181"/>
                  </a:lnTo>
                  <a:lnTo>
                    <a:pt x="58" y="188"/>
                  </a:lnTo>
                  <a:lnTo>
                    <a:pt x="68" y="193"/>
                  </a:lnTo>
                  <a:lnTo>
                    <a:pt x="66" y="200"/>
                  </a:lnTo>
                  <a:lnTo>
                    <a:pt x="62" y="204"/>
                  </a:lnTo>
                  <a:lnTo>
                    <a:pt x="59" y="207"/>
                  </a:lnTo>
                  <a:lnTo>
                    <a:pt x="55" y="208"/>
                  </a:lnTo>
                  <a:lnTo>
                    <a:pt x="50" y="208"/>
                  </a:lnTo>
                  <a:lnTo>
                    <a:pt x="46" y="208"/>
                  </a:lnTo>
                  <a:lnTo>
                    <a:pt x="42" y="205"/>
                  </a:lnTo>
                  <a:lnTo>
                    <a:pt x="37" y="203"/>
                  </a:lnTo>
                  <a:lnTo>
                    <a:pt x="21" y="190"/>
                  </a:lnTo>
                  <a:lnTo>
                    <a:pt x="14" y="184"/>
                  </a:lnTo>
                  <a:lnTo>
                    <a:pt x="11" y="182"/>
                  </a:lnTo>
                  <a:lnTo>
                    <a:pt x="9" y="182"/>
                  </a:lnTo>
                  <a:lnTo>
                    <a:pt x="7" y="184"/>
                  </a:lnTo>
                  <a:lnTo>
                    <a:pt x="5" y="186"/>
                  </a:lnTo>
                  <a:lnTo>
                    <a:pt x="2" y="192"/>
                  </a:lnTo>
                  <a:lnTo>
                    <a:pt x="1" y="200"/>
                  </a:lnTo>
                  <a:lnTo>
                    <a:pt x="0" y="211"/>
                  </a:lnTo>
                  <a:lnTo>
                    <a:pt x="0" y="223"/>
                  </a:lnTo>
                  <a:lnTo>
                    <a:pt x="1" y="237"/>
                  </a:lnTo>
                  <a:lnTo>
                    <a:pt x="2" y="251"/>
                  </a:lnTo>
                  <a:lnTo>
                    <a:pt x="5" y="282"/>
                  </a:lnTo>
                  <a:lnTo>
                    <a:pt x="10" y="312"/>
                  </a:lnTo>
                  <a:lnTo>
                    <a:pt x="12" y="338"/>
                  </a:lnTo>
                  <a:lnTo>
                    <a:pt x="14" y="359"/>
                  </a:lnTo>
                  <a:lnTo>
                    <a:pt x="15" y="364"/>
                  </a:lnTo>
                  <a:lnTo>
                    <a:pt x="18" y="369"/>
                  </a:lnTo>
                  <a:lnTo>
                    <a:pt x="22" y="373"/>
                  </a:lnTo>
                  <a:lnTo>
                    <a:pt x="27" y="375"/>
                  </a:lnTo>
                  <a:lnTo>
                    <a:pt x="42" y="379"/>
                  </a:lnTo>
                  <a:lnTo>
                    <a:pt x="58" y="381"/>
                  </a:lnTo>
                  <a:lnTo>
                    <a:pt x="73" y="382"/>
                  </a:lnTo>
                  <a:lnTo>
                    <a:pt x="86" y="385"/>
                  </a:lnTo>
                  <a:lnTo>
                    <a:pt x="90" y="387"/>
                  </a:lnTo>
                  <a:lnTo>
                    <a:pt x="93" y="392"/>
                  </a:lnTo>
                  <a:lnTo>
                    <a:pt x="94" y="396"/>
                  </a:lnTo>
                  <a:lnTo>
                    <a:pt x="94" y="403"/>
                  </a:lnTo>
                  <a:lnTo>
                    <a:pt x="86" y="405"/>
                  </a:lnTo>
                  <a:lnTo>
                    <a:pt x="65" y="410"/>
                  </a:lnTo>
                  <a:lnTo>
                    <a:pt x="53" y="413"/>
                  </a:lnTo>
                  <a:lnTo>
                    <a:pt x="39" y="414"/>
                  </a:lnTo>
                  <a:lnTo>
                    <a:pt x="27" y="415"/>
                  </a:lnTo>
                  <a:lnTo>
                    <a:pt x="16" y="413"/>
                  </a:lnTo>
                  <a:lnTo>
                    <a:pt x="15" y="432"/>
                  </a:lnTo>
                  <a:lnTo>
                    <a:pt x="15" y="450"/>
                  </a:lnTo>
                  <a:lnTo>
                    <a:pt x="16" y="464"/>
                  </a:lnTo>
                  <a:lnTo>
                    <a:pt x="16" y="474"/>
                  </a:lnTo>
                  <a:lnTo>
                    <a:pt x="18" y="487"/>
                  </a:lnTo>
                  <a:lnTo>
                    <a:pt x="19" y="501"/>
                  </a:lnTo>
                  <a:lnTo>
                    <a:pt x="22" y="516"/>
                  </a:lnTo>
                  <a:lnTo>
                    <a:pt x="26" y="531"/>
                  </a:lnTo>
                  <a:lnTo>
                    <a:pt x="35" y="562"/>
                  </a:lnTo>
                  <a:lnTo>
                    <a:pt x="45" y="588"/>
                  </a:lnTo>
                  <a:lnTo>
                    <a:pt x="50" y="595"/>
                  </a:lnTo>
                  <a:lnTo>
                    <a:pt x="56" y="600"/>
                  </a:lnTo>
                  <a:lnTo>
                    <a:pt x="61" y="602"/>
                  </a:lnTo>
                  <a:lnTo>
                    <a:pt x="67" y="605"/>
                  </a:lnTo>
                  <a:lnTo>
                    <a:pt x="71" y="606"/>
                  </a:lnTo>
                  <a:lnTo>
                    <a:pt x="76" y="608"/>
                  </a:lnTo>
                  <a:lnTo>
                    <a:pt x="78" y="609"/>
                  </a:lnTo>
                  <a:lnTo>
                    <a:pt x="79" y="611"/>
                  </a:lnTo>
                  <a:lnTo>
                    <a:pt x="80" y="613"/>
                  </a:lnTo>
                  <a:lnTo>
                    <a:pt x="81" y="617"/>
                  </a:lnTo>
                  <a:lnTo>
                    <a:pt x="84" y="631"/>
                  </a:lnTo>
                  <a:lnTo>
                    <a:pt x="90" y="645"/>
                  </a:lnTo>
                  <a:lnTo>
                    <a:pt x="94" y="660"/>
                  </a:lnTo>
                  <a:lnTo>
                    <a:pt x="101" y="674"/>
                  </a:lnTo>
                  <a:lnTo>
                    <a:pt x="104" y="680"/>
                  </a:lnTo>
                  <a:lnTo>
                    <a:pt x="109" y="686"/>
                  </a:lnTo>
                  <a:lnTo>
                    <a:pt x="113" y="691"/>
                  </a:lnTo>
                  <a:lnTo>
                    <a:pt x="117" y="696"/>
                  </a:lnTo>
                  <a:lnTo>
                    <a:pt x="122" y="699"/>
                  </a:lnTo>
                  <a:lnTo>
                    <a:pt x="127" y="702"/>
                  </a:lnTo>
                  <a:lnTo>
                    <a:pt x="134" y="703"/>
                  </a:lnTo>
                  <a:lnTo>
                    <a:pt x="140" y="704"/>
                  </a:lnTo>
                  <a:lnTo>
                    <a:pt x="148" y="703"/>
                  </a:lnTo>
                  <a:lnTo>
                    <a:pt x="155" y="702"/>
                  </a:lnTo>
                  <a:lnTo>
                    <a:pt x="160" y="700"/>
                  </a:lnTo>
                  <a:lnTo>
                    <a:pt x="166" y="697"/>
                  </a:lnTo>
                  <a:lnTo>
                    <a:pt x="175" y="690"/>
                  </a:lnTo>
                  <a:lnTo>
                    <a:pt x="183" y="682"/>
                  </a:lnTo>
                  <a:lnTo>
                    <a:pt x="190" y="674"/>
                  </a:lnTo>
                  <a:lnTo>
                    <a:pt x="196" y="667"/>
                  </a:lnTo>
                  <a:lnTo>
                    <a:pt x="200" y="664"/>
                  </a:lnTo>
                  <a:lnTo>
                    <a:pt x="203" y="662"/>
                  </a:lnTo>
                  <a:lnTo>
                    <a:pt x="206" y="660"/>
                  </a:lnTo>
                  <a:lnTo>
                    <a:pt x="209" y="660"/>
                  </a:lnTo>
                  <a:lnTo>
                    <a:pt x="216" y="662"/>
                  </a:lnTo>
                  <a:lnTo>
                    <a:pt x="220" y="664"/>
                  </a:lnTo>
                  <a:lnTo>
                    <a:pt x="225" y="667"/>
                  </a:lnTo>
                  <a:lnTo>
                    <a:pt x="229" y="670"/>
                  </a:lnTo>
                  <a:lnTo>
                    <a:pt x="234" y="675"/>
                  </a:lnTo>
                  <a:lnTo>
                    <a:pt x="239" y="678"/>
                  </a:lnTo>
                  <a:lnTo>
                    <a:pt x="246" y="680"/>
                  </a:lnTo>
                  <a:lnTo>
                    <a:pt x="253" y="681"/>
                  </a:lnTo>
                  <a:lnTo>
                    <a:pt x="263" y="680"/>
                  </a:lnTo>
                  <a:lnTo>
                    <a:pt x="270" y="679"/>
                  </a:lnTo>
                  <a:lnTo>
                    <a:pt x="275" y="676"/>
                  </a:lnTo>
                  <a:lnTo>
                    <a:pt x="280" y="672"/>
                  </a:lnTo>
                  <a:lnTo>
                    <a:pt x="286" y="664"/>
                  </a:lnTo>
                  <a:lnTo>
                    <a:pt x="293" y="653"/>
                  </a:lnTo>
                  <a:lnTo>
                    <a:pt x="299" y="662"/>
                  </a:lnTo>
                  <a:lnTo>
                    <a:pt x="308" y="669"/>
                  </a:lnTo>
                  <a:lnTo>
                    <a:pt x="318" y="677"/>
                  </a:lnTo>
                  <a:lnTo>
                    <a:pt x="329" y="685"/>
                  </a:lnTo>
                  <a:lnTo>
                    <a:pt x="340" y="690"/>
                  </a:lnTo>
                  <a:lnTo>
                    <a:pt x="352" y="694"/>
                  </a:lnTo>
                  <a:lnTo>
                    <a:pt x="364" y="698"/>
                  </a:lnTo>
                  <a:lnTo>
                    <a:pt x="375" y="699"/>
                  </a:lnTo>
                  <a:lnTo>
                    <a:pt x="383" y="699"/>
                  </a:lnTo>
                  <a:lnTo>
                    <a:pt x="390" y="697"/>
                  </a:lnTo>
                  <a:lnTo>
                    <a:pt x="397" y="694"/>
                  </a:lnTo>
                  <a:lnTo>
                    <a:pt x="402" y="691"/>
                  </a:lnTo>
                  <a:lnTo>
                    <a:pt x="413" y="683"/>
                  </a:lnTo>
                  <a:lnTo>
                    <a:pt x="421" y="675"/>
                  </a:lnTo>
                  <a:lnTo>
                    <a:pt x="428" y="665"/>
                  </a:lnTo>
                  <a:lnTo>
                    <a:pt x="435" y="657"/>
                  </a:lnTo>
                  <a:lnTo>
                    <a:pt x="439" y="654"/>
                  </a:lnTo>
                  <a:lnTo>
                    <a:pt x="442" y="652"/>
                  </a:lnTo>
                  <a:lnTo>
                    <a:pt x="445" y="651"/>
                  </a:lnTo>
                  <a:lnTo>
                    <a:pt x="450" y="649"/>
                  </a:lnTo>
                  <a:lnTo>
                    <a:pt x="466" y="651"/>
                  </a:lnTo>
                  <a:lnTo>
                    <a:pt x="478" y="651"/>
                  </a:lnTo>
                  <a:lnTo>
                    <a:pt x="491" y="651"/>
                  </a:lnTo>
                  <a:lnTo>
                    <a:pt x="512" y="649"/>
                  </a:lnTo>
                  <a:lnTo>
                    <a:pt x="512" y="643"/>
                  </a:lnTo>
                  <a:lnTo>
                    <a:pt x="513" y="636"/>
                  </a:lnTo>
                  <a:lnTo>
                    <a:pt x="515" y="630"/>
                  </a:lnTo>
                  <a:lnTo>
                    <a:pt x="518" y="623"/>
                  </a:lnTo>
                  <a:lnTo>
                    <a:pt x="521" y="617"/>
                  </a:lnTo>
                  <a:lnTo>
                    <a:pt x="525" y="611"/>
                  </a:lnTo>
                  <a:lnTo>
                    <a:pt x="530" y="606"/>
                  </a:lnTo>
                  <a:lnTo>
                    <a:pt x="534" y="600"/>
                  </a:lnTo>
                  <a:lnTo>
                    <a:pt x="539" y="596"/>
                  </a:lnTo>
                  <a:lnTo>
                    <a:pt x="545" y="591"/>
                  </a:lnTo>
                  <a:lnTo>
                    <a:pt x="552" y="587"/>
                  </a:lnTo>
                  <a:lnTo>
                    <a:pt x="557" y="584"/>
                  </a:lnTo>
                  <a:lnTo>
                    <a:pt x="564" y="581"/>
                  </a:lnTo>
                  <a:lnTo>
                    <a:pt x="570" y="579"/>
                  </a:lnTo>
                  <a:lnTo>
                    <a:pt x="577" y="578"/>
                  </a:lnTo>
                  <a:lnTo>
                    <a:pt x="583" y="577"/>
                  </a:lnTo>
                  <a:lnTo>
                    <a:pt x="591" y="578"/>
                  </a:lnTo>
                  <a:lnTo>
                    <a:pt x="598" y="580"/>
                  </a:lnTo>
                  <a:lnTo>
                    <a:pt x="603" y="583"/>
                  </a:lnTo>
                  <a:lnTo>
                    <a:pt x="609" y="586"/>
                  </a:lnTo>
                  <a:lnTo>
                    <a:pt x="614" y="588"/>
                  </a:lnTo>
                  <a:lnTo>
                    <a:pt x="620" y="590"/>
                  </a:lnTo>
                  <a:lnTo>
                    <a:pt x="625" y="592"/>
                  </a:lnTo>
                  <a:lnTo>
                    <a:pt x="630" y="594"/>
                  </a:lnTo>
                  <a:lnTo>
                    <a:pt x="633" y="592"/>
                  </a:lnTo>
                  <a:lnTo>
                    <a:pt x="636" y="591"/>
                  </a:lnTo>
                  <a:lnTo>
                    <a:pt x="639" y="589"/>
                  </a:lnTo>
                  <a:lnTo>
                    <a:pt x="643" y="586"/>
                  </a:lnTo>
                  <a:lnTo>
                    <a:pt x="650" y="578"/>
                  </a:lnTo>
                  <a:lnTo>
                    <a:pt x="658" y="569"/>
                  </a:lnTo>
                  <a:lnTo>
                    <a:pt x="671" y="554"/>
                  </a:lnTo>
                  <a:lnTo>
                    <a:pt x="677" y="546"/>
                  </a:lnTo>
                  <a:lnTo>
                    <a:pt x="684" y="554"/>
                  </a:lnTo>
                  <a:lnTo>
                    <a:pt x="692" y="560"/>
                  </a:lnTo>
                  <a:lnTo>
                    <a:pt x="700" y="565"/>
                  </a:lnTo>
                  <a:lnTo>
                    <a:pt x="707" y="568"/>
                  </a:lnTo>
                  <a:lnTo>
                    <a:pt x="716" y="572"/>
                  </a:lnTo>
                  <a:lnTo>
                    <a:pt x="724" y="574"/>
                  </a:lnTo>
                  <a:lnTo>
                    <a:pt x="734" y="575"/>
                  </a:lnTo>
                  <a:lnTo>
                    <a:pt x="743" y="575"/>
                  </a:lnTo>
                  <a:lnTo>
                    <a:pt x="753" y="575"/>
                  </a:lnTo>
                  <a:lnTo>
                    <a:pt x="762" y="573"/>
                  </a:lnTo>
                  <a:lnTo>
                    <a:pt x="769" y="569"/>
                  </a:lnTo>
                  <a:lnTo>
                    <a:pt x="775" y="566"/>
                  </a:lnTo>
                  <a:lnTo>
                    <a:pt x="786" y="558"/>
                  </a:lnTo>
                  <a:lnTo>
                    <a:pt x="798" y="552"/>
                  </a:lnTo>
                  <a:lnTo>
                    <a:pt x="795" y="545"/>
                  </a:lnTo>
                  <a:lnTo>
                    <a:pt x="794" y="539"/>
                  </a:lnTo>
                  <a:lnTo>
                    <a:pt x="793" y="532"/>
                  </a:lnTo>
                  <a:lnTo>
                    <a:pt x="793" y="526"/>
                  </a:lnTo>
                  <a:lnTo>
                    <a:pt x="796" y="512"/>
                  </a:lnTo>
                  <a:lnTo>
                    <a:pt x="800" y="500"/>
                  </a:lnTo>
                  <a:lnTo>
                    <a:pt x="810" y="478"/>
                  </a:lnTo>
                  <a:lnTo>
                    <a:pt x="816" y="464"/>
                  </a:lnTo>
                  <a:lnTo>
                    <a:pt x="817" y="459"/>
                  </a:lnTo>
                  <a:lnTo>
                    <a:pt x="818" y="453"/>
                  </a:lnTo>
                  <a:lnTo>
                    <a:pt x="819" y="450"/>
                  </a:lnTo>
                  <a:lnTo>
                    <a:pt x="822" y="447"/>
                  </a:lnTo>
                  <a:lnTo>
                    <a:pt x="825" y="443"/>
                  </a:lnTo>
                  <a:lnTo>
                    <a:pt x="828" y="441"/>
                  </a:lnTo>
                  <a:lnTo>
                    <a:pt x="832" y="440"/>
                  </a:lnTo>
                  <a:lnTo>
                    <a:pt x="837" y="439"/>
                  </a:lnTo>
                  <a:lnTo>
                    <a:pt x="854" y="436"/>
                  </a:lnTo>
                  <a:lnTo>
                    <a:pt x="871" y="430"/>
                  </a:lnTo>
                  <a:lnTo>
                    <a:pt x="876" y="427"/>
                  </a:lnTo>
                  <a:lnTo>
                    <a:pt x="879" y="421"/>
                  </a:lnTo>
                  <a:lnTo>
                    <a:pt x="880" y="416"/>
                  </a:lnTo>
                  <a:lnTo>
                    <a:pt x="882" y="410"/>
                  </a:lnTo>
                  <a:lnTo>
                    <a:pt x="880" y="397"/>
                  </a:lnTo>
                  <a:lnTo>
                    <a:pt x="880" y="384"/>
                  </a:lnTo>
                  <a:lnTo>
                    <a:pt x="883" y="379"/>
                  </a:lnTo>
                  <a:lnTo>
                    <a:pt x="886" y="374"/>
                  </a:lnTo>
                  <a:lnTo>
                    <a:pt x="890" y="370"/>
                  </a:lnTo>
                  <a:lnTo>
                    <a:pt x="896" y="367"/>
                  </a:lnTo>
                  <a:lnTo>
                    <a:pt x="906" y="360"/>
                  </a:lnTo>
                  <a:lnTo>
                    <a:pt x="918" y="355"/>
                  </a:lnTo>
                  <a:lnTo>
                    <a:pt x="929" y="348"/>
                  </a:lnTo>
                  <a:lnTo>
                    <a:pt x="939" y="341"/>
                  </a:lnTo>
                  <a:lnTo>
                    <a:pt x="942" y="338"/>
                  </a:lnTo>
                  <a:lnTo>
                    <a:pt x="945" y="334"/>
                  </a:lnTo>
                  <a:lnTo>
                    <a:pt x="947" y="328"/>
                  </a:lnTo>
                  <a:lnTo>
                    <a:pt x="947" y="323"/>
                  </a:lnTo>
                  <a:lnTo>
                    <a:pt x="947" y="311"/>
                  </a:lnTo>
                  <a:lnTo>
                    <a:pt x="945" y="302"/>
                  </a:lnTo>
                  <a:lnTo>
                    <a:pt x="943" y="293"/>
                  </a:lnTo>
                  <a:lnTo>
                    <a:pt x="940" y="287"/>
                  </a:lnTo>
                  <a:lnTo>
                    <a:pt x="933" y="273"/>
                  </a:lnTo>
                  <a:lnTo>
                    <a:pt x="927" y="258"/>
                  </a:lnTo>
                  <a:lnTo>
                    <a:pt x="931" y="256"/>
                  </a:lnTo>
                  <a:lnTo>
                    <a:pt x="936" y="250"/>
                  </a:lnTo>
                  <a:lnTo>
                    <a:pt x="942" y="244"/>
                  </a:lnTo>
                  <a:lnTo>
                    <a:pt x="947" y="235"/>
                  </a:lnTo>
                  <a:lnTo>
                    <a:pt x="953" y="225"/>
                  </a:lnTo>
                  <a:lnTo>
                    <a:pt x="956" y="216"/>
                  </a:lnTo>
                  <a:lnTo>
                    <a:pt x="959" y="207"/>
                  </a:lnTo>
                  <a:lnTo>
                    <a:pt x="961" y="199"/>
                  </a:lnTo>
                  <a:lnTo>
                    <a:pt x="961" y="188"/>
                  </a:lnTo>
                  <a:lnTo>
                    <a:pt x="963" y="178"/>
                  </a:lnTo>
                  <a:lnTo>
                    <a:pt x="965" y="171"/>
                  </a:lnTo>
                  <a:lnTo>
                    <a:pt x="967" y="165"/>
                  </a:lnTo>
                  <a:lnTo>
                    <a:pt x="971" y="160"/>
                  </a:lnTo>
                  <a:lnTo>
                    <a:pt x="975" y="156"/>
                  </a:lnTo>
                  <a:lnTo>
                    <a:pt x="979" y="154"/>
                  </a:lnTo>
                  <a:lnTo>
                    <a:pt x="982" y="151"/>
                  </a:lnTo>
                  <a:lnTo>
                    <a:pt x="987" y="147"/>
                  </a:lnTo>
                  <a:lnTo>
                    <a:pt x="991" y="145"/>
                  </a:lnTo>
                  <a:lnTo>
                    <a:pt x="995" y="142"/>
                  </a:lnTo>
                  <a:lnTo>
                    <a:pt x="998" y="137"/>
                  </a:lnTo>
                  <a:lnTo>
                    <a:pt x="1000" y="132"/>
                  </a:lnTo>
                  <a:lnTo>
                    <a:pt x="1001" y="125"/>
                  </a:lnTo>
                  <a:lnTo>
                    <a:pt x="1002" y="118"/>
                  </a:lnTo>
                  <a:lnTo>
                    <a:pt x="1002" y="108"/>
                  </a:lnTo>
                  <a:lnTo>
                    <a:pt x="1001" y="101"/>
                  </a:lnTo>
                  <a:lnTo>
                    <a:pt x="999" y="95"/>
                  </a:lnTo>
                  <a:lnTo>
                    <a:pt x="997" y="89"/>
                  </a:lnTo>
                  <a:lnTo>
                    <a:pt x="995" y="84"/>
                  </a:lnTo>
                  <a:lnTo>
                    <a:pt x="991" y="79"/>
                  </a:lnTo>
                  <a:lnTo>
                    <a:pt x="988" y="75"/>
                  </a:lnTo>
                  <a:lnTo>
                    <a:pt x="985" y="71"/>
                  </a:lnTo>
                  <a:lnTo>
                    <a:pt x="980" y="67"/>
                  </a:lnTo>
                  <a:lnTo>
                    <a:pt x="970" y="62"/>
                  </a:lnTo>
                  <a:lnTo>
                    <a:pt x="959" y="57"/>
                  </a:lnTo>
                  <a:lnTo>
                    <a:pt x="947" y="55"/>
                  </a:lnTo>
                  <a:lnTo>
                    <a:pt x="934" y="53"/>
                  </a:lnTo>
                  <a:lnTo>
                    <a:pt x="906" y="53"/>
                  </a:lnTo>
                  <a:lnTo>
                    <a:pt x="876" y="54"/>
                  </a:lnTo>
                  <a:lnTo>
                    <a:pt x="846" y="55"/>
                  </a:lnTo>
                  <a:lnTo>
                    <a:pt x="819" y="56"/>
                  </a:lnTo>
                  <a:lnTo>
                    <a:pt x="810" y="56"/>
                  </a:lnTo>
                  <a:lnTo>
                    <a:pt x="802" y="54"/>
                  </a:lnTo>
                  <a:lnTo>
                    <a:pt x="791" y="52"/>
                  </a:lnTo>
                  <a:lnTo>
                    <a:pt x="781" y="49"/>
                  </a:lnTo>
                  <a:lnTo>
                    <a:pt x="758" y="41"/>
                  </a:lnTo>
                  <a:lnTo>
                    <a:pt x="734" y="32"/>
                  </a:lnTo>
                  <a:lnTo>
                    <a:pt x="709" y="23"/>
                  </a:lnTo>
                  <a:lnTo>
                    <a:pt x="686" y="16"/>
                  </a:lnTo>
                  <a:lnTo>
                    <a:pt x="675" y="12"/>
                  </a:lnTo>
                  <a:lnTo>
                    <a:pt x="666" y="10"/>
                  </a:lnTo>
                  <a:lnTo>
                    <a:pt x="657" y="8"/>
                  </a:lnTo>
                  <a:lnTo>
                    <a:pt x="648" y="8"/>
                  </a:lnTo>
                  <a:lnTo>
                    <a:pt x="638" y="8"/>
                  </a:lnTo>
                  <a:lnTo>
                    <a:pt x="629" y="10"/>
                  </a:lnTo>
                  <a:lnTo>
                    <a:pt x="621" y="12"/>
                  </a:lnTo>
                  <a:lnTo>
                    <a:pt x="614" y="16"/>
                  </a:lnTo>
                  <a:lnTo>
                    <a:pt x="606" y="18"/>
                  </a:lnTo>
                  <a:lnTo>
                    <a:pt x="600" y="21"/>
                  </a:lnTo>
                  <a:lnTo>
                    <a:pt x="593" y="22"/>
                  </a:lnTo>
                  <a:lnTo>
                    <a:pt x="587" y="23"/>
                  </a:lnTo>
                  <a:lnTo>
                    <a:pt x="584" y="28"/>
                  </a:lnTo>
                  <a:lnTo>
                    <a:pt x="581" y="32"/>
                  </a:lnTo>
                  <a:lnTo>
                    <a:pt x="575" y="37"/>
                  </a:lnTo>
                  <a:lnTo>
                    <a:pt x="567" y="41"/>
                  </a:lnTo>
                  <a:lnTo>
                    <a:pt x="558" y="45"/>
                  </a:lnTo>
                  <a:lnTo>
                    <a:pt x="550" y="49"/>
                  </a:lnTo>
                  <a:lnTo>
                    <a:pt x="543" y="51"/>
                  </a:lnTo>
                  <a:lnTo>
                    <a:pt x="537" y="52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3872318" y="2105193"/>
              <a:ext cx="287113" cy="201322"/>
            </a:xfrm>
            <a:custGeom>
              <a:avLst/>
              <a:gdLst/>
              <a:ahLst/>
              <a:cxnLst>
                <a:cxn ang="0">
                  <a:pos x="461" y="43"/>
                </a:cxn>
                <a:cxn ang="0">
                  <a:pos x="298" y="5"/>
                </a:cxn>
                <a:cxn ang="0">
                  <a:pos x="197" y="2"/>
                </a:cxn>
                <a:cxn ang="0">
                  <a:pos x="113" y="21"/>
                </a:cxn>
                <a:cxn ang="0">
                  <a:pos x="56" y="64"/>
                </a:cxn>
                <a:cxn ang="0">
                  <a:pos x="39" y="131"/>
                </a:cxn>
                <a:cxn ang="0">
                  <a:pos x="50" y="181"/>
                </a:cxn>
                <a:cxn ang="0">
                  <a:pos x="59" y="207"/>
                </a:cxn>
                <a:cxn ang="0">
                  <a:pos x="37" y="203"/>
                </a:cxn>
                <a:cxn ang="0">
                  <a:pos x="7" y="184"/>
                </a:cxn>
                <a:cxn ang="0">
                  <a:pos x="0" y="223"/>
                </a:cxn>
                <a:cxn ang="0">
                  <a:pos x="12" y="338"/>
                </a:cxn>
                <a:cxn ang="0">
                  <a:pos x="27" y="375"/>
                </a:cxn>
                <a:cxn ang="0">
                  <a:pos x="90" y="387"/>
                </a:cxn>
                <a:cxn ang="0">
                  <a:pos x="65" y="410"/>
                </a:cxn>
                <a:cxn ang="0">
                  <a:pos x="15" y="432"/>
                </a:cxn>
                <a:cxn ang="0">
                  <a:pos x="19" y="501"/>
                </a:cxn>
                <a:cxn ang="0">
                  <a:pos x="50" y="595"/>
                </a:cxn>
                <a:cxn ang="0">
                  <a:pos x="76" y="608"/>
                </a:cxn>
                <a:cxn ang="0">
                  <a:pos x="84" y="631"/>
                </a:cxn>
                <a:cxn ang="0">
                  <a:pos x="109" y="686"/>
                </a:cxn>
                <a:cxn ang="0">
                  <a:pos x="134" y="703"/>
                </a:cxn>
                <a:cxn ang="0">
                  <a:pos x="166" y="697"/>
                </a:cxn>
                <a:cxn ang="0">
                  <a:pos x="200" y="664"/>
                </a:cxn>
                <a:cxn ang="0">
                  <a:pos x="220" y="664"/>
                </a:cxn>
                <a:cxn ang="0">
                  <a:pos x="246" y="680"/>
                </a:cxn>
                <a:cxn ang="0">
                  <a:pos x="280" y="672"/>
                </a:cxn>
                <a:cxn ang="0">
                  <a:pos x="318" y="677"/>
                </a:cxn>
                <a:cxn ang="0">
                  <a:pos x="375" y="699"/>
                </a:cxn>
                <a:cxn ang="0">
                  <a:pos x="413" y="683"/>
                </a:cxn>
                <a:cxn ang="0">
                  <a:pos x="442" y="652"/>
                </a:cxn>
                <a:cxn ang="0">
                  <a:pos x="491" y="651"/>
                </a:cxn>
                <a:cxn ang="0">
                  <a:pos x="518" y="623"/>
                </a:cxn>
                <a:cxn ang="0">
                  <a:pos x="539" y="596"/>
                </a:cxn>
                <a:cxn ang="0">
                  <a:pos x="570" y="579"/>
                </a:cxn>
                <a:cxn ang="0">
                  <a:pos x="603" y="583"/>
                </a:cxn>
                <a:cxn ang="0">
                  <a:pos x="630" y="594"/>
                </a:cxn>
                <a:cxn ang="0">
                  <a:pos x="650" y="578"/>
                </a:cxn>
                <a:cxn ang="0">
                  <a:pos x="692" y="560"/>
                </a:cxn>
                <a:cxn ang="0">
                  <a:pos x="734" y="575"/>
                </a:cxn>
                <a:cxn ang="0">
                  <a:pos x="775" y="566"/>
                </a:cxn>
                <a:cxn ang="0">
                  <a:pos x="793" y="532"/>
                </a:cxn>
                <a:cxn ang="0">
                  <a:pos x="816" y="464"/>
                </a:cxn>
                <a:cxn ang="0">
                  <a:pos x="825" y="443"/>
                </a:cxn>
                <a:cxn ang="0">
                  <a:pos x="871" y="430"/>
                </a:cxn>
                <a:cxn ang="0">
                  <a:pos x="880" y="397"/>
                </a:cxn>
                <a:cxn ang="0">
                  <a:pos x="896" y="367"/>
                </a:cxn>
                <a:cxn ang="0">
                  <a:pos x="942" y="338"/>
                </a:cxn>
                <a:cxn ang="0">
                  <a:pos x="945" y="302"/>
                </a:cxn>
                <a:cxn ang="0">
                  <a:pos x="931" y="256"/>
                </a:cxn>
                <a:cxn ang="0">
                  <a:pos x="956" y="216"/>
                </a:cxn>
                <a:cxn ang="0">
                  <a:pos x="965" y="171"/>
                </a:cxn>
                <a:cxn ang="0">
                  <a:pos x="982" y="151"/>
                </a:cxn>
                <a:cxn ang="0">
                  <a:pos x="1000" y="132"/>
                </a:cxn>
                <a:cxn ang="0">
                  <a:pos x="999" y="95"/>
                </a:cxn>
                <a:cxn ang="0">
                  <a:pos x="985" y="71"/>
                </a:cxn>
                <a:cxn ang="0">
                  <a:pos x="934" y="53"/>
                </a:cxn>
                <a:cxn ang="0">
                  <a:pos x="810" y="56"/>
                </a:cxn>
                <a:cxn ang="0">
                  <a:pos x="734" y="32"/>
                </a:cxn>
                <a:cxn ang="0">
                  <a:pos x="657" y="8"/>
                </a:cxn>
                <a:cxn ang="0">
                  <a:pos x="614" y="16"/>
                </a:cxn>
                <a:cxn ang="0">
                  <a:pos x="584" y="28"/>
                </a:cxn>
                <a:cxn ang="0">
                  <a:pos x="550" y="49"/>
                </a:cxn>
              </a:cxnLst>
              <a:rect l="0" t="0" r="r" b="b"/>
              <a:pathLst>
                <a:path w="1002" h="704">
                  <a:moveTo>
                    <a:pt x="537" y="52"/>
                  </a:moveTo>
                  <a:lnTo>
                    <a:pt x="518" y="51"/>
                  </a:lnTo>
                  <a:lnTo>
                    <a:pt x="498" y="50"/>
                  </a:lnTo>
                  <a:lnTo>
                    <a:pt x="478" y="46"/>
                  </a:lnTo>
                  <a:lnTo>
                    <a:pt x="461" y="43"/>
                  </a:lnTo>
                  <a:lnTo>
                    <a:pt x="424" y="35"/>
                  </a:lnTo>
                  <a:lnTo>
                    <a:pt x="389" y="26"/>
                  </a:lnTo>
                  <a:lnTo>
                    <a:pt x="354" y="16"/>
                  </a:lnTo>
                  <a:lnTo>
                    <a:pt x="317" y="8"/>
                  </a:lnTo>
                  <a:lnTo>
                    <a:pt x="298" y="5"/>
                  </a:lnTo>
                  <a:lnTo>
                    <a:pt x="278" y="3"/>
                  </a:lnTo>
                  <a:lnTo>
                    <a:pt x="258" y="0"/>
                  </a:lnTo>
                  <a:lnTo>
                    <a:pt x="236" y="0"/>
                  </a:lnTo>
                  <a:lnTo>
                    <a:pt x="216" y="0"/>
                  </a:lnTo>
                  <a:lnTo>
                    <a:pt x="197" y="2"/>
                  </a:lnTo>
                  <a:lnTo>
                    <a:pt x="179" y="4"/>
                  </a:lnTo>
                  <a:lnTo>
                    <a:pt x="161" y="7"/>
                  </a:lnTo>
                  <a:lnTo>
                    <a:pt x="145" y="10"/>
                  </a:lnTo>
                  <a:lnTo>
                    <a:pt x="128" y="16"/>
                  </a:lnTo>
                  <a:lnTo>
                    <a:pt x="113" y="21"/>
                  </a:lnTo>
                  <a:lnTo>
                    <a:pt x="99" y="28"/>
                  </a:lnTo>
                  <a:lnTo>
                    <a:pt x="86" y="35"/>
                  </a:lnTo>
                  <a:lnTo>
                    <a:pt x="75" y="44"/>
                  </a:lnTo>
                  <a:lnTo>
                    <a:pt x="65" y="54"/>
                  </a:lnTo>
                  <a:lnTo>
                    <a:pt x="56" y="64"/>
                  </a:lnTo>
                  <a:lnTo>
                    <a:pt x="49" y="76"/>
                  </a:lnTo>
                  <a:lnTo>
                    <a:pt x="44" y="88"/>
                  </a:lnTo>
                  <a:lnTo>
                    <a:pt x="41" y="101"/>
                  </a:lnTo>
                  <a:lnTo>
                    <a:pt x="39" y="116"/>
                  </a:lnTo>
                  <a:lnTo>
                    <a:pt x="39" y="131"/>
                  </a:lnTo>
                  <a:lnTo>
                    <a:pt x="39" y="144"/>
                  </a:lnTo>
                  <a:lnTo>
                    <a:pt x="41" y="156"/>
                  </a:lnTo>
                  <a:lnTo>
                    <a:pt x="42" y="165"/>
                  </a:lnTo>
                  <a:lnTo>
                    <a:pt x="45" y="174"/>
                  </a:lnTo>
                  <a:lnTo>
                    <a:pt x="50" y="181"/>
                  </a:lnTo>
                  <a:lnTo>
                    <a:pt x="58" y="188"/>
                  </a:lnTo>
                  <a:lnTo>
                    <a:pt x="68" y="193"/>
                  </a:lnTo>
                  <a:lnTo>
                    <a:pt x="66" y="200"/>
                  </a:lnTo>
                  <a:lnTo>
                    <a:pt x="62" y="204"/>
                  </a:lnTo>
                  <a:lnTo>
                    <a:pt x="59" y="207"/>
                  </a:lnTo>
                  <a:lnTo>
                    <a:pt x="55" y="208"/>
                  </a:lnTo>
                  <a:lnTo>
                    <a:pt x="50" y="208"/>
                  </a:lnTo>
                  <a:lnTo>
                    <a:pt x="46" y="208"/>
                  </a:lnTo>
                  <a:lnTo>
                    <a:pt x="42" y="205"/>
                  </a:lnTo>
                  <a:lnTo>
                    <a:pt x="37" y="203"/>
                  </a:lnTo>
                  <a:lnTo>
                    <a:pt x="21" y="190"/>
                  </a:lnTo>
                  <a:lnTo>
                    <a:pt x="14" y="184"/>
                  </a:lnTo>
                  <a:lnTo>
                    <a:pt x="11" y="182"/>
                  </a:lnTo>
                  <a:lnTo>
                    <a:pt x="9" y="182"/>
                  </a:lnTo>
                  <a:lnTo>
                    <a:pt x="7" y="184"/>
                  </a:lnTo>
                  <a:lnTo>
                    <a:pt x="5" y="186"/>
                  </a:lnTo>
                  <a:lnTo>
                    <a:pt x="2" y="192"/>
                  </a:lnTo>
                  <a:lnTo>
                    <a:pt x="1" y="200"/>
                  </a:lnTo>
                  <a:lnTo>
                    <a:pt x="0" y="211"/>
                  </a:lnTo>
                  <a:lnTo>
                    <a:pt x="0" y="223"/>
                  </a:lnTo>
                  <a:lnTo>
                    <a:pt x="1" y="237"/>
                  </a:lnTo>
                  <a:lnTo>
                    <a:pt x="2" y="251"/>
                  </a:lnTo>
                  <a:lnTo>
                    <a:pt x="5" y="282"/>
                  </a:lnTo>
                  <a:lnTo>
                    <a:pt x="10" y="312"/>
                  </a:lnTo>
                  <a:lnTo>
                    <a:pt x="12" y="338"/>
                  </a:lnTo>
                  <a:lnTo>
                    <a:pt x="14" y="359"/>
                  </a:lnTo>
                  <a:lnTo>
                    <a:pt x="15" y="364"/>
                  </a:lnTo>
                  <a:lnTo>
                    <a:pt x="18" y="369"/>
                  </a:lnTo>
                  <a:lnTo>
                    <a:pt x="22" y="373"/>
                  </a:lnTo>
                  <a:lnTo>
                    <a:pt x="27" y="375"/>
                  </a:lnTo>
                  <a:lnTo>
                    <a:pt x="42" y="379"/>
                  </a:lnTo>
                  <a:lnTo>
                    <a:pt x="58" y="381"/>
                  </a:lnTo>
                  <a:lnTo>
                    <a:pt x="73" y="382"/>
                  </a:lnTo>
                  <a:lnTo>
                    <a:pt x="86" y="385"/>
                  </a:lnTo>
                  <a:lnTo>
                    <a:pt x="90" y="387"/>
                  </a:lnTo>
                  <a:lnTo>
                    <a:pt x="93" y="392"/>
                  </a:lnTo>
                  <a:lnTo>
                    <a:pt x="94" y="396"/>
                  </a:lnTo>
                  <a:lnTo>
                    <a:pt x="94" y="403"/>
                  </a:lnTo>
                  <a:lnTo>
                    <a:pt x="86" y="405"/>
                  </a:lnTo>
                  <a:lnTo>
                    <a:pt x="65" y="410"/>
                  </a:lnTo>
                  <a:lnTo>
                    <a:pt x="53" y="413"/>
                  </a:lnTo>
                  <a:lnTo>
                    <a:pt x="39" y="414"/>
                  </a:lnTo>
                  <a:lnTo>
                    <a:pt x="27" y="415"/>
                  </a:lnTo>
                  <a:lnTo>
                    <a:pt x="16" y="413"/>
                  </a:lnTo>
                  <a:lnTo>
                    <a:pt x="15" y="432"/>
                  </a:lnTo>
                  <a:lnTo>
                    <a:pt x="15" y="450"/>
                  </a:lnTo>
                  <a:lnTo>
                    <a:pt x="16" y="464"/>
                  </a:lnTo>
                  <a:lnTo>
                    <a:pt x="16" y="474"/>
                  </a:lnTo>
                  <a:lnTo>
                    <a:pt x="18" y="487"/>
                  </a:lnTo>
                  <a:lnTo>
                    <a:pt x="19" y="501"/>
                  </a:lnTo>
                  <a:lnTo>
                    <a:pt x="22" y="516"/>
                  </a:lnTo>
                  <a:lnTo>
                    <a:pt x="26" y="531"/>
                  </a:lnTo>
                  <a:lnTo>
                    <a:pt x="35" y="562"/>
                  </a:lnTo>
                  <a:lnTo>
                    <a:pt x="45" y="588"/>
                  </a:lnTo>
                  <a:lnTo>
                    <a:pt x="50" y="595"/>
                  </a:lnTo>
                  <a:lnTo>
                    <a:pt x="56" y="600"/>
                  </a:lnTo>
                  <a:lnTo>
                    <a:pt x="61" y="602"/>
                  </a:lnTo>
                  <a:lnTo>
                    <a:pt x="67" y="605"/>
                  </a:lnTo>
                  <a:lnTo>
                    <a:pt x="71" y="606"/>
                  </a:lnTo>
                  <a:lnTo>
                    <a:pt x="76" y="608"/>
                  </a:lnTo>
                  <a:lnTo>
                    <a:pt x="78" y="609"/>
                  </a:lnTo>
                  <a:lnTo>
                    <a:pt x="79" y="611"/>
                  </a:lnTo>
                  <a:lnTo>
                    <a:pt x="80" y="613"/>
                  </a:lnTo>
                  <a:lnTo>
                    <a:pt x="81" y="617"/>
                  </a:lnTo>
                  <a:lnTo>
                    <a:pt x="84" y="631"/>
                  </a:lnTo>
                  <a:lnTo>
                    <a:pt x="90" y="645"/>
                  </a:lnTo>
                  <a:lnTo>
                    <a:pt x="94" y="660"/>
                  </a:lnTo>
                  <a:lnTo>
                    <a:pt x="101" y="674"/>
                  </a:lnTo>
                  <a:lnTo>
                    <a:pt x="104" y="680"/>
                  </a:lnTo>
                  <a:lnTo>
                    <a:pt x="109" y="686"/>
                  </a:lnTo>
                  <a:lnTo>
                    <a:pt x="113" y="691"/>
                  </a:lnTo>
                  <a:lnTo>
                    <a:pt x="117" y="696"/>
                  </a:lnTo>
                  <a:lnTo>
                    <a:pt x="122" y="699"/>
                  </a:lnTo>
                  <a:lnTo>
                    <a:pt x="127" y="702"/>
                  </a:lnTo>
                  <a:lnTo>
                    <a:pt x="134" y="703"/>
                  </a:lnTo>
                  <a:lnTo>
                    <a:pt x="140" y="704"/>
                  </a:lnTo>
                  <a:lnTo>
                    <a:pt x="148" y="703"/>
                  </a:lnTo>
                  <a:lnTo>
                    <a:pt x="155" y="702"/>
                  </a:lnTo>
                  <a:lnTo>
                    <a:pt x="160" y="700"/>
                  </a:lnTo>
                  <a:lnTo>
                    <a:pt x="166" y="697"/>
                  </a:lnTo>
                  <a:lnTo>
                    <a:pt x="175" y="690"/>
                  </a:lnTo>
                  <a:lnTo>
                    <a:pt x="183" y="682"/>
                  </a:lnTo>
                  <a:lnTo>
                    <a:pt x="190" y="674"/>
                  </a:lnTo>
                  <a:lnTo>
                    <a:pt x="196" y="667"/>
                  </a:lnTo>
                  <a:lnTo>
                    <a:pt x="200" y="664"/>
                  </a:lnTo>
                  <a:lnTo>
                    <a:pt x="203" y="662"/>
                  </a:lnTo>
                  <a:lnTo>
                    <a:pt x="206" y="660"/>
                  </a:lnTo>
                  <a:lnTo>
                    <a:pt x="209" y="660"/>
                  </a:lnTo>
                  <a:lnTo>
                    <a:pt x="216" y="662"/>
                  </a:lnTo>
                  <a:lnTo>
                    <a:pt x="220" y="664"/>
                  </a:lnTo>
                  <a:lnTo>
                    <a:pt x="225" y="667"/>
                  </a:lnTo>
                  <a:lnTo>
                    <a:pt x="229" y="670"/>
                  </a:lnTo>
                  <a:lnTo>
                    <a:pt x="234" y="675"/>
                  </a:lnTo>
                  <a:lnTo>
                    <a:pt x="239" y="678"/>
                  </a:lnTo>
                  <a:lnTo>
                    <a:pt x="246" y="680"/>
                  </a:lnTo>
                  <a:lnTo>
                    <a:pt x="253" y="681"/>
                  </a:lnTo>
                  <a:lnTo>
                    <a:pt x="263" y="680"/>
                  </a:lnTo>
                  <a:lnTo>
                    <a:pt x="270" y="679"/>
                  </a:lnTo>
                  <a:lnTo>
                    <a:pt x="275" y="676"/>
                  </a:lnTo>
                  <a:lnTo>
                    <a:pt x="280" y="672"/>
                  </a:lnTo>
                  <a:lnTo>
                    <a:pt x="286" y="664"/>
                  </a:lnTo>
                  <a:lnTo>
                    <a:pt x="293" y="653"/>
                  </a:lnTo>
                  <a:lnTo>
                    <a:pt x="299" y="662"/>
                  </a:lnTo>
                  <a:lnTo>
                    <a:pt x="308" y="669"/>
                  </a:lnTo>
                  <a:lnTo>
                    <a:pt x="318" y="677"/>
                  </a:lnTo>
                  <a:lnTo>
                    <a:pt x="329" y="685"/>
                  </a:lnTo>
                  <a:lnTo>
                    <a:pt x="340" y="690"/>
                  </a:lnTo>
                  <a:lnTo>
                    <a:pt x="352" y="694"/>
                  </a:lnTo>
                  <a:lnTo>
                    <a:pt x="364" y="698"/>
                  </a:lnTo>
                  <a:lnTo>
                    <a:pt x="375" y="699"/>
                  </a:lnTo>
                  <a:lnTo>
                    <a:pt x="383" y="699"/>
                  </a:lnTo>
                  <a:lnTo>
                    <a:pt x="390" y="697"/>
                  </a:lnTo>
                  <a:lnTo>
                    <a:pt x="397" y="694"/>
                  </a:lnTo>
                  <a:lnTo>
                    <a:pt x="402" y="691"/>
                  </a:lnTo>
                  <a:lnTo>
                    <a:pt x="413" y="683"/>
                  </a:lnTo>
                  <a:lnTo>
                    <a:pt x="421" y="675"/>
                  </a:lnTo>
                  <a:lnTo>
                    <a:pt x="428" y="665"/>
                  </a:lnTo>
                  <a:lnTo>
                    <a:pt x="435" y="657"/>
                  </a:lnTo>
                  <a:lnTo>
                    <a:pt x="439" y="654"/>
                  </a:lnTo>
                  <a:lnTo>
                    <a:pt x="442" y="652"/>
                  </a:lnTo>
                  <a:lnTo>
                    <a:pt x="445" y="651"/>
                  </a:lnTo>
                  <a:lnTo>
                    <a:pt x="450" y="649"/>
                  </a:lnTo>
                  <a:lnTo>
                    <a:pt x="466" y="651"/>
                  </a:lnTo>
                  <a:lnTo>
                    <a:pt x="478" y="651"/>
                  </a:lnTo>
                  <a:lnTo>
                    <a:pt x="491" y="651"/>
                  </a:lnTo>
                  <a:lnTo>
                    <a:pt x="512" y="649"/>
                  </a:lnTo>
                  <a:lnTo>
                    <a:pt x="512" y="643"/>
                  </a:lnTo>
                  <a:lnTo>
                    <a:pt x="513" y="636"/>
                  </a:lnTo>
                  <a:lnTo>
                    <a:pt x="515" y="630"/>
                  </a:lnTo>
                  <a:lnTo>
                    <a:pt x="518" y="623"/>
                  </a:lnTo>
                  <a:lnTo>
                    <a:pt x="521" y="617"/>
                  </a:lnTo>
                  <a:lnTo>
                    <a:pt x="525" y="611"/>
                  </a:lnTo>
                  <a:lnTo>
                    <a:pt x="530" y="606"/>
                  </a:lnTo>
                  <a:lnTo>
                    <a:pt x="534" y="600"/>
                  </a:lnTo>
                  <a:lnTo>
                    <a:pt x="539" y="596"/>
                  </a:lnTo>
                  <a:lnTo>
                    <a:pt x="545" y="591"/>
                  </a:lnTo>
                  <a:lnTo>
                    <a:pt x="552" y="587"/>
                  </a:lnTo>
                  <a:lnTo>
                    <a:pt x="557" y="584"/>
                  </a:lnTo>
                  <a:lnTo>
                    <a:pt x="564" y="581"/>
                  </a:lnTo>
                  <a:lnTo>
                    <a:pt x="570" y="579"/>
                  </a:lnTo>
                  <a:lnTo>
                    <a:pt x="577" y="578"/>
                  </a:lnTo>
                  <a:lnTo>
                    <a:pt x="583" y="577"/>
                  </a:lnTo>
                  <a:lnTo>
                    <a:pt x="591" y="578"/>
                  </a:lnTo>
                  <a:lnTo>
                    <a:pt x="598" y="580"/>
                  </a:lnTo>
                  <a:lnTo>
                    <a:pt x="603" y="583"/>
                  </a:lnTo>
                  <a:lnTo>
                    <a:pt x="609" y="586"/>
                  </a:lnTo>
                  <a:lnTo>
                    <a:pt x="614" y="588"/>
                  </a:lnTo>
                  <a:lnTo>
                    <a:pt x="620" y="590"/>
                  </a:lnTo>
                  <a:lnTo>
                    <a:pt x="625" y="592"/>
                  </a:lnTo>
                  <a:lnTo>
                    <a:pt x="630" y="594"/>
                  </a:lnTo>
                  <a:lnTo>
                    <a:pt x="633" y="592"/>
                  </a:lnTo>
                  <a:lnTo>
                    <a:pt x="636" y="591"/>
                  </a:lnTo>
                  <a:lnTo>
                    <a:pt x="639" y="589"/>
                  </a:lnTo>
                  <a:lnTo>
                    <a:pt x="643" y="586"/>
                  </a:lnTo>
                  <a:lnTo>
                    <a:pt x="650" y="578"/>
                  </a:lnTo>
                  <a:lnTo>
                    <a:pt x="658" y="569"/>
                  </a:lnTo>
                  <a:lnTo>
                    <a:pt x="671" y="554"/>
                  </a:lnTo>
                  <a:lnTo>
                    <a:pt x="677" y="546"/>
                  </a:lnTo>
                  <a:lnTo>
                    <a:pt x="684" y="554"/>
                  </a:lnTo>
                  <a:lnTo>
                    <a:pt x="692" y="560"/>
                  </a:lnTo>
                  <a:lnTo>
                    <a:pt x="700" y="565"/>
                  </a:lnTo>
                  <a:lnTo>
                    <a:pt x="707" y="568"/>
                  </a:lnTo>
                  <a:lnTo>
                    <a:pt x="716" y="572"/>
                  </a:lnTo>
                  <a:lnTo>
                    <a:pt x="724" y="574"/>
                  </a:lnTo>
                  <a:lnTo>
                    <a:pt x="734" y="575"/>
                  </a:lnTo>
                  <a:lnTo>
                    <a:pt x="743" y="575"/>
                  </a:lnTo>
                  <a:lnTo>
                    <a:pt x="753" y="575"/>
                  </a:lnTo>
                  <a:lnTo>
                    <a:pt x="762" y="573"/>
                  </a:lnTo>
                  <a:lnTo>
                    <a:pt x="769" y="569"/>
                  </a:lnTo>
                  <a:lnTo>
                    <a:pt x="775" y="566"/>
                  </a:lnTo>
                  <a:lnTo>
                    <a:pt x="786" y="558"/>
                  </a:lnTo>
                  <a:lnTo>
                    <a:pt x="798" y="552"/>
                  </a:lnTo>
                  <a:lnTo>
                    <a:pt x="795" y="545"/>
                  </a:lnTo>
                  <a:lnTo>
                    <a:pt x="794" y="539"/>
                  </a:lnTo>
                  <a:lnTo>
                    <a:pt x="793" y="532"/>
                  </a:lnTo>
                  <a:lnTo>
                    <a:pt x="793" y="526"/>
                  </a:lnTo>
                  <a:lnTo>
                    <a:pt x="796" y="512"/>
                  </a:lnTo>
                  <a:lnTo>
                    <a:pt x="800" y="500"/>
                  </a:lnTo>
                  <a:lnTo>
                    <a:pt x="810" y="478"/>
                  </a:lnTo>
                  <a:lnTo>
                    <a:pt x="816" y="464"/>
                  </a:lnTo>
                  <a:lnTo>
                    <a:pt x="817" y="459"/>
                  </a:lnTo>
                  <a:lnTo>
                    <a:pt x="818" y="453"/>
                  </a:lnTo>
                  <a:lnTo>
                    <a:pt x="819" y="450"/>
                  </a:lnTo>
                  <a:lnTo>
                    <a:pt x="822" y="447"/>
                  </a:lnTo>
                  <a:lnTo>
                    <a:pt x="825" y="443"/>
                  </a:lnTo>
                  <a:lnTo>
                    <a:pt x="828" y="441"/>
                  </a:lnTo>
                  <a:lnTo>
                    <a:pt x="832" y="440"/>
                  </a:lnTo>
                  <a:lnTo>
                    <a:pt x="837" y="439"/>
                  </a:lnTo>
                  <a:lnTo>
                    <a:pt x="854" y="436"/>
                  </a:lnTo>
                  <a:lnTo>
                    <a:pt x="871" y="430"/>
                  </a:lnTo>
                  <a:lnTo>
                    <a:pt x="876" y="427"/>
                  </a:lnTo>
                  <a:lnTo>
                    <a:pt x="879" y="421"/>
                  </a:lnTo>
                  <a:lnTo>
                    <a:pt x="880" y="416"/>
                  </a:lnTo>
                  <a:lnTo>
                    <a:pt x="882" y="410"/>
                  </a:lnTo>
                  <a:lnTo>
                    <a:pt x="880" y="397"/>
                  </a:lnTo>
                  <a:lnTo>
                    <a:pt x="880" y="384"/>
                  </a:lnTo>
                  <a:lnTo>
                    <a:pt x="883" y="379"/>
                  </a:lnTo>
                  <a:lnTo>
                    <a:pt x="886" y="374"/>
                  </a:lnTo>
                  <a:lnTo>
                    <a:pt x="890" y="370"/>
                  </a:lnTo>
                  <a:lnTo>
                    <a:pt x="896" y="367"/>
                  </a:lnTo>
                  <a:lnTo>
                    <a:pt x="906" y="360"/>
                  </a:lnTo>
                  <a:lnTo>
                    <a:pt x="918" y="355"/>
                  </a:lnTo>
                  <a:lnTo>
                    <a:pt x="929" y="348"/>
                  </a:lnTo>
                  <a:lnTo>
                    <a:pt x="939" y="341"/>
                  </a:lnTo>
                  <a:lnTo>
                    <a:pt x="942" y="338"/>
                  </a:lnTo>
                  <a:lnTo>
                    <a:pt x="945" y="334"/>
                  </a:lnTo>
                  <a:lnTo>
                    <a:pt x="947" y="328"/>
                  </a:lnTo>
                  <a:lnTo>
                    <a:pt x="947" y="323"/>
                  </a:lnTo>
                  <a:lnTo>
                    <a:pt x="947" y="311"/>
                  </a:lnTo>
                  <a:lnTo>
                    <a:pt x="945" y="302"/>
                  </a:lnTo>
                  <a:lnTo>
                    <a:pt x="943" y="293"/>
                  </a:lnTo>
                  <a:lnTo>
                    <a:pt x="940" y="287"/>
                  </a:lnTo>
                  <a:lnTo>
                    <a:pt x="933" y="273"/>
                  </a:lnTo>
                  <a:lnTo>
                    <a:pt x="927" y="258"/>
                  </a:lnTo>
                  <a:lnTo>
                    <a:pt x="931" y="256"/>
                  </a:lnTo>
                  <a:lnTo>
                    <a:pt x="936" y="250"/>
                  </a:lnTo>
                  <a:lnTo>
                    <a:pt x="942" y="244"/>
                  </a:lnTo>
                  <a:lnTo>
                    <a:pt x="947" y="235"/>
                  </a:lnTo>
                  <a:lnTo>
                    <a:pt x="953" y="225"/>
                  </a:lnTo>
                  <a:lnTo>
                    <a:pt x="956" y="216"/>
                  </a:lnTo>
                  <a:lnTo>
                    <a:pt x="959" y="207"/>
                  </a:lnTo>
                  <a:lnTo>
                    <a:pt x="961" y="199"/>
                  </a:lnTo>
                  <a:lnTo>
                    <a:pt x="961" y="188"/>
                  </a:lnTo>
                  <a:lnTo>
                    <a:pt x="963" y="178"/>
                  </a:lnTo>
                  <a:lnTo>
                    <a:pt x="965" y="171"/>
                  </a:lnTo>
                  <a:lnTo>
                    <a:pt x="967" y="165"/>
                  </a:lnTo>
                  <a:lnTo>
                    <a:pt x="971" y="160"/>
                  </a:lnTo>
                  <a:lnTo>
                    <a:pt x="975" y="156"/>
                  </a:lnTo>
                  <a:lnTo>
                    <a:pt x="979" y="154"/>
                  </a:lnTo>
                  <a:lnTo>
                    <a:pt x="982" y="151"/>
                  </a:lnTo>
                  <a:lnTo>
                    <a:pt x="987" y="147"/>
                  </a:lnTo>
                  <a:lnTo>
                    <a:pt x="991" y="145"/>
                  </a:lnTo>
                  <a:lnTo>
                    <a:pt x="995" y="142"/>
                  </a:lnTo>
                  <a:lnTo>
                    <a:pt x="998" y="137"/>
                  </a:lnTo>
                  <a:lnTo>
                    <a:pt x="1000" y="132"/>
                  </a:lnTo>
                  <a:lnTo>
                    <a:pt x="1001" y="125"/>
                  </a:lnTo>
                  <a:lnTo>
                    <a:pt x="1002" y="118"/>
                  </a:lnTo>
                  <a:lnTo>
                    <a:pt x="1002" y="108"/>
                  </a:lnTo>
                  <a:lnTo>
                    <a:pt x="1001" y="101"/>
                  </a:lnTo>
                  <a:lnTo>
                    <a:pt x="999" y="95"/>
                  </a:lnTo>
                  <a:lnTo>
                    <a:pt x="997" y="89"/>
                  </a:lnTo>
                  <a:lnTo>
                    <a:pt x="995" y="84"/>
                  </a:lnTo>
                  <a:lnTo>
                    <a:pt x="991" y="79"/>
                  </a:lnTo>
                  <a:lnTo>
                    <a:pt x="988" y="75"/>
                  </a:lnTo>
                  <a:lnTo>
                    <a:pt x="985" y="71"/>
                  </a:lnTo>
                  <a:lnTo>
                    <a:pt x="980" y="67"/>
                  </a:lnTo>
                  <a:lnTo>
                    <a:pt x="970" y="62"/>
                  </a:lnTo>
                  <a:lnTo>
                    <a:pt x="959" y="57"/>
                  </a:lnTo>
                  <a:lnTo>
                    <a:pt x="947" y="55"/>
                  </a:lnTo>
                  <a:lnTo>
                    <a:pt x="934" y="53"/>
                  </a:lnTo>
                  <a:lnTo>
                    <a:pt x="906" y="53"/>
                  </a:lnTo>
                  <a:lnTo>
                    <a:pt x="876" y="54"/>
                  </a:lnTo>
                  <a:lnTo>
                    <a:pt x="846" y="55"/>
                  </a:lnTo>
                  <a:lnTo>
                    <a:pt x="819" y="56"/>
                  </a:lnTo>
                  <a:lnTo>
                    <a:pt x="810" y="56"/>
                  </a:lnTo>
                  <a:lnTo>
                    <a:pt x="802" y="54"/>
                  </a:lnTo>
                  <a:lnTo>
                    <a:pt x="791" y="52"/>
                  </a:lnTo>
                  <a:lnTo>
                    <a:pt x="781" y="49"/>
                  </a:lnTo>
                  <a:lnTo>
                    <a:pt x="758" y="41"/>
                  </a:lnTo>
                  <a:lnTo>
                    <a:pt x="734" y="32"/>
                  </a:lnTo>
                  <a:lnTo>
                    <a:pt x="709" y="23"/>
                  </a:lnTo>
                  <a:lnTo>
                    <a:pt x="686" y="16"/>
                  </a:lnTo>
                  <a:lnTo>
                    <a:pt x="675" y="12"/>
                  </a:lnTo>
                  <a:lnTo>
                    <a:pt x="666" y="10"/>
                  </a:lnTo>
                  <a:lnTo>
                    <a:pt x="657" y="8"/>
                  </a:lnTo>
                  <a:lnTo>
                    <a:pt x="648" y="8"/>
                  </a:lnTo>
                  <a:lnTo>
                    <a:pt x="638" y="8"/>
                  </a:lnTo>
                  <a:lnTo>
                    <a:pt x="629" y="10"/>
                  </a:lnTo>
                  <a:lnTo>
                    <a:pt x="621" y="12"/>
                  </a:lnTo>
                  <a:lnTo>
                    <a:pt x="614" y="16"/>
                  </a:lnTo>
                  <a:lnTo>
                    <a:pt x="606" y="18"/>
                  </a:lnTo>
                  <a:lnTo>
                    <a:pt x="600" y="21"/>
                  </a:lnTo>
                  <a:lnTo>
                    <a:pt x="593" y="22"/>
                  </a:lnTo>
                  <a:lnTo>
                    <a:pt x="587" y="23"/>
                  </a:lnTo>
                  <a:lnTo>
                    <a:pt x="584" y="28"/>
                  </a:lnTo>
                  <a:lnTo>
                    <a:pt x="581" y="32"/>
                  </a:lnTo>
                  <a:lnTo>
                    <a:pt x="575" y="37"/>
                  </a:lnTo>
                  <a:lnTo>
                    <a:pt x="567" y="41"/>
                  </a:lnTo>
                  <a:lnTo>
                    <a:pt x="558" y="45"/>
                  </a:lnTo>
                  <a:lnTo>
                    <a:pt x="550" y="49"/>
                  </a:lnTo>
                  <a:lnTo>
                    <a:pt x="543" y="51"/>
                  </a:lnTo>
                  <a:lnTo>
                    <a:pt x="537" y="52"/>
                  </a:lnTo>
                  <a:lnTo>
                    <a:pt x="537" y="52"/>
                  </a:lnTo>
                  <a:lnTo>
                    <a:pt x="537" y="52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3991281" y="2085747"/>
              <a:ext cx="49187" cy="20590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14" y="34"/>
                </a:cxn>
                <a:cxn ang="0">
                  <a:pos x="33" y="20"/>
                </a:cxn>
                <a:cxn ang="0">
                  <a:pos x="45" y="12"/>
                </a:cxn>
                <a:cxn ang="0">
                  <a:pos x="58" y="7"/>
                </a:cxn>
                <a:cxn ang="0">
                  <a:pos x="64" y="5"/>
                </a:cxn>
                <a:cxn ang="0">
                  <a:pos x="72" y="3"/>
                </a:cxn>
                <a:cxn ang="0">
                  <a:pos x="81" y="2"/>
                </a:cxn>
                <a:cxn ang="0">
                  <a:pos x="90" y="0"/>
                </a:cxn>
                <a:cxn ang="0">
                  <a:pos x="122" y="0"/>
                </a:cxn>
                <a:cxn ang="0">
                  <a:pos x="148" y="0"/>
                </a:cxn>
                <a:cxn ang="0">
                  <a:pos x="153" y="0"/>
                </a:cxn>
                <a:cxn ang="0">
                  <a:pos x="158" y="2"/>
                </a:cxn>
                <a:cxn ang="0">
                  <a:pos x="161" y="4"/>
                </a:cxn>
                <a:cxn ang="0">
                  <a:pos x="164" y="5"/>
                </a:cxn>
                <a:cxn ang="0">
                  <a:pos x="166" y="8"/>
                </a:cxn>
                <a:cxn ang="0">
                  <a:pos x="169" y="10"/>
                </a:cxn>
                <a:cxn ang="0">
                  <a:pos x="169" y="15"/>
                </a:cxn>
                <a:cxn ang="0">
                  <a:pos x="170" y="19"/>
                </a:cxn>
                <a:cxn ang="0">
                  <a:pos x="170" y="23"/>
                </a:cxn>
                <a:cxn ang="0">
                  <a:pos x="169" y="28"/>
                </a:cxn>
                <a:cxn ang="0">
                  <a:pos x="166" y="32"/>
                </a:cxn>
                <a:cxn ang="0">
                  <a:pos x="164" y="38"/>
                </a:cxn>
                <a:cxn ang="0">
                  <a:pos x="162" y="42"/>
                </a:cxn>
                <a:cxn ang="0">
                  <a:pos x="159" y="46"/>
                </a:cxn>
                <a:cxn ang="0">
                  <a:pos x="155" y="51"/>
                </a:cxn>
                <a:cxn ang="0">
                  <a:pos x="150" y="55"/>
                </a:cxn>
                <a:cxn ang="0">
                  <a:pos x="145" y="59"/>
                </a:cxn>
                <a:cxn ang="0">
                  <a:pos x="140" y="62"/>
                </a:cxn>
                <a:cxn ang="0">
                  <a:pos x="133" y="65"/>
                </a:cxn>
                <a:cxn ang="0">
                  <a:pos x="127" y="68"/>
                </a:cxn>
                <a:cxn ang="0">
                  <a:pos x="120" y="71"/>
                </a:cxn>
                <a:cxn ang="0">
                  <a:pos x="111" y="72"/>
                </a:cxn>
                <a:cxn ang="0">
                  <a:pos x="104" y="73"/>
                </a:cxn>
                <a:cxn ang="0">
                  <a:pos x="95" y="73"/>
                </a:cxn>
                <a:cxn ang="0">
                  <a:pos x="75" y="73"/>
                </a:cxn>
                <a:cxn ang="0">
                  <a:pos x="58" y="73"/>
                </a:cxn>
                <a:cxn ang="0">
                  <a:pos x="41" y="71"/>
                </a:cxn>
                <a:cxn ang="0">
                  <a:pos x="27" y="68"/>
                </a:cxn>
                <a:cxn ang="0">
                  <a:pos x="22" y="67"/>
                </a:cxn>
                <a:cxn ang="0">
                  <a:pos x="16" y="65"/>
                </a:cxn>
                <a:cxn ang="0">
                  <a:pos x="11" y="63"/>
                </a:cxn>
                <a:cxn ang="0">
                  <a:pos x="7" y="60"/>
                </a:cxn>
                <a:cxn ang="0">
                  <a:pos x="4" y="57"/>
                </a:cxn>
                <a:cxn ang="0">
                  <a:pos x="1" y="53"/>
                </a:cxn>
                <a:cxn ang="0">
                  <a:pos x="0" y="50"/>
                </a:cxn>
                <a:cxn ang="0">
                  <a:pos x="0" y="44"/>
                </a:cxn>
              </a:cxnLst>
              <a:rect l="0" t="0" r="r" b="b"/>
              <a:pathLst>
                <a:path w="170" h="73">
                  <a:moveTo>
                    <a:pt x="0" y="44"/>
                  </a:moveTo>
                  <a:lnTo>
                    <a:pt x="14" y="34"/>
                  </a:lnTo>
                  <a:lnTo>
                    <a:pt x="33" y="20"/>
                  </a:lnTo>
                  <a:lnTo>
                    <a:pt x="45" y="12"/>
                  </a:lnTo>
                  <a:lnTo>
                    <a:pt x="58" y="7"/>
                  </a:lnTo>
                  <a:lnTo>
                    <a:pt x="64" y="5"/>
                  </a:lnTo>
                  <a:lnTo>
                    <a:pt x="72" y="3"/>
                  </a:lnTo>
                  <a:lnTo>
                    <a:pt x="81" y="2"/>
                  </a:lnTo>
                  <a:lnTo>
                    <a:pt x="90" y="0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53" y="0"/>
                  </a:lnTo>
                  <a:lnTo>
                    <a:pt x="158" y="2"/>
                  </a:lnTo>
                  <a:lnTo>
                    <a:pt x="161" y="4"/>
                  </a:lnTo>
                  <a:lnTo>
                    <a:pt x="164" y="5"/>
                  </a:lnTo>
                  <a:lnTo>
                    <a:pt x="166" y="8"/>
                  </a:lnTo>
                  <a:lnTo>
                    <a:pt x="169" y="10"/>
                  </a:lnTo>
                  <a:lnTo>
                    <a:pt x="169" y="15"/>
                  </a:lnTo>
                  <a:lnTo>
                    <a:pt x="170" y="19"/>
                  </a:lnTo>
                  <a:lnTo>
                    <a:pt x="170" y="23"/>
                  </a:lnTo>
                  <a:lnTo>
                    <a:pt x="169" y="28"/>
                  </a:lnTo>
                  <a:lnTo>
                    <a:pt x="166" y="32"/>
                  </a:lnTo>
                  <a:lnTo>
                    <a:pt x="164" y="38"/>
                  </a:lnTo>
                  <a:lnTo>
                    <a:pt x="162" y="42"/>
                  </a:lnTo>
                  <a:lnTo>
                    <a:pt x="159" y="46"/>
                  </a:lnTo>
                  <a:lnTo>
                    <a:pt x="155" y="51"/>
                  </a:lnTo>
                  <a:lnTo>
                    <a:pt x="150" y="55"/>
                  </a:lnTo>
                  <a:lnTo>
                    <a:pt x="145" y="59"/>
                  </a:lnTo>
                  <a:lnTo>
                    <a:pt x="140" y="62"/>
                  </a:lnTo>
                  <a:lnTo>
                    <a:pt x="133" y="65"/>
                  </a:lnTo>
                  <a:lnTo>
                    <a:pt x="127" y="68"/>
                  </a:lnTo>
                  <a:lnTo>
                    <a:pt x="120" y="71"/>
                  </a:lnTo>
                  <a:lnTo>
                    <a:pt x="111" y="72"/>
                  </a:lnTo>
                  <a:lnTo>
                    <a:pt x="104" y="73"/>
                  </a:lnTo>
                  <a:lnTo>
                    <a:pt x="95" y="73"/>
                  </a:lnTo>
                  <a:lnTo>
                    <a:pt x="75" y="73"/>
                  </a:lnTo>
                  <a:lnTo>
                    <a:pt x="58" y="73"/>
                  </a:lnTo>
                  <a:lnTo>
                    <a:pt x="41" y="71"/>
                  </a:lnTo>
                  <a:lnTo>
                    <a:pt x="27" y="68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1" y="63"/>
                  </a:lnTo>
                  <a:lnTo>
                    <a:pt x="7" y="60"/>
                  </a:lnTo>
                  <a:lnTo>
                    <a:pt x="4" y="57"/>
                  </a:lnTo>
                  <a:lnTo>
                    <a:pt x="1" y="53"/>
                  </a:lnTo>
                  <a:lnTo>
                    <a:pt x="0" y="5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3991281" y="2085747"/>
              <a:ext cx="49187" cy="20590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14" y="34"/>
                </a:cxn>
                <a:cxn ang="0">
                  <a:pos x="33" y="20"/>
                </a:cxn>
                <a:cxn ang="0">
                  <a:pos x="45" y="12"/>
                </a:cxn>
                <a:cxn ang="0">
                  <a:pos x="58" y="7"/>
                </a:cxn>
                <a:cxn ang="0">
                  <a:pos x="64" y="5"/>
                </a:cxn>
                <a:cxn ang="0">
                  <a:pos x="72" y="3"/>
                </a:cxn>
                <a:cxn ang="0">
                  <a:pos x="81" y="2"/>
                </a:cxn>
                <a:cxn ang="0">
                  <a:pos x="90" y="0"/>
                </a:cxn>
                <a:cxn ang="0">
                  <a:pos x="122" y="0"/>
                </a:cxn>
                <a:cxn ang="0">
                  <a:pos x="148" y="0"/>
                </a:cxn>
                <a:cxn ang="0">
                  <a:pos x="153" y="0"/>
                </a:cxn>
                <a:cxn ang="0">
                  <a:pos x="158" y="2"/>
                </a:cxn>
                <a:cxn ang="0">
                  <a:pos x="161" y="4"/>
                </a:cxn>
                <a:cxn ang="0">
                  <a:pos x="164" y="5"/>
                </a:cxn>
                <a:cxn ang="0">
                  <a:pos x="166" y="8"/>
                </a:cxn>
                <a:cxn ang="0">
                  <a:pos x="169" y="10"/>
                </a:cxn>
                <a:cxn ang="0">
                  <a:pos x="169" y="15"/>
                </a:cxn>
                <a:cxn ang="0">
                  <a:pos x="170" y="19"/>
                </a:cxn>
                <a:cxn ang="0">
                  <a:pos x="170" y="23"/>
                </a:cxn>
                <a:cxn ang="0">
                  <a:pos x="169" y="28"/>
                </a:cxn>
                <a:cxn ang="0">
                  <a:pos x="166" y="32"/>
                </a:cxn>
                <a:cxn ang="0">
                  <a:pos x="164" y="38"/>
                </a:cxn>
                <a:cxn ang="0">
                  <a:pos x="162" y="42"/>
                </a:cxn>
                <a:cxn ang="0">
                  <a:pos x="159" y="46"/>
                </a:cxn>
                <a:cxn ang="0">
                  <a:pos x="155" y="51"/>
                </a:cxn>
                <a:cxn ang="0">
                  <a:pos x="150" y="55"/>
                </a:cxn>
                <a:cxn ang="0">
                  <a:pos x="145" y="59"/>
                </a:cxn>
                <a:cxn ang="0">
                  <a:pos x="140" y="62"/>
                </a:cxn>
                <a:cxn ang="0">
                  <a:pos x="133" y="65"/>
                </a:cxn>
                <a:cxn ang="0">
                  <a:pos x="127" y="68"/>
                </a:cxn>
                <a:cxn ang="0">
                  <a:pos x="120" y="71"/>
                </a:cxn>
                <a:cxn ang="0">
                  <a:pos x="111" y="72"/>
                </a:cxn>
                <a:cxn ang="0">
                  <a:pos x="104" y="73"/>
                </a:cxn>
                <a:cxn ang="0">
                  <a:pos x="95" y="73"/>
                </a:cxn>
                <a:cxn ang="0">
                  <a:pos x="75" y="73"/>
                </a:cxn>
                <a:cxn ang="0">
                  <a:pos x="58" y="73"/>
                </a:cxn>
                <a:cxn ang="0">
                  <a:pos x="41" y="71"/>
                </a:cxn>
                <a:cxn ang="0">
                  <a:pos x="27" y="68"/>
                </a:cxn>
                <a:cxn ang="0">
                  <a:pos x="22" y="67"/>
                </a:cxn>
                <a:cxn ang="0">
                  <a:pos x="16" y="65"/>
                </a:cxn>
                <a:cxn ang="0">
                  <a:pos x="11" y="63"/>
                </a:cxn>
                <a:cxn ang="0">
                  <a:pos x="7" y="60"/>
                </a:cxn>
                <a:cxn ang="0">
                  <a:pos x="4" y="57"/>
                </a:cxn>
                <a:cxn ang="0">
                  <a:pos x="1" y="53"/>
                </a:cxn>
                <a:cxn ang="0">
                  <a:pos x="0" y="50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0" y="44"/>
                </a:cxn>
              </a:cxnLst>
              <a:rect l="0" t="0" r="r" b="b"/>
              <a:pathLst>
                <a:path w="170" h="73">
                  <a:moveTo>
                    <a:pt x="0" y="44"/>
                  </a:moveTo>
                  <a:lnTo>
                    <a:pt x="14" y="34"/>
                  </a:lnTo>
                  <a:lnTo>
                    <a:pt x="33" y="20"/>
                  </a:lnTo>
                  <a:lnTo>
                    <a:pt x="45" y="12"/>
                  </a:lnTo>
                  <a:lnTo>
                    <a:pt x="58" y="7"/>
                  </a:lnTo>
                  <a:lnTo>
                    <a:pt x="64" y="5"/>
                  </a:lnTo>
                  <a:lnTo>
                    <a:pt x="72" y="3"/>
                  </a:lnTo>
                  <a:lnTo>
                    <a:pt x="81" y="2"/>
                  </a:lnTo>
                  <a:lnTo>
                    <a:pt x="90" y="0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53" y="0"/>
                  </a:lnTo>
                  <a:lnTo>
                    <a:pt x="158" y="2"/>
                  </a:lnTo>
                  <a:lnTo>
                    <a:pt x="161" y="4"/>
                  </a:lnTo>
                  <a:lnTo>
                    <a:pt x="164" y="5"/>
                  </a:lnTo>
                  <a:lnTo>
                    <a:pt x="166" y="8"/>
                  </a:lnTo>
                  <a:lnTo>
                    <a:pt x="169" y="10"/>
                  </a:lnTo>
                  <a:lnTo>
                    <a:pt x="169" y="15"/>
                  </a:lnTo>
                  <a:lnTo>
                    <a:pt x="170" y="19"/>
                  </a:lnTo>
                  <a:lnTo>
                    <a:pt x="170" y="23"/>
                  </a:lnTo>
                  <a:lnTo>
                    <a:pt x="169" y="28"/>
                  </a:lnTo>
                  <a:lnTo>
                    <a:pt x="166" y="32"/>
                  </a:lnTo>
                  <a:lnTo>
                    <a:pt x="164" y="38"/>
                  </a:lnTo>
                  <a:lnTo>
                    <a:pt x="162" y="42"/>
                  </a:lnTo>
                  <a:lnTo>
                    <a:pt x="159" y="46"/>
                  </a:lnTo>
                  <a:lnTo>
                    <a:pt x="155" y="51"/>
                  </a:lnTo>
                  <a:lnTo>
                    <a:pt x="150" y="55"/>
                  </a:lnTo>
                  <a:lnTo>
                    <a:pt x="145" y="59"/>
                  </a:lnTo>
                  <a:lnTo>
                    <a:pt x="140" y="62"/>
                  </a:lnTo>
                  <a:lnTo>
                    <a:pt x="133" y="65"/>
                  </a:lnTo>
                  <a:lnTo>
                    <a:pt x="127" y="68"/>
                  </a:lnTo>
                  <a:lnTo>
                    <a:pt x="120" y="71"/>
                  </a:lnTo>
                  <a:lnTo>
                    <a:pt x="111" y="72"/>
                  </a:lnTo>
                  <a:lnTo>
                    <a:pt x="104" y="73"/>
                  </a:lnTo>
                  <a:lnTo>
                    <a:pt x="95" y="73"/>
                  </a:lnTo>
                  <a:lnTo>
                    <a:pt x="75" y="73"/>
                  </a:lnTo>
                  <a:lnTo>
                    <a:pt x="58" y="73"/>
                  </a:lnTo>
                  <a:lnTo>
                    <a:pt x="41" y="71"/>
                  </a:lnTo>
                  <a:lnTo>
                    <a:pt x="27" y="68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1" y="63"/>
                  </a:lnTo>
                  <a:lnTo>
                    <a:pt x="7" y="60"/>
                  </a:lnTo>
                  <a:lnTo>
                    <a:pt x="4" y="57"/>
                  </a:lnTo>
                  <a:lnTo>
                    <a:pt x="1" y="53"/>
                  </a:lnTo>
                  <a:lnTo>
                    <a:pt x="0" y="50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3921504" y="2054863"/>
              <a:ext cx="77784" cy="41180"/>
            </a:xfrm>
            <a:custGeom>
              <a:avLst/>
              <a:gdLst/>
              <a:ahLst/>
              <a:cxnLst>
                <a:cxn ang="0">
                  <a:pos x="81" y="16"/>
                </a:cxn>
                <a:cxn ang="0">
                  <a:pos x="54" y="21"/>
                </a:cxn>
                <a:cxn ang="0">
                  <a:pos x="37" y="26"/>
                </a:cxn>
                <a:cxn ang="0">
                  <a:pos x="23" y="34"/>
                </a:cxn>
                <a:cxn ang="0">
                  <a:pos x="12" y="43"/>
                </a:cxn>
                <a:cxn ang="0">
                  <a:pos x="4" y="55"/>
                </a:cxn>
                <a:cxn ang="0">
                  <a:pos x="1" y="69"/>
                </a:cxn>
                <a:cxn ang="0">
                  <a:pos x="0" y="81"/>
                </a:cxn>
                <a:cxn ang="0">
                  <a:pos x="3" y="90"/>
                </a:cxn>
                <a:cxn ang="0">
                  <a:pos x="11" y="101"/>
                </a:cxn>
                <a:cxn ang="0">
                  <a:pos x="27" y="114"/>
                </a:cxn>
                <a:cxn ang="0">
                  <a:pos x="49" y="125"/>
                </a:cxn>
                <a:cxn ang="0">
                  <a:pos x="88" y="136"/>
                </a:cxn>
                <a:cxn ang="0">
                  <a:pos x="136" y="144"/>
                </a:cxn>
                <a:cxn ang="0">
                  <a:pos x="160" y="144"/>
                </a:cxn>
                <a:cxn ang="0">
                  <a:pos x="173" y="139"/>
                </a:cxn>
                <a:cxn ang="0">
                  <a:pos x="202" y="125"/>
                </a:cxn>
                <a:cxn ang="0">
                  <a:pos x="232" y="106"/>
                </a:cxn>
                <a:cxn ang="0">
                  <a:pos x="250" y="92"/>
                </a:cxn>
                <a:cxn ang="0">
                  <a:pos x="264" y="78"/>
                </a:cxn>
                <a:cxn ang="0">
                  <a:pos x="272" y="65"/>
                </a:cxn>
                <a:cxn ang="0">
                  <a:pos x="273" y="53"/>
                </a:cxn>
                <a:cxn ang="0">
                  <a:pos x="269" y="41"/>
                </a:cxn>
                <a:cxn ang="0">
                  <a:pos x="258" y="25"/>
                </a:cxn>
                <a:cxn ang="0">
                  <a:pos x="237" y="10"/>
                </a:cxn>
                <a:cxn ang="0">
                  <a:pos x="217" y="1"/>
                </a:cxn>
                <a:cxn ang="0">
                  <a:pos x="203" y="0"/>
                </a:cxn>
                <a:cxn ang="0">
                  <a:pos x="192" y="2"/>
                </a:cxn>
                <a:cxn ang="0">
                  <a:pos x="178" y="10"/>
                </a:cxn>
                <a:cxn ang="0">
                  <a:pos x="162" y="21"/>
                </a:cxn>
                <a:cxn ang="0">
                  <a:pos x="151" y="27"/>
                </a:cxn>
                <a:cxn ang="0">
                  <a:pos x="141" y="31"/>
                </a:cxn>
                <a:cxn ang="0">
                  <a:pos x="133" y="30"/>
                </a:cxn>
                <a:cxn ang="0">
                  <a:pos x="124" y="25"/>
                </a:cxn>
                <a:cxn ang="0">
                  <a:pos x="114" y="20"/>
                </a:cxn>
                <a:cxn ang="0">
                  <a:pos x="105" y="15"/>
                </a:cxn>
              </a:cxnLst>
              <a:rect l="0" t="0" r="r" b="b"/>
              <a:pathLst>
                <a:path w="273" h="144">
                  <a:moveTo>
                    <a:pt x="101" y="15"/>
                  </a:moveTo>
                  <a:lnTo>
                    <a:pt x="81" y="16"/>
                  </a:lnTo>
                  <a:lnTo>
                    <a:pt x="63" y="19"/>
                  </a:lnTo>
                  <a:lnTo>
                    <a:pt x="54" y="21"/>
                  </a:lnTo>
                  <a:lnTo>
                    <a:pt x="45" y="23"/>
                  </a:lnTo>
                  <a:lnTo>
                    <a:pt x="37" y="26"/>
                  </a:lnTo>
                  <a:lnTo>
                    <a:pt x="30" y="30"/>
                  </a:lnTo>
                  <a:lnTo>
                    <a:pt x="23" y="34"/>
                  </a:lnTo>
                  <a:lnTo>
                    <a:pt x="18" y="38"/>
                  </a:lnTo>
                  <a:lnTo>
                    <a:pt x="12" y="43"/>
                  </a:lnTo>
                  <a:lnTo>
                    <a:pt x="8" y="49"/>
                  </a:lnTo>
                  <a:lnTo>
                    <a:pt x="4" y="55"/>
                  </a:lnTo>
                  <a:lnTo>
                    <a:pt x="2" y="61"/>
                  </a:lnTo>
                  <a:lnTo>
                    <a:pt x="1" y="69"/>
                  </a:lnTo>
                  <a:lnTo>
                    <a:pt x="0" y="77"/>
                  </a:lnTo>
                  <a:lnTo>
                    <a:pt x="0" y="81"/>
                  </a:lnTo>
                  <a:lnTo>
                    <a:pt x="1" y="86"/>
                  </a:lnTo>
                  <a:lnTo>
                    <a:pt x="3" y="90"/>
                  </a:lnTo>
                  <a:lnTo>
                    <a:pt x="6" y="94"/>
                  </a:lnTo>
                  <a:lnTo>
                    <a:pt x="11" y="101"/>
                  </a:lnTo>
                  <a:lnTo>
                    <a:pt x="19" y="109"/>
                  </a:lnTo>
                  <a:lnTo>
                    <a:pt x="27" y="114"/>
                  </a:lnTo>
                  <a:lnTo>
                    <a:pt x="38" y="119"/>
                  </a:lnTo>
                  <a:lnTo>
                    <a:pt x="49" y="125"/>
                  </a:lnTo>
                  <a:lnTo>
                    <a:pt x="63" y="129"/>
                  </a:lnTo>
                  <a:lnTo>
                    <a:pt x="88" y="136"/>
                  </a:lnTo>
                  <a:lnTo>
                    <a:pt x="113" y="140"/>
                  </a:lnTo>
                  <a:lnTo>
                    <a:pt x="136" y="144"/>
                  </a:lnTo>
                  <a:lnTo>
                    <a:pt x="155" y="144"/>
                  </a:lnTo>
                  <a:lnTo>
                    <a:pt x="160" y="144"/>
                  </a:lnTo>
                  <a:lnTo>
                    <a:pt x="166" y="141"/>
                  </a:lnTo>
                  <a:lnTo>
                    <a:pt x="173" y="139"/>
                  </a:lnTo>
                  <a:lnTo>
                    <a:pt x="182" y="135"/>
                  </a:lnTo>
                  <a:lnTo>
                    <a:pt x="202" y="125"/>
                  </a:lnTo>
                  <a:lnTo>
                    <a:pt x="222" y="113"/>
                  </a:lnTo>
                  <a:lnTo>
                    <a:pt x="232" y="106"/>
                  </a:lnTo>
                  <a:lnTo>
                    <a:pt x="241" y="100"/>
                  </a:lnTo>
                  <a:lnTo>
                    <a:pt x="250" y="92"/>
                  </a:lnTo>
                  <a:lnTo>
                    <a:pt x="258" y="86"/>
                  </a:lnTo>
                  <a:lnTo>
                    <a:pt x="264" y="78"/>
                  </a:lnTo>
                  <a:lnTo>
                    <a:pt x="270" y="71"/>
                  </a:lnTo>
                  <a:lnTo>
                    <a:pt x="272" y="65"/>
                  </a:lnTo>
                  <a:lnTo>
                    <a:pt x="273" y="59"/>
                  </a:lnTo>
                  <a:lnTo>
                    <a:pt x="273" y="53"/>
                  </a:lnTo>
                  <a:lnTo>
                    <a:pt x="272" y="47"/>
                  </a:lnTo>
                  <a:lnTo>
                    <a:pt x="269" y="41"/>
                  </a:lnTo>
                  <a:lnTo>
                    <a:pt x="266" y="35"/>
                  </a:lnTo>
                  <a:lnTo>
                    <a:pt x="258" y="25"/>
                  </a:lnTo>
                  <a:lnTo>
                    <a:pt x="248" y="16"/>
                  </a:lnTo>
                  <a:lnTo>
                    <a:pt x="237" y="10"/>
                  </a:lnTo>
                  <a:lnTo>
                    <a:pt x="227" y="4"/>
                  </a:lnTo>
                  <a:lnTo>
                    <a:pt x="217" y="1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196" y="1"/>
                  </a:lnTo>
                  <a:lnTo>
                    <a:pt x="192" y="2"/>
                  </a:lnTo>
                  <a:lnTo>
                    <a:pt x="186" y="4"/>
                  </a:lnTo>
                  <a:lnTo>
                    <a:pt x="178" y="10"/>
                  </a:lnTo>
                  <a:lnTo>
                    <a:pt x="170" y="15"/>
                  </a:lnTo>
                  <a:lnTo>
                    <a:pt x="162" y="21"/>
                  </a:lnTo>
                  <a:lnTo>
                    <a:pt x="155" y="25"/>
                  </a:lnTo>
                  <a:lnTo>
                    <a:pt x="151" y="27"/>
                  </a:lnTo>
                  <a:lnTo>
                    <a:pt x="147" y="30"/>
                  </a:lnTo>
                  <a:lnTo>
                    <a:pt x="141" y="31"/>
                  </a:lnTo>
                  <a:lnTo>
                    <a:pt x="137" y="31"/>
                  </a:lnTo>
                  <a:lnTo>
                    <a:pt x="133" y="30"/>
                  </a:lnTo>
                  <a:lnTo>
                    <a:pt x="128" y="28"/>
                  </a:lnTo>
                  <a:lnTo>
                    <a:pt x="124" y="25"/>
                  </a:lnTo>
                  <a:lnTo>
                    <a:pt x="118" y="23"/>
                  </a:lnTo>
                  <a:lnTo>
                    <a:pt x="114" y="20"/>
                  </a:lnTo>
                  <a:lnTo>
                    <a:pt x="110" y="18"/>
                  </a:lnTo>
                  <a:lnTo>
                    <a:pt x="105" y="15"/>
                  </a:lnTo>
                  <a:lnTo>
                    <a:pt x="101" y="15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3921504" y="2054863"/>
              <a:ext cx="77784" cy="41180"/>
            </a:xfrm>
            <a:custGeom>
              <a:avLst/>
              <a:gdLst/>
              <a:ahLst/>
              <a:cxnLst>
                <a:cxn ang="0">
                  <a:pos x="81" y="16"/>
                </a:cxn>
                <a:cxn ang="0">
                  <a:pos x="54" y="21"/>
                </a:cxn>
                <a:cxn ang="0">
                  <a:pos x="37" y="26"/>
                </a:cxn>
                <a:cxn ang="0">
                  <a:pos x="23" y="34"/>
                </a:cxn>
                <a:cxn ang="0">
                  <a:pos x="12" y="43"/>
                </a:cxn>
                <a:cxn ang="0">
                  <a:pos x="4" y="55"/>
                </a:cxn>
                <a:cxn ang="0">
                  <a:pos x="1" y="69"/>
                </a:cxn>
                <a:cxn ang="0">
                  <a:pos x="0" y="81"/>
                </a:cxn>
                <a:cxn ang="0">
                  <a:pos x="3" y="90"/>
                </a:cxn>
                <a:cxn ang="0">
                  <a:pos x="11" y="101"/>
                </a:cxn>
                <a:cxn ang="0">
                  <a:pos x="27" y="114"/>
                </a:cxn>
                <a:cxn ang="0">
                  <a:pos x="49" y="125"/>
                </a:cxn>
                <a:cxn ang="0">
                  <a:pos x="88" y="136"/>
                </a:cxn>
                <a:cxn ang="0">
                  <a:pos x="136" y="144"/>
                </a:cxn>
                <a:cxn ang="0">
                  <a:pos x="160" y="144"/>
                </a:cxn>
                <a:cxn ang="0">
                  <a:pos x="173" y="139"/>
                </a:cxn>
                <a:cxn ang="0">
                  <a:pos x="202" y="125"/>
                </a:cxn>
                <a:cxn ang="0">
                  <a:pos x="232" y="106"/>
                </a:cxn>
                <a:cxn ang="0">
                  <a:pos x="250" y="92"/>
                </a:cxn>
                <a:cxn ang="0">
                  <a:pos x="264" y="78"/>
                </a:cxn>
                <a:cxn ang="0">
                  <a:pos x="272" y="65"/>
                </a:cxn>
                <a:cxn ang="0">
                  <a:pos x="273" y="53"/>
                </a:cxn>
                <a:cxn ang="0">
                  <a:pos x="269" y="41"/>
                </a:cxn>
                <a:cxn ang="0">
                  <a:pos x="258" y="25"/>
                </a:cxn>
                <a:cxn ang="0">
                  <a:pos x="237" y="10"/>
                </a:cxn>
                <a:cxn ang="0">
                  <a:pos x="217" y="1"/>
                </a:cxn>
                <a:cxn ang="0">
                  <a:pos x="203" y="0"/>
                </a:cxn>
                <a:cxn ang="0">
                  <a:pos x="192" y="2"/>
                </a:cxn>
                <a:cxn ang="0">
                  <a:pos x="178" y="10"/>
                </a:cxn>
                <a:cxn ang="0">
                  <a:pos x="162" y="21"/>
                </a:cxn>
                <a:cxn ang="0">
                  <a:pos x="151" y="27"/>
                </a:cxn>
                <a:cxn ang="0">
                  <a:pos x="141" y="31"/>
                </a:cxn>
                <a:cxn ang="0">
                  <a:pos x="133" y="30"/>
                </a:cxn>
                <a:cxn ang="0">
                  <a:pos x="124" y="25"/>
                </a:cxn>
                <a:cxn ang="0">
                  <a:pos x="114" y="20"/>
                </a:cxn>
                <a:cxn ang="0">
                  <a:pos x="105" y="15"/>
                </a:cxn>
                <a:cxn ang="0">
                  <a:pos x="101" y="15"/>
                </a:cxn>
              </a:cxnLst>
              <a:rect l="0" t="0" r="r" b="b"/>
              <a:pathLst>
                <a:path w="273" h="144">
                  <a:moveTo>
                    <a:pt x="101" y="15"/>
                  </a:moveTo>
                  <a:lnTo>
                    <a:pt x="81" y="16"/>
                  </a:lnTo>
                  <a:lnTo>
                    <a:pt x="63" y="19"/>
                  </a:lnTo>
                  <a:lnTo>
                    <a:pt x="54" y="21"/>
                  </a:lnTo>
                  <a:lnTo>
                    <a:pt x="45" y="23"/>
                  </a:lnTo>
                  <a:lnTo>
                    <a:pt x="37" y="26"/>
                  </a:lnTo>
                  <a:lnTo>
                    <a:pt x="30" y="30"/>
                  </a:lnTo>
                  <a:lnTo>
                    <a:pt x="23" y="34"/>
                  </a:lnTo>
                  <a:lnTo>
                    <a:pt x="18" y="38"/>
                  </a:lnTo>
                  <a:lnTo>
                    <a:pt x="12" y="43"/>
                  </a:lnTo>
                  <a:lnTo>
                    <a:pt x="8" y="49"/>
                  </a:lnTo>
                  <a:lnTo>
                    <a:pt x="4" y="55"/>
                  </a:lnTo>
                  <a:lnTo>
                    <a:pt x="2" y="61"/>
                  </a:lnTo>
                  <a:lnTo>
                    <a:pt x="1" y="69"/>
                  </a:lnTo>
                  <a:lnTo>
                    <a:pt x="0" y="77"/>
                  </a:lnTo>
                  <a:lnTo>
                    <a:pt x="0" y="81"/>
                  </a:lnTo>
                  <a:lnTo>
                    <a:pt x="1" y="86"/>
                  </a:lnTo>
                  <a:lnTo>
                    <a:pt x="3" y="90"/>
                  </a:lnTo>
                  <a:lnTo>
                    <a:pt x="6" y="94"/>
                  </a:lnTo>
                  <a:lnTo>
                    <a:pt x="11" y="101"/>
                  </a:lnTo>
                  <a:lnTo>
                    <a:pt x="19" y="109"/>
                  </a:lnTo>
                  <a:lnTo>
                    <a:pt x="27" y="114"/>
                  </a:lnTo>
                  <a:lnTo>
                    <a:pt x="38" y="119"/>
                  </a:lnTo>
                  <a:lnTo>
                    <a:pt x="49" y="125"/>
                  </a:lnTo>
                  <a:lnTo>
                    <a:pt x="63" y="129"/>
                  </a:lnTo>
                  <a:lnTo>
                    <a:pt x="88" y="136"/>
                  </a:lnTo>
                  <a:lnTo>
                    <a:pt x="113" y="140"/>
                  </a:lnTo>
                  <a:lnTo>
                    <a:pt x="136" y="144"/>
                  </a:lnTo>
                  <a:lnTo>
                    <a:pt x="155" y="144"/>
                  </a:lnTo>
                  <a:lnTo>
                    <a:pt x="160" y="144"/>
                  </a:lnTo>
                  <a:lnTo>
                    <a:pt x="166" y="141"/>
                  </a:lnTo>
                  <a:lnTo>
                    <a:pt x="173" y="139"/>
                  </a:lnTo>
                  <a:lnTo>
                    <a:pt x="182" y="135"/>
                  </a:lnTo>
                  <a:lnTo>
                    <a:pt x="202" y="125"/>
                  </a:lnTo>
                  <a:lnTo>
                    <a:pt x="222" y="113"/>
                  </a:lnTo>
                  <a:lnTo>
                    <a:pt x="232" y="106"/>
                  </a:lnTo>
                  <a:lnTo>
                    <a:pt x="241" y="100"/>
                  </a:lnTo>
                  <a:lnTo>
                    <a:pt x="250" y="92"/>
                  </a:lnTo>
                  <a:lnTo>
                    <a:pt x="258" y="86"/>
                  </a:lnTo>
                  <a:lnTo>
                    <a:pt x="264" y="78"/>
                  </a:lnTo>
                  <a:lnTo>
                    <a:pt x="270" y="71"/>
                  </a:lnTo>
                  <a:lnTo>
                    <a:pt x="272" y="65"/>
                  </a:lnTo>
                  <a:lnTo>
                    <a:pt x="273" y="59"/>
                  </a:lnTo>
                  <a:lnTo>
                    <a:pt x="273" y="53"/>
                  </a:lnTo>
                  <a:lnTo>
                    <a:pt x="272" y="47"/>
                  </a:lnTo>
                  <a:lnTo>
                    <a:pt x="269" y="41"/>
                  </a:lnTo>
                  <a:lnTo>
                    <a:pt x="266" y="35"/>
                  </a:lnTo>
                  <a:lnTo>
                    <a:pt x="258" y="25"/>
                  </a:lnTo>
                  <a:lnTo>
                    <a:pt x="248" y="16"/>
                  </a:lnTo>
                  <a:lnTo>
                    <a:pt x="237" y="10"/>
                  </a:lnTo>
                  <a:lnTo>
                    <a:pt x="227" y="4"/>
                  </a:lnTo>
                  <a:lnTo>
                    <a:pt x="217" y="1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196" y="1"/>
                  </a:lnTo>
                  <a:lnTo>
                    <a:pt x="192" y="2"/>
                  </a:lnTo>
                  <a:lnTo>
                    <a:pt x="186" y="4"/>
                  </a:lnTo>
                  <a:lnTo>
                    <a:pt x="178" y="10"/>
                  </a:lnTo>
                  <a:lnTo>
                    <a:pt x="170" y="15"/>
                  </a:lnTo>
                  <a:lnTo>
                    <a:pt x="162" y="21"/>
                  </a:lnTo>
                  <a:lnTo>
                    <a:pt x="155" y="25"/>
                  </a:lnTo>
                  <a:lnTo>
                    <a:pt x="151" y="27"/>
                  </a:lnTo>
                  <a:lnTo>
                    <a:pt x="147" y="30"/>
                  </a:lnTo>
                  <a:lnTo>
                    <a:pt x="141" y="31"/>
                  </a:lnTo>
                  <a:lnTo>
                    <a:pt x="137" y="31"/>
                  </a:lnTo>
                  <a:lnTo>
                    <a:pt x="133" y="30"/>
                  </a:lnTo>
                  <a:lnTo>
                    <a:pt x="128" y="28"/>
                  </a:lnTo>
                  <a:lnTo>
                    <a:pt x="124" y="25"/>
                  </a:lnTo>
                  <a:lnTo>
                    <a:pt x="118" y="23"/>
                  </a:lnTo>
                  <a:lnTo>
                    <a:pt x="114" y="20"/>
                  </a:lnTo>
                  <a:lnTo>
                    <a:pt x="110" y="18"/>
                  </a:lnTo>
                  <a:lnTo>
                    <a:pt x="105" y="15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101" y="15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3924936" y="2015971"/>
              <a:ext cx="35460" cy="35460"/>
            </a:xfrm>
            <a:custGeom>
              <a:avLst/>
              <a:gdLst/>
              <a:ahLst/>
              <a:cxnLst>
                <a:cxn ang="0">
                  <a:pos x="0" y="78"/>
                </a:cxn>
                <a:cxn ang="0">
                  <a:pos x="0" y="87"/>
                </a:cxn>
                <a:cxn ang="0">
                  <a:pos x="3" y="94"/>
                </a:cxn>
                <a:cxn ang="0">
                  <a:pos x="8" y="102"/>
                </a:cxn>
                <a:cxn ang="0">
                  <a:pos x="13" y="109"/>
                </a:cxn>
                <a:cxn ang="0">
                  <a:pos x="19" y="114"/>
                </a:cxn>
                <a:cxn ang="0">
                  <a:pos x="24" y="119"/>
                </a:cxn>
                <a:cxn ang="0">
                  <a:pos x="31" y="121"/>
                </a:cxn>
                <a:cxn ang="0">
                  <a:pos x="35" y="122"/>
                </a:cxn>
                <a:cxn ang="0">
                  <a:pos x="44" y="122"/>
                </a:cxn>
                <a:cxn ang="0">
                  <a:pos x="52" y="120"/>
                </a:cxn>
                <a:cxn ang="0">
                  <a:pos x="60" y="119"/>
                </a:cxn>
                <a:cxn ang="0">
                  <a:pos x="68" y="115"/>
                </a:cxn>
                <a:cxn ang="0">
                  <a:pos x="76" y="112"/>
                </a:cxn>
                <a:cxn ang="0">
                  <a:pos x="83" y="108"/>
                </a:cxn>
                <a:cxn ang="0">
                  <a:pos x="91" y="103"/>
                </a:cxn>
                <a:cxn ang="0">
                  <a:pos x="98" y="98"/>
                </a:cxn>
                <a:cxn ang="0">
                  <a:pos x="103" y="92"/>
                </a:cxn>
                <a:cxn ang="0">
                  <a:pos x="109" y="87"/>
                </a:cxn>
                <a:cxn ang="0">
                  <a:pos x="114" y="80"/>
                </a:cxn>
                <a:cxn ang="0">
                  <a:pos x="118" y="72"/>
                </a:cxn>
                <a:cxn ang="0">
                  <a:pos x="122" y="66"/>
                </a:cxn>
                <a:cxn ang="0">
                  <a:pos x="124" y="58"/>
                </a:cxn>
                <a:cxn ang="0">
                  <a:pos x="125" y="49"/>
                </a:cxn>
                <a:cxn ang="0">
                  <a:pos x="126" y="42"/>
                </a:cxn>
                <a:cxn ang="0">
                  <a:pos x="125" y="32"/>
                </a:cxn>
                <a:cxn ang="0">
                  <a:pos x="123" y="22"/>
                </a:cxn>
                <a:cxn ang="0">
                  <a:pos x="120" y="14"/>
                </a:cxn>
                <a:cxn ang="0">
                  <a:pos x="115" y="8"/>
                </a:cxn>
                <a:cxn ang="0">
                  <a:pos x="111" y="3"/>
                </a:cxn>
                <a:cxn ang="0">
                  <a:pos x="106" y="1"/>
                </a:cxn>
                <a:cxn ang="0">
                  <a:pos x="104" y="0"/>
                </a:cxn>
                <a:cxn ang="0">
                  <a:pos x="102" y="0"/>
                </a:cxn>
                <a:cxn ang="0">
                  <a:pos x="100" y="1"/>
                </a:cxn>
                <a:cxn ang="0">
                  <a:pos x="98" y="3"/>
                </a:cxn>
                <a:cxn ang="0">
                  <a:pos x="90" y="10"/>
                </a:cxn>
                <a:cxn ang="0">
                  <a:pos x="82" y="15"/>
                </a:cxn>
                <a:cxn ang="0">
                  <a:pos x="75" y="21"/>
                </a:cxn>
                <a:cxn ang="0">
                  <a:pos x="66" y="26"/>
                </a:cxn>
                <a:cxn ang="0">
                  <a:pos x="49" y="34"/>
                </a:cxn>
                <a:cxn ang="0">
                  <a:pos x="34" y="42"/>
                </a:cxn>
                <a:cxn ang="0">
                  <a:pos x="20" y="48"/>
                </a:cxn>
                <a:cxn ang="0">
                  <a:pos x="10" y="56"/>
                </a:cxn>
                <a:cxn ang="0">
                  <a:pos x="5" y="60"/>
                </a:cxn>
                <a:cxn ang="0">
                  <a:pos x="2" y="66"/>
                </a:cxn>
                <a:cxn ang="0">
                  <a:pos x="0" y="71"/>
                </a:cxn>
                <a:cxn ang="0">
                  <a:pos x="0" y="78"/>
                </a:cxn>
              </a:cxnLst>
              <a:rect l="0" t="0" r="r" b="b"/>
              <a:pathLst>
                <a:path w="126" h="122">
                  <a:moveTo>
                    <a:pt x="0" y="78"/>
                  </a:moveTo>
                  <a:lnTo>
                    <a:pt x="0" y="87"/>
                  </a:lnTo>
                  <a:lnTo>
                    <a:pt x="3" y="94"/>
                  </a:lnTo>
                  <a:lnTo>
                    <a:pt x="8" y="102"/>
                  </a:lnTo>
                  <a:lnTo>
                    <a:pt x="13" y="109"/>
                  </a:lnTo>
                  <a:lnTo>
                    <a:pt x="19" y="114"/>
                  </a:lnTo>
                  <a:lnTo>
                    <a:pt x="24" y="119"/>
                  </a:lnTo>
                  <a:lnTo>
                    <a:pt x="31" y="121"/>
                  </a:lnTo>
                  <a:lnTo>
                    <a:pt x="35" y="122"/>
                  </a:lnTo>
                  <a:lnTo>
                    <a:pt x="44" y="122"/>
                  </a:lnTo>
                  <a:lnTo>
                    <a:pt x="52" y="120"/>
                  </a:lnTo>
                  <a:lnTo>
                    <a:pt x="60" y="119"/>
                  </a:lnTo>
                  <a:lnTo>
                    <a:pt x="68" y="115"/>
                  </a:lnTo>
                  <a:lnTo>
                    <a:pt x="76" y="112"/>
                  </a:lnTo>
                  <a:lnTo>
                    <a:pt x="83" y="108"/>
                  </a:lnTo>
                  <a:lnTo>
                    <a:pt x="91" y="103"/>
                  </a:lnTo>
                  <a:lnTo>
                    <a:pt x="98" y="98"/>
                  </a:lnTo>
                  <a:lnTo>
                    <a:pt x="103" y="92"/>
                  </a:lnTo>
                  <a:lnTo>
                    <a:pt x="109" y="87"/>
                  </a:lnTo>
                  <a:lnTo>
                    <a:pt x="114" y="80"/>
                  </a:lnTo>
                  <a:lnTo>
                    <a:pt x="118" y="72"/>
                  </a:lnTo>
                  <a:lnTo>
                    <a:pt x="122" y="66"/>
                  </a:lnTo>
                  <a:lnTo>
                    <a:pt x="124" y="58"/>
                  </a:lnTo>
                  <a:lnTo>
                    <a:pt x="125" y="49"/>
                  </a:lnTo>
                  <a:lnTo>
                    <a:pt x="126" y="42"/>
                  </a:lnTo>
                  <a:lnTo>
                    <a:pt x="125" y="32"/>
                  </a:lnTo>
                  <a:lnTo>
                    <a:pt x="123" y="22"/>
                  </a:lnTo>
                  <a:lnTo>
                    <a:pt x="120" y="14"/>
                  </a:lnTo>
                  <a:lnTo>
                    <a:pt x="115" y="8"/>
                  </a:lnTo>
                  <a:lnTo>
                    <a:pt x="111" y="3"/>
                  </a:lnTo>
                  <a:lnTo>
                    <a:pt x="106" y="1"/>
                  </a:lnTo>
                  <a:lnTo>
                    <a:pt x="104" y="0"/>
                  </a:lnTo>
                  <a:lnTo>
                    <a:pt x="102" y="0"/>
                  </a:lnTo>
                  <a:lnTo>
                    <a:pt x="100" y="1"/>
                  </a:lnTo>
                  <a:lnTo>
                    <a:pt x="98" y="3"/>
                  </a:lnTo>
                  <a:lnTo>
                    <a:pt x="90" y="10"/>
                  </a:lnTo>
                  <a:lnTo>
                    <a:pt x="82" y="15"/>
                  </a:lnTo>
                  <a:lnTo>
                    <a:pt x="75" y="21"/>
                  </a:lnTo>
                  <a:lnTo>
                    <a:pt x="66" y="26"/>
                  </a:lnTo>
                  <a:lnTo>
                    <a:pt x="49" y="34"/>
                  </a:lnTo>
                  <a:lnTo>
                    <a:pt x="34" y="42"/>
                  </a:lnTo>
                  <a:lnTo>
                    <a:pt x="20" y="48"/>
                  </a:lnTo>
                  <a:lnTo>
                    <a:pt x="10" y="56"/>
                  </a:lnTo>
                  <a:lnTo>
                    <a:pt x="5" y="60"/>
                  </a:lnTo>
                  <a:lnTo>
                    <a:pt x="2" y="66"/>
                  </a:lnTo>
                  <a:lnTo>
                    <a:pt x="0" y="71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3924936" y="2015971"/>
              <a:ext cx="35460" cy="35460"/>
            </a:xfrm>
            <a:custGeom>
              <a:avLst/>
              <a:gdLst/>
              <a:ahLst/>
              <a:cxnLst>
                <a:cxn ang="0">
                  <a:pos x="0" y="78"/>
                </a:cxn>
                <a:cxn ang="0">
                  <a:pos x="0" y="87"/>
                </a:cxn>
                <a:cxn ang="0">
                  <a:pos x="3" y="94"/>
                </a:cxn>
                <a:cxn ang="0">
                  <a:pos x="8" y="102"/>
                </a:cxn>
                <a:cxn ang="0">
                  <a:pos x="13" y="109"/>
                </a:cxn>
                <a:cxn ang="0">
                  <a:pos x="19" y="114"/>
                </a:cxn>
                <a:cxn ang="0">
                  <a:pos x="24" y="119"/>
                </a:cxn>
                <a:cxn ang="0">
                  <a:pos x="31" y="121"/>
                </a:cxn>
                <a:cxn ang="0">
                  <a:pos x="35" y="122"/>
                </a:cxn>
                <a:cxn ang="0">
                  <a:pos x="44" y="122"/>
                </a:cxn>
                <a:cxn ang="0">
                  <a:pos x="52" y="120"/>
                </a:cxn>
                <a:cxn ang="0">
                  <a:pos x="60" y="119"/>
                </a:cxn>
                <a:cxn ang="0">
                  <a:pos x="68" y="115"/>
                </a:cxn>
                <a:cxn ang="0">
                  <a:pos x="76" y="112"/>
                </a:cxn>
                <a:cxn ang="0">
                  <a:pos x="83" y="108"/>
                </a:cxn>
                <a:cxn ang="0">
                  <a:pos x="91" y="103"/>
                </a:cxn>
                <a:cxn ang="0">
                  <a:pos x="98" y="98"/>
                </a:cxn>
                <a:cxn ang="0">
                  <a:pos x="103" y="92"/>
                </a:cxn>
                <a:cxn ang="0">
                  <a:pos x="109" y="87"/>
                </a:cxn>
                <a:cxn ang="0">
                  <a:pos x="114" y="80"/>
                </a:cxn>
                <a:cxn ang="0">
                  <a:pos x="118" y="72"/>
                </a:cxn>
                <a:cxn ang="0">
                  <a:pos x="122" y="66"/>
                </a:cxn>
                <a:cxn ang="0">
                  <a:pos x="124" y="58"/>
                </a:cxn>
                <a:cxn ang="0">
                  <a:pos x="125" y="49"/>
                </a:cxn>
                <a:cxn ang="0">
                  <a:pos x="126" y="42"/>
                </a:cxn>
                <a:cxn ang="0">
                  <a:pos x="125" y="32"/>
                </a:cxn>
                <a:cxn ang="0">
                  <a:pos x="123" y="22"/>
                </a:cxn>
                <a:cxn ang="0">
                  <a:pos x="120" y="14"/>
                </a:cxn>
                <a:cxn ang="0">
                  <a:pos x="115" y="8"/>
                </a:cxn>
                <a:cxn ang="0">
                  <a:pos x="111" y="3"/>
                </a:cxn>
                <a:cxn ang="0">
                  <a:pos x="106" y="1"/>
                </a:cxn>
                <a:cxn ang="0">
                  <a:pos x="104" y="0"/>
                </a:cxn>
                <a:cxn ang="0">
                  <a:pos x="102" y="0"/>
                </a:cxn>
                <a:cxn ang="0">
                  <a:pos x="100" y="1"/>
                </a:cxn>
                <a:cxn ang="0">
                  <a:pos x="98" y="3"/>
                </a:cxn>
                <a:cxn ang="0">
                  <a:pos x="90" y="10"/>
                </a:cxn>
                <a:cxn ang="0">
                  <a:pos x="82" y="15"/>
                </a:cxn>
                <a:cxn ang="0">
                  <a:pos x="75" y="21"/>
                </a:cxn>
                <a:cxn ang="0">
                  <a:pos x="66" y="26"/>
                </a:cxn>
                <a:cxn ang="0">
                  <a:pos x="49" y="34"/>
                </a:cxn>
                <a:cxn ang="0">
                  <a:pos x="34" y="42"/>
                </a:cxn>
                <a:cxn ang="0">
                  <a:pos x="20" y="48"/>
                </a:cxn>
                <a:cxn ang="0">
                  <a:pos x="10" y="56"/>
                </a:cxn>
                <a:cxn ang="0">
                  <a:pos x="5" y="60"/>
                </a:cxn>
                <a:cxn ang="0">
                  <a:pos x="2" y="66"/>
                </a:cxn>
                <a:cxn ang="0">
                  <a:pos x="0" y="71"/>
                </a:cxn>
                <a:cxn ang="0">
                  <a:pos x="0" y="78"/>
                </a:cxn>
                <a:cxn ang="0">
                  <a:pos x="0" y="78"/>
                </a:cxn>
                <a:cxn ang="0">
                  <a:pos x="0" y="78"/>
                </a:cxn>
              </a:cxnLst>
              <a:rect l="0" t="0" r="r" b="b"/>
              <a:pathLst>
                <a:path w="126" h="122">
                  <a:moveTo>
                    <a:pt x="0" y="78"/>
                  </a:moveTo>
                  <a:lnTo>
                    <a:pt x="0" y="87"/>
                  </a:lnTo>
                  <a:lnTo>
                    <a:pt x="3" y="94"/>
                  </a:lnTo>
                  <a:lnTo>
                    <a:pt x="8" y="102"/>
                  </a:lnTo>
                  <a:lnTo>
                    <a:pt x="13" y="109"/>
                  </a:lnTo>
                  <a:lnTo>
                    <a:pt x="19" y="114"/>
                  </a:lnTo>
                  <a:lnTo>
                    <a:pt x="24" y="119"/>
                  </a:lnTo>
                  <a:lnTo>
                    <a:pt x="31" y="121"/>
                  </a:lnTo>
                  <a:lnTo>
                    <a:pt x="35" y="122"/>
                  </a:lnTo>
                  <a:lnTo>
                    <a:pt x="44" y="122"/>
                  </a:lnTo>
                  <a:lnTo>
                    <a:pt x="52" y="120"/>
                  </a:lnTo>
                  <a:lnTo>
                    <a:pt x="60" y="119"/>
                  </a:lnTo>
                  <a:lnTo>
                    <a:pt x="68" y="115"/>
                  </a:lnTo>
                  <a:lnTo>
                    <a:pt x="76" y="112"/>
                  </a:lnTo>
                  <a:lnTo>
                    <a:pt x="83" y="108"/>
                  </a:lnTo>
                  <a:lnTo>
                    <a:pt x="91" y="103"/>
                  </a:lnTo>
                  <a:lnTo>
                    <a:pt x="98" y="98"/>
                  </a:lnTo>
                  <a:lnTo>
                    <a:pt x="103" y="92"/>
                  </a:lnTo>
                  <a:lnTo>
                    <a:pt x="109" y="87"/>
                  </a:lnTo>
                  <a:lnTo>
                    <a:pt x="114" y="80"/>
                  </a:lnTo>
                  <a:lnTo>
                    <a:pt x="118" y="72"/>
                  </a:lnTo>
                  <a:lnTo>
                    <a:pt x="122" y="66"/>
                  </a:lnTo>
                  <a:lnTo>
                    <a:pt x="124" y="58"/>
                  </a:lnTo>
                  <a:lnTo>
                    <a:pt x="125" y="49"/>
                  </a:lnTo>
                  <a:lnTo>
                    <a:pt x="126" y="42"/>
                  </a:lnTo>
                  <a:lnTo>
                    <a:pt x="125" y="32"/>
                  </a:lnTo>
                  <a:lnTo>
                    <a:pt x="123" y="22"/>
                  </a:lnTo>
                  <a:lnTo>
                    <a:pt x="120" y="14"/>
                  </a:lnTo>
                  <a:lnTo>
                    <a:pt x="115" y="8"/>
                  </a:lnTo>
                  <a:lnTo>
                    <a:pt x="111" y="3"/>
                  </a:lnTo>
                  <a:lnTo>
                    <a:pt x="106" y="1"/>
                  </a:lnTo>
                  <a:lnTo>
                    <a:pt x="104" y="0"/>
                  </a:lnTo>
                  <a:lnTo>
                    <a:pt x="102" y="0"/>
                  </a:lnTo>
                  <a:lnTo>
                    <a:pt x="100" y="1"/>
                  </a:lnTo>
                  <a:lnTo>
                    <a:pt x="98" y="3"/>
                  </a:lnTo>
                  <a:lnTo>
                    <a:pt x="90" y="10"/>
                  </a:lnTo>
                  <a:lnTo>
                    <a:pt x="82" y="15"/>
                  </a:lnTo>
                  <a:lnTo>
                    <a:pt x="75" y="21"/>
                  </a:lnTo>
                  <a:lnTo>
                    <a:pt x="66" y="26"/>
                  </a:lnTo>
                  <a:lnTo>
                    <a:pt x="49" y="34"/>
                  </a:lnTo>
                  <a:lnTo>
                    <a:pt x="34" y="42"/>
                  </a:lnTo>
                  <a:lnTo>
                    <a:pt x="20" y="48"/>
                  </a:lnTo>
                  <a:lnTo>
                    <a:pt x="10" y="56"/>
                  </a:lnTo>
                  <a:lnTo>
                    <a:pt x="5" y="60"/>
                  </a:lnTo>
                  <a:lnTo>
                    <a:pt x="2" y="66"/>
                  </a:lnTo>
                  <a:lnTo>
                    <a:pt x="0" y="7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8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3744204" y="2153236"/>
              <a:ext cx="82359" cy="105237"/>
            </a:xfrm>
            <a:custGeom>
              <a:avLst/>
              <a:gdLst/>
              <a:ahLst/>
              <a:cxnLst>
                <a:cxn ang="0">
                  <a:pos x="205" y="32"/>
                </a:cxn>
                <a:cxn ang="0">
                  <a:pos x="213" y="41"/>
                </a:cxn>
                <a:cxn ang="0">
                  <a:pos x="222" y="41"/>
                </a:cxn>
                <a:cxn ang="0">
                  <a:pos x="230" y="35"/>
                </a:cxn>
                <a:cxn ang="0">
                  <a:pos x="245" y="11"/>
                </a:cxn>
                <a:cxn ang="0">
                  <a:pos x="255" y="0"/>
                </a:cxn>
                <a:cxn ang="0">
                  <a:pos x="264" y="1"/>
                </a:cxn>
                <a:cxn ang="0">
                  <a:pos x="270" y="5"/>
                </a:cxn>
                <a:cxn ang="0">
                  <a:pos x="277" y="10"/>
                </a:cxn>
                <a:cxn ang="0">
                  <a:pos x="283" y="22"/>
                </a:cxn>
                <a:cxn ang="0">
                  <a:pos x="286" y="42"/>
                </a:cxn>
                <a:cxn ang="0">
                  <a:pos x="281" y="100"/>
                </a:cxn>
                <a:cxn ang="0">
                  <a:pos x="277" y="142"/>
                </a:cxn>
                <a:cxn ang="0">
                  <a:pos x="273" y="163"/>
                </a:cxn>
                <a:cxn ang="0">
                  <a:pos x="264" y="182"/>
                </a:cxn>
                <a:cxn ang="0">
                  <a:pos x="252" y="201"/>
                </a:cxn>
                <a:cxn ang="0">
                  <a:pos x="216" y="240"/>
                </a:cxn>
                <a:cxn ang="0">
                  <a:pos x="156" y="298"/>
                </a:cxn>
                <a:cxn ang="0">
                  <a:pos x="108" y="341"/>
                </a:cxn>
                <a:cxn ang="0">
                  <a:pos x="79" y="359"/>
                </a:cxn>
                <a:cxn ang="0">
                  <a:pos x="58" y="366"/>
                </a:cxn>
                <a:cxn ang="0">
                  <a:pos x="36" y="366"/>
                </a:cxn>
                <a:cxn ang="0">
                  <a:pos x="18" y="358"/>
                </a:cxn>
                <a:cxn ang="0">
                  <a:pos x="6" y="347"/>
                </a:cxn>
                <a:cxn ang="0">
                  <a:pos x="0" y="331"/>
                </a:cxn>
                <a:cxn ang="0">
                  <a:pos x="0" y="319"/>
                </a:cxn>
                <a:cxn ang="0">
                  <a:pos x="5" y="312"/>
                </a:cxn>
                <a:cxn ang="0">
                  <a:pos x="18" y="302"/>
                </a:cxn>
                <a:cxn ang="0">
                  <a:pos x="59" y="286"/>
                </a:cxn>
                <a:cxn ang="0">
                  <a:pos x="90" y="278"/>
                </a:cxn>
                <a:cxn ang="0">
                  <a:pos x="97" y="271"/>
                </a:cxn>
                <a:cxn ang="0">
                  <a:pos x="106" y="258"/>
                </a:cxn>
                <a:cxn ang="0">
                  <a:pos x="115" y="224"/>
                </a:cxn>
                <a:cxn ang="0">
                  <a:pos x="121" y="194"/>
                </a:cxn>
                <a:cxn ang="0">
                  <a:pos x="126" y="166"/>
                </a:cxn>
                <a:cxn ang="0">
                  <a:pos x="131" y="121"/>
                </a:cxn>
                <a:cxn ang="0">
                  <a:pos x="139" y="79"/>
                </a:cxn>
                <a:cxn ang="0">
                  <a:pos x="149" y="56"/>
                </a:cxn>
                <a:cxn ang="0">
                  <a:pos x="160" y="42"/>
                </a:cxn>
                <a:cxn ang="0">
                  <a:pos x="168" y="34"/>
                </a:cxn>
                <a:cxn ang="0">
                  <a:pos x="179" y="29"/>
                </a:cxn>
                <a:cxn ang="0">
                  <a:pos x="193" y="25"/>
                </a:cxn>
              </a:cxnLst>
              <a:rect l="0" t="0" r="r" b="b"/>
              <a:pathLst>
                <a:path w="286" h="370">
                  <a:moveTo>
                    <a:pt x="200" y="24"/>
                  </a:moveTo>
                  <a:lnTo>
                    <a:pt x="205" y="32"/>
                  </a:lnTo>
                  <a:lnTo>
                    <a:pt x="209" y="38"/>
                  </a:lnTo>
                  <a:lnTo>
                    <a:pt x="213" y="41"/>
                  </a:lnTo>
                  <a:lnTo>
                    <a:pt x="218" y="42"/>
                  </a:lnTo>
                  <a:lnTo>
                    <a:pt x="222" y="41"/>
                  </a:lnTo>
                  <a:lnTo>
                    <a:pt x="225" y="39"/>
                  </a:lnTo>
                  <a:lnTo>
                    <a:pt x="230" y="35"/>
                  </a:lnTo>
                  <a:lnTo>
                    <a:pt x="233" y="31"/>
                  </a:lnTo>
                  <a:lnTo>
                    <a:pt x="245" y="11"/>
                  </a:lnTo>
                  <a:lnTo>
                    <a:pt x="250" y="1"/>
                  </a:lnTo>
                  <a:lnTo>
                    <a:pt x="255" y="0"/>
                  </a:lnTo>
                  <a:lnTo>
                    <a:pt x="259" y="0"/>
                  </a:lnTo>
                  <a:lnTo>
                    <a:pt x="264" y="1"/>
                  </a:lnTo>
                  <a:lnTo>
                    <a:pt x="267" y="2"/>
                  </a:lnTo>
                  <a:lnTo>
                    <a:pt x="270" y="5"/>
                  </a:lnTo>
                  <a:lnTo>
                    <a:pt x="274" y="7"/>
                  </a:lnTo>
                  <a:lnTo>
                    <a:pt x="277" y="10"/>
                  </a:lnTo>
                  <a:lnTo>
                    <a:pt x="279" y="13"/>
                  </a:lnTo>
                  <a:lnTo>
                    <a:pt x="283" y="22"/>
                  </a:lnTo>
                  <a:lnTo>
                    <a:pt x="285" y="32"/>
                  </a:lnTo>
                  <a:lnTo>
                    <a:pt x="286" y="42"/>
                  </a:lnTo>
                  <a:lnTo>
                    <a:pt x="286" y="54"/>
                  </a:lnTo>
                  <a:lnTo>
                    <a:pt x="281" y="100"/>
                  </a:lnTo>
                  <a:lnTo>
                    <a:pt x="278" y="130"/>
                  </a:lnTo>
                  <a:lnTo>
                    <a:pt x="277" y="142"/>
                  </a:lnTo>
                  <a:lnTo>
                    <a:pt x="275" y="153"/>
                  </a:lnTo>
                  <a:lnTo>
                    <a:pt x="273" y="163"/>
                  </a:lnTo>
                  <a:lnTo>
                    <a:pt x="268" y="172"/>
                  </a:lnTo>
                  <a:lnTo>
                    <a:pt x="264" y="182"/>
                  </a:lnTo>
                  <a:lnTo>
                    <a:pt x="258" y="192"/>
                  </a:lnTo>
                  <a:lnTo>
                    <a:pt x="252" y="201"/>
                  </a:lnTo>
                  <a:lnTo>
                    <a:pt x="245" y="209"/>
                  </a:lnTo>
                  <a:lnTo>
                    <a:pt x="216" y="240"/>
                  </a:lnTo>
                  <a:lnTo>
                    <a:pt x="187" y="267"/>
                  </a:lnTo>
                  <a:lnTo>
                    <a:pt x="156" y="298"/>
                  </a:lnTo>
                  <a:lnTo>
                    <a:pt x="126" y="328"/>
                  </a:lnTo>
                  <a:lnTo>
                    <a:pt x="108" y="341"/>
                  </a:lnTo>
                  <a:lnTo>
                    <a:pt x="90" y="353"/>
                  </a:lnTo>
                  <a:lnTo>
                    <a:pt x="79" y="359"/>
                  </a:lnTo>
                  <a:lnTo>
                    <a:pt x="69" y="363"/>
                  </a:lnTo>
                  <a:lnTo>
                    <a:pt x="58" y="366"/>
                  </a:lnTo>
                  <a:lnTo>
                    <a:pt x="46" y="370"/>
                  </a:lnTo>
                  <a:lnTo>
                    <a:pt x="36" y="366"/>
                  </a:lnTo>
                  <a:lnTo>
                    <a:pt x="26" y="363"/>
                  </a:lnTo>
                  <a:lnTo>
                    <a:pt x="18" y="358"/>
                  </a:lnTo>
                  <a:lnTo>
                    <a:pt x="12" y="352"/>
                  </a:lnTo>
                  <a:lnTo>
                    <a:pt x="6" y="347"/>
                  </a:lnTo>
                  <a:lnTo>
                    <a:pt x="3" y="339"/>
                  </a:lnTo>
                  <a:lnTo>
                    <a:pt x="0" y="331"/>
                  </a:lnTo>
                  <a:lnTo>
                    <a:pt x="0" y="324"/>
                  </a:lnTo>
                  <a:lnTo>
                    <a:pt x="0" y="319"/>
                  </a:lnTo>
                  <a:lnTo>
                    <a:pt x="2" y="315"/>
                  </a:lnTo>
                  <a:lnTo>
                    <a:pt x="5" y="312"/>
                  </a:lnTo>
                  <a:lnTo>
                    <a:pt x="8" y="308"/>
                  </a:lnTo>
                  <a:lnTo>
                    <a:pt x="18" y="302"/>
                  </a:lnTo>
                  <a:lnTo>
                    <a:pt x="31" y="296"/>
                  </a:lnTo>
                  <a:lnTo>
                    <a:pt x="59" y="286"/>
                  </a:lnTo>
                  <a:lnTo>
                    <a:pt x="84" y="280"/>
                  </a:lnTo>
                  <a:lnTo>
                    <a:pt x="90" y="278"/>
                  </a:lnTo>
                  <a:lnTo>
                    <a:pt x="94" y="275"/>
                  </a:lnTo>
                  <a:lnTo>
                    <a:pt x="97" y="271"/>
                  </a:lnTo>
                  <a:lnTo>
                    <a:pt x="100" y="268"/>
                  </a:lnTo>
                  <a:lnTo>
                    <a:pt x="106" y="258"/>
                  </a:lnTo>
                  <a:lnTo>
                    <a:pt x="109" y="247"/>
                  </a:lnTo>
                  <a:lnTo>
                    <a:pt x="115" y="224"/>
                  </a:lnTo>
                  <a:lnTo>
                    <a:pt x="118" y="207"/>
                  </a:lnTo>
                  <a:lnTo>
                    <a:pt x="121" y="194"/>
                  </a:lnTo>
                  <a:lnTo>
                    <a:pt x="124" y="180"/>
                  </a:lnTo>
                  <a:lnTo>
                    <a:pt x="126" y="166"/>
                  </a:lnTo>
                  <a:lnTo>
                    <a:pt x="128" y="150"/>
                  </a:lnTo>
                  <a:lnTo>
                    <a:pt x="131" y="121"/>
                  </a:lnTo>
                  <a:lnTo>
                    <a:pt x="136" y="92"/>
                  </a:lnTo>
                  <a:lnTo>
                    <a:pt x="139" y="79"/>
                  </a:lnTo>
                  <a:lnTo>
                    <a:pt x="143" y="67"/>
                  </a:lnTo>
                  <a:lnTo>
                    <a:pt x="149" y="56"/>
                  </a:lnTo>
                  <a:lnTo>
                    <a:pt x="155" y="46"/>
                  </a:lnTo>
                  <a:lnTo>
                    <a:pt x="160" y="42"/>
                  </a:lnTo>
                  <a:lnTo>
                    <a:pt x="164" y="39"/>
                  </a:lnTo>
                  <a:lnTo>
                    <a:pt x="168" y="34"/>
                  </a:lnTo>
                  <a:lnTo>
                    <a:pt x="174" y="32"/>
                  </a:lnTo>
                  <a:lnTo>
                    <a:pt x="179" y="29"/>
                  </a:lnTo>
                  <a:lnTo>
                    <a:pt x="186" y="27"/>
                  </a:lnTo>
                  <a:lnTo>
                    <a:pt x="193" y="25"/>
                  </a:lnTo>
                  <a:lnTo>
                    <a:pt x="200" y="24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3744204" y="2153236"/>
              <a:ext cx="82359" cy="105237"/>
            </a:xfrm>
            <a:custGeom>
              <a:avLst/>
              <a:gdLst/>
              <a:ahLst/>
              <a:cxnLst>
                <a:cxn ang="0">
                  <a:pos x="205" y="32"/>
                </a:cxn>
                <a:cxn ang="0">
                  <a:pos x="213" y="41"/>
                </a:cxn>
                <a:cxn ang="0">
                  <a:pos x="222" y="41"/>
                </a:cxn>
                <a:cxn ang="0">
                  <a:pos x="230" y="35"/>
                </a:cxn>
                <a:cxn ang="0">
                  <a:pos x="245" y="11"/>
                </a:cxn>
                <a:cxn ang="0">
                  <a:pos x="255" y="0"/>
                </a:cxn>
                <a:cxn ang="0">
                  <a:pos x="264" y="1"/>
                </a:cxn>
                <a:cxn ang="0">
                  <a:pos x="270" y="5"/>
                </a:cxn>
                <a:cxn ang="0">
                  <a:pos x="277" y="10"/>
                </a:cxn>
                <a:cxn ang="0">
                  <a:pos x="283" y="22"/>
                </a:cxn>
                <a:cxn ang="0">
                  <a:pos x="286" y="42"/>
                </a:cxn>
                <a:cxn ang="0">
                  <a:pos x="281" y="100"/>
                </a:cxn>
                <a:cxn ang="0">
                  <a:pos x="277" y="142"/>
                </a:cxn>
                <a:cxn ang="0">
                  <a:pos x="273" y="163"/>
                </a:cxn>
                <a:cxn ang="0">
                  <a:pos x="264" y="182"/>
                </a:cxn>
                <a:cxn ang="0">
                  <a:pos x="252" y="201"/>
                </a:cxn>
                <a:cxn ang="0">
                  <a:pos x="216" y="240"/>
                </a:cxn>
                <a:cxn ang="0">
                  <a:pos x="156" y="298"/>
                </a:cxn>
                <a:cxn ang="0">
                  <a:pos x="108" y="341"/>
                </a:cxn>
                <a:cxn ang="0">
                  <a:pos x="79" y="359"/>
                </a:cxn>
                <a:cxn ang="0">
                  <a:pos x="58" y="366"/>
                </a:cxn>
                <a:cxn ang="0">
                  <a:pos x="36" y="366"/>
                </a:cxn>
                <a:cxn ang="0">
                  <a:pos x="18" y="358"/>
                </a:cxn>
                <a:cxn ang="0">
                  <a:pos x="6" y="347"/>
                </a:cxn>
                <a:cxn ang="0">
                  <a:pos x="0" y="331"/>
                </a:cxn>
                <a:cxn ang="0">
                  <a:pos x="0" y="319"/>
                </a:cxn>
                <a:cxn ang="0">
                  <a:pos x="5" y="312"/>
                </a:cxn>
                <a:cxn ang="0">
                  <a:pos x="18" y="302"/>
                </a:cxn>
                <a:cxn ang="0">
                  <a:pos x="59" y="286"/>
                </a:cxn>
                <a:cxn ang="0">
                  <a:pos x="90" y="278"/>
                </a:cxn>
                <a:cxn ang="0">
                  <a:pos x="97" y="271"/>
                </a:cxn>
                <a:cxn ang="0">
                  <a:pos x="106" y="258"/>
                </a:cxn>
                <a:cxn ang="0">
                  <a:pos x="115" y="224"/>
                </a:cxn>
                <a:cxn ang="0">
                  <a:pos x="121" y="194"/>
                </a:cxn>
                <a:cxn ang="0">
                  <a:pos x="126" y="166"/>
                </a:cxn>
                <a:cxn ang="0">
                  <a:pos x="131" y="121"/>
                </a:cxn>
                <a:cxn ang="0">
                  <a:pos x="139" y="79"/>
                </a:cxn>
                <a:cxn ang="0">
                  <a:pos x="149" y="56"/>
                </a:cxn>
                <a:cxn ang="0">
                  <a:pos x="160" y="42"/>
                </a:cxn>
                <a:cxn ang="0">
                  <a:pos x="168" y="34"/>
                </a:cxn>
                <a:cxn ang="0">
                  <a:pos x="179" y="29"/>
                </a:cxn>
                <a:cxn ang="0">
                  <a:pos x="193" y="25"/>
                </a:cxn>
                <a:cxn ang="0">
                  <a:pos x="200" y="24"/>
                </a:cxn>
              </a:cxnLst>
              <a:rect l="0" t="0" r="r" b="b"/>
              <a:pathLst>
                <a:path w="286" h="370">
                  <a:moveTo>
                    <a:pt x="200" y="24"/>
                  </a:moveTo>
                  <a:lnTo>
                    <a:pt x="205" y="32"/>
                  </a:lnTo>
                  <a:lnTo>
                    <a:pt x="209" y="38"/>
                  </a:lnTo>
                  <a:lnTo>
                    <a:pt x="213" y="41"/>
                  </a:lnTo>
                  <a:lnTo>
                    <a:pt x="218" y="42"/>
                  </a:lnTo>
                  <a:lnTo>
                    <a:pt x="222" y="41"/>
                  </a:lnTo>
                  <a:lnTo>
                    <a:pt x="225" y="39"/>
                  </a:lnTo>
                  <a:lnTo>
                    <a:pt x="230" y="35"/>
                  </a:lnTo>
                  <a:lnTo>
                    <a:pt x="233" y="31"/>
                  </a:lnTo>
                  <a:lnTo>
                    <a:pt x="245" y="11"/>
                  </a:lnTo>
                  <a:lnTo>
                    <a:pt x="250" y="1"/>
                  </a:lnTo>
                  <a:lnTo>
                    <a:pt x="255" y="0"/>
                  </a:lnTo>
                  <a:lnTo>
                    <a:pt x="259" y="0"/>
                  </a:lnTo>
                  <a:lnTo>
                    <a:pt x="264" y="1"/>
                  </a:lnTo>
                  <a:lnTo>
                    <a:pt x="267" y="2"/>
                  </a:lnTo>
                  <a:lnTo>
                    <a:pt x="270" y="5"/>
                  </a:lnTo>
                  <a:lnTo>
                    <a:pt x="274" y="7"/>
                  </a:lnTo>
                  <a:lnTo>
                    <a:pt x="277" y="10"/>
                  </a:lnTo>
                  <a:lnTo>
                    <a:pt x="279" y="13"/>
                  </a:lnTo>
                  <a:lnTo>
                    <a:pt x="283" y="22"/>
                  </a:lnTo>
                  <a:lnTo>
                    <a:pt x="285" y="32"/>
                  </a:lnTo>
                  <a:lnTo>
                    <a:pt x="286" y="42"/>
                  </a:lnTo>
                  <a:lnTo>
                    <a:pt x="286" y="54"/>
                  </a:lnTo>
                  <a:lnTo>
                    <a:pt x="281" y="100"/>
                  </a:lnTo>
                  <a:lnTo>
                    <a:pt x="278" y="130"/>
                  </a:lnTo>
                  <a:lnTo>
                    <a:pt x="277" y="142"/>
                  </a:lnTo>
                  <a:lnTo>
                    <a:pt x="275" y="153"/>
                  </a:lnTo>
                  <a:lnTo>
                    <a:pt x="273" y="163"/>
                  </a:lnTo>
                  <a:lnTo>
                    <a:pt x="268" y="172"/>
                  </a:lnTo>
                  <a:lnTo>
                    <a:pt x="264" y="182"/>
                  </a:lnTo>
                  <a:lnTo>
                    <a:pt x="258" y="192"/>
                  </a:lnTo>
                  <a:lnTo>
                    <a:pt x="252" y="201"/>
                  </a:lnTo>
                  <a:lnTo>
                    <a:pt x="245" y="209"/>
                  </a:lnTo>
                  <a:lnTo>
                    <a:pt x="216" y="240"/>
                  </a:lnTo>
                  <a:lnTo>
                    <a:pt x="187" y="267"/>
                  </a:lnTo>
                  <a:lnTo>
                    <a:pt x="156" y="298"/>
                  </a:lnTo>
                  <a:lnTo>
                    <a:pt x="126" y="328"/>
                  </a:lnTo>
                  <a:lnTo>
                    <a:pt x="108" y="341"/>
                  </a:lnTo>
                  <a:lnTo>
                    <a:pt x="90" y="353"/>
                  </a:lnTo>
                  <a:lnTo>
                    <a:pt x="79" y="359"/>
                  </a:lnTo>
                  <a:lnTo>
                    <a:pt x="69" y="363"/>
                  </a:lnTo>
                  <a:lnTo>
                    <a:pt x="58" y="366"/>
                  </a:lnTo>
                  <a:lnTo>
                    <a:pt x="46" y="370"/>
                  </a:lnTo>
                  <a:lnTo>
                    <a:pt x="36" y="366"/>
                  </a:lnTo>
                  <a:lnTo>
                    <a:pt x="26" y="363"/>
                  </a:lnTo>
                  <a:lnTo>
                    <a:pt x="18" y="358"/>
                  </a:lnTo>
                  <a:lnTo>
                    <a:pt x="12" y="352"/>
                  </a:lnTo>
                  <a:lnTo>
                    <a:pt x="6" y="347"/>
                  </a:lnTo>
                  <a:lnTo>
                    <a:pt x="3" y="339"/>
                  </a:lnTo>
                  <a:lnTo>
                    <a:pt x="0" y="331"/>
                  </a:lnTo>
                  <a:lnTo>
                    <a:pt x="0" y="324"/>
                  </a:lnTo>
                  <a:lnTo>
                    <a:pt x="0" y="319"/>
                  </a:lnTo>
                  <a:lnTo>
                    <a:pt x="2" y="315"/>
                  </a:lnTo>
                  <a:lnTo>
                    <a:pt x="5" y="312"/>
                  </a:lnTo>
                  <a:lnTo>
                    <a:pt x="8" y="308"/>
                  </a:lnTo>
                  <a:lnTo>
                    <a:pt x="18" y="302"/>
                  </a:lnTo>
                  <a:lnTo>
                    <a:pt x="31" y="296"/>
                  </a:lnTo>
                  <a:lnTo>
                    <a:pt x="59" y="286"/>
                  </a:lnTo>
                  <a:lnTo>
                    <a:pt x="84" y="280"/>
                  </a:lnTo>
                  <a:lnTo>
                    <a:pt x="90" y="278"/>
                  </a:lnTo>
                  <a:lnTo>
                    <a:pt x="94" y="275"/>
                  </a:lnTo>
                  <a:lnTo>
                    <a:pt x="97" y="271"/>
                  </a:lnTo>
                  <a:lnTo>
                    <a:pt x="100" y="268"/>
                  </a:lnTo>
                  <a:lnTo>
                    <a:pt x="106" y="258"/>
                  </a:lnTo>
                  <a:lnTo>
                    <a:pt x="109" y="247"/>
                  </a:lnTo>
                  <a:lnTo>
                    <a:pt x="115" y="224"/>
                  </a:lnTo>
                  <a:lnTo>
                    <a:pt x="118" y="207"/>
                  </a:lnTo>
                  <a:lnTo>
                    <a:pt x="121" y="194"/>
                  </a:lnTo>
                  <a:lnTo>
                    <a:pt x="124" y="180"/>
                  </a:lnTo>
                  <a:lnTo>
                    <a:pt x="126" y="166"/>
                  </a:lnTo>
                  <a:lnTo>
                    <a:pt x="128" y="150"/>
                  </a:lnTo>
                  <a:lnTo>
                    <a:pt x="131" y="121"/>
                  </a:lnTo>
                  <a:lnTo>
                    <a:pt x="136" y="92"/>
                  </a:lnTo>
                  <a:lnTo>
                    <a:pt x="139" y="79"/>
                  </a:lnTo>
                  <a:lnTo>
                    <a:pt x="143" y="67"/>
                  </a:lnTo>
                  <a:lnTo>
                    <a:pt x="149" y="56"/>
                  </a:lnTo>
                  <a:lnTo>
                    <a:pt x="155" y="46"/>
                  </a:lnTo>
                  <a:lnTo>
                    <a:pt x="160" y="42"/>
                  </a:lnTo>
                  <a:lnTo>
                    <a:pt x="164" y="39"/>
                  </a:lnTo>
                  <a:lnTo>
                    <a:pt x="168" y="34"/>
                  </a:lnTo>
                  <a:lnTo>
                    <a:pt x="174" y="32"/>
                  </a:lnTo>
                  <a:lnTo>
                    <a:pt x="179" y="29"/>
                  </a:lnTo>
                  <a:lnTo>
                    <a:pt x="186" y="27"/>
                  </a:lnTo>
                  <a:lnTo>
                    <a:pt x="193" y="25"/>
                  </a:lnTo>
                  <a:lnTo>
                    <a:pt x="200" y="24"/>
                  </a:lnTo>
                  <a:lnTo>
                    <a:pt x="200" y="24"/>
                  </a:lnTo>
                  <a:lnTo>
                    <a:pt x="200" y="24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3844865" y="2089179"/>
              <a:ext cx="44611" cy="42323"/>
            </a:xfrm>
            <a:custGeom>
              <a:avLst/>
              <a:gdLst/>
              <a:ahLst/>
              <a:cxnLst>
                <a:cxn ang="0">
                  <a:pos x="30" y="48"/>
                </a:cxn>
                <a:cxn ang="0">
                  <a:pos x="36" y="41"/>
                </a:cxn>
                <a:cxn ang="0">
                  <a:pos x="43" y="36"/>
                </a:cxn>
                <a:cxn ang="0">
                  <a:pos x="51" y="29"/>
                </a:cxn>
                <a:cxn ang="0">
                  <a:pos x="60" y="24"/>
                </a:cxn>
                <a:cxn ang="0">
                  <a:pos x="77" y="15"/>
                </a:cxn>
                <a:cxn ang="0">
                  <a:pos x="95" y="7"/>
                </a:cxn>
                <a:cxn ang="0">
                  <a:pos x="104" y="4"/>
                </a:cxn>
                <a:cxn ang="0">
                  <a:pos x="113" y="2"/>
                </a:cxn>
                <a:cxn ang="0">
                  <a:pos x="121" y="0"/>
                </a:cxn>
                <a:cxn ang="0">
                  <a:pos x="130" y="0"/>
                </a:cxn>
                <a:cxn ang="0">
                  <a:pos x="136" y="0"/>
                </a:cxn>
                <a:cxn ang="0">
                  <a:pos x="143" y="1"/>
                </a:cxn>
                <a:cxn ang="0">
                  <a:pos x="149" y="3"/>
                </a:cxn>
                <a:cxn ang="0">
                  <a:pos x="154" y="6"/>
                </a:cxn>
                <a:cxn ang="0">
                  <a:pos x="157" y="12"/>
                </a:cxn>
                <a:cxn ang="0">
                  <a:pos x="158" y="18"/>
                </a:cxn>
                <a:cxn ang="0">
                  <a:pos x="159" y="26"/>
                </a:cxn>
                <a:cxn ang="0">
                  <a:pos x="157" y="34"/>
                </a:cxn>
                <a:cxn ang="0">
                  <a:pos x="155" y="42"/>
                </a:cxn>
                <a:cxn ang="0">
                  <a:pos x="152" y="52"/>
                </a:cxn>
                <a:cxn ang="0">
                  <a:pos x="147" y="62"/>
                </a:cxn>
                <a:cxn ang="0">
                  <a:pos x="142" y="71"/>
                </a:cxn>
                <a:cxn ang="0">
                  <a:pos x="135" y="81"/>
                </a:cxn>
                <a:cxn ang="0">
                  <a:pos x="129" y="88"/>
                </a:cxn>
                <a:cxn ang="0">
                  <a:pos x="121" y="96"/>
                </a:cxn>
                <a:cxn ang="0">
                  <a:pos x="112" y="104"/>
                </a:cxn>
                <a:cxn ang="0">
                  <a:pos x="103" y="108"/>
                </a:cxn>
                <a:cxn ang="0">
                  <a:pos x="95" y="113"/>
                </a:cxn>
                <a:cxn ang="0">
                  <a:pos x="86" y="115"/>
                </a:cxn>
                <a:cxn ang="0">
                  <a:pos x="77" y="115"/>
                </a:cxn>
                <a:cxn ang="0">
                  <a:pos x="80" y="124"/>
                </a:cxn>
                <a:cxn ang="0">
                  <a:pos x="81" y="131"/>
                </a:cxn>
                <a:cxn ang="0">
                  <a:pos x="81" y="138"/>
                </a:cxn>
                <a:cxn ang="0">
                  <a:pos x="79" y="142"/>
                </a:cxn>
                <a:cxn ang="0">
                  <a:pos x="77" y="146"/>
                </a:cxn>
                <a:cxn ang="0">
                  <a:pos x="73" y="148"/>
                </a:cxn>
                <a:cxn ang="0">
                  <a:pos x="68" y="148"/>
                </a:cxn>
                <a:cxn ang="0">
                  <a:pos x="62" y="148"/>
                </a:cxn>
                <a:cxn ang="0">
                  <a:pos x="56" y="147"/>
                </a:cxn>
                <a:cxn ang="0">
                  <a:pos x="50" y="146"/>
                </a:cxn>
                <a:cxn ang="0">
                  <a:pos x="43" y="143"/>
                </a:cxn>
                <a:cxn ang="0">
                  <a:pos x="36" y="140"/>
                </a:cxn>
                <a:cxn ang="0">
                  <a:pos x="24" y="132"/>
                </a:cxn>
                <a:cxn ang="0">
                  <a:pos x="15" y="125"/>
                </a:cxn>
                <a:cxn ang="0">
                  <a:pos x="8" y="117"/>
                </a:cxn>
                <a:cxn ang="0">
                  <a:pos x="2" y="108"/>
                </a:cxn>
                <a:cxn ang="0">
                  <a:pos x="1" y="104"/>
                </a:cxn>
                <a:cxn ang="0">
                  <a:pos x="0" y="99"/>
                </a:cxn>
                <a:cxn ang="0">
                  <a:pos x="0" y="95"/>
                </a:cxn>
                <a:cxn ang="0">
                  <a:pos x="1" y="91"/>
                </a:cxn>
                <a:cxn ang="0">
                  <a:pos x="5" y="81"/>
                </a:cxn>
                <a:cxn ang="0">
                  <a:pos x="10" y="71"/>
                </a:cxn>
                <a:cxn ang="0">
                  <a:pos x="19" y="60"/>
                </a:cxn>
                <a:cxn ang="0">
                  <a:pos x="30" y="48"/>
                </a:cxn>
              </a:cxnLst>
              <a:rect l="0" t="0" r="r" b="b"/>
              <a:pathLst>
                <a:path w="159" h="148">
                  <a:moveTo>
                    <a:pt x="30" y="48"/>
                  </a:moveTo>
                  <a:lnTo>
                    <a:pt x="36" y="41"/>
                  </a:lnTo>
                  <a:lnTo>
                    <a:pt x="43" y="36"/>
                  </a:lnTo>
                  <a:lnTo>
                    <a:pt x="51" y="29"/>
                  </a:lnTo>
                  <a:lnTo>
                    <a:pt x="60" y="24"/>
                  </a:lnTo>
                  <a:lnTo>
                    <a:pt x="77" y="15"/>
                  </a:lnTo>
                  <a:lnTo>
                    <a:pt x="95" y="7"/>
                  </a:lnTo>
                  <a:lnTo>
                    <a:pt x="104" y="4"/>
                  </a:lnTo>
                  <a:lnTo>
                    <a:pt x="113" y="2"/>
                  </a:lnTo>
                  <a:lnTo>
                    <a:pt x="121" y="0"/>
                  </a:lnTo>
                  <a:lnTo>
                    <a:pt x="130" y="0"/>
                  </a:lnTo>
                  <a:lnTo>
                    <a:pt x="136" y="0"/>
                  </a:lnTo>
                  <a:lnTo>
                    <a:pt x="143" y="1"/>
                  </a:lnTo>
                  <a:lnTo>
                    <a:pt x="149" y="3"/>
                  </a:lnTo>
                  <a:lnTo>
                    <a:pt x="154" y="6"/>
                  </a:lnTo>
                  <a:lnTo>
                    <a:pt x="157" y="12"/>
                  </a:lnTo>
                  <a:lnTo>
                    <a:pt x="158" y="18"/>
                  </a:lnTo>
                  <a:lnTo>
                    <a:pt x="159" y="26"/>
                  </a:lnTo>
                  <a:lnTo>
                    <a:pt x="157" y="34"/>
                  </a:lnTo>
                  <a:lnTo>
                    <a:pt x="155" y="42"/>
                  </a:lnTo>
                  <a:lnTo>
                    <a:pt x="152" y="52"/>
                  </a:lnTo>
                  <a:lnTo>
                    <a:pt x="147" y="62"/>
                  </a:lnTo>
                  <a:lnTo>
                    <a:pt x="142" y="71"/>
                  </a:lnTo>
                  <a:lnTo>
                    <a:pt x="135" y="81"/>
                  </a:lnTo>
                  <a:lnTo>
                    <a:pt x="129" y="88"/>
                  </a:lnTo>
                  <a:lnTo>
                    <a:pt x="121" y="96"/>
                  </a:lnTo>
                  <a:lnTo>
                    <a:pt x="112" y="104"/>
                  </a:lnTo>
                  <a:lnTo>
                    <a:pt x="103" y="108"/>
                  </a:lnTo>
                  <a:lnTo>
                    <a:pt x="95" y="113"/>
                  </a:lnTo>
                  <a:lnTo>
                    <a:pt x="86" y="115"/>
                  </a:lnTo>
                  <a:lnTo>
                    <a:pt x="77" y="115"/>
                  </a:lnTo>
                  <a:lnTo>
                    <a:pt x="80" y="124"/>
                  </a:lnTo>
                  <a:lnTo>
                    <a:pt x="81" y="131"/>
                  </a:lnTo>
                  <a:lnTo>
                    <a:pt x="81" y="138"/>
                  </a:lnTo>
                  <a:lnTo>
                    <a:pt x="79" y="142"/>
                  </a:lnTo>
                  <a:lnTo>
                    <a:pt x="77" y="146"/>
                  </a:lnTo>
                  <a:lnTo>
                    <a:pt x="73" y="148"/>
                  </a:lnTo>
                  <a:lnTo>
                    <a:pt x="68" y="148"/>
                  </a:lnTo>
                  <a:lnTo>
                    <a:pt x="62" y="148"/>
                  </a:lnTo>
                  <a:lnTo>
                    <a:pt x="56" y="147"/>
                  </a:lnTo>
                  <a:lnTo>
                    <a:pt x="50" y="146"/>
                  </a:lnTo>
                  <a:lnTo>
                    <a:pt x="43" y="143"/>
                  </a:lnTo>
                  <a:lnTo>
                    <a:pt x="36" y="140"/>
                  </a:lnTo>
                  <a:lnTo>
                    <a:pt x="24" y="132"/>
                  </a:lnTo>
                  <a:lnTo>
                    <a:pt x="15" y="125"/>
                  </a:lnTo>
                  <a:lnTo>
                    <a:pt x="8" y="117"/>
                  </a:lnTo>
                  <a:lnTo>
                    <a:pt x="2" y="108"/>
                  </a:lnTo>
                  <a:lnTo>
                    <a:pt x="1" y="104"/>
                  </a:lnTo>
                  <a:lnTo>
                    <a:pt x="0" y="99"/>
                  </a:lnTo>
                  <a:lnTo>
                    <a:pt x="0" y="95"/>
                  </a:lnTo>
                  <a:lnTo>
                    <a:pt x="1" y="91"/>
                  </a:lnTo>
                  <a:lnTo>
                    <a:pt x="5" y="81"/>
                  </a:lnTo>
                  <a:lnTo>
                    <a:pt x="10" y="71"/>
                  </a:lnTo>
                  <a:lnTo>
                    <a:pt x="19" y="60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3844865" y="2089179"/>
              <a:ext cx="44611" cy="42323"/>
            </a:xfrm>
            <a:custGeom>
              <a:avLst/>
              <a:gdLst/>
              <a:ahLst/>
              <a:cxnLst>
                <a:cxn ang="0">
                  <a:pos x="30" y="48"/>
                </a:cxn>
                <a:cxn ang="0">
                  <a:pos x="36" y="41"/>
                </a:cxn>
                <a:cxn ang="0">
                  <a:pos x="43" y="36"/>
                </a:cxn>
                <a:cxn ang="0">
                  <a:pos x="51" y="29"/>
                </a:cxn>
                <a:cxn ang="0">
                  <a:pos x="60" y="24"/>
                </a:cxn>
                <a:cxn ang="0">
                  <a:pos x="77" y="15"/>
                </a:cxn>
                <a:cxn ang="0">
                  <a:pos x="95" y="7"/>
                </a:cxn>
                <a:cxn ang="0">
                  <a:pos x="104" y="4"/>
                </a:cxn>
                <a:cxn ang="0">
                  <a:pos x="113" y="2"/>
                </a:cxn>
                <a:cxn ang="0">
                  <a:pos x="121" y="0"/>
                </a:cxn>
                <a:cxn ang="0">
                  <a:pos x="130" y="0"/>
                </a:cxn>
                <a:cxn ang="0">
                  <a:pos x="136" y="0"/>
                </a:cxn>
                <a:cxn ang="0">
                  <a:pos x="143" y="1"/>
                </a:cxn>
                <a:cxn ang="0">
                  <a:pos x="149" y="3"/>
                </a:cxn>
                <a:cxn ang="0">
                  <a:pos x="154" y="6"/>
                </a:cxn>
                <a:cxn ang="0">
                  <a:pos x="157" y="12"/>
                </a:cxn>
                <a:cxn ang="0">
                  <a:pos x="158" y="18"/>
                </a:cxn>
                <a:cxn ang="0">
                  <a:pos x="159" y="26"/>
                </a:cxn>
                <a:cxn ang="0">
                  <a:pos x="157" y="34"/>
                </a:cxn>
                <a:cxn ang="0">
                  <a:pos x="155" y="42"/>
                </a:cxn>
                <a:cxn ang="0">
                  <a:pos x="152" y="52"/>
                </a:cxn>
                <a:cxn ang="0">
                  <a:pos x="147" y="62"/>
                </a:cxn>
                <a:cxn ang="0">
                  <a:pos x="142" y="71"/>
                </a:cxn>
                <a:cxn ang="0">
                  <a:pos x="135" y="81"/>
                </a:cxn>
                <a:cxn ang="0">
                  <a:pos x="129" y="88"/>
                </a:cxn>
                <a:cxn ang="0">
                  <a:pos x="121" y="96"/>
                </a:cxn>
                <a:cxn ang="0">
                  <a:pos x="112" y="104"/>
                </a:cxn>
                <a:cxn ang="0">
                  <a:pos x="103" y="108"/>
                </a:cxn>
                <a:cxn ang="0">
                  <a:pos x="95" y="113"/>
                </a:cxn>
                <a:cxn ang="0">
                  <a:pos x="86" y="115"/>
                </a:cxn>
                <a:cxn ang="0">
                  <a:pos x="77" y="115"/>
                </a:cxn>
                <a:cxn ang="0">
                  <a:pos x="80" y="124"/>
                </a:cxn>
                <a:cxn ang="0">
                  <a:pos x="81" y="131"/>
                </a:cxn>
                <a:cxn ang="0">
                  <a:pos x="81" y="138"/>
                </a:cxn>
                <a:cxn ang="0">
                  <a:pos x="79" y="142"/>
                </a:cxn>
                <a:cxn ang="0">
                  <a:pos x="77" y="146"/>
                </a:cxn>
                <a:cxn ang="0">
                  <a:pos x="73" y="148"/>
                </a:cxn>
                <a:cxn ang="0">
                  <a:pos x="68" y="148"/>
                </a:cxn>
                <a:cxn ang="0">
                  <a:pos x="62" y="148"/>
                </a:cxn>
                <a:cxn ang="0">
                  <a:pos x="56" y="147"/>
                </a:cxn>
                <a:cxn ang="0">
                  <a:pos x="50" y="146"/>
                </a:cxn>
                <a:cxn ang="0">
                  <a:pos x="43" y="143"/>
                </a:cxn>
                <a:cxn ang="0">
                  <a:pos x="36" y="140"/>
                </a:cxn>
                <a:cxn ang="0">
                  <a:pos x="24" y="132"/>
                </a:cxn>
                <a:cxn ang="0">
                  <a:pos x="15" y="125"/>
                </a:cxn>
                <a:cxn ang="0">
                  <a:pos x="8" y="117"/>
                </a:cxn>
                <a:cxn ang="0">
                  <a:pos x="2" y="108"/>
                </a:cxn>
                <a:cxn ang="0">
                  <a:pos x="1" y="104"/>
                </a:cxn>
                <a:cxn ang="0">
                  <a:pos x="0" y="99"/>
                </a:cxn>
                <a:cxn ang="0">
                  <a:pos x="0" y="95"/>
                </a:cxn>
                <a:cxn ang="0">
                  <a:pos x="1" y="91"/>
                </a:cxn>
                <a:cxn ang="0">
                  <a:pos x="5" y="81"/>
                </a:cxn>
                <a:cxn ang="0">
                  <a:pos x="10" y="71"/>
                </a:cxn>
                <a:cxn ang="0">
                  <a:pos x="19" y="60"/>
                </a:cxn>
                <a:cxn ang="0">
                  <a:pos x="30" y="48"/>
                </a:cxn>
                <a:cxn ang="0">
                  <a:pos x="30" y="48"/>
                </a:cxn>
                <a:cxn ang="0">
                  <a:pos x="30" y="48"/>
                </a:cxn>
              </a:cxnLst>
              <a:rect l="0" t="0" r="r" b="b"/>
              <a:pathLst>
                <a:path w="159" h="148">
                  <a:moveTo>
                    <a:pt x="30" y="48"/>
                  </a:moveTo>
                  <a:lnTo>
                    <a:pt x="36" y="41"/>
                  </a:lnTo>
                  <a:lnTo>
                    <a:pt x="43" y="36"/>
                  </a:lnTo>
                  <a:lnTo>
                    <a:pt x="51" y="29"/>
                  </a:lnTo>
                  <a:lnTo>
                    <a:pt x="60" y="24"/>
                  </a:lnTo>
                  <a:lnTo>
                    <a:pt x="77" y="15"/>
                  </a:lnTo>
                  <a:lnTo>
                    <a:pt x="95" y="7"/>
                  </a:lnTo>
                  <a:lnTo>
                    <a:pt x="104" y="4"/>
                  </a:lnTo>
                  <a:lnTo>
                    <a:pt x="113" y="2"/>
                  </a:lnTo>
                  <a:lnTo>
                    <a:pt x="121" y="0"/>
                  </a:lnTo>
                  <a:lnTo>
                    <a:pt x="130" y="0"/>
                  </a:lnTo>
                  <a:lnTo>
                    <a:pt x="136" y="0"/>
                  </a:lnTo>
                  <a:lnTo>
                    <a:pt x="143" y="1"/>
                  </a:lnTo>
                  <a:lnTo>
                    <a:pt x="149" y="3"/>
                  </a:lnTo>
                  <a:lnTo>
                    <a:pt x="154" y="6"/>
                  </a:lnTo>
                  <a:lnTo>
                    <a:pt x="157" y="12"/>
                  </a:lnTo>
                  <a:lnTo>
                    <a:pt x="158" y="18"/>
                  </a:lnTo>
                  <a:lnTo>
                    <a:pt x="159" y="26"/>
                  </a:lnTo>
                  <a:lnTo>
                    <a:pt x="157" y="34"/>
                  </a:lnTo>
                  <a:lnTo>
                    <a:pt x="155" y="42"/>
                  </a:lnTo>
                  <a:lnTo>
                    <a:pt x="152" y="52"/>
                  </a:lnTo>
                  <a:lnTo>
                    <a:pt x="147" y="62"/>
                  </a:lnTo>
                  <a:lnTo>
                    <a:pt x="142" y="71"/>
                  </a:lnTo>
                  <a:lnTo>
                    <a:pt x="135" y="81"/>
                  </a:lnTo>
                  <a:lnTo>
                    <a:pt x="129" y="88"/>
                  </a:lnTo>
                  <a:lnTo>
                    <a:pt x="121" y="96"/>
                  </a:lnTo>
                  <a:lnTo>
                    <a:pt x="112" y="104"/>
                  </a:lnTo>
                  <a:lnTo>
                    <a:pt x="103" y="108"/>
                  </a:lnTo>
                  <a:lnTo>
                    <a:pt x="95" y="113"/>
                  </a:lnTo>
                  <a:lnTo>
                    <a:pt x="86" y="115"/>
                  </a:lnTo>
                  <a:lnTo>
                    <a:pt x="77" y="115"/>
                  </a:lnTo>
                  <a:lnTo>
                    <a:pt x="80" y="124"/>
                  </a:lnTo>
                  <a:lnTo>
                    <a:pt x="81" y="131"/>
                  </a:lnTo>
                  <a:lnTo>
                    <a:pt x="81" y="138"/>
                  </a:lnTo>
                  <a:lnTo>
                    <a:pt x="79" y="142"/>
                  </a:lnTo>
                  <a:lnTo>
                    <a:pt x="77" y="146"/>
                  </a:lnTo>
                  <a:lnTo>
                    <a:pt x="73" y="148"/>
                  </a:lnTo>
                  <a:lnTo>
                    <a:pt x="68" y="148"/>
                  </a:lnTo>
                  <a:lnTo>
                    <a:pt x="62" y="148"/>
                  </a:lnTo>
                  <a:lnTo>
                    <a:pt x="56" y="147"/>
                  </a:lnTo>
                  <a:lnTo>
                    <a:pt x="50" y="146"/>
                  </a:lnTo>
                  <a:lnTo>
                    <a:pt x="43" y="143"/>
                  </a:lnTo>
                  <a:lnTo>
                    <a:pt x="36" y="140"/>
                  </a:lnTo>
                  <a:lnTo>
                    <a:pt x="24" y="132"/>
                  </a:lnTo>
                  <a:lnTo>
                    <a:pt x="15" y="125"/>
                  </a:lnTo>
                  <a:lnTo>
                    <a:pt x="8" y="117"/>
                  </a:lnTo>
                  <a:lnTo>
                    <a:pt x="2" y="108"/>
                  </a:lnTo>
                  <a:lnTo>
                    <a:pt x="1" y="104"/>
                  </a:lnTo>
                  <a:lnTo>
                    <a:pt x="0" y="99"/>
                  </a:lnTo>
                  <a:lnTo>
                    <a:pt x="0" y="95"/>
                  </a:lnTo>
                  <a:lnTo>
                    <a:pt x="1" y="91"/>
                  </a:lnTo>
                  <a:lnTo>
                    <a:pt x="5" y="81"/>
                  </a:lnTo>
                  <a:lnTo>
                    <a:pt x="10" y="71"/>
                  </a:lnTo>
                  <a:lnTo>
                    <a:pt x="19" y="60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0" y="48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3839145" y="2137222"/>
              <a:ext cx="27453" cy="38892"/>
            </a:xfrm>
            <a:custGeom>
              <a:avLst/>
              <a:gdLst/>
              <a:ahLst/>
              <a:cxnLst>
                <a:cxn ang="0">
                  <a:pos x="4" y="106"/>
                </a:cxn>
                <a:cxn ang="0">
                  <a:pos x="2" y="98"/>
                </a:cxn>
                <a:cxn ang="0">
                  <a:pos x="1" y="87"/>
                </a:cxn>
                <a:cxn ang="0">
                  <a:pos x="0" y="75"/>
                </a:cxn>
                <a:cxn ang="0">
                  <a:pos x="1" y="61"/>
                </a:cxn>
                <a:cxn ang="0">
                  <a:pos x="3" y="48"/>
                </a:cxn>
                <a:cxn ang="0">
                  <a:pos x="7" y="34"/>
                </a:cxn>
                <a:cxn ang="0">
                  <a:pos x="11" y="29"/>
                </a:cxn>
                <a:cxn ang="0">
                  <a:pos x="14" y="23"/>
                </a:cxn>
                <a:cxn ang="0">
                  <a:pos x="18" y="19"/>
                </a:cxn>
                <a:cxn ang="0">
                  <a:pos x="23" y="15"/>
                </a:cxn>
                <a:cxn ang="0">
                  <a:pos x="34" y="9"/>
                </a:cxn>
                <a:cxn ang="0">
                  <a:pos x="45" y="6"/>
                </a:cxn>
                <a:cxn ang="0">
                  <a:pos x="56" y="3"/>
                </a:cxn>
                <a:cxn ang="0">
                  <a:pos x="65" y="0"/>
                </a:cxn>
                <a:cxn ang="0">
                  <a:pos x="75" y="0"/>
                </a:cxn>
                <a:cxn ang="0">
                  <a:pos x="83" y="2"/>
                </a:cxn>
                <a:cxn ang="0">
                  <a:pos x="86" y="3"/>
                </a:cxn>
                <a:cxn ang="0">
                  <a:pos x="90" y="5"/>
                </a:cxn>
                <a:cxn ang="0">
                  <a:pos x="93" y="7"/>
                </a:cxn>
                <a:cxn ang="0">
                  <a:pos x="95" y="10"/>
                </a:cxn>
                <a:cxn ang="0">
                  <a:pos x="96" y="14"/>
                </a:cxn>
                <a:cxn ang="0">
                  <a:pos x="96" y="18"/>
                </a:cxn>
                <a:cxn ang="0">
                  <a:pos x="96" y="23"/>
                </a:cxn>
                <a:cxn ang="0">
                  <a:pos x="94" y="29"/>
                </a:cxn>
                <a:cxn ang="0">
                  <a:pos x="90" y="43"/>
                </a:cxn>
                <a:cxn ang="0">
                  <a:pos x="84" y="59"/>
                </a:cxn>
                <a:cxn ang="0">
                  <a:pos x="78" y="76"/>
                </a:cxn>
                <a:cxn ang="0">
                  <a:pos x="72" y="94"/>
                </a:cxn>
                <a:cxn ang="0">
                  <a:pos x="70" y="103"/>
                </a:cxn>
                <a:cxn ang="0">
                  <a:pos x="69" y="112"/>
                </a:cxn>
                <a:cxn ang="0">
                  <a:pos x="69" y="122"/>
                </a:cxn>
                <a:cxn ang="0">
                  <a:pos x="69" y="131"/>
                </a:cxn>
                <a:cxn ang="0">
                  <a:pos x="63" y="134"/>
                </a:cxn>
                <a:cxn ang="0">
                  <a:pos x="59" y="135"/>
                </a:cxn>
                <a:cxn ang="0">
                  <a:pos x="53" y="136"/>
                </a:cxn>
                <a:cxn ang="0">
                  <a:pos x="48" y="136"/>
                </a:cxn>
                <a:cxn ang="0">
                  <a:pos x="44" y="136"/>
                </a:cxn>
                <a:cxn ang="0">
                  <a:pos x="39" y="135"/>
                </a:cxn>
                <a:cxn ang="0">
                  <a:pos x="35" y="133"/>
                </a:cxn>
                <a:cxn ang="0">
                  <a:pos x="30" y="131"/>
                </a:cxn>
                <a:cxn ang="0">
                  <a:pos x="22" y="125"/>
                </a:cxn>
                <a:cxn ang="0">
                  <a:pos x="15" y="118"/>
                </a:cxn>
                <a:cxn ang="0">
                  <a:pos x="10" y="111"/>
                </a:cxn>
                <a:cxn ang="0">
                  <a:pos x="4" y="106"/>
                </a:cxn>
              </a:cxnLst>
              <a:rect l="0" t="0" r="r" b="b"/>
              <a:pathLst>
                <a:path w="96" h="136">
                  <a:moveTo>
                    <a:pt x="4" y="106"/>
                  </a:moveTo>
                  <a:lnTo>
                    <a:pt x="2" y="98"/>
                  </a:lnTo>
                  <a:lnTo>
                    <a:pt x="1" y="87"/>
                  </a:lnTo>
                  <a:lnTo>
                    <a:pt x="0" y="75"/>
                  </a:lnTo>
                  <a:lnTo>
                    <a:pt x="1" y="61"/>
                  </a:lnTo>
                  <a:lnTo>
                    <a:pt x="3" y="48"/>
                  </a:lnTo>
                  <a:lnTo>
                    <a:pt x="7" y="34"/>
                  </a:lnTo>
                  <a:lnTo>
                    <a:pt x="11" y="29"/>
                  </a:lnTo>
                  <a:lnTo>
                    <a:pt x="14" y="23"/>
                  </a:lnTo>
                  <a:lnTo>
                    <a:pt x="18" y="19"/>
                  </a:lnTo>
                  <a:lnTo>
                    <a:pt x="23" y="15"/>
                  </a:lnTo>
                  <a:lnTo>
                    <a:pt x="34" y="9"/>
                  </a:lnTo>
                  <a:lnTo>
                    <a:pt x="45" y="6"/>
                  </a:lnTo>
                  <a:lnTo>
                    <a:pt x="56" y="3"/>
                  </a:lnTo>
                  <a:lnTo>
                    <a:pt x="65" y="0"/>
                  </a:lnTo>
                  <a:lnTo>
                    <a:pt x="75" y="0"/>
                  </a:lnTo>
                  <a:lnTo>
                    <a:pt x="83" y="2"/>
                  </a:lnTo>
                  <a:lnTo>
                    <a:pt x="86" y="3"/>
                  </a:lnTo>
                  <a:lnTo>
                    <a:pt x="90" y="5"/>
                  </a:lnTo>
                  <a:lnTo>
                    <a:pt x="93" y="7"/>
                  </a:lnTo>
                  <a:lnTo>
                    <a:pt x="95" y="10"/>
                  </a:lnTo>
                  <a:lnTo>
                    <a:pt x="96" y="14"/>
                  </a:lnTo>
                  <a:lnTo>
                    <a:pt x="96" y="18"/>
                  </a:lnTo>
                  <a:lnTo>
                    <a:pt x="96" y="23"/>
                  </a:lnTo>
                  <a:lnTo>
                    <a:pt x="94" y="29"/>
                  </a:lnTo>
                  <a:lnTo>
                    <a:pt x="90" y="43"/>
                  </a:lnTo>
                  <a:lnTo>
                    <a:pt x="84" y="59"/>
                  </a:lnTo>
                  <a:lnTo>
                    <a:pt x="78" y="76"/>
                  </a:lnTo>
                  <a:lnTo>
                    <a:pt x="72" y="94"/>
                  </a:lnTo>
                  <a:lnTo>
                    <a:pt x="70" y="103"/>
                  </a:lnTo>
                  <a:lnTo>
                    <a:pt x="69" y="112"/>
                  </a:lnTo>
                  <a:lnTo>
                    <a:pt x="69" y="122"/>
                  </a:lnTo>
                  <a:lnTo>
                    <a:pt x="69" y="131"/>
                  </a:lnTo>
                  <a:lnTo>
                    <a:pt x="63" y="134"/>
                  </a:lnTo>
                  <a:lnTo>
                    <a:pt x="59" y="135"/>
                  </a:lnTo>
                  <a:lnTo>
                    <a:pt x="53" y="136"/>
                  </a:lnTo>
                  <a:lnTo>
                    <a:pt x="48" y="136"/>
                  </a:lnTo>
                  <a:lnTo>
                    <a:pt x="44" y="136"/>
                  </a:lnTo>
                  <a:lnTo>
                    <a:pt x="39" y="135"/>
                  </a:lnTo>
                  <a:lnTo>
                    <a:pt x="35" y="133"/>
                  </a:lnTo>
                  <a:lnTo>
                    <a:pt x="30" y="131"/>
                  </a:lnTo>
                  <a:lnTo>
                    <a:pt x="22" y="125"/>
                  </a:lnTo>
                  <a:lnTo>
                    <a:pt x="15" y="118"/>
                  </a:lnTo>
                  <a:lnTo>
                    <a:pt x="10" y="111"/>
                  </a:lnTo>
                  <a:lnTo>
                    <a:pt x="4" y="106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3839145" y="2137222"/>
              <a:ext cx="27453" cy="38892"/>
            </a:xfrm>
            <a:custGeom>
              <a:avLst/>
              <a:gdLst/>
              <a:ahLst/>
              <a:cxnLst>
                <a:cxn ang="0">
                  <a:pos x="4" y="106"/>
                </a:cxn>
                <a:cxn ang="0">
                  <a:pos x="2" y="98"/>
                </a:cxn>
                <a:cxn ang="0">
                  <a:pos x="1" y="87"/>
                </a:cxn>
                <a:cxn ang="0">
                  <a:pos x="0" y="75"/>
                </a:cxn>
                <a:cxn ang="0">
                  <a:pos x="1" y="61"/>
                </a:cxn>
                <a:cxn ang="0">
                  <a:pos x="3" y="48"/>
                </a:cxn>
                <a:cxn ang="0">
                  <a:pos x="7" y="34"/>
                </a:cxn>
                <a:cxn ang="0">
                  <a:pos x="11" y="29"/>
                </a:cxn>
                <a:cxn ang="0">
                  <a:pos x="14" y="23"/>
                </a:cxn>
                <a:cxn ang="0">
                  <a:pos x="18" y="19"/>
                </a:cxn>
                <a:cxn ang="0">
                  <a:pos x="23" y="15"/>
                </a:cxn>
                <a:cxn ang="0">
                  <a:pos x="34" y="9"/>
                </a:cxn>
                <a:cxn ang="0">
                  <a:pos x="45" y="6"/>
                </a:cxn>
                <a:cxn ang="0">
                  <a:pos x="56" y="3"/>
                </a:cxn>
                <a:cxn ang="0">
                  <a:pos x="65" y="0"/>
                </a:cxn>
                <a:cxn ang="0">
                  <a:pos x="75" y="0"/>
                </a:cxn>
                <a:cxn ang="0">
                  <a:pos x="83" y="2"/>
                </a:cxn>
                <a:cxn ang="0">
                  <a:pos x="86" y="3"/>
                </a:cxn>
                <a:cxn ang="0">
                  <a:pos x="90" y="5"/>
                </a:cxn>
                <a:cxn ang="0">
                  <a:pos x="93" y="7"/>
                </a:cxn>
                <a:cxn ang="0">
                  <a:pos x="95" y="10"/>
                </a:cxn>
                <a:cxn ang="0">
                  <a:pos x="96" y="14"/>
                </a:cxn>
                <a:cxn ang="0">
                  <a:pos x="96" y="18"/>
                </a:cxn>
                <a:cxn ang="0">
                  <a:pos x="96" y="23"/>
                </a:cxn>
                <a:cxn ang="0">
                  <a:pos x="94" y="29"/>
                </a:cxn>
                <a:cxn ang="0">
                  <a:pos x="90" y="43"/>
                </a:cxn>
                <a:cxn ang="0">
                  <a:pos x="84" y="59"/>
                </a:cxn>
                <a:cxn ang="0">
                  <a:pos x="78" y="76"/>
                </a:cxn>
                <a:cxn ang="0">
                  <a:pos x="72" y="94"/>
                </a:cxn>
                <a:cxn ang="0">
                  <a:pos x="70" y="103"/>
                </a:cxn>
                <a:cxn ang="0">
                  <a:pos x="69" y="112"/>
                </a:cxn>
                <a:cxn ang="0">
                  <a:pos x="69" y="122"/>
                </a:cxn>
                <a:cxn ang="0">
                  <a:pos x="69" y="131"/>
                </a:cxn>
                <a:cxn ang="0">
                  <a:pos x="63" y="134"/>
                </a:cxn>
                <a:cxn ang="0">
                  <a:pos x="59" y="135"/>
                </a:cxn>
                <a:cxn ang="0">
                  <a:pos x="53" y="136"/>
                </a:cxn>
                <a:cxn ang="0">
                  <a:pos x="48" y="136"/>
                </a:cxn>
                <a:cxn ang="0">
                  <a:pos x="44" y="136"/>
                </a:cxn>
                <a:cxn ang="0">
                  <a:pos x="39" y="135"/>
                </a:cxn>
                <a:cxn ang="0">
                  <a:pos x="35" y="133"/>
                </a:cxn>
                <a:cxn ang="0">
                  <a:pos x="30" y="131"/>
                </a:cxn>
                <a:cxn ang="0">
                  <a:pos x="22" y="125"/>
                </a:cxn>
                <a:cxn ang="0">
                  <a:pos x="15" y="118"/>
                </a:cxn>
                <a:cxn ang="0">
                  <a:pos x="10" y="111"/>
                </a:cxn>
                <a:cxn ang="0">
                  <a:pos x="4" y="106"/>
                </a:cxn>
                <a:cxn ang="0">
                  <a:pos x="4" y="106"/>
                </a:cxn>
                <a:cxn ang="0">
                  <a:pos x="4" y="106"/>
                </a:cxn>
              </a:cxnLst>
              <a:rect l="0" t="0" r="r" b="b"/>
              <a:pathLst>
                <a:path w="96" h="136">
                  <a:moveTo>
                    <a:pt x="4" y="106"/>
                  </a:moveTo>
                  <a:lnTo>
                    <a:pt x="2" y="98"/>
                  </a:lnTo>
                  <a:lnTo>
                    <a:pt x="1" y="87"/>
                  </a:lnTo>
                  <a:lnTo>
                    <a:pt x="0" y="75"/>
                  </a:lnTo>
                  <a:lnTo>
                    <a:pt x="1" y="61"/>
                  </a:lnTo>
                  <a:lnTo>
                    <a:pt x="3" y="48"/>
                  </a:lnTo>
                  <a:lnTo>
                    <a:pt x="7" y="34"/>
                  </a:lnTo>
                  <a:lnTo>
                    <a:pt x="11" y="29"/>
                  </a:lnTo>
                  <a:lnTo>
                    <a:pt x="14" y="23"/>
                  </a:lnTo>
                  <a:lnTo>
                    <a:pt x="18" y="19"/>
                  </a:lnTo>
                  <a:lnTo>
                    <a:pt x="23" y="15"/>
                  </a:lnTo>
                  <a:lnTo>
                    <a:pt x="34" y="9"/>
                  </a:lnTo>
                  <a:lnTo>
                    <a:pt x="45" y="6"/>
                  </a:lnTo>
                  <a:lnTo>
                    <a:pt x="56" y="3"/>
                  </a:lnTo>
                  <a:lnTo>
                    <a:pt x="65" y="0"/>
                  </a:lnTo>
                  <a:lnTo>
                    <a:pt x="75" y="0"/>
                  </a:lnTo>
                  <a:lnTo>
                    <a:pt x="83" y="2"/>
                  </a:lnTo>
                  <a:lnTo>
                    <a:pt x="86" y="3"/>
                  </a:lnTo>
                  <a:lnTo>
                    <a:pt x="90" y="5"/>
                  </a:lnTo>
                  <a:lnTo>
                    <a:pt x="93" y="7"/>
                  </a:lnTo>
                  <a:lnTo>
                    <a:pt x="95" y="10"/>
                  </a:lnTo>
                  <a:lnTo>
                    <a:pt x="96" y="14"/>
                  </a:lnTo>
                  <a:lnTo>
                    <a:pt x="96" y="18"/>
                  </a:lnTo>
                  <a:lnTo>
                    <a:pt x="96" y="23"/>
                  </a:lnTo>
                  <a:lnTo>
                    <a:pt x="94" y="29"/>
                  </a:lnTo>
                  <a:lnTo>
                    <a:pt x="90" y="43"/>
                  </a:lnTo>
                  <a:lnTo>
                    <a:pt x="84" y="59"/>
                  </a:lnTo>
                  <a:lnTo>
                    <a:pt x="78" y="76"/>
                  </a:lnTo>
                  <a:lnTo>
                    <a:pt x="72" y="94"/>
                  </a:lnTo>
                  <a:lnTo>
                    <a:pt x="70" y="103"/>
                  </a:lnTo>
                  <a:lnTo>
                    <a:pt x="69" y="112"/>
                  </a:lnTo>
                  <a:lnTo>
                    <a:pt x="69" y="122"/>
                  </a:lnTo>
                  <a:lnTo>
                    <a:pt x="69" y="131"/>
                  </a:lnTo>
                  <a:lnTo>
                    <a:pt x="63" y="134"/>
                  </a:lnTo>
                  <a:lnTo>
                    <a:pt x="59" y="135"/>
                  </a:lnTo>
                  <a:lnTo>
                    <a:pt x="53" y="136"/>
                  </a:lnTo>
                  <a:lnTo>
                    <a:pt x="48" y="136"/>
                  </a:lnTo>
                  <a:lnTo>
                    <a:pt x="44" y="136"/>
                  </a:lnTo>
                  <a:lnTo>
                    <a:pt x="39" y="135"/>
                  </a:lnTo>
                  <a:lnTo>
                    <a:pt x="35" y="133"/>
                  </a:lnTo>
                  <a:lnTo>
                    <a:pt x="30" y="131"/>
                  </a:lnTo>
                  <a:lnTo>
                    <a:pt x="22" y="125"/>
                  </a:lnTo>
                  <a:lnTo>
                    <a:pt x="15" y="118"/>
                  </a:lnTo>
                  <a:lnTo>
                    <a:pt x="10" y="111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4" y="106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3831138" y="2182977"/>
              <a:ext cx="25165" cy="19446"/>
            </a:xfrm>
            <a:custGeom>
              <a:avLst/>
              <a:gdLst/>
              <a:ahLst/>
              <a:cxnLst>
                <a:cxn ang="0">
                  <a:pos x="0" y="62"/>
                </a:cxn>
                <a:cxn ang="0">
                  <a:pos x="1" y="56"/>
                </a:cxn>
                <a:cxn ang="0">
                  <a:pos x="4" y="48"/>
                </a:cxn>
                <a:cxn ang="0">
                  <a:pos x="8" y="38"/>
                </a:cxn>
                <a:cxn ang="0">
                  <a:pos x="14" y="28"/>
                </a:cxn>
                <a:cxn ang="0">
                  <a:pos x="20" y="18"/>
                </a:cxn>
                <a:cxn ang="0">
                  <a:pos x="27" y="10"/>
                </a:cxn>
                <a:cxn ang="0">
                  <a:pos x="30" y="7"/>
                </a:cxn>
                <a:cxn ang="0">
                  <a:pos x="34" y="5"/>
                </a:cxn>
                <a:cxn ang="0">
                  <a:pos x="38" y="4"/>
                </a:cxn>
                <a:cxn ang="0">
                  <a:pos x="42" y="3"/>
                </a:cxn>
                <a:cxn ang="0">
                  <a:pos x="56" y="2"/>
                </a:cxn>
                <a:cxn ang="0">
                  <a:pos x="71" y="0"/>
                </a:cxn>
                <a:cxn ang="0">
                  <a:pos x="76" y="0"/>
                </a:cxn>
                <a:cxn ang="0">
                  <a:pos x="81" y="2"/>
                </a:cxn>
                <a:cxn ang="0">
                  <a:pos x="83" y="3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6" y="8"/>
                </a:cxn>
                <a:cxn ang="0">
                  <a:pos x="85" y="14"/>
                </a:cxn>
                <a:cxn ang="0">
                  <a:pos x="81" y="20"/>
                </a:cxn>
                <a:cxn ang="0">
                  <a:pos x="76" y="27"/>
                </a:cxn>
                <a:cxn ang="0">
                  <a:pos x="71" y="33"/>
                </a:cxn>
                <a:cxn ang="0">
                  <a:pos x="64" y="40"/>
                </a:cxn>
                <a:cxn ang="0">
                  <a:pos x="56" y="44"/>
                </a:cxn>
                <a:cxn ang="0">
                  <a:pos x="49" y="48"/>
                </a:cxn>
                <a:cxn ang="0">
                  <a:pos x="42" y="50"/>
                </a:cxn>
                <a:cxn ang="0">
                  <a:pos x="34" y="51"/>
                </a:cxn>
                <a:cxn ang="0">
                  <a:pos x="27" y="53"/>
                </a:cxn>
                <a:cxn ang="0">
                  <a:pos x="20" y="56"/>
                </a:cxn>
                <a:cxn ang="0">
                  <a:pos x="14" y="61"/>
                </a:cxn>
                <a:cxn ang="0">
                  <a:pos x="8" y="64"/>
                </a:cxn>
                <a:cxn ang="0">
                  <a:pos x="4" y="66"/>
                </a:cxn>
                <a:cxn ang="0">
                  <a:pos x="3" y="66"/>
                </a:cxn>
                <a:cxn ang="0">
                  <a:pos x="1" y="65"/>
                </a:cxn>
                <a:cxn ang="0">
                  <a:pos x="0" y="64"/>
                </a:cxn>
                <a:cxn ang="0">
                  <a:pos x="0" y="62"/>
                </a:cxn>
              </a:cxnLst>
              <a:rect l="0" t="0" r="r" b="b"/>
              <a:pathLst>
                <a:path w="86" h="66">
                  <a:moveTo>
                    <a:pt x="0" y="62"/>
                  </a:moveTo>
                  <a:lnTo>
                    <a:pt x="1" y="56"/>
                  </a:lnTo>
                  <a:lnTo>
                    <a:pt x="4" y="48"/>
                  </a:lnTo>
                  <a:lnTo>
                    <a:pt x="8" y="38"/>
                  </a:lnTo>
                  <a:lnTo>
                    <a:pt x="14" y="28"/>
                  </a:lnTo>
                  <a:lnTo>
                    <a:pt x="20" y="18"/>
                  </a:lnTo>
                  <a:lnTo>
                    <a:pt x="27" y="10"/>
                  </a:lnTo>
                  <a:lnTo>
                    <a:pt x="30" y="7"/>
                  </a:lnTo>
                  <a:lnTo>
                    <a:pt x="34" y="5"/>
                  </a:lnTo>
                  <a:lnTo>
                    <a:pt x="38" y="4"/>
                  </a:lnTo>
                  <a:lnTo>
                    <a:pt x="42" y="3"/>
                  </a:lnTo>
                  <a:lnTo>
                    <a:pt x="56" y="2"/>
                  </a:lnTo>
                  <a:lnTo>
                    <a:pt x="71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83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6" y="8"/>
                  </a:lnTo>
                  <a:lnTo>
                    <a:pt x="85" y="14"/>
                  </a:lnTo>
                  <a:lnTo>
                    <a:pt x="81" y="20"/>
                  </a:lnTo>
                  <a:lnTo>
                    <a:pt x="76" y="27"/>
                  </a:lnTo>
                  <a:lnTo>
                    <a:pt x="71" y="33"/>
                  </a:lnTo>
                  <a:lnTo>
                    <a:pt x="64" y="40"/>
                  </a:lnTo>
                  <a:lnTo>
                    <a:pt x="56" y="44"/>
                  </a:lnTo>
                  <a:lnTo>
                    <a:pt x="49" y="48"/>
                  </a:lnTo>
                  <a:lnTo>
                    <a:pt x="42" y="50"/>
                  </a:lnTo>
                  <a:lnTo>
                    <a:pt x="34" y="51"/>
                  </a:lnTo>
                  <a:lnTo>
                    <a:pt x="27" y="53"/>
                  </a:lnTo>
                  <a:lnTo>
                    <a:pt x="20" y="56"/>
                  </a:lnTo>
                  <a:lnTo>
                    <a:pt x="14" y="61"/>
                  </a:lnTo>
                  <a:lnTo>
                    <a:pt x="8" y="64"/>
                  </a:lnTo>
                  <a:lnTo>
                    <a:pt x="4" y="66"/>
                  </a:lnTo>
                  <a:lnTo>
                    <a:pt x="3" y="66"/>
                  </a:lnTo>
                  <a:lnTo>
                    <a:pt x="1" y="65"/>
                  </a:lnTo>
                  <a:lnTo>
                    <a:pt x="0" y="64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3831138" y="2182977"/>
              <a:ext cx="25165" cy="19446"/>
            </a:xfrm>
            <a:custGeom>
              <a:avLst/>
              <a:gdLst/>
              <a:ahLst/>
              <a:cxnLst>
                <a:cxn ang="0">
                  <a:pos x="0" y="62"/>
                </a:cxn>
                <a:cxn ang="0">
                  <a:pos x="1" y="56"/>
                </a:cxn>
                <a:cxn ang="0">
                  <a:pos x="4" y="48"/>
                </a:cxn>
                <a:cxn ang="0">
                  <a:pos x="8" y="38"/>
                </a:cxn>
                <a:cxn ang="0">
                  <a:pos x="14" y="28"/>
                </a:cxn>
                <a:cxn ang="0">
                  <a:pos x="20" y="18"/>
                </a:cxn>
                <a:cxn ang="0">
                  <a:pos x="27" y="10"/>
                </a:cxn>
                <a:cxn ang="0">
                  <a:pos x="30" y="7"/>
                </a:cxn>
                <a:cxn ang="0">
                  <a:pos x="34" y="5"/>
                </a:cxn>
                <a:cxn ang="0">
                  <a:pos x="38" y="4"/>
                </a:cxn>
                <a:cxn ang="0">
                  <a:pos x="42" y="3"/>
                </a:cxn>
                <a:cxn ang="0">
                  <a:pos x="56" y="2"/>
                </a:cxn>
                <a:cxn ang="0">
                  <a:pos x="71" y="0"/>
                </a:cxn>
                <a:cxn ang="0">
                  <a:pos x="76" y="0"/>
                </a:cxn>
                <a:cxn ang="0">
                  <a:pos x="81" y="2"/>
                </a:cxn>
                <a:cxn ang="0">
                  <a:pos x="83" y="3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6" y="8"/>
                </a:cxn>
                <a:cxn ang="0">
                  <a:pos x="85" y="14"/>
                </a:cxn>
                <a:cxn ang="0">
                  <a:pos x="81" y="20"/>
                </a:cxn>
                <a:cxn ang="0">
                  <a:pos x="76" y="27"/>
                </a:cxn>
                <a:cxn ang="0">
                  <a:pos x="71" y="33"/>
                </a:cxn>
                <a:cxn ang="0">
                  <a:pos x="64" y="40"/>
                </a:cxn>
                <a:cxn ang="0">
                  <a:pos x="56" y="44"/>
                </a:cxn>
                <a:cxn ang="0">
                  <a:pos x="49" y="48"/>
                </a:cxn>
                <a:cxn ang="0">
                  <a:pos x="42" y="50"/>
                </a:cxn>
                <a:cxn ang="0">
                  <a:pos x="34" y="51"/>
                </a:cxn>
                <a:cxn ang="0">
                  <a:pos x="27" y="53"/>
                </a:cxn>
                <a:cxn ang="0">
                  <a:pos x="20" y="56"/>
                </a:cxn>
                <a:cxn ang="0">
                  <a:pos x="14" y="61"/>
                </a:cxn>
                <a:cxn ang="0">
                  <a:pos x="8" y="64"/>
                </a:cxn>
                <a:cxn ang="0">
                  <a:pos x="4" y="66"/>
                </a:cxn>
                <a:cxn ang="0">
                  <a:pos x="3" y="66"/>
                </a:cxn>
                <a:cxn ang="0">
                  <a:pos x="1" y="65"/>
                </a:cxn>
                <a:cxn ang="0">
                  <a:pos x="0" y="64"/>
                </a:cxn>
                <a:cxn ang="0">
                  <a:pos x="0" y="62"/>
                </a:cxn>
                <a:cxn ang="0">
                  <a:pos x="0" y="62"/>
                </a:cxn>
                <a:cxn ang="0">
                  <a:pos x="0" y="62"/>
                </a:cxn>
              </a:cxnLst>
              <a:rect l="0" t="0" r="r" b="b"/>
              <a:pathLst>
                <a:path w="86" h="66">
                  <a:moveTo>
                    <a:pt x="0" y="62"/>
                  </a:moveTo>
                  <a:lnTo>
                    <a:pt x="1" y="56"/>
                  </a:lnTo>
                  <a:lnTo>
                    <a:pt x="4" y="48"/>
                  </a:lnTo>
                  <a:lnTo>
                    <a:pt x="8" y="38"/>
                  </a:lnTo>
                  <a:lnTo>
                    <a:pt x="14" y="28"/>
                  </a:lnTo>
                  <a:lnTo>
                    <a:pt x="20" y="18"/>
                  </a:lnTo>
                  <a:lnTo>
                    <a:pt x="27" y="10"/>
                  </a:lnTo>
                  <a:lnTo>
                    <a:pt x="30" y="7"/>
                  </a:lnTo>
                  <a:lnTo>
                    <a:pt x="34" y="5"/>
                  </a:lnTo>
                  <a:lnTo>
                    <a:pt x="38" y="4"/>
                  </a:lnTo>
                  <a:lnTo>
                    <a:pt x="42" y="3"/>
                  </a:lnTo>
                  <a:lnTo>
                    <a:pt x="56" y="2"/>
                  </a:lnTo>
                  <a:lnTo>
                    <a:pt x="71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83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6" y="8"/>
                  </a:lnTo>
                  <a:lnTo>
                    <a:pt x="85" y="14"/>
                  </a:lnTo>
                  <a:lnTo>
                    <a:pt x="81" y="20"/>
                  </a:lnTo>
                  <a:lnTo>
                    <a:pt x="76" y="27"/>
                  </a:lnTo>
                  <a:lnTo>
                    <a:pt x="71" y="33"/>
                  </a:lnTo>
                  <a:lnTo>
                    <a:pt x="64" y="40"/>
                  </a:lnTo>
                  <a:lnTo>
                    <a:pt x="56" y="44"/>
                  </a:lnTo>
                  <a:lnTo>
                    <a:pt x="49" y="48"/>
                  </a:lnTo>
                  <a:lnTo>
                    <a:pt x="42" y="50"/>
                  </a:lnTo>
                  <a:lnTo>
                    <a:pt x="34" y="51"/>
                  </a:lnTo>
                  <a:lnTo>
                    <a:pt x="27" y="53"/>
                  </a:lnTo>
                  <a:lnTo>
                    <a:pt x="20" y="56"/>
                  </a:lnTo>
                  <a:lnTo>
                    <a:pt x="14" y="61"/>
                  </a:lnTo>
                  <a:lnTo>
                    <a:pt x="8" y="64"/>
                  </a:lnTo>
                  <a:lnTo>
                    <a:pt x="4" y="66"/>
                  </a:lnTo>
                  <a:lnTo>
                    <a:pt x="3" y="66"/>
                  </a:lnTo>
                  <a:lnTo>
                    <a:pt x="1" y="65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62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3818556" y="2121207"/>
              <a:ext cx="17158" cy="22878"/>
            </a:xfrm>
            <a:custGeom>
              <a:avLst/>
              <a:gdLst/>
              <a:ahLst/>
              <a:cxnLst>
                <a:cxn ang="0">
                  <a:pos x="7" y="33"/>
                </a:cxn>
                <a:cxn ang="0">
                  <a:pos x="11" y="24"/>
                </a:cxn>
                <a:cxn ang="0">
                  <a:pos x="16" y="18"/>
                </a:cxn>
                <a:cxn ang="0">
                  <a:pos x="21" y="11"/>
                </a:cxn>
                <a:cxn ang="0">
                  <a:pos x="26" y="7"/>
                </a:cxn>
                <a:cxn ang="0">
                  <a:pos x="31" y="4"/>
                </a:cxn>
                <a:cxn ang="0">
                  <a:pos x="37" y="1"/>
                </a:cxn>
                <a:cxn ang="0">
                  <a:pos x="41" y="0"/>
                </a:cxn>
                <a:cxn ang="0">
                  <a:pos x="45" y="1"/>
                </a:cxn>
                <a:cxn ang="0">
                  <a:pos x="50" y="4"/>
                </a:cxn>
                <a:cxn ang="0">
                  <a:pos x="53" y="6"/>
                </a:cxn>
                <a:cxn ang="0">
                  <a:pos x="56" y="10"/>
                </a:cxn>
                <a:cxn ang="0">
                  <a:pos x="60" y="14"/>
                </a:cxn>
                <a:cxn ang="0">
                  <a:pos x="62" y="20"/>
                </a:cxn>
                <a:cxn ang="0">
                  <a:pos x="62" y="28"/>
                </a:cxn>
                <a:cxn ang="0">
                  <a:pos x="61" y="34"/>
                </a:cxn>
                <a:cxn ang="0">
                  <a:pos x="59" y="43"/>
                </a:cxn>
                <a:cxn ang="0">
                  <a:pos x="54" y="52"/>
                </a:cxn>
                <a:cxn ang="0">
                  <a:pos x="48" y="59"/>
                </a:cxn>
                <a:cxn ang="0">
                  <a:pos x="40" y="67"/>
                </a:cxn>
                <a:cxn ang="0">
                  <a:pos x="32" y="73"/>
                </a:cxn>
                <a:cxn ang="0">
                  <a:pos x="25" y="78"/>
                </a:cxn>
                <a:cxn ang="0">
                  <a:pos x="18" y="81"/>
                </a:cxn>
                <a:cxn ang="0">
                  <a:pos x="11" y="82"/>
                </a:cxn>
                <a:cxn ang="0">
                  <a:pos x="7" y="81"/>
                </a:cxn>
                <a:cxn ang="0">
                  <a:pos x="4" y="79"/>
                </a:cxn>
                <a:cxn ang="0">
                  <a:pos x="3" y="75"/>
                </a:cxn>
                <a:cxn ang="0">
                  <a:pos x="0" y="70"/>
                </a:cxn>
                <a:cxn ang="0">
                  <a:pos x="0" y="64"/>
                </a:cxn>
                <a:cxn ang="0">
                  <a:pos x="0" y="57"/>
                </a:cxn>
                <a:cxn ang="0">
                  <a:pos x="1" y="50"/>
                </a:cxn>
                <a:cxn ang="0">
                  <a:pos x="4" y="41"/>
                </a:cxn>
                <a:cxn ang="0">
                  <a:pos x="7" y="33"/>
                </a:cxn>
              </a:cxnLst>
              <a:rect l="0" t="0" r="r" b="b"/>
              <a:pathLst>
                <a:path w="62" h="82">
                  <a:moveTo>
                    <a:pt x="7" y="33"/>
                  </a:moveTo>
                  <a:lnTo>
                    <a:pt x="11" y="24"/>
                  </a:lnTo>
                  <a:lnTo>
                    <a:pt x="16" y="18"/>
                  </a:lnTo>
                  <a:lnTo>
                    <a:pt x="21" y="11"/>
                  </a:lnTo>
                  <a:lnTo>
                    <a:pt x="26" y="7"/>
                  </a:lnTo>
                  <a:lnTo>
                    <a:pt x="31" y="4"/>
                  </a:lnTo>
                  <a:lnTo>
                    <a:pt x="37" y="1"/>
                  </a:lnTo>
                  <a:lnTo>
                    <a:pt x="41" y="0"/>
                  </a:lnTo>
                  <a:lnTo>
                    <a:pt x="45" y="1"/>
                  </a:lnTo>
                  <a:lnTo>
                    <a:pt x="50" y="4"/>
                  </a:lnTo>
                  <a:lnTo>
                    <a:pt x="53" y="6"/>
                  </a:lnTo>
                  <a:lnTo>
                    <a:pt x="56" y="10"/>
                  </a:lnTo>
                  <a:lnTo>
                    <a:pt x="60" y="14"/>
                  </a:lnTo>
                  <a:lnTo>
                    <a:pt x="62" y="20"/>
                  </a:lnTo>
                  <a:lnTo>
                    <a:pt x="62" y="28"/>
                  </a:lnTo>
                  <a:lnTo>
                    <a:pt x="61" y="34"/>
                  </a:lnTo>
                  <a:lnTo>
                    <a:pt x="59" y="43"/>
                  </a:lnTo>
                  <a:lnTo>
                    <a:pt x="54" y="52"/>
                  </a:lnTo>
                  <a:lnTo>
                    <a:pt x="48" y="59"/>
                  </a:lnTo>
                  <a:lnTo>
                    <a:pt x="40" y="67"/>
                  </a:lnTo>
                  <a:lnTo>
                    <a:pt x="32" y="73"/>
                  </a:lnTo>
                  <a:lnTo>
                    <a:pt x="25" y="78"/>
                  </a:lnTo>
                  <a:lnTo>
                    <a:pt x="18" y="81"/>
                  </a:lnTo>
                  <a:lnTo>
                    <a:pt x="11" y="82"/>
                  </a:lnTo>
                  <a:lnTo>
                    <a:pt x="7" y="81"/>
                  </a:lnTo>
                  <a:lnTo>
                    <a:pt x="4" y="79"/>
                  </a:lnTo>
                  <a:lnTo>
                    <a:pt x="3" y="75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0" y="57"/>
                  </a:lnTo>
                  <a:lnTo>
                    <a:pt x="1" y="50"/>
                  </a:lnTo>
                  <a:lnTo>
                    <a:pt x="4" y="41"/>
                  </a:lnTo>
                  <a:lnTo>
                    <a:pt x="7" y="33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3818556" y="2121207"/>
              <a:ext cx="17158" cy="22878"/>
            </a:xfrm>
            <a:custGeom>
              <a:avLst/>
              <a:gdLst/>
              <a:ahLst/>
              <a:cxnLst>
                <a:cxn ang="0">
                  <a:pos x="7" y="33"/>
                </a:cxn>
                <a:cxn ang="0">
                  <a:pos x="11" y="24"/>
                </a:cxn>
                <a:cxn ang="0">
                  <a:pos x="16" y="18"/>
                </a:cxn>
                <a:cxn ang="0">
                  <a:pos x="21" y="11"/>
                </a:cxn>
                <a:cxn ang="0">
                  <a:pos x="26" y="7"/>
                </a:cxn>
                <a:cxn ang="0">
                  <a:pos x="31" y="4"/>
                </a:cxn>
                <a:cxn ang="0">
                  <a:pos x="37" y="1"/>
                </a:cxn>
                <a:cxn ang="0">
                  <a:pos x="41" y="0"/>
                </a:cxn>
                <a:cxn ang="0">
                  <a:pos x="45" y="1"/>
                </a:cxn>
                <a:cxn ang="0">
                  <a:pos x="50" y="4"/>
                </a:cxn>
                <a:cxn ang="0">
                  <a:pos x="53" y="6"/>
                </a:cxn>
                <a:cxn ang="0">
                  <a:pos x="56" y="10"/>
                </a:cxn>
                <a:cxn ang="0">
                  <a:pos x="60" y="14"/>
                </a:cxn>
                <a:cxn ang="0">
                  <a:pos x="62" y="20"/>
                </a:cxn>
                <a:cxn ang="0">
                  <a:pos x="62" y="28"/>
                </a:cxn>
                <a:cxn ang="0">
                  <a:pos x="61" y="34"/>
                </a:cxn>
                <a:cxn ang="0">
                  <a:pos x="59" y="43"/>
                </a:cxn>
                <a:cxn ang="0">
                  <a:pos x="54" y="52"/>
                </a:cxn>
                <a:cxn ang="0">
                  <a:pos x="48" y="59"/>
                </a:cxn>
                <a:cxn ang="0">
                  <a:pos x="40" y="67"/>
                </a:cxn>
                <a:cxn ang="0">
                  <a:pos x="32" y="73"/>
                </a:cxn>
                <a:cxn ang="0">
                  <a:pos x="25" y="78"/>
                </a:cxn>
                <a:cxn ang="0">
                  <a:pos x="18" y="81"/>
                </a:cxn>
                <a:cxn ang="0">
                  <a:pos x="11" y="82"/>
                </a:cxn>
                <a:cxn ang="0">
                  <a:pos x="7" y="81"/>
                </a:cxn>
                <a:cxn ang="0">
                  <a:pos x="4" y="79"/>
                </a:cxn>
                <a:cxn ang="0">
                  <a:pos x="3" y="75"/>
                </a:cxn>
                <a:cxn ang="0">
                  <a:pos x="0" y="70"/>
                </a:cxn>
                <a:cxn ang="0">
                  <a:pos x="0" y="64"/>
                </a:cxn>
                <a:cxn ang="0">
                  <a:pos x="0" y="57"/>
                </a:cxn>
                <a:cxn ang="0">
                  <a:pos x="1" y="50"/>
                </a:cxn>
                <a:cxn ang="0">
                  <a:pos x="4" y="41"/>
                </a:cxn>
                <a:cxn ang="0">
                  <a:pos x="7" y="33"/>
                </a:cxn>
                <a:cxn ang="0">
                  <a:pos x="7" y="33"/>
                </a:cxn>
                <a:cxn ang="0">
                  <a:pos x="7" y="33"/>
                </a:cxn>
              </a:cxnLst>
              <a:rect l="0" t="0" r="r" b="b"/>
              <a:pathLst>
                <a:path w="62" h="82">
                  <a:moveTo>
                    <a:pt x="7" y="33"/>
                  </a:moveTo>
                  <a:lnTo>
                    <a:pt x="11" y="24"/>
                  </a:lnTo>
                  <a:lnTo>
                    <a:pt x="16" y="18"/>
                  </a:lnTo>
                  <a:lnTo>
                    <a:pt x="21" y="11"/>
                  </a:lnTo>
                  <a:lnTo>
                    <a:pt x="26" y="7"/>
                  </a:lnTo>
                  <a:lnTo>
                    <a:pt x="31" y="4"/>
                  </a:lnTo>
                  <a:lnTo>
                    <a:pt x="37" y="1"/>
                  </a:lnTo>
                  <a:lnTo>
                    <a:pt x="41" y="0"/>
                  </a:lnTo>
                  <a:lnTo>
                    <a:pt x="45" y="1"/>
                  </a:lnTo>
                  <a:lnTo>
                    <a:pt x="50" y="4"/>
                  </a:lnTo>
                  <a:lnTo>
                    <a:pt x="53" y="6"/>
                  </a:lnTo>
                  <a:lnTo>
                    <a:pt x="56" y="10"/>
                  </a:lnTo>
                  <a:lnTo>
                    <a:pt x="60" y="14"/>
                  </a:lnTo>
                  <a:lnTo>
                    <a:pt x="62" y="20"/>
                  </a:lnTo>
                  <a:lnTo>
                    <a:pt x="62" y="28"/>
                  </a:lnTo>
                  <a:lnTo>
                    <a:pt x="61" y="34"/>
                  </a:lnTo>
                  <a:lnTo>
                    <a:pt x="59" y="43"/>
                  </a:lnTo>
                  <a:lnTo>
                    <a:pt x="54" y="52"/>
                  </a:lnTo>
                  <a:lnTo>
                    <a:pt x="48" y="59"/>
                  </a:lnTo>
                  <a:lnTo>
                    <a:pt x="40" y="67"/>
                  </a:lnTo>
                  <a:lnTo>
                    <a:pt x="32" y="73"/>
                  </a:lnTo>
                  <a:lnTo>
                    <a:pt x="25" y="78"/>
                  </a:lnTo>
                  <a:lnTo>
                    <a:pt x="18" y="81"/>
                  </a:lnTo>
                  <a:lnTo>
                    <a:pt x="11" y="82"/>
                  </a:lnTo>
                  <a:lnTo>
                    <a:pt x="7" y="81"/>
                  </a:lnTo>
                  <a:lnTo>
                    <a:pt x="4" y="79"/>
                  </a:lnTo>
                  <a:lnTo>
                    <a:pt x="3" y="75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0" y="57"/>
                  </a:lnTo>
                  <a:lnTo>
                    <a:pt x="1" y="50"/>
                  </a:lnTo>
                  <a:lnTo>
                    <a:pt x="4" y="41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3897483" y="2068589"/>
              <a:ext cx="14870" cy="24021"/>
            </a:xfrm>
            <a:custGeom>
              <a:avLst/>
              <a:gdLst/>
              <a:ahLst/>
              <a:cxnLst>
                <a:cxn ang="0">
                  <a:pos x="0" y="63"/>
                </a:cxn>
                <a:cxn ang="0">
                  <a:pos x="0" y="42"/>
                </a:cxn>
                <a:cxn ang="0">
                  <a:pos x="1" y="22"/>
                </a:cxn>
                <a:cxn ang="0">
                  <a:pos x="2" y="13"/>
                </a:cxn>
                <a:cxn ang="0">
                  <a:pos x="5" y="7"/>
                </a:cxn>
                <a:cxn ang="0">
                  <a:pos x="7" y="5"/>
                </a:cxn>
                <a:cxn ang="0">
                  <a:pos x="10" y="2"/>
                </a:cxn>
                <a:cxn ang="0">
                  <a:pos x="12" y="1"/>
                </a:cxn>
                <a:cxn ang="0">
                  <a:pos x="15" y="0"/>
                </a:cxn>
                <a:cxn ang="0">
                  <a:pos x="21" y="1"/>
                </a:cxn>
                <a:cxn ang="0">
                  <a:pos x="27" y="4"/>
                </a:cxn>
                <a:cxn ang="0">
                  <a:pos x="34" y="7"/>
                </a:cxn>
                <a:cxn ang="0">
                  <a:pos x="39" y="11"/>
                </a:cxn>
                <a:cxn ang="0">
                  <a:pos x="44" y="18"/>
                </a:cxn>
                <a:cxn ang="0">
                  <a:pos x="48" y="24"/>
                </a:cxn>
                <a:cxn ang="0">
                  <a:pos x="50" y="33"/>
                </a:cxn>
                <a:cxn ang="0">
                  <a:pos x="51" y="42"/>
                </a:cxn>
                <a:cxn ang="0">
                  <a:pos x="51" y="51"/>
                </a:cxn>
                <a:cxn ang="0">
                  <a:pos x="50" y="59"/>
                </a:cxn>
                <a:cxn ang="0">
                  <a:pos x="49" y="67"/>
                </a:cxn>
                <a:cxn ang="0">
                  <a:pos x="48" y="74"/>
                </a:cxn>
                <a:cxn ang="0">
                  <a:pos x="46" y="79"/>
                </a:cxn>
                <a:cxn ang="0">
                  <a:pos x="43" y="82"/>
                </a:cxn>
                <a:cxn ang="0">
                  <a:pos x="38" y="85"/>
                </a:cxn>
                <a:cxn ang="0">
                  <a:pos x="33" y="86"/>
                </a:cxn>
                <a:cxn ang="0">
                  <a:pos x="21" y="86"/>
                </a:cxn>
                <a:cxn ang="0">
                  <a:pos x="10" y="84"/>
                </a:cxn>
                <a:cxn ang="0">
                  <a:pos x="5" y="81"/>
                </a:cxn>
                <a:cxn ang="0">
                  <a:pos x="2" y="77"/>
                </a:cxn>
                <a:cxn ang="0">
                  <a:pos x="0" y="70"/>
                </a:cxn>
                <a:cxn ang="0">
                  <a:pos x="0" y="63"/>
                </a:cxn>
              </a:cxnLst>
              <a:rect l="0" t="0" r="r" b="b"/>
              <a:pathLst>
                <a:path w="51" h="86">
                  <a:moveTo>
                    <a:pt x="0" y="63"/>
                  </a:moveTo>
                  <a:lnTo>
                    <a:pt x="0" y="42"/>
                  </a:lnTo>
                  <a:lnTo>
                    <a:pt x="1" y="22"/>
                  </a:lnTo>
                  <a:lnTo>
                    <a:pt x="2" y="13"/>
                  </a:lnTo>
                  <a:lnTo>
                    <a:pt x="5" y="7"/>
                  </a:lnTo>
                  <a:lnTo>
                    <a:pt x="7" y="5"/>
                  </a:lnTo>
                  <a:lnTo>
                    <a:pt x="10" y="2"/>
                  </a:lnTo>
                  <a:lnTo>
                    <a:pt x="12" y="1"/>
                  </a:lnTo>
                  <a:lnTo>
                    <a:pt x="15" y="0"/>
                  </a:lnTo>
                  <a:lnTo>
                    <a:pt x="21" y="1"/>
                  </a:lnTo>
                  <a:lnTo>
                    <a:pt x="27" y="4"/>
                  </a:lnTo>
                  <a:lnTo>
                    <a:pt x="34" y="7"/>
                  </a:lnTo>
                  <a:lnTo>
                    <a:pt x="39" y="11"/>
                  </a:lnTo>
                  <a:lnTo>
                    <a:pt x="44" y="18"/>
                  </a:lnTo>
                  <a:lnTo>
                    <a:pt x="48" y="24"/>
                  </a:lnTo>
                  <a:lnTo>
                    <a:pt x="50" y="33"/>
                  </a:lnTo>
                  <a:lnTo>
                    <a:pt x="51" y="42"/>
                  </a:lnTo>
                  <a:lnTo>
                    <a:pt x="51" y="51"/>
                  </a:lnTo>
                  <a:lnTo>
                    <a:pt x="50" y="59"/>
                  </a:lnTo>
                  <a:lnTo>
                    <a:pt x="49" y="67"/>
                  </a:lnTo>
                  <a:lnTo>
                    <a:pt x="48" y="74"/>
                  </a:lnTo>
                  <a:lnTo>
                    <a:pt x="46" y="79"/>
                  </a:lnTo>
                  <a:lnTo>
                    <a:pt x="43" y="82"/>
                  </a:lnTo>
                  <a:lnTo>
                    <a:pt x="38" y="85"/>
                  </a:lnTo>
                  <a:lnTo>
                    <a:pt x="33" y="86"/>
                  </a:lnTo>
                  <a:lnTo>
                    <a:pt x="21" y="86"/>
                  </a:lnTo>
                  <a:lnTo>
                    <a:pt x="10" y="84"/>
                  </a:lnTo>
                  <a:lnTo>
                    <a:pt x="5" y="81"/>
                  </a:lnTo>
                  <a:lnTo>
                    <a:pt x="2" y="77"/>
                  </a:lnTo>
                  <a:lnTo>
                    <a:pt x="0" y="70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3897483" y="2068589"/>
              <a:ext cx="14870" cy="24021"/>
            </a:xfrm>
            <a:custGeom>
              <a:avLst/>
              <a:gdLst/>
              <a:ahLst/>
              <a:cxnLst>
                <a:cxn ang="0">
                  <a:pos x="0" y="63"/>
                </a:cxn>
                <a:cxn ang="0">
                  <a:pos x="0" y="42"/>
                </a:cxn>
                <a:cxn ang="0">
                  <a:pos x="1" y="22"/>
                </a:cxn>
                <a:cxn ang="0">
                  <a:pos x="2" y="13"/>
                </a:cxn>
                <a:cxn ang="0">
                  <a:pos x="5" y="7"/>
                </a:cxn>
                <a:cxn ang="0">
                  <a:pos x="7" y="5"/>
                </a:cxn>
                <a:cxn ang="0">
                  <a:pos x="10" y="2"/>
                </a:cxn>
                <a:cxn ang="0">
                  <a:pos x="12" y="1"/>
                </a:cxn>
                <a:cxn ang="0">
                  <a:pos x="15" y="0"/>
                </a:cxn>
                <a:cxn ang="0">
                  <a:pos x="21" y="1"/>
                </a:cxn>
                <a:cxn ang="0">
                  <a:pos x="27" y="4"/>
                </a:cxn>
                <a:cxn ang="0">
                  <a:pos x="34" y="7"/>
                </a:cxn>
                <a:cxn ang="0">
                  <a:pos x="39" y="11"/>
                </a:cxn>
                <a:cxn ang="0">
                  <a:pos x="44" y="18"/>
                </a:cxn>
                <a:cxn ang="0">
                  <a:pos x="48" y="24"/>
                </a:cxn>
                <a:cxn ang="0">
                  <a:pos x="50" y="33"/>
                </a:cxn>
                <a:cxn ang="0">
                  <a:pos x="51" y="42"/>
                </a:cxn>
                <a:cxn ang="0">
                  <a:pos x="51" y="51"/>
                </a:cxn>
                <a:cxn ang="0">
                  <a:pos x="50" y="59"/>
                </a:cxn>
                <a:cxn ang="0">
                  <a:pos x="49" y="67"/>
                </a:cxn>
                <a:cxn ang="0">
                  <a:pos x="48" y="74"/>
                </a:cxn>
                <a:cxn ang="0">
                  <a:pos x="46" y="79"/>
                </a:cxn>
                <a:cxn ang="0">
                  <a:pos x="43" y="82"/>
                </a:cxn>
                <a:cxn ang="0">
                  <a:pos x="38" y="85"/>
                </a:cxn>
                <a:cxn ang="0">
                  <a:pos x="33" y="86"/>
                </a:cxn>
                <a:cxn ang="0">
                  <a:pos x="21" y="86"/>
                </a:cxn>
                <a:cxn ang="0">
                  <a:pos x="10" y="84"/>
                </a:cxn>
                <a:cxn ang="0">
                  <a:pos x="5" y="81"/>
                </a:cxn>
                <a:cxn ang="0">
                  <a:pos x="2" y="77"/>
                </a:cxn>
                <a:cxn ang="0">
                  <a:pos x="0" y="70"/>
                </a:cxn>
                <a:cxn ang="0">
                  <a:pos x="0" y="63"/>
                </a:cxn>
                <a:cxn ang="0">
                  <a:pos x="0" y="63"/>
                </a:cxn>
                <a:cxn ang="0">
                  <a:pos x="0" y="63"/>
                </a:cxn>
              </a:cxnLst>
              <a:rect l="0" t="0" r="r" b="b"/>
              <a:pathLst>
                <a:path w="51" h="86">
                  <a:moveTo>
                    <a:pt x="0" y="63"/>
                  </a:moveTo>
                  <a:lnTo>
                    <a:pt x="0" y="42"/>
                  </a:lnTo>
                  <a:lnTo>
                    <a:pt x="1" y="22"/>
                  </a:lnTo>
                  <a:lnTo>
                    <a:pt x="2" y="13"/>
                  </a:lnTo>
                  <a:lnTo>
                    <a:pt x="5" y="7"/>
                  </a:lnTo>
                  <a:lnTo>
                    <a:pt x="7" y="5"/>
                  </a:lnTo>
                  <a:lnTo>
                    <a:pt x="10" y="2"/>
                  </a:lnTo>
                  <a:lnTo>
                    <a:pt x="12" y="1"/>
                  </a:lnTo>
                  <a:lnTo>
                    <a:pt x="15" y="0"/>
                  </a:lnTo>
                  <a:lnTo>
                    <a:pt x="21" y="1"/>
                  </a:lnTo>
                  <a:lnTo>
                    <a:pt x="27" y="4"/>
                  </a:lnTo>
                  <a:lnTo>
                    <a:pt x="34" y="7"/>
                  </a:lnTo>
                  <a:lnTo>
                    <a:pt x="39" y="11"/>
                  </a:lnTo>
                  <a:lnTo>
                    <a:pt x="44" y="18"/>
                  </a:lnTo>
                  <a:lnTo>
                    <a:pt x="48" y="24"/>
                  </a:lnTo>
                  <a:lnTo>
                    <a:pt x="50" y="33"/>
                  </a:lnTo>
                  <a:lnTo>
                    <a:pt x="51" y="42"/>
                  </a:lnTo>
                  <a:lnTo>
                    <a:pt x="51" y="51"/>
                  </a:lnTo>
                  <a:lnTo>
                    <a:pt x="50" y="59"/>
                  </a:lnTo>
                  <a:lnTo>
                    <a:pt x="49" y="67"/>
                  </a:lnTo>
                  <a:lnTo>
                    <a:pt x="48" y="74"/>
                  </a:lnTo>
                  <a:lnTo>
                    <a:pt x="46" y="79"/>
                  </a:lnTo>
                  <a:lnTo>
                    <a:pt x="43" y="82"/>
                  </a:lnTo>
                  <a:lnTo>
                    <a:pt x="38" y="85"/>
                  </a:lnTo>
                  <a:lnTo>
                    <a:pt x="33" y="86"/>
                  </a:lnTo>
                  <a:lnTo>
                    <a:pt x="21" y="86"/>
                  </a:lnTo>
                  <a:lnTo>
                    <a:pt x="10" y="84"/>
                  </a:lnTo>
                  <a:lnTo>
                    <a:pt x="5" y="81"/>
                  </a:lnTo>
                  <a:lnTo>
                    <a:pt x="2" y="77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3872318" y="2105193"/>
              <a:ext cx="287113" cy="201322"/>
            </a:xfrm>
            <a:custGeom>
              <a:avLst/>
              <a:gdLst/>
              <a:ahLst/>
              <a:cxnLst>
                <a:cxn ang="0">
                  <a:pos x="461" y="43"/>
                </a:cxn>
                <a:cxn ang="0">
                  <a:pos x="298" y="5"/>
                </a:cxn>
                <a:cxn ang="0">
                  <a:pos x="197" y="2"/>
                </a:cxn>
                <a:cxn ang="0">
                  <a:pos x="113" y="21"/>
                </a:cxn>
                <a:cxn ang="0">
                  <a:pos x="56" y="64"/>
                </a:cxn>
                <a:cxn ang="0">
                  <a:pos x="39" y="131"/>
                </a:cxn>
                <a:cxn ang="0">
                  <a:pos x="50" y="181"/>
                </a:cxn>
                <a:cxn ang="0">
                  <a:pos x="59" y="207"/>
                </a:cxn>
                <a:cxn ang="0">
                  <a:pos x="37" y="203"/>
                </a:cxn>
                <a:cxn ang="0">
                  <a:pos x="7" y="184"/>
                </a:cxn>
                <a:cxn ang="0">
                  <a:pos x="0" y="223"/>
                </a:cxn>
                <a:cxn ang="0">
                  <a:pos x="12" y="338"/>
                </a:cxn>
                <a:cxn ang="0">
                  <a:pos x="27" y="375"/>
                </a:cxn>
                <a:cxn ang="0">
                  <a:pos x="90" y="387"/>
                </a:cxn>
                <a:cxn ang="0">
                  <a:pos x="65" y="410"/>
                </a:cxn>
                <a:cxn ang="0">
                  <a:pos x="15" y="432"/>
                </a:cxn>
                <a:cxn ang="0">
                  <a:pos x="19" y="501"/>
                </a:cxn>
                <a:cxn ang="0">
                  <a:pos x="50" y="595"/>
                </a:cxn>
                <a:cxn ang="0">
                  <a:pos x="76" y="608"/>
                </a:cxn>
                <a:cxn ang="0">
                  <a:pos x="84" y="631"/>
                </a:cxn>
                <a:cxn ang="0">
                  <a:pos x="109" y="686"/>
                </a:cxn>
                <a:cxn ang="0">
                  <a:pos x="134" y="703"/>
                </a:cxn>
                <a:cxn ang="0">
                  <a:pos x="166" y="697"/>
                </a:cxn>
                <a:cxn ang="0">
                  <a:pos x="200" y="664"/>
                </a:cxn>
                <a:cxn ang="0">
                  <a:pos x="220" y="664"/>
                </a:cxn>
                <a:cxn ang="0">
                  <a:pos x="246" y="680"/>
                </a:cxn>
                <a:cxn ang="0">
                  <a:pos x="280" y="672"/>
                </a:cxn>
                <a:cxn ang="0">
                  <a:pos x="318" y="677"/>
                </a:cxn>
                <a:cxn ang="0">
                  <a:pos x="375" y="699"/>
                </a:cxn>
                <a:cxn ang="0">
                  <a:pos x="413" y="683"/>
                </a:cxn>
                <a:cxn ang="0">
                  <a:pos x="442" y="652"/>
                </a:cxn>
                <a:cxn ang="0">
                  <a:pos x="491" y="651"/>
                </a:cxn>
                <a:cxn ang="0">
                  <a:pos x="518" y="623"/>
                </a:cxn>
                <a:cxn ang="0">
                  <a:pos x="539" y="596"/>
                </a:cxn>
                <a:cxn ang="0">
                  <a:pos x="570" y="579"/>
                </a:cxn>
                <a:cxn ang="0">
                  <a:pos x="603" y="583"/>
                </a:cxn>
                <a:cxn ang="0">
                  <a:pos x="630" y="594"/>
                </a:cxn>
                <a:cxn ang="0">
                  <a:pos x="650" y="578"/>
                </a:cxn>
                <a:cxn ang="0">
                  <a:pos x="692" y="560"/>
                </a:cxn>
                <a:cxn ang="0">
                  <a:pos x="734" y="575"/>
                </a:cxn>
                <a:cxn ang="0">
                  <a:pos x="775" y="566"/>
                </a:cxn>
                <a:cxn ang="0">
                  <a:pos x="793" y="532"/>
                </a:cxn>
                <a:cxn ang="0">
                  <a:pos x="816" y="464"/>
                </a:cxn>
                <a:cxn ang="0">
                  <a:pos x="825" y="443"/>
                </a:cxn>
                <a:cxn ang="0">
                  <a:pos x="871" y="430"/>
                </a:cxn>
                <a:cxn ang="0">
                  <a:pos x="880" y="397"/>
                </a:cxn>
                <a:cxn ang="0">
                  <a:pos x="896" y="367"/>
                </a:cxn>
                <a:cxn ang="0">
                  <a:pos x="942" y="338"/>
                </a:cxn>
                <a:cxn ang="0">
                  <a:pos x="945" y="302"/>
                </a:cxn>
                <a:cxn ang="0">
                  <a:pos x="931" y="256"/>
                </a:cxn>
                <a:cxn ang="0">
                  <a:pos x="956" y="216"/>
                </a:cxn>
                <a:cxn ang="0">
                  <a:pos x="965" y="171"/>
                </a:cxn>
                <a:cxn ang="0">
                  <a:pos x="982" y="151"/>
                </a:cxn>
                <a:cxn ang="0">
                  <a:pos x="1000" y="132"/>
                </a:cxn>
                <a:cxn ang="0">
                  <a:pos x="999" y="95"/>
                </a:cxn>
                <a:cxn ang="0">
                  <a:pos x="985" y="71"/>
                </a:cxn>
                <a:cxn ang="0">
                  <a:pos x="934" y="53"/>
                </a:cxn>
                <a:cxn ang="0">
                  <a:pos x="810" y="56"/>
                </a:cxn>
                <a:cxn ang="0">
                  <a:pos x="734" y="32"/>
                </a:cxn>
                <a:cxn ang="0">
                  <a:pos x="657" y="8"/>
                </a:cxn>
                <a:cxn ang="0">
                  <a:pos x="614" y="16"/>
                </a:cxn>
                <a:cxn ang="0">
                  <a:pos x="584" y="28"/>
                </a:cxn>
                <a:cxn ang="0">
                  <a:pos x="550" y="49"/>
                </a:cxn>
              </a:cxnLst>
              <a:rect l="0" t="0" r="r" b="b"/>
              <a:pathLst>
                <a:path w="1002" h="704">
                  <a:moveTo>
                    <a:pt x="537" y="52"/>
                  </a:moveTo>
                  <a:lnTo>
                    <a:pt x="518" y="51"/>
                  </a:lnTo>
                  <a:lnTo>
                    <a:pt x="498" y="50"/>
                  </a:lnTo>
                  <a:lnTo>
                    <a:pt x="478" y="46"/>
                  </a:lnTo>
                  <a:lnTo>
                    <a:pt x="461" y="43"/>
                  </a:lnTo>
                  <a:lnTo>
                    <a:pt x="424" y="35"/>
                  </a:lnTo>
                  <a:lnTo>
                    <a:pt x="389" y="26"/>
                  </a:lnTo>
                  <a:lnTo>
                    <a:pt x="354" y="16"/>
                  </a:lnTo>
                  <a:lnTo>
                    <a:pt x="317" y="8"/>
                  </a:lnTo>
                  <a:lnTo>
                    <a:pt x="298" y="5"/>
                  </a:lnTo>
                  <a:lnTo>
                    <a:pt x="278" y="3"/>
                  </a:lnTo>
                  <a:lnTo>
                    <a:pt x="258" y="0"/>
                  </a:lnTo>
                  <a:lnTo>
                    <a:pt x="236" y="0"/>
                  </a:lnTo>
                  <a:lnTo>
                    <a:pt x="216" y="0"/>
                  </a:lnTo>
                  <a:lnTo>
                    <a:pt x="197" y="2"/>
                  </a:lnTo>
                  <a:lnTo>
                    <a:pt x="179" y="4"/>
                  </a:lnTo>
                  <a:lnTo>
                    <a:pt x="161" y="7"/>
                  </a:lnTo>
                  <a:lnTo>
                    <a:pt x="145" y="10"/>
                  </a:lnTo>
                  <a:lnTo>
                    <a:pt x="128" y="16"/>
                  </a:lnTo>
                  <a:lnTo>
                    <a:pt x="113" y="21"/>
                  </a:lnTo>
                  <a:lnTo>
                    <a:pt x="99" y="28"/>
                  </a:lnTo>
                  <a:lnTo>
                    <a:pt x="86" y="35"/>
                  </a:lnTo>
                  <a:lnTo>
                    <a:pt x="75" y="44"/>
                  </a:lnTo>
                  <a:lnTo>
                    <a:pt x="65" y="54"/>
                  </a:lnTo>
                  <a:lnTo>
                    <a:pt x="56" y="64"/>
                  </a:lnTo>
                  <a:lnTo>
                    <a:pt x="49" y="76"/>
                  </a:lnTo>
                  <a:lnTo>
                    <a:pt x="44" y="88"/>
                  </a:lnTo>
                  <a:lnTo>
                    <a:pt x="41" y="101"/>
                  </a:lnTo>
                  <a:lnTo>
                    <a:pt x="39" y="116"/>
                  </a:lnTo>
                  <a:lnTo>
                    <a:pt x="39" y="131"/>
                  </a:lnTo>
                  <a:lnTo>
                    <a:pt x="39" y="144"/>
                  </a:lnTo>
                  <a:lnTo>
                    <a:pt x="41" y="156"/>
                  </a:lnTo>
                  <a:lnTo>
                    <a:pt x="42" y="165"/>
                  </a:lnTo>
                  <a:lnTo>
                    <a:pt x="45" y="174"/>
                  </a:lnTo>
                  <a:lnTo>
                    <a:pt x="50" y="181"/>
                  </a:lnTo>
                  <a:lnTo>
                    <a:pt x="58" y="188"/>
                  </a:lnTo>
                  <a:lnTo>
                    <a:pt x="68" y="193"/>
                  </a:lnTo>
                  <a:lnTo>
                    <a:pt x="66" y="200"/>
                  </a:lnTo>
                  <a:lnTo>
                    <a:pt x="62" y="204"/>
                  </a:lnTo>
                  <a:lnTo>
                    <a:pt x="59" y="207"/>
                  </a:lnTo>
                  <a:lnTo>
                    <a:pt x="55" y="208"/>
                  </a:lnTo>
                  <a:lnTo>
                    <a:pt x="50" y="208"/>
                  </a:lnTo>
                  <a:lnTo>
                    <a:pt x="46" y="208"/>
                  </a:lnTo>
                  <a:lnTo>
                    <a:pt x="42" y="205"/>
                  </a:lnTo>
                  <a:lnTo>
                    <a:pt x="37" y="203"/>
                  </a:lnTo>
                  <a:lnTo>
                    <a:pt x="21" y="190"/>
                  </a:lnTo>
                  <a:lnTo>
                    <a:pt x="14" y="184"/>
                  </a:lnTo>
                  <a:lnTo>
                    <a:pt x="11" y="182"/>
                  </a:lnTo>
                  <a:lnTo>
                    <a:pt x="9" y="182"/>
                  </a:lnTo>
                  <a:lnTo>
                    <a:pt x="7" y="184"/>
                  </a:lnTo>
                  <a:lnTo>
                    <a:pt x="5" y="186"/>
                  </a:lnTo>
                  <a:lnTo>
                    <a:pt x="2" y="192"/>
                  </a:lnTo>
                  <a:lnTo>
                    <a:pt x="1" y="200"/>
                  </a:lnTo>
                  <a:lnTo>
                    <a:pt x="0" y="211"/>
                  </a:lnTo>
                  <a:lnTo>
                    <a:pt x="0" y="223"/>
                  </a:lnTo>
                  <a:lnTo>
                    <a:pt x="1" y="237"/>
                  </a:lnTo>
                  <a:lnTo>
                    <a:pt x="2" y="251"/>
                  </a:lnTo>
                  <a:lnTo>
                    <a:pt x="5" y="282"/>
                  </a:lnTo>
                  <a:lnTo>
                    <a:pt x="10" y="312"/>
                  </a:lnTo>
                  <a:lnTo>
                    <a:pt x="12" y="338"/>
                  </a:lnTo>
                  <a:lnTo>
                    <a:pt x="14" y="359"/>
                  </a:lnTo>
                  <a:lnTo>
                    <a:pt x="15" y="364"/>
                  </a:lnTo>
                  <a:lnTo>
                    <a:pt x="18" y="369"/>
                  </a:lnTo>
                  <a:lnTo>
                    <a:pt x="22" y="373"/>
                  </a:lnTo>
                  <a:lnTo>
                    <a:pt x="27" y="375"/>
                  </a:lnTo>
                  <a:lnTo>
                    <a:pt x="42" y="379"/>
                  </a:lnTo>
                  <a:lnTo>
                    <a:pt x="58" y="381"/>
                  </a:lnTo>
                  <a:lnTo>
                    <a:pt x="73" y="382"/>
                  </a:lnTo>
                  <a:lnTo>
                    <a:pt x="86" y="385"/>
                  </a:lnTo>
                  <a:lnTo>
                    <a:pt x="90" y="387"/>
                  </a:lnTo>
                  <a:lnTo>
                    <a:pt x="93" y="392"/>
                  </a:lnTo>
                  <a:lnTo>
                    <a:pt x="94" y="396"/>
                  </a:lnTo>
                  <a:lnTo>
                    <a:pt x="94" y="403"/>
                  </a:lnTo>
                  <a:lnTo>
                    <a:pt x="86" y="405"/>
                  </a:lnTo>
                  <a:lnTo>
                    <a:pt x="65" y="410"/>
                  </a:lnTo>
                  <a:lnTo>
                    <a:pt x="53" y="413"/>
                  </a:lnTo>
                  <a:lnTo>
                    <a:pt x="39" y="414"/>
                  </a:lnTo>
                  <a:lnTo>
                    <a:pt x="27" y="415"/>
                  </a:lnTo>
                  <a:lnTo>
                    <a:pt x="16" y="413"/>
                  </a:lnTo>
                  <a:lnTo>
                    <a:pt x="15" y="432"/>
                  </a:lnTo>
                  <a:lnTo>
                    <a:pt x="15" y="450"/>
                  </a:lnTo>
                  <a:lnTo>
                    <a:pt x="16" y="464"/>
                  </a:lnTo>
                  <a:lnTo>
                    <a:pt x="16" y="474"/>
                  </a:lnTo>
                  <a:lnTo>
                    <a:pt x="18" y="487"/>
                  </a:lnTo>
                  <a:lnTo>
                    <a:pt x="19" y="501"/>
                  </a:lnTo>
                  <a:lnTo>
                    <a:pt x="22" y="516"/>
                  </a:lnTo>
                  <a:lnTo>
                    <a:pt x="26" y="531"/>
                  </a:lnTo>
                  <a:lnTo>
                    <a:pt x="35" y="562"/>
                  </a:lnTo>
                  <a:lnTo>
                    <a:pt x="45" y="588"/>
                  </a:lnTo>
                  <a:lnTo>
                    <a:pt x="50" y="595"/>
                  </a:lnTo>
                  <a:lnTo>
                    <a:pt x="56" y="600"/>
                  </a:lnTo>
                  <a:lnTo>
                    <a:pt x="61" y="602"/>
                  </a:lnTo>
                  <a:lnTo>
                    <a:pt x="67" y="605"/>
                  </a:lnTo>
                  <a:lnTo>
                    <a:pt x="71" y="606"/>
                  </a:lnTo>
                  <a:lnTo>
                    <a:pt x="76" y="608"/>
                  </a:lnTo>
                  <a:lnTo>
                    <a:pt x="78" y="609"/>
                  </a:lnTo>
                  <a:lnTo>
                    <a:pt x="79" y="611"/>
                  </a:lnTo>
                  <a:lnTo>
                    <a:pt x="80" y="613"/>
                  </a:lnTo>
                  <a:lnTo>
                    <a:pt x="81" y="617"/>
                  </a:lnTo>
                  <a:lnTo>
                    <a:pt x="84" y="631"/>
                  </a:lnTo>
                  <a:lnTo>
                    <a:pt x="90" y="645"/>
                  </a:lnTo>
                  <a:lnTo>
                    <a:pt x="94" y="660"/>
                  </a:lnTo>
                  <a:lnTo>
                    <a:pt x="101" y="674"/>
                  </a:lnTo>
                  <a:lnTo>
                    <a:pt x="104" y="680"/>
                  </a:lnTo>
                  <a:lnTo>
                    <a:pt x="109" y="686"/>
                  </a:lnTo>
                  <a:lnTo>
                    <a:pt x="113" y="691"/>
                  </a:lnTo>
                  <a:lnTo>
                    <a:pt x="117" y="696"/>
                  </a:lnTo>
                  <a:lnTo>
                    <a:pt x="122" y="699"/>
                  </a:lnTo>
                  <a:lnTo>
                    <a:pt x="127" y="702"/>
                  </a:lnTo>
                  <a:lnTo>
                    <a:pt x="134" y="703"/>
                  </a:lnTo>
                  <a:lnTo>
                    <a:pt x="140" y="704"/>
                  </a:lnTo>
                  <a:lnTo>
                    <a:pt x="148" y="703"/>
                  </a:lnTo>
                  <a:lnTo>
                    <a:pt x="155" y="702"/>
                  </a:lnTo>
                  <a:lnTo>
                    <a:pt x="160" y="700"/>
                  </a:lnTo>
                  <a:lnTo>
                    <a:pt x="166" y="697"/>
                  </a:lnTo>
                  <a:lnTo>
                    <a:pt x="175" y="690"/>
                  </a:lnTo>
                  <a:lnTo>
                    <a:pt x="183" y="682"/>
                  </a:lnTo>
                  <a:lnTo>
                    <a:pt x="190" y="674"/>
                  </a:lnTo>
                  <a:lnTo>
                    <a:pt x="196" y="667"/>
                  </a:lnTo>
                  <a:lnTo>
                    <a:pt x="200" y="664"/>
                  </a:lnTo>
                  <a:lnTo>
                    <a:pt x="203" y="662"/>
                  </a:lnTo>
                  <a:lnTo>
                    <a:pt x="206" y="660"/>
                  </a:lnTo>
                  <a:lnTo>
                    <a:pt x="209" y="660"/>
                  </a:lnTo>
                  <a:lnTo>
                    <a:pt x="216" y="662"/>
                  </a:lnTo>
                  <a:lnTo>
                    <a:pt x="220" y="664"/>
                  </a:lnTo>
                  <a:lnTo>
                    <a:pt x="225" y="667"/>
                  </a:lnTo>
                  <a:lnTo>
                    <a:pt x="229" y="670"/>
                  </a:lnTo>
                  <a:lnTo>
                    <a:pt x="234" y="675"/>
                  </a:lnTo>
                  <a:lnTo>
                    <a:pt x="239" y="678"/>
                  </a:lnTo>
                  <a:lnTo>
                    <a:pt x="246" y="680"/>
                  </a:lnTo>
                  <a:lnTo>
                    <a:pt x="253" y="681"/>
                  </a:lnTo>
                  <a:lnTo>
                    <a:pt x="263" y="680"/>
                  </a:lnTo>
                  <a:lnTo>
                    <a:pt x="270" y="679"/>
                  </a:lnTo>
                  <a:lnTo>
                    <a:pt x="275" y="676"/>
                  </a:lnTo>
                  <a:lnTo>
                    <a:pt x="280" y="672"/>
                  </a:lnTo>
                  <a:lnTo>
                    <a:pt x="286" y="664"/>
                  </a:lnTo>
                  <a:lnTo>
                    <a:pt x="293" y="653"/>
                  </a:lnTo>
                  <a:lnTo>
                    <a:pt x="299" y="662"/>
                  </a:lnTo>
                  <a:lnTo>
                    <a:pt x="308" y="669"/>
                  </a:lnTo>
                  <a:lnTo>
                    <a:pt x="318" y="677"/>
                  </a:lnTo>
                  <a:lnTo>
                    <a:pt x="329" y="685"/>
                  </a:lnTo>
                  <a:lnTo>
                    <a:pt x="340" y="690"/>
                  </a:lnTo>
                  <a:lnTo>
                    <a:pt x="352" y="694"/>
                  </a:lnTo>
                  <a:lnTo>
                    <a:pt x="364" y="698"/>
                  </a:lnTo>
                  <a:lnTo>
                    <a:pt x="375" y="699"/>
                  </a:lnTo>
                  <a:lnTo>
                    <a:pt x="383" y="699"/>
                  </a:lnTo>
                  <a:lnTo>
                    <a:pt x="390" y="697"/>
                  </a:lnTo>
                  <a:lnTo>
                    <a:pt x="397" y="694"/>
                  </a:lnTo>
                  <a:lnTo>
                    <a:pt x="402" y="691"/>
                  </a:lnTo>
                  <a:lnTo>
                    <a:pt x="413" y="683"/>
                  </a:lnTo>
                  <a:lnTo>
                    <a:pt x="421" y="675"/>
                  </a:lnTo>
                  <a:lnTo>
                    <a:pt x="428" y="665"/>
                  </a:lnTo>
                  <a:lnTo>
                    <a:pt x="435" y="657"/>
                  </a:lnTo>
                  <a:lnTo>
                    <a:pt x="439" y="654"/>
                  </a:lnTo>
                  <a:lnTo>
                    <a:pt x="442" y="652"/>
                  </a:lnTo>
                  <a:lnTo>
                    <a:pt x="445" y="651"/>
                  </a:lnTo>
                  <a:lnTo>
                    <a:pt x="450" y="649"/>
                  </a:lnTo>
                  <a:lnTo>
                    <a:pt x="466" y="651"/>
                  </a:lnTo>
                  <a:lnTo>
                    <a:pt x="478" y="651"/>
                  </a:lnTo>
                  <a:lnTo>
                    <a:pt x="491" y="651"/>
                  </a:lnTo>
                  <a:lnTo>
                    <a:pt x="512" y="649"/>
                  </a:lnTo>
                  <a:lnTo>
                    <a:pt x="512" y="643"/>
                  </a:lnTo>
                  <a:lnTo>
                    <a:pt x="513" y="636"/>
                  </a:lnTo>
                  <a:lnTo>
                    <a:pt x="515" y="630"/>
                  </a:lnTo>
                  <a:lnTo>
                    <a:pt x="518" y="623"/>
                  </a:lnTo>
                  <a:lnTo>
                    <a:pt x="521" y="617"/>
                  </a:lnTo>
                  <a:lnTo>
                    <a:pt x="525" y="611"/>
                  </a:lnTo>
                  <a:lnTo>
                    <a:pt x="530" y="606"/>
                  </a:lnTo>
                  <a:lnTo>
                    <a:pt x="534" y="600"/>
                  </a:lnTo>
                  <a:lnTo>
                    <a:pt x="539" y="596"/>
                  </a:lnTo>
                  <a:lnTo>
                    <a:pt x="545" y="591"/>
                  </a:lnTo>
                  <a:lnTo>
                    <a:pt x="552" y="587"/>
                  </a:lnTo>
                  <a:lnTo>
                    <a:pt x="557" y="584"/>
                  </a:lnTo>
                  <a:lnTo>
                    <a:pt x="564" y="581"/>
                  </a:lnTo>
                  <a:lnTo>
                    <a:pt x="570" y="579"/>
                  </a:lnTo>
                  <a:lnTo>
                    <a:pt x="577" y="578"/>
                  </a:lnTo>
                  <a:lnTo>
                    <a:pt x="583" y="577"/>
                  </a:lnTo>
                  <a:lnTo>
                    <a:pt x="591" y="578"/>
                  </a:lnTo>
                  <a:lnTo>
                    <a:pt x="598" y="580"/>
                  </a:lnTo>
                  <a:lnTo>
                    <a:pt x="603" y="583"/>
                  </a:lnTo>
                  <a:lnTo>
                    <a:pt x="609" y="586"/>
                  </a:lnTo>
                  <a:lnTo>
                    <a:pt x="614" y="588"/>
                  </a:lnTo>
                  <a:lnTo>
                    <a:pt x="620" y="590"/>
                  </a:lnTo>
                  <a:lnTo>
                    <a:pt x="625" y="592"/>
                  </a:lnTo>
                  <a:lnTo>
                    <a:pt x="630" y="594"/>
                  </a:lnTo>
                  <a:lnTo>
                    <a:pt x="633" y="592"/>
                  </a:lnTo>
                  <a:lnTo>
                    <a:pt x="636" y="591"/>
                  </a:lnTo>
                  <a:lnTo>
                    <a:pt x="639" y="589"/>
                  </a:lnTo>
                  <a:lnTo>
                    <a:pt x="643" y="586"/>
                  </a:lnTo>
                  <a:lnTo>
                    <a:pt x="650" y="578"/>
                  </a:lnTo>
                  <a:lnTo>
                    <a:pt x="658" y="569"/>
                  </a:lnTo>
                  <a:lnTo>
                    <a:pt x="671" y="554"/>
                  </a:lnTo>
                  <a:lnTo>
                    <a:pt x="677" y="546"/>
                  </a:lnTo>
                  <a:lnTo>
                    <a:pt x="684" y="554"/>
                  </a:lnTo>
                  <a:lnTo>
                    <a:pt x="692" y="560"/>
                  </a:lnTo>
                  <a:lnTo>
                    <a:pt x="700" y="565"/>
                  </a:lnTo>
                  <a:lnTo>
                    <a:pt x="707" y="568"/>
                  </a:lnTo>
                  <a:lnTo>
                    <a:pt x="716" y="572"/>
                  </a:lnTo>
                  <a:lnTo>
                    <a:pt x="724" y="574"/>
                  </a:lnTo>
                  <a:lnTo>
                    <a:pt x="734" y="575"/>
                  </a:lnTo>
                  <a:lnTo>
                    <a:pt x="743" y="575"/>
                  </a:lnTo>
                  <a:lnTo>
                    <a:pt x="753" y="575"/>
                  </a:lnTo>
                  <a:lnTo>
                    <a:pt x="762" y="573"/>
                  </a:lnTo>
                  <a:lnTo>
                    <a:pt x="769" y="569"/>
                  </a:lnTo>
                  <a:lnTo>
                    <a:pt x="775" y="566"/>
                  </a:lnTo>
                  <a:lnTo>
                    <a:pt x="786" y="558"/>
                  </a:lnTo>
                  <a:lnTo>
                    <a:pt x="798" y="552"/>
                  </a:lnTo>
                  <a:lnTo>
                    <a:pt x="795" y="545"/>
                  </a:lnTo>
                  <a:lnTo>
                    <a:pt x="794" y="539"/>
                  </a:lnTo>
                  <a:lnTo>
                    <a:pt x="793" y="532"/>
                  </a:lnTo>
                  <a:lnTo>
                    <a:pt x="793" y="526"/>
                  </a:lnTo>
                  <a:lnTo>
                    <a:pt x="796" y="512"/>
                  </a:lnTo>
                  <a:lnTo>
                    <a:pt x="800" y="500"/>
                  </a:lnTo>
                  <a:lnTo>
                    <a:pt x="810" y="478"/>
                  </a:lnTo>
                  <a:lnTo>
                    <a:pt x="816" y="464"/>
                  </a:lnTo>
                  <a:lnTo>
                    <a:pt x="817" y="459"/>
                  </a:lnTo>
                  <a:lnTo>
                    <a:pt x="818" y="453"/>
                  </a:lnTo>
                  <a:lnTo>
                    <a:pt x="819" y="450"/>
                  </a:lnTo>
                  <a:lnTo>
                    <a:pt x="822" y="447"/>
                  </a:lnTo>
                  <a:lnTo>
                    <a:pt x="825" y="443"/>
                  </a:lnTo>
                  <a:lnTo>
                    <a:pt x="828" y="441"/>
                  </a:lnTo>
                  <a:lnTo>
                    <a:pt x="832" y="440"/>
                  </a:lnTo>
                  <a:lnTo>
                    <a:pt x="837" y="439"/>
                  </a:lnTo>
                  <a:lnTo>
                    <a:pt x="854" y="436"/>
                  </a:lnTo>
                  <a:lnTo>
                    <a:pt x="871" y="430"/>
                  </a:lnTo>
                  <a:lnTo>
                    <a:pt x="876" y="427"/>
                  </a:lnTo>
                  <a:lnTo>
                    <a:pt x="879" y="421"/>
                  </a:lnTo>
                  <a:lnTo>
                    <a:pt x="880" y="416"/>
                  </a:lnTo>
                  <a:lnTo>
                    <a:pt x="882" y="410"/>
                  </a:lnTo>
                  <a:lnTo>
                    <a:pt x="880" y="397"/>
                  </a:lnTo>
                  <a:lnTo>
                    <a:pt x="880" y="384"/>
                  </a:lnTo>
                  <a:lnTo>
                    <a:pt x="883" y="379"/>
                  </a:lnTo>
                  <a:lnTo>
                    <a:pt x="886" y="374"/>
                  </a:lnTo>
                  <a:lnTo>
                    <a:pt x="890" y="370"/>
                  </a:lnTo>
                  <a:lnTo>
                    <a:pt x="896" y="367"/>
                  </a:lnTo>
                  <a:lnTo>
                    <a:pt x="906" y="360"/>
                  </a:lnTo>
                  <a:lnTo>
                    <a:pt x="918" y="355"/>
                  </a:lnTo>
                  <a:lnTo>
                    <a:pt x="929" y="348"/>
                  </a:lnTo>
                  <a:lnTo>
                    <a:pt x="939" y="341"/>
                  </a:lnTo>
                  <a:lnTo>
                    <a:pt x="942" y="338"/>
                  </a:lnTo>
                  <a:lnTo>
                    <a:pt x="945" y="334"/>
                  </a:lnTo>
                  <a:lnTo>
                    <a:pt x="947" y="328"/>
                  </a:lnTo>
                  <a:lnTo>
                    <a:pt x="947" y="323"/>
                  </a:lnTo>
                  <a:lnTo>
                    <a:pt x="947" y="311"/>
                  </a:lnTo>
                  <a:lnTo>
                    <a:pt x="945" y="302"/>
                  </a:lnTo>
                  <a:lnTo>
                    <a:pt x="943" y="293"/>
                  </a:lnTo>
                  <a:lnTo>
                    <a:pt x="940" y="287"/>
                  </a:lnTo>
                  <a:lnTo>
                    <a:pt x="933" y="273"/>
                  </a:lnTo>
                  <a:lnTo>
                    <a:pt x="927" y="258"/>
                  </a:lnTo>
                  <a:lnTo>
                    <a:pt x="931" y="256"/>
                  </a:lnTo>
                  <a:lnTo>
                    <a:pt x="936" y="250"/>
                  </a:lnTo>
                  <a:lnTo>
                    <a:pt x="942" y="244"/>
                  </a:lnTo>
                  <a:lnTo>
                    <a:pt x="947" y="235"/>
                  </a:lnTo>
                  <a:lnTo>
                    <a:pt x="953" y="225"/>
                  </a:lnTo>
                  <a:lnTo>
                    <a:pt x="956" y="216"/>
                  </a:lnTo>
                  <a:lnTo>
                    <a:pt x="959" y="207"/>
                  </a:lnTo>
                  <a:lnTo>
                    <a:pt x="961" y="199"/>
                  </a:lnTo>
                  <a:lnTo>
                    <a:pt x="961" y="188"/>
                  </a:lnTo>
                  <a:lnTo>
                    <a:pt x="963" y="178"/>
                  </a:lnTo>
                  <a:lnTo>
                    <a:pt x="965" y="171"/>
                  </a:lnTo>
                  <a:lnTo>
                    <a:pt x="967" y="165"/>
                  </a:lnTo>
                  <a:lnTo>
                    <a:pt x="971" y="160"/>
                  </a:lnTo>
                  <a:lnTo>
                    <a:pt x="975" y="156"/>
                  </a:lnTo>
                  <a:lnTo>
                    <a:pt x="979" y="154"/>
                  </a:lnTo>
                  <a:lnTo>
                    <a:pt x="982" y="151"/>
                  </a:lnTo>
                  <a:lnTo>
                    <a:pt x="987" y="147"/>
                  </a:lnTo>
                  <a:lnTo>
                    <a:pt x="991" y="145"/>
                  </a:lnTo>
                  <a:lnTo>
                    <a:pt x="995" y="142"/>
                  </a:lnTo>
                  <a:lnTo>
                    <a:pt x="998" y="137"/>
                  </a:lnTo>
                  <a:lnTo>
                    <a:pt x="1000" y="132"/>
                  </a:lnTo>
                  <a:lnTo>
                    <a:pt x="1001" y="125"/>
                  </a:lnTo>
                  <a:lnTo>
                    <a:pt x="1002" y="118"/>
                  </a:lnTo>
                  <a:lnTo>
                    <a:pt x="1002" y="108"/>
                  </a:lnTo>
                  <a:lnTo>
                    <a:pt x="1001" y="101"/>
                  </a:lnTo>
                  <a:lnTo>
                    <a:pt x="999" y="95"/>
                  </a:lnTo>
                  <a:lnTo>
                    <a:pt x="997" y="89"/>
                  </a:lnTo>
                  <a:lnTo>
                    <a:pt x="995" y="84"/>
                  </a:lnTo>
                  <a:lnTo>
                    <a:pt x="991" y="79"/>
                  </a:lnTo>
                  <a:lnTo>
                    <a:pt x="988" y="75"/>
                  </a:lnTo>
                  <a:lnTo>
                    <a:pt x="985" y="71"/>
                  </a:lnTo>
                  <a:lnTo>
                    <a:pt x="980" y="67"/>
                  </a:lnTo>
                  <a:lnTo>
                    <a:pt x="970" y="62"/>
                  </a:lnTo>
                  <a:lnTo>
                    <a:pt x="959" y="57"/>
                  </a:lnTo>
                  <a:lnTo>
                    <a:pt x="947" y="55"/>
                  </a:lnTo>
                  <a:lnTo>
                    <a:pt x="934" y="53"/>
                  </a:lnTo>
                  <a:lnTo>
                    <a:pt x="906" y="53"/>
                  </a:lnTo>
                  <a:lnTo>
                    <a:pt x="876" y="54"/>
                  </a:lnTo>
                  <a:lnTo>
                    <a:pt x="846" y="55"/>
                  </a:lnTo>
                  <a:lnTo>
                    <a:pt x="819" y="56"/>
                  </a:lnTo>
                  <a:lnTo>
                    <a:pt x="810" y="56"/>
                  </a:lnTo>
                  <a:lnTo>
                    <a:pt x="802" y="54"/>
                  </a:lnTo>
                  <a:lnTo>
                    <a:pt x="791" y="52"/>
                  </a:lnTo>
                  <a:lnTo>
                    <a:pt x="781" y="49"/>
                  </a:lnTo>
                  <a:lnTo>
                    <a:pt x="758" y="41"/>
                  </a:lnTo>
                  <a:lnTo>
                    <a:pt x="734" y="32"/>
                  </a:lnTo>
                  <a:lnTo>
                    <a:pt x="709" y="23"/>
                  </a:lnTo>
                  <a:lnTo>
                    <a:pt x="686" y="16"/>
                  </a:lnTo>
                  <a:lnTo>
                    <a:pt x="675" y="12"/>
                  </a:lnTo>
                  <a:lnTo>
                    <a:pt x="666" y="10"/>
                  </a:lnTo>
                  <a:lnTo>
                    <a:pt x="657" y="8"/>
                  </a:lnTo>
                  <a:lnTo>
                    <a:pt x="648" y="8"/>
                  </a:lnTo>
                  <a:lnTo>
                    <a:pt x="638" y="8"/>
                  </a:lnTo>
                  <a:lnTo>
                    <a:pt x="629" y="10"/>
                  </a:lnTo>
                  <a:lnTo>
                    <a:pt x="621" y="12"/>
                  </a:lnTo>
                  <a:lnTo>
                    <a:pt x="614" y="16"/>
                  </a:lnTo>
                  <a:lnTo>
                    <a:pt x="606" y="18"/>
                  </a:lnTo>
                  <a:lnTo>
                    <a:pt x="600" y="21"/>
                  </a:lnTo>
                  <a:lnTo>
                    <a:pt x="593" y="22"/>
                  </a:lnTo>
                  <a:lnTo>
                    <a:pt x="587" y="23"/>
                  </a:lnTo>
                  <a:lnTo>
                    <a:pt x="584" y="28"/>
                  </a:lnTo>
                  <a:lnTo>
                    <a:pt x="581" y="32"/>
                  </a:lnTo>
                  <a:lnTo>
                    <a:pt x="575" y="37"/>
                  </a:lnTo>
                  <a:lnTo>
                    <a:pt x="567" y="41"/>
                  </a:lnTo>
                  <a:lnTo>
                    <a:pt x="558" y="45"/>
                  </a:lnTo>
                  <a:lnTo>
                    <a:pt x="550" y="49"/>
                  </a:lnTo>
                  <a:lnTo>
                    <a:pt x="543" y="51"/>
                  </a:lnTo>
                  <a:lnTo>
                    <a:pt x="537" y="52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3872318" y="2105193"/>
              <a:ext cx="287113" cy="201322"/>
            </a:xfrm>
            <a:custGeom>
              <a:avLst/>
              <a:gdLst/>
              <a:ahLst/>
              <a:cxnLst>
                <a:cxn ang="0">
                  <a:pos x="461" y="43"/>
                </a:cxn>
                <a:cxn ang="0">
                  <a:pos x="298" y="5"/>
                </a:cxn>
                <a:cxn ang="0">
                  <a:pos x="197" y="2"/>
                </a:cxn>
                <a:cxn ang="0">
                  <a:pos x="113" y="21"/>
                </a:cxn>
                <a:cxn ang="0">
                  <a:pos x="56" y="64"/>
                </a:cxn>
                <a:cxn ang="0">
                  <a:pos x="39" y="131"/>
                </a:cxn>
                <a:cxn ang="0">
                  <a:pos x="50" y="181"/>
                </a:cxn>
                <a:cxn ang="0">
                  <a:pos x="59" y="207"/>
                </a:cxn>
                <a:cxn ang="0">
                  <a:pos x="37" y="203"/>
                </a:cxn>
                <a:cxn ang="0">
                  <a:pos x="7" y="184"/>
                </a:cxn>
                <a:cxn ang="0">
                  <a:pos x="0" y="223"/>
                </a:cxn>
                <a:cxn ang="0">
                  <a:pos x="12" y="338"/>
                </a:cxn>
                <a:cxn ang="0">
                  <a:pos x="27" y="375"/>
                </a:cxn>
                <a:cxn ang="0">
                  <a:pos x="90" y="387"/>
                </a:cxn>
                <a:cxn ang="0">
                  <a:pos x="65" y="410"/>
                </a:cxn>
                <a:cxn ang="0">
                  <a:pos x="15" y="432"/>
                </a:cxn>
                <a:cxn ang="0">
                  <a:pos x="19" y="501"/>
                </a:cxn>
                <a:cxn ang="0">
                  <a:pos x="50" y="595"/>
                </a:cxn>
                <a:cxn ang="0">
                  <a:pos x="76" y="608"/>
                </a:cxn>
                <a:cxn ang="0">
                  <a:pos x="84" y="631"/>
                </a:cxn>
                <a:cxn ang="0">
                  <a:pos x="109" y="686"/>
                </a:cxn>
                <a:cxn ang="0">
                  <a:pos x="134" y="703"/>
                </a:cxn>
                <a:cxn ang="0">
                  <a:pos x="166" y="697"/>
                </a:cxn>
                <a:cxn ang="0">
                  <a:pos x="200" y="664"/>
                </a:cxn>
                <a:cxn ang="0">
                  <a:pos x="220" y="664"/>
                </a:cxn>
                <a:cxn ang="0">
                  <a:pos x="246" y="680"/>
                </a:cxn>
                <a:cxn ang="0">
                  <a:pos x="280" y="672"/>
                </a:cxn>
                <a:cxn ang="0">
                  <a:pos x="318" y="677"/>
                </a:cxn>
                <a:cxn ang="0">
                  <a:pos x="375" y="699"/>
                </a:cxn>
                <a:cxn ang="0">
                  <a:pos x="413" y="683"/>
                </a:cxn>
                <a:cxn ang="0">
                  <a:pos x="442" y="652"/>
                </a:cxn>
                <a:cxn ang="0">
                  <a:pos x="491" y="651"/>
                </a:cxn>
                <a:cxn ang="0">
                  <a:pos x="518" y="623"/>
                </a:cxn>
                <a:cxn ang="0">
                  <a:pos x="539" y="596"/>
                </a:cxn>
                <a:cxn ang="0">
                  <a:pos x="570" y="579"/>
                </a:cxn>
                <a:cxn ang="0">
                  <a:pos x="603" y="583"/>
                </a:cxn>
                <a:cxn ang="0">
                  <a:pos x="630" y="594"/>
                </a:cxn>
                <a:cxn ang="0">
                  <a:pos x="650" y="578"/>
                </a:cxn>
                <a:cxn ang="0">
                  <a:pos x="692" y="560"/>
                </a:cxn>
                <a:cxn ang="0">
                  <a:pos x="734" y="575"/>
                </a:cxn>
                <a:cxn ang="0">
                  <a:pos x="775" y="566"/>
                </a:cxn>
                <a:cxn ang="0">
                  <a:pos x="793" y="532"/>
                </a:cxn>
                <a:cxn ang="0">
                  <a:pos x="816" y="464"/>
                </a:cxn>
                <a:cxn ang="0">
                  <a:pos x="825" y="443"/>
                </a:cxn>
                <a:cxn ang="0">
                  <a:pos x="871" y="430"/>
                </a:cxn>
                <a:cxn ang="0">
                  <a:pos x="880" y="397"/>
                </a:cxn>
                <a:cxn ang="0">
                  <a:pos x="896" y="367"/>
                </a:cxn>
                <a:cxn ang="0">
                  <a:pos x="942" y="338"/>
                </a:cxn>
                <a:cxn ang="0">
                  <a:pos x="945" y="302"/>
                </a:cxn>
                <a:cxn ang="0">
                  <a:pos x="931" y="256"/>
                </a:cxn>
                <a:cxn ang="0">
                  <a:pos x="956" y="216"/>
                </a:cxn>
                <a:cxn ang="0">
                  <a:pos x="965" y="171"/>
                </a:cxn>
                <a:cxn ang="0">
                  <a:pos x="982" y="151"/>
                </a:cxn>
                <a:cxn ang="0">
                  <a:pos x="1000" y="132"/>
                </a:cxn>
                <a:cxn ang="0">
                  <a:pos x="999" y="95"/>
                </a:cxn>
                <a:cxn ang="0">
                  <a:pos x="985" y="71"/>
                </a:cxn>
                <a:cxn ang="0">
                  <a:pos x="934" y="53"/>
                </a:cxn>
                <a:cxn ang="0">
                  <a:pos x="810" y="56"/>
                </a:cxn>
                <a:cxn ang="0">
                  <a:pos x="734" y="32"/>
                </a:cxn>
                <a:cxn ang="0">
                  <a:pos x="657" y="8"/>
                </a:cxn>
                <a:cxn ang="0">
                  <a:pos x="614" y="16"/>
                </a:cxn>
                <a:cxn ang="0">
                  <a:pos x="584" y="28"/>
                </a:cxn>
                <a:cxn ang="0">
                  <a:pos x="550" y="49"/>
                </a:cxn>
              </a:cxnLst>
              <a:rect l="0" t="0" r="r" b="b"/>
              <a:pathLst>
                <a:path w="1002" h="704">
                  <a:moveTo>
                    <a:pt x="537" y="52"/>
                  </a:moveTo>
                  <a:lnTo>
                    <a:pt x="518" y="51"/>
                  </a:lnTo>
                  <a:lnTo>
                    <a:pt x="498" y="50"/>
                  </a:lnTo>
                  <a:lnTo>
                    <a:pt x="478" y="46"/>
                  </a:lnTo>
                  <a:lnTo>
                    <a:pt x="461" y="43"/>
                  </a:lnTo>
                  <a:lnTo>
                    <a:pt x="424" y="35"/>
                  </a:lnTo>
                  <a:lnTo>
                    <a:pt x="389" y="26"/>
                  </a:lnTo>
                  <a:lnTo>
                    <a:pt x="354" y="16"/>
                  </a:lnTo>
                  <a:lnTo>
                    <a:pt x="317" y="8"/>
                  </a:lnTo>
                  <a:lnTo>
                    <a:pt x="298" y="5"/>
                  </a:lnTo>
                  <a:lnTo>
                    <a:pt x="278" y="3"/>
                  </a:lnTo>
                  <a:lnTo>
                    <a:pt x="258" y="0"/>
                  </a:lnTo>
                  <a:lnTo>
                    <a:pt x="236" y="0"/>
                  </a:lnTo>
                  <a:lnTo>
                    <a:pt x="216" y="0"/>
                  </a:lnTo>
                  <a:lnTo>
                    <a:pt x="197" y="2"/>
                  </a:lnTo>
                  <a:lnTo>
                    <a:pt x="179" y="4"/>
                  </a:lnTo>
                  <a:lnTo>
                    <a:pt x="161" y="7"/>
                  </a:lnTo>
                  <a:lnTo>
                    <a:pt x="145" y="10"/>
                  </a:lnTo>
                  <a:lnTo>
                    <a:pt x="128" y="16"/>
                  </a:lnTo>
                  <a:lnTo>
                    <a:pt x="113" y="21"/>
                  </a:lnTo>
                  <a:lnTo>
                    <a:pt x="99" y="28"/>
                  </a:lnTo>
                  <a:lnTo>
                    <a:pt x="86" y="35"/>
                  </a:lnTo>
                  <a:lnTo>
                    <a:pt x="75" y="44"/>
                  </a:lnTo>
                  <a:lnTo>
                    <a:pt x="65" y="54"/>
                  </a:lnTo>
                  <a:lnTo>
                    <a:pt x="56" y="64"/>
                  </a:lnTo>
                  <a:lnTo>
                    <a:pt x="49" y="76"/>
                  </a:lnTo>
                  <a:lnTo>
                    <a:pt x="44" y="88"/>
                  </a:lnTo>
                  <a:lnTo>
                    <a:pt x="41" y="101"/>
                  </a:lnTo>
                  <a:lnTo>
                    <a:pt x="39" y="116"/>
                  </a:lnTo>
                  <a:lnTo>
                    <a:pt x="39" y="131"/>
                  </a:lnTo>
                  <a:lnTo>
                    <a:pt x="39" y="144"/>
                  </a:lnTo>
                  <a:lnTo>
                    <a:pt x="41" y="156"/>
                  </a:lnTo>
                  <a:lnTo>
                    <a:pt x="42" y="165"/>
                  </a:lnTo>
                  <a:lnTo>
                    <a:pt x="45" y="174"/>
                  </a:lnTo>
                  <a:lnTo>
                    <a:pt x="50" y="181"/>
                  </a:lnTo>
                  <a:lnTo>
                    <a:pt x="58" y="188"/>
                  </a:lnTo>
                  <a:lnTo>
                    <a:pt x="68" y="193"/>
                  </a:lnTo>
                  <a:lnTo>
                    <a:pt x="66" y="200"/>
                  </a:lnTo>
                  <a:lnTo>
                    <a:pt x="62" y="204"/>
                  </a:lnTo>
                  <a:lnTo>
                    <a:pt x="59" y="207"/>
                  </a:lnTo>
                  <a:lnTo>
                    <a:pt x="55" y="208"/>
                  </a:lnTo>
                  <a:lnTo>
                    <a:pt x="50" y="208"/>
                  </a:lnTo>
                  <a:lnTo>
                    <a:pt x="46" y="208"/>
                  </a:lnTo>
                  <a:lnTo>
                    <a:pt x="42" y="205"/>
                  </a:lnTo>
                  <a:lnTo>
                    <a:pt x="37" y="203"/>
                  </a:lnTo>
                  <a:lnTo>
                    <a:pt x="21" y="190"/>
                  </a:lnTo>
                  <a:lnTo>
                    <a:pt x="14" y="184"/>
                  </a:lnTo>
                  <a:lnTo>
                    <a:pt x="11" y="182"/>
                  </a:lnTo>
                  <a:lnTo>
                    <a:pt x="9" y="182"/>
                  </a:lnTo>
                  <a:lnTo>
                    <a:pt x="7" y="184"/>
                  </a:lnTo>
                  <a:lnTo>
                    <a:pt x="5" y="186"/>
                  </a:lnTo>
                  <a:lnTo>
                    <a:pt x="2" y="192"/>
                  </a:lnTo>
                  <a:lnTo>
                    <a:pt x="1" y="200"/>
                  </a:lnTo>
                  <a:lnTo>
                    <a:pt x="0" y="211"/>
                  </a:lnTo>
                  <a:lnTo>
                    <a:pt x="0" y="223"/>
                  </a:lnTo>
                  <a:lnTo>
                    <a:pt x="1" y="237"/>
                  </a:lnTo>
                  <a:lnTo>
                    <a:pt x="2" y="251"/>
                  </a:lnTo>
                  <a:lnTo>
                    <a:pt x="5" y="282"/>
                  </a:lnTo>
                  <a:lnTo>
                    <a:pt x="10" y="312"/>
                  </a:lnTo>
                  <a:lnTo>
                    <a:pt x="12" y="338"/>
                  </a:lnTo>
                  <a:lnTo>
                    <a:pt x="14" y="359"/>
                  </a:lnTo>
                  <a:lnTo>
                    <a:pt x="15" y="364"/>
                  </a:lnTo>
                  <a:lnTo>
                    <a:pt x="18" y="369"/>
                  </a:lnTo>
                  <a:lnTo>
                    <a:pt x="22" y="373"/>
                  </a:lnTo>
                  <a:lnTo>
                    <a:pt x="27" y="375"/>
                  </a:lnTo>
                  <a:lnTo>
                    <a:pt x="42" y="379"/>
                  </a:lnTo>
                  <a:lnTo>
                    <a:pt x="58" y="381"/>
                  </a:lnTo>
                  <a:lnTo>
                    <a:pt x="73" y="382"/>
                  </a:lnTo>
                  <a:lnTo>
                    <a:pt x="86" y="385"/>
                  </a:lnTo>
                  <a:lnTo>
                    <a:pt x="90" y="387"/>
                  </a:lnTo>
                  <a:lnTo>
                    <a:pt x="93" y="392"/>
                  </a:lnTo>
                  <a:lnTo>
                    <a:pt x="94" y="396"/>
                  </a:lnTo>
                  <a:lnTo>
                    <a:pt x="94" y="403"/>
                  </a:lnTo>
                  <a:lnTo>
                    <a:pt x="86" y="405"/>
                  </a:lnTo>
                  <a:lnTo>
                    <a:pt x="65" y="410"/>
                  </a:lnTo>
                  <a:lnTo>
                    <a:pt x="53" y="413"/>
                  </a:lnTo>
                  <a:lnTo>
                    <a:pt x="39" y="414"/>
                  </a:lnTo>
                  <a:lnTo>
                    <a:pt x="27" y="415"/>
                  </a:lnTo>
                  <a:lnTo>
                    <a:pt x="16" y="413"/>
                  </a:lnTo>
                  <a:lnTo>
                    <a:pt x="15" y="432"/>
                  </a:lnTo>
                  <a:lnTo>
                    <a:pt x="15" y="450"/>
                  </a:lnTo>
                  <a:lnTo>
                    <a:pt x="16" y="464"/>
                  </a:lnTo>
                  <a:lnTo>
                    <a:pt x="16" y="474"/>
                  </a:lnTo>
                  <a:lnTo>
                    <a:pt x="18" y="487"/>
                  </a:lnTo>
                  <a:lnTo>
                    <a:pt x="19" y="501"/>
                  </a:lnTo>
                  <a:lnTo>
                    <a:pt x="22" y="516"/>
                  </a:lnTo>
                  <a:lnTo>
                    <a:pt x="26" y="531"/>
                  </a:lnTo>
                  <a:lnTo>
                    <a:pt x="35" y="562"/>
                  </a:lnTo>
                  <a:lnTo>
                    <a:pt x="45" y="588"/>
                  </a:lnTo>
                  <a:lnTo>
                    <a:pt x="50" y="595"/>
                  </a:lnTo>
                  <a:lnTo>
                    <a:pt x="56" y="600"/>
                  </a:lnTo>
                  <a:lnTo>
                    <a:pt x="61" y="602"/>
                  </a:lnTo>
                  <a:lnTo>
                    <a:pt x="67" y="605"/>
                  </a:lnTo>
                  <a:lnTo>
                    <a:pt x="71" y="606"/>
                  </a:lnTo>
                  <a:lnTo>
                    <a:pt x="76" y="608"/>
                  </a:lnTo>
                  <a:lnTo>
                    <a:pt x="78" y="609"/>
                  </a:lnTo>
                  <a:lnTo>
                    <a:pt x="79" y="611"/>
                  </a:lnTo>
                  <a:lnTo>
                    <a:pt x="80" y="613"/>
                  </a:lnTo>
                  <a:lnTo>
                    <a:pt x="81" y="617"/>
                  </a:lnTo>
                  <a:lnTo>
                    <a:pt x="84" y="631"/>
                  </a:lnTo>
                  <a:lnTo>
                    <a:pt x="90" y="645"/>
                  </a:lnTo>
                  <a:lnTo>
                    <a:pt x="94" y="660"/>
                  </a:lnTo>
                  <a:lnTo>
                    <a:pt x="101" y="674"/>
                  </a:lnTo>
                  <a:lnTo>
                    <a:pt x="104" y="680"/>
                  </a:lnTo>
                  <a:lnTo>
                    <a:pt x="109" y="686"/>
                  </a:lnTo>
                  <a:lnTo>
                    <a:pt x="113" y="691"/>
                  </a:lnTo>
                  <a:lnTo>
                    <a:pt x="117" y="696"/>
                  </a:lnTo>
                  <a:lnTo>
                    <a:pt x="122" y="699"/>
                  </a:lnTo>
                  <a:lnTo>
                    <a:pt x="127" y="702"/>
                  </a:lnTo>
                  <a:lnTo>
                    <a:pt x="134" y="703"/>
                  </a:lnTo>
                  <a:lnTo>
                    <a:pt x="140" y="704"/>
                  </a:lnTo>
                  <a:lnTo>
                    <a:pt x="148" y="703"/>
                  </a:lnTo>
                  <a:lnTo>
                    <a:pt x="155" y="702"/>
                  </a:lnTo>
                  <a:lnTo>
                    <a:pt x="160" y="700"/>
                  </a:lnTo>
                  <a:lnTo>
                    <a:pt x="166" y="697"/>
                  </a:lnTo>
                  <a:lnTo>
                    <a:pt x="175" y="690"/>
                  </a:lnTo>
                  <a:lnTo>
                    <a:pt x="183" y="682"/>
                  </a:lnTo>
                  <a:lnTo>
                    <a:pt x="190" y="674"/>
                  </a:lnTo>
                  <a:lnTo>
                    <a:pt x="196" y="667"/>
                  </a:lnTo>
                  <a:lnTo>
                    <a:pt x="200" y="664"/>
                  </a:lnTo>
                  <a:lnTo>
                    <a:pt x="203" y="662"/>
                  </a:lnTo>
                  <a:lnTo>
                    <a:pt x="206" y="660"/>
                  </a:lnTo>
                  <a:lnTo>
                    <a:pt x="209" y="660"/>
                  </a:lnTo>
                  <a:lnTo>
                    <a:pt x="216" y="662"/>
                  </a:lnTo>
                  <a:lnTo>
                    <a:pt x="220" y="664"/>
                  </a:lnTo>
                  <a:lnTo>
                    <a:pt x="225" y="667"/>
                  </a:lnTo>
                  <a:lnTo>
                    <a:pt x="229" y="670"/>
                  </a:lnTo>
                  <a:lnTo>
                    <a:pt x="234" y="675"/>
                  </a:lnTo>
                  <a:lnTo>
                    <a:pt x="239" y="678"/>
                  </a:lnTo>
                  <a:lnTo>
                    <a:pt x="246" y="680"/>
                  </a:lnTo>
                  <a:lnTo>
                    <a:pt x="253" y="681"/>
                  </a:lnTo>
                  <a:lnTo>
                    <a:pt x="263" y="680"/>
                  </a:lnTo>
                  <a:lnTo>
                    <a:pt x="270" y="679"/>
                  </a:lnTo>
                  <a:lnTo>
                    <a:pt x="275" y="676"/>
                  </a:lnTo>
                  <a:lnTo>
                    <a:pt x="280" y="672"/>
                  </a:lnTo>
                  <a:lnTo>
                    <a:pt x="286" y="664"/>
                  </a:lnTo>
                  <a:lnTo>
                    <a:pt x="293" y="653"/>
                  </a:lnTo>
                  <a:lnTo>
                    <a:pt x="299" y="662"/>
                  </a:lnTo>
                  <a:lnTo>
                    <a:pt x="308" y="669"/>
                  </a:lnTo>
                  <a:lnTo>
                    <a:pt x="318" y="677"/>
                  </a:lnTo>
                  <a:lnTo>
                    <a:pt x="329" y="685"/>
                  </a:lnTo>
                  <a:lnTo>
                    <a:pt x="340" y="690"/>
                  </a:lnTo>
                  <a:lnTo>
                    <a:pt x="352" y="694"/>
                  </a:lnTo>
                  <a:lnTo>
                    <a:pt x="364" y="698"/>
                  </a:lnTo>
                  <a:lnTo>
                    <a:pt x="375" y="699"/>
                  </a:lnTo>
                  <a:lnTo>
                    <a:pt x="383" y="699"/>
                  </a:lnTo>
                  <a:lnTo>
                    <a:pt x="390" y="697"/>
                  </a:lnTo>
                  <a:lnTo>
                    <a:pt x="397" y="694"/>
                  </a:lnTo>
                  <a:lnTo>
                    <a:pt x="402" y="691"/>
                  </a:lnTo>
                  <a:lnTo>
                    <a:pt x="413" y="683"/>
                  </a:lnTo>
                  <a:lnTo>
                    <a:pt x="421" y="675"/>
                  </a:lnTo>
                  <a:lnTo>
                    <a:pt x="428" y="665"/>
                  </a:lnTo>
                  <a:lnTo>
                    <a:pt x="435" y="657"/>
                  </a:lnTo>
                  <a:lnTo>
                    <a:pt x="439" y="654"/>
                  </a:lnTo>
                  <a:lnTo>
                    <a:pt x="442" y="652"/>
                  </a:lnTo>
                  <a:lnTo>
                    <a:pt x="445" y="651"/>
                  </a:lnTo>
                  <a:lnTo>
                    <a:pt x="450" y="649"/>
                  </a:lnTo>
                  <a:lnTo>
                    <a:pt x="466" y="651"/>
                  </a:lnTo>
                  <a:lnTo>
                    <a:pt x="478" y="651"/>
                  </a:lnTo>
                  <a:lnTo>
                    <a:pt x="491" y="651"/>
                  </a:lnTo>
                  <a:lnTo>
                    <a:pt x="512" y="649"/>
                  </a:lnTo>
                  <a:lnTo>
                    <a:pt x="512" y="643"/>
                  </a:lnTo>
                  <a:lnTo>
                    <a:pt x="513" y="636"/>
                  </a:lnTo>
                  <a:lnTo>
                    <a:pt x="515" y="630"/>
                  </a:lnTo>
                  <a:lnTo>
                    <a:pt x="518" y="623"/>
                  </a:lnTo>
                  <a:lnTo>
                    <a:pt x="521" y="617"/>
                  </a:lnTo>
                  <a:lnTo>
                    <a:pt x="525" y="611"/>
                  </a:lnTo>
                  <a:lnTo>
                    <a:pt x="530" y="606"/>
                  </a:lnTo>
                  <a:lnTo>
                    <a:pt x="534" y="600"/>
                  </a:lnTo>
                  <a:lnTo>
                    <a:pt x="539" y="596"/>
                  </a:lnTo>
                  <a:lnTo>
                    <a:pt x="545" y="591"/>
                  </a:lnTo>
                  <a:lnTo>
                    <a:pt x="552" y="587"/>
                  </a:lnTo>
                  <a:lnTo>
                    <a:pt x="557" y="584"/>
                  </a:lnTo>
                  <a:lnTo>
                    <a:pt x="564" y="581"/>
                  </a:lnTo>
                  <a:lnTo>
                    <a:pt x="570" y="579"/>
                  </a:lnTo>
                  <a:lnTo>
                    <a:pt x="577" y="578"/>
                  </a:lnTo>
                  <a:lnTo>
                    <a:pt x="583" y="577"/>
                  </a:lnTo>
                  <a:lnTo>
                    <a:pt x="591" y="578"/>
                  </a:lnTo>
                  <a:lnTo>
                    <a:pt x="598" y="580"/>
                  </a:lnTo>
                  <a:lnTo>
                    <a:pt x="603" y="583"/>
                  </a:lnTo>
                  <a:lnTo>
                    <a:pt x="609" y="586"/>
                  </a:lnTo>
                  <a:lnTo>
                    <a:pt x="614" y="588"/>
                  </a:lnTo>
                  <a:lnTo>
                    <a:pt x="620" y="590"/>
                  </a:lnTo>
                  <a:lnTo>
                    <a:pt x="625" y="592"/>
                  </a:lnTo>
                  <a:lnTo>
                    <a:pt x="630" y="594"/>
                  </a:lnTo>
                  <a:lnTo>
                    <a:pt x="633" y="592"/>
                  </a:lnTo>
                  <a:lnTo>
                    <a:pt x="636" y="591"/>
                  </a:lnTo>
                  <a:lnTo>
                    <a:pt x="639" y="589"/>
                  </a:lnTo>
                  <a:lnTo>
                    <a:pt x="643" y="586"/>
                  </a:lnTo>
                  <a:lnTo>
                    <a:pt x="650" y="578"/>
                  </a:lnTo>
                  <a:lnTo>
                    <a:pt x="658" y="569"/>
                  </a:lnTo>
                  <a:lnTo>
                    <a:pt x="671" y="554"/>
                  </a:lnTo>
                  <a:lnTo>
                    <a:pt x="677" y="546"/>
                  </a:lnTo>
                  <a:lnTo>
                    <a:pt x="684" y="554"/>
                  </a:lnTo>
                  <a:lnTo>
                    <a:pt x="692" y="560"/>
                  </a:lnTo>
                  <a:lnTo>
                    <a:pt x="700" y="565"/>
                  </a:lnTo>
                  <a:lnTo>
                    <a:pt x="707" y="568"/>
                  </a:lnTo>
                  <a:lnTo>
                    <a:pt x="716" y="572"/>
                  </a:lnTo>
                  <a:lnTo>
                    <a:pt x="724" y="574"/>
                  </a:lnTo>
                  <a:lnTo>
                    <a:pt x="734" y="575"/>
                  </a:lnTo>
                  <a:lnTo>
                    <a:pt x="743" y="575"/>
                  </a:lnTo>
                  <a:lnTo>
                    <a:pt x="753" y="575"/>
                  </a:lnTo>
                  <a:lnTo>
                    <a:pt x="762" y="573"/>
                  </a:lnTo>
                  <a:lnTo>
                    <a:pt x="769" y="569"/>
                  </a:lnTo>
                  <a:lnTo>
                    <a:pt x="775" y="566"/>
                  </a:lnTo>
                  <a:lnTo>
                    <a:pt x="786" y="558"/>
                  </a:lnTo>
                  <a:lnTo>
                    <a:pt x="798" y="552"/>
                  </a:lnTo>
                  <a:lnTo>
                    <a:pt x="795" y="545"/>
                  </a:lnTo>
                  <a:lnTo>
                    <a:pt x="794" y="539"/>
                  </a:lnTo>
                  <a:lnTo>
                    <a:pt x="793" y="532"/>
                  </a:lnTo>
                  <a:lnTo>
                    <a:pt x="793" y="526"/>
                  </a:lnTo>
                  <a:lnTo>
                    <a:pt x="796" y="512"/>
                  </a:lnTo>
                  <a:lnTo>
                    <a:pt x="800" y="500"/>
                  </a:lnTo>
                  <a:lnTo>
                    <a:pt x="810" y="478"/>
                  </a:lnTo>
                  <a:lnTo>
                    <a:pt x="816" y="464"/>
                  </a:lnTo>
                  <a:lnTo>
                    <a:pt x="817" y="459"/>
                  </a:lnTo>
                  <a:lnTo>
                    <a:pt x="818" y="453"/>
                  </a:lnTo>
                  <a:lnTo>
                    <a:pt x="819" y="450"/>
                  </a:lnTo>
                  <a:lnTo>
                    <a:pt x="822" y="447"/>
                  </a:lnTo>
                  <a:lnTo>
                    <a:pt x="825" y="443"/>
                  </a:lnTo>
                  <a:lnTo>
                    <a:pt x="828" y="441"/>
                  </a:lnTo>
                  <a:lnTo>
                    <a:pt x="832" y="440"/>
                  </a:lnTo>
                  <a:lnTo>
                    <a:pt x="837" y="439"/>
                  </a:lnTo>
                  <a:lnTo>
                    <a:pt x="854" y="436"/>
                  </a:lnTo>
                  <a:lnTo>
                    <a:pt x="871" y="430"/>
                  </a:lnTo>
                  <a:lnTo>
                    <a:pt x="876" y="427"/>
                  </a:lnTo>
                  <a:lnTo>
                    <a:pt x="879" y="421"/>
                  </a:lnTo>
                  <a:lnTo>
                    <a:pt x="880" y="416"/>
                  </a:lnTo>
                  <a:lnTo>
                    <a:pt x="882" y="410"/>
                  </a:lnTo>
                  <a:lnTo>
                    <a:pt x="880" y="397"/>
                  </a:lnTo>
                  <a:lnTo>
                    <a:pt x="880" y="384"/>
                  </a:lnTo>
                  <a:lnTo>
                    <a:pt x="883" y="379"/>
                  </a:lnTo>
                  <a:lnTo>
                    <a:pt x="886" y="374"/>
                  </a:lnTo>
                  <a:lnTo>
                    <a:pt x="890" y="370"/>
                  </a:lnTo>
                  <a:lnTo>
                    <a:pt x="896" y="367"/>
                  </a:lnTo>
                  <a:lnTo>
                    <a:pt x="906" y="360"/>
                  </a:lnTo>
                  <a:lnTo>
                    <a:pt x="918" y="355"/>
                  </a:lnTo>
                  <a:lnTo>
                    <a:pt x="929" y="348"/>
                  </a:lnTo>
                  <a:lnTo>
                    <a:pt x="939" y="341"/>
                  </a:lnTo>
                  <a:lnTo>
                    <a:pt x="942" y="338"/>
                  </a:lnTo>
                  <a:lnTo>
                    <a:pt x="945" y="334"/>
                  </a:lnTo>
                  <a:lnTo>
                    <a:pt x="947" y="328"/>
                  </a:lnTo>
                  <a:lnTo>
                    <a:pt x="947" y="323"/>
                  </a:lnTo>
                  <a:lnTo>
                    <a:pt x="947" y="311"/>
                  </a:lnTo>
                  <a:lnTo>
                    <a:pt x="945" y="302"/>
                  </a:lnTo>
                  <a:lnTo>
                    <a:pt x="943" y="293"/>
                  </a:lnTo>
                  <a:lnTo>
                    <a:pt x="940" y="287"/>
                  </a:lnTo>
                  <a:lnTo>
                    <a:pt x="933" y="273"/>
                  </a:lnTo>
                  <a:lnTo>
                    <a:pt x="927" y="258"/>
                  </a:lnTo>
                  <a:lnTo>
                    <a:pt x="931" y="256"/>
                  </a:lnTo>
                  <a:lnTo>
                    <a:pt x="936" y="250"/>
                  </a:lnTo>
                  <a:lnTo>
                    <a:pt x="942" y="244"/>
                  </a:lnTo>
                  <a:lnTo>
                    <a:pt x="947" y="235"/>
                  </a:lnTo>
                  <a:lnTo>
                    <a:pt x="953" y="225"/>
                  </a:lnTo>
                  <a:lnTo>
                    <a:pt x="956" y="216"/>
                  </a:lnTo>
                  <a:lnTo>
                    <a:pt x="959" y="207"/>
                  </a:lnTo>
                  <a:lnTo>
                    <a:pt x="961" y="199"/>
                  </a:lnTo>
                  <a:lnTo>
                    <a:pt x="961" y="188"/>
                  </a:lnTo>
                  <a:lnTo>
                    <a:pt x="963" y="178"/>
                  </a:lnTo>
                  <a:lnTo>
                    <a:pt x="965" y="171"/>
                  </a:lnTo>
                  <a:lnTo>
                    <a:pt x="967" y="165"/>
                  </a:lnTo>
                  <a:lnTo>
                    <a:pt x="971" y="160"/>
                  </a:lnTo>
                  <a:lnTo>
                    <a:pt x="975" y="156"/>
                  </a:lnTo>
                  <a:lnTo>
                    <a:pt x="979" y="154"/>
                  </a:lnTo>
                  <a:lnTo>
                    <a:pt x="982" y="151"/>
                  </a:lnTo>
                  <a:lnTo>
                    <a:pt x="987" y="147"/>
                  </a:lnTo>
                  <a:lnTo>
                    <a:pt x="991" y="145"/>
                  </a:lnTo>
                  <a:lnTo>
                    <a:pt x="995" y="142"/>
                  </a:lnTo>
                  <a:lnTo>
                    <a:pt x="998" y="137"/>
                  </a:lnTo>
                  <a:lnTo>
                    <a:pt x="1000" y="132"/>
                  </a:lnTo>
                  <a:lnTo>
                    <a:pt x="1001" y="125"/>
                  </a:lnTo>
                  <a:lnTo>
                    <a:pt x="1002" y="118"/>
                  </a:lnTo>
                  <a:lnTo>
                    <a:pt x="1002" y="108"/>
                  </a:lnTo>
                  <a:lnTo>
                    <a:pt x="1001" y="101"/>
                  </a:lnTo>
                  <a:lnTo>
                    <a:pt x="999" y="95"/>
                  </a:lnTo>
                  <a:lnTo>
                    <a:pt x="997" y="89"/>
                  </a:lnTo>
                  <a:lnTo>
                    <a:pt x="995" y="84"/>
                  </a:lnTo>
                  <a:lnTo>
                    <a:pt x="991" y="79"/>
                  </a:lnTo>
                  <a:lnTo>
                    <a:pt x="988" y="75"/>
                  </a:lnTo>
                  <a:lnTo>
                    <a:pt x="985" y="71"/>
                  </a:lnTo>
                  <a:lnTo>
                    <a:pt x="980" y="67"/>
                  </a:lnTo>
                  <a:lnTo>
                    <a:pt x="970" y="62"/>
                  </a:lnTo>
                  <a:lnTo>
                    <a:pt x="959" y="57"/>
                  </a:lnTo>
                  <a:lnTo>
                    <a:pt x="947" y="55"/>
                  </a:lnTo>
                  <a:lnTo>
                    <a:pt x="934" y="53"/>
                  </a:lnTo>
                  <a:lnTo>
                    <a:pt x="906" y="53"/>
                  </a:lnTo>
                  <a:lnTo>
                    <a:pt x="876" y="54"/>
                  </a:lnTo>
                  <a:lnTo>
                    <a:pt x="846" y="55"/>
                  </a:lnTo>
                  <a:lnTo>
                    <a:pt x="819" y="56"/>
                  </a:lnTo>
                  <a:lnTo>
                    <a:pt x="810" y="56"/>
                  </a:lnTo>
                  <a:lnTo>
                    <a:pt x="802" y="54"/>
                  </a:lnTo>
                  <a:lnTo>
                    <a:pt x="791" y="52"/>
                  </a:lnTo>
                  <a:lnTo>
                    <a:pt x="781" y="49"/>
                  </a:lnTo>
                  <a:lnTo>
                    <a:pt x="758" y="41"/>
                  </a:lnTo>
                  <a:lnTo>
                    <a:pt x="734" y="32"/>
                  </a:lnTo>
                  <a:lnTo>
                    <a:pt x="709" y="23"/>
                  </a:lnTo>
                  <a:lnTo>
                    <a:pt x="686" y="16"/>
                  </a:lnTo>
                  <a:lnTo>
                    <a:pt x="675" y="12"/>
                  </a:lnTo>
                  <a:lnTo>
                    <a:pt x="666" y="10"/>
                  </a:lnTo>
                  <a:lnTo>
                    <a:pt x="657" y="8"/>
                  </a:lnTo>
                  <a:lnTo>
                    <a:pt x="648" y="8"/>
                  </a:lnTo>
                  <a:lnTo>
                    <a:pt x="638" y="8"/>
                  </a:lnTo>
                  <a:lnTo>
                    <a:pt x="629" y="10"/>
                  </a:lnTo>
                  <a:lnTo>
                    <a:pt x="621" y="12"/>
                  </a:lnTo>
                  <a:lnTo>
                    <a:pt x="614" y="16"/>
                  </a:lnTo>
                  <a:lnTo>
                    <a:pt x="606" y="18"/>
                  </a:lnTo>
                  <a:lnTo>
                    <a:pt x="600" y="21"/>
                  </a:lnTo>
                  <a:lnTo>
                    <a:pt x="593" y="22"/>
                  </a:lnTo>
                  <a:lnTo>
                    <a:pt x="587" y="23"/>
                  </a:lnTo>
                  <a:lnTo>
                    <a:pt x="584" y="28"/>
                  </a:lnTo>
                  <a:lnTo>
                    <a:pt x="581" y="32"/>
                  </a:lnTo>
                  <a:lnTo>
                    <a:pt x="575" y="37"/>
                  </a:lnTo>
                  <a:lnTo>
                    <a:pt x="567" y="41"/>
                  </a:lnTo>
                  <a:lnTo>
                    <a:pt x="558" y="45"/>
                  </a:lnTo>
                  <a:lnTo>
                    <a:pt x="550" y="49"/>
                  </a:lnTo>
                  <a:lnTo>
                    <a:pt x="543" y="51"/>
                  </a:lnTo>
                  <a:lnTo>
                    <a:pt x="537" y="52"/>
                  </a:lnTo>
                  <a:lnTo>
                    <a:pt x="537" y="52"/>
                  </a:lnTo>
                  <a:lnTo>
                    <a:pt x="537" y="52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90" name="Freeform 66"/>
            <p:cNvSpPr>
              <a:spLocks/>
            </p:cNvSpPr>
            <p:nvPr/>
          </p:nvSpPr>
          <p:spPr bwMode="auto">
            <a:xfrm>
              <a:off x="3991281" y="2085747"/>
              <a:ext cx="49187" cy="20590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14" y="34"/>
                </a:cxn>
                <a:cxn ang="0">
                  <a:pos x="33" y="20"/>
                </a:cxn>
                <a:cxn ang="0">
                  <a:pos x="45" y="12"/>
                </a:cxn>
                <a:cxn ang="0">
                  <a:pos x="58" y="7"/>
                </a:cxn>
                <a:cxn ang="0">
                  <a:pos x="64" y="5"/>
                </a:cxn>
                <a:cxn ang="0">
                  <a:pos x="72" y="3"/>
                </a:cxn>
                <a:cxn ang="0">
                  <a:pos x="81" y="2"/>
                </a:cxn>
                <a:cxn ang="0">
                  <a:pos x="90" y="0"/>
                </a:cxn>
                <a:cxn ang="0">
                  <a:pos x="122" y="0"/>
                </a:cxn>
                <a:cxn ang="0">
                  <a:pos x="148" y="0"/>
                </a:cxn>
                <a:cxn ang="0">
                  <a:pos x="153" y="0"/>
                </a:cxn>
                <a:cxn ang="0">
                  <a:pos x="158" y="2"/>
                </a:cxn>
                <a:cxn ang="0">
                  <a:pos x="161" y="4"/>
                </a:cxn>
                <a:cxn ang="0">
                  <a:pos x="164" y="5"/>
                </a:cxn>
                <a:cxn ang="0">
                  <a:pos x="166" y="8"/>
                </a:cxn>
                <a:cxn ang="0">
                  <a:pos x="169" y="10"/>
                </a:cxn>
                <a:cxn ang="0">
                  <a:pos x="169" y="15"/>
                </a:cxn>
                <a:cxn ang="0">
                  <a:pos x="170" y="19"/>
                </a:cxn>
                <a:cxn ang="0">
                  <a:pos x="170" y="23"/>
                </a:cxn>
                <a:cxn ang="0">
                  <a:pos x="169" y="28"/>
                </a:cxn>
                <a:cxn ang="0">
                  <a:pos x="166" y="32"/>
                </a:cxn>
                <a:cxn ang="0">
                  <a:pos x="164" y="38"/>
                </a:cxn>
                <a:cxn ang="0">
                  <a:pos x="162" y="42"/>
                </a:cxn>
                <a:cxn ang="0">
                  <a:pos x="159" y="46"/>
                </a:cxn>
                <a:cxn ang="0">
                  <a:pos x="155" y="51"/>
                </a:cxn>
                <a:cxn ang="0">
                  <a:pos x="150" y="55"/>
                </a:cxn>
                <a:cxn ang="0">
                  <a:pos x="145" y="59"/>
                </a:cxn>
                <a:cxn ang="0">
                  <a:pos x="140" y="62"/>
                </a:cxn>
                <a:cxn ang="0">
                  <a:pos x="133" y="65"/>
                </a:cxn>
                <a:cxn ang="0">
                  <a:pos x="127" y="68"/>
                </a:cxn>
                <a:cxn ang="0">
                  <a:pos x="120" y="71"/>
                </a:cxn>
                <a:cxn ang="0">
                  <a:pos x="111" y="72"/>
                </a:cxn>
                <a:cxn ang="0">
                  <a:pos x="104" y="73"/>
                </a:cxn>
                <a:cxn ang="0">
                  <a:pos x="95" y="73"/>
                </a:cxn>
                <a:cxn ang="0">
                  <a:pos x="75" y="73"/>
                </a:cxn>
                <a:cxn ang="0">
                  <a:pos x="58" y="73"/>
                </a:cxn>
                <a:cxn ang="0">
                  <a:pos x="41" y="71"/>
                </a:cxn>
                <a:cxn ang="0">
                  <a:pos x="27" y="68"/>
                </a:cxn>
                <a:cxn ang="0">
                  <a:pos x="22" y="67"/>
                </a:cxn>
                <a:cxn ang="0">
                  <a:pos x="16" y="65"/>
                </a:cxn>
                <a:cxn ang="0">
                  <a:pos x="11" y="63"/>
                </a:cxn>
                <a:cxn ang="0">
                  <a:pos x="7" y="60"/>
                </a:cxn>
                <a:cxn ang="0">
                  <a:pos x="4" y="57"/>
                </a:cxn>
                <a:cxn ang="0">
                  <a:pos x="1" y="53"/>
                </a:cxn>
                <a:cxn ang="0">
                  <a:pos x="0" y="50"/>
                </a:cxn>
                <a:cxn ang="0">
                  <a:pos x="0" y="44"/>
                </a:cxn>
              </a:cxnLst>
              <a:rect l="0" t="0" r="r" b="b"/>
              <a:pathLst>
                <a:path w="170" h="73">
                  <a:moveTo>
                    <a:pt x="0" y="44"/>
                  </a:moveTo>
                  <a:lnTo>
                    <a:pt x="14" y="34"/>
                  </a:lnTo>
                  <a:lnTo>
                    <a:pt x="33" y="20"/>
                  </a:lnTo>
                  <a:lnTo>
                    <a:pt x="45" y="12"/>
                  </a:lnTo>
                  <a:lnTo>
                    <a:pt x="58" y="7"/>
                  </a:lnTo>
                  <a:lnTo>
                    <a:pt x="64" y="5"/>
                  </a:lnTo>
                  <a:lnTo>
                    <a:pt x="72" y="3"/>
                  </a:lnTo>
                  <a:lnTo>
                    <a:pt x="81" y="2"/>
                  </a:lnTo>
                  <a:lnTo>
                    <a:pt x="90" y="0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53" y="0"/>
                  </a:lnTo>
                  <a:lnTo>
                    <a:pt x="158" y="2"/>
                  </a:lnTo>
                  <a:lnTo>
                    <a:pt x="161" y="4"/>
                  </a:lnTo>
                  <a:lnTo>
                    <a:pt x="164" y="5"/>
                  </a:lnTo>
                  <a:lnTo>
                    <a:pt x="166" y="8"/>
                  </a:lnTo>
                  <a:lnTo>
                    <a:pt x="169" y="10"/>
                  </a:lnTo>
                  <a:lnTo>
                    <a:pt x="169" y="15"/>
                  </a:lnTo>
                  <a:lnTo>
                    <a:pt x="170" y="19"/>
                  </a:lnTo>
                  <a:lnTo>
                    <a:pt x="170" y="23"/>
                  </a:lnTo>
                  <a:lnTo>
                    <a:pt x="169" y="28"/>
                  </a:lnTo>
                  <a:lnTo>
                    <a:pt x="166" y="32"/>
                  </a:lnTo>
                  <a:lnTo>
                    <a:pt x="164" y="38"/>
                  </a:lnTo>
                  <a:lnTo>
                    <a:pt x="162" y="42"/>
                  </a:lnTo>
                  <a:lnTo>
                    <a:pt x="159" y="46"/>
                  </a:lnTo>
                  <a:lnTo>
                    <a:pt x="155" y="51"/>
                  </a:lnTo>
                  <a:lnTo>
                    <a:pt x="150" y="55"/>
                  </a:lnTo>
                  <a:lnTo>
                    <a:pt x="145" y="59"/>
                  </a:lnTo>
                  <a:lnTo>
                    <a:pt x="140" y="62"/>
                  </a:lnTo>
                  <a:lnTo>
                    <a:pt x="133" y="65"/>
                  </a:lnTo>
                  <a:lnTo>
                    <a:pt x="127" y="68"/>
                  </a:lnTo>
                  <a:lnTo>
                    <a:pt x="120" y="71"/>
                  </a:lnTo>
                  <a:lnTo>
                    <a:pt x="111" y="72"/>
                  </a:lnTo>
                  <a:lnTo>
                    <a:pt x="104" y="73"/>
                  </a:lnTo>
                  <a:lnTo>
                    <a:pt x="95" y="73"/>
                  </a:lnTo>
                  <a:lnTo>
                    <a:pt x="75" y="73"/>
                  </a:lnTo>
                  <a:lnTo>
                    <a:pt x="58" y="73"/>
                  </a:lnTo>
                  <a:lnTo>
                    <a:pt x="41" y="71"/>
                  </a:lnTo>
                  <a:lnTo>
                    <a:pt x="27" y="68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1" y="63"/>
                  </a:lnTo>
                  <a:lnTo>
                    <a:pt x="7" y="60"/>
                  </a:lnTo>
                  <a:lnTo>
                    <a:pt x="4" y="57"/>
                  </a:lnTo>
                  <a:lnTo>
                    <a:pt x="1" y="53"/>
                  </a:lnTo>
                  <a:lnTo>
                    <a:pt x="0" y="5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3991281" y="2085747"/>
              <a:ext cx="49187" cy="20590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14" y="34"/>
                </a:cxn>
                <a:cxn ang="0">
                  <a:pos x="33" y="20"/>
                </a:cxn>
                <a:cxn ang="0">
                  <a:pos x="45" y="12"/>
                </a:cxn>
                <a:cxn ang="0">
                  <a:pos x="58" y="7"/>
                </a:cxn>
                <a:cxn ang="0">
                  <a:pos x="64" y="5"/>
                </a:cxn>
                <a:cxn ang="0">
                  <a:pos x="72" y="3"/>
                </a:cxn>
                <a:cxn ang="0">
                  <a:pos x="81" y="2"/>
                </a:cxn>
                <a:cxn ang="0">
                  <a:pos x="90" y="0"/>
                </a:cxn>
                <a:cxn ang="0">
                  <a:pos x="122" y="0"/>
                </a:cxn>
                <a:cxn ang="0">
                  <a:pos x="148" y="0"/>
                </a:cxn>
                <a:cxn ang="0">
                  <a:pos x="153" y="0"/>
                </a:cxn>
                <a:cxn ang="0">
                  <a:pos x="158" y="2"/>
                </a:cxn>
                <a:cxn ang="0">
                  <a:pos x="161" y="4"/>
                </a:cxn>
                <a:cxn ang="0">
                  <a:pos x="164" y="5"/>
                </a:cxn>
                <a:cxn ang="0">
                  <a:pos x="166" y="8"/>
                </a:cxn>
                <a:cxn ang="0">
                  <a:pos x="169" y="10"/>
                </a:cxn>
                <a:cxn ang="0">
                  <a:pos x="169" y="15"/>
                </a:cxn>
                <a:cxn ang="0">
                  <a:pos x="170" y="19"/>
                </a:cxn>
                <a:cxn ang="0">
                  <a:pos x="170" y="23"/>
                </a:cxn>
                <a:cxn ang="0">
                  <a:pos x="169" y="28"/>
                </a:cxn>
                <a:cxn ang="0">
                  <a:pos x="166" y="32"/>
                </a:cxn>
                <a:cxn ang="0">
                  <a:pos x="164" y="38"/>
                </a:cxn>
                <a:cxn ang="0">
                  <a:pos x="162" y="42"/>
                </a:cxn>
                <a:cxn ang="0">
                  <a:pos x="159" y="46"/>
                </a:cxn>
                <a:cxn ang="0">
                  <a:pos x="155" y="51"/>
                </a:cxn>
                <a:cxn ang="0">
                  <a:pos x="150" y="55"/>
                </a:cxn>
                <a:cxn ang="0">
                  <a:pos x="145" y="59"/>
                </a:cxn>
                <a:cxn ang="0">
                  <a:pos x="140" y="62"/>
                </a:cxn>
                <a:cxn ang="0">
                  <a:pos x="133" y="65"/>
                </a:cxn>
                <a:cxn ang="0">
                  <a:pos x="127" y="68"/>
                </a:cxn>
                <a:cxn ang="0">
                  <a:pos x="120" y="71"/>
                </a:cxn>
                <a:cxn ang="0">
                  <a:pos x="111" y="72"/>
                </a:cxn>
                <a:cxn ang="0">
                  <a:pos x="104" y="73"/>
                </a:cxn>
                <a:cxn ang="0">
                  <a:pos x="95" y="73"/>
                </a:cxn>
                <a:cxn ang="0">
                  <a:pos x="75" y="73"/>
                </a:cxn>
                <a:cxn ang="0">
                  <a:pos x="58" y="73"/>
                </a:cxn>
                <a:cxn ang="0">
                  <a:pos x="41" y="71"/>
                </a:cxn>
                <a:cxn ang="0">
                  <a:pos x="27" y="68"/>
                </a:cxn>
                <a:cxn ang="0">
                  <a:pos x="22" y="67"/>
                </a:cxn>
                <a:cxn ang="0">
                  <a:pos x="16" y="65"/>
                </a:cxn>
                <a:cxn ang="0">
                  <a:pos x="11" y="63"/>
                </a:cxn>
                <a:cxn ang="0">
                  <a:pos x="7" y="60"/>
                </a:cxn>
                <a:cxn ang="0">
                  <a:pos x="4" y="57"/>
                </a:cxn>
                <a:cxn ang="0">
                  <a:pos x="1" y="53"/>
                </a:cxn>
                <a:cxn ang="0">
                  <a:pos x="0" y="50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0" y="44"/>
                </a:cxn>
              </a:cxnLst>
              <a:rect l="0" t="0" r="r" b="b"/>
              <a:pathLst>
                <a:path w="170" h="73">
                  <a:moveTo>
                    <a:pt x="0" y="44"/>
                  </a:moveTo>
                  <a:lnTo>
                    <a:pt x="14" y="34"/>
                  </a:lnTo>
                  <a:lnTo>
                    <a:pt x="33" y="20"/>
                  </a:lnTo>
                  <a:lnTo>
                    <a:pt x="45" y="12"/>
                  </a:lnTo>
                  <a:lnTo>
                    <a:pt x="58" y="7"/>
                  </a:lnTo>
                  <a:lnTo>
                    <a:pt x="64" y="5"/>
                  </a:lnTo>
                  <a:lnTo>
                    <a:pt x="72" y="3"/>
                  </a:lnTo>
                  <a:lnTo>
                    <a:pt x="81" y="2"/>
                  </a:lnTo>
                  <a:lnTo>
                    <a:pt x="90" y="0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53" y="0"/>
                  </a:lnTo>
                  <a:lnTo>
                    <a:pt x="158" y="2"/>
                  </a:lnTo>
                  <a:lnTo>
                    <a:pt x="161" y="4"/>
                  </a:lnTo>
                  <a:lnTo>
                    <a:pt x="164" y="5"/>
                  </a:lnTo>
                  <a:lnTo>
                    <a:pt x="166" y="8"/>
                  </a:lnTo>
                  <a:lnTo>
                    <a:pt x="169" y="10"/>
                  </a:lnTo>
                  <a:lnTo>
                    <a:pt x="169" y="15"/>
                  </a:lnTo>
                  <a:lnTo>
                    <a:pt x="170" y="19"/>
                  </a:lnTo>
                  <a:lnTo>
                    <a:pt x="170" y="23"/>
                  </a:lnTo>
                  <a:lnTo>
                    <a:pt x="169" y="28"/>
                  </a:lnTo>
                  <a:lnTo>
                    <a:pt x="166" y="32"/>
                  </a:lnTo>
                  <a:lnTo>
                    <a:pt x="164" y="38"/>
                  </a:lnTo>
                  <a:lnTo>
                    <a:pt x="162" y="42"/>
                  </a:lnTo>
                  <a:lnTo>
                    <a:pt x="159" y="46"/>
                  </a:lnTo>
                  <a:lnTo>
                    <a:pt x="155" y="51"/>
                  </a:lnTo>
                  <a:lnTo>
                    <a:pt x="150" y="55"/>
                  </a:lnTo>
                  <a:lnTo>
                    <a:pt x="145" y="59"/>
                  </a:lnTo>
                  <a:lnTo>
                    <a:pt x="140" y="62"/>
                  </a:lnTo>
                  <a:lnTo>
                    <a:pt x="133" y="65"/>
                  </a:lnTo>
                  <a:lnTo>
                    <a:pt x="127" y="68"/>
                  </a:lnTo>
                  <a:lnTo>
                    <a:pt x="120" y="71"/>
                  </a:lnTo>
                  <a:lnTo>
                    <a:pt x="111" y="72"/>
                  </a:lnTo>
                  <a:lnTo>
                    <a:pt x="104" y="73"/>
                  </a:lnTo>
                  <a:lnTo>
                    <a:pt x="95" y="73"/>
                  </a:lnTo>
                  <a:lnTo>
                    <a:pt x="75" y="73"/>
                  </a:lnTo>
                  <a:lnTo>
                    <a:pt x="58" y="73"/>
                  </a:lnTo>
                  <a:lnTo>
                    <a:pt x="41" y="71"/>
                  </a:lnTo>
                  <a:lnTo>
                    <a:pt x="27" y="68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1" y="63"/>
                  </a:lnTo>
                  <a:lnTo>
                    <a:pt x="7" y="60"/>
                  </a:lnTo>
                  <a:lnTo>
                    <a:pt x="4" y="57"/>
                  </a:lnTo>
                  <a:lnTo>
                    <a:pt x="1" y="53"/>
                  </a:lnTo>
                  <a:lnTo>
                    <a:pt x="0" y="50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3921504" y="2054863"/>
              <a:ext cx="77784" cy="41180"/>
            </a:xfrm>
            <a:custGeom>
              <a:avLst/>
              <a:gdLst/>
              <a:ahLst/>
              <a:cxnLst>
                <a:cxn ang="0">
                  <a:pos x="81" y="16"/>
                </a:cxn>
                <a:cxn ang="0">
                  <a:pos x="54" y="21"/>
                </a:cxn>
                <a:cxn ang="0">
                  <a:pos x="37" y="26"/>
                </a:cxn>
                <a:cxn ang="0">
                  <a:pos x="23" y="34"/>
                </a:cxn>
                <a:cxn ang="0">
                  <a:pos x="12" y="43"/>
                </a:cxn>
                <a:cxn ang="0">
                  <a:pos x="4" y="55"/>
                </a:cxn>
                <a:cxn ang="0">
                  <a:pos x="1" y="69"/>
                </a:cxn>
                <a:cxn ang="0">
                  <a:pos x="0" y="81"/>
                </a:cxn>
                <a:cxn ang="0">
                  <a:pos x="3" y="90"/>
                </a:cxn>
                <a:cxn ang="0">
                  <a:pos x="11" y="101"/>
                </a:cxn>
                <a:cxn ang="0">
                  <a:pos x="27" y="114"/>
                </a:cxn>
                <a:cxn ang="0">
                  <a:pos x="49" y="125"/>
                </a:cxn>
                <a:cxn ang="0">
                  <a:pos x="88" y="136"/>
                </a:cxn>
                <a:cxn ang="0">
                  <a:pos x="136" y="144"/>
                </a:cxn>
                <a:cxn ang="0">
                  <a:pos x="160" y="144"/>
                </a:cxn>
                <a:cxn ang="0">
                  <a:pos x="173" y="139"/>
                </a:cxn>
                <a:cxn ang="0">
                  <a:pos x="202" y="125"/>
                </a:cxn>
                <a:cxn ang="0">
                  <a:pos x="232" y="106"/>
                </a:cxn>
                <a:cxn ang="0">
                  <a:pos x="250" y="92"/>
                </a:cxn>
                <a:cxn ang="0">
                  <a:pos x="264" y="78"/>
                </a:cxn>
                <a:cxn ang="0">
                  <a:pos x="272" y="65"/>
                </a:cxn>
                <a:cxn ang="0">
                  <a:pos x="273" y="53"/>
                </a:cxn>
                <a:cxn ang="0">
                  <a:pos x="269" y="41"/>
                </a:cxn>
                <a:cxn ang="0">
                  <a:pos x="258" y="25"/>
                </a:cxn>
                <a:cxn ang="0">
                  <a:pos x="237" y="10"/>
                </a:cxn>
                <a:cxn ang="0">
                  <a:pos x="217" y="1"/>
                </a:cxn>
                <a:cxn ang="0">
                  <a:pos x="203" y="0"/>
                </a:cxn>
                <a:cxn ang="0">
                  <a:pos x="192" y="2"/>
                </a:cxn>
                <a:cxn ang="0">
                  <a:pos x="178" y="10"/>
                </a:cxn>
                <a:cxn ang="0">
                  <a:pos x="162" y="21"/>
                </a:cxn>
                <a:cxn ang="0">
                  <a:pos x="151" y="27"/>
                </a:cxn>
                <a:cxn ang="0">
                  <a:pos x="141" y="31"/>
                </a:cxn>
                <a:cxn ang="0">
                  <a:pos x="133" y="30"/>
                </a:cxn>
                <a:cxn ang="0">
                  <a:pos x="124" y="25"/>
                </a:cxn>
                <a:cxn ang="0">
                  <a:pos x="114" y="20"/>
                </a:cxn>
                <a:cxn ang="0">
                  <a:pos x="105" y="15"/>
                </a:cxn>
              </a:cxnLst>
              <a:rect l="0" t="0" r="r" b="b"/>
              <a:pathLst>
                <a:path w="273" h="144">
                  <a:moveTo>
                    <a:pt x="101" y="15"/>
                  </a:moveTo>
                  <a:lnTo>
                    <a:pt x="81" y="16"/>
                  </a:lnTo>
                  <a:lnTo>
                    <a:pt x="63" y="19"/>
                  </a:lnTo>
                  <a:lnTo>
                    <a:pt x="54" y="21"/>
                  </a:lnTo>
                  <a:lnTo>
                    <a:pt x="45" y="23"/>
                  </a:lnTo>
                  <a:lnTo>
                    <a:pt x="37" y="26"/>
                  </a:lnTo>
                  <a:lnTo>
                    <a:pt x="30" y="30"/>
                  </a:lnTo>
                  <a:lnTo>
                    <a:pt x="23" y="34"/>
                  </a:lnTo>
                  <a:lnTo>
                    <a:pt x="18" y="38"/>
                  </a:lnTo>
                  <a:lnTo>
                    <a:pt x="12" y="43"/>
                  </a:lnTo>
                  <a:lnTo>
                    <a:pt x="8" y="49"/>
                  </a:lnTo>
                  <a:lnTo>
                    <a:pt x="4" y="55"/>
                  </a:lnTo>
                  <a:lnTo>
                    <a:pt x="2" y="61"/>
                  </a:lnTo>
                  <a:lnTo>
                    <a:pt x="1" y="69"/>
                  </a:lnTo>
                  <a:lnTo>
                    <a:pt x="0" y="77"/>
                  </a:lnTo>
                  <a:lnTo>
                    <a:pt x="0" y="81"/>
                  </a:lnTo>
                  <a:lnTo>
                    <a:pt x="1" y="86"/>
                  </a:lnTo>
                  <a:lnTo>
                    <a:pt x="3" y="90"/>
                  </a:lnTo>
                  <a:lnTo>
                    <a:pt x="6" y="94"/>
                  </a:lnTo>
                  <a:lnTo>
                    <a:pt x="11" y="101"/>
                  </a:lnTo>
                  <a:lnTo>
                    <a:pt x="19" y="109"/>
                  </a:lnTo>
                  <a:lnTo>
                    <a:pt x="27" y="114"/>
                  </a:lnTo>
                  <a:lnTo>
                    <a:pt x="38" y="119"/>
                  </a:lnTo>
                  <a:lnTo>
                    <a:pt x="49" y="125"/>
                  </a:lnTo>
                  <a:lnTo>
                    <a:pt x="63" y="129"/>
                  </a:lnTo>
                  <a:lnTo>
                    <a:pt x="88" y="136"/>
                  </a:lnTo>
                  <a:lnTo>
                    <a:pt x="113" y="140"/>
                  </a:lnTo>
                  <a:lnTo>
                    <a:pt x="136" y="144"/>
                  </a:lnTo>
                  <a:lnTo>
                    <a:pt x="155" y="144"/>
                  </a:lnTo>
                  <a:lnTo>
                    <a:pt x="160" y="144"/>
                  </a:lnTo>
                  <a:lnTo>
                    <a:pt x="166" y="141"/>
                  </a:lnTo>
                  <a:lnTo>
                    <a:pt x="173" y="139"/>
                  </a:lnTo>
                  <a:lnTo>
                    <a:pt x="182" y="135"/>
                  </a:lnTo>
                  <a:lnTo>
                    <a:pt x="202" y="125"/>
                  </a:lnTo>
                  <a:lnTo>
                    <a:pt x="222" y="113"/>
                  </a:lnTo>
                  <a:lnTo>
                    <a:pt x="232" y="106"/>
                  </a:lnTo>
                  <a:lnTo>
                    <a:pt x="241" y="100"/>
                  </a:lnTo>
                  <a:lnTo>
                    <a:pt x="250" y="92"/>
                  </a:lnTo>
                  <a:lnTo>
                    <a:pt x="258" y="86"/>
                  </a:lnTo>
                  <a:lnTo>
                    <a:pt x="264" y="78"/>
                  </a:lnTo>
                  <a:lnTo>
                    <a:pt x="270" y="71"/>
                  </a:lnTo>
                  <a:lnTo>
                    <a:pt x="272" y="65"/>
                  </a:lnTo>
                  <a:lnTo>
                    <a:pt x="273" y="59"/>
                  </a:lnTo>
                  <a:lnTo>
                    <a:pt x="273" y="53"/>
                  </a:lnTo>
                  <a:lnTo>
                    <a:pt x="272" y="47"/>
                  </a:lnTo>
                  <a:lnTo>
                    <a:pt x="269" y="41"/>
                  </a:lnTo>
                  <a:lnTo>
                    <a:pt x="266" y="35"/>
                  </a:lnTo>
                  <a:lnTo>
                    <a:pt x="258" y="25"/>
                  </a:lnTo>
                  <a:lnTo>
                    <a:pt x="248" y="16"/>
                  </a:lnTo>
                  <a:lnTo>
                    <a:pt x="237" y="10"/>
                  </a:lnTo>
                  <a:lnTo>
                    <a:pt x="227" y="4"/>
                  </a:lnTo>
                  <a:lnTo>
                    <a:pt x="217" y="1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196" y="1"/>
                  </a:lnTo>
                  <a:lnTo>
                    <a:pt x="192" y="2"/>
                  </a:lnTo>
                  <a:lnTo>
                    <a:pt x="186" y="4"/>
                  </a:lnTo>
                  <a:lnTo>
                    <a:pt x="178" y="10"/>
                  </a:lnTo>
                  <a:lnTo>
                    <a:pt x="170" y="15"/>
                  </a:lnTo>
                  <a:lnTo>
                    <a:pt x="162" y="21"/>
                  </a:lnTo>
                  <a:lnTo>
                    <a:pt x="155" y="25"/>
                  </a:lnTo>
                  <a:lnTo>
                    <a:pt x="151" y="27"/>
                  </a:lnTo>
                  <a:lnTo>
                    <a:pt x="147" y="30"/>
                  </a:lnTo>
                  <a:lnTo>
                    <a:pt x="141" y="31"/>
                  </a:lnTo>
                  <a:lnTo>
                    <a:pt x="137" y="31"/>
                  </a:lnTo>
                  <a:lnTo>
                    <a:pt x="133" y="30"/>
                  </a:lnTo>
                  <a:lnTo>
                    <a:pt x="128" y="28"/>
                  </a:lnTo>
                  <a:lnTo>
                    <a:pt x="124" y="25"/>
                  </a:lnTo>
                  <a:lnTo>
                    <a:pt x="118" y="23"/>
                  </a:lnTo>
                  <a:lnTo>
                    <a:pt x="114" y="20"/>
                  </a:lnTo>
                  <a:lnTo>
                    <a:pt x="110" y="18"/>
                  </a:lnTo>
                  <a:lnTo>
                    <a:pt x="105" y="15"/>
                  </a:lnTo>
                  <a:lnTo>
                    <a:pt x="101" y="15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3921504" y="2054863"/>
              <a:ext cx="77784" cy="41180"/>
            </a:xfrm>
            <a:custGeom>
              <a:avLst/>
              <a:gdLst/>
              <a:ahLst/>
              <a:cxnLst>
                <a:cxn ang="0">
                  <a:pos x="81" y="16"/>
                </a:cxn>
                <a:cxn ang="0">
                  <a:pos x="54" y="21"/>
                </a:cxn>
                <a:cxn ang="0">
                  <a:pos x="37" y="26"/>
                </a:cxn>
                <a:cxn ang="0">
                  <a:pos x="23" y="34"/>
                </a:cxn>
                <a:cxn ang="0">
                  <a:pos x="12" y="43"/>
                </a:cxn>
                <a:cxn ang="0">
                  <a:pos x="4" y="55"/>
                </a:cxn>
                <a:cxn ang="0">
                  <a:pos x="1" y="69"/>
                </a:cxn>
                <a:cxn ang="0">
                  <a:pos x="0" y="81"/>
                </a:cxn>
                <a:cxn ang="0">
                  <a:pos x="3" y="90"/>
                </a:cxn>
                <a:cxn ang="0">
                  <a:pos x="11" y="101"/>
                </a:cxn>
                <a:cxn ang="0">
                  <a:pos x="27" y="114"/>
                </a:cxn>
                <a:cxn ang="0">
                  <a:pos x="49" y="125"/>
                </a:cxn>
                <a:cxn ang="0">
                  <a:pos x="88" y="136"/>
                </a:cxn>
                <a:cxn ang="0">
                  <a:pos x="136" y="144"/>
                </a:cxn>
                <a:cxn ang="0">
                  <a:pos x="160" y="144"/>
                </a:cxn>
                <a:cxn ang="0">
                  <a:pos x="173" y="139"/>
                </a:cxn>
                <a:cxn ang="0">
                  <a:pos x="202" y="125"/>
                </a:cxn>
                <a:cxn ang="0">
                  <a:pos x="232" y="106"/>
                </a:cxn>
                <a:cxn ang="0">
                  <a:pos x="250" y="92"/>
                </a:cxn>
                <a:cxn ang="0">
                  <a:pos x="264" y="78"/>
                </a:cxn>
                <a:cxn ang="0">
                  <a:pos x="272" y="65"/>
                </a:cxn>
                <a:cxn ang="0">
                  <a:pos x="273" y="53"/>
                </a:cxn>
                <a:cxn ang="0">
                  <a:pos x="269" y="41"/>
                </a:cxn>
                <a:cxn ang="0">
                  <a:pos x="258" y="25"/>
                </a:cxn>
                <a:cxn ang="0">
                  <a:pos x="237" y="10"/>
                </a:cxn>
                <a:cxn ang="0">
                  <a:pos x="217" y="1"/>
                </a:cxn>
                <a:cxn ang="0">
                  <a:pos x="203" y="0"/>
                </a:cxn>
                <a:cxn ang="0">
                  <a:pos x="192" y="2"/>
                </a:cxn>
                <a:cxn ang="0">
                  <a:pos x="178" y="10"/>
                </a:cxn>
                <a:cxn ang="0">
                  <a:pos x="162" y="21"/>
                </a:cxn>
                <a:cxn ang="0">
                  <a:pos x="151" y="27"/>
                </a:cxn>
                <a:cxn ang="0">
                  <a:pos x="141" y="31"/>
                </a:cxn>
                <a:cxn ang="0">
                  <a:pos x="133" y="30"/>
                </a:cxn>
                <a:cxn ang="0">
                  <a:pos x="124" y="25"/>
                </a:cxn>
                <a:cxn ang="0">
                  <a:pos x="114" y="20"/>
                </a:cxn>
                <a:cxn ang="0">
                  <a:pos x="105" y="15"/>
                </a:cxn>
                <a:cxn ang="0">
                  <a:pos x="101" y="15"/>
                </a:cxn>
              </a:cxnLst>
              <a:rect l="0" t="0" r="r" b="b"/>
              <a:pathLst>
                <a:path w="273" h="144">
                  <a:moveTo>
                    <a:pt x="101" y="15"/>
                  </a:moveTo>
                  <a:lnTo>
                    <a:pt x="81" y="16"/>
                  </a:lnTo>
                  <a:lnTo>
                    <a:pt x="63" y="19"/>
                  </a:lnTo>
                  <a:lnTo>
                    <a:pt x="54" y="21"/>
                  </a:lnTo>
                  <a:lnTo>
                    <a:pt x="45" y="23"/>
                  </a:lnTo>
                  <a:lnTo>
                    <a:pt x="37" y="26"/>
                  </a:lnTo>
                  <a:lnTo>
                    <a:pt x="30" y="30"/>
                  </a:lnTo>
                  <a:lnTo>
                    <a:pt x="23" y="34"/>
                  </a:lnTo>
                  <a:lnTo>
                    <a:pt x="18" y="38"/>
                  </a:lnTo>
                  <a:lnTo>
                    <a:pt x="12" y="43"/>
                  </a:lnTo>
                  <a:lnTo>
                    <a:pt x="8" y="49"/>
                  </a:lnTo>
                  <a:lnTo>
                    <a:pt x="4" y="55"/>
                  </a:lnTo>
                  <a:lnTo>
                    <a:pt x="2" y="61"/>
                  </a:lnTo>
                  <a:lnTo>
                    <a:pt x="1" y="69"/>
                  </a:lnTo>
                  <a:lnTo>
                    <a:pt x="0" y="77"/>
                  </a:lnTo>
                  <a:lnTo>
                    <a:pt x="0" y="81"/>
                  </a:lnTo>
                  <a:lnTo>
                    <a:pt x="1" y="86"/>
                  </a:lnTo>
                  <a:lnTo>
                    <a:pt x="3" y="90"/>
                  </a:lnTo>
                  <a:lnTo>
                    <a:pt x="6" y="94"/>
                  </a:lnTo>
                  <a:lnTo>
                    <a:pt x="11" y="101"/>
                  </a:lnTo>
                  <a:lnTo>
                    <a:pt x="19" y="109"/>
                  </a:lnTo>
                  <a:lnTo>
                    <a:pt x="27" y="114"/>
                  </a:lnTo>
                  <a:lnTo>
                    <a:pt x="38" y="119"/>
                  </a:lnTo>
                  <a:lnTo>
                    <a:pt x="49" y="125"/>
                  </a:lnTo>
                  <a:lnTo>
                    <a:pt x="63" y="129"/>
                  </a:lnTo>
                  <a:lnTo>
                    <a:pt x="88" y="136"/>
                  </a:lnTo>
                  <a:lnTo>
                    <a:pt x="113" y="140"/>
                  </a:lnTo>
                  <a:lnTo>
                    <a:pt x="136" y="144"/>
                  </a:lnTo>
                  <a:lnTo>
                    <a:pt x="155" y="144"/>
                  </a:lnTo>
                  <a:lnTo>
                    <a:pt x="160" y="144"/>
                  </a:lnTo>
                  <a:lnTo>
                    <a:pt x="166" y="141"/>
                  </a:lnTo>
                  <a:lnTo>
                    <a:pt x="173" y="139"/>
                  </a:lnTo>
                  <a:lnTo>
                    <a:pt x="182" y="135"/>
                  </a:lnTo>
                  <a:lnTo>
                    <a:pt x="202" y="125"/>
                  </a:lnTo>
                  <a:lnTo>
                    <a:pt x="222" y="113"/>
                  </a:lnTo>
                  <a:lnTo>
                    <a:pt x="232" y="106"/>
                  </a:lnTo>
                  <a:lnTo>
                    <a:pt x="241" y="100"/>
                  </a:lnTo>
                  <a:lnTo>
                    <a:pt x="250" y="92"/>
                  </a:lnTo>
                  <a:lnTo>
                    <a:pt x="258" y="86"/>
                  </a:lnTo>
                  <a:lnTo>
                    <a:pt x="264" y="78"/>
                  </a:lnTo>
                  <a:lnTo>
                    <a:pt x="270" y="71"/>
                  </a:lnTo>
                  <a:lnTo>
                    <a:pt x="272" y="65"/>
                  </a:lnTo>
                  <a:lnTo>
                    <a:pt x="273" y="59"/>
                  </a:lnTo>
                  <a:lnTo>
                    <a:pt x="273" y="53"/>
                  </a:lnTo>
                  <a:lnTo>
                    <a:pt x="272" y="47"/>
                  </a:lnTo>
                  <a:lnTo>
                    <a:pt x="269" y="41"/>
                  </a:lnTo>
                  <a:lnTo>
                    <a:pt x="266" y="35"/>
                  </a:lnTo>
                  <a:lnTo>
                    <a:pt x="258" y="25"/>
                  </a:lnTo>
                  <a:lnTo>
                    <a:pt x="248" y="16"/>
                  </a:lnTo>
                  <a:lnTo>
                    <a:pt x="237" y="10"/>
                  </a:lnTo>
                  <a:lnTo>
                    <a:pt x="227" y="4"/>
                  </a:lnTo>
                  <a:lnTo>
                    <a:pt x="217" y="1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196" y="1"/>
                  </a:lnTo>
                  <a:lnTo>
                    <a:pt x="192" y="2"/>
                  </a:lnTo>
                  <a:lnTo>
                    <a:pt x="186" y="4"/>
                  </a:lnTo>
                  <a:lnTo>
                    <a:pt x="178" y="10"/>
                  </a:lnTo>
                  <a:lnTo>
                    <a:pt x="170" y="15"/>
                  </a:lnTo>
                  <a:lnTo>
                    <a:pt x="162" y="21"/>
                  </a:lnTo>
                  <a:lnTo>
                    <a:pt x="155" y="25"/>
                  </a:lnTo>
                  <a:lnTo>
                    <a:pt x="151" y="27"/>
                  </a:lnTo>
                  <a:lnTo>
                    <a:pt x="147" y="30"/>
                  </a:lnTo>
                  <a:lnTo>
                    <a:pt x="141" y="31"/>
                  </a:lnTo>
                  <a:lnTo>
                    <a:pt x="137" y="31"/>
                  </a:lnTo>
                  <a:lnTo>
                    <a:pt x="133" y="30"/>
                  </a:lnTo>
                  <a:lnTo>
                    <a:pt x="128" y="28"/>
                  </a:lnTo>
                  <a:lnTo>
                    <a:pt x="124" y="25"/>
                  </a:lnTo>
                  <a:lnTo>
                    <a:pt x="118" y="23"/>
                  </a:lnTo>
                  <a:lnTo>
                    <a:pt x="114" y="20"/>
                  </a:lnTo>
                  <a:lnTo>
                    <a:pt x="110" y="18"/>
                  </a:lnTo>
                  <a:lnTo>
                    <a:pt x="105" y="15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101" y="15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3924936" y="2015971"/>
              <a:ext cx="35460" cy="35460"/>
            </a:xfrm>
            <a:custGeom>
              <a:avLst/>
              <a:gdLst/>
              <a:ahLst/>
              <a:cxnLst>
                <a:cxn ang="0">
                  <a:pos x="0" y="78"/>
                </a:cxn>
                <a:cxn ang="0">
                  <a:pos x="0" y="87"/>
                </a:cxn>
                <a:cxn ang="0">
                  <a:pos x="3" y="94"/>
                </a:cxn>
                <a:cxn ang="0">
                  <a:pos x="8" y="102"/>
                </a:cxn>
                <a:cxn ang="0">
                  <a:pos x="13" y="109"/>
                </a:cxn>
                <a:cxn ang="0">
                  <a:pos x="19" y="114"/>
                </a:cxn>
                <a:cxn ang="0">
                  <a:pos x="24" y="119"/>
                </a:cxn>
                <a:cxn ang="0">
                  <a:pos x="31" y="121"/>
                </a:cxn>
                <a:cxn ang="0">
                  <a:pos x="35" y="122"/>
                </a:cxn>
                <a:cxn ang="0">
                  <a:pos x="44" y="122"/>
                </a:cxn>
                <a:cxn ang="0">
                  <a:pos x="52" y="120"/>
                </a:cxn>
                <a:cxn ang="0">
                  <a:pos x="60" y="119"/>
                </a:cxn>
                <a:cxn ang="0">
                  <a:pos x="68" y="115"/>
                </a:cxn>
                <a:cxn ang="0">
                  <a:pos x="76" y="112"/>
                </a:cxn>
                <a:cxn ang="0">
                  <a:pos x="83" y="108"/>
                </a:cxn>
                <a:cxn ang="0">
                  <a:pos x="91" y="103"/>
                </a:cxn>
                <a:cxn ang="0">
                  <a:pos x="98" y="98"/>
                </a:cxn>
                <a:cxn ang="0">
                  <a:pos x="103" y="92"/>
                </a:cxn>
                <a:cxn ang="0">
                  <a:pos x="109" y="87"/>
                </a:cxn>
                <a:cxn ang="0">
                  <a:pos x="114" y="80"/>
                </a:cxn>
                <a:cxn ang="0">
                  <a:pos x="118" y="72"/>
                </a:cxn>
                <a:cxn ang="0">
                  <a:pos x="122" y="66"/>
                </a:cxn>
                <a:cxn ang="0">
                  <a:pos x="124" y="58"/>
                </a:cxn>
                <a:cxn ang="0">
                  <a:pos x="125" y="49"/>
                </a:cxn>
                <a:cxn ang="0">
                  <a:pos x="126" y="42"/>
                </a:cxn>
                <a:cxn ang="0">
                  <a:pos x="125" y="32"/>
                </a:cxn>
                <a:cxn ang="0">
                  <a:pos x="123" y="22"/>
                </a:cxn>
                <a:cxn ang="0">
                  <a:pos x="120" y="14"/>
                </a:cxn>
                <a:cxn ang="0">
                  <a:pos x="115" y="8"/>
                </a:cxn>
                <a:cxn ang="0">
                  <a:pos x="111" y="3"/>
                </a:cxn>
                <a:cxn ang="0">
                  <a:pos x="106" y="1"/>
                </a:cxn>
                <a:cxn ang="0">
                  <a:pos x="104" y="0"/>
                </a:cxn>
                <a:cxn ang="0">
                  <a:pos x="102" y="0"/>
                </a:cxn>
                <a:cxn ang="0">
                  <a:pos x="100" y="1"/>
                </a:cxn>
                <a:cxn ang="0">
                  <a:pos x="98" y="3"/>
                </a:cxn>
                <a:cxn ang="0">
                  <a:pos x="90" y="10"/>
                </a:cxn>
                <a:cxn ang="0">
                  <a:pos x="82" y="15"/>
                </a:cxn>
                <a:cxn ang="0">
                  <a:pos x="75" y="21"/>
                </a:cxn>
                <a:cxn ang="0">
                  <a:pos x="66" y="26"/>
                </a:cxn>
                <a:cxn ang="0">
                  <a:pos x="49" y="34"/>
                </a:cxn>
                <a:cxn ang="0">
                  <a:pos x="34" y="42"/>
                </a:cxn>
                <a:cxn ang="0">
                  <a:pos x="20" y="48"/>
                </a:cxn>
                <a:cxn ang="0">
                  <a:pos x="10" y="56"/>
                </a:cxn>
                <a:cxn ang="0">
                  <a:pos x="5" y="60"/>
                </a:cxn>
                <a:cxn ang="0">
                  <a:pos x="2" y="66"/>
                </a:cxn>
                <a:cxn ang="0">
                  <a:pos x="0" y="71"/>
                </a:cxn>
                <a:cxn ang="0">
                  <a:pos x="0" y="78"/>
                </a:cxn>
              </a:cxnLst>
              <a:rect l="0" t="0" r="r" b="b"/>
              <a:pathLst>
                <a:path w="126" h="122">
                  <a:moveTo>
                    <a:pt x="0" y="78"/>
                  </a:moveTo>
                  <a:lnTo>
                    <a:pt x="0" y="87"/>
                  </a:lnTo>
                  <a:lnTo>
                    <a:pt x="3" y="94"/>
                  </a:lnTo>
                  <a:lnTo>
                    <a:pt x="8" y="102"/>
                  </a:lnTo>
                  <a:lnTo>
                    <a:pt x="13" y="109"/>
                  </a:lnTo>
                  <a:lnTo>
                    <a:pt x="19" y="114"/>
                  </a:lnTo>
                  <a:lnTo>
                    <a:pt x="24" y="119"/>
                  </a:lnTo>
                  <a:lnTo>
                    <a:pt x="31" y="121"/>
                  </a:lnTo>
                  <a:lnTo>
                    <a:pt x="35" y="122"/>
                  </a:lnTo>
                  <a:lnTo>
                    <a:pt x="44" y="122"/>
                  </a:lnTo>
                  <a:lnTo>
                    <a:pt x="52" y="120"/>
                  </a:lnTo>
                  <a:lnTo>
                    <a:pt x="60" y="119"/>
                  </a:lnTo>
                  <a:lnTo>
                    <a:pt x="68" y="115"/>
                  </a:lnTo>
                  <a:lnTo>
                    <a:pt x="76" y="112"/>
                  </a:lnTo>
                  <a:lnTo>
                    <a:pt x="83" y="108"/>
                  </a:lnTo>
                  <a:lnTo>
                    <a:pt x="91" y="103"/>
                  </a:lnTo>
                  <a:lnTo>
                    <a:pt x="98" y="98"/>
                  </a:lnTo>
                  <a:lnTo>
                    <a:pt x="103" y="92"/>
                  </a:lnTo>
                  <a:lnTo>
                    <a:pt x="109" y="87"/>
                  </a:lnTo>
                  <a:lnTo>
                    <a:pt x="114" y="80"/>
                  </a:lnTo>
                  <a:lnTo>
                    <a:pt x="118" y="72"/>
                  </a:lnTo>
                  <a:lnTo>
                    <a:pt x="122" y="66"/>
                  </a:lnTo>
                  <a:lnTo>
                    <a:pt x="124" y="58"/>
                  </a:lnTo>
                  <a:lnTo>
                    <a:pt x="125" y="49"/>
                  </a:lnTo>
                  <a:lnTo>
                    <a:pt x="126" y="42"/>
                  </a:lnTo>
                  <a:lnTo>
                    <a:pt x="125" y="32"/>
                  </a:lnTo>
                  <a:lnTo>
                    <a:pt x="123" y="22"/>
                  </a:lnTo>
                  <a:lnTo>
                    <a:pt x="120" y="14"/>
                  </a:lnTo>
                  <a:lnTo>
                    <a:pt x="115" y="8"/>
                  </a:lnTo>
                  <a:lnTo>
                    <a:pt x="111" y="3"/>
                  </a:lnTo>
                  <a:lnTo>
                    <a:pt x="106" y="1"/>
                  </a:lnTo>
                  <a:lnTo>
                    <a:pt x="104" y="0"/>
                  </a:lnTo>
                  <a:lnTo>
                    <a:pt x="102" y="0"/>
                  </a:lnTo>
                  <a:lnTo>
                    <a:pt x="100" y="1"/>
                  </a:lnTo>
                  <a:lnTo>
                    <a:pt x="98" y="3"/>
                  </a:lnTo>
                  <a:lnTo>
                    <a:pt x="90" y="10"/>
                  </a:lnTo>
                  <a:lnTo>
                    <a:pt x="82" y="15"/>
                  </a:lnTo>
                  <a:lnTo>
                    <a:pt x="75" y="21"/>
                  </a:lnTo>
                  <a:lnTo>
                    <a:pt x="66" y="26"/>
                  </a:lnTo>
                  <a:lnTo>
                    <a:pt x="49" y="34"/>
                  </a:lnTo>
                  <a:lnTo>
                    <a:pt x="34" y="42"/>
                  </a:lnTo>
                  <a:lnTo>
                    <a:pt x="20" y="48"/>
                  </a:lnTo>
                  <a:lnTo>
                    <a:pt x="10" y="56"/>
                  </a:lnTo>
                  <a:lnTo>
                    <a:pt x="5" y="60"/>
                  </a:lnTo>
                  <a:lnTo>
                    <a:pt x="2" y="66"/>
                  </a:lnTo>
                  <a:lnTo>
                    <a:pt x="0" y="71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3924936" y="2015971"/>
              <a:ext cx="35460" cy="35460"/>
            </a:xfrm>
            <a:custGeom>
              <a:avLst/>
              <a:gdLst/>
              <a:ahLst/>
              <a:cxnLst>
                <a:cxn ang="0">
                  <a:pos x="0" y="78"/>
                </a:cxn>
                <a:cxn ang="0">
                  <a:pos x="0" y="87"/>
                </a:cxn>
                <a:cxn ang="0">
                  <a:pos x="3" y="94"/>
                </a:cxn>
                <a:cxn ang="0">
                  <a:pos x="8" y="102"/>
                </a:cxn>
                <a:cxn ang="0">
                  <a:pos x="13" y="109"/>
                </a:cxn>
                <a:cxn ang="0">
                  <a:pos x="19" y="114"/>
                </a:cxn>
                <a:cxn ang="0">
                  <a:pos x="24" y="119"/>
                </a:cxn>
                <a:cxn ang="0">
                  <a:pos x="31" y="121"/>
                </a:cxn>
                <a:cxn ang="0">
                  <a:pos x="35" y="122"/>
                </a:cxn>
                <a:cxn ang="0">
                  <a:pos x="44" y="122"/>
                </a:cxn>
                <a:cxn ang="0">
                  <a:pos x="52" y="120"/>
                </a:cxn>
                <a:cxn ang="0">
                  <a:pos x="60" y="119"/>
                </a:cxn>
                <a:cxn ang="0">
                  <a:pos x="68" y="115"/>
                </a:cxn>
                <a:cxn ang="0">
                  <a:pos x="76" y="112"/>
                </a:cxn>
                <a:cxn ang="0">
                  <a:pos x="83" y="108"/>
                </a:cxn>
                <a:cxn ang="0">
                  <a:pos x="91" y="103"/>
                </a:cxn>
                <a:cxn ang="0">
                  <a:pos x="98" y="98"/>
                </a:cxn>
                <a:cxn ang="0">
                  <a:pos x="103" y="92"/>
                </a:cxn>
                <a:cxn ang="0">
                  <a:pos x="109" y="87"/>
                </a:cxn>
                <a:cxn ang="0">
                  <a:pos x="114" y="80"/>
                </a:cxn>
                <a:cxn ang="0">
                  <a:pos x="118" y="72"/>
                </a:cxn>
                <a:cxn ang="0">
                  <a:pos x="122" y="66"/>
                </a:cxn>
                <a:cxn ang="0">
                  <a:pos x="124" y="58"/>
                </a:cxn>
                <a:cxn ang="0">
                  <a:pos x="125" y="49"/>
                </a:cxn>
                <a:cxn ang="0">
                  <a:pos x="126" y="42"/>
                </a:cxn>
                <a:cxn ang="0">
                  <a:pos x="125" y="32"/>
                </a:cxn>
                <a:cxn ang="0">
                  <a:pos x="123" y="22"/>
                </a:cxn>
                <a:cxn ang="0">
                  <a:pos x="120" y="14"/>
                </a:cxn>
                <a:cxn ang="0">
                  <a:pos x="115" y="8"/>
                </a:cxn>
                <a:cxn ang="0">
                  <a:pos x="111" y="3"/>
                </a:cxn>
                <a:cxn ang="0">
                  <a:pos x="106" y="1"/>
                </a:cxn>
                <a:cxn ang="0">
                  <a:pos x="104" y="0"/>
                </a:cxn>
                <a:cxn ang="0">
                  <a:pos x="102" y="0"/>
                </a:cxn>
                <a:cxn ang="0">
                  <a:pos x="100" y="1"/>
                </a:cxn>
                <a:cxn ang="0">
                  <a:pos x="98" y="3"/>
                </a:cxn>
                <a:cxn ang="0">
                  <a:pos x="90" y="10"/>
                </a:cxn>
                <a:cxn ang="0">
                  <a:pos x="82" y="15"/>
                </a:cxn>
                <a:cxn ang="0">
                  <a:pos x="75" y="21"/>
                </a:cxn>
                <a:cxn ang="0">
                  <a:pos x="66" y="26"/>
                </a:cxn>
                <a:cxn ang="0">
                  <a:pos x="49" y="34"/>
                </a:cxn>
                <a:cxn ang="0">
                  <a:pos x="34" y="42"/>
                </a:cxn>
                <a:cxn ang="0">
                  <a:pos x="20" y="48"/>
                </a:cxn>
                <a:cxn ang="0">
                  <a:pos x="10" y="56"/>
                </a:cxn>
                <a:cxn ang="0">
                  <a:pos x="5" y="60"/>
                </a:cxn>
                <a:cxn ang="0">
                  <a:pos x="2" y="66"/>
                </a:cxn>
                <a:cxn ang="0">
                  <a:pos x="0" y="71"/>
                </a:cxn>
                <a:cxn ang="0">
                  <a:pos x="0" y="78"/>
                </a:cxn>
                <a:cxn ang="0">
                  <a:pos x="0" y="78"/>
                </a:cxn>
                <a:cxn ang="0">
                  <a:pos x="0" y="78"/>
                </a:cxn>
              </a:cxnLst>
              <a:rect l="0" t="0" r="r" b="b"/>
              <a:pathLst>
                <a:path w="126" h="122">
                  <a:moveTo>
                    <a:pt x="0" y="78"/>
                  </a:moveTo>
                  <a:lnTo>
                    <a:pt x="0" y="87"/>
                  </a:lnTo>
                  <a:lnTo>
                    <a:pt x="3" y="94"/>
                  </a:lnTo>
                  <a:lnTo>
                    <a:pt x="8" y="102"/>
                  </a:lnTo>
                  <a:lnTo>
                    <a:pt x="13" y="109"/>
                  </a:lnTo>
                  <a:lnTo>
                    <a:pt x="19" y="114"/>
                  </a:lnTo>
                  <a:lnTo>
                    <a:pt x="24" y="119"/>
                  </a:lnTo>
                  <a:lnTo>
                    <a:pt x="31" y="121"/>
                  </a:lnTo>
                  <a:lnTo>
                    <a:pt x="35" y="122"/>
                  </a:lnTo>
                  <a:lnTo>
                    <a:pt x="44" y="122"/>
                  </a:lnTo>
                  <a:lnTo>
                    <a:pt x="52" y="120"/>
                  </a:lnTo>
                  <a:lnTo>
                    <a:pt x="60" y="119"/>
                  </a:lnTo>
                  <a:lnTo>
                    <a:pt x="68" y="115"/>
                  </a:lnTo>
                  <a:lnTo>
                    <a:pt x="76" y="112"/>
                  </a:lnTo>
                  <a:lnTo>
                    <a:pt x="83" y="108"/>
                  </a:lnTo>
                  <a:lnTo>
                    <a:pt x="91" y="103"/>
                  </a:lnTo>
                  <a:lnTo>
                    <a:pt x="98" y="98"/>
                  </a:lnTo>
                  <a:lnTo>
                    <a:pt x="103" y="92"/>
                  </a:lnTo>
                  <a:lnTo>
                    <a:pt x="109" y="87"/>
                  </a:lnTo>
                  <a:lnTo>
                    <a:pt x="114" y="80"/>
                  </a:lnTo>
                  <a:lnTo>
                    <a:pt x="118" y="72"/>
                  </a:lnTo>
                  <a:lnTo>
                    <a:pt x="122" y="66"/>
                  </a:lnTo>
                  <a:lnTo>
                    <a:pt x="124" y="58"/>
                  </a:lnTo>
                  <a:lnTo>
                    <a:pt x="125" y="49"/>
                  </a:lnTo>
                  <a:lnTo>
                    <a:pt x="126" y="42"/>
                  </a:lnTo>
                  <a:lnTo>
                    <a:pt x="125" y="32"/>
                  </a:lnTo>
                  <a:lnTo>
                    <a:pt x="123" y="22"/>
                  </a:lnTo>
                  <a:lnTo>
                    <a:pt x="120" y="14"/>
                  </a:lnTo>
                  <a:lnTo>
                    <a:pt x="115" y="8"/>
                  </a:lnTo>
                  <a:lnTo>
                    <a:pt x="111" y="3"/>
                  </a:lnTo>
                  <a:lnTo>
                    <a:pt x="106" y="1"/>
                  </a:lnTo>
                  <a:lnTo>
                    <a:pt x="104" y="0"/>
                  </a:lnTo>
                  <a:lnTo>
                    <a:pt x="102" y="0"/>
                  </a:lnTo>
                  <a:lnTo>
                    <a:pt x="100" y="1"/>
                  </a:lnTo>
                  <a:lnTo>
                    <a:pt x="98" y="3"/>
                  </a:lnTo>
                  <a:lnTo>
                    <a:pt x="90" y="10"/>
                  </a:lnTo>
                  <a:lnTo>
                    <a:pt x="82" y="15"/>
                  </a:lnTo>
                  <a:lnTo>
                    <a:pt x="75" y="21"/>
                  </a:lnTo>
                  <a:lnTo>
                    <a:pt x="66" y="26"/>
                  </a:lnTo>
                  <a:lnTo>
                    <a:pt x="49" y="34"/>
                  </a:lnTo>
                  <a:lnTo>
                    <a:pt x="34" y="42"/>
                  </a:lnTo>
                  <a:lnTo>
                    <a:pt x="20" y="48"/>
                  </a:lnTo>
                  <a:lnTo>
                    <a:pt x="10" y="56"/>
                  </a:lnTo>
                  <a:lnTo>
                    <a:pt x="5" y="60"/>
                  </a:lnTo>
                  <a:lnTo>
                    <a:pt x="2" y="66"/>
                  </a:lnTo>
                  <a:lnTo>
                    <a:pt x="0" y="7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8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3744204" y="2153236"/>
              <a:ext cx="82359" cy="105237"/>
            </a:xfrm>
            <a:custGeom>
              <a:avLst/>
              <a:gdLst/>
              <a:ahLst/>
              <a:cxnLst>
                <a:cxn ang="0">
                  <a:pos x="205" y="32"/>
                </a:cxn>
                <a:cxn ang="0">
                  <a:pos x="213" y="41"/>
                </a:cxn>
                <a:cxn ang="0">
                  <a:pos x="222" y="41"/>
                </a:cxn>
                <a:cxn ang="0">
                  <a:pos x="230" y="35"/>
                </a:cxn>
                <a:cxn ang="0">
                  <a:pos x="245" y="11"/>
                </a:cxn>
                <a:cxn ang="0">
                  <a:pos x="255" y="0"/>
                </a:cxn>
                <a:cxn ang="0">
                  <a:pos x="264" y="1"/>
                </a:cxn>
                <a:cxn ang="0">
                  <a:pos x="270" y="5"/>
                </a:cxn>
                <a:cxn ang="0">
                  <a:pos x="277" y="10"/>
                </a:cxn>
                <a:cxn ang="0">
                  <a:pos x="283" y="22"/>
                </a:cxn>
                <a:cxn ang="0">
                  <a:pos x="286" y="42"/>
                </a:cxn>
                <a:cxn ang="0">
                  <a:pos x="281" y="100"/>
                </a:cxn>
                <a:cxn ang="0">
                  <a:pos x="277" y="142"/>
                </a:cxn>
                <a:cxn ang="0">
                  <a:pos x="273" y="163"/>
                </a:cxn>
                <a:cxn ang="0">
                  <a:pos x="264" y="182"/>
                </a:cxn>
                <a:cxn ang="0">
                  <a:pos x="252" y="201"/>
                </a:cxn>
                <a:cxn ang="0">
                  <a:pos x="216" y="240"/>
                </a:cxn>
                <a:cxn ang="0">
                  <a:pos x="156" y="298"/>
                </a:cxn>
                <a:cxn ang="0">
                  <a:pos x="108" y="341"/>
                </a:cxn>
                <a:cxn ang="0">
                  <a:pos x="79" y="359"/>
                </a:cxn>
                <a:cxn ang="0">
                  <a:pos x="58" y="366"/>
                </a:cxn>
                <a:cxn ang="0">
                  <a:pos x="36" y="366"/>
                </a:cxn>
                <a:cxn ang="0">
                  <a:pos x="18" y="358"/>
                </a:cxn>
                <a:cxn ang="0">
                  <a:pos x="6" y="347"/>
                </a:cxn>
                <a:cxn ang="0">
                  <a:pos x="0" y="331"/>
                </a:cxn>
                <a:cxn ang="0">
                  <a:pos x="0" y="319"/>
                </a:cxn>
                <a:cxn ang="0">
                  <a:pos x="5" y="312"/>
                </a:cxn>
                <a:cxn ang="0">
                  <a:pos x="18" y="302"/>
                </a:cxn>
                <a:cxn ang="0">
                  <a:pos x="59" y="286"/>
                </a:cxn>
                <a:cxn ang="0">
                  <a:pos x="90" y="278"/>
                </a:cxn>
                <a:cxn ang="0">
                  <a:pos x="97" y="271"/>
                </a:cxn>
                <a:cxn ang="0">
                  <a:pos x="106" y="258"/>
                </a:cxn>
                <a:cxn ang="0">
                  <a:pos x="115" y="224"/>
                </a:cxn>
                <a:cxn ang="0">
                  <a:pos x="121" y="194"/>
                </a:cxn>
                <a:cxn ang="0">
                  <a:pos x="126" y="166"/>
                </a:cxn>
                <a:cxn ang="0">
                  <a:pos x="131" y="121"/>
                </a:cxn>
                <a:cxn ang="0">
                  <a:pos x="139" y="79"/>
                </a:cxn>
                <a:cxn ang="0">
                  <a:pos x="149" y="56"/>
                </a:cxn>
                <a:cxn ang="0">
                  <a:pos x="160" y="42"/>
                </a:cxn>
                <a:cxn ang="0">
                  <a:pos x="168" y="34"/>
                </a:cxn>
                <a:cxn ang="0">
                  <a:pos x="179" y="29"/>
                </a:cxn>
                <a:cxn ang="0">
                  <a:pos x="193" y="25"/>
                </a:cxn>
              </a:cxnLst>
              <a:rect l="0" t="0" r="r" b="b"/>
              <a:pathLst>
                <a:path w="286" h="370">
                  <a:moveTo>
                    <a:pt x="200" y="24"/>
                  </a:moveTo>
                  <a:lnTo>
                    <a:pt x="205" y="32"/>
                  </a:lnTo>
                  <a:lnTo>
                    <a:pt x="209" y="38"/>
                  </a:lnTo>
                  <a:lnTo>
                    <a:pt x="213" y="41"/>
                  </a:lnTo>
                  <a:lnTo>
                    <a:pt x="218" y="42"/>
                  </a:lnTo>
                  <a:lnTo>
                    <a:pt x="222" y="41"/>
                  </a:lnTo>
                  <a:lnTo>
                    <a:pt x="225" y="39"/>
                  </a:lnTo>
                  <a:lnTo>
                    <a:pt x="230" y="35"/>
                  </a:lnTo>
                  <a:lnTo>
                    <a:pt x="233" y="31"/>
                  </a:lnTo>
                  <a:lnTo>
                    <a:pt x="245" y="11"/>
                  </a:lnTo>
                  <a:lnTo>
                    <a:pt x="250" y="1"/>
                  </a:lnTo>
                  <a:lnTo>
                    <a:pt x="255" y="0"/>
                  </a:lnTo>
                  <a:lnTo>
                    <a:pt x="259" y="0"/>
                  </a:lnTo>
                  <a:lnTo>
                    <a:pt x="264" y="1"/>
                  </a:lnTo>
                  <a:lnTo>
                    <a:pt x="267" y="2"/>
                  </a:lnTo>
                  <a:lnTo>
                    <a:pt x="270" y="5"/>
                  </a:lnTo>
                  <a:lnTo>
                    <a:pt x="274" y="7"/>
                  </a:lnTo>
                  <a:lnTo>
                    <a:pt x="277" y="10"/>
                  </a:lnTo>
                  <a:lnTo>
                    <a:pt x="279" y="13"/>
                  </a:lnTo>
                  <a:lnTo>
                    <a:pt x="283" y="22"/>
                  </a:lnTo>
                  <a:lnTo>
                    <a:pt x="285" y="32"/>
                  </a:lnTo>
                  <a:lnTo>
                    <a:pt x="286" y="42"/>
                  </a:lnTo>
                  <a:lnTo>
                    <a:pt x="286" y="54"/>
                  </a:lnTo>
                  <a:lnTo>
                    <a:pt x="281" y="100"/>
                  </a:lnTo>
                  <a:lnTo>
                    <a:pt x="278" y="130"/>
                  </a:lnTo>
                  <a:lnTo>
                    <a:pt x="277" y="142"/>
                  </a:lnTo>
                  <a:lnTo>
                    <a:pt x="275" y="153"/>
                  </a:lnTo>
                  <a:lnTo>
                    <a:pt x="273" y="163"/>
                  </a:lnTo>
                  <a:lnTo>
                    <a:pt x="268" y="172"/>
                  </a:lnTo>
                  <a:lnTo>
                    <a:pt x="264" y="182"/>
                  </a:lnTo>
                  <a:lnTo>
                    <a:pt x="258" y="192"/>
                  </a:lnTo>
                  <a:lnTo>
                    <a:pt x="252" y="201"/>
                  </a:lnTo>
                  <a:lnTo>
                    <a:pt x="245" y="209"/>
                  </a:lnTo>
                  <a:lnTo>
                    <a:pt x="216" y="240"/>
                  </a:lnTo>
                  <a:lnTo>
                    <a:pt x="187" y="267"/>
                  </a:lnTo>
                  <a:lnTo>
                    <a:pt x="156" y="298"/>
                  </a:lnTo>
                  <a:lnTo>
                    <a:pt x="126" y="328"/>
                  </a:lnTo>
                  <a:lnTo>
                    <a:pt x="108" y="341"/>
                  </a:lnTo>
                  <a:lnTo>
                    <a:pt x="90" y="353"/>
                  </a:lnTo>
                  <a:lnTo>
                    <a:pt x="79" y="359"/>
                  </a:lnTo>
                  <a:lnTo>
                    <a:pt x="69" y="363"/>
                  </a:lnTo>
                  <a:lnTo>
                    <a:pt x="58" y="366"/>
                  </a:lnTo>
                  <a:lnTo>
                    <a:pt x="46" y="370"/>
                  </a:lnTo>
                  <a:lnTo>
                    <a:pt x="36" y="366"/>
                  </a:lnTo>
                  <a:lnTo>
                    <a:pt x="26" y="363"/>
                  </a:lnTo>
                  <a:lnTo>
                    <a:pt x="18" y="358"/>
                  </a:lnTo>
                  <a:lnTo>
                    <a:pt x="12" y="352"/>
                  </a:lnTo>
                  <a:lnTo>
                    <a:pt x="6" y="347"/>
                  </a:lnTo>
                  <a:lnTo>
                    <a:pt x="3" y="339"/>
                  </a:lnTo>
                  <a:lnTo>
                    <a:pt x="0" y="331"/>
                  </a:lnTo>
                  <a:lnTo>
                    <a:pt x="0" y="324"/>
                  </a:lnTo>
                  <a:lnTo>
                    <a:pt x="0" y="319"/>
                  </a:lnTo>
                  <a:lnTo>
                    <a:pt x="2" y="315"/>
                  </a:lnTo>
                  <a:lnTo>
                    <a:pt x="5" y="312"/>
                  </a:lnTo>
                  <a:lnTo>
                    <a:pt x="8" y="308"/>
                  </a:lnTo>
                  <a:lnTo>
                    <a:pt x="18" y="302"/>
                  </a:lnTo>
                  <a:lnTo>
                    <a:pt x="31" y="296"/>
                  </a:lnTo>
                  <a:lnTo>
                    <a:pt x="59" y="286"/>
                  </a:lnTo>
                  <a:lnTo>
                    <a:pt x="84" y="280"/>
                  </a:lnTo>
                  <a:lnTo>
                    <a:pt x="90" y="278"/>
                  </a:lnTo>
                  <a:lnTo>
                    <a:pt x="94" y="275"/>
                  </a:lnTo>
                  <a:lnTo>
                    <a:pt x="97" y="271"/>
                  </a:lnTo>
                  <a:lnTo>
                    <a:pt x="100" y="268"/>
                  </a:lnTo>
                  <a:lnTo>
                    <a:pt x="106" y="258"/>
                  </a:lnTo>
                  <a:lnTo>
                    <a:pt x="109" y="247"/>
                  </a:lnTo>
                  <a:lnTo>
                    <a:pt x="115" y="224"/>
                  </a:lnTo>
                  <a:lnTo>
                    <a:pt x="118" y="207"/>
                  </a:lnTo>
                  <a:lnTo>
                    <a:pt x="121" y="194"/>
                  </a:lnTo>
                  <a:lnTo>
                    <a:pt x="124" y="180"/>
                  </a:lnTo>
                  <a:lnTo>
                    <a:pt x="126" y="166"/>
                  </a:lnTo>
                  <a:lnTo>
                    <a:pt x="128" y="150"/>
                  </a:lnTo>
                  <a:lnTo>
                    <a:pt x="131" y="121"/>
                  </a:lnTo>
                  <a:lnTo>
                    <a:pt x="136" y="92"/>
                  </a:lnTo>
                  <a:lnTo>
                    <a:pt x="139" y="79"/>
                  </a:lnTo>
                  <a:lnTo>
                    <a:pt x="143" y="67"/>
                  </a:lnTo>
                  <a:lnTo>
                    <a:pt x="149" y="56"/>
                  </a:lnTo>
                  <a:lnTo>
                    <a:pt x="155" y="46"/>
                  </a:lnTo>
                  <a:lnTo>
                    <a:pt x="160" y="42"/>
                  </a:lnTo>
                  <a:lnTo>
                    <a:pt x="164" y="39"/>
                  </a:lnTo>
                  <a:lnTo>
                    <a:pt x="168" y="34"/>
                  </a:lnTo>
                  <a:lnTo>
                    <a:pt x="174" y="32"/>
                  </a:lnTo>
                  <a:lnTo>
                    <a:pt x="179" y="29"/>
                  </a:lnTo>
                  <a:lnTo>
                    <a:pt x="186" y="27"/>
                  </a:lnTo>
                  <a:lnTo>
                    <a:pt x="193" y="25"/>
                  </a:lnTo>
                  <a:lnTo>
                    <a:pt x="200" y="24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3744204" y="2153236"/>
              <a:ext cx="82359" cy="105237"/>
            </a:xfrm>
            <a:custGeom>
              <a:avLst/>
              <a:gdLst/>
              <a:ahLst/>
              <a:cxnLst>
                <a:cxn ang="0">
                  <a:pos x="205" y="32"/>
                </a:cxn>
                <a:cxn ang="0">
                  <a:pos x="213" y="41"/>
                </a:cxn>
                <a:cxn ang="0">
                  <a:pos x="222" y="41"/>
                </a:cxn>
                <a:cxn ang="0">
                  <a:pos x="230" y="35"/>
                </a:cxn>
                <a:cxn ang="0">
                  <a:pos x="245" y="11"/>
                </a:cxn>
                <a:cxn ang="0">
                  <a:pos x="255" y="0"/>
                </a:cxn>
                <a:cxn ang="0">
                  <a:pos x="264" y="1"/>
                </a:cxn>
                <a:cxn ang="0">
                  <a:pos x="270" y="5"/>
                </a:cxn>
                <a:cxn ang="0">
                  <a:pos x="277" y="10"/>
                </a:cxn>
                <a:cxn ang="0">
                  <a:pos x="283" y="22"/>
                </a:cxn>
                <a:cxn ang="0">
                  <a:pos x="286" y="42"/>
                </a:cxn>
                <a:cxn ang="0">
                  <a:pos x="281" y="100"/>
                </a:cxn>
                <a:cxn ang="0">
                  <a:pos x="277" y="142"/>
                </a:cxn>
                <a:cxn ang="0">
                  <a:pos x="273" y="163"/>
                </a:cxn>
                <a:cxn ang="0">
                  <a:pos x="264" y="182"/>
                </a:cxn>
                <a:cxn ang="0">
                  <a:pos x="252" y="201"/>
                </a:cxn>
                <a:cxn ang="0">
                  <a:pos x="216" y="240"/>
                </a:cxn>
                <a:cxn ang="0">
                  <a:pos x="156" y="298"/>
                </a:cxn>
                <a:cxn ang="0">
                  <a:pos x="108" y="341"/>
                </a:cxn>
                <a:cxn ang="0">
                  <a:pos x="79" y="359"/>
                </a:cxn>
                <a:cxn ang="0">
                  <a:pos x="58" y="366"/>
                </a:cxn>
                <a:cxn ang="0">
                  <a:pos x="36" y="366"/>
                </a:cxn>
                <a:cxn ang="0">
                  <a:pos x="18" y="358"/>
                </a:cxn>
                <a:cxn ang="0">
                  <a:pos x="6" y="347"/>
                </a:cxn>
                <a:cxn ang="0">
                  <a:pos x="0" y="331"/>
                </a:cxn>
                <a:cxn ang="0">
                  <a:pos x="0" y="319"/>
                </a:cxn>
                <a:cxn ang="0">
                  <a:pos x="5" y="312"/>
                </a:cxn>
                <a:cxn ang="0">
                  <a:pos x="18" y="302"/>
                </a:cxn>
                <a:cxn ang="0">
                  <a:pos x="59" y="286"/>
                </a:cxn>
                <a:cxn ang="0">
                  <a:pos x="90" y="278"/>
                </a:cxn>
                <a:cxn ang="0">
                  <a:pos x="97" y="271"/>
                </a:cxn>
                <a:cxn ang="0">
                  <a:pos x="106" y="258"/>
                </a:cxn>
                <a:cxn ang="0">
                  <a:pos x="115" y="224"/>
                </a:cxn>
                <a:cxn ang="0">
                  <a:pos x="121" y="194"/>
                </a:cxn>
                <a:cxn ang="0">
                  <a:pos x="126" y="166"/>
                </a:cxn>
                <a:cxn ang="0">
                  <a:pos x="131" y="121"/>
                </a:cxn>
                <a:cxn ang="0">
                  <a:pos x="139" y="79"/>
                </a:cxn>
                <a:cxn ang="0">
                  <a:pos x="149" y="56"/>
                </a:cxn>
                <a:cxn ang="0">
                  <a:pos x="160" y="42"/>
                </a:cxn>
                <a:cxn ang="0">
                  <a:pos x="168" y="34"/>
                </a:cxn>
                <a:cxn ang="0">
                  <a:pos x="179" y="29"/>
                </a:cxn>
                <a:cxn ang="0">
                  <a:pos x="193" y="25"/>
                </a:cxn>
                <a:cxn ang="0">
                  <a:pos x="200" y="24"/>
                </a:cxn>
              </a:cxnLst>
              <a:rect l="0" t="0" r="r" b="b"/>
              <a:pathLst>
                <a:path w="286" h="370">
                  <a:moveTo>
                    <a:pt x="200" y="24"/>
                  </a:moveTo>
                  <a:lnTo>
                    <a:pt x="205" y="32"/>
                  </a:lnTo>
                  <a:lnTo>
                    <a:pt x="209" y="38"/>
                  </a:lnTo>
                  <a:lnTo>
                    <a:pt x="213" y="41"/>
                  </a:lnTo>
                  <a:lnTo>
                    <a:pt x="218" y="42"/>
                  </a:lnTo>
                  <a:lnTo>
                    <a:pt x="222" y="41"/>
                  </a:lnTo>
                  <a:lnTo>
                    <a:pt x="225" y="39"/>
                  </a:lnTo>
                  <a:lnTo>
                    <a:pt x="230" y="35"/>
                  </a:lnTo>
                  <a:lnTo>
                    <a:pt x="233" y="31"/>
                  </a:lnTo>
                  <a:lnTo>
                    <a:pt x="245" y="11"/>
                  </a:lnTo>
                  <a:lnTo>
                    <a:pt x="250" y="1"/>
                  </a:lnTo>
                  <a:lnTo>
                    <a:pt x="255" y="0"/>
                  </a:lnTo>
                  <a:lnTo>
                    <a:pt x="259" y="0"/>
                  </a:lnTo>
                  <a:lnTo>
                    <a:pt x="264" y="1"/>
                  </a:lnTo>
                  <a:lnTo>
                    <a:pt x="267" y="2"/>
                  </a:lnTo>
                  <a:lnTo>
                    <a:pt x="270" y="5"/>
                  </a:lnTo>
                  <a:lnTo>
                    <a:pt x="274" y="7"/>
                  </a:lnTo>
                  <a:lnTo>
                    <a:pt x="277" y="10"/>
                  </a:lnTo>
                  <a:lnTo>
                    <a:pt x="279" y="13"/>
                  </a:lnTo>
                  <a:lnTo>
                    <a:pt x="283" y="22"/>
                  </a:lnTo>
                  <a:lnTo>
                    <a:pt x="285" y="32"/>
                  </a:lnTo>
                  <a:lnTo>
                    <a:pt x="286" y="42"/>
                  </a:lnTo>
                  <a:lnTo>
                    <a:pt x="286" y="54"/>
                  </a:lnTo>
                  <a:lnTo>
                    <a:pt x="281" y="100"/>
                  </a:lnTo>
                  <a:lnTo>
                    <a:pt x="278" y="130"/>
                  </a:lnTo>
                  <a:lnTo>
                    <a:pt x="277" y="142"/>
                  </a:lnTo>
                  <a:lnTo>
                    <a:pt x="275" y="153"/>
                  </a:lnTo>
                  <a:lnTo>
                    <a:pt x="273" y="163"/>
                  </a:lnTo>
                  <a:lnTo>
                    <a:pt x="268" y="172"/>
                  </a:lnTo>
                  <a:lnTo>
                    <a:pt x="264" y="182"/>
                  </a:lnTo>
                  <a:lnTo>
                    <a:pt x="258" y="192"/>
                  </a:lnTo>
                  <a:lnTo>
                    <a:pt x="252" y="201"/>
                  </a:lnTo>
                  <a:lnTo>
                    <a:pt x="245" y="209"/>
                  </a:lnTo>
                  <a:lnTo>
                    <a:pt x="216" y="240"/>
                  </a:lnTo>
                  <a:lnTo>
                    <a:pt x="187" y="267"/>
                  </a:lnTo>
                  <a:lnTo>
                    <a:pt x="156" y="298"/>
                  </a:lnTo>
                  <a:lnTo>
                    <a:pt x="126" y="328"/>
                  </a:lnTo>
                  <a:lnTo>
                    <a:pt x="108" y="341"/>
                  </a:lnTo>
                  <a:lnTo>
                    <a:pt x="90" y="353"/>
                  </a:lnTo>
                  <a:lnTo>
                    <a:pt x="79" y="359"/>
                  </a:lnTo>
                  <a:lnTo>
                    <a:pt x="69" y="363"/>
                  </a:lnTo>
                  <a:lnTo>
                    <a:pt x="58" y="366"/>
                  </a:lnTo>
                  <a:lnTo>
                    <a:pt x="46" y="370"/>
                  </a:lnTo>
                  <a:lnTo>
                    <a:pt x="36" y="366"/>
                  </a:lnTo>
                  <a:lnTo>
                    <a:pt x="26" y="363"/>
                  </a:lnTo>
                  <a:lnTo>
                    <a:pt x="18" y="358"/>
                  </a:lnTo>
                  <a:lnTo>
                    <a:pt x="12" y="352"/>
                  </a:lnTo>
                  <a:lnTo>
                    <a:pt x="6" y="347"/>
                  </a:lnTo>
                  <a:lnTo>
                    <a:pt x="3" y="339"/>
                  </a:lnTo>
                  <a:lnTo>
                    <a:pt x="0" y="331"/>
                  </a:lnTo>
                  <a:lnTo>
                    <a:pt x="0" y="324"/>
                  </a:lnTo>
                  <a:lnTo>
                    <a:pt x="0" y="319"/>
                  </a:lnTo>
                  <a:lnTo>
                    <a:pt x="2" y="315"/>
                  </a:lnTo>
                  <a:lnTo>
                    <a:pt x="5" y="312"/>
                  </a:lnTo>
                  <a:lnTo>
                    <a:pt x="8" y="308"/>
                  </a:lnTo>
                  <a:lnTo>
                    <a:pt x="18" y="302"/>
                  </a:lnTo>
                  <a:lnTo>
                    <a:pt x="31" y="296"/>
                  </a:lnTo>
                  <a:lnTo>
                    <a:pt x="59" y="286"/>
                  </a:lnTo>
                  <a:lnTo>
                    <a:pt x="84" y="280"/>
                  </a:lnTo>
                  <a:lnTo>
                    <a:pt x="90" y="278"/>
                  </a:lnTo>
                  <a:lnTo>
                    <a:pt x="94" y="275"/>
                  </a:lnTo>
                  <a:lnTo>
                    <a:pt x="97" y="271"/>
                  </a:lnTo>
                  <a:lnTo>
                    <a:pt x="100" y="268"/>
                  </a:lnTo>
                  <a:lnTo>
                    <a:pt x="106" y="258"/>
                  </a:lnTo>
                  <a:lnTo>
                    <a:pt x="109" y="247"/>
                  </a:lnTo>
                  <a:lnTo>
                    <a:pt x="115" y="224"/>
                  </a:lnTo>
                  <a:lnTo>
                    <a:pt x="118" y="207"/>
                  </a:lnTo>
                  <a:lnTo>
                    <a:pt x="121" y="194"/>
                  </a:lnTo>
                  <a:lnTo>
                    <a:pt x="124" y="180"/>
                  </a:lnTo>
                  <a:lnTo>
                    <a:pt x="126" y="166"/>
                  </a:lnTo>
                  <a:lnTo>
                    <a:pt x="128" y="150"/>
                  </a:lnTo>
                  <a:lnTo>
                    <a:pt x="131" y="121"/>
                  </a:lnTo>
                  <a:lnTo>
                    <a:pt x="136" y="92"/>
                  </a:lnTo>
                  <a:lnTo>
                    <a:pt x="139" y="79"/>
                  </a:lnTo>
                  <a:lnTo>
                    <a:pt x="143" y="67"/>
                  </a:lnTo>
                  <a:lnTo>
                    <a:pt x="149" y="56"/>
                  </a:lnTo>
                  <a:lnTo>
                    <a:pt x="155" y="46"/>
                  </a:lnTo>
                  <a:lnTo>
                    <a:pt x="160" y="42"/>
                  </a:lnTo>
                  <a:lnTo>
                    <a:pt x="164" y="39"/>
                  </a:lnTo>
                  <a:lnTo>
                    <a:pt x="168" y="34"/>
                  </a:lnTo>
                  <a:lnTo>
                    <a:pt x="174" y="32"/>
                  </a:lnTo>
                  <a:lnTo>
                    <a:pt x="179" y="29"/>
                  </a:lnTo>
                  <a:lnTo>
                    <a:pt x="186" y="27"/>
                  </a:lnTo>
                  <a:lnTo>
                    <a:pt x="193" y="25"/>
                  </a:lnTo>
                  <a:lnTo>
                    <a:pt x="200" y="24"/>
                  </a:lnTo>
                  <a:lnTo>
                    <a:pt x="200" y="24"/>
                  </a:lnTo>
                  <a:lnTo>
                    <a:pt x="200" y="24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3844865" y="2089179"/>
              <a:ext cx="44611" cy="42323"/>
            </a:xfrm>
            <a:custGeom>
              <a:avLst/>
              <a:gdLst/>
              <a:ahLst/>
              <a:cxnLst>
                <a:cxn ang="0">
                  <a:pos x="30" y="48"/>
                </a:cxn>
                <a:cxn ang="0">
                  <a:pos x="36" y="41"/>
                </a:cxn>
                <a:cxn ang="0">
                  <a:pos x="43" y="36"/>
                </a:cxn>
                <a:cxn ang="0">
                  <a:pos x="51" y="29"/>
                </a:cxn>
                <a:cxn ang="0">
                  <a:pos x="60" y="24"/>
                </a:cxn>
                <a:cxn ang="0">
                  <a:pos x="77" y="15"/>
                </a:cxn>
                <a:cxn ang="0">
                  <a:pos x="95" y="7"/>
                </a:cxn>
                <a:cxn ang="0">
                  <a:pos x="104" y="4"/>
                </a:cxn>
                <a:cxn ang="0">
                  <a:pos x="113" y="2"/>
                </a:cxn>
                <a:cxn ang="0">
                  <a:pos x="121" y="0"/>
                </a:cxn>
                <a:cxn ang="0">
                  <a:pos x="130" y="0"/>
                </a:cxn>
                <a:cxn ang="0">
                  <a:pos x="136" y="0"/>
                </a:cxn>
                <a:cxn ang="0">
                  <a:pos x="143" y="1"/>
                </a:cxn>
                <a:cxn ang="0">
                  <a:pos x="149" y="3"/>
                </a:cxn>
                <a:cxn ang="0">
                  <a:pos x="154" y="6"/>
                </a:cxn>
                <a:cxn ang="0">
                  <a:pos x="157" y="12"/>
                </a:cxn>
                <a:cxn ang="0">
                  <a:pos x="158" y="18"/>
                </a:cxn>
                <a:cxn ang="0">
                  <a:pos x="159" y="26"/>
                </a:cxn>
                <a:cxn ang="0">
                  <a:pos x="157" y="34"/>
                </a:cxn>
                <a:cxn ang="0">
                  <a:pos x="155" y="42"/>
                </a:cxn>
                <a:cxn ang="0">
                  <a:pos x="152" y="52"/>
                </a:cxn>
                <a:cxn ang="0">
                  <a:pos x="147" y="62"/>
                </a:cxn>
                <a:cxn ang="0">
                  <a:pos x="142" y="71"/>
                </a:cxn>
                <a:cxn ang="0">
                  <a:pos x="135" y="81"/>
                </a:cxn>
                <a:cxn ang="0">
                  <a:pos x="129" y="88"/>
                </a:cxn>
                <a:cxn ang="0">
                  <a:pos x="121" y="96"/>
                </a:cxn>
                <a:cxn ang="0">
                  <a:pos x="112" y="104"/>
                </a:cxn>
                <a:cxn ang="0">
                  <a:pos x="103" y="108"/>
                </a:cxn>
                <a:cxn ang="0">
                  <a:pos x="95" y="113"/>
                </a:cxn>
                <a:cxn ang="0">
                  <a:pos x="86" y="115"/>
                </a:cxn>
                <a:cxn ang="0">
                  <a:pos x="77" y="115"/>
                </a:cxn>
                <a:cxn ang="0">
                  <a:pos x="80" y="124"/>
                </a:cxn>
                <a:cxn ang="0">
                  <a:pos x="81" y="131"/>
                </a:cxn>
                <a:cxn ang="0">
                  <a:pos x="81" y="138"/>
                </a:cxn>
                <a:cxn ang="0">
                  <a:pos x="79" y="142"/>
                </a:cxn>
                <a:cxn ang="0">
                  <a:pos x="77" y="146"/>
                </a:cxn>
                <a:cxn ang="0">
                  <a:pos x="73" y="148"/>
                </a:cxn>
                <a:cxn ang="0">
                  <a:pos x="68" y="148"/>
                </a:cxn>
                <a:cxn ang="0">
                  <a:pos x="62" y="148"/>
                </a:cxn>
                <a:cxn ang="0">
                  <a:pos x="56" y="147"/>
                </a:cxn>
                <a:cxn ang="0">
                  <a:pos x="50" y="146"/>
                </a:cxn>
                <a:cxn ang="0">
                  <a:pos x="43" y="143"/>
                </a:cxn>
                <a:cxn ang="0">
                  <a:pos x="36" y="140"/>
                </a:cxn>
                <a:cxn ang="0">
                  <a:pos x="24" y="132"/>
                </a:cxn>
                <a:cxn ang="0">
                  <a:pos x="15" y="125"/>
                </a:cxn>
                <a:cxn ang="0">
                  <a:pos x="8" y="117"/>
                </a:cxn>
                <a:cxn ang="0">
                  <a:pos x="2" y="108"/>
                </a:cxn>
                <a:cxn ang="0">
                  <a:pos x="1" y="104"/>
                </a:cxn>
                <a:cxn ang="0">
                  <a:pos x="0" y="99"/>
                </a:cxn>
                <a:cxn ang="0">
                  <a:pos x="0" y="95"/>
                </a:cxn>
                <a:cxn ang="0">
                  <a:pos x="1" y="91"/>
                </a:cxn>
                <a:cxn ang="0">
                  <a:pos x="5" y="81"/>
                </a:cxn>
                <a:cxn ang="0">
                  <a:pos x="10" y="71"/>
                </a:cxn>
                <a:cxn ang="0">
                  <a:pos x="19" y="60"/>
                </a:cxn>
                <a:cxn ang="0">
                  <a:pos x="30" y="48"/>
                </a:cxn>
              </a:cxnLst>
              <a:rect l="0" t="0" r="r" b="b"/>
              <a:pathLst>
                <a:path w="159" h="148">
                  <a:moveTo>
                    <a:pt x="30" y="48"/>
                  </a:moveTo>
                  <a:lnTo>
                    <a:pt x="36" y="41"/>
                  </a:lnTo>
                  <a:lnTo>
                    <a:pt x="43" y="36"/>
                  </a:lnTo>
                  <a:lnTo>
                    <a:pt x="51" y="29"/>
                  </a:lnTo>
                  <a:lnTo>
                    <a:pt x="60" y="24"/>
                  </a:lnTo>
                  <a:lnTo>
                    <a:pt x="77" y="15"/>
                  </a:lnTo>
                  <a:lnTo>
                    <a:pt x="95" y="7"/>
                  </a:lnTo>
                  <a:lnTo>
                    <a:pt x="104" y="4"/>
                  </a:lnTo>
                  <a:lnTo>
                    <a:pt x="113" y="2"/>
                  </a:lnTo>
                  <a:lnTo>
                    <a:pt x="121" y="0"/>
                  </a:lnTo>
                  <a:lnTo>
                    <a:pt x="130" y="0"/>
                  </a:lnTo>
                  <a:lnTo>
                    <a:pt x="136" y="0"/>
                  </a:lnTo>
                  <a:lnTo>
                    <a:pt x="143" y="1"/>
                  </a:lnTo>
                  <a:lnTo>
                    <a:pt x="149" y="3"/>
                  </a:lnTo>
                  <a:lnTo>
                    <a:pt x="154" y="6"/>
                  </a:lnTo>
                  <a:lnTo>
                    <a:pt x="157" y="12"/>
                  </a:lnTo>
                  <a:lnTo>
                    <a:pt x="158" y="18"/>
                  </a:lnTo>
                  <a:lnTo>
                    <a:pt x="159" y="26"/>
                  </a:lnTo>
                  <a:lnTo>
                    <a:pt x="157" y="34"/>
                  </a:lnTo>
                  <a:lnTo>
                    <a:pt x="155" y="42"/>
                  </a:lnTo>
                  <a:lnTo>
                    <a:pt x="152" y="52"/>
                  </a:lnTo>
                  <a:lnTo>
                    <a:pt x="147" y="62"/>
                  </a:lnTo>
                  <a:lnTo>
                    <a:pt x="142" y="71"/>
                  </a:lnTo>
                  <a:lnTo>
                    <a:pt x="135" y="81"/>
                  </a:lnTo>
                  <a:lnTo>
                    <a:pt x="129" y="88"/>
                  </a:lnTo>
                  <a:lnTo>
                    <a:pt x="121" y="96"/>
                  </a:lnTo>
                  <a:lnTo>
                    <a:pt x="112" y="104"/>
                  </a:lnTo>
                  <a:lnTo>
                    <a:pt x="103" y="108"/>
                  </a:lnTo>
                  <a:lnTo>
                    <a:pt x="95" y="113"/>
                  </a:lnTo>
                  <a:lnTo>
                    <a:pt x="86" y="115"/>
                  </a:lnTo>
                  <a:lnTo>
                    <a:pt x="77" y="115"/>
                  </a:lnTo>
                  <a:lnTo>
                    <a:pt x="80" y="124"/>
                  </a:lnTo>
                  <a:lnTo>
                    <a:pt x="81" y="131"/>
                  </a:lnTo>
                  <a:lnTo>
                    <a:pt x="81" y="138"/>
                  </a:lnTo>
                  <a:lnTo>
                    <a:pt x="79" y="142"/>
                  </a:lnTo>
                  <a:lnTo>
                    <a:pt x="77" y="146"/>
                  </a:lnTo>
                  <a:lnTo>
                    <a:pt x="73" y="148"/>
                  </a:lnTo>
                  <a:lnTo>
                    <a:pt x="68" y="148"/>
                  </a:lnTo>
                  <a:lnTo>
                    <a:pt x="62" y="148"/>
                  </a:lnTo>
                  <a:lnTo>
                    <a:pt x="56" y="147"/>
                  </a:lnTo>
                  <a:lnTo>
                    <a:pt x="50" y="146"/>
                  </a:lnTo>
                  <a:lnTo>
                    <a:pt x="43" y="143"/>
                  </a:lnTo>
                  <a:lnTo>
                    <a:pt x="36" y="140"/>
                  </a:lnTo>
                  <a:lnTo>
                    <a:pt x="24" y="132"/>
                  </a:lnTo>
                  <a:lnTo>
                    <a:pt x="15" y="125"/>
                  </a:lnTo>
                  <a:lnTo>
                    <a:pt x="8" y="117"/>
                  </a:lnTo>
                  <a:lnTo>
                    <a:pt x="2" y="108"/>
                  </a:lnTo>
                  <a:lnTo>
                    <a:pt x="1" y="104"/>
                  </a:lnTo>
                  <a:lnTo>
                    <a:pt x="0" y="99"/>
                  </a:lnTo>
                  <a:lnTo>
                    <a:pt x="0" y="95"/>
                  </a:lnTo>
                  <a:lnTo>
                    <a:pt x="1" y="91"/>
                  </a:lnTo>
                  <a:lnTo>
                    <a:pt x="5" y="81"/>
                  </a:lnTo>
                  <a:lnTo>
                    <a:pt x="10" y="71"/>
                  </a:lnTo>
                  <a:lnTo>
                    <a:pt x="19" y="60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3844865" y="2089179"/>
              <a:ext cx="44611" cy="42323"/>
            </a:xfrm>
            <a:custGeom>
              <a:avLst/>
              <a:gdLst/>
              <a:ahLst/>
              <a:cxnLst>
                <a:cxn ang="0">
                  <a:pos x="30" y="48"/>
                </a:cxn>
                <a:cxn ang="0">
                  <a:pos x="36" y="41"/>
                </a:cxn>
                <a:cxn ang="0">
                  <a:pos x="43" y="36"/>
                </a:cxn>
                <a:cxn ang="0">
                  <a:pos x="51" y="29"/>
                </a:cxn>
                <a:cxn ang="0">
                  <a:pos x="60" y="24"/>
                </a:cxn>
                <a:cxn ang="0">
                  <a:pos x="77" y="15"/>
                </a:cxn>
                <a:cxn ang="0">
                  <a:pos x="95" y="7"/>
                </a:cxn>
                <a:cxn ang="0">
                  <a:pos x="104" y="4"/>
                </a:cxn>
                <a:cxn ang="0">
                  <a:pos x="113" y="2"/>
                </a:cxn>
                <a:cxn ang="0">
                  <a:pos x="121" y="0"/>
                </a:cxn>
                <a:cxn ang="0">
                  <a:pos x="130" y="0"/>
                </a:cxn>
                <a:cxn ang="0">
                  <a:pos x="136" y="0"/>
                </a:cxn>
                <a:cxn ang="0">
                  <a:pos x="143" y="1"/>
                </a:cxn>
                <a:cxn ang="0">
                  <a:pos x="149" y="3"/>
                </a:cxn>
                <a:cxn ang="0">
                  <a:pos x="154" y="6"/>
                </a:cxn>
                <a:cxn ang="0">
                  <a:pos x="157" y="12"/>
                </a:cxn>
                <a:cxn ang="0">
                  <a:pos x="158" y="18"/>
                </a:cxn>
                <a:cxn ang="0">
                  <a:pos x="159" y="26"/>
                </a:cxn>
                <a:cxn ang="0">
                  <a:pos x="157" y="34"/>
                </a:cxn>
                <a:cxn ang="0">
                  <a:pos x="155" y="42"/>
                </a:cxn>
                <a:cxn ang="0">
                  <a:pos x="152" y="52"/>
                </a:cxn>
                <a:cxn ang="0">
                  <a:pos x="147" y="62"/>
                </a:cxn>
                <a:cxn ang="0">
                  <a:pos x="142" y="71"/>
                </a:cxn>
                <a:cxn ang="0">
                  <a:pos x="135" y="81"/>
                </a:cxn>
                <a:cxn ang="0">
                  <a:pos x="129" y="88"/>
                </a:cxn>
                <a:cxn ang="0">
                  <a:pos x="121" y="96"/>
                </a:cxn>
                <a:cxn ang="0">
                  <a:pos x="112" y="104"/>
                </a:cxn>
                <a:cxn ang="0">
                  <a:pos x="103" y="108"/>
                </a:cxn>
                <a:cxn ang="0">
                  <a:pos x="95" y="113"/>
                </a:cxn>
                <a:cxn ang="0">
                  <a:pos x="86" y="115"/>
                </a:cxn>
                <a:cxn ang="0">
                  <a:pos x="77" y="115"/>
                </a:cxn>
                <a:cxn ang="0">
                  <a:pos x="80" y="124"/>
                </a:cxn>
                <a:cxn ang="0">
                  <a:pos x="81" y="131"/>
                </a:cxn>
                <a:cxn ang="0">
                  <a:pos x="81" y="138"/>
                </a:cxn>
                <a:cxn ang="0">
                  <a:pos x="79" y="142"/>
                </a:cxn>
                <a:cxn ang="0">
                  <a:pos x="77" y="146"/>
                </a:cxn>
                <a:cxn ang="0">
                  <a:pos x="73" y="148"/>
                </a:cxn>
                <a:cxn ang="0">
                  <a:pos x="68" y="148"/>
                </a:cxn>
                <a:cxn ang="0">
                  <a:pos x="62" y="148"/>
                </a:cxn>
                <a:cxn ang="0">
                  <a:pos x="56" y="147"/>
                </a:cxn>
                <a:cxn ang="0">
                  <a:pos x="50" y="146"/>
                </a:cxn>
                <a:cxn ang="0">
                  <a:pos x="43" y="143"/>
                </a:cxn>
                <a:cxn ang="0">
                  <a:pos x="36" y="140"/>
                </a:cxn>
                <a:cxn ang="0">
                  <a:pos x="24" y="132"/>
                </a:cxn>
                <a:cxn ang="0">
                  <a:pos x="15" y="125"/>
                </a:cxn>
                <a:cxn ang="0">
                  <a:pos x="8" y="117"/>
                </a:cxn>
                <a:cxn ang="0">
                  <a:pos x="2" y="108"/>
                </a:cxn>
                <a:cxn ang="0">
                  <a:pos x="1" y="104"/>
                </a:cxn>
                <a:cxn ang="0">
                  <a:pos x="0" y="99"/>
                </a:cxn>
                <a:cxn ang="0">
                  <a:pos x="0" y="95"/>
                </a:cxn>
                <a:cxn ang="0">
                  <a:pos x="1" y="91"/>
                </a:cxn>
                <a:cxn ang="0">
                  <a:pos x="5" y="81"/>
                </a:cxn>
                <a:cxn ang="0">
                  <a:pos x="10" y="71"/>
                </a:cxn>
                <a:cxn ang="0">
                  <a:pos x="19" y="60"/>
                </a:cxn>
                <a:cxn ang="0">
                  <a:pos x="30" y="48"/>
                </a:cxn>
                <a:cxn ang="0">
                  <a:pos x="30" y="48"/>
                </a:cxn>
                <a:cxn ang="0">
                  <a:pos x="30" y="48"/>
                </a:cxn>
              </a:cxnLst>
              <a:rect l="0" t="0" r="r" b="b"/>
              <a:pathLst>
                <a:path w="159" h="148">
                  <a:moveTo>
                    <a:pt x="30" y="48"/>
                  </a:moveTo>
                  <a:lnTo>
                    <a:pt x="36" y="41"/>
                  </a:lnTo>
                  <a:lnTo>
                    <a:pt x="43" y="36"/>
                  </a:lnTo>
                  <a:lnTo>
                    <a:pt x="51" y="29"/>
                  </a:lnTo>
                  <a:lnTo>
                    <a:pt x="60" y="24"/>
                  </a:lnTo>
                  <a:lnTo>
                    <a:pt x="77" y="15"/>
                  </a:lnTo>
                  <a:lnTo>
                    <a:pt x="95" y="7"/>
                  </a:lnTo>
                  <a:lnTo>
                    <a:pt x="104" y="4"/>
                  </a:lnTo>
                  <a:lnTo>
                    <a:pt x="113" y="2"/>
                  </a:lnTo>
                  <a:lnTo>
                    <a:pt x="121" y="0"/>
                  </a:lnTo>
                  <a:lnTo>
                    <a:pt x="130" y="0"/>
                  </a:lnTo>
                  <a:lnTo>
                    <a:pt x="136" y="0"/>
                  </a:lnTo>
                  <a:lnTo>
                    <a:pt x="143" y="1"/>
                  </a:lnTo>
                  <a:lnTo>
                    <a:pt x="149" y="3"/>
                  </a:lnTo>
                  <a:lnTo>
                    <a:pt x="154" y="6"/>
                  </a:lnTo>
                  <a:lnTo>
                    <a:pt x="157" y="12"/>
                  </a:lnTo>
                  <a:lnTo>
                    <a:pt x="158" y="18"/>
                  </a:lnTo>
                  <a:lnTo>
                    <a:pt x="159" y="26"/>
                  </a:lnTo>
                  <a:lnTo>
                    <a:pt x="157" y="34"/>
                  </a:lnTo>
                  <a:lnTo>
                    <a:pt x="155" y="42"/>
                  </a:lnTo>
                  <a:lnTo>
                    <a:pt x="152" y="52"/>
                  </a:lnTo>
                  <a:lnTo>
                    <a:pt x="147" y="62"/>
                  </a:lnTo>
                  <a:lnTo>
                    <a:pt x="142" y="71"/>
                  </a:lnTo>
                  <a:lnTo>
                    <a:pt x="135" y="81"/>
                  </a:lnTo>
                  <a:lnTo>
                    <a:pt x="129" y="88"/>
                  </a:lnTo>
                  <a:lnTo>
                    <a:pt x="121" y="96"/>
                  </a:lnTo>
                  <a:lnTo>
                    <a:pt x="112" y="104"/>
                  </a:lnTo>
                  <a:lnTo>
                    <a:pt x="103" y="108"/>
                  </a:lnTo>
                  <a:lnTo>
                    <a:pt x="95" y="113"/>
                  </a:lnTo>
                  <a:lnTo>
                    <a:pt x="86" y="115"/>
                  </a:lnTo>
                  <a:lnTo>
                    <a:pt x="77" y="115"/>
                  </a:lnTo>
                  <a:lnTo>
                    <a:pt x="80" y="124"/>
                  </a:lnTo>
                  <a:lnTo>
                    <a:pt x="81" y="131"/>
                  </a:lnTo>
                  <a:lnTo>
                    <a:pt x="81" y="138"/>
                  </a:lnTo>
                  <a:lnTo>
                    <a:pt x="79" y="142"/>
                  </a:lnTo>
                  <a:lnTo>
                    <a:pt x="77" y="146"/>
                  </a:lnTo>
                  <a:lnTo>
                    <a:pt x="73" y="148"/>
                  </a:lnTo>
                  <a:lnTo>
                    <a:pt x="68" y="148"/>
                  </a:lnTo>
                  <a:lnTo>
                    <a:pt x="62" y="148"/>
                  </a:lnTo>
                  <a:lnTo>
                    <a:pt x="56" y="147"/>
                  </a:lnTo>
                  <a:lnTo>
                    <a:pt x="50" y="146"/>
                  </a:lnTo>
                  <a:lnTo>
                    <a:pt x="43" y="143"/>
                  </a:lnTo>
                  <a:lnTo>
                    <a:pt x="36" y="140"/>
                  </a:lnTo>
                  <a:lnTo>
                    <a:pt x="24" y="132"/>
                  </a:lnTo>
                  <a:lnTo>
                    <a:pt x="15" y="125"/>
                  </a:lnTo>
                  <a:lnTo>
                    <a:pt x="8" y="117"/>
                  </a:lnTo>
                  <a:lnTo>
                    <a:pt x="2" y="108"/>
                  </a:lnTo>
                  <a:lnTo>
                    <a:pt x="1" y="104"/>
                  </a:lnTo>
                  <a:lnTo>
                    <a:pt x="0" y="99"/>
                  </a:lnTo>
                  <a:lnTo>
                    <a:pt x="0" y="95"/>
                  </a:lnTo>
                  <a:lnTo>
                    <a:pt x="1" y="91"/>
                  </a:lnTo>
                  <a:lnTo>
                    <a:pt x="5" y="81"/>
                  </a:lnTo>
                  <a:lnTo>
                    <a:pt x="10" y="71"/>
                  </a:lnTo>
                  <a:lnTo>
                    <a:pt x="19" y="60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0" y="48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3839145" y="2137222"/>
              <a:ext cx="27453" cy="38892"/>
            </a:xfrm>
            <a:custGeom>
              <a:avLst/>
              <a:gdLst/>
              <a:ahLst/>
              <a:cxnLst>
                <a:cxn ang="0">
                  <a:pos x="4" y="106"/>
                </a:cxn>
                <a:cxn ang="0">
                  <a:pos x="2" y="98"/>
                </a:cxn>
                <a:cxn ang="0">
                  <a:pos x="1" y="87"/>
                </a:cxn>
                <a:cxn ang="0">
                  <a:pos x="0" y="75"/>
                </a:cxn>
                <a:cxn ang="0">
                  <a:pos x="1" y="61"/>
                </a:cxn>
                <a:cxn ang="0">
                  <a:pos x="3" y="48"/>
                </a:cxn>
                <a:cxn ang="0">
                  <a:pos x="7" y="34"/>
                </a:cxn>
                <a:cxn ang="0">
                  <a:pos x="11" y="29"/>
                </a:cxn>
                <a:cxn ang="0">
                  <a:pos x="14" y="23"/>
                </a:cxn>
                <a:cxn ang="0">
                  <a:pos x="18" y="19"/>
                </a:cxn>
                <a:cxn ang="0">
                  <a:pos x="23" y="15"/>
                </a:cxn>
                <a:cxn ang="0">
                  <a:pos x="34" y="9"/>
                </a:cxn>
                <a:cxn ang="0">
                  <a:pos x="45" y="6"/>
                </a:cxn>
                <a:cxn ang="0">
                  <a:pos x="56" y="3"/>
                </a:cxn>
                <a:cxn ang="0">
                  <a:pos x="65" y="0"/>
                </a:cxn>
                <a:cxn ang="0">
                  <a:pos x="75" y="0"/>
                </a:cxn>
                <a:cxn ang="0">
                  <a:pos x="83" y="2"/>
                </a:cxn>
                <a:cxn ang="0">
                  <a:pos x="86" y="3"/>
                </a:cxn>
                <a:cxn ang="0">
                  <a:pos x="90" y="5"/>
                </a:cxn>
                <a:cxn ang="0">
                  <a:pos x="93" y="7"/>
                </a:cxn>
                <a:cxn ang="0">
                  <a:pos x="95" y="10"/>
                </a:cxn>
                <a:cxn ang="0">
                  <a:pos x="96" y="14"/>
                </a:cxn>
                <a:cxn ang="0">
                  <a:pos x="96" y="18"/>
                </a:cxn>
                <a:cxn ang="0">
                  <a:pos x="96" y="23"/>
                </a:cxn>
                <a:cxn ang="0">
                  <a:pos x="94" y="29"/>
                </a:cxn>
                <a:cxn ang="0">
                  <a:pos x="90" y="43"/>
                </a:cxn>
                <a:cxn ang="0">
                  <a:pos x="84" y="59"/>
                </a:cxn>
                <a:cxn ang="0">
                  <a:pos x="78" y="76"/>
                </a:cxn>
                <a:cxn ang="0">
                  <a:pos x="72" y="94"/>
                </a:cxn>
                <a:cxn ang="0">
                  <a:pos x="70" y="103"/>
                </a:cxn>
                <a:cxn ang="0">
                  <a:pos x="69" y="112"/>
                </a:cxn>
                <a:cxn ang="0">
                  <a:pos x="69" y="122"/>
                </a:cxn>
                <a:cxn ang="0">
                  <a:pos x="69" y="131"/>
                </a:cxn>
                <a:cxn ang="0">
                  <a:pos x="63" y="134"/>
                </a:cxn>
                <a:cxn ang="0">
                  <a:pos x="59" y="135"/>
                </a:cxn>
                <a:cxn ang="0">
                  <a:pos x="53" y="136"/>
                </a:cxn>
                <a:cxn ang="0">
                  <a:pos x="48" y="136"/>
                </a:cxn>
                <a:cxn ang="0">
                  <a:pos x="44" y="136"/>
                </a:cxn>
                <a:cxn ang="0">
                  <a:pos x="39" y="135"/>
                </a:cxn>
                <a:cxn ang="0">
                  <a:pos x="35" y="133"/>
                </a:cxn>
                <a:cxn ang="0">
                  <a:pos x="30" y="131"/>
                </a:cxn>
                <a:cxn ang="0">
                  <a:pos x="22" y="125"/>
                </a:cxn>
                <a:cxn ang="0">
                  <a:pos x="15" y="118"/>
                </a:cxn>
                <a:cxn ang="0">
                  <a:pos x="10" y="111"/>
                </a:cxn>
                <a:cxn ang="0">
                  <a:pos x="4" y="106"/>
                </a:cxn>
              </a:cxnLst>
              <a:rect l="0" t="0" r="r" b="b"/>
              <a:pathLst>
                <a:path w="96" h="136">
                  <a:moveTo>
                    <a:pt x="4" y="106"/>
                  </a:moveTo>
                  <a:lnTo>
                    <a:pt x="2" y="98"/>
                  </a:lnTo>
                  <a:lnTo>
                    <a:pt x="1" y="87"/>
                  </a:lnTo>
                  <a:lnTo>
                    <a:pt x="0" y="75"/>
                  </a:lnTo>
                  <a:lnTo>
                    <a:pt x="1" y="61"/>
                  </a:lnTo>
                  <a:lnTo>
                    <a:pt x="3" y="48"/>
                  </a:lnTo>
                  <a:lnTo>
                    <a:pt x="7" y="34"/>
                  </a:lnTo>
                  <a:lnTo>
                    <a:pt x="11" y="29"/>
                  </a:lnTo>
                  <a:lnTo>
                    <a:pt x="14" y="23"/>
                  </a:lnTo>
                  <a:lnTo>
                    <a:pt x="18" y="19"/>
                  </a:lnTo>
                  <a:lnTo>
                    <a:pt x="23" y="15"/>
                  </a:lnTo>
                  <a:lnTo>
                    <a:pt x="34" y="9"/>
                  </a:lnTo>
                  <a:lnTo>
                    <a:pt x="45" y="6"/>
                  </a:lnTo>
                  <a:lnTo>
                    <a:pt x="56" y="3"/>
                  </a:lnTo>
                  <a:lnTo>
                    <a:pt x="65" y="0"/>
                  </a:lnTo>
                  <a:lnTo>
                    <a:pt x="75" y="0"/>
                  </a:lnTo>
                  <a:lnTo>
                    <a:pt x="83" y="2"/>
                  </a:lnTo>
                  <a:lnTo>
                    <a:pt x="86" y="3"/>
                  </a:lnTo>
                  <a:lnTo>
                    <a:pt x="90" y="5"/>
                  </a:lnTo>
                  <a:lnTo>
                    <a:pt x="93" y="7"/>
                  </a:lnTo>
                  <a:lnTo>
                    <a:pt x="95" y="10"/>
                  </a:lnTo>
                  <a:lnTo>
                    <a:pt x="96" y="14"/>
                  </a:lnTo>
                  <a:lnTo>
                    <a:pt x="96" y="18"/>
                  </a:lnTo>
                  <a:lnTo>
                    <a:pt x="96" y="23"/>
                  </a:lnTo>
                  <a:lnTo>
                    <a:pt x="94" y="29"/>
                  </a:lnTo>
                  <a:lnTo>
                    <a:pt x="90" y="43"/>
                  </a:lnTo>
                  <a:lnTo>
                    <a:pt x="84" y="59"/>
                  </a:lnTo>
                  <a:lnTo>
                    <a:pt x="78" y="76"/>
                  </a:lnTo>
                  <a:lnTo>
                    <a:pt x="72" y="94"/>
                  </a:lnTo>
                  <a:lnTo>
                    <a:pt x="70" y="103"/>
                  </a:lnTo>
                  <a:lnTo>
                    <a:pt x="69" y="112"/>
                  </a:lnTo>
                  <a:lnTo>
                    <a:pt x="69" y="122"/>
                  </a:lnTo>
                  <a:lnTo>
                    <a:pt x="69" y="131"/>
                  </a:lnTo>
                  <a:lnTo>
                    <a:pt x="63" y="134"/>
                  </a:lnTo>
                  <a:lnTo>
                    <a:pt x="59" y="135"/>
                  </a:lnTo>
                  <a:lnTo>
                    <a:pt x="53" y="136"/>
                  </a:lnTo>
                  <a:lnTo>
                    <a:pt x="48" y="136"/>
                  </a:lnTo>
                  <a:lnTo>
                    <a:pt x="44" y="136"/>
                  </a:lnTo>
                  <a:lnTo>
                    <a:pt x="39" y="135"/>
                  </a:lnTo>
                  <a:lnTo>
                    <a:pt x="35" y="133"/>
                  </a:lnTo>
                  <a:lnTo>
                    <a:pt x="30" y="131"/>
                  </a:lnTo>
                  <a:lnTo>
                    <a:pt x="22" y="125"/>
                  </a:lnTo>
                  <a:lnTo>
                    <a:pt x="15" y="118"/>
                  </a:lnTo>
                  <a:lnTo>
                    <a:pt x="10" y="111"/>
                  </a:lnTo>
                  <a:lnTo>
                    <a:pt x="4" y="106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3839145" y="2137222"/>
              <a:ext cx="27453" cy="38892"/>
            </a:xfrm>
            <a:custGeom>
              <a:avLst/>
              <a:gdLst/>
              <a:ahLst/>
              <a:cxnLst>
                <a:cxn ang="0">
                  <a:pos x="4" y="106"/>
                </a:cxn>
                <a:cxn ang="0">
                  <a:pos x="2" y="98"/>
                </a:cxn>
                <a:cxn ang="0">
                  <a:pos x="1" y="87"/>
                </a:cxn>
                <a:cxn ang="0">
                  <a:pos x="0" y="75"/>
                </a:cxn>
                <a:cxn ang="0">
                  <a:pos x="1" y="61"/>
                </a:cxn>
                <a:cxn ang="0">
                  <a:pos x="3" y="48"/>
                </a:cxn>
                <a:cxn ang="0">
                  <a:pos x="7" y="34"/>
                </a:cxn>
                <a:cxn ang="0">
                  <a:pos x="11" y="29"/>
                </a:cxn>
                <a:cxn ang="0">
                  <a:pos x="14" y="23"/>
                </a:cxn>
                <a:cxn ang="0">
                  <a:pos x="18" y="19"/>
                </a:cxn>
                <a:cxn ang="0">
                  <a:pos x="23" y="15"/>
                </a:cxn>
                <a:cxn ang="0">
                  <a:pos x="34" y="9"/>
                </a:cxn>
                <a:cxn ang="0">
                  <a:pos x="45" y="6"/>
                </a:cxn>
                <a:cxn ang="0">
                  <a:pos x="56" y="3"/>
                </a:cxn>
                <a:cxn ang="0">
                  <a:pos x="65" y="0"/>
                </a:cxn>
                <a:cxn ang="0">
                  <a:pos x="75" y="0"/>
                </a:cxn>
                <a:cxn ang="0">
                  <a:pos x="83" y="2"/>
                </a:cxn>
                <a:cxn ang="0">
                  <a:pos x="86" y="3"/>
                </a:cxn>
                <a:cxn ang="0">
                  <a:pos x="90" y="5"/>
                </a:cxn>
                <a:cxn ang="0">
                  <a:pos x="93" y="7"/>
                </a:cxn>
                <a:cxn ang="0">
                  <a:pos x="95" y="10"/>
                </a:cxn>
                <a:cxn ang="0">
                  <a:pos x="96" y="14"/>
                </a:cxn>
                <a:cxn ang="0">
                  <a:pos x="96" y="18"/>
                </a:cxn>
                <a:cxn ang="0">
                  <a:pos x="96" y="23"/>
                </a:cxn>
                <a:cxn ang="0">
                  <a:pos x="94" y="29"/>
                </a:cxn>
                <a:cxn ang="0">
                  <a:pos x="90" y="43"/>
                </a:cxn>
                <a:cxn ang="0">
                  <a:pos x="84" y="59"/>
                </a:cxn>
                <a:cxn ang="0">
                  <a:pos x="78" y="76"/>
                </a:cxn>
                <a:cxn ang="0">
                  <a:pos x="72" y="94"/>
                </a:cxn>
                <a:cxn ang="0">
                  <a:pos x="70" y="103"/>
                </a:cxn>
                <a:cxn ang="0">
                  <a:pos x="69" y="112"/>
                </a:cxn>
                <a:cxn ang="0">
                  <a:pos x="69" y="122"/>
                </a:cxn>
                <a:cxn ang="0">
                  <a:pos x="69" y="131"/>
                </a:cxn>
                <a:cxn ang="0">
                  <a:pos x="63" y="134"/>
                </a:cxn>
                <a:cxn ang="0">
                  <a:pos x="59" y="135"/>
                </a:cxn>
                <a:cxn ang="0">
                  <a:pos x="53" y="136"/>
                </a:cxn>
                <a:cxn ang="0">
                  <a:pos x="48" y="136"/>
                </a:cxn>
                <a:cxn ang="0">
                  <a:pos x="44" y="136"/>
                </a:cxn>
                <a:cxn ang="0">
                  <a:pos x="39" y="135"/>
                </a:cxn>
                <a:cxn ang="0">
                  <a:pos x="35" y="133"/>
                </a:cxn>
                <a:cxn ang="0">
                  <a:pos x="30" y="131"/>
                </a:cxn>
                <a:cxn ang="0">
                  <a:pos x="22" y="125"/>
                </a:cxn>
                <a:cxn ang="0">
                  <a:pos x="15" y="118"/>
                </a:cxn>
                <a:cxn ang="0">
                  <a:pos x="10" y="111"/>
                </a:cxn>
                <a:cxn ang="0">
                  <a:pos x="4" y="106"/>
                </a:cxn>
                <a:cxn ang="0">
                  <a:pos x="4" y="106"/>
                </a:cxn>
                <a:cxn ang="0">
                  <a:pos x="4" y="106"/>
                </a:cxn>
              </a:cxnLst>
              <a:rect l="0" t="0" r="r" b="b"/>
              <a:pathLst>
                <a:path w="96" h="136">
                  <a:moveTo>
                    <a:pt x="4" y="106"/>
                  </a:moveTo>
                  <a:lnTo>
                    <a:pt x="2" y="98"/>
                  </a:lnTo>
                  <a:lnTo>
                    <a:pt x="1" y="87"/>
                  </a:lnTo>
                  <a:lnTo>
                    <a:pt x="0" y="75"/>
                  </a:lnTo>
                  <a:lnTo>
                    <a:pt x="1" y="61"/>
                  </a:lnTo>
                  <a:lnTo>
                    <a:pt x="3" y="48"/>
                  </a:lnTo>
                  <a:lnTo>
                    <a:pt x="7" y="34"/>
                  </a:lnTo>
                  <a:lnTo>
                    <a:pt x="11" y="29"/>
                  </a:lnTo>
                  <a:lnTo>
                    <a:pt x="14" y="23"/>
                  </a:lnTo>
                  <a:lnTo>
                    <a:pt x="18" y="19"/>
                  </a:lnTo>
                  <a:lnTo>
                    <a:pt x="23" y="15"/>
                  </a:lnTo>
                  <a:lnTo>
                    <a:pt x="34" y="9"/>
                  </a:lnTo>
                  <a:lnTo>
                    <a:pt x="45" y="6"/>
                  </a:lnTo>
                  <a:lnTo>
                    <a:pt x="56" y="3"/>
                  </a:lnTo>
                  <a:lnTo>
                    <a:pt x="65" y="0"/>
                  </a:lnTo>
                  <a:lnTo>
                    <a:pt x="75" y="0"/>
                  </a:lnTo>
                  <a:lnTo>
                    <a:pt x="83" y="2"/>
                  </a:lnTo>
                  <a:lnTo>
                    <a:pt x="86" y="3"/>
                  </a:lnTo>
                  <a:lnTo>
                    <a:pt x="90" y="5"/>
                  </a:lnTo>
                  <a:lnTo>
                    <a:pt x="93" y="7"/>
                  </a:lnTo>
                  <a:lnTo>
                    <a:pt x="95" y="10"/>
                  </a:lnTo>
                  <a:lnTo>
                    <a:pt x="96" y="14"/>
                  </a:lnTo>
                  <a:lnTo>
                    <a:pt x="96" y="18"/>
                  </a:lnTo>
                  <a:lnTo>
                    <a:pt x="96" y="23"/>
                  </a:lnTo>
                  <a:lnTo>
                    <a:pt x="94" y="29"/>
                  </a:lnTo>
                  <a:lnTo>
                    <a:pt x="90" y="43"/>
                  </a:lnTo>
                  <a:lnTo>
                    <a:pt x="84" y="59"/>
                  </a:lnTo>
                  <a:lnTo>
                    <a:pt x="78" y="76"/>
                  </a:lnTo>
                  <a:lnTo>
                    <a:pt x="72" y="94"/>
                  </a:lnTo>
                  <a:lnTo>
                    <a:pt x="70" y="103"/>
                  </a:lnTo>
                  <a:lnTo>
                    <a:pt x="69" y="112"/>
                  </a:lnTo>
                  <a:lnTo>
                    <a:pt x="69" y="122"/>
                  </a:lnTo>
                  <a:lnTo>
                    <a:pt x="69" y="131"/>
                  </a:lnTo>
                  <a:lnTo>
                    <a:pt x="63" y="134"/>
                  </a:lnTo>
                  <a:lnTo>
                    <a:pt x="59" y="135"/>
                  </a:lnTo>
                  <a:lnTo>
                    <a:pt x="53" y="136"/>
                  </a:lnTo>
                  <a:lnTo>
                    <a:pt x="48" y="136"/>
                  </a:lnTo>
                  <a:lnTo>
                    <a:pt x="44" y="136"/>
                  </a:lnTo>
                  <a:lnTo>
                    <a:pt x="39" y="135"/>
                  </a:lnTo>
                  <a:lnTo>
                    <a:pt x="35" y="133"/>
                  </a:lnTo>
                  <a:lnTo>
                    <a:pt x="30" y="131"/>
                  </a:lnTo>
                  <a:lnTo>
                    <a:pt x="22" y="125"/>
                  </a:lnTo>
                  <a:lnTo>
                    <a:pt x="15" y="118"/>
                  </a:lnTo>
                  <a:lnTo>
                    <a:pt x="10" y="111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4" y="106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3831138" y="2182977"/>
              <a:ext cx="25165" cy="19446"/>
            </a:xfrm>
            <a:custGeom>
              <a:avLst/>
              <a:gdLst/>
              <a:ahLst/>
              <a:cxnLst>
                <a:cxn ang="0">
                  <a:pos x="0" y="62"/>
                </a:cxn>
                <a:cxn ang="0">
                  <a:pos x="1" y="56"/>
                </a:cxn>
                <a:cxn ang="0">
                  <a:pos x="4" y="48"/>
                </a:cxn>
                <a:cxn ang="0">
                  <a:pos x="8" y="38"/>
                </a:cxn>
                <a:cxn ang="0">
                  <a:pos x="14" y="28"/>
                </a:cxn>
                <a:cxn ang="0">
                  <a:pos x="20" y="18"/>
                </a:cxn>
                <a:cxn ang="0">
                  <a:pos x="27" y="10"/>
                </a:cxn>
                <a:cxn ang="0">
                  <a:pos x="30" y="7"/>
                </a:cxn>
                <a:cxn ang="0">
                  <a:pos x="34" y="5"/>
                </a:cxn>
                <a:cxn ang="0">
                  <a:pos x="38" y="4"/>
                </a:cxn>
                <a:cxn ang="0">
                  <a:pos x="42" y="3"/>
                </a:cxn>
                <a:cxn ang="0">
                  <a:pos x="56" y="2"/>
                </a:cxn>
                <a:cxn ang="0">
                  <a:pos x="71" y="0"/>
                </a:cxn>
                <a:cxn ang="0">
                  <a:pos x="76" y="0"/>
                </a:cxn>
                <a:cxn ang="0">
                  <a:pos x="81" y="2"/>
                </a:cxn>
                <a:cxn ang="0">
                  <a:pos x="83" y="3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6" y="8"/>
                </a:cxn>
                <a:cxn ang="0">
                  <a:pos x="85" y="14"/>
                </a:cxn>
                <a:cxn ang="0">
                  <a:pos x="81" y="20"/>
                </a:cxn>
                <a:cxn ang="0">
                  <a:pos x="76" y="27"/>
                </a:cxn>
                <a:cxn ang="0">
                  <a:pos x="71" y="33"/>
                </a:cxn>
                <a:cxn ang="0">
                  <a:pos x="64" y="40"/>
                </a:cxn>
                <a:cxn ang="0">
                  <a:pos x="56" y="44"/>
                </a:cxn>
                <a:cxn ang="0">
                  <a:pos x="49" y="48"/>
                </a:cxn>
                <a:cxn ang="0">
                  <a:pos x="42" y="50"/>
                </a:cxn>
                <a:cxn ang="0">
                  <a:pos x="34" y="51"/>
                </a:cxn>
                <a:cxn ang="0">
                  <a:pos x="27" y="53"/>
                </a:cxn>
                <a:cxn ang="0">
                  <a:pos x="20" y="56"/>
                </a:cxn>
                <a:cxn ang="0">
                  <a:pos x="14" y="61"/>
                </a:cxn>
                <a:cxn ang="0">
                  <a:pos x="8" y="64"/>
                </a:cxn>
                <a:cxn ang="0">
                  <a:pos x="4" y="66"/>
                </a:cxn>
                <a:cxn ang="0">
                  <a:pos x="3" y="66"/>
                </a:cxn>
                <a:cxn ang="0">
                  <a:pos x="1" y="65"/>
                </a:cxn>
                <a:cxn ang="0">
                  <a:pos x="0" y="64"/>
                </a:cxn>
                <a:cxn ang="0">
                  <a:pos x="0" y="62"/>
                </a:cxn>
              </a:cxnLst>
              <a:rect l="0" t="0" r="r" b="b"/>
              <a:pathLst>
                <a:path w="86" h="66">
                  <a:moveTo>
                    <a:pt x="0" y="62"/>
                  </a:moveTo>
                  <a:lnTo>
                    <a:pt x="1" y="56"/>
                  </a:lnTo>
                  <a:lnTo>
                    <a:pt x="4" y="48"/>
                  </a:lnTo>
                  <a:lnTo>
                    <a:pt x="8" y="38"/>
                  </a:lnTo>
                  <a:lnTo>
                    <a:pt x="14" y="28"/>
                  </a:lnTo>
                  <a:lnTo>
                    <a:pt x="20" y="18"/>
                  </a:lnTo>
                  <a:lnTo>
                    <a:pt x="27" y="10"/>
                  </a:lnTo>
                  <a:lnTo>
                    <a:pt x="30" y="7"/>
                  </a:lnTo>
                  <a:lnTo>
                    <a:pt x="34" y="5"/>
                  </a:lnTo>
                  <a:lnTo>
                    <a:pt x="38" y="4"/>
                  </a:lnTo>
                  <a:lnTo>
                    <a:pt x="42" y="3"/>
                  </a:lnTo>
                  <a:lnTo>
                    <a:pt x="56" y="2"/>
                  </a:lnTo>
                  <a:lnTo>
                    <a:pt x="71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83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6" y="8"/>
                  </a:lnTo>
                  <a:lnTo>
                    <a:pt x="85" y="14"/>
                  </a:lnTo>
                  <a:lnTo>
                    <a:pt x="81" y="20"/>
                  </a:lnTo>
                  <a:lnTo>
                    <a:pt x="76" y="27"/>
                  </a:lnTo>
                  <a:lnTo>
                    <a:pt x="71" y="33"/>
                  </a:lnTo>
                  <a:lnTo>
                    <a:pt x="64" y="40"/>
                  </a:lnTo>
                  <a:lnTo>
                    <a:pt x="56" y="44"/>
                  </a:lnTo>
                  <a:lnTo>
                    <a:pt x="49" y="48"/>
                  </a:lnTo>
                  <a:lnTo>
                    <a:pt x="42" y="50"/>
                  </a:lnTo>
                  <a:lnTo>
                    <a:pt x="34" y="51"/>
                  </a:lnTo>
                  <a:lnTo>
                    <a:pt x="27" y="53"/>
                  </a:lnTo>
                  <a:lnTo>
                    <a:pt x="20" y="56"/>
                  </a:lnTo>
                  <a:lnTo>
                    <a:pt x="14" y="61"/>
                  </a:lnTo>
                  <a:lnTo>
                    <a:pt x="8" y="64"/>
                  </a:lnTo>
                  <a:lnTo>
                    <a:pt x="4" y="66"/>
                  </a:lnTo>
                  <a:lnTo>
                    <a:pt x="3" y="66"/>
                  </a:lnTo>
                  <a:lnTo>
                    <a:pt x="1" y="65"/>
                  </a:lnTo>
                  <a:lnTo>
                    <a:pt x="0" y="64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3831138" y="2182977"/>
              <a:ext cx="25165" cy="19446"/>
            </a:xfrm>
            <a:custGeom>
              <a:avLst/>
              <a:gdLst/>
              <a:ahLst/>
              <a:cxnLst>
                <a:cxn ang="0">
                  <a:pos x="0" y="62"/>
                </a:cxn>
                <a:cxn ang="0">
                  <a:pos x="1" y="56"/>
                </a:cxn>
                <a:cxn ang="0">
                  <a:pos x="4" y="48"/>
                </a:cxn>
                <a:cxn ang="0">
                  <a:pos x="8" y="38"/>
                </a:cxn>
                <a:cxn ang="0">
                  <a:pos x="14" y="28"/>
                </a:cxn>
                <a:cxn ang="0">
                  <a:pos x="20" y="18"/>
                </a:cxn>
                <a:cxn ang="0">
                  <a:pos x="27" y="10"/>
                </a:cxn>
                <a:cxn ang="0">
                  <a:pos x="30" y="7"/>
                </a:cxn>
                <a:cxn ang="0">
                  <a:pos x="34" y="5"/>
                </a:cxn>
                <a:cxn ang="0">
                  <a:pos x="38" y="4"/>
                </a:cxn>
                <a:cxn ang="0">
                  <a:pos x="42" y="3"/>
                </a:cxn>
                <a:cxn ang="0">
                  <a:pos x="56" y="2"/>
                </a:cxn>
                <a:cxn ang="0">
                  <a:pos x="71" y="0"/>
                </a:cxn>
                <a:cxn ang="0">
                  <a:pos x="76" y="0"/>
                </a:cxn>
                <a:cxn ang="0">
                  <a:pos x="81" y="2"/>
                </a:cxn>
                <a:cxn ang="0">
                  <a:pos x="83" y="3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6" y="8"/>
                </a:cxn>
                <a:cxn ang="0">
                  <a:pos x="85" y="14"/>
                </a:cxn>
                <a:cxn ang="0">
                  <a:pos x="81" y="20"/>
                </a:cxn>
                <a:cxn ang="0">
                  <a:pos x="76" y="27"/>
                </a:cxn>
                <a:cxn ang="0">
                  <a:pos x="71" y="33"/>
                </a:cxn>
                <a:cxn ang="0">
                  <a:pos x="64" y="40"/>
                </a:cxn>
                <a:cxn ang="0">
                  <a:pos x="56" y="44"/>
                </a:cxn>
                <a:cxn ang="0">
                  <a:pos x="49" y="48"/>
                </a:cxn>
                <a:cxn ang="0">
                  <a:pos x="42" y="50"/>
                </a:cxn>
                <a:cxn ang="0">
                  <a:pos x="34" y="51"/>
                </a:cxn>
                <a:cxn ang="0">
                  <a:pos x="27" y="53"/>
                </a:cxn>
                <a:cxn ang="0">
                  <a:pos x="20" y="56"/>
                </a:cxn>
                <a:cxn ang="0">
                  <a:pos x="14" y="61"/>
                </a:cxn>
                <a:cxn ang="0">
                  <a:pos x="8" y="64"/>
                </a:cxn>
                <a:cxn ang="0">
                  <a:pos x="4" y="66"/>
                </a:cxn>
                <a:cxn ang="0">
                  <a:pos x="3" y="66"/>
                </a:cxn>
                <a:cxn ang="0">
                  <a:pos x="1" y="65"/>
                </a:cxn>
                <a:cxn ang="0">
                  <a:pos x="0" y="64"/>
                </a:cxn>
                <a:cxn ang="0">
                  <a:pos x="0" y="62"/>
                </a:cxn>
                <a:cxn ang="0">
                  <a:pos x="0" y="62"/>
                </a:cxn>
                <a:cxn ang="0">
                  <a:pos x="0" y="62"/>
                </a:cxn>
              </a:cxnLst>
              <a:rect l="0" t="0" r="r" b="b"/>
              <a:pathLst>
                <a:path w="86" h="66">
                  <a:moveTo>
                    <a:pt x="0" y="62"/>
                  </a:moveTo>
                  <a:lnTo>
                    <a:pt x="1" y="56"/>
                  </a:lnTo>
                  <a:lnTo>
                    <a:pt x="4" y="48"/>
                  </a:lnTo>
                  <a:lnTo>
                    <a:pt x="8" y="38"/>
                  </a:lnTo>
                  <a:lnTo>
                    <a:pt x="14" y="28"/>
                  </a:lnTo>
                  <a:lnTo>
                    <a:pt x="20" y="18"/>
                  </a:lnTo>
                  <a:lnTo>
                    <a:pt x="27" y="10"/>
                  </a:lnTo>
                  <a:lnTo>
                    <a:pt x="30" y="7"/>
                  </a:lnTo>
                  <a:lnTo>
                    <a:pt x="34" y="5"/>
                  </a:lnTo>
                  <a:lnTo>
                    <a:pt x="38" y="4"/>
                  </a:lnTo>
                  <a:lnTo>
                    <a:pt x="42" y="3"/>
                  </a:lnTo>
                  <a:lnTo>
                    <a:pt x="56" y="2"/>
                  </a:lnTo>
                  <a:lnTo>
                    <a:pt x="71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83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6" y="8"/>
                  </a:lnTo>
                  <a:lnTo>
                    <a:pt x="85" y="14"/>
                  </a:lnTo>
                  <a:lnTo>
                    <a:pt x="81" y="20"/>
                  </a:lnTo>
                  <a:lnTo>
                    <a:pt x="76" y="27"/>
                  </a:lnTo>
                  <a:lnTo>
                    <a:pt x="71" y="33"/>
                  </a:lnTo>
                  <a:lnTo>
                    <a:pt x="64" y="40"/>
                  </a:lnTo>
                  <a:lnTo>
                    <a:pt x="56" y="44"/>
                  </a:lnTo>
                  <a:lnTo>
                    <a:pt x="49" y="48"/>
                  </a:lnTo>
                  <a:lnTo>
                    <a:pt x="42" y="50"/>
                  </a:lnTo>
                  <a:lnTo>
                    <a:pt x="34" y="51"/>
                  </a:lnTo>
                  <a:lnTo>
                    <a:pt x="27" y="53"/>
                  </a:lnTo>
                  <a:lnTo>
                    <a:pt x="20" y="56"/>
                  </a:lnTo>
                  <a:lnTo>
                    <a:pt x="14" y="61"/>
                  </a:lnTo>
                  <a:lnTo>
                    <a:pt x="8" y="64"/>
                  </a:lnTo>
                  <a:lnTo>
                    <a:pt x="4" y="66"/>
                  </a:lnTo>
                  <a:lnTo>
                    <a:pt x="3" y="66"/>
                  </a:lnTo>
                  <a:lnTo>
                    <a:pt x="1" y="65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62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3818556" y="2121207"/>
              <a:ext cx="17158" cy="22878"/>
            </a:xfrm>
            <a:custGeom>
              <a:avLst/>
              <a:gdLst/>
              <a:ahLst/>
              <a:cxnLst>
                <a:cxn ang="0">
                  <a:pos x="7" y="33"/>
                </a:cxn>
                <a:cxn ang="0">
                  <a:pos x="11" y="24"/>
                </a:cxn>
                <a:cxn ang="0">
                  <a:pos x="16" y="18"/>
                </a:cxn>
                <a:cxn ang="0">
                  <a:pos x="21" y="11"/>
                </a:cxn>
                <a:cxn ang="0">
                  <a:pos x="26" y="7"/>
                </a:cxn>
                <a:cxn ang="0">
                  <a:pos x="31" y="4"/>
                </a:cxn>
                <a:cxn ang="0">
                  <a:pos x="37" y="1"/>
                </a:cxn>
                <a:cxn ang="0">
                  <a:pos x="41" y="0"/>
                </a:cxn>
                <a:cxn ang="0">
                  <a:pos x="45" y="1"/>
                </a:cxn>
                <a:cxn ang="0">
                  <a:pos x="50" y="4"/>
                </a:cxn>
                <a:cxn ang="0">
                  <a:pos x="53" y="6"/>
                </a:cxn>
                <a:cxn ang="0">
                  <a:pos x="56" y="10"/>
                </a:cxn>
                <a:cxn ang="0">
                  <a:pos x="60" y="14"/>
                </a:cxn>
                <a:cxn ang="0">
                  <a:pos x="62" y="20"/>
                </a:cxn>
                <a:cxn ang="0">
                  <a:pos x="62" y="28"/>
                </a:cxn>
                <a:cxn ang="0">
                  <a:pos x="61" y="34"/>
                </a:cxn>
                <a:cxn ang="0">
                  <a:pos x="59" y="43"/>
                </a:cxn>
                <a:cxn ang="0">
                  <a:pos x="54" y="52"/>
                </a:cxn>
                <a:cxn ang="0">
                  <a:pos x="48" y="59"/>
                </a:cxn>
                <a:cxn ang="0">
                  <a:pos x="40" y="67"/>
                </a:cxn>
                <a:cxn ang="0">
                  <a:pos x="32" y="73"/>
                </a:cxn>
                <a:cxn ang="0">
                  <a:pos x="25" y="78"/>
                </a:cxn>
                <a:cxn ang="0">
                  <a:pos x="18" y="81"/>
                </a:cxn>
                <a:cxn ang="0">
                  <a:pos x="11" y="82"/>
                </a:cxn>
                <a:cxn ang="0">
                  <a:pos x="7" y="81"/>
                </a:cxn>
                <a:cxn ang="0">
                  <a:pos x="4" y="79"/>
                </a:cxn>
                <a:cxn ang="0">
                  <a:pos x="3" y="75"/>
                </a:cxn>
                <a:cxn ang="0">
                  <a:pos x="0" y="70"/>
                </a:cxn>
                <a:cxn ang="0">
                  <a:pos x="0" y="64"/>
                </a:cxn>
                <a:cxn ang="0">
                  <a:pos x="0" y="57"/>
                </a:cxn>
                <a:cxn ang="0">
                  <a:pos x="1" y="50"/>
                </a:cxn>
                <a:cxn ang="0">
                  <a:pos x="4" y="41"/>
                </a:cxn>
                <a:cxn ang="0">
                  <a:pos x="7" y="33"/>
                </a:cxn>
              </a:cxnLst>
              <a:rect l="0" t="0" r="r" b="b"/>
              <a:pathLst>
                <a:path w="62" h="82">
                  <a:moveTo>
                    <a:pt x="7" y="33"/>
                  </a:moveTo>
                  <a:lnTo>
                    <a:pt x="11" y="24"/>
                  </a:lnTo>
                  <a:lnTo>
                    <a:pt x="16" y="18"/>
                  </a:lnTo>
                  <a:lnTo>
                    <a:pt x="21" y="11"/>
                  </a:lnTo>
                  <a:lnTo>
                    <a:pt x="26" y="7"/>
                  </a:lnTo>
                  <a:lnTo>
                    <a:pt x="31" y="4"/>
                  </a:lnTo>
                  <a:lnTo>
                    <a:pt x="37" y="1"/>
                  </a:lnTo>
                  <a:lnTo>
                    <a:pt x="41" y="0"/>
                  </a:lnTo>
                  <a:lnTo>
                    <a:pt x="45" y="1"/>
                  </a:lnTo>
                  <a:lnTo>
                    <a:pt x="50" y="4"/>
                  </a:lnTo>
                  <a:lnTo>
                    <a:pt x="53" y="6"/>
                  </a:lnTo>
                  <a:lnTo>
                    <a:pt x="56" y="10"/>
                  </a:lnTo>
                  <a:lnTo>
                    <a:pt x="60" y="14"/>
                  </a:lnTo>
                  <a:lnTo>
                    <a:pt x="62" y="20"/>
                  </a:lnTo>
                  <a:lnTo>
                    <a:pt x="62" y="28"/>
                  </a:lnTo>
                  <a:lnTo>
                    <a:pt x="61" y="34"/>
                  </a:lnTo>
                  <a:lnTo>
                    <a:pt x="59" y="43"/>
                  </a:lnTo>
                  <a:lnTo>
                    <a:pt x="54" y="52"/>
                  </a:lnTo>
                  <a:lnTo>
                    <a:pt x="48" y="59"/>
                  </a:lnTo>
                  <a:lnTo>
                    <a:pt x="40" y="67"/>
                  </a:lnTo>
                  <a:lnTo>
                    <a:pt x="32" y="73"/>
                  </a:lnTo>
                  <a:lnTo>
                    <a:pt x="25" y="78"/>
                  </a:lnTo>
                  <a:lnTo>
                    <a:pt x="18" y="81"/>
                  </a:lnTo>
                  <a:lnTo>
                    <a:pt x="11" y="82"/>
                  </a:lnTo>
                  <a:lnTo>
                    <a:pt x="7" y="81"/>
                  </a:lnTo>
                  <a:lnTo>
                    <a:pt x="4" y="79"/>
                  </a:lnTo>
                  <a:lnTo>
                    <a:pt x="3" y="75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0" y="57"/>
                  </a:lnTo>
                  <a:lnTo>
                    <a:pt x="1" y="50"/>
                  </a:lnTo>
                  <a:lnTo>
                    <a:pt x="4" y="41"/>
                  </a:lnTo>
                  <a:lnTo>
                    <a:pt x="7" y="33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3818556" y="2121207"/>
              <a:ext cx="17158" cy="22878"/>
            </a:xfrm>
            <a:custGeom>
              <a:avLst/>
              <a:gdLst/>
              <a:ahLst/>
              <a:cxnLst>
                <a:cxn ang="0">
                  <a:pos x="7" y="33"/>
                </a:cxn>
                <a:cxn ang="0">
                  <a:pos x="11" y="24"/>
                </a:cxn>
                <a:cxn ang="0">
                  <a:pos x="16" y="18"/>
                </a:cxn>
                <a:cxn ang="0">
                  <a:pos x="21" y="11"/>
                </a:cxn>
                <a:cxn ang="0">
                  <a:pos x="26" y="7"/>
                </a:cxn>
                <a:cxn ang="0">
                  <a:pos x="31" y="4"/>
                </a:cxn>
                <a:cxn ang="0">
                  <a:pos x="37" y="1"/>
                </a:cxn>
                <a:cxn ang="0">
                  <a:pos x="41" y="0"/>
                </a:cxn>
                <a:cxn ang="0">
                  <a:pos x="45" y="1"/>
                </a:cxn>
                <a:cxn ang="0">
                  <a:pos x="50" y="4"/>
                </a:cxn>
                <a:cxn ang="0">
                  <a:pos x="53" y="6"/>
                </a:cxn>
                <a:cxn ang="0">
                  <a:pos x="56" y="10"/>
                </a:cxn>
                <a:cxn ang="0">
                  <a:pos x="60" y="14"/>
                </a:cxn>
                <a:cxn ang="0">
                  <a:pos x="62" y="20"/>
                </a:cxn>
                <a:cxn ang="0">
                  <a:pos x="62" y="28"/>
                </a:cxn>
                <a:cxn ang="0">
                  <a:pos x="61" y="34"/>
                </a:cxn>
                <a:cxn ang="0">
                  <a:pos x="59" y="43"/>
                </a:cxn>
                <a:cxn ang="0">
                  <a:pos x="54" y="52"/>
                </a:cxn>
                <a:cxn ang="0">
                  <a:pos x="48" y="59"/>
                </a:cxn>
                <a:cxn ang="0">
                  <a:pos x="40" y="67"/>
                </a:cxn>
                <a:cxn ang="0">
                  <a:pos x="32" y="73"/>
                </a:cxn>
                <a:cxn ang="0">
                  <a:pos x="25" y="78"/>
                </a:cxn>
                <a:cxn ang="0">
                  <a:pos x="18" y="81"/>
                </a:cxn>
                <a:cxn ang="0">
                  <a:pos x="11" y="82"/>
                </a:cxn>
                <a:cxn ang="0">
                  <a:pos x="7" y="81"/>
                </a:cxn>
                <a:cxn ang="0">
                  <a:pos x="4" y="79"/>
                </a:cxn>
                <a:cxn ang="0">
                  <a:pos x="3" y="75"/>
                </a:cxn>
                <a:cxn ang="0">
                  <a:pos x="0" y="70"/>
                </a:cxn>
                <a:cxn ang="0">
                  <a:pos x="0" y="64"/>
                </a:cxn>
                <a:cxn ang="0">
                  <a:pos x="0" y="57"/>
                </a:cxn>
                <a:cxn ang="0">
                  <a:pos x="1" y="50"/>
                </a:cxn>
                <a:cxn ang="0">
                  <a:pos x="4" y="41"/>
                </a:cxn>
                <a:cxn ang="0">
                  <a:pos x="7" y="33"/>
                </a:cxn>
                <a:cxn ang="0">
                  <a:pos x="7" y="33"/>
                </a:cxn>
                <a:cxn ang="0">
                  <a:pos x="7" y="33"/>
                </a:cxn>
              </a:cxnLst>
              <a:rect l="0" t="0" r="r" b="b"/>
              <a:pathLst>
                <a:path w="62" h="82">
                  <a:moveTo>
                    <a:pt x="7" y="33"/>
                  </a:moveTo>
                  <a:lnTo>
                    <a:pt x="11" y="24"/>
                  </a:lnTo>
                  <a:lnTo>
                    <a:pt x="16" y="18"/>
                  </a:lnTo>
                  <a:lnTo>
                    <a:pt x="21" y="11"/>
                  </a:lnTo>
                  <a:lnTo>
                    <a:pt x="26" y="7"/>
                  </a:lnTo>
                  <a:lnTo>
                    <a:pt x="31" y="4"/>
                  </a:lnTo>
                  <a:lnTo>
                    <a:pt x="37" y="1"/>
                  </a:lnTo>
                  <a:lnTo>
                    <a:pt x="41" y="0"/>
                  </a:lnTo>
                  <a:lnTo>
                    <a:pt x="45" y="1"/>
                  </a:lnTo>
                  <a:lnTo>
                    <a:pt x="50" y="4"/>
                  </a:lnTo>
                  <a:lnTo>
                    <a:pt x="53" y="6"/>
                  </a:lnTo>
                  <a:lnTo>
                    <a:pt x="56" y="10"/>
                  </a:lnTo>
                  <a:lnTo>
                    <a:pt x="60" y="14"/>
                  </a:lnTo>
                  <a:lnTo>
                    <a:pt x="62" y="20"/>
                  </a:lnTo>
                  <a:lnTo>
                    <a:pt x="62" y="28"/>
                  </a:lnTo>
                  <a:lnTo>
                    <a:pt x="61" y="34"/>
                  </a:lnTo>
                  <a:lnTo>
                    <a:pt x="59" y="43"/>
                  </a:lnTo>
                  <a:lnTo>
                    <a:pt x="54" y="52"/>
                  </a:lnTo>
                  <a:lnTo>
                    <a:pt x="48" y="59"/>
                  </a:lnTo>
                  <a:lnTo>
                    <a:pt x="40" y="67"/>
                  </a:lnTo>
                  <a:lnTo>
                    <a:pt x="32" y="73"/>
                  </a:lnTo>
                  <a:lnTo>
                    <a:pt x="25" y="78"/>
                  </a:lnTo>
                  <a:lnTo>
                    <a:pt x="18" y="81"/>
                  </a:lnTo>
                  <a:lnTo>
                    <a:pt x="11" y="82"/>
                  </a:lnTo>
                  <a:lnTo>
                    <a:pt x="7" y="81"/>
                  </a:lnTo>
                  <a:lnTo>
                    <a:pt x="4" y="79"/>
                  </a:lnTo>
                  <a:lnTo>
                    <a:pt x="3" y="75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0" y="57"/>
                  </a:lnTo>
                  <a:lnTo>
                    <a:pt x="1" y="50"/>
                  </a:lnTo>
                  <a:lnTo>
                    <a:pt x="4" y="41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3897483" y="2068589"/>
              <a:ext cx="14870" cy="24021"/>
            </a:xfrm>
            <a:custGeom>
              <a:avLst/>
              <a:gdLst/>
              <a:ahLst/>
              <a:cxnLst>
                <a:cxn ang="0">
                  <a:pos x="0" y="63"/>
                </a:cxn>
                <a:cxn ang="0">
                  <a:pos x="0" y="42"/>
                </a:cxn>
                <a:cxn ang="0">
                  <a:pos x="1" y="22"/>
                </a:cxn>
                <a:cxn ang="0">
                  <a:pos x="2" y="13"/>
                </a:cxn>
                <a:cxn ang="0">
                  <a:pos x="5" y="7"/>
                </a:cxn>
                <a:cxn ang="0">
                  <a:pos x="7" y="5"/>
                </a:cxn>
                <a:cxn ang="0">
                  <a:pos x="10" y="2"/>
                </a:cxn>
                <a:cxn ang="0">
                  <a:pos x="12" y="1"/>
                </a:cxn>
                <a:cxn ang="0">
                  <a:pos x="15" y="0"/>
                </a:cxn>
                <a:cxn ang="0">
                  <a:pos x="21" y="1"/>
                </a:cxn>
                <a:cxn ang="0">
                  <a:pos x="27" y="4"/>
                </a:cxn>
                <a:cxn ang="0">
                  <a:pos x="34" y="7"/>
                </a:cxn>
                <a:cxn ang="0">
                  <a:pos x="39" y="11"/>
                </a:cxn>
                <a:cxn ang="0">
                  <a:pos x="44" y="18"/>
                </a:cxn>
                <a:cxn ang="0">
                  <a:pos x="48" y="24"/>
                </a:cxn>
                <a:cxn ang="0">
                  <a:pos x="50" y="33"/>
                </a:cxn>
                <a:cxn ang="0">
                  <a:pos x="51" y="42"/>
                </a:cxn>
                <a:cxn ang="0">
                  <a:pos x="51" y="51"/>
                </a:cxn>
                <a:cxn ang="0">
                  <a:pos x="50" y="59"/>
                </a:cxn>
                <a:cxn ang="0">
                  <a:pos x="49" y="67"/>
                </a:cxn>
                <a:cxn ang="0">
                  <a:pos x="48" y="74"/>
                </a:cxn>
                <a:cxn ang="0">
                  <a:pos x="46" y="79"/>
                </a:cxn>
                <a:cxn ang="0">
                  <a:pos x="43" y="82"/>
                </a:cxn>
                <a:cxn ang="0">
                  <a:pos x="38" y="85"/>
                </a:cxn>
                <a:cxn ang="0">
                  <a:pos x="33" y="86"/>
                </a:cxn>
                <a:cxn ang="0">
                  <a:pos x="21" y="86"/>
                </a:cxn>
                <a:cxn ang="0">
                  <a:pos x="10" y="84"/>
                </a:cxn>
                <a:cxn ang="0">
                  <a:pos x="5" y="81"/>
                </a:cxn>
                <a:cxn ang="0">
                  <a:pos x="2" y="77"/>
                </a:cxn>
                <a:cxn ang="0">
                  <a:pos x="0" y="70"/>
                </a:cxn>
                <a:cxn ang="0">
                  <a:pos x="0" y="63"/>
                </a:cxn>
              </a:cxnLst>
              <a:rect l="0" t="0" r="r" b="b"/>
              <a:pathLst>
                <a:path w="51" h="86">
                  <a:moveTo>
                    <a:pt x="0" y="63"/>
                  </a:moveTo>
                  <a:lnTo>
                    <a:pt x="0" y="42"/>
                  </a:lnTo>
                  <a:lnTo>
                    <a:pt x="1" y="22"/>
                  </a:lnTo>
                  <a:lnTo>
                    <a:pt x="2" y="13"/>
                  </a:lnTo>
                  <a:lnTo>
                    <a:pt x="5" y="7"/>
                  </a:lnTo>
                  <a:lnTo>
                    <a:pt x="7" y="5"/>
                  </a:lnTo>
                  <a:lnTo>
                    <a:pt x="10" y="2"/>
                  </a:lnTo>
                  <a:lnTo>
                    <a:pt x="12" y="1"/>
                  </a:lnTo>
                  <a:lnTo>
                    <a:pt x="15" y="0"/>
                  </a:lnTo>
                  <a:lnTo>
                    <a:pt x="21" y="1"/>
                  </a:lnTo>
                  <a:lnTo>
                    <a:pt x="27" y="4"/>
                  </a:lnTo>
                  <a:lnTo>
                    <a:pt x="34" y="7"/>
                  </a:lnTo>
                  <a:lnTo>
                    <a:pt x="39" y="11"/>
                  </a:lnTo>
                  <a:lnTo>
                    <a:pt x="44" y="18"/>
                  </a:lnTo>
                  <a:lnTo>
                    <a:pt x="48" y="24"/>
                  </a:lnTo>
                  <a:lnTo>
                    <a:pt x="50" y="33"/>
                  </a:lnTo>
                  <a:lnTo>
                    <a:pt x="51" y="42"/>
                  </a:lnTo>
                  <a:lnTo>
                    <a:pt x="51" y="51"/>
                  </a:lnTo>
                  <a:lnTo>
                    <a:pt x="50" y="59"/>
                  </a:lnTo>
                  <a:lnTo>
                    <a:pt x="49" y="67"/>
                  </a:lnTo>
                  <a:lnTo>
                    <a:pt x="48" y="74"/>
                  </a:lnTo>
                  <a:lnTo>
                    <a:pt x="46" y="79"/>
                  </a:lnTo>
                  <a:lnTo>
                    <a:pt x="43" y="82"/>
                  </a:lnTo>
                  <a:lnTo>
                    <a:pt x="38" y="85"/>
                  </a:lnTo>
                  <a:lnTo>
                    <a:pt x="33" y="86"/>
                  </a:lnTo>
                  <a:lnTo>
                    <a:pt x="21" y="86"/>
                  </a:lnTo>
                  <a:lnTo>
                    <a:pt x="10" y="84"/>
                  </a:lnTo>
                  <a:lnTo>
                    <a:pt x="5" y="81"/>
                  </a:lnTo>
                  <a:lnTo>
                    <a:pt x="2" y="77"/>
                  </a:lnTo>
                  <a:lnTo>
                    <a:pt x="0" y="70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3897483" y="2068589"/>
              <a:ext cx="14870" cy="24021"/>
            </a:xfrm>
            <a:custGeom>
              <a:avLst/>
              <a:gdLst/>
              <a:ahLst/>
              <a:cxnLst>
                <a:cxn ang="0">
                  <a:pos x="0" y="63"/>
                </a:cxn>
                <a:cxn ang="0">
                  <a:pos x="0" y="42"/>
                </a:cxn>
                <a:cxn ang="0">
                  <a:pos x="1" y="22"/>
                </a:cxn>
                <a:cxn ang="0">
                  <a:pos x="2" y="13"/>
                </a:cxn>
                <a:cxn ang="0">
                  <a:pos x="5" y="7"/>
                </a:cxn>
                <a:cxn ang="0">
                  <a:pos x="7" y="5"/>
                </a:cxn>
                <a:cxn ang="0">
                  <a:pos x="10" y="2"/>
                </a:cxn>
                <a:cxn ang="0">
                  <a:pos x="12" y="1"/>
                </a:cxn>
                <a:cxn ang="0">
                  <a:pos x="15" y="0"/>
                </a:cxn>
                <a:cxn ang="0">
                  <a:pos x="21" y="1"/>
                </a:cxn>
                <a:cxn ang="0">
                  <a:pos x="27" y="4"/>
                </a:cxn>
                <a:cxn ang="0">
                  <a:pos x="34" y="7"/>
                </a:cxn>
                <a:cxn ang="0">
                  <a:pos x="39" y="11"/>
                </a:cxn>
                <a:cxn ang="0">
                  <a:pos x="44" y="18"/>
                </a:cxn>
                <a:cxn ang="0">
                  <a:pos x="48" y="24"/>
                </a:cxn>
                <a:cxn ang="0">
                  <a:pos x="50" y="33"/>
                </a:cxn>
                <a:cxn ang="0">
                  <a:pos x="51" y="42"/>
                </a:cxn>
                <a:cxn ang="0">
                  <a:pos x="51" y="51"/>
                </a:cxn>
                <a:cxn ang="0">
                  <a:pos x="50" y="59"/>
                </a:cxn>
                <a:cxn ang="0">
                  <a:pos x="49" y="67"/>
                </a:cxn>
                <a:cxn ang="0">
                  <a:pos x="48" y="74"/>
                </a:cxn>
                <a:cxn ang="0">
                  <a:pos x="46" y="79"/>
                </a:cxn>
                <a:cxn ang="0">
                  <a:pos x="43" y="82"/>
                </a:cxn>
                <a:cxn ang="0">
                  <a:pos x="38" y="85"/>
                </a:cxn>
                <a:cxn ang="0">
                  <a:pos x="33" y="86"/>
                </a:cxn>
                <a:cxn ang="0">
                  <a:pos x="21" y="86"/>
                </a:cxn>
                <a:cxn ang="0">
                  <a:pos x="10" y="84"/>
                </a:cxn>
                <a:cxn ang="0">
                  <a:pos x="5" y="81"/>
                </a:cxn>
                <a:cxn ang="0">
                  <a:pos x="2" y="77"/>
                </a:cxn>
                <a:cxn ang="0">
                  <a:pos x="0" y="70"/>
                </a:cxn>
                <a:cxn ang="0">
                  <a:pos x="0" y="63"/>
                </a:cxn>
                <a:cxn ang="0">
                  <a:pos x="0" y="63"/>
                </a:cxn>
                <a:cxn ang="0">
                  <a:pos x="0" y="63"/>
                </a:cxn>
              </a:cxnLst>
              <a:rect l="0" t="0" r="r" b="b"/>
              <a:pathLst>
                <a:path w="51" h="86">
                  <a:moveTo>
                    <a:pt x="0" y="63"/>
                  </a:moveTo>
                  <a:lnTo>
                    <a:pt x="0" y="42"/>
                  </a:lnTo>
                  <a:lnTo>
                    <a:pt x="1" y="22"/>
                  </a:lnTo>
                  <a:lnTo>
                    <a:pt x="2" y="13"/>
                  </a:lnTo>
                  <a:lnTo>
                    <a:pt x="5" y="7"/>
                  </a:lnTo>
                  <a:lnTo>
                    <a:pt x="7" y="5"/>
                  </a:lnTo>
                  <a:lnTo>
                    <a:pt x="10" y="2"/>
                  </a:lnTo>
                  <a:lnTo>
                    <a:pt x="12" y="1"/>
                  </a:lnTo>
                  <a:lnTo>
                    <a:pt x="15" y="0"/>
                  </a:lnTo>
                  <a:lnTo>
                    <a:pt x="21" y="1"/>
                  </a:lnTo>
                  <a:lnTo>
                    <a:pt x="27" y="4"/>
                  </a:lnTo>
                  <a:lnTo>
                    <a:pt x="34" y="7"/>
                  </a:lnTo>
                  <a:lnTo>
                    <a:pt x="39" y="11"/>
                  </a:lnTo>
                  <a:lnTo>
                    <a:pt x="44" y="18"/>
                  </a:lnTo>
                  <a:lnTo>
                    <a:pt x="48" y="24"/>
                  </a:lnTo>
                  <a:lnTo>
                    <a:pt x="50" y="33"/>
                  </a:lnTo>
                  <a:lnTo>
                    <a:pt x="51" y="42"/>
                  </a:lnTo>
                  <a:lnTo>
                    <a:pt x="51" y="51"/>
                  </a:lnTo>
                  <a:lnTo>
                    <a:pt x="50" y="59"/>
                  </a:lnTo>
                  <a:lnTo>
                    <a:pt x="49" y="67"/>
                  </a:lnTo>
                  <a:lnTo>
                    <a:pt x="48" y="74"/>
                  </a:lnTo>
                  <a:lnTo>
                    <a:pt x="46" y="79"/>
                  </a:lnTo>
                  <a:lnTo>
                    <a:pt x="43" y="82"/>
                  </a:lnTo>
                  <a:lnTo>
                    <a:pt x="38" y="85"/>
                  </a:lnTo>
                  <a:lnTo>
                    <a:pt x="33" y="86"/>
                  </a:lnTo>
                  <a:lnTo>
                    <a:pt x="21" y="86"/>
                  </a:lnTo>
                  <a:lnTo>
                    <a:pt x="10" y="84"/>
                  </a:lnTo>
                  <a:lnTo>
                    <a:pt x="5" y="81"/>
                  </a:lnTo>
                  <a:lnTo>
                    <a:pt x="2" y="77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3991281" y="2085747"/>
              <a:ext cx="49187" cy="20590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14" y="34"/>
                </a:cxn>
                <a:cxn ang="0">
                  <a:pos x="33" y="20"/>
                </a:cxn>
                <a:cxn ang="0">
                  <a:pos x="45" y="12"/>
                </a:cxn>
                <a:cxn ang="0">
                  <a:pos x="58" y="7"/>
                </a:cxn>
                <a:cxn ang="0">
                  <a:pos x="64" y="5"/>
                </a:cxn>
                <a:cxn ang="0">
                  <a:pos x="72" y="3"/>
                </a:cxn>
                <a:cxn ang="0">
                  <a:pos x="81" y="2"/>
                </a:cxn>
                <a:cxn ang="0">
                  <a:pos x="90" y="0"/>
                </a:cxn>
                <a:cxn ang="0">
                  <a:pos x="122" y="0"/>
                </a:cxn>
                <a:cxn ang="0">
                  <a:pos x="148" y="0"/>
                </a:cxn>
                <a:cxn ang="0">
                  <a:pos x="153" y="0"/>
                </a:cxn>
                <a:cxn ang="0">
                  <a:pos x="158" y="2"/>
                </a:cxn>
                <a:cxn ang="0">
                  <a:pos x="161" y="4"/>
                </a:cxn>
                <a:cxn ang="0">
                  <a:pos x="164" y="5"/>
                </a:cxn>
                <a:cxn ang="0">
                  <a:pos x="166" y="8"/>
                </a:cxn>
                <a:cxn ang="0">
                  <a:pos x="169" y="10"/>
                </a:cxn>
                <a:cxn ang="0">
                  <a:pos x="169" y="15"/>
                </a:cxn>
                <a:cxn ang="0">
                  <a:pos x="170" y="19"/>
                </a:cxn>
                <a:cxn ang="0">
                  <a:pos x="170" y="23"/>
                </a:cxn>
                <a:cxn ang="0">
                  <a:pos x="169" y="28"/>
                </a:cxn>
                <a:cxn ang="0">
                  <a:pos x="166" y="32"/>
                </a:cxn>
                <a:cxn ang="0">
                  <a:pos x="164" y="38"/>
                </a:cxn>
                <a:cxn ang="0">
                  <a:pos x="162" y="42"/>
                </a:cxn>
                <a:cxn ang="0">
                  <a:pos x="159" y="46"/>
                </a:cxn>
                <a:cxn ang="0">
                  <a:pos x="155" y="51"/>
                </a:cxn>
                <a:cxn ang="0">
                  <a:pos x="150" y="55"/>
                </a:cxn>
                <a:cxn ang="0">
                  <a:pos x="145" y="59"/>
                </a:cxn>
                <a:cxn ang="0">
                  <a:pos x="140" y="62"/>
                </a:cxn>
                <a:cxn ang="0">
                  <a:pos x="133" y="65"/>
                </a:cxn>
                <a:cxn ang="0">
                  <a:pos x="127" y="68"/>
                </a:cxn>
                <a:cxn ang="0">
                  <a:pos x="120" y="71"/>
                </a:cxn>
                <a:cxn ang="0">
                  <a:pos x="111" y="72"/>
                </a:cxn>
                <a:cxn ang="0">
                  <a:pos x="104" y="73"/>
                </a:cxn>
                <a:cxn ang="0">
                  <a:pos x="95" y="73"/>
                </a:cxn>
                <a:cxn ang="0">
                  <a:pos x="75" y="73"/>
                </a:cxn>
                <a:cxn ang="0">
                  <a:pos x="58" y="73"/>
                </a:cxn>
                <a:cxn ang="0">
                  <a:pos x="41" y="71"/>
                </a:cxn>
                <a:cxn ang="0">
                  <a:pos x="27" y="68"/>
                </a:cxn>
                <a:cxn ang="0">
                  <a:pos x="22" y="67"/>
                </a:cxn>
                <a:cxn ang="0">
                  <a:pos x="16" y="65"/>
                </a:cxn>
                <a:cxn ang="0">
                  <a:pos x="11" y="63"/>
                </a:cxn>
                <a:cxn ang="0">
                  <a:pos x="7" y="60"/>
                </a:cxn>
                <a:cxn ang="0">
                  <a:pos x="4" y="57"/>
                </a:cxn>
                <a:cxn ang="0">
                  <a:pos x="1" y="53"/>
                </a:cxn>
                <a:cxn ang="0">
                  <a:pos x="0" y="50"/>
                </a:cxn>
                <a:cxn ang="0">
                  <a:pos x="0" y="44"/>
                </a:cxn>
              </a:cxnLst>
              <a:rect l="0" t="0" r="r" b="b"/>
              <a:pathLst>
                <a:path w="170" h="73">
                  <a:moveTo>
                    <a:pt x="0" y="44"/>
                  </a:moveTo>
                  <a:lnTo>
                    <a:pt x="14" y="34"/>
                  </a:lnTo>
                  <a:lnTo>
                    <a:pt x="33" y="20"/>
                  </a:lnTo>
                  <a:lnTo>
                    <a:pt x="45" y="12"/>
                  </a:lnTo>
                  <a:lnTo>
                    <a:pt x="58" y="7"/>
                  </a:lnTo>
                  <a:lnTo>
                    <a:pt x="64" y="5"/>
                  </a:lnTo>
                  <a:lnTo>
                    <a:pt x="72" y="3"/>
                  </a:lnTo>
                  <a:lnTo>
                    <a:pt x="81" y="2"/>
                  </a:lnTo>
                  <a:lnTo>
                    <a:pt x="90" y="0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53" y="0"/>
                  </a:lnTo>
                  <a:lnTo>
                    <a:pt x="158" y="2"/>
                  </a:lnTo>
                  <a:lnTo>
                    <a:pt x="161" y="4"/>
                  </a:lnTo>
                  <a:lnTo>
                    <a:pt x="164" y="5"/>
                  </a:lnTo>
                  <a:lnTo>
                    <a:pt x="166" y="8"/>
                  </a:lnTo>
                  <a:lnTo>
                    <a:pt x="169" y="10"/>
                  </a:lnTo>
                  <a:lnTo>
                    <a:pt x="169" y="15"/>
                  </a:lnTo>
                  <a:lnTo>
                    <a:pt x="170" y="19"/>
                  </a:lnTo>
                  <a:lnTo>
                    <a:pt x="170" y="23"/>
                  </a:lnTo>
                  <a:lnTo>
                    <a:pt x="169" y="28"/>
                  </a:lnTo>
                  <a:lnTo>
                    <a:pt x="166" y="32"/>
                  </a:lnTo>
                  <a:lnTo>
                    <a:pt x="164" y="38"/>
                  </a:lnTo>
                  <a:lnTo>
                    <a:pt x="162" y="42"/>
                  </a:lnTo>
                  <a:lnTo>
                    <a:pt x="159" y="46"/>
                  </a:lnTo>
                  <a:lnTo>
                    <a:pt x="155" y="51"/>
                  </a:lnTo>
                  <a:lnTo>
                    <a:pt x="150" y="55"/>
                  </a:lnTo>
                  <a:lnTo>
                    <a:pt x="145" y="59"/>
                  </a:lnTo>
                  <a:lnTo>
                    <a:pt x="140" y="62"/>
                  </a:lnTo>
                  <a:lnTo>
                    <a:pt x="133" y="65"/>
                  </a:lnTo>
                  <a:lnTo>
                    <a:pt x="127" y="68"/>
                  </a:lnTo>
                  <a:lnTo>
                    <a:pt x="120" y="71"/>
                  </a:lnTo>
                  <a:lnTo>
                    <a:pt x="111" y="72"/>
                  </a:lnTo>
                  <a:lnTo>
                    <a:pt x="104" y="73"/>
                  </a:lnTo>
                  <a:lnTo>
                    <a:pt x="95" y="73"/>
                  </a:lnTo>
                  <a:lnTo>
                    <a:pt x="75" y="73"/>
                  </a:lnTo>
                  <a:lnTo>
                    <a:pt x="58" y="73"/>
                  </a:lnTo>
                  <a:lnTo>
                    <a:pt x="41" y="71"/>
                  </a:lnTo>
                  <a:lnTo>
                    <a:pt x="27" y="68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1" y="63"/>
                  </a:lnTo>
                  <a:lnTo>
                    <a:pt x="7" y="60"/>
                  </a:lnTo>
                  <a:lnTo>
                    <a:pt x="4" y="57"/>
                  </a:lnTo>
                  <a:lnTo>
                    <a:pt x="1" y="53"/>
                  </a:lnTo>
                  <a:lnTo>
                    <a:pt x="0" y="5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09" name="Freeform 85"/>
            <p:cNvSpPr>
              <a:spLocks/>
            </p:cNvSpPr>
            <p:nvPr/>
          </p:nvSpPr>
          <p:spPr bwMode="auto">
            <a:xfrm>
              <a:off x="3991281" y="2085747"/>
              <a:ext cx="49187" cy="20590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14" y="34"/>
                </a:cxn>
                <a:cxn ang="0">
                  <a:pos x="33" y="20"/>
                </a:cxn>
                <a:cxn ang="0">
                  <a:pos x="45" y="12"/>
                </a:cxn>
                <a:cxn ang="0">
                  <a:pos x="58" y="7"/>
                </a:cxn>
                <a:cxn ang="0">
                  <a:pos x="64" y="5"/>
                </a:cxn>
                <a:cxn ang="0">
                  <a:pos x="72" y="3"/>
                </a:cxn>
                <a:cxn ang="0">
                  <a:pos x="81" y="2"/>
                </a:cxn>
                <a:cxn ang="0">
                  <a:pos x="90" y="0"/>
                </a:cxn>
                <a:cxn ang="0">
                  <a:pos x="122" y="0"/>
                </a:cxn>
                <a:cxn ang="0">
                  <a:pos x="148" y="0"/>
                </a:cxn>
                <a:cxn ang="0">
                  <a:pos x="153" y="0"/>
                </a:cxn>
                <a:cxn ang="0">
                  <a:pos x="158" y="2"/>
                </a:cxn>
                <a:cxn ang="0">
                  <a:pos x="161" y="4"/>
                </a:cxn>
                <a:cxn ang="0">
                  <a:pos x="164" y="5"/>
                </a:cxn>
                <a:cxn ang="0">
                  <a:pos x="166" y="8"/>
                </a:cxn>
                <a:cxn ang="0">
                  <a:pos x="169" y="10"/>
                </a:cxn>
                <a:cxn ang="0">
                  <a:pos x="169" y="15"/>
                </a:cxn>
                <a:cxn ang="0">
                  <a:pos x="170" y="19"/>
                </a:cxn>
                <a:cxn ang="0">
                  <a:pos x="170" y="23"/>
                </a:cxn>
                <a:cxn ang="0">
                  <a:pos x="169" y="28"/>
                </a:cxn>
                <a:cxn ang="0">
                  <a:pos x="166" y="32"/>
                </a:cxn>
                <a:cxn ang="0">
                  <a:pos x="164" y="38"/>
                </a:cxn>
                <a:cxn ang="0">
                  <a:pos x="162" y="42"/>
                </a:cxn>
                <a:cxn ang="0">
                  <a:pos x="159" y="46"/>
                </a:cxn>
                <a:cxn ang="0">
                  <a:pos x="155" y="51"/>
                </a:cxn>
                <a:cxn ang="0">
                  <a:pos x="150" y="55"/>
                </a:cxn>
                <a:cxn ang="0">
                  <a:pos x="145" y="59"/>
                </a:cxn>
                <a:cxn ang="0">
                  <a:pos x="140" y="62"/>
                </a:cxn>
                <a:cxn ang="0">
                  <a:pos x="133" y="65"/>
                </a:cxn>
                <a:cxn ang="0">
                  <a:pos x="127" y="68"/>
                </a:cxn>
                <a:cxn ang="0">
                  <a:pos x="120" y="71"/>
                </a:cxn>
                <a:cxn ang="0">
                  <a:pos x="111" y="72"/>
                </a:cxn>
                <a:cxn ang="0">
                  <a:pos x="104" y="73"/>
                </a:cxn>
                <a:cxn ang="0">
                  <a:pos x="95" y="73"/>
                </a:cxn>
                <a:cxn ang="0">
                  <a:pos x="75" y="73"/>
                </a:cxn>
                <a:cxn ang="0">
                  <a:pos x="58" y="73"/>
                </a:cxn>
                <a:cxn ang="0">
                  <a:pos x="41" y="71"/>
                </a:cxn>
                <a:cxn ang="0">
                  <a:pos x="27" y="68"/>
                </a:cxn>
                <a:cxn ang="0">
                  <a:pos x="22" y="67"/>
                </a:cxn>
                <a:cxn ang="0">
                  <a:pos x="16" y="65"/>
                </a:cxn>
                <a:cxn ang="0">
                  <a:pos x="11" y="63"/>
                </a:cxn>
                <a:cxn ang="0">
                  <a:pos x="7" y="60"/>
                </a:cxn>
                <a:cxn ang="0">
                  <a:pos x="4" y="57"/>
                </a:cxn>
                <a:cxn ang="0">
                  <a:pos x="1" y="53"/>
                </a:cxn>
                <a:cxn ang="0">
                  <a:pos x="0" y="50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0" y="44"/>
                </a:cxn>
              </a:cxnLst>
              <a:rect l="0" t="0" r="r" b="b"/>
              <a:pathLst>
                <a:path w="170" h="73">
                  <a:moveTo>
                    <a:pt x="0" y="44"/>
                  </a:moveTo>
                  <a:lnTo>
                    <a:pt x="14" y="34"/>
                  </a:lnTo>
                  <a:lnTo>
                    <a:pt x="33" y="20"/>
                  </a:lnTo>
                  <a:lnTo>
                    <a:pt x="45" y="12"/>
                  </a:lnTo>
                  <a:lnTo>
                    <a:pt x="58" y="7"/>
                  </a:lnTo>
                  <a:lnTo>
                    <a:pt x="64" y="5"/>
                  </a:lnTo>
                  <a:lnTo>
                    <a:pt x="72" y="3"/>
                  </a:lnTo>
                  <a:lnTo>
                    <a:pt x="81" y="2"/>
                  </a:lnTo>
                  <a:lnTo>
                    <a:pt x="90" y="0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53" y="0"/>
                  </a:lnTo>
                  <a:lnTo>
                    <a:pt x="158" y="2"/>
                  </a:lnTo>
                  <a:lnTo>
                    <a:pt x="161" y="4"/>
                  </a:lnTo>
                  <a:lnTo>
                    <a:pt x="164" y="5"/>
                  </a:lnTo>
                  <a:lnTo>
                    <a:pt x="166" y="8"/>
                  </a:lnTo>
                  <a:lnTo>
                    <a:pt x="169" y="10"/>
                  </a:lnTo>
                  <a:lnTo>
                    <a:pt x="169" y="15"/>
                  </a:lnTo>
                  <a:lnTo>
                    <a:pt x="170" y="19"/>
                  </a:lnTo>
                  <a:lnTo>
                    <a:pt x="170" y="23"/>
                  </a:lnTo>
                  <a:lnTo>
                    <a:pt x="169" y="28"/>
                  </a:lnTo>
                  <a:lnTo>
                    <a:pt x="166" y="32"/>
                  </a:lnTo>
                  <a:lnTo>
                    <a:pt x="164" y="38"/>
                  </a:lnTo>
                  <a:lnTo>
                    <a:pt x="162" y="42"/>
                  </a:lnTo>
                  <a:lnTo>
                    <a:pt x="159" y="46"/>
                  </a:lnTo>
                  <a:lnTo>
                    <a:pt x="155" y="51"/>
                  </a:lnTo>
                  <a:lnTo>
                    <a:pt x="150" y="55"/>
                  </a:lnTo>
                  <a:lnTo>
                    <a:pt x="145" y="59"/>
                  </a:lnTo>
                  <a:lnTo>
                    <a:pt x="140" y="62"/>
                  </a:lnTo>
                  <a:lnTo>
                    <a:pt x="133" y="65"/>
                  </a:lnTo>
                  <a:lnTo>
                    <a:pt x="127" y="68"/>
                  </a:lnTo>
                  <a:lnTo>
                    <a:pt x="120" y="71"/>
                  </a:lnTo>
                  <a:lnTo>
                    <a:pt x="111" y="72"/>
                  </a:lnTo>
                  <a:lnTo>
                    <a:pt x="104" y="73"/>
                  </a:lnTo>
                  <a:lnTo>
                    <a:pt x="95" y="73"/>
                  </a:lnTo>
                  <a:lnTo>
                    <a:pt x="75" y="73"/>
                  </a:lnTo>
                  <a:lnTo>
                    <a:pt x="58" y="73"/>
                  </a:lnTo>
                  <a:lnTo>
                    <a:pt x="41" y="71"/>
                  </a:lnTo>
                  <a:lnTo>
                    <a:pt x="27" y="68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1" y="63"/>
                  </a:lnTo>
                  <a:lnTo>
                    <a:pt x="7" y="60"/>
                  </a:lnTo>
                  <a:lnTo>
                    <a:pt x="4" y="57"/>
                  </a:lnTo>
                  <a:lnTo>
                    <a:pt x="1" y="53"/>
                  </a:lnTo>
                  <a:lnTo>
                    <a:pt x="0" y="50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10" name="Freeform 86"/>
            <p:cNvSpPr>
              <a:spLocks/>
            </p:cNvSpPr>
            <p:nvPr/>
          </p:nvSpPr>
          <p:spPr bwMode="auto">
            <a:xfrm>
              <a:off x="3921504" y="2054863"/>
              <a:ext cx="77784" cy="41180"/>
            </a:xfrm>
            <a:custGeom>
              <a:avLst/>
              <a:gdLst/>
              <a:ahLst/>
              <a:cxnLst>
                <a:cxn ang="0">
                  <a:pos x="81" y="16"/>
                </a:cxn>
                <a:cxn ang="0">
                  <a:pos x="54" y="21"/>
                </a:cxn>
                <a:cxn ang="0">
                  <a:pos x="37" y="26"/>
                </a:cxn>
                <a:cxn ang="0">
                  <a:pos x="23" y="34"/>
                </a:cxn>
                <a:cxn ang="0">
                  <a:pos x="12" y="43"/>
                </a:cxn>
                <a:cxn ang="0">
                  <a:pos x="4" y="55"/>
                </a:cxn>
                <a:cxn ang="0">
                  <a:pos x="1" y="69"/>
                </a:cxn>
                <a:cxn ang="0">
                  <a:pos x="0" y="81"/>
                </a:cxn>
                <a:cxn ang="0">
                  <a:pos x="3" y="90"/>
                </a:cxn>
                <a:cxn ang="0">
                  <a:pos x="11" y="101"/>
                </a:cxn>
                <a:cxn ang="0">
                  <a:pos x="27" y="114"/>
                </a:cxn>
                <a:cxn ang="0">
                  <a:pos x="49" y="125"/>
                </a:cxn>
                <a:cxn ang="0">
                  <a:pos x="88" y="136"/>
                </a:cxn>
                <a:cxn ang="0">
                  <a:pos x="136" y="144"/>
                </a:cxn>
                <a:cxn ang="0">
                  <a:pos x="160" y="144"/>
                </a:cxn>
                <a:cxn ang="0">
                  <a:pos x="173" y="139"/>
                </a:cxn>
                <a:cxn ang="0">
                  <a:pos x="202" y="125"/>
                </a:cxn>
                <a:cxn ang="0">
                  <a:pos x="232" y="106"/>
                </a:cxn>
                <a:cxn ang="0">
                  <a:pos x="250" y="92"/>
                </a:cxn>
                <a:cxn ang="0">
                  <a:pos x="264" y="78"/>
                </a:cxn>
                <a:cxn ang="0">
                  <a:pos x="272" y="65"/>
                </a:cxn>
                <a:cxn ang="0">
                  <a:pos x="273" y="53"/>
                </a:cxn>
                <a:cxn ang="0">
                  <a:pos x="269" y="41"/>
                </a:cxn>
                <a:cxn ang="0">
                  <a:pos x="258" y="25"/>
                </a:cxn>
                <a:cxn ang="0">
                  <a:pos x="237" y="10"/>
                </a:cxn>
                <a:cxn ang="0">
                  <a:pos x="217" y="1"/>
                </a:cxn>
                <a:cxn ang="0">
                  <a:pos x="203" y="0"/>
                </a:cxn>
                <a:cxn ang="0">
                  <a:pos x="192" y="2"/>
                </a:cxn>
                <a:cxn ang="0">
                  <a:pos x="178" y="10"/>
                </a:cxn>
                <a:cxn ang="0">
                  <a:pos x="162" y="21"/>
                </a:cxn>
                <a:cxn ang="0">
                  <a:pos x="151" y="27"/>
                </a:cxn>
                <a:cxn ang="0">
                  <a:pos x="141" y="31"/>
                </a:cxn>
                <a:cxn ang="0">
                  <a:pos x="133" y="30"/>
                </a:cxn>
                <a:cxn ang="0">
                  <a:pos x="124" y="25"/>
                </a:cxn>
                <a:cxn ang="0">
                  <a:pos x="114" y="20"/>
                </a:cxn>
                <a:cxn ang="0">
                  <a:pos x="105" y="15"/>
                </a:cxn>
              </a:cxnLst>
              <a:rect l="0" t="0" r="r" b="b"/>
              <a:pathLst>
                <a:path w="273" h="144">
                  <a:moveTo>
                    <a:pt x="101" y="15"/>
                  </a:moveTo>
                  <a:lnTo>
                    <a:pt x="81" y="16"/>
                  </a:lnTo>
                  <a:lnTo>
                    <a:pt x="63" y="19"/>
                  </a:lnTo>
                  <a:lnTo>
                    <a:pt x="54" y="21"/>
                  </a:lnTo>
                  <a:lnTo>
                    <a:pt x="45" y="23"/>
                  </a:lnTo>
                  <a:lnTo>
                    <a:pt x="37" y="26"/>
                  </a:lnTo>
                  <a:lnTo>
                    <a:pt x="30" y="30"/>
                  </a:lnTo>
                  <a:lnTo>
                    <a:pt x="23" y="34"/>
                  </a:lnTo>
                  <a:lnTo>
                    <a:pt x="18" y="38"/>
                  </a:lnTo>
                  <a:lnTo>
                    <a:pt x="12" y="43"/>
                  </a:lnTo>
                  <a:lnTo>
                    <a:pt x="8" y="49"/>
                  </a:lnTo>
                  <a:lnTo>
                    <a:pt x="4" y="55"/>
                  </a:lnTo>
                  <a:lnTo>
                    <a:pt x="2" y="61"/>
                  </a:lnTo>
                  <a:lnTo>
                    <a:pt x="1" y="69"/>
                  </a:lnTo>
                  <a:lnTo>
                    <a:pt x="0" y="77"/>
                  </a:lnTo>
                  <a:lnTo>
                    <a:pt x="0" y="81"/>
                  </a:lnTo>
                  <a:lnTo>
                    <a:pt x="1" y="86"/>
                  </a:lnTo>
                  <a:lnTo>
                    <a:pt x="3" y="90"/>
                  </a:lnTo>
                  <a:lnTo>
                    <a:pt x="6" y="94"/>
                  </a:lnTo>
                  <a:lnTo>
                    <a:pt x="11" y="101"/>
                  </a:lnTo>
                  <a:lnTo>
                    <a:pt x="19" y="109"/>
                  </a:lnTo>
                  <a:lnTo>
                    <a:pt x="27" y="114"/>
                  </a:lnTo>
                  <a:lnTo>
                    <a:pt x="38" y="119"/>
                  </a:lnTo>
                  <a:lnTo>
                    <a:pt x="49" y="125"/>
                  </a:lnTo>
                  <a:lnTo>
                    <a:pt x="63" y="129"/>
                  </a:lnTo>
                  <a:lnTo>
                    <a:pt x="88" y="136"/>
                  </a:lnTo>
                  <a:lnTo>
                    <a:pt x="113" y="140"/>
                  </a:lnTo>
                  <a:lnTo>
                    <a:pt x="136" y="144"/>
                  </a:lnTo>
                  <a:lnTo>
                    <a:pt x="155" y="144"/>
                  </a:lnTo>
                  <a:lnTo>
                    <a:pt x="160" y="144"/>
                  </a:lnTo>
                  <a:lnTo>
                    <a:pt x="166" y="141"/>
                  </a:lnTo>
                  <a:lnTo>
                    <a:pt x="173" y="139"/>
                  </a:lnTo>
                  <a:lnTo>
                    <a:pt x="182" y="135"/>
                  </a:lnTo>
                  <a:lnTo>
                    <a:pt x="202" y="125"/>
                  </a:lnTo>
                  <a:lnTo>
                    <a:pt x="222" y="113"/>
                  </a:lnTo>
                  <a:lnTo>
                    <a:pt x="232" y="106"/>
                  </a:lnTo>
                  <a:lnTo>
                    <a:pt x="241" y="100"/>
                  </a:lnTo>
                  <a:lnTo>
                    <a:pt x="250" y="92"/>
                  </a:lnTo>
                  <a:lnTo>
                    <a:pt x="258" y="86"/>
                  </a:lnTo>
                  <a:lnTo>
                    <a:pt x="264" y="78"/>
                  </a:lnTo>
                  <a:lnTo>
                    <a:pt x="270" y="71"/>
                  </a:lnTo>
                  <a:lnTo>
                    <a:pt x="272" y="65"/>
                  </a:lnTo>
                  <a:lnTo>
                    <a:pt x="273" y="59"/>
                  </a:lnTo>
                  <a:lnTo>
                    <a:pt x="273" y="53"/>
                  </a:lnTo>
                  <a:lnTo>
                    <a:pt x="272" y="47"/>
                  </a:lnTo>
                  <a:lnTo>
                    <a:pt x="269" y="41"/>
                  </a:lnTo>
                  <a:lnTo>
                    <a:pt x="266" y="35"/>
                  </a:lnTo>
                  <a:lnTo>
                    <a:pt x="258" y="25"/>
                  </a:lnTo>
                  <a:lnTo>
                    <a:pt x="248" y="16"/>
                  </a:lnTo>
                  <a:lnTo>
                    <a:pt x="237" y="10"/>
                  </a:lnTo>
                  <a:lnTo>
                    <a:pt x="227" y="4"/>
                  </a:lnTo>
                  <a:lnTo>
                    <a:pt x="217" y="1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196" y="1"/>
                  </a:lnTo>
                  <a:lnTo>
                    <a:pt x="192" y="2"/>
                  </a:lnTo>
                  <a:lnTo>
                    <a:pt x="186" y="4"/>
                  </a:lnTo>
                  <a:lnTo>
                    <a:pt x="178" y="10"/>
                  </a:lnTo>
                  <a:lnTo>
                    <a:pt x="170" y="15"/>
                  </a:lnTo>
                  <a:lnTo>
                    <a:pt x="162" y="21"/>
                  </a:lnTo>
                  <a:lnTo>
                    <a:pt x="155" y="25"/>
                  </a:lnTo>
                  <a:lnTo>
                    <a:pt x="151" y="27"/>
                  </a:lnTo>
                  <a:lnTo>
                    <a:pt x="147" y="30"/>
                  </a:lnTo>
                  <a:lnTo>
                    <a:pt x="141" y="31"/>
                  </a:lnTo>
                  <a:lnTo>
                    <a:pt x="137" y="31"/>
                  </a:lnTo>
                  <a:lnTo>
                    <a:pt x="133" y="30"/>
                  </a:lnTo>
                  <a:lnTo>
                    <a:pt x="128" y="28"/>
                  </a:lnTo>
                  <a:lnTo>
                    <a:pt x="124" y="25"/>
                  </a:lnTo>
                  <a:lnTo>
                    <a:pt x="118" y="23"/>
                  </a:lnTo>
                  <a:lnTo>
                    <a:pt x="114" y="20"/>
                  </a:lnTo>
                  <a:lnTo>
                    <a:pt x="110" y="18"/>
                  </a:lnTo>
                  <a:lnTo>
                    <a:pt x="105" y="15"/>
                  </a:lnTo>
                  <a:lnTo>
                    <a:pt x="101" y="15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11" name="Freeform 87"/>
            <p:cNvSpPr>
              <a:spLocks/>
            </p:cNvSpPr>
            <p:nvPr/>
          </p:nvSpPr>
          <p:spPr bwMode="auto">
            <a:xfrm>
              <a:off x="3921504" y="2054863"/>
              <a:ext cx="77784" cy="41180"/>
            </a:xfrm>
            <a:custGeom>
              <a:avLst/>
              <a:gdLst/>
              <a:ahLst/>
              <a:cxnLst>
                <a:cxn ang="0">
                  <a:pos x="81" y="16"/>
                </a:cxn>
                <a:cxn ang="0">
                  <a:pos x="54" y="21"/>
                </a:cxn>
                <a:cxn ang="0">
                  <a:pos x="37" y="26"/>
                </a:cxn>
                <a:cxn ang="0">
                  <a:pos x="23" y="34"/>
                </a:cxn>
                <a:cxn ang="0">
                  <a:pos x="12" y="43"/>
                </a:cxn>
                <a:cxn ang="0">
                  <a:pos x="4" y="55"/>
                </a:cxn>
                <a:cxn ang="0">
                  <a:pos x="1" y="69"/>
                </a:cxn>
                <a:cxn ang="0">
                  <a:pos x="0" y="81"/>
                </a:cxn>
                <a:cxn ang="0">
                  <a:pos x="3" y="90"/>
                </a:cxn>
                <a:cxn ang="0">
                  <a:pos x="11" y="101"/>
                </a:cxn>
                <a:cxn ang="0">
                  <a:pos x="27" y="114"/>
                </a:cxn>
                <a:cxn ang="0">
                  <a:pos x="49" y="125"/>
                </a:cxn>
                <a:cxn ang="0">
                  <a:pos x="88" y="136"/>
                </a:cxn>
                <a:cxn ang="0">
                  <a:pos x="136" y="144"/>
                </a:cxn>
                <a:cxn ang="0">
                  <a:pos x="160" y="144"/>
                </a:cxn>
                <a:cxn ang="0">
                  <a:pos x="173" y="139"/>
                </a:cxn>
                <a:cxn ang="0">
                  <a:pos x="202" y="125"/>
                </a:cxn>
                <a:cxn ang="0">
                  <a:pos x="232" y="106"/>
                </a:cxn>
                <a:cxn ang="0">
                  <a:pos x="250" y="92"/>
                </a:cxn>
                <a:cxn ang="0">
                  <a:pos x="264" y="78"/>
                </a:cxn>
                <a:cxn ang="0">
                  <a:pos x="272" y="65"/>
                </a:cxn>
                <a:cxn ang="0">
                  <a:pos x="273" y="53"/>
                </a:cxn>
                <a:cxn ang="0">
                  <a:pos x="269" y="41"/>
                </a:cxn>
                <a:cxn ang="0">
                  <a:pos x="258" y="25"/>
                </a:cxn>
                <a:cxn ang="0">
                  <a:pos x="237" y="10"/>
                </a:cxn>
                <a:cxn ang="0">
                  <a:pos x="217" y="1"/>
                </a:cxn>
                <a:cxn ang="0">
                  <a:pos x="203" y="0"/>
                </a:cxn>
                <a:cxn ang="0">
                  <a:pos x="192" y="2"/>
                </a:cxn>
                <a:cxn ang="0">
                  <a:pos x="178" y="10"/>
                </a:cxn>
                <a:cxn ang="0">
                  <a:pos x="162" y="21"/>
                </a:cxn>
                <a:cxn ang="0">
                  <a:pos x="151" y="27"/>
                </a:cxn>
                <a:cxn ang="0">
                  <a:pos x="141" y="31"/>
                </a:cxn>
                <a:cxn ang="0">
                  <a:pos x="133" y="30"/>
                </a:cxn>
                <a:cxn ang="0">
                  <a:pos x="124" y="25"/>
                </a:cxn>
                <a:cxn ang="0">
                  <a:pos x="114" y="20"/>
                </a:cxn>
                <a:cxn ang="0">
                  <a:pos x="105" y="15"/>
                </a:cxn>
                <a:cxn ang="0">
                  <a:pos x="101" y="15"/>
                </a:cxn>
              </a:cxnLst>
              <a:rect l="0" t="0" r="r" b="b"/>
              <a:pathLst>
                <a:path w="273" h="144">
                  <a:moveTo>
                    <a:pt x="101" y="15"/>
                  </a:moveTo>
                  <a:lnTo>
                    <a:pt x="81" y="16"/>
                  </a:lnTo>
                  <a:lnTo>
                    <a:pt x="63" y="19"/>
                  </a:lnTo>
                  <a:lnTo>
                    <a:pt x="54" y="21"/>
                  </a:lnTo>
                  <a:lnTo>
                    <a:pt x="45" y="23"/>
                  </a:lnTo>
                  <a:lnTo>
                    <a:pt x="37" y="26"/>
                  </a:lnTo>
                  <a:lnTo>
                    <a:pt x="30" y="30"/>
                  </a:lnTo>
                  <a:lnTo>
                    <a:pt x="23" y="34"/>
                  </a:lnTo>
                  <a:lnTo>
                    <a:pt x="18" y="38"/>
                  </a:lnTo>
                  <a:lnTo>
                    <a:pt x="12" y="43"/>
                  </a:lnTo>
                  <a:lnTo>
                    <a:pt x="8" y="49"/>
                  </a:lnTo>
                  <a:lnTo>
                    <a:pt x="4" y="55"/>
                  </a:lnTo>
                  <a:lnTo>
                    <a:pt x="2" y="61"/>
                  </a:lnTo>
                  <a:lnTo>
                    <a:pt x="1" y="69"/>
                  </a:lnTo>
                  <a:lnTo>
                    <a:pt x="0" y="77"/>
                  </a:lnTo>
                  <a:lnTo>
                    <a:pt x="0" y="81"/>
                  </a:lnTo>
                  <a:lnTo>
                    <a:pt x="1" y="86"/>
                  </a:lnTo>
                  <a:lnTo>
                    <a:pt x="3" y="90"/>
                  </a:lnTo>
                  <a:lnTo>
                    <a:pt x="6" y="94"/>
                  </a:lnTo>
                  <a:lnTo>
                    <a:pt x="11" y="101"/>
                  </a:lnTo>
                  <a:lnTo>
                    <a:pt x="19" y="109"/>
                  </a:lnTo>
                  <a:lnTo>
                    <a:pt x="27" y="114"/>
                  </a:lnTo>
                  <a:lnTo>
                    <a:pt x="38" y="119"/>
                  </a:lnTo>
                  <a:lnTo>
                    <a:pt x="49" y="125"/>
                  </a:lnTo>
                  <a:lnTo>
                    <a:pt x="63" y="129"/>
                  </a:lnTo>
                  <a:lnTo>
                    <a:pt x="88" y="136"/>
                  </a:lnTo>
                  <a:lnTo>
                    <a:pt x="113" y="140"/>
                  </a:lnTo>
                  <a:lnTo>
                    <a:pt x="136" y="144"/>
                  </a:lnTo>
                  <a:lnTo>
                    <a:pt x="155" y="144"/>
                  </a:lnTo>
                  <a:lnTo>
                    <a:pt x="160" y="144"/>
                  </a:lnTo>
                  <a:lnTo>
                    <a:pt x="166" y="141"/>
                  </a:lnTo>
                  <a:lnTo>
                    <a:pt x="173" y="139"/>
                  </a:lnTo>
                  <a:lnTo>
                    <a:pt x="182" y="135"/>
                  </a:lnTo>
                  <a:lnTo>
                    <a:pt x="202" y="125"/>
                  </a:lnTo>
                  <a:lnTo>
                    <a:pt x="222" y="113"/>
                  </a:lnTo>
                  <a:lnTo>
                    <a:pt x="232" y="106"/>
                  </a:lnTo>
                  <a:lnTo>
                    <a:pt x="241" y="100"/>
                  </a:lnTo>
                  <a:lnTo>
                    <a:pt x="250" y="92"/>
                  </a:lnTo>
                  <a:lnTo>
                    <a:pt x="258" y="86"/>
                  </a:lnTo>
                  <a:lnTo>
                    <a:pt x="264" y="78"/>
                  </a:lnTo>
                  <a:lnTo>
                    <a:pt x="270" y="71"/>
                  </a:lnTo>
                  <a:lnTo>
                    <a:pt x="272" y="65"/>
                  </a:lnTo>
                  <a:lnTo>
                    <a:pt x="273" y="59"/>
                  </a:lnTo>
                  <a:lnTo>
                    <a:pt x="273" y="53"/>
                  </a:lnTo>
                  <a:lnTo>
                    <a:pt x="272" y="47"/>
                  </a:lnTo>
                  <a:lnTo>
                    <a:pt x="269" y="41"/>
                  </a:lnTo>
                  <a:lnTo>
                    <a:pt x="266" y="35"/>
                  </a:lnTo>
                  <a:lnTo>
                    <a:pt x="258" y="25"/>
                  </a:lnTo>
                  <a:lnTo>
                    <a:pt x="248" y="16"/>
                  </a:lnTo>
                  <a:lnTo>
                    <a:pt x="237" y="10"/>
                  </a:lnTo>
                  <a:lnTo>
                    <a:pt x="227" y="4"/>
                  </a:lnTo>
                  <a:lnTo>
                    <a:pt x="217" y="1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196" y="1"/>
                  </a:lnTo>
                  <a:lnTo>
                    <a:pt x="192" y="2"/>
                  </a:lnTo>
                  <a:lnTo>
                    <a:pt x="186" y="4"/>
                  </a:lnTo>
                  <a:lnTo>
                    <a:pt x="178" y="10"/>
                  </a:lnTo>
                  <a:lnTo>
                    <a:pt x="170" y="15"/>
                  </a:lnTo>
                  <a:lnTo>
                    <a:pt x="162" y="21"/>
                  </a:lnTo>
                  <a:lnTo>
                    <a:pt x="155" y="25"/>
                  </a:lnTo>
                  <a:lnTo>
                    <a:pt x="151" y="27"/>
                  </a:lnTo>
                  <a:lnTo>
                    <a:pt x="147" y="30"/>
                  </a:lnTo>
                  <a:lnTo>
                    <a:pt x="141" y="31"/>
                  </a:lnTo>
                  <a:lnTo>
                    <a:pt x="137" y="31"/>
                  </a:lnTo>
                  <a:lnTo>
                    <a:pt x="133" y="30"/>
                  </a:lnTo>
                  <a:lnTo>
                    <a:pt x="128" y="28"/>
                  </a:lnTo>
                  <a:lnTo>
                    <a:pt x="124" y="25"/>
                  </a:lnTo>
                  <a:lnTo>
                    <a:pt x="118" y="23"/>
                  </a:lnTo>
                  <a:lnTo>
                    <a:pt x="114" y="20"/>
                  </a:lnTo>
                  <a:lnTo>
                    <a:pt x="110" y="18"/>
                  </a:lnTo>
                  <a:lnTo>
                    <a:pt x="105" y="15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101" y="15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12" name="Freeform 88"/>
            <p:cNvSpPr>
              <a:spLocks/>
            </p:cNvSpPr>
            <p:nvPr/>
          </p:nvSpPr>
          <p:spPr bwMode="auto">
            <a:xfrm>
              <a:off x="3924936" y="2015971"/>
              <a:ext cx="35460" cy="35460"/>
            </a:xfrm>
            <a:custGeom>
              <a:avLst/>
              <a:gdLst/>
              <a:ahLst/>
              <a:cxnLst>
                <a:cxn ang="0">
                  <a:pos x="0" y="78"/>
                </a:cxn>
                <a:cxn ang="0">
                  <a:pos x="0" y="87"/>
                </a:cxn>
                <a:cxn ang="0">
                  <a:pos x="3" y="94"/>
                </a:cxn>
                <a:cxn ang="0">
                  <a:pos x="8" y="102"/>
                </a:cxn>
                <a:cxn ang="0">
                  <a:pos x="13" y="109"/>
                </a:cxn>
                <a:cxn ang="0">
                  <a:pos x="19" y="114"/>
                </a:cxn>
                <a:cxn ang="0">
                  <a:pos x="24" y="119"/>
                </a:cxn>
                <a:cxn ang="0">
                  <a:pos x="31" y="121"/>
                </a:cxn>
                <a:cxn ang="0">
                  <a:pos x="35" y="122"/>
                </a:cxn>
                <a:cxn ang="0">
                  <a:pos x="44" y="122"/>
                </a:cxn>
                <a:cxn ang="0">
                  <a:pos x="52" y="120"/>
                </a:cxn>
                <a:cxn ang="0">
                  <a:pos x="60" y="119"/>
                </a:cxn>
                <a:cxn ang="0">
                  <a:pos x="68" y="115"/>
                </a:cxn>
                <a:cxn ang="0">
                  <a:pos x="76" y="112"/>
                </a:cxn>
                <a:cxn ang="0">
                  <a:pos x="83" y="108"/>
                </a:cxn>
                <a:cxn ang="0">
                  <a:pos x="91" y="103"/>
                </a:cxn>
                <a:cxn ang="0">
                  <a:pos x="98" y="98"/>
                </a:cxn>
                <a:cxn ang="0">
                  <a:pos x="103" y="92"/>
                </a:cxn>
                <a:cxn ang="0">
                  <a:pos x="109" y="87"/>
                </a:cxn>
                <a:cxn ang="0">
                  <a:pos x="114" y="80"/>
                </a:cxn>
                <a:cxn ang="0">
                  <a:pos x="118" y="72"/>
                </a:cxn>
                <a:cxn ang="0">
                  <a:pos x="122" y="66"/>
                </a:cxn>
                <a:cxn ang="0">
                  <a:pos x="124" y="58"/>
                </a:cxn>
                <a:cxn ang="0">
                  <a:pos x="125" y="49"/>
                </a:cxn>
                <a:cxn ang="0">
                  <a:pos x="126" y="42"/>
                </a:cxn>
                <a:cxn ang="0">
                  <a:pos x="125" y="32"/>
                </a:cxn>
                <a:cxn ang="0">
                  <a:pos x="123" y="22"/>
                </a:cxn>
                <a:cxn ang="0">
                  <a:pos x="120" y="14"/>
                </a:cxn>
                <a:cxn ang="0">
                  <a:pos x="115" y="8"/>
                </a:cxn>
                <a:cxn ang="0">
                  <a:pos x="111" y="3"/>
                </a:cxn>
                <a:cxn ang="0">
                  <a:pos x="106" y="1"/>
                </a:cxn>
                <a:cxn ang="0">
                  <a:pos x="104" y="0"/>
                </a:cxn>
                <a:cxn ang="0">
                  <a:pos x="102" y="0"/>
                </a:cxn>
                <a:cxn ang="0">
                  <a:pos x="100" y="1"/>
                </a:cxn>
                <a:cxn ang="0">
                  <a:pos x="98" y="3"/>
                </a:cxn>
                <a:cxn ang="0">
                  <a:pos x="90" y="10"/>
                </a:cxn>
                <a:cxn ang="0">
                  <a:pos x="82" y="15"/>
                </a:cxn>
                <a:cxn ang="0">
                  <a:pos x="75" y="21"/>
                </a:cxn>
                <a:cxn ang="0">
                  <a:pos x="66" y="26"/>
                </a:cxn>
                <a:cxn ang="0">
                  <a:pos x="49" y="34"/>
                </a:cxn>
                <a:cxn ang="0">
                  <a:pos x="34" y="42"/>
                </a:cxn>
                <a:cxn ang="0">
                  <a:pos x="20" y="48"/>
                </a:cxn>
                <a:cxn ang="0">
                  <a:pos x="10" y="56"/>
                </a:cxn>
                <a:cxn ang="0">
                  <a:pos x="5" y="60"/>
                </a:cxn>
                <a:cxn ang="0">
                  <a:pos x="2" y="66"/>
                </a:cxn>
                <a:cxn ang="0">
                  <a:pos x="0" y="71"/>
                </a:cxn>
                <a:cxn ang="0">
                  <a:pos x="0" y="78"/>
                </a:cxn>
              </a:cxnLst>
              <a:rect l="0" t="0" r="r" b="b"/>
              <a:pathLst>
                <a:path w="126" h="122">
                  <a:moveTo>
                    <a:pt x="0" y="78"/>
                  </a:moveTo>
                  <a:lnTo>
                    <a:pt x="0" y="87"/>
                  </a:lnTo>
                  <a:lnTo>
                    <a:pt x="3" y="94"/>
                  </a:lnTo>
                  <a:lnTo>
                    <a:pt x="8" y="102"/>
                  </a:lnTo>
                  <a:lnTo>
                    <a:pt x="13" y="109"/>
                  </a:lnTo>
                  <a:lnTo>
                    <a:pt x="19" y="114"/>
                  </a:lnTo>
                  <a:lnTo>
                    <a:pt x="24" y="119"/>
                  </a:lnTo>
                  <a:lnTo>
                    <a:pt x="31" y="121"/>
                  </a:lnTo>
                  <a:lnTo>
                    <a:pt x="35" y="122"/>
                  </a:lnTo>
                  <a:lnTo>
                    <a:pt x="44" y="122"/>
                  </a:lnTo>
                  <a:lnTo>
                    <a:pt x="52" y="120"/>
                  </a:lnTo>
                  <a:lnTo>
                    <a:pt x="60" y="119"/>
                  </a:lnTo>
                  <a:lnTo>
                    <a:pt x="68" y="115"/>
                  </a:lnTo>
                  <a:lnTo>
                    <a:pt x="76" y="112"/>
                  </a:lnTo>
                  <a:lnTo>
                    <a:pt x="83" y="108"/>
                  </a:lnTo>
                  <a:lnTo>
                    <a:pt x="91" y="103"/>
                  </a:lnTo>
                  <a:lnTo>
                    <a:pt x="98" y="98"/>
                  </a:lnTo>
                  <a:lnTo>
                    <a:pt x="103" y="92"/>
                  </a:lnTo>
                  <a:lnTo>
                    <a:pt x="109" y="87"/>
                  </a:lnTo>
                  <a:lnTo>
                    <a:pt x="114" y="80"/>
                  </a:lnTo>
                  <a:lnTo>
                    <a:pt x="118" y="72"/>
                  </a:lnTo>
                  <a:lnTo>
                    <a:pt x="122" y="66"/>
                  </a:lnTo>
                  <a:lnTo>
                    <a:pt x="124" y="58"/>
                  </a:lnTo>
                  <a:lnTo>
                    <a:pt x="125" y="49"/>
                  </a:lnTo>
                  <a:lnTo>
                    <a:pt x="126" y="42"/>
                  </a:lnTo>
                  <a:lnTo>
                    <a:pt x="125" y="32"/>
                  </a:lnTo>
                  <a:lnTo>
                    <a:pt x="123" y="22"/>
                  </a:lnTo>
                  <a:lnTo>
                    <a:pt x="120" y="14"/>
                  </a:lnTo>
                  <a:lnTo>
                    <a:pt x="115" y="8"/>
                  </a:lnTo>
                  <a:lnTo>
                    <a:pt x="111" y="3"/>
                  </a:lnTo>
                  <a:lnTo>
                    <a:pt x="106" y="1"/>
                  </a:lnTo>
                  <a:lnTo>
                    <a:pt x="104" y="0"/>
                  </a:lnTo>
                  <a:lnTo>
                    <a:pt x="102" y="0"/>
                  </a:lnTo>
                  <a:lnTo>
                    <a:pt x="100" y="1"/>
                  </a:lnTo>
                  <a:lnTo>
                    <a:pt x="98" y="3"/>
                  </a:lnTo>
                  <a:lnTo>
                    <a:pt x="90" y="10"/>
                  </a:lnTo>
                  <a:lnTo>
                    <a:pt x="82" y="15"/>
                  </a:lnTo>
                  <a:lnTo>
                    <a:pt x="75" y="21"/>
                  </a:lnTo>
                  <a:lnTo>
                    <a:pt x="66" y="26"/>
                  </a:lnTo>
                  <a:lnTo>
                    <a:pt x="49" y="34"/>
                  </a:lnTo>
                  <a:lnTo>
                    <a:pt x="34" y="42"/>
                  </a:lnTo>
                  <a:lnTo>
                    <a:pt x="20" y="48"/>
                  </a:lnTo>
                  <a:lnTo>
                    <a:pt x="10" y="56"/>
                  </a:lnTo>
                  <a:lnTo>
                    <a:pt x="5" y="60"/>
                  </a:lnTo>
                  <a:lnTo>
                    <a:pt x="2" y="66"/>
                  </a:lnTo>
                  <a:lnTo>
                    <a:pt x="0" y="71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13" name="Freeform 89"/>
            <p:cNvSpPr>
              <a:spLocks/>
            </p:cNvSpPr>
            <p:nvPr/>
          </p:nvSpPr>
          <p:spPr bwMode="auto">
            <a:xfrm>
              <a:off x="3924936" y="2015971"/>
              <a:ext cx="35460" cy="35460"/>
            </a:xfrm>
            <a:custGeom>
              <a:avLst/>
              <a:gdLst/>
              <a:ahLst/>
              <a:cxnLst>
                <a:cxn ang="0">
                  <a:pos x="0" y="78"/>
                </a:cxn>
                <a:cxn ang="0">
                  <a:pos x="0" y="87"/>
                </a:cxn>
                <a:cxn ang="0">
                  <a:pos x="3" y="94"/>
                </a:cxn>
                <a:cxn ang="0">
                  <a:pos x="8" y="102"/>
                </a:cxn>
                <a:cxn ang="0">
                  <a:pos x="13" y="109"/>
                </a:cxn>
                <a:cxn ang="0">
                  <a:pos x="19" y="114"/>
                </a:cxn>
                <a:cxn ang="0">
                  <a:pos x="24" y="119"/>
                </a:cxn>
                <a:cxn ang="0">
                  <a:pos x="31" y="121"/>
                </a:cxn>
                <a:cxn ang="0">
                  <a:pos x="35" y="122"/>
                </a:cxn>
                <a:cxn ang="0">
                  <a:pos x="44" y="122"/>
                </a:cxn>
                <a:cxn ang="0">
                  <a:pos x="52" y="120"/>
                </a:cxn>
                <a:cxn ang="0">
                  <a:pos x="60" y="119"/>
                </a:cxn>
                <a:cxn ang="0">
                  <a:pos x="68" y="115"/>
                </a:cxn>
                <a:cxn ang="0">
                  <a:pos x="76" y="112"/>
                </a:cxn>
                <a:cxn ang="0">
                  <a:pos x="83" y="108"/>
                </a:cxn>
                <a:cxn ang="0">
                  <a:pos x="91" y="103"/>
                </a:cxn>
                <a:cxn ang="0">
                  <a:pos x="98" y="98"/>
                </a:cxn>
                <a:cxn ang="0">
                  <a:pos x="103" y="92"/>
                </a:cxn>
                <a:cxn ang="0">
                  <a:pos x="109" y="87"/>
                </a:cxn>
                <a:cxn ang="0">
                  <a:pos x="114" y="80"/>
                </a:cxn>
                <a:cxn ang="0">
                  <a:pos x="118" y="72"/>
                </a:cxn>
                <a:cxn ang="0">
                  <a:pos x="122" y="66"/>
                </a:cxn>
                <a:cxn ang="0">
                  <a:pos x="124" y="58"/>
                </a:cxn>
                <a:cxn ang="0">
                  <a:pos x="125" y="49"/>
                </a:cxn>
                <a:cxn ang="0">
                  <a:pos x="126" y="42"/>
                </a:cxn>
                <a:cxn ang="0">
                  <a:pos x="125" y="32"/>
                </a:cxn>
                <a:cxn ang="0">
                  <a:pos x="123" y="22"/>
                </a:cxn>
                <a:cxn ang="0">
                  <a:pos x="120" y="14"/>
                </a:cxn>
                <a:cxn ang="0">
                  <a:pos x="115" y="8"/>
                </a:cxn>
                <a:cxn ang="0">
                  <a:pos x="111" y="3"/>
                </a:cxn>
                <a:cxn ang="0">
                  <a:pos x="106" y="1"/>
                </a:cxn>
                <a:cxn ang="0">
                  <a:pos x="104" y="0"/>
                </a:cxn>
                <a:cxn ang="0">
                  <a:pos x="102" y="0"/>
                </a:cxn>
                <a:cxn ang="0">
                  <a:pos x="100" y="1"/>
                </a:cxn>
                <a:cxn ang="0">
                  <a:pos x="98" y="3"/>
                </a:cxn>
                <a:cxn ang="0">
                  <a:pos x="90" y="10"/>
                </a:cxn>
                <a:cxn ang="0">
                  <a:pos x="82" y="15"/>
                </a:cxn>
                <a:cxn ang="0">
                  <a:pos x="75" y="21"/>
                </a:cxn>
                <a:cxn ang="0">
                  <a:pos x="66" y="26"/>
                </a:cxn>
                <a:cxn ang="0">
                  <a:pos x="49" y="34"/>
                </a:cxn>
                <a:cxn ang="0">
                  <a:pos x="34" y="42"/>
                </a:cxn>
                <a:cxn ang="0">
                  <a:pos x="20" y="48"/>
                </a:cxn>
                <a:cxn ang="0">
                  <a:pos x="10" y="56"/>
                </a:cxn>
                <a:cxn ang="0">
                  <a:pos x="5" y="60"/>
                </a:cxn>
                <a:cxn ang="0">
                  <a:pos x="2" y="66"/>
                </a:cxn>
                <a:cxn ang="0">
                  <a:pos x="0" y="71"/>
                </a:cxn>
                <a:cxn ang="0">
                  <a:pos x="0" y="78"/>
                </a:cxn>
                <a:cxn ang="0">
                  <a:pos x="0" y="78"/>
                </a:cxn>
                <a:cxn ang="0">
                  <a:pos x="0" y="78"/>
                </a:cxn>
              </a:cxnLst>
              <a:rect l="0" t="0" r="r" b="b"/>
              <a:pathLst>
                <a:path w="126" h="122">
                  <a:moveTo>
                    <a:pt x="0" y="78"/>
                  </a:moveTo>
                  <a:lnTo>
                    <a:pt x="0" y="87"/>
                  </a:lnTo>
                  <a:lnTo>
                    <a:pt x="3" y="94"/>
                  </a:lnTo>
                  <a:lnTo>
                    <a:pt x="8" y="102"/>
                  </a:lnTo>
                  <a:lnTo>
                    <a:pt x="13" y="109"/>
                  </a:lnTo>
                  <a:lnTo>
                    <a:pt x="19" y="114"/>
                  </a:lnTo>
                  <a:lnTo>
                    <a:pt x="24" y="119"/>
                  </a:lnTo>
                  <a:lnTo>
                    <a:pt x="31" y="121"/>
                  </a:lnTo>
                  <a:lnTo>
                    <a:pt x="35" y="122"/>
                  </a:lnTo>
                  <a:lnTo>
                    <a:pt x="44" y="122"/>
                  </a:lnTo>
                  <a:lnTo>
                    <a:pt x="52" y="120"/>
                  </a:lnTo>
                  <a:lnTo>
                    <a:pt x="60" y="119"/>
                  </a:lnTo>
                  <a:lnTo>
                    <a:pt x="68" y="115"/>
                  </a:lnTo>
                  <a:lnTo>
                    <a:pt x="76" y="112"/>
                  </a:lnTo>
                  <a:lnTo>
                    <a:pt x="83" y="108"/>
                  </a:lnTo>
                  <a:lnTo>
                    <a:pt x="91" y="103"/>
                  </a:lnTo>
                  <a:lnTo>
                    <a:pt x="98" y="98"/>
                  </a:lnTo>
                  <a:lnTo>
                    <a:pt x="103" y="92"/>
                  </a:lnTo>
                  <a:lnTo>
                    <a:pt x="109" y="87"/>
                  </a:lnTo>
                  <a:lnTo>
                    <a:pt x="114" y="80"/>
                  </a:lnTo>
                  <a:lnTo>
                    <a:pt x="118" y="72"/>
                  </a:lnTo>
                  <a:lnTo>
                    <a:pt x="122" y="66"/>
                  </a:lnTo>
                  <a:lnTo>
                    <a:pt x="124" y="58"/>
                  </a:lnTo>
                  <a:lnTo>
                    <a:pt x="125" y="49"/>
                  </a:lnTo>
                  <a:lnTo>
                    <a:pt x="126" y="42"/>
                  </a:lnTo>
                  <a:lnTo>
                    <a:pt x="125" y="32"/>
                  </a:lnTo>
                  <a:lnTo>
                    <a:pt x="123" y="22"/>
                  </a:lnTo>
                  <a:lnTo>
                    <a:pt x="120" y="14"/>
                  </a:lnTo>
                  <a:lnTo>
                    <a:pt x="115" y="8"/>
                  </a:lnTo>
                  <a:lnTo>
                    <a:pt x="111" y="3"/>
                  </a:lnTo>
                  <a:lnTo>
                    <a:pt x="106" y="1"/>
                  </a:lnTo>
                  <a:lnTo>
                    <a:pt x="104" y="0"/>
                  </a:lnTo>
                  <a:lnTo>
                    <a:pt x="102" y="0"/>
                  </a:lnTo>
                  <a:lnTo>
                    <a:pt x="100" y="1"/>
                  </a:lnTo>
                  <a:lnTo>
                    <a:pt x="98" y="3"/>
                  </a:lnTo>
                  <a:lnTo>
                    <a:pt x="90" y="10"/>
                  </a:lnTo>
                  <a:lnTo>
                    <a:pt x="82" y="15"/>
                  </a:lnTo>
                  <a:lnTo>
                    <a:pt x="75" y="21"/>
                  </a:lnTo>
                  <a:lnTo>
                    <a:pt x="66" y="26"/>
                  </a:lnTo>
                  <a:lnTo>
                    <a:pt x="49" y="34"/>
                  </a:lnTo>
                  <a:lnTo>
                    <a:pt x="34" y="42"/>
                  </a:lnTo>
                  <a:lnTo>
                    <a:pt x="20" y="48"/>
                  </a:lnTo>
                  <a:lnTo>
                    <a:pt x="10" y="56"/>
                  </a:lnTo>
                  <a:lnTo>
                    <a:pt x="5" y="60"/>
                  </a:lnTo>
                  <a:lnTo>
                    <a:pt x="2" y="66"/>
                  </a:lnTo>
                  <a:lnTo>
                    <a:pt x="0" y="7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8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14" name="Freeform 90"/>
            <p:cNvSpPr>
              <a:spLocks/>
            </p:cNvSpPr>
            <p:nvPr/>
          </p:nvSpPr>
          <p:spPr bwMode="auto">
            <a:xfrm>
              <a:off x="3744204" y="2153236"/>
              <a:ext cx="82359" cy="105237"/>
            </a:xfrm>
            <a:custGeom>
              <a:avLst/>
              <a:gdLst/>
              <a:ahLst/>
              <a:cxnLst>
                <a:cxn ang="0">
                  <a:pos x="205" y="32"/>
                </a:cxn>
                <a:cxn ang="0">
                  <a:pos x="213" y="41"/>
                </a:cxn>
                <a:cxn ang="0">
                  <a:pos x="222" y="41"/>
                </a:cxn>
                <a:cxn ang="0">
                  <a:pos x="230" y="35"/>
                </a:cxn>
                <a:cxn ang="0">
                  <a:pos x="245" y="11"/>
                </a:cxn>
                <a:cxn ang="0">
                  <a:pos x="255" y="0"/>
                </a:cxn>
                <a:cxn ang="0">
                  <a:pos x="264" y="1"/>
                </a:cxn>
                <a:cxn ang="0">
                  <a:pos x="270" y="5"/>
                </a:cxn>
                <a:cxn ang="0">
                  <a:pos x="277" y="10"/>
                </a:cxn>
                <a:cxn ang="0">
                  <a:pos x="283" y="22"/>
                </a:cxn>
                <a:cxn ang="0">
                  <a:pos x="286" y="42"/>
                </a:cxn>
                <a:cxn ang="0">
                  <a:pos x="281" y="100"/>
                </a:cxn>
                <a:cxn ang="0">
                  <a:pos x="277" y="142"/>
                </a:cxn>
                <a:cxn ang="0">
                  <a:pos x="273" y="163"/>
                </a:cxn>
                <a:cxn ang="0">
                  <a:pos x="264" y="182"/>
                </a:cxn>
                <a:cxn ang="0">
                  <a:pos x="252" y="201"/>
                </a:cxn>
                <a:cxn ang="0">
                  <a:pos x="216" y="240"/>
                </a:cxn>
                <a:cxn ang="0">
                  <a:pos x="156" y="298"/>
                </a:cxn>
                <a:cxn ang="0">
                  <a:pos x="108" y="341"/>
                </a:cxn>
                <a:cxn ang="0">
                  <a:pos x="79" y="359"/>
                </a:cxn>
                <a:cxn ang="0">
                  <a:pos x="58" y="366"/>
                </a:cxn>
                <a:cxn ang="0">
                  <a:pos x="36" y="366"/>
                </a:cxn>
                <a:cxn ang="0">
                  <a:pos x="18" y="358"/>
                </a:cxn>
                <a:cxn ang="0">
                  <a:pos x="6" y="347"/>
                </a:cxn>
                <a:cxn ang="0">
                  <a:pos x="0" y="331"/>
                </a:cxn>
                <a:cxn ang="0">
                  <a:pos x="0" y="319"/>
                </a:cxn>
                <a:cxn ang="0">
                  <a:pos x="5" y="312"/>
                </a:cxn>
                <a:cxn ang="0">
                  <a:pos x="18" y="302"/>
                </a:cxn>
                <a:cxn ang="0">
                  <a:pos x="59" y="286"/>
                </a:cxn>
                <a:cxn ang="0">
                  <a:pos x="90" y="278"/>
                </a:cxn>
                <a:cxn ang="0">
                  <a:pos x="97" y="271"/>
                </a:cxn>
                <a:cxn ang="0">
                  <a:pos x="106" y="258"/>
                </a:cxn>
                <a:cxn ang="0">
                  <a:pos x="115" y="224"/>
                </a:cxn>
                <a:cxn ang="0">
                  <a:pos x="121" y="194"/>
                </a:cxn>
                <a:cxn ang="0">
                  <a:pos x="126" y="166"/>
                </a:cxn>
                <a:cxn ang="0">
                  <a:pos x="131" y="121"/>
                </a:cxn>
                <a:cxn ang="0">
                  <a:pos x="139" y="79"/>
                </a:cxn>
                <a:cxn ang="0">
                  <a:pos x="149" y="56"/>
                </a:cxn>
                <a:cxn ang="0">
                  <a:pos x="160" y="42"/>
                </a:cxn>
                <a:cxn ang="0">
                  <a:pos x="168" y="34"/>
                </a:cxn>
                <a:cxn ang="0">
                  <a:pos x="179" y="29"/>
                </a:cxn>
                <a:cxn ang="0">
                  <a:pos x="193" y="25"/>
                </a:cxn>
              </a:cxnLst>
              <a:rect l="0" t="0" r="r" b="b"/>
              <a:pathLst>
                <a:path w="286" h="370">
                  <a:moveTo>
                    <a:pt x="200" y="24"/>
                  </a:moveTo>
                  <a:lnTo>
                    <a:pt x="205" y="32"/>
                  </a:lnTo>
                  <a:lnTo>
                    <a:pt x="209" y="38"/>
                  </a:lnTo>
                  <a:lnTo>
                    <a:pt x="213" y="41"/>
                  </a:lnTo>
                  <a:lnTo>
                    <a:pt x="218" y="42"/>
                  </a:lnTo>
                  <a:lnTo>
                    <a:pt x="222" y="41"/>
                  </a:lnTo>
                  <a:lnTo>
                    <a:pt x="225" y="39"/>
                  </a:lnTo>
                  <a:lnTo>
                    <a:pt x="230" y="35"/>
                  </a:lnTo>
                  <a:lnTo>
                    <a:pt x="233" y="31"/>
                  </a:lnTo>
                  <a:lnTo>
                    <a:pt x="245" y="11"/>
                  </a:lnTo>
                  <a:lnTo>
                    <a:pt x="250" y="1"/>
                  </a:lnTo>
                  <a:lnTo>
                    <a:pt x="255" y="0"/>
                  </a:lnTo>
                  <a:lnTo>
                    <a:pt x="259" y="0"/>
                  </a:lnTo>
                  <a:lnTo>
                    <a:pt x="264" y="1"/>
                  </a:lnTo>
                  <a:lnTo>
                    <a:pt x="267" y="2"/>
                  </a:lnTo>
                  <a:lnTo>
                    <a:pt x="270" y="5"/>
                  </a:lnTo>
                  <a:lnTo>
                    <a:pt x="274" y="7"/>
                  </a:lnTo>
                  <a:lnTo>
                    <a:pt x="277" y="10"/>
                  </a:lnTo>
                  <a:lnTo>
                    <a:pt x="279" y="13"/>
                  </a:lnTo>
                  <a:lnTo>
                    <a:pt x="283" y="22"/>
                  </a:lnTo>
                  <a:lnTo>
                    <a:pt x="285" y="32"/>
                  </a:lnTo>
                  <a:lnTo>
                    <a:pt x="286" y="42"/>
                  </a:lnTo>
                  <a:lnTo>
                    <a:pt x="286" y="54"/>
                  </a:lnTo>
                  <a:lnTo>
                    <a:pt x="281" y="100"/>
                  </a:lnTo>
                  <a:lnTo>
                    <a:pt x="278" y="130"/>
                  </a:lnTo>
                  <a:lnTo>
                    <a:pt x="277" y="142"/>
                  </a:lnTo>
                  <a:lnTo>
                    <a:pt x="275" y="153"/>
                  </a:lnTo>
                  <a:lnTo>
                    <a:pt x="273" y="163"/>
                  </a:lnTo>
                  <a:lnTo>
                    <a:pt x="268" y="172"/>
                  </a:lnTo>
                  <a:lnTo>
                    <a:pt x="264" y="182"/>
                  </a:lnTo>
                  <a:lnTo>
                    <a:pt x="258" y="192"/>
                  </a:lnTo>
                  <a:lnTo>
                    <a:pt x="252" y="201"/>
                  </a:lnTo>
                  <a:lnTo>
                    <a:pt x="245" y="209"/>
                  </a:lnTo>
                  <a:lnTo>
                    <a:pt x="216" y="240"/>
                  </a:lnTo>
                  <a:lnTo>
                    <a:pt x="187" y="267"/>
                  </a:lnTo>
                  <a:lnTo>
                    <a:pt x="156" y="298"/>
                  </a:lnTo>
                  <a:lnTo>
                    <a:pt x="126" y="328"/>
                  </a:lnTo>
                  <a:lnTo>
                    <a:pt x="108" y="341"/>
                  </a:lnTo>
                  <a:lnTo>
                    <a:pt x="90" y="353"/>
                  </a:lnTo>
                  <a:lnTo>
                    <a:pt x="79" y="359"/>
                  </a:lnTo>
                  <a:lnTo>
                    <a:pt x="69" y="363"/>
                  </a:lnTo>
                  <a:lnTo>
                    <a:pt x="58" y="366"/>
                  </a:lnTo>
                  <a:lnTo>
                    <a:pt x="46" y="370"/>
                  </a:lnTo>
                  <a:lnTo>
                    <a:pt x="36" y="366"/>
                  </a:lnTo>
                  <a:lnTo>
                    <a:pt x="26" y="363"/>
                  </a:lnTo>
                  <a:lnTo>
                    <a:pt x="18" y="358"/>
                  </a:lnTo>
                  <a:lnTo>
                    <a:pt x="12" y="352"/>
                  </a:lnTo>
                  <a:lnTo>
                    <a:pt x="6" y="347"/>
                  </a:lnTo>
                  <a:lnTo>
                    <a:pt x="3" y="339"/>
                  </a:lnTo>
                  <a:lnTo>
                    <a:pt x="0" y="331"/>
                  </a:lnTo>
                  <a:lnTo>
                    <a:pt x="0" y="324"/>
                  </a:lnTo>
                  <a:lnTo>
                    <a:pt x="0" y="319"/>
                  </a:lnTo>
                  <a:lnTo>
                    <a:pt x="2" y="315"/>
                  </a:lnTo>
                  <a:lnTo>
                    <a:pt x="5" y="312"/>
                  </a:lnTo>
                  <a:lnTo>
                    <a:pt x="8" y="308"/>
                  </a:lnTo>
                  <a:lnTo>
                    <a:pt x="18" y="302"/>
                  </a:lnTo>
                  <a:lnTo>
                    <a:pt x="31" y="296"/>
                  </a:lnTo>
                  <a:lnTo>
                    <a:pt x="59" y="286"/>
                  </a:lnTo>
                  <a:lnTo>
                    <a:pt x="84" y="280"/>
                  </a:lnTo>
                  <a:lnTo>
                    <a:pt x="90" y="278"/>
                  </a:lnTo>
                  <a:lnTo>
                    <a:pt x="94" y="275"/>
                  </a:lnTo>
                  <a:lnTo>
                    <a:pt x="97" y="271"/>
                  </a:lnTo>
                  <a:lnTo>
                    <a:pt x="100" y="268"/>
                  </a:lnTo>
                  <a:lnTo>
                    <a:pt x="106" y="258"/>
                  </a:lnTo>
                  <a:lnTo>
                    <a:pt x="109" y="247"/>
                  </a:lnTo>
                  <a:lnTo>
                    <a:pt x="115" y="224"/>
                  </a:lnTo>
                  <a:lnTo>
                    <a:pt x="118" y="207"/>
                  </a:lnTo>
                  <a:lnTo>
                    <a:pt x="121" y="194"/>
                  </a:lnTo>
                  <a:lnTo>
                    <a:pt x="124" y="180"/>
                  </a:lnTo>
                  <a:lnTo>
                    <a:pt x="126" y="166"/>
                  </a:lnTo>
                  <a:lnTo>
                    <a:pt x="128" y="150"/>
                  </a:lnTo>
                  <a:lnTo>
                    <a:pt x="131" y="121"/>
                  </a:lnTo>
                  <a:lnTo>
                    <a:pt x="136" y="92"/>
                  </a:lnTo>
                  <a:lnTo>
                    <a:pt x="139" y="79"/>
                  </a:lnTo>
                  <a:lnTo>
                    <a:pt x="143" y="67"/>
                  </a:lnTo>
                  <a:lnTo>
                    <a:pt x="149" y="56"/>
                  </a:lnTo>
                  <a:lnTo>
                    <a:pt x="155" y="46"/>
                  </a:lnTo>
                  <a:lnTo>
                    <a:pt x="160" y="42"/>
                  </a:lnTo>
                  <a:lnTo>
                    <a:pt x="164" y="39"/>
                  </a:lnTo>
                  <a:lnTo>
                    <a:pt x="168" y="34"/>
                  </a:lnTo>
                  <a:lnTo>
                    <a:pt x="174" y="32"/>
                  </a:lnTo>
                  <a:lnTo>
                    <a:pt x="179" y="29"/>
                  </a:lnTo>
                  <a:lnTo>
                    <a:pt x="186" y="27"/>
                  </a:lnTo>
                  <a:lnTo>
                    <a:pt x="193" y="25"/>
                  </a:lnTo>
                  <a:lnTo>
                    <a:pt x="200" y="24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15" name="Freeform 91"/>
            <p:cNvSpPr>
              <a:spLocks/>
            </p:cNvSpPr>
            <p:nvPr/>
          </p:nvSpPr>
          <p:spPr bwMode="auto">
            <a:xfrm>
              <a:off x="3744204" y="2153236"/>
              <a:ext cx="82359" cy="105237"/>
            </a:xfrm>
            <a:custGeom>
              <a:avLst/>
              <a:gdLst/>
              <a:ahLst/>
              <a:cxnLst>
                <a:cxn ang="0">
                  <a:pos x="205" y="32"/>
                </a:cxn>
                <a:cxn ang="0">
                  <a:pos x="213" y="41"/>
                </a:cxn>
                <a:cxn ang="0">
                  <a:pos x="222" y="41"/>
                </a:cxn>
                <a:cxn ang="0">
                  <a:pos x="230" y="35"/>
                </a:cxn>
                <a:cxn ang="0">
                  <a:pos x="245" y="11"/>
                </a:cxn>
                <a:cxn ang="0">
                  <a:pos x="255" y="0"/>
                </a:cxn>
                <a:cxn ang="0">
                  <a:pos x="264" y="1"/>
                </a:cxn>
                <a:cxn ang="0">
                  <a:pos x="270" y="5"/>
                </a:cxn>
                <a:cxn ang="0">
                  <a:pos x="277" y="10"/>
                </a:cxn>
                <a:cxn ang="0">
                  <a:pos x="283" y="22"/>
                </a:cxn>
                <a:cxn ang="0">
                  <a:pos x="286" y="42"/>
                </a:cxn>
                <a:cxn ang="0">
                  <a:pos x="281" y="100"/>
                </a:cxn>
                <a:cxn ang="0">
                  <a:pos x="277" y="142"/>
                </a:cxn>
                <a:cxn ang="0">
                  <a:pos x="273" y="163"/>
                </a:cxn>
                <a:cxn ang="0">
                  <a:pos x="264" y="182"/>
                </a:cxn>
                <a:cxn ang="0">
                  <a:pos x="252" y="201"/>
                </a:cxn>
                <a:cxn ang="0">
                  <a:pos x="216" y="240"/>
                </a:cxn>
                <a:cxn ang="0">
                  <a:pos x="156" y="298"/>
                </a:cxn>
                <a:cxn ang="0">
                  <a:pos x="108" y="341"/>
                </a:cxn>
                <a:cxn ang="0">
                  <a:pos x="79" y="359"/>
                </a:cxn>
                <a:cxn ang="0">
                  <a:pos x="58" y="366"/>
                </a:cxn>
                <a:cxn ang="0">
                  <a:pos x="36" y="366"/>
                </a:cxn>
                <a:cxn ang="0">
                  <a:pos x="18" y="358"/>
                </a:cxn>
                <a:cxn ang="0">
                  <a:pos x="6" y="347"/>
                </a:cxn>
                <a:cxn ang="0">
                  <a:pos x="0" y="331"/>
                </a:cxn>
                <a:cxn ang="0">
                  <a:pos x="0" y="319"/>
                </a:cxn>
                <a:cxn ang="0">
                  <a:pos x="5" y="312"/>
                </a:cxn>
                <a:cxn ang="0">
                  <a:pos x="18" y="302"/>
                </a:cxn>
                <a:cxn ang="0">
                  <a:pos x="59" y="286"/>
                </a:cxn>
                <a:cxn ang="0">
                  <a:pos x="90" y="278"/>
                </a:cxn>
                <a:cxn ang="0">
                  <a:pos x="97" y="271"/>
                </a:cxn>
                <a:cxn ang="0">
                  <a:pos x="106" y="258"/>
                </a:cxn>
                <a:cxn ang="0">
                  <a:pos x="115" y="224"/>
                </a:cxn>
                <a:cxn ang="0">
                  <a:pos x="121" y="194"/>
                </a:cxn>
                <a:cxn ang="0">
                  <a:pos x="126" y="166"/>
                </a:cxn>
                <a:cxn ang="0">
                  <a:pos x="131" y="121"/>
                </a:cxn>
                <a:cxn ang="0">
                  <a:pos x="139" y="79"/>
                </a:cxn>
                <a:cxn ang="0">
                  <a:pos x="149" y="56"/>
                </a:cxn>
                <a:cxn ang="0">
                  <a:pos x="160" y="42"/>
                </a:cxn>
                <a:cxn ang="0">
                  <a:pos x="168" y="34"/>
                </a:cxn>
                <a:cxn ang="0">
                  <a:pos x="179" y="29"/>
                </a:cxn>
                <a:cxn ang="0">
                  <a:pos x="193" y="25"/>
                </a:cxn>
                <a:cxn ang="0">
                  <a:pos x="200" y="24"/>
                </a:cxn>
              </a:cxnLst>
              <a:rect l="0" t="0" r="r" b="b"/>
              <a:pathLst>
                <a:path w="286" h="370">
                  <a:moveTo>
                    <a:pt x="200" y="24"/>
                  </a:moveTo>
                  <a:lnTo>
                    <a:pt x="205" y="32"/>
                  </a:lnTo>
                  <a:lnTo>
                    <a:pt x="209" y="38"/>
                  </a:lnTo>
                  <a:lnTo>
                    <a:pt x="213" y="41"/>
                  </a:lnTo>
                  <a:lnTo>
                    <a:pt x="218" y="42"/>
                  </a:lnTo>
                  <a:lnTo>
                    <a:pt x="222" y="41"/>
                  </a:lnTo>
                  <a:lnTo>
                    <a:pt x="225" y="39"/>
                  </a:lnTo>
                  <a:lnTo>
                    <a:pt x="230" y="35"/>
                  </a:lnTo>
                  <a:lnTo>
                    <a:pt x="233" y="31"/>
                  </a:lnTo>
                  <a:lnTo>
                    <a:pt x="245" y="11"/>
                  </a:lnTo>
                  <a:lnTo>
                    <a:pt x="250" y="1"/>
                  </a:lnTo>
                  <a:lnTo>
                    <a:pt x="255" y="0"/>
                  </a:lnTo>
                  <a:lnTo>
                    <a:pt x="259" y="0"/>
                  </a:lnTo>
                  <a:lnTo>
                    <a:pt x="264" y="1"/>
                  </a:lnTo>
                  <a:lnTo>
                    <a:pt x="267" y="2"/>
                  </a:lnTo>
                  <a:lnTo>
                    <a:pt x="270" y="5"/>
                  </a:lnTo>
                  <a:lnTo>
                    <a:pt x="274" y="7"/>
                  </a:lnTo>
                  <a:lnTo>
                    <a:pt x="277" y="10"/>
                  </a:lnTo>
                  <a:lnTo>
                    <a:pt x="279" y="13"/>
                  </a:lnTo>
                  <a:lnTo>
                    <a:pt x="283" y="22"/>
                  </a:lnTo>
                  <a:lnTo>
                    <a:pt x="285" y="32"/>
                  </a:lnTo>
                  <a:lnTo>
                    <a:pt x="286" y="42"/>
                  </a:lnTo>
                  <a:lnTo>
                    <a:pt x="286" y="54"/>
                  </a:lnTo>
                  <a:lnTo>
                    <a:pt x="281" y="100"/>
                  </a:lnTo>
                  <a:lnTo>
                    <a:pt x="278" y="130"/>
                  </a:lnTo>
                  <a:lnTo>
                    <a:pt x="277" y="142"/>
                  </a:lnTo>
                  <a:lnTo>
                    <a:pt x="275" y="153"/>
                  </a:lnTo>
                  <a:lnTo>
                    <a:pt x="273" y="163"/>
                  </a:lnTo>
                  <a:lnTo>
                    <a:pt x="268" y="172"/>
                  </a:lnTo>
                  <a:lnTo>
                    <a:pt x="264" y="182"/>
                  </a:lnTo>
                  <a:lnTo>
                    <a:pt x="258" y="192"/>
                  </a:lnTo>
                  <a:lnTo>
                    <a:pt x="252" y="201"/>
                  </a:lnTo>
                  <a:lnTo>
                    <a:pt x="245" y="209"/>
                  </a:lnTo>
                  <a:lnTo>
                    <a:pt x="216" y="240"/>
                  </a:lnTo>
                  <a:lnTo>
                    <a:pt x="187" y="267"/>
                  </a:lnTo>
                  <a:lnTo>
                    <a:pt x="156" y="298"/>
                  </a:lnTo>
                  <a:lnTo>
                    <a:pt x="126" y="328"/>
                  </a:lnTo>
                  <a:lnTo>
                    <a:pt x="108" y="341"/>
                  </a:lnTo>
                  <a:lnTo>
                    <a:pt x="90" y="353"/>
                  </a:lnTo>
                  <a:lnTo>
                    <a:pt x="79" y="359"/>
                  </a:lnTo>
                  <a:lnTo>
                    <a:pt x="69" y="363"/>
                  </a:lnTo>
                  <a:lnTo>
                    <a:pt x="58" y="366"/>
                  </a:lnTo>
                  <a:lnTo>
                    <a:pt x="46" y="370"/>
                  </a:lnTo>
                  <a:lnTo>
                    <a:pt x="36" y="366"/>
                  </a:lnTo>
                  <a:lnTo>
                    <a:pt x="26" y="363"/>
                  </a:lnTo>
                  <a:lnTo>
                    <a:pt x="18" y="358"/>
                  </a:lnTo>
                  <a:lnTo>
                    <a:pt x="12" y="352"/>
                  </a:lnTo>
                  <a:lnTo>
                    <a:pt x="6" y="347"/>
                  </a:lnTo>
                  <a:lnTo>
                    <a:pt x="3" y="339"/>
                  </a:lnTo>
                  <a:lnTo>
                    <a:pt x="0" y="331"/>
                  </a:lnTo>
                  <a:lnTo>
                    <a:pt x="0" y="324"/>
                  </a:lnTo>
                  <a:lnTo>
                    <a:pt x="0" y="319"/>
                  </a:lnTo>
                  <a:lnTo>
                    <a:pt x="2" y="315"/>
                  </a:lnTo>
                  <a:lnTo>
                    <a:pt x="5" y="312"/>
                  </a:lnTo>
                  <a:lnTo>
                    <a:pt x="8" y="308"/>
                  </a:lnTo>
                  <a:lnTo>
                    <a:pt x="18" y="302"/>
                  </a:lnTo>
                  <a:lnTo>
                    <a:pt x="31" y="296"/>
                  </a:lnTo>
                  <a:lnTo>
                    <a:pt x="59" y="286"/>
                  </a:lnTo>
                  <a:lnTo>
                    <a:pt x="84" y="280"/>
                  </a:lnTo>
                  <a:lnTo>
                    <a:pt x="90" y="278"/>
                  </a:lnTo>
                  <a:lnTo>
                    <a:pt x="94" y="275"/>
                  </a:lnTo>
                  <a:lnTo>
                    <a:pt x="97" y="271"/>
                  </a:lnTo>
                  <a:lnTo>
                    <a:pt x="100" y="268"/>
                  </a:lnTo>
                  <a:lnTo>
                    <a:pt x="106" y="258"/>
                  </a:lnTo>
                  <a:lnTo>
                    <a:pt x="109" y="247"/>
                  </a:lnTo>
                  <a:lnTo>
                    <a:pt x="115" y="224"/>
                  </a:lnTo>
                  <a:lnTo>
                    <a:pt x="118" y="207"/>
                  </a:lnTo>
                  <a:lnTo>
                    <a:pt x="121" y="194"/>
                  </a:lnTo>
                  <a:lnTo>
                    <a:pt x="124" y="180"/>
                  </a:lnTo>
                  <a:lnTo>
                    <a:pt x="126" y="166"/>
                  </a:lnTo>
                  <a:lnTo>
                    <a:pt x="128" y="150"/>
                  </a:lnTo>
                  <a:lnTo>
                    <a:pt x="131" y="121"/>
                  </a:lnTo>
                  <a:lnTo>
                    <a:pt x="136" y="92"/>
                  </a:lnTo>
                  <a:lnTo>
                    <a:pt x="139" y="79"/>
                  </a:lnTo>
                  <a:lnTo>
                    <a:pt x="143" y="67"/>
                  </a:lnTo>
                  <a:lnTo>
                    <a:pt x="149" y="56"/>
                  </a:lnTo>
                  <a:lnTo>
                    <a:pt x="155" y="46"/>
                  </a:lnTo>
                  <a:lnTo>
                    <a:pt x="160" y="42"/>
                  </a:lnTo>
                  <a:lnTo>
                    <a:pt x="164" y="39"/>
                  </a:lnTo>
                  <a:lnTo>
                    <a:pt x="168" y="34"/>
                  </a:lnTo>
                  <a:lnTo>
                    <a:pt x="174" y="32"/>
                  </a:lnTo>
                  <a:lnTo>
                    <a:pt x="179" y="29"/>
                  </a:lnTo>
                  <a:lnTo>
                    <a:pt x="186" y="27"/>
                  </a:lnTo>
                  <a:lnTo>
                    <a:pt x="193" y="25"/>
                  </a:lnTo>
                  <a:lnTo>
                    <a:pt x="200" y="24"/>
                  </a:lnTo>
                  <a:lnTo>
                    <a:pt x="200" y="24"/>
                  </a:lnTo>
                  <a:lnTo>
                    <a:pt x="200" y="24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16" name="Freeform 92"/>
            <p:cNvSpPr>
              <a:spLocks/>
            </p:cNvSpPr>
            <p:nvPr/>
          </p:nvSpPr>
          <p:spPr bwMode="auto">
            <a:xfrm>
              <a:off x="3844865" y="2089179"/>
              <a:ext cx="44611" cy="42323"/>
            </a:xfrm>
            <a:custGeom>
              <a:avLst/>
              <a:gdLst/>
              <a:ahLst/>
              <a:cxnLst>
                <a:cxn ang="0">
                  <a:pos x="30" y="48"/>
                </a:cxn>
                <a:cxn ang="0">
                  <a:pos x="36" y="41"/>
                </a:cxn>
                <a:cxn ang="0">
                  <a:pos x="43" y="36"/>
                </a:cxn>
                <a:cxn ang="0">
                  <a:pos x="51" y="29"/>
                </a:cxn>
                <a:cxn ang="0">
                  <a:pos x="60" y="24"/>
                </a:cxn>
                <a:cxn ang="0">
                  <a:pos x="77" y="15"/>
                </a:cxn>
                <a:cxn ang="0">
                  <a:pos x="95" y="7"/>
                </a:cxn>
                <a:cxn ang="0">
                  <a:pos x="104" y="4"/>
                </a:cxn>
                <a:cxn ang="0">
                  <a:pos x="113" y="2"/>
                </a:cxn>
                <a:cxn ang="0">
                  <a:pos x="121" y="0"/>
                </a:cxn>
                <a:cxn ang="0">
                  <a:pos x="130" y="0"/>
                </a:cxn>
                <a:cxn ang="0">
                  <a:pos x="136" y="0"/>
                </a:cxn>
                <a:cxn ang="0">
                  <a:pos x="143" y="1"/>
                </a:cxn>
                <a:cxn ang="0">
                  <a:pos x="149" y="3"/>
                </a:cxn>
                <a:cxn ang="0">
                  <a:pos x="154" y="6"/>
                </a:cxn>
                <a:cxn ang="0">
                  <a:pos x="157" y="12"/>
                </a:cxn>
                <a:cxn ang="0">
                  <a:pos x="158" y="18"/>
                </a:cxn>
                <a:cxn ang="0">
                  <a:pos x="159" y="26"/>
                </a:cxn>
                <a:cxn ang="0">
                  <a:pos x="157" y="34"/>
                </a:cxn>
                <a:cxn ang="0">
                  <a:pos x="155" y="42"/>
                </a:cxn>
                <a:cxn ang="0">
                  <a:pos x="152" y="52"/>
                </a:cxn>
                <a:cxn ang="0">
                  <a:pos x="147" y="62"/>
                </a:cxn>
                <a:cxn ang="0">
                  <a:pos x="142" y="71"/>
                </a:cxn>
                <a:cxn ang="0">
                  <a:pos x="135" y="81"/>
                </a:cxn>
                <a:cxn ang="0">
                  <a:pos x="129" y="88"/>
                </a:cxn>
                <a:cxn ang="0">
                  <a:pos x="121" y="96"/>
                </a:cxn>
                <a:cxn ang="0">
                  <a:pos x="112" y="104"/>
                </a:cxn>
                <a:cxn ang="0">
                  <a:pos x="103" y="108"/>
                </a:cxn>
                <a:cxn ang="0">
                  <a:pos x="95" y="113"/>
                </a:cxn>
                <a:cxn ang="0">
                  <a:pos x="86" y="115"/>
                </a:cxn>
                <a:cxn ang="0">
                  <a:pos x="77" y="115"/>
                </a:cxn>
                <a:cxn ang="0">
                  <a:pos x="80" y="124"/>
                </a:cxn>
                <a:cxn ang="0">
                  <a:pos x="81" y="131"/>
                </a:cxn>
                <a:cxn ang="0">
                  <a:pos x="81" y="138"/>
                </a:cxn>
                <a:cxn ang="0">
                  <a:pos x="79" y="142"/>
                </a:cxn>
                <a:cxn ang="0">
                  <a:pos x="77" y="146"/>
                </a:cxn>
                <a:cxn ang="0">
                  <a:pos x="73" y="148"/>
                </a:cxn>
                <a:cxn ang="0">
                  <a:pos x="68" y="148"/>
                </a:cxn>
                <a:cxn ang="0">
                  <a:pos x="62" y="148"/>
                </a:cxn>
                <a:cxn ang="0">
                  <a:pos x="56" y="147"/>
                </a:cxn>
                <a:cxn ang="0">
                  <a:pos x="50" y="146"/>
                </a:cxn>
                <a:cxn ang="0">
                  <a:pos x="43" y="143"/>
                </a:cxn>
                <a:cxn ang="0">
                  <a:pos x="36" y="140"/>
                </a:cxn>
                <a:cxn ang="0">
                  <a:pos x="24" y="132"/>
                </a:cxn>
                <a:cxn ang="0">
                  <a:pos x="15" y="125"/>
                </a:cxn>
                <a:cxn ang="0">
                  <a:pos x="8" y="117"/>
                </a:cxn>
                <a:cxn ang="0">
                  <a:pos x="2" y="108"/>
                </a:cxn>
                <a:cxn ang="0">
                  <a:pos x="1" y="104"/>
                </a:cxn>
                <a:cxn ang="0">
                  <a:pos x="0" y="99"/>
                </a:cxn>
                <a:cxn ang="0">
                  <a:pos x="0" y="95"/>
                </a:cxn>
                <a:cxn ang="0">
                  <a:pos x="1" y="91"/>
                </a:cxn>
                <a:cxn ang="0">
                  <a:pos x="5" y="81"/>
                </a:cxn>
                <a:cxn ang="0">
                  <a:pos x="10" y="71"/>
                </a:cxn>
                <a:cxn ang="0">
                  <a:pos x="19" y="60"/>
                </a:cxn>
                <a:cxn ang="0">
                  <a:pos x="30" y="48"/>
                </a:cxn>
              </a:cxnLst>
              <a:rect l="0" t="0" r="r" b="b"/>
              <a:pathLst>
                <a:path w="159" h="148">
                  <a:moveTo>
                    <a:pt x="30" y="48"/>
                  </a:moveTo>
                  <a:lnTo>
                    <a:pt x="36" y="41"/>
                  </a:lnTo>
                  <a:lnTo>
                    <a:pt x="43" y="36"/>
                  </a:lnTo>
                  <a:lnTo>
                    <a:pt x="51" y="29"/>
                  </a:lnTo>
                  <a:lnTo>
                    <a:pt x="60" y="24"/>
                  </a:lnTo>
                  <a:lnTo>
                    <a:pt x="77" y="15"/>
                  </a:lnTo>
                  <a:lnTo>
                    <a:pt x="95" y="7"/>
                  </a:lnTo>
                  <a:lnTo>
                    <a:pt x="104" y="4"/>
                  </a:lnTo>
                  <a:lnTo>
                    <a:pt x="113" y="2"/>
                  </a:lnTo>
                  <a:lnTo>
                    <a:pt x="121" y="0"/>
                  </a:lnTo>
                  <a:lnTo>
                    <a:pt x="130" y="0"/>
                  </a:lnTo>
                  <a:lnTo>
                    <a:pt x="136" y="0"/>
                  </a:lnTo>
                  <a:lnTo>
                    <a:pt x="143" y="1"/>
                  </a:lnTo>
                  <a:lnTo>
                    <a:pt x="149" y="3"/>
                  </a:lnTo>
                  <a:lnTo>
                    <a:pt x="154" y="6"/>
                  </a:lnTo>
                  <a:lnTo>
                    <a:pt x="157" y="12"/>
                  </a:lnTo>
                  <a:lnTo>
                    <a:pt x="158" y="18"/>
                  </a:lnTo>
                  <a:lnTo>
                    <a:pt x="159" y="26"/>
                  </a:lnTo>
                  <a:lnTo>
                    <a:pt x="157" y="34"/>
                  </a:lnTo>
                  <a:lnTo>
                    <a:pt x="155" y="42"/>
                  </a:lnTo>
                  <a:lnTo>
                    <a:pt x="152" y="52"/>
                  </a:lnTo>
                  <a:lnTo>
                    <a:pt x="147" y="62"/>
                  </a:lnTo>
                  <a:lnTo>
                    <a:pt x="142" y="71"/>
                  </a:lnTo>
                  <a:lnTo>
                    <a:pt x="135" y="81"/>
                  </a:lnTo>
                  <a:lnTo>
                    <a:pt x="129" y="88"/>
                  </a:lnTo>
                  <a:lnTo>
                    <a:pt x="121" y="96"/>
                  </a:lnTo>
                  <a:lnTo>
                    <a:pt x="112" y="104"/>
                  </a:lnTo>
                  <a:lnTo>
                    <a:pt x="103" y="108"/>
                  </a:lnTo>
                  <a:lnTo>
                    <a:pt x="95" y="113"/>
                  </a:lnTo>
                  <a:lnTo>
                    <a:pt x="86" y="115"/>
                  </a:lnTo>
                  <a:lnTo>
                    <a:pt x="77" y="115"/>
                  </a:lnTo>
                  <a:lnTo>
                    <a:pt x="80" y="124"/>
                  </a:lnTo>
                  <a:lnTo>
                    <a:pt x="81" y="131"/>
                  </a:lnTo>
                  <a:lnTo>
                    <a:pt x="81" y="138"/>
                  </a:lnTo>
                  <a:lnTo>
                    <a:pt x="79" y="142"/>
                  </a:lnTo>
                  <a:lnTo>
                    <a:pt x="77" y="146"/>
                  </a:lnTo>
                  <a:lnTo>
                    <a:pt x="73" y="148"/>
                  </a:lnTo>
                  <a:lnTo>
                    <a:pt x="68" y="148"/>
                  </a:lnTo>
                  <a:lnTo>
                    <a:pt x="62" y="148"/>
                  </a:lnTo>
                  <a:lnTo>
                    <a:pt x="56" y="147"/>
                  </a:lnTo>
                  <a:lnTo>
                    <a:pt x="50" y="146"/>
                  </a:lnTo>
                  <a:lnTo>
                    <a:pt x="43" y="143"/>
                  </a:lnTo>
                  <a:lnTo>
                    <a:pt x="36" y="140"/>
                  </a:lnTo>
                  <a:lnTo>
                    <a:pt x="24" y="132"/>
                  </a:lnTo>
                  <a:lnTo>
                    <a:pt x="15" y="125"/>
                  </a:lnTo>
                  <a:lnTo>
                    <a:pt x="8" y="117"/>
                  </a:lnTo>
                  <a:lnTo>
                    <a:pt x="2" y="108"/>
                  </a:lnTo>
                  <a:lnTo>
                    <a:pt x="1" y="104"/>
                  </a:lnTo>
                  <a:lnTo>
                    <a:pt x="0" y="99"/>
                  </a:lnTo>
                  <a:lnTo>
                    <a:pt x="0" y="95"/>
                  </a:lnTo>
                  <a:lnTo>
                    <a:pt x="1" y="91"/>
                  </a:lnTo>
                  <a:lnTo>
                    <a:pt x="5" y="81"/>
                  </a:lnTo>
                  <a:lnTo>
                    <a:pt x="10" y="71"/>
                  </a:lnTo>
                  <a:lnTo>
                    <a:pt x="19" y="60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17" name="Freeform 93"/>
            <p:cNvSpPr>
              <a:spLocks/>
            </p:cNvSpPr>
            <p:nvPr/>
          </p:nvSpPr>
          <p:spPr bwMode="auto">
            <a:xfrm>
              <a:off x="3844865" y="2089179"/>
              <a:ext cx="44611" cy="42323"/>
            </a:xfrm>
            <a:custGeom>
              <a:avLst/>
              <a:gdLst/>
              <a:ahLst/>
              <a:cxnLst>
                <a:cxn ang="0">
                  <a:pos x="30" y="48"/>
                </a:cxn>
                <a:cxn ang="0">
                  <a:pos x="36" y="41"/>
                </a:cxn>
                <a:cxn ang="0">
                  <a:pos x="43" y="36"/>
                </a:cxn>
                <a:cxn ang="0">
                  <a:pos x="51" y="29"/>
                </a:cxn>
                <a:cxn ang="0">
                  <a:pos x="60" y="24"/>
                </a:cxn>
                <a:cxn ang="0">
                  <a:pos x="77" y="15"/>
                </a:cxn>
                <a:cxn ang="0">
                  <a:pos x="95" y="7"/>
                </a:cxn>
                <a:cxn ang="0">
                  <a:pos x="104" y="4"/>
                </a:cxn>
                <a:cxn ang="0">
                  <a:pos x="113" y="2"/>
                </a:cxn>
                <a:cxn ang="0">
                  <a:pos x="121" y="0"/>
                </a:cxn>
                <a:cxn ang="0">
                  <a:pos x="130" y="0"/>
                </a:cxn>
                <a:cxn ang="0">
                  <a:pos x="136" y="0"/>
                </a:cxn>
                <a:cxn ang="0">
                  <a:pos x="143" y="1"/>
                </a:cxn>
                <a:cxn ang="0">
                  <a:pos x="149" y="3"/>
                </a:cxn>
                <a:cxn ang="0">
                  <a:pos x="154" y="6"/>
                </a:cxn>
                <a:cxn ang="0">
                  <a:pos x="157" y="12"/>
                </a:cxn>
                <a:cxn ang="0">
                  <a:pos x="158" y="18"/>
                </a:cxn>
                <a:cxn ang="0">
                  <a:pos x="159" y="26"/>
                </a:cxn>
                <a:cxn ang="0">
                  <a:pos x="157" y="34"/>
                </a:cxn>
                <a:cxn ang="0">
                  <a:pos x="155" y="42"/>
                </a:cxn>
                <a:cxn ang="0">
                  <a:pos x="152" y="52"/>
                </a:cxn>
                <a:cxn ang="0">
                  <a:pos x="147" y="62"/>
                </a:cxn>
                <a:cxn ang="0">
                  <a:pos x="142" y="71"/>
                </a:cxn>
                <a:cxn ang="0">
                  <a:pos x="135" y="81"/>
                </a:cxn>
                <a:cxn ang="0">
                  <a:pos x="129" y="88"/>
                </a:cxn>
                <a:cxn ang="0">
                  <a:pos x="121" y="96"/>
                </a:cxn>
                <a:cxn ang="0">
                  <a:pos x="112" y="104"/>
                </a:cxn>
                <a:cxn ang="0">
                  <a:pos x="103" y="108"/>
                </a:cxn>
                <a:cxn ang="0">
                  <a:pos x="95" y="113"/>
                </a:cxn>
                <a:cxn ang="0">
                  <a:pos x="86" y="115"/>
                </a:cxn>
                <a:cxn ang="0">
                  <a:pos x="77" y="115"/>
                </a:cxn>
                <a:cxn ang="0">
                  <a:pos x="80" y="124"/>
                </a:cxn>
                <a:cxn ang="0">
                  <a:pos x="81" y="131"/>
                </a:cxn>
                <a:cxn ang="0">
                  <a:pos x="81" y="138"/>
                </a:cxn>
                <a:cxn ang="0">
                  <a:pos x="79" y="142"/>
                </a:cxn>
                <a:cxn ang="0">
                  <a:pos x="77" y="146"/>
                </a:cxn>
                <a:cxn ang="0">
                  <a:pos x="73" y="148"/>
                </a:cxn>
                <a:cxn ang="0">
                  <a:pos x="68" y="148"/>
                </a:cxn>
                <a:cxn ang="0">
                  <a:pos x="62" y="148"/>
                </a:cxn>
                <a:cxn ang="0">
                  <a:pos x="56" y="147"/>
                </a:cxn>
                <a:cxn ang="0">
                  <a:pos x="50" y="146"/>
                </a:cxn>
                <a:cxn ang="0">
                  <a:pos x="43" y="143"/>
                </a:cxn>
                <a:cxn ang="0">
                  <a:pos x="36" y="140"/>
                </a:cxn>
                <a:cxn ang="0">
                  <a:pos x="24" y="132"/>
                </a:cxn>
                <a:cxn ang="0">
                  <a:pos x="15" y="125"/>
                </a:cxn>
                <a:cxn ang="0">
                  <a:pos x="8" y="117"/>
                </a:cxn>
                <a:cxn ang="0">
                  <a:pos x="2" y="108"/>
                </a:cxn>
                <a:cxn ang="0">
                  <a:pos x="1" y="104"/>
                </a:cxn>
                <a:cxn ang="0">
                  <a:pos x="0" y="99"/>
                </a:cxn>
                <a:cxn ang="0">
                  <a:pos x="0" y="95"/>
                </a:cxn>
                <a:cxn ang="0">
                  <a:pos x="1" y="91"/>
                </a:cxn>
                <a:cxn ang="0">
                  <a:pos x="5" y="81"/>
                </a:cxn>
                <a:cxn ang="0">
                  <a:pos x="10" y="71"/>
                </a:cxn>
                <a:cxn ang="0">
                  <a:pos x="19" y="60"/>
                </a:cxn>
                <a:cxn ang="0">
                  <a:pos x="30" y="48"/>
                </a:cxn>
                <a:cxn ang="0">
                  <a:pos x="30" y="48"/>
                </a:cxn>
                <a:cxn ang="0">
                  <a:pos x="30" y="48"/>
                </a:cxn>
              </a:cxnLst>
              <a:rect l="0" t="0" r="r" b="b"/>
              <a:pathLst>
                <a:path w="159" h="148">
                  <a:moveTo>
                    <a:pt x="30" y="48"/>
                  </a:moveTo>
                  <a:lnTo>
                    <a:pt x="36" y="41"/>
                  </a:lnTo>
                  <a:lnTo>
                    <a:pt x="43" y="36"/>
                  </a:lnTo>
                  <a:lnTo>
                    <a:pt x="51" y="29"/>
                  </a:lnTo>
                  <a:lnTo>
                    <a:pt x="60" y="24"/>
                  </a:lnTo>
                  <a:lnTo>
                    <a:pt x="77" y="15"/>
                  </a:lnTo>
                  <a:lnTo>
                    <a:pt x="95" y="7"/>
                  </a:lnTo>
                  <a:lnTo>
                    <a:pt x="104" y="4"/>
                  </a:lnTo>
                  <a:lnTo>
                    <a:pt x="113" y="2"/>
                  </a:lnTo>
                  <a:lnTo>
                    <a:pt x="121" y="0"/>
                  </a:lnTo>
                  <a:lnTo>
                    <a:pt x="130" y="0"/>
                  </a:lnTo>
                  <a:lnTo>
                    <a:pt x="136" y="0"/>
                  </a:lnTo>
                  <a:lnTo>
                    <a:pt x="143" y="1"/>
                  </a:lnTo>
                  <a:lnTo>
                    <a:pt x="149" y="3"/>
                  </a:lnTo>
                  <a:lnTo>
                    <a:pt x="154" y="6"/>
                  </a:lnTo>
                  <a:lnTo>
                    <a:pt x="157" y="12"/>
                  </a:lnTo>
                  <a:lnTo>
                    <a:pt x="158" y="18"/>
                  </a:lnTo>
                  <a:lnTo>
                    <a:pt x="159" y="26"/>
                  </a:lnTo>
                  <a:lnTo>
                    <a:pt x="157" y="34"/>
                  </a:lnTo>
                  <a:lnTo>
                    <a:pt x="155" y="42"/>
                  </a:lnTo>
                  <a:lnTo>
                    <a:pt x="152" y="52"/>
                  </a:lnTo>
                  <a:lnTo>
                    <a:pt x="147" y="62"/>
                  </a:lnTo>
                  <a:lnTo>
                    <a:pt x="142" y="71"/>
                  </a:lnTo>
                  <a:lnTo>
                    <a:pt x="135" y="81"/>
                  </a:lnTo>
                  <a:lnTo>
                    <a:pt x="129" y="88"/>
                  </a:lnTo>
                  <a:lnTo>
                    <a:pt x="121" y="96"/>
                  </a:lnTo>
                  <a:lnTo>
                    <a:pt x="112" y="104"/>
                  </a:lnTo>
                  <a:lnTo>
                    <a:pt x="103" y="108"/>
                  </a:lnTo>
                  <a:lnTo>
                    <a:pt x="95" y="113"/>
                  </a:lnTo>
                  <a:lnTo>
                    <a:pt x="86" y="115"/>
                  </a:lnTo>
                  <a:lnTo>
                    <a:pt x="77" y="115"/>
                  </a:lnTo>
                  <a:lnTo>
                    <a:pt x="80" y="124"/>
                  </a:lnTo>
                  <a:lnTo>
                    <a:pt x="81" y="131"/>
                  </a:lnTo>
                  <a:lnTo>
                    <a:pt x="81" y="138"/>
                  </a:lnTo>
                  <a:lnTo>
                    <a:pt x="79" y="142"/>
                  </a:lnTo>
                  <a:lnTo>
                    <a:pt x="77" y="146"/>
                  </a:lnTo>
                  <a:lnTo>
                    <a:pt x="73" y="148"/>
                  </a:lnTo>
                  <a:lnTo>
                    <a:pt x="68" y="148"/>
                  </a:lnTo>
                  <a:lnTo>
                    <a:pt x="62" y="148"/>
                  </a:lnTo>
                  <a:lnTo>
                    <a:pt x="56" y="147"/>
                  </a:lnTo>
                  <a:lnTo>
                    <a:pt x="50" y="146"/>
                  </a:lnTo>
                  <a:lnTo>
                    <a:pt x="43" y="143"/>
                  </a:lnTo>
                  <a:lnTo>
                    <a:pt x="36" y="140"/>
                  </a:lnTo>
                  <a:lnTo>
                    <a:pt x="24" y="132"/>
                  </a:lnTo>
                  <a:lnTo>
                    <a:pt x="15" y="125"/>
                  </a:lnTo>
                  <a:lnTo>
                    <a:pt x="8" y="117"/>
                  </a:lnTo>
                  <a:lnTo>
                    <a:pt x="2" y="108"/>
                  </a:lnTo>
                  <a:lnTo>
                    <a:pt x="1" y="104"/>
                  </a:lnTo>
                  <a:lnTo>
                    <a:pt x="0" y="99"/>
                  </a:lnTo>
                  <a:lnTo>
                    <a:pt x="0" y="95"/>
                  </a:lnTo>
                  <a:lnTo>
                    <a:pt x="1" y="91"/>
                  </a:lnTo>
                  <a:lnTo>
                    <a:pt x="5" y="81"/>
                  </a:lnTo>
                  <a:lnTo>
                    <a:pt x="10" y="71"/>
                  </a:lnTo>
                  <a:lnTo>
                    <a:pt x="19" y="60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0" y="48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18" name="Freeform 94"/>
            <p:cNvSpPr>
              <a:spLocks/>
            </p:cNvSpPr>
            <p:nvPr/>
          </p:nvSpPr>
          <p:spPr bwMode="auto">
            <a:xfrm>
              <a:off x="3839145" y="2137222"/>
              <a:ext cx="27453" cy="38892"/>
            </a:xfrm>
            <a:custGeom>
              <a:avLst/>
              <a:gdLst/>
              <a:ahLst/>
              <a:cxnLst>
                <a:cxn ang="0">
                  <a:pos x="4" y="106"/>
                </a:cxn>
                <a:cxn ang="0">
                  <a:pos x="2" y="98"/>
                </a:cxn>
                <a:cxn ang="0">
                  <a:pos x="1" y="87"/>
                </a:cxn>
                <a:cxn ang="0">
                  <a:pos x="0" y="75"/>
                </a:cxn>
                <a:cxn ang="0">
                  <a:pos x="1" y="61"/>
                </a:cxn>
                <a:cxn ang="0">
                  <a:pos x="3" y="48"/>
                </a:cxn>
                <a:cxn ang="0">
                  <a:pos x="7" y="34"/>
                </a:cxn>
                <a:cxn ang="0">
                  <a:pos x="11" y="29"/>
                </a:cxn>
                <a:cxn ang="0">
                  <a:pos x="14" y="23"/>
                </a:cxn>
                <a:cxn ang="0">
                  <a:pos x="18" y="19"/>
                </a:cxn>
                <a:cxn ang="0">
                  <a:pos x="23" y="15"/>
                </a:cxn>
                <a:cxn ang="0">
                  <a:pos x="34" y="9"/>
                </a:cxn>
                <a:cxn ang="0">
                  <a:pos x="45" y="6"/>
                </a:cxn>
                <a:cxn ang="0">
                  <a:pos x="56" y="3"/>
                </a:cxn>
                <a:cxn ang="0">
                  <a:pos x="65" y="0"/>
                </a:cxn>
                <a:cxn ang="0">
                  <a:pos x="75" y="0"/>
                </a:cxn>
                <a:cxn ang="0">
                  <a:pos x="83" y="2"/>
                </a:cxn>
                <a:cxn ang="0">
                  <a:pos x="86" y="3"/>
                </a:cxn>
                <a:cxn ang="0">
                  <a:pos x="90" y="5"/>
                </a:cxn>
                <a:cxn ang="0">
                  <a:pos x="93" y="7"/>
                </a:cxn>
                <a:cxn ang="0">
                  <a:pos x="95" y="10"/>
                </a:cxn>
                <a:cxn ang="0">
                  <a:pos x="96" y="14"/>
                </a:cxn>
                <a:cxn ang="0">
                  <a:pos x="96" y="18"/>
                </a:cxn>
                <a:cxn ang="0">
                  <a:pos x="96" y="23"/>
                </a:cxn>
                <a:cxn ang="0">
                  <a:pos x="94" y="29"/>
                </a:cxn>
                <a:cxn ang="0">
                  <a:pos x="90" y="43"/>
                </a:cxn>
                <a:cxn ang="0">
                  <a:pos x="84" y="59"/>
                </a:cxn>
                <a:cxn ang="0">
                  <a:pos x="78" y="76"/>
                </a:cxn>
                <a:cxn ang="0">
                  <a:pos x="72" y="94"/>
                </a:cxn>
                <a:cxn ang="0">
                  <a:pos x="70" y="103"/>
                </a:cxn>
                <a:cxn ang="0">
                  <a:pos x="69" y="112"/>
                </a:cxn>
                <a:cxn ang="0">
                  <a:pos x="69" y="122"/>
                </a:cxn>
                <a:cxn ang="0">
                  <a:pos x="69" y="131"/>
                </a:cxn>
                <a:cxn ang="0">
                  <a:pos x="63" y="134"/>
                </a:cxn>
                <a:cxn ang="0">
                  <a:pos x="59" y="135"/>
                </a:cxn>
                <a:cxn ang="0">
                  <a:pos x="53" y="136"/>
                </a:cxn>
                <a:cxn ang="0">
                  <a:pos x="48" y="136"/>
                </a:cxn>
                <a:cxn ang="0">
                  <a:pos x="44" y="136"/>
                </a:cxn>
                <a:cxn ang="0">
                  <a:pos x="39" y="135"/>
                </a:cxn>
                <a:cxn ang="0">
                  <a:pos x="35" y="133"/>
                </a:cxn>
                <a:cxn ang="0">
                  <a:pos x="30" y="131"/>
                </a:cxn>
                <a:cxn ang="0">
                  <a:pos x="22" y="125"/>
                </a:cxn>
                <a:cxn ang="0">
                  <a:pos x="15" y="118"/>
                </a:cxn>
                <a:cxn ang="0">
                  <a:pos x="10" y="111"/>
                </a:cxn>
                <a:cxn ang="0">
                  <a:pos x="4" y="106"/>
                </a:cxn>
              </a:cxnLst>
              <a:rect l="0" t="0" r="r" b="b"/>
              <a:pathLst>
                <a:path w="96" h="136">
                  <a:moveTo>
                    <a:pt x="4" y="106"/>
                  </a:moveTo>
                  <a:lnTo>
                    <a:pt x="2" y="98"/>
                  </a:lnTo>
                  <a:lnTo>
                    <a:pt x="1" y="87"/>
                  </a:lnTo>
                  <a:lnTo>
                    <a:pt x="0" y="75"/>
                  </a:lnTo>
                  <a:lnTo>
                    <a:pt x="1" y="61"/>
                  </a:lnTo>
                  <a:lnTo>
                    <a:pt x="3" y="48"/>
                  </a:lnTo>
                  <a:lnTo>
                    <a:pt x="7" y="34"/>
                  </a:lnTo>
                  <a:lnTo>
                    <a:pt x="11" y="29"/>
                  </a:lnTo>
                  <a:lnTo>
                    <a:pt x="14" y="23"/>
                  </a:lnTo>
                  <a:lnTo>
                    <a:pt x="18" y="19"/>
                  </a:lnTo>
                  <a:lnTo>
                    <a:pt x="23" y="15"/>
                  </a:lnTo>
                  <a:lnTo>
                    <a:pt x="34" y="9"/>
                  </a:lnTo>
                  <a:lnTo>
                    <a:pt x="45" y="6"/>
                  </a:lnTo>
                  <a:lnTo>
                    <a:pt x="56" y="3"/>
                  </a:lnTo>
                  <a:lnTo>
                    <a:pt x="65" y="0"/>
                  </a:lnTo>
                  <a:lnTo>
                    <a:pt x="75" y="0"/>
                  </a:lnTo>
                  <a:lnTo>
                    <a:pt x="83" y="2"/>
                  </a:lnTo>
                  <a:lnTo>
                    <a:pt x="86" y="3"/>
                  </a:lnTo>
                  <a:lnTo>
                    <a:pt x="90" y="5"/>
                  </a:lnTo>
                  <a:lnTo>
                    <a:pt x="93" y="7"/>
                  </a:lnTo>
                  <a:lnTo>
                    <a:pt x="95" y="10"/>
                  </a:lnTo>
                  <a:lnTo>
                    <a:pt x="96" y="14"/>
                  </a:lnTo>
                  <a:lnTo>
                    <a:pt x="96" y="18"/>
                  </a:lnTo>
                  <a:lnTo>
                    <a:pt x="96" y="23"/>
                  </a:lnTo>
                  <a:lnTo>
                    <a:pt x="94" y="29"/>
                  </a:lnTo>
                  <a:lnTo>
                    <a:pt x="90" y="43"/>
                  </a:lnTo>
                  <a:lnTo>
                    <a:pt x="84" y="59"/>
                  </a:lnTo>
                  <a:lnTo>
                    <a:pt x="78" y="76"/>
                  </a:lnTo>
                  <a:lnTo>
                    <a:pt x="72" y="94"/>
                  </a:lnTo>
                  <a:lnTo>
                    <a:pt x="70" y="103"/>
                  </a:lnTo>
                  <a:lnTo>
                    <a:pt x="69" y="112"/>
                  </a:lnTo>
                  <a:lnTo>
                    <a:pt x="69" y="122"/>
                  </a:lnTo>
                  <a:lnTo>
                    <a:pt x="69" y="131"/>
                  </a:lnTo>
                  <a:lnTo>
                    <a:pt x="63" y="134"/>
                  </a:lnTo>
                  <a:lnTo>
                    <a:pt x="59" y="135"/>
                  </a:lnTo>
                  <a:lnTo>
                    <a:pt x="53" y="136"/>
                  </a:lnTo>
                  <a:lnTo>
                    <a:pt x="48" y="136"/>
                  </a:lnTo>
                  <a:lnTo>
                    <a:pt x="44" y="136"/>
                  </a:lnTo>
                  <a:lnTo>
                    <a:pt x="39" y="135"/>
                  </a:lnTo>
                  <a:lnTo>
                    <a:pt x="35" y="133"/>
                  </a:lnTo>
                  <a:lnTo>
                    <a:pt x="30" y="131"/>
                  </a:lnTo>
                  <a:lnTo>
                    <a:pt x="22" y="125"/>
                  </a:lnTo>
                  <a:lnTo>
                    <a:pt x="15" y="118"/>
                  </a:lnTo>
                  <a:lnTo>
                    <a:pt x="10" y="111"/>
                  </a:lnTo>
                  <a:lnTo>
                    <a:pt x="4" y="106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19" name="Freeform 95"/>
            <p:cNvSpPr>
              <a:spLocks/>
            </p:cNvSpPr>
            <p:nvPr/>
          </p:nvSpPr>
          <p:spPr bwMode="auto">
            <a:xfrm>
              <a:off x="3839145" y="2137222"/>
              <a:ext cx="27453" cy="38892"/>
            </a:xfrm>
            <a:custGeom>
              <a:avLst/>
              <a:gdLst/>
              <a:ahLst/>
              <a:cxnLst>
                <a:cxn ang="0">
                  <a:pos x="4" y="106"/>
                </a:cxn>
                <a:cxn ang="0">
                  <a:pos x="2" y="98"/>
                </a:cxn>
                <a:cxn ang="0">
                  <a:pos x="1" y="87"/>
                </a:cxn>
                <a:cxn ang="0">
                  <a:pos x="0" y="75"/>
                </a:cxn>
                <a:cxn ang="0">
                  <a:pos x="1" y="61"/>
                </a:cxn>
                <a:cxn ang="0">
                  <a:pos x="3" y="48"/>
                </a:cxn>
                <a:cxn ang="0">
                  <a:pos x="7" y="34"/>
                </a:cxn>
                <a:cxn ang="0">
                  <a:pos x="11" y="29"/>
                </a:cxn>
                <a:cxn ang="0">
                  <a:pos x="14" y="23"/>
                </a:cxn>
                <a:cxn ang="0">
                  <a:pos x="18" y="19"/>
                </a:cxn>
                <a:cxn ang="0">
                  <a:pos x="23" y="15"/>
                </a:cxn>
                <a:cxn ang="0">
                  <a:pos x="34" y="9"/>
                </a:cxn>
                <a:cxn ang="0">
                  <a:pos x="45" y="6"/>
                </a:cxn>
                <a:cxn ang="0">
                  <a:pos x="56" y="3"/>
                </a:cxn>
                <a:cxn ang="0">
                  <a:pos x="65" y="0"/>
                </a:cxn>
                <a:cxn ang="0">
                  <a:pos x="75" y="0"/>
                </a:cxn>
                <a:cxn ang="0">
                  <a:pos x="83" y="2"/>
                </a:cxn>
                <a:cxn ang="0">
                  <a:pos x="86" y="3"/>
                </a:cxn>
                <a:cxn ang="0">
                  <a:pos x="90" y="5"/>
                </a:cxn>
                <a:cxn ang="0">
                  <a:pos x="93" y="7"/>
                </a:cxn>
                <a:cxn ang="0">
                  <a:pos x="95" y="10"/>
                </a:cxn>
                <a:cxn ang="0">
                  <a:pos x="96" y="14"/>
                </a:cxn>
                <a:cxn ang="0">
                  <a:pos x="96" y="18"/>
                </a:cxn>
                <a:cxn ang="0">
                  <a:pos x="96" y="23"/>
                </a:cxn>
                <a:cxn ang="0">
                  <a:pos x="94" y="29"/>
                </a:cxn>
                <a:cxn ang="0">
                  <a:pos x="90" y="43"/>
                </a:cxn>
                <a:cxn ang="0">
                  <a:pos x="84" y="59"/>
                </a:cxn>
                <a:cxn ang="0">
                  <a:pos x="78" y="76"/>
                </a:cxn>
                <a:cxn ang="0">
                  <a:pos x="72" y="94"/>
                </a:cxn>
                <a:cxn ang="0">
                  <a:pos x="70" y="103"/>
                </a:cxn>
                <a:cxn ang="0">
                  <a:pos x="69" y="112"/>
                </a:cxn>
                <a:cxn ang="0">
                  <a:pos x="69" y="122"/>
                </a:cxn>
                <a:cxn ang="0">
                  <a:pos x="69" y="131"/>
                </a:cxn>
                <a:cxn ang="0">
                  <a:pos x="63" y="134"/>
                </a:cxn>
                <a:cxn ang="0">
                  <a:pos x="59" y="135"/>
                </a:cxn>
                <a:cxn ang="0">
                  <a:pos x="53" y="136"/>
                </a:cxn>
                <a:cxn ang="0">
                  <a:pos x="48" y="136"/>
                </a:cxn>
                <a:cxn ang="0">
                  <a:pos x="44" y="136"/>
                </a:cxn>
                <a:cxn ang="0">
                  <a:pos x="39" y="135"/>
                </a:cxn>
                <a:cxn ang="0">
                  <a:pos x="35" y="133"/>
                </a:cxn>
                <a:cxn ang="0">
                  <a:pos x="30" y="131"/>
                </a:cxn>
                <a:cxn ang="0">
                  <a:pos x="22" y="125"/>
                </a:cxn>
                <a:cxn ang="0">
                  <a:pos x="15" y="118"/>
                </a:cxn>
                <a:cxn ang="0">
                  <a:pos x="10" y="111"/>
                </a:cxn>
                <a:cxn ang="0">
                  <a:pos x="4" y="106"/>
                </a:cxn>
                <a:cxn ang="0">
                  <a:pos x="4" y="106"/>
                </a:cxn>
                <a:cxn ang="0">
                  <a:pos x="4" y="106"/>
                </a:cxn>
              </a:cxnLst>
              <a:rect l="0" t="0" r="r" b="b"/>
              <a:pathLst>
                <a:path w="96" h="136">
                  <a:moveTo>
                    <a:pt x="4" y="106"/>
                  </a:moveTo>
                  <a:lnTo>
                    <a:pt x="2" y="98"/>
                  </a:lnTo>
                  <a:lnTo>
                    <a:pt x="1" y="87"/>
                  </a:lnTo>
                  <a:lnTo>
                    <a:pt x="0" y="75"/>
                  </a:lnTo>
                  <a:lnTo>
                    <a:pt x="1" y="61"/>
                  </a:lnTo>
                  <a:lnTo>
                    <a:pt x="3" y="48"/>
                  </a:lnTo>
                  <a:lnTo>
                    <a:pt x="7" y="34"/>
                  </a:lnTo>
                  <a:lnTo>
                    <a:pt x="11" y="29"/>
                  </a:lnTo>
                  <a:lnTo>
                    <a:pt x="14" y="23"/>
                  </a:lnTo>
                  <a:lnTo>
                    <a:pt x="18" y="19"/>
                  </a:lnTo>
                  <a:lnTo>
                    <a:pt x="23" y="15"/>
                  </a:lnTo>
                  <a:lnTo>
                    <a:pt x="34" y="9"/>
                  </a:lnTo>
                  <a:lnTo>
                    <a:pt x="45" y="6"/>
                  </a:lnTo>
                  <a:lnTo>
                    <a:pt x="56" y="3"/>
                  </a:lnTo>
                  <a:lnTo>
                    <a:pt x="65" y="0"/>
                  </a:lnTo>
                  <a:lnTo>
                    <a:pt x="75" y="0"/>
                  </a:lnTo>
                  <a:lnTo>
                    <a:pt x="83" y="2"/>
                  </a:lnTo>
                  <a:lnTo>
                    <a:pt x="86" y="3"/>
                  </a:lnTo>
                  <a:lnTo>
                    <a:pt x="90" y="5"/>
                  </a:lnTo>
                  <a:lnTo>
                    <a:pt x="93" y="7"/>
                  </a:lnTo>
                  <a:lnTo>
                    <a:pt x="95" y="10"/>
                  </a:lnTo>
                  <a:lnTo>
                    <a:pt x="96" y="14"/>
                  </a:lnTo>
                  <a:lnTo>
                    <a:pt x="96" y="18"/>
                  </a:lnTo>
                  <a:lnTo>
                    <a:pt x="96" y="23"/>
                  </a:lnTo>
                  <a:lnTo>
                    <a:pt x="94" y="29"/>
                  </a:lnTo>
                  <a:lnTo>
                    <a:pt x="90" y="43"/>
                  </a:lnTo>
                  <a:lnTo>
                    <a:pt x="84" y="59"/>
                  </a:lnTo>
                  <a:lnTo>
                    <a:pt x="78" y="76"/>
                  </a:lnTo>
                  <a:lnTo>
                    <a:pt x="72" y="94"/>
                  </a:lnTo>
                  <a:lnTo>
                    <a:pt x="70" y="103"/>
                  </a:lnTo>
                  <a:lnTo>
                    <a:pt x="69" y="112"/>
                  </a:lnTo>
                  <a:lnTo>
                    <a:pt x="69" y="122"/>
                  </a:lnTo>
                  <a:lnTo>
                    <a:pt x="69" y="131"/>
                  </a:lnTo>
                  <a:lnTo>
                    <a:pt x="63" y="134"/>
                  </a:lnTo>
                  <a:lnTo>
                    <a:pt x="59" y="135"/>
                  </a:lnTo>
                  <a:lnTo>
                    <a:pt x="53" y="136"/>
                  </a:lnTo>
                  <a:lnTo>
                    <a:pt x="48" y="136"/>
                  </a:lnTo>
                  <a:lnTo>
                    <a:pt x="44" y="136"/>
                  </a:lnTo>
                  <a:lnTo>
                    <a:pt x="39" y="135"/>
                  </a:lnTo>
                  <a:lnTo>
                    <a:pt x="35" y="133"/>
                  </a:lnTo>
                  <a:lnTo>
                    <a:pt x="30" y="131"/>
                  </a:lnTo>
                  <a:lnTo>
                    <a:pt x="22" y="125"/>
                  </a:lnTo>
                  <a:lnTo>
                    <a:pt x="15" y="118"/>
                  </a:lnTo>
                  <a:lnTo>
                    <a:pt x="10" y="111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4" y="106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20" name="Freeform 96"/>
            <p:cNvSpPr>
              <a:spLocks/>
            </p:cNvSpPr>
            <p:nvPr/>
          </p:nvSpPr>
          <p:spPr bwMode="auto">
            <a:xfrm>
              <a:off x="3831138" y="2182977"/>
              <a:ext cx="25165" cy="19446"/>
            </a:xfrm>
            <a:custGeom>
              <a:avLst/>
              <a:gdLst/>
              <a:ahLst/>
              <a:cxnLst>
                <a:cxn ang="0">
                  <a:pos x="0" y="62"/>
                </a:cxn>
                <a:cxn ang="0">
                  <a:pos x="1" y="56"/>
                </a:cxn>
                <a:cxn ang="0">
                  <a:pos x="4" y="48"/>
                </a:cxn>
                <a:cxn ang="0">
                  <a:pos x="8" y="38"/>
                </a:cxn>
                <a:cxn ang="0">
                  <a:pos x="14" y="28"/>
                </a:cxn>
                <a:cxn ang="0">
                  <a:pos x="20" y="18"/>
                </a:cxn>
                <a:cxn ang="0">
                  <a:pos x="27" y="10"/>
                </a:cxn>
                <a:cxn ang="0">
                  <a:pos x="30" y="7"/>
                </a:cxn>
                <a:cxn ang="0">
                  <a:pos x="34" y="5"/>
                </a:cxn>
                <a:cxn ang="0">
                  <a:pos x="38" y="4"/>
                </a:cxn>
                <a:cxn ang="0">
                  <a:pos x="42" y="3"/>
                </a:cxn>
                <a:cxn ang="0">
                  <a:pos x="56" y="2"/>
                </a:cxn>
                <a:cxn ang="0">
                  <a:pos x="71" y="0"/>
                </a:cxn>
                <a:cxn ang="0">
                  <a:pos x="76" y="0"/>
                </a:cxn>
                <a:cxn ang="0">
                  <a:pos x="81" y="2"/>
                </a:cxn>
                <a:cxn ang="0">
                  <a:pos x="83" y="3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6" y="8"/>
                </a:cxn>
                <a:cxn ang="0">
                  <a:pos x="85" y="14"/>
                </a:cxn>
                <a:cxn ang="0">
                  <a:pos x="81" y="20"/>
                </a:cxn>
                <a:cxn ang="0">
                  <a:pos x="76" y="27"/>
                </a:cxn>
                <a:cxn ang="0">
                  <a:pos x="71" y="33"/>
                </a:cxn>
                <a:cxn ang="0">
                  <a:pos x="64" y="40"/>
                </a:cxn>
                <a:cxn ang="0">
                  <a:pos x="56" y="44"/>
                </a:cxn>
                <a:cxn ang="0">
                  <a:pos x="49" y="48"/>
                </a:cxn>
                <a:cxn ang="0">
                  <a:pos x="42" y="50"/>
                </a:cxn>
                <a:cxn ang="0">
                  <a:pos x="34" y="51"/>
                </a:cxn>
                <a:cxn ang="0">
                  <a:pos x="27" y="53"/>
                </a:cxn>
                <a:cxn ang="0">
                  <a:pos x="20" y="56"/>
                </a:cxn>
                <a:cxn ang="0">
                  <a:pos x="14" y="61"/>
                </a:cxn>
                <a:cxn ang="0">
                  <a:pos x="8" y="64"/>
                </a:cxn>
                <a:cxn ang="0">
                  <a:pos x="4" y="66"/>
                </a:cxn>
                <a:cxn ang="0">
                  <a:pos x="3" y="66"/>
                </a:cxn>
                <a:cxn ang="0">
                  <a:pos x="1" y="65"/>
                </a:cxn>
                <a:cxn ang="0">
                  <a:pos x="0" y="64"/>
                </a:cxn>
                <a:cxn ang="0">
                  <a:pos x="0" y="62"/>
                </a:cxn>
              </a:cxnLst>
              <a:rect l="0" t="0" r="r" b="b"/>
              <a:pathLst>
                <a:path w="86" h="66">
                  <a:moveTo>
                    <a:pt x="0" y="62"/>
                  </a:moveTo>
                  <a:lnTo>
                    <a:pt x="1" y="56"/>
                  </a:lnTo>
                  <a:lnTo>
                    <a:pt x="4" y="48"/>
                  </a:lnTo>
                  <a:lnTo>
                    <a:pt x="8" y="38"/>
                  </a:lnTo>
                  <a:lnTo>
                    <a:pt x="14" y="28"/>
                  </a:lnTo>
                  <a:lnTo>
                    <a:pt x="20" y="18"/>
                  </a:lnTo>
                  <a:lnTo>
                    <a:pt x="27" y="10"/>
                  </a:lnTo>
                  <a:lnTo>
                    <a:pt x="30" y="7"/>
                  </a:lnTo>
                  <a:lnTo>
                    <a:pt x="34" y="5"/>
                  </a:lnTo>
                  <a:lnTo>
                    <a:pt x="38" y="4"/>
                  </a:lnTo>
                  <a:lnTo>
                    <a:pt x="42" y="3"/>
                  </a:lnTo>
                  <a:lnTo>
                    <a:pt x="56" y="2"/>
                  </a:lnTo>
                  <a:lnTo>
                    <a:pt x="71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83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6" y="8"/>
                  </a:lnTo>
                  <a:lnTo>
                    <a:pt x="85" y="14"/>
                  </a:lnTo>
                  <a:lnTo>
                    <a:pt x="81" y="20"/>
                  </a:lnTo>
                  <a:lnTo>
                    <a:pt x="76" y="27"/>
                  </a:lnTo>
                  <a:lnTo>
                    <a:pt x="71" y="33"/>
                  </a:lnTo>
                  <a:lnTo>
                    <a:pt x="64" y="40"/>
                  </a:lnTo>
                  <a:lnTo>
                    <a:pt x="56" y="44"/>
                  </a:lnTo>
                  <a:lnTo>
                    <a:pt x="49" y="48"/>
                  </a:lnTo>
                  <a:lnTo>
                    <a:pt x="42" y="50"/>
                  </a:lnTo>
                  <a:lnTo>
                    <a:pt x="34" y="51"/>
                  </a:lnTo>
                  <a:lnTo>
                    <a:pt x="27" y="53"/>
                  </a:lnTo>
                  <a:lnTo>
                    <a:pt x="20" y="56"/>
                  </a:lnTo>
                  <a:lnTo>
                    <a:pt x="14" y="61"/>
                  </a:lnTo>
                  <a:lnTo>
                    <a:pt x="8" y="64"/>
                  </a:lnTo>
                  <a:lnTo>
                    <a:pt x="4" y="66"/>
                  </a:lnTo>
                  <a:lnTo>
                    <a:pt x="3" y="66"/>
                  </a:lnTo>
                  <a:lnTo>
                    <a:pt x="1" y="65"/>
                  </a:lnTo>
                  <a:lnTo>
                    <a:pt x="0" y="64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21" name="Freeform 97"/>
            <p:cNvSpPr>
              <a:spLocks/>
            </p:cNvSpPr>
            <p:nvPr/>
          </p:nvSpPr>
          <p:spPr bwMode="auto">
            <a:xfrm>
              <a:off x="3831138" y="2182977"/>
              <a:ext cx="25165" cy="19446"/>
            </a:xfrm>
            <a:custGeom>
              <a:avLst/>
              <a:gdLst/>
              <a:ahLst/>
              <a:cxnLst>
                <a:cxn ang="0">
                  <a:pos x="0" y="62"/>
                </a:cxn>
                <a:cxn ang="0">
                  <a:pos x="1" y="56"/>
                </a:cxn>
                <a:cxn ang="0">
                  <a:pos x="4" y="48"/>
                </a:cxn>
                <a:cxn ang="0">
                  <a:pos x="8" y="38"/>
                </a:cxn>
                <a:cxn ang="0">
                  <a:pos x="14" y="28"/>
                </a:cxn>
                <a:cxn ang="0">
                  <a:pos x="20" y="18"/>
                </a:cxn>
                <a:cxn ang="0">
                  <a:pos x="27" y="10"/>
                </a:cxn>
                <a:cxn ang="0">
                  <a:pos x="30" y="7"/>
                </a:cxn>
                <a:cxn ang="0">
                  <a:pos x="34" y="5"/>
                </a:cxn>
                <a:cxn ang="0">
                  <a:pos x="38" y="4"/>
                </a:cxn>
                <a:cxn ang="0">
                  <a:pos x="42" y="3"/>
                </a:cxn>
                <a:cxn ang="0">
                  <a:pos x="56" y="2"/>
                </a:cxn>
                <a:cxn ang="0">
                  <a:pos x="71" y="0"/>
                </a:cxn>
                <a:cxn ang="0">
                  <a:pos x="76" y="0"/>
                </a:cxn>
                <a:cxn ang="0">
                  <a:pos x="81" y="2"/>
                </a:cxn>
                <a:cxn ang="0">
                  <a:pos x="83" y="3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6" y="8"/>
                </a:cxn>
                <a:cxn ang="0">
                  <a:pos x="85" y="14"/>
                </a:cxn>
                <a:cxn ang="0">
                  <a:pos x="81" y="20"/>
                </a:cxn>
                <a:cxn ang="0">
                  <a:pos x="76" y="27"/>
                </a:cxn>
                <a:cxn ang="0">
                  <a:pos x="71" y="33"/>
                </a:cxn>
                <a:cxn ang="0">
                  <a:pos x="64" y="40"/>
                </a:cxn>
                <a:cxn ang="0">
                  <a:pos x="56" y="44"/>
                </a:cxn>
                <a:cxn ang="0">
                  <a:pos x="49" y="48"/>
                </a:cxn>
                <a:cxn ang="0">
                  <a:pos x="42" y="50"/>
                </a:cxn>
                <a:cxn ang="0">
                  <a:pos x="34" y="51"/>
                </a:cxn>
                <a:cxn ang="0">
                  <a:pos x="27" y="53"/>
                </a:cxn>
                <a:cxn ang="0">
                  <a:pos x="20" y="56"/>
                </a:cxn>
                <a:cxn ang="0">
                  <a:pos x="14" y="61"/>
                </a:cxn>
                <a:cxn ang="0">
                  <a:pos x="8" y="64"/>
                </a:cxn>
                <a:cxn ang="0">
                  <a:pos x="4" y="66"/>
                </a:cxn>
                <a:cxn ang="0">
                  <a:pos x="3" y="66"/>
                </a:cxn>
                <a:cxn ang="0">
                  <a:pos x="1" y="65"/>
                </a:cxn>
                <a:cxn ang="0">
                  <a:pos x="0" y="64"/>
                </a:cxn>
                <a:cxn ang="0">
                  <a:pos x="0" y="62"/>
                </a:cxn>
                <a:cxn ang="0">
                  <a:pos x="0" y="62"/>
                </a:cxn>
                <a:cxn ang="0">
                  <a:pos x="0" y="62"/>
                </a:cxn>
              </a:cxnLst>
              <a:rect l="0" t="0" r="r" b="b"/>
              <a:pathLst>
                <a:path w="86" h="66">
                  <a:moveTo>
                    <a:pt x="0" y="62"/>
                  </a:moveTo>
                  <a:lnTo>
                    <a:pt x="1" y="56"/>
                  </a:lnTo>
                  <a:lnTo>
                    <a:pt x="4" y="48"/>
                  </a:lnTo>
                  <a:lnTo>
                    <a:pt x="8" y="38"/>
                  </a:lnTo>
                  <a:lnTo>
                    <a:pt x="14" y="28"/>
                  </a:lnTo>
                  <a:lnTo>
                    <a:pt x="20" y="18"/>
                  </a:lnTo>
                  <a:lnTo>
                    <a:pt x="27" y="10"/>
                  </a:lnTo>
                  <a:lnTo>
                    <a:pt x="30" y="7"/>
                  </a:lnTo>
                  <a:lnTo>
                    <a:pt x="34" y="5"/>
                  </a:lnTo>
                  <a:lnTo>
                    <a:pt x="38" y="4"/>
                  </a:lnTo>
                  <a:lnTo>
                    <a:pt x="42" y="3"/>
                  </a:lnTo>
                  <a:lnTo>
                    <a:pt x="56" y="2"/>
                  </a:lnTo>
                  <a:lnTo>
                    <a:pt x="71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83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6" y="8"/>
                  </a:lnTo>
                  <a:lnTo>
                    <a:pt x="85" y="14"/>
                  </a:lnTo>
                  <a:lnTo>
                    <a:pt x="81" y="20"/>
                  </a:lnTo>
                  <a:lnTo>
                    <a:pt x="76" y="27"/>
                  </a:lnTo>
                  <a:lnTo>
                    <a:pt x="71" y="33"/>
                  </a:lnTo>
                  <a:lnTo>
                    <a:pt x="64" y="40"/>
                  </a:lnTo>
                  <a:lnTo>
                    <a:pt x="56" y="44"/>
                  </a:lnTo>
                  <a:lnTo>
                    <a:pt x="49" y="48"/>
                  </a:lnTo>
                  <a:lnTo>
                    <a:pt x="42" y="50"/>
                  </a:lnTo>
                  <a:lnTo>
                    <a:pt x="34" y="51"/>
                  </a:lnTo>
                  <a:lnTo>
                    <a:pt x="27" y="53"/>
                  </a:lnTo>
                  <a:lnTo>
                    <a:pt x="20" y="56"/>
                  </a:lnTo>
                  <a:lnTo>
                    <a:pt x="14" y="61"/>
                  </a:lnTo>
                  <a:lnTo>
                    <a:pt x="8" y="64"/>
                  </a:lnTo>
                  <a:lnTo>
                    <a:pt x="4" y="66"/>
                  </a:lnTo>
                  <a:lnTo>
                    <a:pt x="3" y="66"/>
                  </a:lnTo>
                  <a:lnTo>
                    <a:pt x="1" y="65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62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22" name="Freeform 98"/>
            <p:cNvSpPr>
              <a:spLocks/>
            </p:cNvSpPr>
            <p:nvPr/>
          </p:nvSpPr>
          <p:spPr bwMode="auto">
            <a:xfrm>
              <a:off x="3818556" y="2121207"/>
              <a:ext cx="17158" cy="22878"/>
            </a:xfrm>
            <a:custGeom>
              <a:avLst/>
              <a:gdLst/>
              <a:ahLst/>
              <a:cxnLst>
                <a:cxn ang="0">
                  <a:pos x="7" y="33"/>
                </a:cxn>
                <a:cxn ang="0">
                  <a:pos x="11" y="24"/>
                </a:cxn>
                <a:cxn ang="0">
                  <a:pos x="16" y="18"/>
                </a:cxn>
                <a:cxn ang="0">
                  <a:pos x="21" y="11"/>
                </a:cxn>
                <a:cxn ang="0">
                  <a:pos x="26" y="7"/>
                </a:cxn>
                <a:cxn ang="0">
                  <a:pos x="31" y="4"/>
                </a:cxn>
                <a:cxn ang="0">
                  <a:pos x="37" y="1"/>
                </a:cxn>
                <a:cxn ang="0">
                  <a:pos x="41" y="0"/>
                </a:cxn>
                <a:cxn ang="0">
                  <a:pos x="45" y="1"/>
                </a:cxn>
                <a:cxn ang="0">
                  <a:pos x="50" y="4"/>
                </a:cxn>
                <a:cxn ang="0">
                  <a:pos x="53" y="6"/>
                </a:cxn>
                <a:cxn ang="0">
                  <a:pos x="56" y="10"/>
                </a:cxn>
                <a:cxn ang="0">
                  <a:pos x="60" y="14"/>
                </a:cxn>
                <a:cxn ang="0">
                  <a:pos x="62" y="20"/>
                </a:cxn>
                <a:cxn ang="0">
                  <a:pos x="62" y="28"/>
                </a:cxn>
                <a:cxn ang="0">
                  <a:pos x="61" y="34"/>
                </a:cxn>
                <a:cxn ang="0">
                  <a:pos x="59" y="43"/>
                </a:cxn>
                <a:cxn ang="0">
                  <a:pos x="54" y="52"/>
                </a:cxn>
                <a:cxn ang="0">
                  <a:pos x="48" y="59"/>
                </a:cxn>
                <a:cxn ang="0">
                  <a:pos x="40" y="67"/>
                </a:cxn>
                <a:cxn ang="0">
                  <a:pos x="32" y="73"/>
                </a:cxn>
                <a:cxn ang="0">
                  <a:pos x="25" y="78"/>
                </a:cxn>
                <a:cxn ang="0">
                  <a:pos x="18" y="81"/>
                </a:cxn>
                <a:cxn ang="0">
                  <a:pos x="11" y="82"/>
                </a:cxn>
                <a:cxn ang="0">
                  <a:pos x="7" y="81"/>
                </a:cxn>
                <a:cxn ang="0">
                  <a:pos x="4" y="79"/>
                </a:cxn>
                <a:cxn ang="0">
                  <a:pos x="3" y="75"/>
                </a:cxn>
                <a:cxn ang="0">
                  <a:pos x="0" y="70"/>
                </a:cxn>
                <a:cxn ang="0">
                  <a:pos x="0" y="64"/>
                </a:cxn>
                <a:cxn ang="0">
                  <a:pos x="0" y="57"/>
                </a:cxn>
                <a:cxn ang="0">
                  <a:pos x="1" y="50"/>
                </a:cxn>
                <a:cxn ang="0">
                  <a:pos x="4" y="41"/>
                </a:cxn>
                <a:cxn ang="0">
                  <a:pos x="7" y="33"/>
                </a:cxn>
              </a:cxnLst>
              <a:rect l="0" t="0" r="r" b="b"/>
              <a:pathLst>
                <a:path w="62" h="82">
                  <a:moveTo>
                    <a:pt x="7" y="33"/>
                  </a:moveTo>
                  <a:lnTo>
                    <a:pt x="11" y="24"/>
                  </a:lnTo>
                  <a:lnTo>
                    <a:pt x="16" y="18"/>
                  </a:lnTo>
                  <a:lnTo>
                    <a:pt x="21" y="11"/>
                  </a:lnTo>
                  <a:lnTo>
                    <a:pt x="26" y="7"/>
                  </a:lnTo>
                  <a:lnTo>
                    <a:pt x="31" y="4"/>
                  </a:lnTo>
                  <a:lnTo>
                    <a:pt x="37" y="1"/>
                  </a:lnTo>
                  <a:lnTo>
                    <a:pt x="41" y="0"/>
                  </a:lnTo>
                  <a:lnTo>
                    <a:pt x="45" y="1"/>
                  </a:lnTo>
                  <a:lnTo>
                    <a:pt x="50" y="4"/>
                  </a:lnTo>
                  <a:lnTo>
                    <a:pt x="53" y="6"/>
                  </a:lnTo>
                  <a:lnTo>
                    <a:pt x="56" y="10"/>
                  </a:lnTo>
                  <a:lnTo>
                    <a:pt x="60" y="14"/>
                  </a:lnTo>
                  <a:lnTo>
                    <a:pt x="62" y="20"/>
                  </a:lnTo>
                  <a:lnTo>
                    <a:pt x="62" y="28"/>
                  </a:lnTo>
                  <a:lnTo>
                    <a:pt x="61" y="34"/>
                  </a:lnTo>
                  <a:lnTo>
                    <a:pt x="59" y="43"/>
                  </a:lnTo>
                  <a:lnTo>
                    <a:pt x="54" y="52"/>
                  </a:lnTo>
                  <a:lnTo>
                    <a:pt x="48" y="59"/>
                  </a:lnTo>
                  <a:lnTo>
                    <a:pt x="40" y="67"/>
                  </a:lnTo>
                  <a:lnTo>
                    <a:pt x="32" y="73"/>
                  </a:lnTo>
                  <a:lnTo>
                    <a:pt x="25" y="78"/>
                  </a:lnTo>
                  <a:lnTo>
                    <a:pt x="18" y="81"/>
                  </a:lnTo>
                  <a:lnTo>
                    <a:pt x="11" y="82"/>
                  </a:lnTo>
                  <a:lnTo>
                    <a:pt x="7" y="81"/>
                  </a:lnTo>
                  <a:lnTo>
                    <a:pt x="4" y="79"/>
                  </a:lnTo>
                  <a:lnTo>
                    <a:pt x="3" y="75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0" y="57"/>
                  </a:lnTo>
                  <a:lnTo>
                    <a:pt x="1" y="50"/>
                  </a:lnTo>
                  <a:lnTo>
                    <a:pt x="4" y="41"/>
                  </a:lnTo>
                  <a:lnTo>
                    <a:pt x="7" y="33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23" name="Freeform 99"/>
            <p:cNvSpPr>
              <a:spLocks/>
            </p:cNvSpPr>
            <p:nvPr/>
          </p:nvSpPr>
          <p:spPr bwMode="auto">
            <a:xfrm>
              <a:off x="3818556" y="2121207"/>
              <a:ext cx="17158" cy="22878"/>
            </a:xfrm>
            <a:custGeom>
              <a:avLst/>
              <a:gdLst/>
              <a:ahLst/>
              <a:cxnLst>
                <a:cxn ang="0">
                  <a:pos x="7" y="33"/>
                </a:cxn>
                <a:cxn ang="0">
                  <a:pos x="11" y="24"/>
                </a:cxn>
                <a:cxn ang="0">
                  <a:pos x="16" y="18"/>
                </a:cxn>
                <a:cxn ang="0">
                  <a:pos x="21" y="11"/>
                </a:cxn>
                <a:cxn ang="0">
                  <a:pos x="26" y="7"/>
                </a:cxn>
                <a:cxn ang="0">
                  <a:pos x="31" y="4"/>
                </a:cxn>
                <a:cxn ang="0">
                  <a:pos x="37" y="1"/>
                </a:cxn>
                <a:cxn ang="0">
                  <a:pos x="41" y="0"/>
                </a:cxn>
                <a:cxn ang="0">
                  <a:pos x="45" y="1"/>
                </a:cxn>
                <a:cxn ang="0">
                  <a:pos x="50" y="4"/>
                </a:cxn>
                <a:cxn ang="0">
                  <a:pos x="53" y="6"/>
                </a:cxn>
                <a:cxn ang="0">
                  <a:pos x="56" y="10"/>
                </a:cxn>
                <a:cxn ang="0">
                  <a:pos x="60" y="14"/>
                </a:cxn>
                <a:cxn ang="0">
                  <a:pos x="62" y="20"/>
                </a:cxn>
                <a:cxn ang="0">
                  <a:pos x="62" y="28"/>
                </a:cxn>
                <a:cxn ang="0">
                  <a:pos x="61" y="34"/>
                </a:cxn>
                <a:cxn ang="0">
                  <a:pos x="59" y="43"/>
                </a:cxn>
                <a:cxn ang="0">
                  <a:pos x="54" y="52"/>
                </a:cxn>
                <a:cxn ang="0">
                  <a:pos x="48" y="59"/>
                </a:cxn>
                <a:cxn ang="0">
                  <a:pos x="40" y="67"/>
                </a:cxn>
                <a:cxn ang="0">
                  <a:pos x="32" y="73"/>
                </a:cxn>
                <a:cxn ang="0">
                  <a:pos x="25" y="78"/>
                </a:cxn>
                <a:cxn ang="0">
                  <a:pos x="18" y="81"/>
                </a:cxn>
                <a:cxn ang="0">
                  <a:pos x="11" y="82"/>
                </a:cxn>
                <a:cxn ang="0">
                  <a:pos x="7" y="81"/>
                </a:cxn>
                <a:cxn ang="0">
                  <a:pos x="4" y="79"/>
                </a:cxn>
                <a:cxn ang="0">
                  <a:pos x="3" y="75"/>
                </a:cxn>
                <a:cxn ang="0">
                  <a:pos x="0" y="70"/>
                </a:cxn>
                <a:cxn ang="0">
                  <a:pos x="0" y="64"/>
                </a:cxn>
                <a:cxn ang="0">
                  <a:pos x="0" y="57"/>
                </a:cxn>
                <a:cxn ang="0">
                  <a:pos x="1" y="50"/>
                </a:cxn>
                <a:cxn ang="0">
                  <a:pos x="4" y="41"/>
                </a:cxn>
                <a:cxn ang="0">
                  <a:pos x="7" y="33"/>
                </a:cxn>
                <a:cxn ang="0">
                  <a:pos x="7" y="33"/>
                </a:cxn>
                <a:cxn ang="0">
                  <a:pos x="7" y="33"/>
                </a:cxn>
              </a:cxnLst>
              <a:rect l="0" t="0" r="r" b="b"/>
              <a:pathLst>
                <a:path w="62" h="82">
                  <a:moveTo>
                    <a:pt x="7" y="33"/>
                  </a:moveTo>
                  <a:lnTo>
                    <a:pt x="11" y="24"/>
                  </a:lnTo>
                  <a:lnTo>
                    <a:pt x="16" y="18"/>
                  </a:lnTo>
                  <a:lnTo>
                    <a:pt x="21" y="11"/>
                  </a:lnTo>
                  <a:lnTo>
                    <a:pt x="26" y="7"/>
                  </a:lnTo>
                  <a:lnTo>
                    <a:pt x="31" y="4"/>
                  </a:lnTo>
                  <a:lnTo>
                    <a:pt x="37" y="1"/>
                  </a:lnTo>
                  <a:lnTo>
                    <a:pt x="41" y="0"/>
                  </a:lnTo>
                  <a:lnTo>
                    <a:pt x="45" y="1"/>
                  </a:lnTo>
                  <a:lnTo>
                    <a:pt x="50" y="4"/>
                  </a:lnTo>
                  <a:lnTo>
                    <a:pt x="53" y="6"/>
                  </a:lnTo>
                  <a:lnTo>
                    <a:pt x="56" y="10"/>
                  </a:lnTo>
                  <a:lnTo>
                    <a:pt x="60" y="14"/>
                  </a:lnTo>
                  <a:lnTo>
                    <a:pt x="62" y="20"/>
                  </a:lnTo>
                  <a:lnTo>
                    <a:pt x="62" y="28"/>
                  </a:lnTo>
                  <a:lnTo>
                    <a:pt x="61" y="34"/>
                  </a:lnTo>
                  <a:lnTo>
                    <a:pt x="59" y="43"/>
                  </a:lnTo>
                  <a:lnTo>
                    <a:pt x="54" y="52"/>
                  </a:lnTo>
                  <a:lnTo>
                    <a:pt x="48" y="59"/>
                  </a:lnTo>
                  <a:lnTo>
                    <a:pt x="40" y="67"/>
                  </a:lnTo>
                  <a:lnTo>
                    <a:pt x="32" y="73"/>
                  </a:lnTo>
                  <a:lnTo>
                    <a:pt x="25" y="78"/>
                  </a:lnTo>
                  <a:lnTo>
                    <a:pt x="18" y="81"/>
                  </a:lnTo>
                  <a:lnTo>
                    <a:pt x="11" y="82"/>
                  </a:lnTo>
                  <a:lnTo>
                    <a:pt x="7" y="81"/>
                  </a:lnTo>
                  <a:lnTo>
                    <a:pt x="4" y="79"/>
                  </a:lnTo>
                  <a:lnTo>
                    <a:pt x="3" y="75"/>
                  </a:lnTo>
                  <a:lnTo>
                    <a:pt x="0" y="70"/>
                  </a:lnTo>
                  <a:lnTo>
                    <a:pt x="0" y="64"/>
                  </a:lnTo>
                  <a:lnTo>
                    <a:pt x="0" y="57"/>
                  </a:lnTo>
                  <a:lnTo>
                    <a:pt x="1" y="50"/>
                  </a:lnTo>
                  <a:lnTo>
                    <a:pt x="4" y="41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24" name="Freeform 100"/>
            <p:cNvSpPr>
              <a:spLocks/>
            </p:cNvSpPr>
            <p:nvPr/>
          </p:nvSpPr>
          <p:spPr bwMode="auto">
            <a:xfrm>
              <a:off x="3897483" y="2068589"/>
              <a:ext cx="14870" cy="24021"/>
            </a:xfrm>
            <a:custGeom>
              <a:avLst/>
              <a:gdLst/>
              <a:ahLst/>
              <a:cxnLst>
                <a:cxn ang="0">
                  <a:pos x="0" y="63"/>
                </a:cxn>
                <a:cxn ang="0">
                  <a:pos x="0" y="42"/>
                </a:cxn>
                <a:cxn ang="0">
                  <a:pos x="1" y="22"/>
                </a:cxn>
                <a:cxn ang="0">
                  <a:pos x="2" y="13"/>
                </a:cxn>
                <a:cxn ang="0">
                  <a:pos x="5" y="7"/>
                </a:cxn>
                <a:cxn ang="0">
                  <a:pos x="7" y="5"/>
                </a:cxn>
                <a:cxn ang="0">
                  <a:pos x="10" y="2"/>
                </a:cxn>
                <a:cxn ang="0">
                  <a:pos x="12" y="1"/>
                </a:cxn>
                <a:cxn ang="0">
                  <a:pos x="15" y="0"/>
                </a:cxn>
                <a:cxn ang="0">
                  <a:pos x="21" y="1"/>
                </a:cxn>
                <a:cxn ang="0">
                  <a:pos x="27" y="4"/>
                </a:cxn>
                <a:cxn ang="0">
                  <a:pos x="34" y="7"/>
                </a:cxn>
                <a:cxn ang="0">
                  <a:pos x="39" y="11"/>
                </a:cxn>
                <a:cxn ang="0">
                  <a:pos x="44" y="18"/>
                </a:cxn>
                <a:cxn ang="0">
                  <a:pos x="48" y="24"/>
                </a:cxn>
                <a:cxn ang="0">
                  <a:pos x="50" y="33"/>
                </a:cxn>
                <a:cxn ang="0">
                  <a:pos x="51" y="42"/>
                </a:cxn>
                <a:cxn ang="0">
                  <a:pos x="51" y="51"/>
                </a:cxn>
                <a:cxn ang="0">
                  <a:pos x="50" y="59"/>
                </a:cxn>
                <a:cxn ang="0">
                  <a:pos x="49" y="67"/>
                </a:cxn>
                <a:cxn ang="0">
                  <a:pos x="48" y="74"/>
                </a:cxn>
                <a:cxn ang="0">
                  <a:pos x="46" y="79"/>
                </a:cxn>
                <a:cxn ang="0">
                  <a:pos x="43" y="82"/>
                </a:cxn>
                <a:cxn ang="0">
                  <a:pos x="38" y="85"/>
                </a:cxn>
                <a:cxn ang="0">
                  <a:pos x="33" y="86"/>
                </a:cxn>
                <a:cxn ang="0">
                  <a:pos x="21" y="86"/>
                </a:cxn>
                <a:cxn ang="0">
                  <a:pos x="10" y="84"/>
                </a:cxn>
                <a:cxn ang="0">
                  <a:pos x="5" y="81"/>
                </a:cxn>
                <a:cxn ang="0">
                  <a:pos x="2" y="77"/>
                </a:cxn>
                <a:cxn ang="0">
                  <a:pos x="0" y="70"/>
                </a:cxn>
                <a:cxn ang="0">
                  <a:pos x="0" y="63"/>
                </a:cxn>
              </a:cxnLst>
              <a:rect l="0" t="0" r="r" b="b"/>
              <a:pathLst>
                <a:path w="51" h="86">
                  <a:moveTo>
                    <a:pt x="0" y="63"/>
                  </a:moveTo>
                  <a:lnTo>
                    <a:pt x="0" y="42"/>
                  </a:lnTo>
                  <a:lnTo>
                    <a:pt x="1" y="22"/>
                  </a:lnTo>
                  <a:lnTo>
                    <a:pt x="2" y="13"/>
                  </a:lnTo>
                  <a:lnTo>
                    <a:pt x="5" y="7"/>
                  </a:lnTo>
                  <a:lnTo>
                    <a:pt x="7" y="5"/>
                  </a:lnTo>
                  <a:lnTo>
                    <a:pt x="10" y="2"/>
                  </a:lnTo>
                  <a:lnTo>
                    <a:pt x="12" y="1"/>
                  </a:lnTo>
                  <a:lnTo>
                    <a:pt x="15" y="0"/>
                  </a:lnTo>
                  <a:lnTo>
                    <a:pt x="21" y="1"/>
                  </a:lnTo>
                  <a:lnTo>
                    <a:pt x="27" y="4"/>
                  </a:lnTo>
                  <a:lnTo>
                    <a:pt x="34" y="7"/>
                  </a:lnTo>
                  <a:lnTo>
                    <a:pt x="39" y="11"/>
                  </a:lnTo>
                  <a:lnTo>
                    <a:pt x="44" y="18"/>
                  </a:lnTo>
                  <a:lnTo>
                    <a:pt x="48" y="24"/>
                  </a:lnTo>
                  <a:lnTo>
                    <a:pt x="50" y="33"/>
                  </a:lnTo>
                  <a:lnTo>
                    <a:pt x="51" y="42"/>
                  </a:lnTo>
                  <a:lnTo>
                    <a:pt x="51" y="51"/>
                  </a:lnTo>
                  <a:lnTo>
                    <a:pt x="50" y="59"/>
                  </a:lnTo>
                  <a:lnTo>
                    <a:pt x="49" y="67"/>
                  </a:lnTo>
                  <a:lnTo>
                    <a:pt x="48" y="74"/>
                  </a:lnTo>
                  <a:lnTo>
                    <a:pt x="46" y="79"/>
                  </a:lnTo>
                  <a:lnTo>
                    <a:pt x="43" y="82"/>
                  </a:lnTo>
                  <a:lnTo>
                    <a:pt x="38" y="85"/>
                  </a:lnTo>
                  <a:lnTo>
                    <a:pt x="33" y="86"/>
                  </a:lnTo>
                  <a:lnTo>
                    <a:pt x="21" y="86"/>
                  </a:lnTo>
                  <a:lnTo>
                    <a:pt x="10" y="84"/>
                  </a:lnTo>
                  <a:lnTo>
                    <a:pt x="5" y="81"/>
                  </a:lnTo>
                  <a:lnTo>
                    <a:pt x="2" y="77"/>
                  </a:lnTo>
                  <a:lnTo>
                    <a:pt x="0" y="70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25" name="Freeform 101"/>
            <p:cNvSpPr>
              <a:spLocks/>
            </p:cNvSpPr>
            <p:nvPr/>
          </p:nvSpPr>
          <p:spPr bwMode="auto">
            <a:xfrm>
              <a:off x="3897483" y="2068589"/>
              <a:ext cx="14870" cy="24021"/>
            </a:xfrm>
            <a:custGeom>
              <a:avLst/>
              <a:gdLst/>
              <a:ahLst/>
              <a:cxnLst>
                <a:cxn ang="0">
                  <a:pos x="0" y="63"/>
                </a:cxn>
                <a:cxn ang="0">
                  <a:pos x="0" y="42"/>
                </a:cxn>
                <a:cxn ang="0">
                  <a:pos x="1" y="22"/>
                </a:cxn>
                <a:cxn ang="0">
                  <a:pos x="2" y="13"/>
                </a:cxn>
                <a:cxn ang="0">
                  <a:pos x="5" y="7"/>
                </a:cxn>
                <a:cxn ang="0">
                  <a:pos x="7" y="5"/>
                </a:cxn>
                <a:cxn ang="0">
                  <a:pos x="10" y="2"/>
                </a:cxn>
                <a:cxn ang="0">
                  <a:pos x="12" y="1"/>
                </a:cxn>
                <a:cxn ang="0">
                  <a:pos x="15" y="0"/>
                </a:cxn>
                <a:cxn ang="0">
                  <a:pos x="21" y="1"/>
                </a:cxn>
                <a:cxn ang="0">
                  <a:pos x="27" y="4"/>
                </a:cxn>
                <a:cxn ang="0">
                  <a:pos x="34" y="7"/>
                </a:cxn>
                <a:cxn ang="0">
                  <a:pos x="39" y="11"/>
                </a:cxn>
                <a:cxn ang="0">
                  <a:pos x="44" y="18"/>
                </a:cxn>
                <a:cxn ang="0">
                  <a:pos x="48" y="24"/>
                </a:cxn>
                <a:cxn ang="0">
                  <a:pos x="50" y="33"/>
                </a:cxn>
                <a:cxn ang="0">
                  <a:pos x="51" y="42"/>
                </a:cxn>
                <a:cxn ang="0">
                  <a:pos x="51" y="51"/>
                </a:cxn>
                <a:cxn ang="0">
                  <a:pos x="50" y="59"/>
                </a:cxn>
                <a:cxn ang="0">
                  <a:pos x="49" y="67"/>
                </a:cxn>
                <a:cxn ang="0">
                  <a:pos x="48" y="74"/>
                </a:cxn>
                <a:cxn ang="0">
                  <a:pos x="46" y="79"/>
                </a:cxn>
                <a:cxn ang="0">
                  <a:pos x="43" y="82"/>
                </a:cxn>
                <a:cxn ang="0">
                  <a:pos x="38" y="85"/>
                </a:cxn>
                <a:cxn ang="0">
                  <a:pos x="33" y="86"/>
                </a:cxn>
                <a:cxn ang="0">
                  <a:pos x="21" y="86"/>
                </a:cxn>
                <a:cxn ang="0">
                  <a:pos x="10" y="84"/>
                </a:cxn>
                <a:cxn ang="0">
                  <a:pos x="5" y="81"/>
                </a:cxn>
                <a:cxn ang="0">
                  <a:pos x="2" y="77"/>
                </a:cxn>
                <a:cxn ang="0">
                  <a:pos x="0" y="70"/>
                </a:cxn>
                <a:cxn ang="0">
                  <a:pos x="0" y="63"/>
                </a:cxn>
                <a:cxn ang="0">
                  <a:pos x="0" y="63"/>
                </a:cxn>
                <a:cxn ang="0">
                  <a:pos x="0" y="63"/>
                </a:cxn>
              </a:cxnLst>
              <a:rect l="0" t="0" r="r" b="b"/>
              <a:pathLst>
                <a:path w="51" h="86">
                  <a:moveTo>
                    <a:pt x="0" y="63"/>
                  </a:moveTo>
                  <a:lnTo>
                    <a:pt x="0" y="42"/>
                  </a:lnTo>
                  <a:lnTo>
                    <a:pt x="1" y="22"/>
                  </a:lnTo>
                  <a:lnTo>
                    <a:pt x="2" y="13"/>
                  </a:lnTo>
                  <a:lnTo>
                    <a:pt x="5" y="7"/>
                  </a:lnTo>
                  <a:lnTo>
                    <a:pt x="7" y="5"/>
                  </a:lnTo>
                  <a:lnTo>
                    <a:pt x="10" y="2"/>
                  </a:lnTo>
                  <a:lnTo>
                    <a:pt x="12" y="1"/>
                  </a:lnTo>
                  <a:lnTo>
                    <a:pt x="15" y="0"/>
                  </a:lnTo>
                  <a:lnTo>
                    <a:pt x="21" y="1"/>
                  </a:lnTo>
                  <a:lnTo>
                    <a:pt x="27" y="4"/>
                  </a:lnTo>
                  <a:lnTo>
                    <a:pt x="34" y="7"/>
                  </a:lnTo>
                  <a:lnTo>
                    <a:pt x="39" y="11"/>
                  </a:lnTo>
                  <a:lnTo>
                    <a:pt x="44" y="18"/>
                  </a:lnTo>
                  <a:lnTo>
                    <a:pt x="48" y="24"/>
                  </a:lnTo>
                  <a:lnTo>
                    <a:pt x="50" y="33"/>
                  </a:lnTo>
                  <a:lnTo>
                    <a:pt x="51" y="42"/>
                  </a:lnTo>
                  <a:lnTo>
                    <a:pt x="51" y="51"/>
                  </a:lnTo>
                  <a:lnTo>
                    <a:pt x="50" y="59"/>
                  </a:lnTo>
                  <a:lnTo>
                    <a:pt x="49" y="67"/>
                  </a:lnTo>
                  <a:lnTo>
                    <a:pt x="48" y="74"/>
                  </a:lnTo>
                  <a:lnTo>
                    <a:pt x="46" y="79"/>
                  </a:lnTo>
                  <a:lnTo>
                    <a:pt x="43" y="82"/>
                  </a:lnTo>
                  <a:lnTo>
                    <a:pt x="38" y="85"/>
                  </a:lnTo>
                  <a:lnTo>
                    <a:pt x="33" y="86"/>
                  </a:lnTo>
                  <a:lnTo>
                    <a:pt x="21" y="86"/>
                  </a:lnTo>
                  <a:lnTo>
                    <a:pt x="10" y="84"/>
                  </a:lnTo>
                  <a:lnTo>
                    <a:pt x="5" y="81"/>
                  </a:lnTo>
                  <a:lnTo>
                    <a:pt x="2" y="77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26" name="Freeform 102"/>
            <p:cNvSpPr>
              <a:spLocks/>
            </p:cNvSpPr>
            <p:nvPr/>
          </p:nvSpPr>
          <p:spPr bwMode="auto">
            <a:xfrm>
              <a:off x="3872318" y="2105193"/>
              <a:ext cx="287113" cy="201322"/>
            </a:xfrm>
            <a:custGeom>
              <a:avLst/>
              <a:gdLst/>
              <a:ahLst/>
              <a:cxnLst>
                <a:cxn ang="0">
                  <a:pos x="461" y="43"/>
                </a:cxn>
                <a:cxn ang="0">
                  <a:pos x="298" y="5"/>
                </a:cxn>
                <a:cxn ang="0">
                  <a:pos x="197" y="2"/>
                </a:cxn>
                <a:cxn ang="0">
                  <a:pos x="113" y="21"/>
                </a:cxn>
                <a:cxn ang="0">
                  <a:pos x="56" y="64"/>
                </a:cxn>
                <a:cxn ang="0">
                  <a:pos x="39" y="131"/>
                </a:cxn>
                <a:cxn ang="0">
                  <a:pos x="50" y="181"/>
                </a:cxn>
                <a:cxn ang="0">
                  <a:pos x="59" y="207"/>
                </a:cxn>
                <a:cxn ang="0">
                  <a:pos x="37" y="203"/>
                </a:cxn>
                <a:cxn ang="0">
                  <a:pos x="7" y="184"/>
                </a:cxn>
                <a:cxn ang="0">
                  <a:pos x="0" y="223"/>
                </a:cxn>
                <a:cxn ang="0">
                  <a:pos x="12" y="338"/>
                </a:cxn>
                <a:cxn ang="0">
                  <a:pos x="27" y="375"/>
                </a:cxn>
                <a:cxn ang="0">
                  <a:pos x="90" y="387"/>
                </a:cxn>
                <a:cxn ang="0">
                  <a:pos x="65" y="410"/>
                </a:cxn>
                <a:cxn ang="0">
                  <a:pos x="15" y="432"/>
                </a:cxn>
                <a:cxn ang="0">
                  <a:pos x="19" y="501"/>
                </a:cxn>
                <a:cxn ang="0">
                  <a:pos x="50" y="595"/>
                </a:cxn>
                <a:cxn ang="0">
                  <a:pos x="76" y="608"/>
                </a:cxn>
                <a:cxn ang="0">
                  <a:pos x="84" y="631"/>
                </a:cxn>
                <a:cxn ang="0">
                  <a:pos x="109" y="686"/>
                </a:cxn>
                <a:cxn ang="0">
                  <a:pos x="134" y="703"/>
                </a:cxn>
                <a:cxn ang="0">
                  <a:pos x="166" y="697"/>
                </a:cxn>
                <a:cxn ang="0">
                  <a:pos x="200" y="664"/>
                </a:cxn>
                <a:cxn ang="0">
                  <a:pos x="220" y="664"/>
                </a:cxn>
                <a:cxn ang="0">
                  <a:pos x="246" y="680"/>
                </a:cxn>
                <a:cxn ang="0">
                  <a:pos x="280" y="672"/>
                </a:cxn>
                <a:cxn ang="0">
                  <a:pos x="318" y="677"/>
                </a:cxn>
                <a:cxn ang="0">
                  <a:pos x="375" y="699"/>
                </a:cxn>
                <a:cxn ang="0">
                  <a:pos x="413" y="683"/>
                </a:cxn>
                <a:cxn ang="0">
                  <a:pos x="442" y="652"/>
                </a:cxn>
                <a:cxn ang="0">
                  <a:pos x="491" y="651"/>
                </a:cxn>
                <a:cxn ang="0">
                  <a:pos x="518" y="623"/>
                </a:cxn>
                <a:cxn ang="0">
                  <a:pos x="539" y="596"/>
                </a:cxn>
                <a:cxn ang="0">
                  <a:pos x="570" y="579"/>
                </a:cxn>
                <a:cxn ang="0">
                  <a:pos x="603" y="583"/>
                </a:cxn>
                <a:cxn ang="0">
                  <a:pos x="630" y="594"/>
                </a:cxn>
                <a:cxn ang="0">
                  <a:pos x="650" y="578"/>
                </a:cxn>
                <a:cxn ang="0">
                  <a:pos x="692" y="560"/>
                </a:cxn>
                <a:cxn ang="0">
                  <a:pos x="734" y="575"/>
                </a:cxn>
                <a:cxn ang="0">
                  <a:pos x="775" y="566"/>
                </a:cxn>
                <a:cxn ang="0">
                  <a:pos x="793" y="532"/>
                </a:cxn>
                <a:cxn ang="0">
                  <a:pos x="816" y="464"/>
                </a:cxn>
                <a:cxn ang="0">
                  <a:pos x="825" y="443"/>
                </a:cxn>
                <a:cxn ang="0">
                  <a:pos x="871" y="430"/>
                </a:cxn>
                <a:cxn ang="0">
                  <a:pos x="880" y="397"/>
                </a:cxn>
                <a:cxn ang="0">
                  <a:pos x="896" y="367"/>
                </a:cxn>
                <a:cxn ang="0">
                  <a:pos x="942" y="338"/>
                </a:cxn>
                <a:cxn ang="0">
                  <a:pos x="945" y="302"/>
                </a:cxn>
                <a:cxn ang="0">
                  <a:pos x="931" y="256"/>
                </a:cxn>
                <a:cxn ang="0">
                  <a:pos x="956" y="216"/>
                </a:cxn>
                <a:cxn ang="0">
                  <a:pos x="965" y="171"/>
                </a:cxn>
                <a:cxn ang="0">
                  <a:pos x="982" y="151"/>
                </a:cxn>
                <a:cxn ang="0">
                  <a:pos x="1000" y="132"/>
                </a:cxn>
                <a:cxn ang="0">
                  <a:pos x="999" y="95"/>
                </a:cxn>
                <a:cxn ang="0">
                  <a:pos x="985" y="71"/>
                </a:cxn>
                <a:cxn ang="0">
                  <a:pos x="934" y="53"/>
                </a:cxn>
                <a:cxn ang="0">
                  <a:pos x="810" y="56"/>
                </a:cxn>
                <a:cxn ang="0">
                  <a:pos x="734" y="32"/>
                </a:cxn>
                <a:cxn ang="0">
                  <a:pos x="657" y="8"/>
                </a:cxn>
                <a:cxn ang="0">
                  <a:pos x="614" y="16"/>
                </a:cxn>
                <a:cxn ang="0">
                  <a:pos x="584" y="28"/>
                </a:cxn>
                <a:cxn ang="0">
                  <a:pos x="550" y="49"/>
                </a:cxn>
              </a:cxnLst>
              <a:rect l="0" t="0" r="r" b="b"/>
              <a:pathLst>
                <a:path w="1002" h="704">
                  <a:moveTo>
                    <a:pt x="537" y="52"/>
                  </a:moveTo>
                  <a:lnTo>
                    <a:pt x="518" y="51"/>
                  </a:lnTo>
                  <a:lnTo>
                    <a:pt x="498" y="50"/>
                  </a:lnTo>
                  <a:lnTo>
                    <a:pt x="478" y="46"/>
                  </a:lnTo>
                  <a:lnTo>
                    <a:pt x="461" y="43"/>
                  </a:lnTo>
                  <a:lnTo>
                    <a:pt x="424" y="35"/>
                  </a:lnTo>
                  <a:lnTo>
                    <a:pt x="389" y="26"/>
                  </a:lnTo>
                  <a:lnTo>
                    <a:pt x="354" y="16"/>
                  </a:lnTo>
                  <a:lnTo>
                    <a:pt x="317" y="8"/>
                  </a:lnTo>
                  <a:lnTo>
                    <a:pt x="298" y="5"/>
                  </a:lnTo>
                  <a:lnTo>
                    <a:pt x="278" y="3"/>
                  </a:lnTo>
                  <a:lnTo>
                    <a:pt x="258" y="0"/>
                  </a:lnTo>
                  <a:lnTo>
                    <a:pt x="236" y="0"/>
                  </a:lnTo>
                  <a:lnTo>
                    <a:pt x="216" y="0"/>
                  </a:lnTo>
                  <a:lnTo>
                    <a:pt x="197" y="2"/>
                  </a:lnTo>
                  <a:lnTo>
                    <a:pt x="179" y="4"/>
                  </a:lnTo>
                  <a:lnTo>
                    <a:pt x="161" y="7"/>
                  </a:lnTo>
                  <a:lnTo>
                    <a:pt x="145" y="10"/>
                  </a:lnTo>
                  <a:lnTo>
                    <a:pt x="128" y="16"/>
                  </a:lnTo>
                  <a:lnTo>
                    <a:pt x="113" y="21"/>
                  </a:lnTo>
                  <a:lnTo>
                    <a:pt x="99" y="28"/>
                  </a:lnTo>
                  <a:lnTo>
                    <a:pt x="86" y="35"/>
                  </a:lnTo>
                  <a:lnTo>
                    <a:pt x="75" y="44"/>
                  </a:lnTo>
                  <a:lnTo>
                    <a:pt x="65" y="54"/>
                  </a:lnTo>
                  <a:lnTo>
                    <a:pt x="56" y="64"/>
                  </a:lnTo>
                  <a:lnTo>
                    <a:pt x="49" y="76"/>
                  </a:lnTo>
                  <a:lnTo>
                    <a:pt x="44" y="88"/>
                  </a:lnTo>
                  <a:lnTo>
                    <a:pt x="41" y="101"/>
                  </a:lnTo>
                  <a:lnTo>
                    <a:pt x="39" y="116"/>
                  </a:lnTo>
                  <a:lnTo>
                    <a:pt x="39" y="131"/>
                  </a:lnTo>
                  <a:lnTo>
                    <a:pt x="39" y="144"/>
                  </a:lnTo>
                  <a:lnTo>
                    <a:pt x="41" y="156"/>
                  </a:lnTo>
                  <a:lnTo>
                    <a:pt x="42" y="165"/>
                  </a:lnTo>
                  <a:lnTo>
                    <a:pt x="45" y="174"/>
                  </a:lnTo>
                  <a:lnTo>
                    <a:pt x="50" y="181"/>
                  </a:lnTo>
                  <a:lnTo>
                    <a:pt x="58" y="188"/>
                  </a:lnTo>
                  <a:lnTo>
                    <a:pt x="68" y="193"/>
                  </a:lnTo>
                  <a:lnTo>
                    <a:pt x="66" y="200"/>
                  </a:lnTo>
                  <a:lnTo>
                    <a:pt x="62" y="204"/>
                  </a:lnTo>
                  <a:lnTo>
                    <a:pt x="59" y="207"/>
                  </a:lnTo>
                  <a:lnTo>
                    <a:pt x="55" y="208"/>
                  </a:lnTo>
                  <a:lnTo>
                    <a:pt x="50" y="208"/>
                  </a:lnTo>
                  <a:lnTo>
                    <a:pt x="46" y="208"/>
                  </a:lnTo>
                  <a:lnTo>
                    <a:pt x="42" y="205"/>
                  </a:lnTo>
                  <a:lnTo>
                    <a:pt x="37" y="203"/>
                  </a:lnTo>
                  <a:lnTo>
                    <a:pt x="21" y="190"/>
                  </a:lnTo>
                  <a:lnTo>
                    <a:pt x="14" y="184"/>
                  </a:lnTo>
                  <a:lnTo>
                    <a:pt x="11" y="182"/>
                  </a:lnTo>
                  <a:lnTo>
                    <a:pt x="9" y="182"/>
                  </a:lnTo>
                  <a:lnTo>
                    <a:pt x="7" y="184"/>
                  </a:lnTo>
                  <a:lnTo>
                    <a:pt x="5" y="186"/>
                  </a:lnTo>
                  <a:lnTo>
                    <a:pt x="2" y="192"/>
                  </a:lnTo>
                  <a:lnTo>
                    <a:pt x="1" y="200"/>
                  </a:lnTo>
                  <a:lnTo>
                    <a:pt x="0" y="211"/>
                  </a:lnTo>
                  <a:lnTo>
                    <a:pt x="0" y="223"/>
                  </a:lnTo>
                  <a:lnTo>
                    <a:pt x="1" y="237"/>
                  </a:lnTo>
                  <a:lnTo>
                    <a:pt x="2" y="251"/>
                  </a:lnTo>
                  <a:lnTo>
                    <a:pt x="5" y="282"/>
                  </a:lnTo>
                  <a:lnTo>
                    <a:pt x="10" y="312"/>
                  </a:lnTo>
                  <a:lnTo>
                    <a:pt x="12" y="338"/>
                  </a:lnTo>
                  <a:lnTo>
                    <a:pt x="14" y="359"/>
                  </a:lnTo>
                  <a:lnTo>
                    <a:pt x="15" y="364"/>
                  </a:lnTo>
                  <a:lnTo>
                    <a:pt x="18" y="369"/>
                  </a:lnTo>
                  <a:lnTo>
                    <a:pt x="22" y="373"/>
                  </a:lnTo>
                  <a:lnTo>
                    <a:pt x="27" y="375"/>
                  </a:lnTo>
                  <a:lnTo>
                    <a:pt x="42" y="379"/>
                  </a:lnTo>
                  <a:lnTo>
                    <a:pt x="58" y="381"/>
                  </a:lnTo>
                  <a:lnTo>
                    <a:pt x="73" y="382"/>
                  </a:lnTo>
                  <a:lnTo>
                    <a:pt x="86" y="385"/>
                  </a:lnTo>
                  <a:lnTo>
                    <a:pt x="90" y="387"/>
                  </a:lnTo>
                  <a:lnTo>
                    <a:pt x="93" y="392"/>
                  </a:lnTo>
                  <a:lnTo>
                    <a:pt x="94" y="396"/>
                  </a:lnTo>
                  <a:lnTo>
                    <a:pt x="94" y="403"/>
                  </a:lnTo>
                  <a:lnTo>
                    <a:pt x="86" y="405"/>
                  </a:lnTo>
                  <a:lnTo>
                    <a:pt x="65" y="410"/>
                  </a:lnTo>
                  <a:lnTo>
                    <a:pt x="53" y="413"/>
                  </a:lnTo>
                  <a:lnTo>
                    <a:pt x="39" y="414"/>
                  </a:lnTo>
                  <a:lnTo>
                    <a:pt x="27" y="415"/>
                  </a:lnTo>
                  <a:lnTo>
                    <a:pt x="16" y="413"/>
                  </a:lnTo>
                  <a:lnTo>
                    <a:pt x="15" y="432"/>
                  </a:lnTo>
                  <a:lnTo>
                    <a:pt x="15" y="450"/>
                  </a:lnTo>
                  <a:lnTo>
                    <a:pt x="16" y="464"/>
                  </a:lnTo>
                  <a:lnTo>
                    <a:pt x="16" y="474"/>
                  </a:lnTo>
                  <a:lnTo>
                    <a:pt x="18" y="487"/>
                  </a:lnTo>
                  <a:lnTo>
                    <a:pt x="19" y="501"/>
                  </a:lnTo>
                  <a:lnTo>
                    <a:pt x="22" y="516"/>
                  </a:lnTo>
                  <a:lnTo>
                    <a:pt x="26" y="531"/>
                  </a:lnTo>
                  <a:lnTo>
                    <a:pt x="35" y="562"/>
                  </a:lnTo>
                  <a:lnTo>
                    <a:pt x="45" y="588"/>
                  </a:lnTo>
                  <a:lnTo>
                    <a:pt x="50" y="595"/>
                  </a:lnTo>
                  <a:lnTo>
                    <a:pt x="56" y="600"/>
                  </a:lnTo>
                  <a:lnTo>
                    <a:pt x="61" y="602"/>
                  </a:lnTo>
                  <a:lnTo>
                    <a:pt x="67" y="605"/>
                  </a:lnTo>
                  <a:lnTo>
                    <a:pt x="71" y="606"/>
                  </a:lnTo>
                  <a:lnTo>
                    <a:pt x="76" y="608"/>
                  </a:lnTo>
                  <a:lnTo>
                    <a:pt x="78" y="609"/>
                  </a:lnTo>
                  <a:lnTo>
                    <a:pt x="79" y="611"/>
                  </a:lnTo>
                  <a:lnTo>
                    <a:pt x="80" y="613"/>
                  </a:lnTo>
                  <a:lnTo>
                    <a:pt x="81" y="617"/>
                  </a:lnTo>
                  <a:lnTo>
                    <a:pt x="84" y="631"/>
                  </a:lnTo>
                  <a:lnTo>
                    <a:pt x="90" y="645"/>
                  </a:lnTo>
                  <a:lnTo>
                    <a:pt x="94" y="660"/>
                  </a:lnTo>
                  <a:lnTo>
                    <a:pt x="101" y="674"/>
                  </a:lnTo>
                  <a:lnTo>
                    <a:pt x="104" y="680"/>
                  </a:lnTo>
                  <a:lnTo>
                    <a:pt x="109" y="686"/>
                  </a:lnTo>
                  <a:lnTo>
                    <a:pt x="113" y="691"/>
                  </a:lnTo>
                  <a:lnTo>
                    <a:pt x="117" y="696"/>
                  </a:lnTo>
                  <a:lnTo>
                    <a:pt x="122" y="699"/>
                  </a:lnTo>
                  <a:lnTo>
                    <a:pt x="127" y="702"/>
                  </a:lnTo>
                  <a:lnTo>
                    <a:pt x="134" y="703"/>
                  </a:lnTo>
                  <a:lnTo>
                    <a:pt x="140" y="704"/>
                  </a:lnTo>
                  <a:lnTo>
                    <a:pt x="148" y="703"/>
                  </a:lnTo>
                  <a:lnTo>
                    <a:pt x="155" y="702"/>
                  </a:lnTo>
                  <a:lnTo>
                    <a:pt x="160" y="700"/>
                  </a:lnTo>
                  <a:lnTo>
                    <a:pt x="166" y="697"/>
                  </a:lnTo>
                  <a:lnTo>
                    <a:pt x="175" y="690"/>
                  </a:lnTo>
                  <a:lnTo>
                    <a:pt x="183" y="682"/>
                  </a:lnTo>
                  <a:lnTo>
                    <a:pt x="190" y="674"/>
                  </a:lnTo>
                  <a:lnTo>
                    <a:pt x="196" y="667"/>
                  </a:lnTo>
                  <a:lnTo>
                    <a:pt x="200" y="664"/>
                  </a:lnTo>
                  <a:lnTo>
                    <a:pt x="203" y="662"/>
                  </a:lnTo>
                  <a:lnTo>
                    <a:pt x="206" y="660"/>
                  </a:lnTo>
                  <a:lnTo>
                    <a:pt x="209" y="660"/>
                  </a:lnTo>
                  <a:lnTo>
                    <a:pt x="216" y="662"/>
                  </a:lnTo>
                  <a:lnTo>
                    <a:pt x="220" y="664"/>
                  </a:lnTo>
                  <a:lnTo>
                    <a:pt x="225" y="667"/>
                  </a:lnTo>
                  <a:lnTo>
                    <a:pt x="229" y="670"/>
                  </a:lnTo>
                  <a:lnTo>
                    <a:pt x="234" y="675"/>
                  </a:lnTo>
                  <a:lnTo>
                    <a:pt x="239" y="678"/>
                  </a:lnTo>
                  <a:lnTo>
                    <a:pt x="246" y="680"/>
                  </a:lnTo>
                  <a:lnTo>
                    <a:pt x="253" y="681"/>
                  </a:lnTo>
                  <a:lnTo>
                    <a:pt x="263" y="680"/>
                  </a:lnTo>
                  <a:lnTo>
                    <a:pt x="270" y="679"/>
                  </a:lnTo>
                  <a:lnTo>
                    <a:pt x="275" y="676"/>
                  </a:lnTo>
                  <a:lnTo>
                    <a:pt x="280" y="672"/>
                  </a:lnTo>
                  <a:lnTo>
                    <a:pt x="286" y="664"/>
                  </a:lnTo>
                  <a:lnTo>
                    <a:pt x="293" y="653"/>
                  </a:lnTo>
                  <a:lnTo>
                    <a:pt x="299" y="662"/>
                  </a:lnTo>
                  <a:lnTo>
                    <a:pt x="308" y="669"/>
                  </a:lnTo>
                  <a:lnTo>
                    <a:pt x="318" y="677"/>
                  </a:lnTo>
                  <a:lnTo>
                    <a:pt x="329" y="685"/>
                  </a:lnTo>
                  <a:lnTo>
                    <a:pt x="340" y="690"/>
                  </a:lnTo>
                  <a:lnTo>
                    <a:pt x="352" y="694"/>
                  </a:lnTo>
                  <a:lnTo>
                    <a:pt x="364" y="698"/>
                  </a:lnTo>
                  <a:lnTo>
                    <a:pt x="375" y="699"/>
                  </a:lnTo>
                  <a:lnTo>
                    <a:pt x="383" y="699"/>
                  </a:lnTo>
                  <a:lnTo>
                    <a:pt x="390" y="697"/>
                  </a:lnTo>
                  <a:lnTo>
                    <a:pt x="397" y="694"/>
                  </a:lnTo>
                  <a:lnTo>
                    <a:pt x="402" y="691"/>
                  </a:lnTo>
                  <a:lnTo>
                    <a:pt x="413" y="683"/>
                  </a:lnTo>
                  <a:lnTo>
                    <a:pt x="421" y="675"/>
                  </a:lnTo>
                  <a:lnTo>
                    <a:pt x="428" y="665"/>
                  </a:lnTo>
                  <a:lnTo>
                    <a:pt x="435" y="657"/>
                  </a:lnTo>
                  <a:lnTo>
                    <a:pt x="439" y="654"/>
                  </a:lnTo>
                  <a:lnTo>
                    <a:pt x="442" y="652"/>
                  </a:lnTo>
                  <a:lnTo>
                    <a:pt x="445" y="651"/>
                  </a:lnTo>
                  <a:lnTo>
                    <a:pt x="450" y="649"/>
                  </a:lnTo>
                  <a:lnTo>
                    <a:pt x="466" y="651"/>
                  </a:lnTo>
                  <a:lnTo>
                    <a:pt x="478" y="651"/>
                  </a:lnTo>
                  <a:lnTo>
                    <a:pt x="491" y="651"/>
                  </a:lnTo>
                  <a:lnTo>
                    <a:pt x="512" y="649"/>
                  </a:lnTo>
                  <a:lnTo>
                    <a:pt x="512" y="643"/>
                  </a:lnTo>
                  <a:lnTo>
                    <a:pt x="513" y="636"/>
                  </a:lnTo>
                  <a:lnTo>
                    <a:pt x="515" y="630"/>
                  </a:lnTo>
                  <a:lnTo>
                    <a:pt x="518" y="623"/>
                  </a:lnTo>
                  <a:lnTo>
                    <a:pt x="521" y="617"/>
                  </a:lnTo>
                  <a:lnTo>
                    <a:pt x="525" y="611"/>
                  </a:lnTo>
                  <a:lnTo>
                    <a:pt x="530" y="606"/>
                  </a:lnTo>
                  <a:lnTo>
                    <a:pt x="534" y="600"/>
                  </a:lnTo>
                  <a:lnTo>
                    <a:pt x="539" y="596"/>
                  </a:lnTo>
                  <a:lnTo>
                    <a:pt x="545" y="591"/>
                  </a:lnTo>
                  <a:lnTo>
                    <a:pt x="552" y="587"/>
                  </a:lnTo>
                  <a:lnTo>
                    <a:pt x="557" y="584"/>
                  </a:lnTo>
                  <a:lnTo>
                    <a:pt x="564" y="581"/>
                  </a:lnTo>
                  <a:lnTo>
                    <a:pt x="570" y="579"/>
                  </a:lnTo>
                  <a:lnTo>
                    <a:pt x="577" y="578"/>
                  </a:lnTo>
                  <a:lnTo>
                    <a:pt x="583" y="577"/>
                  </a:lnTo>
                  <a:lnTo>
                    <a:pt x="591" y="578"/>
                  </a:lnTo>
                  <a:lnTo>
                    <a:pt x="598" y="580"/>
                  </a:lnTo>
                  <a:lnTo>
                    <a:pt x="603" y="583"/>
                  </a:lnTo>
                  <a:lnTo>
                    <a:pt x="609" y="586"/>
                  </a:lnTo>
                  <a:lnTo>
                    <a:pt x="614" y="588"/>
                  </a:lnTo>
                  <a:lnTo>
                    <a:pt x="620" y="590"/>
                  </a:lnTo>
                  <a:lnTo>
                    <a:pt x="625" y="592"/>
                  </a:lnTo>
                  <a:lnTo>
                    <a:pt x="630" y="594"/>
                  </a:lnTo>
                  <a:lnTo>
                    <a:pt x="633" y="592"/>
                  </a:lnTo>
                  <a:lnTo>
                    <a:pt x="636" y="591"/>
                  </a:lnTo>
                  <a:lnTo>
                    <a:pt x="639" y="589"/>
                  </a:lnTo>
                  <a:lnTo>
                    <a:pt x="643" y="586"/>
                  </a:lnTo>
                  <a:lnTo>
                    <a:pt x="650" y="578"/>
                  </a:lnTo>
                  <a:lnTo>
                    <a:pt x="658" y="569"/>
                  </a:lnTo>
                  <a:lnTo>
                    <a:pt x="671" y="554"/>
                  </a:lnTo>
                  <a:lnTo>
                    <a:pt x="677" y="546"/>
                  </a:lnTo>
                  <a:lnTo>
                    <a:pt x="684" y="554"/>
                  </a:lnTo>
                  <a:lnTo>
                    <a:pt x="692" y="560"/>
                  </a:lnTo>
                  <a:lnTo>
                    <a:pt x="700" y="565"/>
                  </a:lnTo>
                  <a:lnTo>
                    <a:pt x="707" y="568"/>
                  </a:lnTo>
                  <a:lnTo>
                    <a:pt x="716" y="572"/>
                  </a:lnTo>
                  <a:lnTo>
                    <a:pt x="724" y="574"/>
                  </a:lnTo>
                  <a:lnTo>
                    <a:pt x="734" y="575"/>
                  </a:lnTo>
                  <a:lnTo>
                    <a:pt x="743" y="575"/>
                  </a:lnTo>
                  <a:lnTo>
                    <a:pt x="753" y="575"/>
                  </a:lnTo>
                  <a:lnTo>
                    <a:pt x="762" y="573"/>
                  </a:lnTo>
                  <a:lnTo>
                    <a:pt x="769" y="569"/>
                  </a:lnTo>
                  <a:lnTo>
                    <a:pt x="775" y="566"/>
                  </a:lnTo>
                  <a:lnTo>
                    <a:pt x="786" y="558"/>
                  </a:lnTo>
                  <a:lnTo>
                    <a:pt x="798" y="552"/>
                  </a:lnTo>
                  <a:lnTo>
                    <a:pt x="795" y="545"/>
                  </a:lnTo>
                  <a:lnTo>
                    <a:pt x="794" y="539"/>
                  </a:lnTo>
                  <a:lnTo>
                    <a:pt x="793" y="532"/>
                  </a:lnTo>
                  <a:lnTo>
                    <a:pt x="793" y="526"/>
                  </a:lnTo>
                  <a:lnTo>
                    <a:pt x="796" y="512"/>
                  </a:lnTo>
                  <a:lnTo>
                    <a:pt x="800" y="500"/>
                  </a:lnTo>
                  <a:lnTo>
                    <a:pt x="810" y="478"/>
                  </a:lnTo>
                  <a:lnTo>
                    <a:pt x="816" y="464"/>
                  </a:lnTo>
                  <a:lnTo>
                    <a:pt x="817" y="459"/>
                  </a:lnTo>
                  <a:lnTo>
                    <a:pt x="818" y="453"/>
                  </a:lnTo>
                  <a:lnTo>
                    <a:pt x="819" y="450"/>
                  </a:lnTo>
                  <a:lnTo>
                    <a:pt x="822" y="447"/>
                  </a:lnTo>
                  <a:lnTo>
                    <a:pt x="825" y="443"/>
                  </a:lnTo>
                  <a:lnTo>
                    <a:pt x="828" y="441"/>
                  </a:lnTo>
                  <a:lnTo>
                    <a:pt x="832" y="440"/>
                  </a:lnTo>
                  <a:lnTo>
                    <a:pt x="837" y="439"/>
                  </a:lnTo>
                  <a:lnTo>
                    <a:pt x="854" y="436"/>
                  </a:lnTo>
                  <a:lnTo>
                    <a:pt x="871" y="430"/>
                  </a:lnTo>
                  <a:lnTo>
                    <a:pt x="876" y="427"/>
                  </a:lnTo>
                  <a:lnTo>
                    <a:pt x="879" y="421"/>
                  </a:lnTo>
                  <a:lnTo>
                    <a:pt x="880" y="416"/>
                  </a:lnTo>
                  <a:lnTo>
                    <a:pt x="882" y="410"/>
                  </a:lnTo>
                  <a:lnTo>
                    <a:pt x="880" y="397"/>
                  </a:lnTo>
                  <a:lnTo>
                    <a:pt x="880" y="384"/>
                  </a:lnTo>
                  <a:lnTo>
                    <a:pt x="883" y="379"/>
                  </a:lnTo>
                  <a:lnTo>
                    <a:pt x="886" y="374"/>
                  </a:lnTo>
                  <a:lnTo>
                    <a:pt x="890" y="370"/>
                  </a:lnTo>
                  <a:lnTo>
                    <a:pt x="896" y="367"/>
                  </a:lnTo>
                  <a:lnTo>
                    <a:pt x="906" y="360"/>
                  </a:lnTo>
                  <a:lnTo>
                    <a:pt x="918" y="355"/>
                  </a:lnTo>
                  <a:lnTo>
                    <a:pt x="929" y="348"/>
                  </a:lnTo>
                  <a:lnTo>
                    <a:pt x="939" y="341"/>
                  </a:lnTo>
                  <a:lnTo>
                    <a:pt x="942" y="338"/>
                  </a:lnTo>
                  <a:lnTo>
                    <a:pt x="945" y="334"/>
                  </a:lnTo>
                  <a:lnTo>
                    <a:pt x="947" y="328"/>
                  </a:lnTo>
                  <a:lnTo>
                    <a:pt x="947" y="323"/>
                  </a:lnTo>
                  <a:lnTo>
                    <a:pt x="947" y="311"/>
                  </a:lnTo>
                  <a:lnTo>
                    <a:pt x="945" y="302"/>
                  </a:lnTo>
                  <a:lnTo>
                    <a:pt x="943" y="293"/>
                  </a:lnTo>
                  <a:lnTo>
                    <a:pt x="940" y="287"/>
                  </a:lnTo>
                  <a:lnTo>
                    <a:pt x="933" y="273"/>
                  </a:lnTo>
                  <a:lnTo>
                    <a:pt x="927" y="258"/>
                  </a:lnTo>
                  <a:lnTo>
                    <a:pt x="931" y="256"/>
                  </a:lnTo>
                  <a:lnTo>
                    <a:pt x="936" y="250"/>
                  </a:lnTo>
                  <a:lnTo>
                    <a:pt x="942" y="244"/>
                  </a:lnTo>
                  <a:lnTo>
                    <a:pt x="947" y="235"/>
                  </a:lnTo>
                  <a:lnTo>
                    <a:pt x="953" y="225"/>
                  </a:lnTo>
                  <a:lnTo>
                    <a:pt x="956" y="216"/>
                  </a:lnTo>
                  <a:lnTo>
                    <a:pt x="959" y="207"/>
                  </a:lnTo>
                  <a:lnTo>
                    <a:pt x="961" y="199"/>
                  </a:lnTo>
                  <a:lnTo>
                    <a:pt x="961" y="188"/>
                  </a:lnTo>
                  <a:lnTo>
                    <a:pt x="963" y="178"/>
                  </a:lnTo>
                  <a:lnTo>
                    <a:pt x="965" y="171"/>
                  </a:lnTo>
                  <a:lnTo>
                    <a:pt x="967" y="165"/>
                  </a:lnTo>
                  <a:lnTo>
                    <a:pt x="971" y="160"/>
                  </a:lnTo>
                  <a:lnTo>
                    <a:pt x="975" y="156"/>
                  </a:lnTo>
                  <a:lnTo>
                    <a:pt x="979" y="154"/>
                  </a:lnTo>
                  <a:lnTo>
                    <a:pt x="982" y="151"/>
                  </a:lnTo>
                  <a:lnTo>
                    <a:pt x="987" y="147"/>
                  </a:lnTo>
                  <a:lnTo>
                    <a:pt x="991" y="145"/>
                  </a:lnTo>
                  <a:lnTo>
                    <a:pt x="995" y="142"/>
                  </a:lnTo>
                  <a:lnTo>
                    <a:pt x="998" y="137"/>
                  </a:lnTo>
                  <a:lnTo>
                    <a:pt x="1000" y="132"/>
                  </a:lnTo>
                  <a:lnTo>
                    <a:pt x="1001" y="125"/>
                  </a:lnTo>
                  <a:lnTo>
                    <a:pt x="1002" y="118"/>
                  </a:lnTo>
                  <a:lnTo>
                    <a:pt x="1002" y="108"/>
                  </a:lnTo>
                  <a:lnTo>
                    <a:pt x="1001" y="101"/>
                  </a:lnTo>
                  <a:lnTo>
                    <a:pt x="999" y="95"/>
                  </a:lnTo>
                  <a:lnTo>
                    <a:pt x="997" y="89"/>
                  </a:lnTo>
                  <a:lnTo>
                    <a:pt x="995" y="84"/>
                  </a:lnTo>
                  <a:lnTo>
                    <a:pt x="991" y="79"/>
                  </a:lnTo>
                  <a:lnTo>
                    <a:pt x="988" y="75"/>
                  </a:lnTo>
                  <a:lnTo>
                    <a:pt x="985" y="71"/>
                  </a:lnTo>
                  <a:lnTo>
                    <a:pt x="980" y="67"/>
                  </a:lnTo>
                  <a:lnTo>
                    <a:pt x="970" y="62"/>
                  </a:lnTo>
                  <a:lnTo>
                    <a:pt x="959" y="57"/>
                  </a:lnTo>
                  <a:lnTo>
                    <a:pt x="947" y="55"/>
                  </a:lnTo>
                  <a:lnTo>
                    <a:pt x="934" y="53"/>
                  </a:lnTo>
                  <a:lnTo>
                    <a:pt x="906" y="53"/>
                  </a:lnTo>
                  <a:lnTo>
                    <a:pt x="876" y="54"/>
                  </a:lnTo>
                  <a:lnTo>
                    <a:pt x="846" y="55"/>
                  </a:lnTo>
                  <a:lnTo>
                    <a:pt x="819" y="56"/>
                  </a:lnTo>
                  <a:lnTo>
                    <a:pt x="810" y="56"/>
                  </a:lnTo>
                  <a:lnTo>
                    <a:pt x="802" y="54"/>
                  </a:lnTo>
                  <a:lnTo>
                    <a:pt x="791" y="52"/>
                  </a:lnTo>
                  <a:lnTo>
                    <a:pt x="781" y="49"/>
                  </a:lnTo>
                  <a:lnTo>
                    <a:pt x="758" y="41"/>
                  </a:lnTo>
                  <a:lnTo>
                    <a:pt x="734" y="32"/>
                  </a:lnTo>
                  <a:lnTo>
                    <a:pt x="709" y="23"/>
                  </a:lnTo>
                  <a:lnTo>
                    <a:pt x="686" y="16"/>
                  </a:lnTo>
                  <a:lnTo>
                    <a:pt x="675" y="12"/>
                  </a:lnTo>
                  <a:lnTo>
                    <a:pt x="666" y="10"/>
                  </a:lnTo>
                  <a:lnTo>
                    <a:pt x="657" y="8"/>
                  </a:lnTo>
                  <a:lnTo>
                    <a:pt x="648" y="8"/>
                  </a:lnTo>
                  <a:lnTo>
                    <a:pt x="638" y="8"/>
                  </a:lnTo>
                  <a:lnTo>
                    <a:pt x="629" y="10"/>
                  </a:lnTo>
                  <a:lnTo>
                    <a:pt x="621" y="12"/>
                  </a:lnTo>
                  <a:lnTo>
                    <a:pt x="614" y="16"/>
                  </a:lnTo>
                  <a:lnTo>
                    <a:pt x="606" y="18"/>
                  </a:lnTo>
                  <a:lnTo>
                    <a:pt x="600" y="21"/>
                  </a:lnTo>
                  <a:lnTo>
                    <a:pt x="593" y="22"/>
                  </a:lnTo>
                  <a:lnTo>
                    <a:pt x="587" y="23"/>
                  </a:lnTo>
                  <a:lnTo>
                    <a:pt x="584" y="28"/>
                  </a:lnTo>
                  <a:lnTo>
                    <a:pt x="581" y="32"/>
                  </a:lnTo>
                  <a:lnTo>
                    <a:pt x="575" y="37"/>
                  </a:lnTo>
                  <a:lnTo>
                    <a:pt x="567" y="41"/>
                  </a:lnTo>
                  <a:lnTo>
                    <a:pt x="558" y="45"/>
                  </a:lnTo>
                  <a:lnTo>
                    <a:pt x="550" y="49"/>
                  </a:lnTo>
                  <a:lnTo>
                    <a:pt x="543" y="51"/>
                  </a:lnTo>
                  <a:lnTo>
                    <a:pt x="537" y="52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27" name="Freeform 103"/>
            <p:cNvSpPr>
              <a:spLocks/>
            </p:cNvSpPr>
            <p:nvPr/>
          </p:nvSpPr>
          <p:spPr bwMode="auto">
            <a:xfrm>
              <a:off x="3872318" y="2105193"/>
              <a:ext cx="287113" cy="201322"/>
            </a:xfrm>
            <a:custGeom>
              <a:avLst/>
              <a:gdLst/>
              <a:ahLst/>
              <a:cxnLst>
                <a:cxn ang="0">
                  <a:pos x="461" y="43"/>
                </a:cxn>
                <a:cxn ang="0">
                  <a:pos x="298" y="5"/>
                </a:cxn>
                <a:cxn ang="0">
                  <a:pos x="197" y="2"/>
                </a:cxn>
                <a:cxn ang="0">
                  <a:pos x="113" y="21"/>
                </a:cxn>
                <a:cxn ang="0">
                  <a:pos x="56" y="64"/>
                </a:cxn>
                <a:cxn ang="0">
                  <a:pos x="39" y="131"/>
                </a:cxn>
                <a:cxn ang="0">
                  <a:pos x="50" y="181"/>
                </a:cxn>
                <a:cxn ang="0">
                  <a:pos x="59" y="207"/>
                </a:cxn>
                <a:cxn ang="0">
                  <a:pos x="37" y="203"/>
                </a:cxn>
                <a:cxn ang="0">
                  <a:pos x="7" y="184"/>
                </a:cxn>
                <a:cxn ang="0">
                  <a:pos x="0" y="223"/>
                </a:cxn>
                <a:cxn ang="0">
                  <a:pos x="12" y="338"/>
                </a:cxn>
                <a:cxn ang="0">
                  <a:pos x="27" y="375"/>
                </a:cxn>
                <a:cxn ang="0">
                  <a:pos x="90" y="387"/>
                </a:cxn>
                <a:cxn ang="0">
                  <a:pos x="65" y="410"/>
                </a:cxn>
                <a:cxn ang="0">
                  <a:pos x="15" y="432"/>
                </a:cxn>
                <a:cxn ang="0">
                  <a:pos x="19" y="501"/>
                </a:cxn>
                <a:cxn ang="0">
                  <a:pos x="50" y="595"/>
                </a:cxn>
                <a:cxn ang="0">
                  <a:pos x="76" y="608"/>
                </a:cxn>
                <a:cxn ang="0">
                  <a:pos x="84" y="631"/>
                </a:cxn>
                <a:cxn ang="0">
                  <a:pos x="109" y="686"/>
                </a:cxn>
                <a:cxn ang="0">
                  <a:pos x="134" y="703"/>
                </a:cxn>
                <a:cxn ang="0">
                  <a:pos x="166" y="697"/>
                </a:cxn>
                <a:cxn ang="0">
                  <a:pos x="200" y="664"/>
                </a:cxn>
                <a:cxn ang="0">
                  <a:pos x="220" y="664"/>
                </a:cxn>
                <a:cxn ang="0">
                  <a:pos x="246" y="680"/>
                </a:cxn>
                <a:cxn ang="0">
                  <a:pos x="280" y="672"/>
                </a:cxn>
                <a:cxn ang="0">
                  <a:pos x="318" y="677"/>
                </a:cxn>
                <a:cxn ang="0">
                  <a:pos x="375" y="699"/>
                </a:cxn>
                <a:cxn ang="0">
                  <a:pos x="413" y="683"/>
                </a:cxn>
                <a:cxn ang="0">
                  <a:pos x="442" y="652"/>
                </a:cxn>
                <a:cxn ang="0">
                  <a:pos x="491" y="651"/>
                </a:cxn>
                <a:cxn ang="0">
                  <a:pos x="518" y="623"/>
                </a:cxn>
                <a:cxn ang="0">
                  <a:pos x="539" y="596"/>
                </a:cxn>
                <a:cxn ang="0">
                  <a:pos x="570" y="579"/>
                </a:cxn>
                <a:cxn ang="0">
                  <a:pos x="603" y="583"/>
                </a:cxn>
                <a:cxn ang="0">
                  <a:pos x="630" y="594"/>
                </a:cxn>
                <a:cxn ang="0">
                  <a:pos x="650" y="578"/>
                </a:cxn>
                <a:cxn ang="0">
                  <a:pos x="692" y="560"/>
                </a:cxn>
                <a:cxn ang="0">
                  <a:pos x="734" y="575"/>
                </a:cxn>
                <a:cxn ang="0">
                  <a:pos x="775" y="566"/>
                </a:cxn>
                <a:cxn ang="0">
                  <a:pos x="793" y="532"/>
                </a:cxn>
                <a:cxn ang="0">
                  <a:pos x="816" y="464"/>
                </a:cxn>
                <a:cxn ang="0">
                  <a:pos x="825" y="443"/>
                </a:cxn>
                <a:cxn ang="0">
                  <a:pos x="871" y="430"/>
                </a:cxn>
                <a:cxn ang="0">
                  <a:pos x="880" y="397"/>
                </a:cxn>
                <a:cxn ang="0">
                  <a:pos x="896" y="367"/>
                </a:cxn>
                <a:cxn ang="0">
                  <a:pos x="942" y="338"/>
                </a:cxn>
                <a:cxn ang="0">
                  <a:pos x="945" y="302"/>
                </a:cxn>
                <a:cxn ang="0">
                  <a:pos x="931" y="256"/>
                </a:cxn>
                <a:cxn ang="0">
                  <a:pos x="956" y="216"/>
                </a:cxn>
                <a:cxn ang="0">
                  <a:pos x="965" y="171"/>
                </a:cxn>
                <a:cxn ang="0">
                  <a:pos x="982" y="151"/>
                </a:cxn>
                <a:cxn ang="0">
                  <a:pos x="1000" y="132"/>
                </a:cxn>
                <a:cxn ang="0">
                  <a:pos x="999" y="95"/>
                </a:cxn>
                <a:cxn ang="0">
                  <a:pos x="985" y="71"/>
                </a:cxn>
                <a:cxn ang="0">
                  <a:pos x="934" y="53"/>
                </a:cxn>
                <a:cxn ang="0">
                  <a:pos x="810" y="56"/>
                </a:cxn>
                <a:cxn ang="0">
                  <a:pos x="734" y="32"/>
                </a:cxn>
                <a:cxn ang="0">
                  <a:pos x="657" y="8"/>
                </a:cxn>
                <a:cxn ang="0">
                  <a:pos x="614" y="16"/>
                </a:cxn>
                <a:cxn ang="0">
                  <a:pos x="584" y="28"/>
                </a:cxn>
                <a:cxn ang="0">
                  <a:pos x="550" y="49"/>
                </a:cxn>
              </a:cxnLst>
              <a:rect l="0" t="0" r="r" b="b"/>
              <a:pathLst>
                <a:path w="1002" h="704">
                  <a:moveTo>
                    <a:pt x="537" y="52"/>
                  </a:moveTo>
                  <a:lnTo>
                    <a:pt x="518" y="51"/>
                  </a:lnTo>
                  <a:lnTo>
                    <a:pt x="498" y="50"/>
                  </a:lnTo>
                  <a:lnTo>
                    <a:pt x="478" y="46"/>
                  </a:lnTo>
                  <a:lnTo>
                    <a:pt x="461" y="43"/>
                  </a:lnTo>
                  <a:lnTo>
                    <a:pt x="424" y="35"/>
                  </a:lnTo>
                  <a:lnTo>
                    <a:pt x="389" y="26"/>
                  </a:lnTo>
                  <a:lnTo>
                    <a:pt x="354" y="16"/>
                  </a:lnTo>
                  <a:lnTo>
                    <a:pt x="317" y="8"/>
                  </a:lnTo>
                  <a:lnTo>
                    <a:pt x="298" y="5"/>
                  </a:lnTo>
                  <a:lnTo>
                    <a:pt x="278" y="3"/>
                  </a:lnTo>
                  <a:lnTo>
                    <a:pt x="258" y="0"/>
                  </a:lnTo>
                  <a:lnTo>
                    <a:pt x="236" y="0"/>
                  </a:lnTo>
                  <a:lnTo>
                    <a:pt x="216" y="0"/>
                  </a:lnTo>
                  <a:lnTo>
                    <a:pt x="197" y="2"/>
                  </a:lnTo>
                  <a:lnTo>
                    <a:pt x="179" y="4"/>
                  </a:lnTo>
                  <a:lnTo>
                    <a:pt x="161" y="7"/>
                  </a:lnTo>
                  <a:lnTo>
                    <a:pt x="145" y="10"/>
                  </a:lnTo>
                  <a:lnTo>
                    <a:pt x="128" y="16"/>
                  </a:lnTo>
                  <a:lnTo>
                    <a:pt x="113" y="21"/>
                  </a:lnTo>
                  <a:lnTo>
                    <a:pt x="99" y="28"/>
                  </a:lnTo>
                  <a:lnTo>
                    <a:pt x="86" y="35"/>
                  </a:lnTo>
                  <a:lnTo>
                    <a:pt x="75" y="44"/>
                  </a:lnTo>
                  <a:lnTo>
                    <a:pt x="65" y="54"/>
                  </a:lnTo>
                  <a:lnTo>
                    <a:pt x="56" y="64"/>
                  </a:lnTo>
                  <a:lnTo>
                    <a:pt x="49" y="76"/>
                  </a:lnTo>
                  <a:lnTo>
                    <a:pt x="44" y="88"/>
                  </a:lnTo>
                  <a:lnTo>
                    <a:pt x="41" y="101"/>
                  </a:lnTo>
                  <a:lnTo>
                    <a:pt x="39" y="116"/>
                  </a:lnTo>
                  <a:lnTo>
                    <a:pt x="39" y="131"/>
                  </a:lnTo>
                  <a:lnTo>
                    <a:pt x="39" y="144"/>
                  </a:lnTo>
                  <a:lnTo>
                    <a:pt x="41" y="156"/>
                  </a:lnTo>
                  <a:lnTo>
                    <a:pt x="42" y="165"/>
                  </a:lnTo>
                  <a:lnTo>
                    <a:pt x="45" y="174"/>
                  </a:lnTo>
                  <a:lnTo>
                    <a:pt x="50" y="181"/>
                  </a:lnTo>
                  <a:lnTo>
                    <a:pt x="58" y="188"/>
                  </a:lnTo>
                  <a:lnTo>
                    <a:pt x="68" y="193"/>
                  </a:lnTo>
                  <a:lnTo>
                    <a:pt x="66" y="200"/>
                  </a:lnTo>
                  <a:lnTo>
                    <a:pt x="62" y="204"/>
                  </a:lnTo>
                  <a:lnTo>
                    <a:pt x="59" y="207"/>
                  </a:lnTo>
                  <a:lnTo>
                    <a:pt x="55" y="208"/>
                  </a:lnTo>
                  <a:lnTo>
                    <a:pt x="50" y="208"/>
                  </a:lnTo>
                  <a:lnTo>
                    <a:pt x="46" y="208"/>
                  </a:lnTo>
                  <a:lnTo>
                    <a:pt x="42" y="205"/>
                  </a:lnTo>
                  <a:lnTo>
                    <a:pt x="37" y="203"/>
                  </a:lnTo>
                  <a:lnTo>
                    <a:pt x="21" y="190"/>
                  </a:lnTo>
                  <a:lnTo>
                    <a:pt x="14" y="184"/>
                  </a:lnTo>
                  <a:lnTo>
                    <a:pt x="11" y="182"/>
                  </a:lnTo>
                  <a:lnTo>
                    <a:pt x="9" y="182"/>
                  </a:lnTo>
                  <a:lnTo>
                    <a:pt x="7" y="184"/>
                  </a:lnTo>
                  <a:lnTo>
                    <a:pt x="5" y="186"/>
                  </a:lnTo>
                  <a:lnTo>
                    <a:pt x="2" y="192"/>
                  </a:lnTo>
                  <a:lnTo>
                    <a:pt x="1" y="200"/>
                  </a:lnTo>
                  <a:lnTo>
                    <a:pt x="0" y="211"/>
                  </a:lnTo>
                  <a:lnTo>
                    <a:pt x="0" y="223"/>
                  </a:lnTo>
                  <a:lnTo>
                    <a:pt x="1" y="237"/>
                  </a:lnTo>
                  <a:lnTo>
                    <a:pt x="2" y="251"/>
                  </a:lnTo>
                  <a:lnTo>
                    <a:pt x="5" y="282"/>
                  </a:lnTo>
                  <a:lnTo>
                    <a:pt x="10" y="312"/>
                  </a:lnTo>
                  <a:lnTo>
                    <a:pt x="12" y="338"/>
                  </a:lnTo>
                  <a:lnTo>
                    <a:pt x="14" y="359"/>
                  </a:lnTo>
                  <a:lnTo>
                    <a:pt x="15" y="364"/>
                  </a:lnTo>
                  <a:lnTo>
                    <a:pt x="18" y="369"/>
                  </a:lnTo>
                  <a:lnTo>
                    <a:pt x="22" y="373"/>
                  </a:lnTo>
                  <a:lnTo>
                    <a:pt x="27" y="375"/>
                  </a:lnTo>
                  <a:lnTo>
                    <a:pt x="42" y="379"/>
                  </a:lnTo>
                  <a:lnTo>
                    <a:pt x="58" y="381"/>
                  </a:lnTo>
                  <a:lnTo>
                    <a:pt x="73" y="382"/>
                  </a:lnTo>
                  <a:lnTo>
                    <a:pt x="86" y="385"/>
                  </a:lnTo>
                  <a:lnTo>
                    <a:pt x="90" y="387"/>
                  </a:lnTo>
                  <a:lnTo>
                    <a:pt x="93" y="392"/>
                  </a:lnTo>
                  <a:lnTo>
                    <a:pt x="94" y="396"/>
                  </a:lnTo>
                  <a:lnTo>
                    <a:pt x="94" y="403"/>
                  </a:lnTo>
                  <a:lnTo>
                    <a:pt x="86" y="405"/>
                  </a:lnTo>
                  <a:lnTo>
                    <a:pt x="65" y="410"/>
                  </a:lnTo>
                  <a:lnTo>
                    <a:pt x="53" y="413"/>
                  </a:lnTo>
                  <a:lnTo>
                    <a:pt x="39" y="414"/>
                  </a:lnTo>
                  <a:lnTo>
                    <a:pt x="27" y="415"/>
                  </a:lnTo>
                  <a:lnTo>
                    <a:pt x="16" y="413"/>
                  </a:lnTo>
                  <a:lnTo>
                    <a:pt x="15" y="432"/>
                  </a:lnTo>
                  <a:lnTo>
                    <a:pt x="15" y="450"/>
                  </a:lnTo>
                  <a:lnTo>
                    <a:pt x="16" y="464"/>
                  </a:lnTo>
                  <a:lnTo>
                    <a:pt x="16" y="474"/>
                  </a:lnTo>
                  <a:lnTo>
                    <a:pt x="18" y="487"/>
                  </a:lnTo>
                  <a:lnTo>
                    <a:pt x="19" y="501"/>
                  </a:lnTo>
                  <a:lnTo>
                    <a:pt x="22" y="516"/>
                  </a:lnTo>
                  <a:lnTo>
                    <a:pt x="26" y="531"/>
                  </a:lnTo>
                  <a:lnTo>
                    <a:pt x="35" y="562"/>
                  </a:lnTo>
                  <a:lnTo>
                    <a:pt x="45" y="588"/>
                  </a:lnTo>
                  <a:lnTo>
                    <a:pt x="50" y="595"/>
                  </a:lnTo>
                  <a:lnTo>
                    <a:pt x="56" y="600"/>
                  </a:lnTo>
                  <a:lnTo>
                    <a:pt x="61" y="602"/>
                  </a:lnTo>
                  <a:lnTo>
                    <a:pt x="67" y="605"/>
                  </a:lnTo>
                  <a:lnTo>
                    <a:pt x="71" y="606"/>
                  </a:lnTo>
                  <a:lnTo>
                    <a:pt x="76" y="608"/>
                  </a:lnTo>
                  <a:lnTo>
                    <a:pt x="78" y="609"/>
                  </a:lnTo>
                  <a:lnTo>
                    <a:pt x="79" y="611"/>
                  </a:lnTo>
                  <a:lnTo>
                    <a:pt x="80" y="613"/>
                  </a:lnTo>
                  <a:lnTo>
                    <a:pt x="81" y="617"/>
                  </a:lnTo>
                  <a:lnTo>
                    <a:pt x="84" y="631"/>
                  </a:lnTo>
                  <a:lnTo>
                    <a:pt x="90" y="645"/>
                  </a:lnTo>
                  <a:lnTo>
                    <a:pt x="94" y="660"/>
                  </a:lnTo>
                  <a:lnTo>
                    <a:pt x="101" y="674"/>
                  </a:lnTo>
                  <a:lnTo>
                    <a:pt x="104" y="680"/>
                  </a:lnTo>
                  <a:lnTo>
                    <a:pt x="109" y="686"/>
                  </a:lnTo>
                  <a:lnTo>
                    <a:pt x="113" y="691"/>
                  </a:lnTo>
                  <a:lnTo>
                    <a:pt x="117" y="696"/>
                  </a:lnTo>
                  <a:lnTo>
                    <a:pt x="122" y="699"/>
                  </a:lnTo>
                  <a:lnTo>
                    <a:pt x="127" y="702"/>
                  </a:lnTo>
                  <a:lnTo>
                    <a:pt x="134" y="703"/>
                  </a:lnTo>
                  <a:lnTo>
                    <a:pt x="140" y="704"/>
                  </a:lnTo>
                  <a:lnTo>
                    <a:pt x="148" y="703"/>
                  </a:lnTo>
                  <a:lnTo>
                    <a:pt x="155" y="702"/>
                  </a:lnTo>
                  <a:lnTo>
                    <a:pt x="160" y="700"/>
                  </a:lnTo>
                  <a:lnTo>
                    <a:pt x="166" y="697"/>
                  </a:lnTo>
                  <a:lnTo>
                    <a:pt x="175" y="690"/>
                  </a:lnTo>
                  <a:lnTo>
                    <a:pt x="183" y="682"/>
                  </a:lnTo>
                  <a:lnTo>
                    <a:pt x="190" y="674"/>
                  </a:lnTo>
                  <a:lnTo>
                    <a:pt x="196" y="667"/>
                  </a:lnTo>
                  <a:lnTo>
                    <a:pt x="200" y="664"/>
                  </a:lnTo>
                  <a:lnTo>
                    <a:pt x="203" y="662"/>
                  </a:lnTo>
                  <a:lnTo>
                    <a:pt x="206" y="660"/>
                  </a:lnTo>
                  <a:lnTo>
                    <a:pt x="209" y="660"/>
                  </a:lnTo>
                  <a:lnTo>
                    <a:pt x="216" y="662"/>
                  </a:lnTo>
                  <a:lnTo>
                    <a:pt x="220" y="664"/>
                  </a:lnTo>
                  <a:lnTo>
                    <a:pt x="225" y="667"/>
                  </a:lnTo>
                  <a:lnTo>
                    <a:pt x="229" y="670"/>
                  </a:lnTo>
                  <a:lnTo>
                    <a:pt x="234" y="675"/>
                  </a:lnTo>
                  <a:lnTo>
                    <a:pt x="239" y="678"/>
                  </a:lnTo>
                  <a:lnTo>
                    <a:pt x="246" y="680"/>
                  </a:lnTo>
                  <a:lnTo>
                    <a:pt x="253" y="681"/>
                  </a:lnTo>
                  <a:lnTo>
                    <a:pt x="263" y="680"/>
                  </a:lnTo>
                  <a:lnTo>
                    <a:pt x="270" y="679"/>
                  </a:lnTo>
                  <a:lnTo>
                    <a:pt x="275" y="676"/>
                  </a:lnTo>
                  <a:lnTo>
                    <a:pt x="280" y="672"/>
                  </a:lnTo>
                  <a:lnTo>
                    <a:pt x="286" y="664"/>
                  </a:lnTo>
                  <a:lnTo>
                    <a:pt x="293" y="653"/>
                  </a:lnTo>
                  <a:lnTo>
                    <a:pt x="299" y="662"/>
                  </a:lnTo>
                  <a:lnTo>
                    <a:pt x="308" y="669"/>
                  </a:lnTo>
                  <a:lnTo>
                    <a:pt x="318" y="677"/>
                  </a:lnTo>
                  <a:lnTo>
                    <a:pt x="329" y="685"/>
                  </a:lnTo>
                  <a:lnTo>
                    <a:pt x="340" y="690"/>
                  </a:lnTo>
                  <a:lnTo>
                    <a:pt x="352" y="694"/>
                  </a:lnTo>
                  <a:lnTo>
                    <a:pt x="364" y="698"/>
                  </a:lnTo>
                  <a:lnTo>
                    <a:pt x="375" y="699"/>
                  </a:lnTo>
                  <a:lnTo>
                    <a:pt x="383" y="699"/>
                  </a:lnTo>
                  <a:lnTo>
                    <a:pt x="390" y="697"/>
                  </a:lnTo>
                  <a:lnTo>
                    <a:pt x="397" y="694"/>
                  </a:lnTo>
                  <a:lnTo>
                    <a:pt x="402" y="691"/>
                  </a:lnTo>
                  <a:lnTo>
                    <a:pt x="413" y="683"/>
                  </a:lnTo>
                  <a:lnTo>
                    <a:pt x="421" y="675"/>
                  </a:lnTo>
                  <a:lnTo>
                    <a:pt x="428" y="665"/>
                  </a:lnTo>
                  <a:lnTo>
                    <a:pt x="435" y="657"/>
                  </a:lnTo>
                  <a:lnTo>
                    <a:pt x="439" y="654"/>
                  </a:lnTo>
                  <a:lnTo>
                    <a:pt x="442" y="652"/>
                  </a:lnTo>
                  <a:lnTo>
                    <a:pt x="445" y="651"/>
                  </a:lnTo>
                  <a:lnTo>
                    <a:pt x="450" y="649"/>
                  </a:lnTo>
                  <a:lnTo>
                    <a:pt x="466" y="651"/>
                  </a:lnTo>
                  <a:lnTo>
                    <a:pt x="478" y="651"/>
                  </a:lnTo>
                  <a:lnTo>
                    <a:pt x="491" y="651"/>
                  </a:lnTo>
                  <a:lnTo>
                    <a:pt x="512" y="649"/>
                  </a:lnTo>
                  <a:lnTo>
                    <a:pt x="512" y="643"/>
                  </a:lnTo>
                  <a:lnTo>
                    <a:pt x="513" y="636"/>
                  </a:lnTo>
                  <a:lnTo>
                    <a:pt x="515" y="630"/>
                  </a:lnTo>
                  <a:lnTo>
                    <a:pt x="518" y="623"/>
                  </a:lnTo>
                  <a:lnTo>
                    <a:pt x="521" y="617"/>
                  </a:lnTo>
                  <a:lnTo>
                    <a:pt x="525" y="611"/>
                  </a:lnTo>
                  <a:lnTo>
                    <a:pt x="530" y="606"/>
                  </a:lnTo>
                  <a:lnTo>
                    <a:pt x="534" y="600"/>
                  </a:lnTo>
                  <a:lnTo>
                    <a:pt x="539" y="596"/>
                  </a:lnTo>
                  <a:lnTo>
                    <a:pt x="545" y="591"/>
                  </a:lnTo>
                  <a:lnTo>
                    <a:pt x="552" y="587"/>
                  </a:lnTo>
                  <a:lnTo>
                    <a:pt x="557" y="584"/>
                  </a:lnTo>
                  <a:lnTo>
                    <a:pt x="564" y="581"/>
                  </a:lnTo>
                  <a:lnTo>
                    <a:pt x="570" y="579"/>
                  </a:lnTo>
                  <a:lnTo>
                    <a:pt x="577" y="578"/>
                  </a:lnTo>
                  <a:lnTo>
                    <a:pt x="583" y="577"/>
                  </a:lnTo>
                  <a:lnTo>
                    <a:pt x="591" y="578"/>
                  </a:lnTo>
                  <a:lnTo>
                    <a:pt x="598" y="580"/>
                  </a:lnTo>
                  <a:lnTo>
                    <a:pt x="603" y="583"/>
                  </a:lnTo>
                  <a:lnTo>
                    <a:pt x="609" y="586"/>
                  </a:lnTo>
                  <a:lnTo>
                    <a:pt x="614" y="588"/>
                  </a:lnTo>
                  <a:lnTo>
                    <a:pt x="620" y="590"/>
                  </a:lnTo>
                  <a:lnTo>
                    <a:pt x="625" y="592"/>
                  </a:lnTo>
                  <a:lnTo>
                    <a:pt x="630" y="594"/>
                  </a:lnTo>
                  <a:lnTo>
                    <a:pt x="633" y="592"/>
                  </a:lnTo>
                  <a:lnTo>
                    <a:pt x="636" y="591"/>
                  </a:lnTo>
                  <a:lnTo>
                    <a:pt x="639" y="589"/>
                  </a:lnTo>
                  <a:lnTo>
                    <a:pt x="643" y="586"/>
                  </a:lnTo>
                  <a:lnTo>
                    <a:pt x="650" y="578"/>
                  </a:lnTo>
                  <a:lnTo>
                    <a:pt x="658" y="569"/>
                  </a:lnTo>
                  <a:lnTo>
                    <a:pt x="671" y="554"/>
                  </a:lnTo>
                  <a:lnTo>
                    <a:pt x="677" y="546"/>
                  </a:lnTo>
                  <a:lnTo>
                    <a:pt x="684" y="554"/>
                  </a:lnTo>
                  <a:lnTo>
                    <a:pt x="692" y="560"/>
                  </a:lnTo>
                  <a:lnTo>
                    <a:pt x="700" y="565"/>
                  </a:lnTo>
                  <a:lnTo>
                    <a:pt x="707" y="568"/>
                  </a:lnTo>
                  <a:lnTo>
                    <a:pt x="716" y="572"/>
                  </a:lnTo>
                  <a:lnTo>
                    <a:pt x="724" y="574"/>
                  </a:lnTo>
                  <a:lnTo>
                    <a:pt x="734" y="575"/>
                  </a:lnTo>
                  <a:lnTo>
                    <a:pt x="743" y="575"/>
                  </a:lnTo>
                  <a:lnTo>
                    <a:pt x="753" y="575"/>
                  </a:lnTo>
                  <a:lnTo>
                    <a:pt x="762" y="573"/>
                  </a:lnTo>
                  <a:lnTo>
                    <a:pt x="769" y="569"/>
                  </a:lnTo>
                  <a:lnTo>
                    <a:pt x="775" y="566"/>
                  </a:lnTo>
                  <a:lnTo>
                    <a:pt x="786" y="558"/>
                  </a:lnTo>
                  <a:lnTo>
                    <a:pt x="798" y="552"/>
                  </a:lnTo>
                  <a:lnTo>
                    <a:pt x="795" y="545"/>
                  </a:lnTo>
                  <a:lnTo>
                    <a:pt x="794" y="539"/>
                  </a:lnTo>
                  <a:lnTo>
                    <a:pt x="793" y="532"/>
                  </a:lnTo>
                  <a:lnTo>
                    <a:pt x="793" y="526"/>
                  </a:lnTo>
                  <a:lnTo>
                    <a:pt x="796" y="512"/>
                  </a:lnTo>
                  <a:lnTo>
                    <a:pt x="800" y="500"/>
                  </a:lnTo>
                  <a:lnTo>
                    <a:pt x="810" y="478"/>
                  </a:lnTo>
                  <a:lnTo>
                    <a:pt x="816" y="464"/>
                  </a:lnTo>
                  <a:lnTo>
                    <a:pt x="817" y="459"/>
                  </a:lnTo>
                  <a:lnTo>
                    <a:pt x="818" y="453"/>
                  </a:lnTo>
                  <a:lnTo>
                    <a:pt x="819" y="450"/>
                  </a:lnTo>
                  <a:lnTo>
                    <a:pt x="822" y="447"/>
                  </a:lnTo>
                  <a:lnTo>
                    <a:pt x="825" y="443"/>
                  </a:lnTo>
                  <a:lnTo>
                    <a:pt x="828" y="441"/>
                  </a:lnTo>
                  <a:lnTo>
                    <a:pt x="832" y="440"/>
                  </a:lnTo>
                  <a:lnTo>
                    <a:pt x="837" y="439"/>
                  </a:lnTo>
                  <a:lnTo>
                    <a:pt x="854" y="436"/>
                  </a:lnTo>
                  <a:lnTo>
                    <a:pt x="871" y="430"/>
                  </a:lnTo>
                  <a:lnTo>
                    <a:pt x="876" y="427"/>
                  </a:lnTo>
                  <a:lnTo>
                    <a:pt x="879" y="421"/>
                  </a:lnTo>
                  <a:lnTo>
                    <a:pt x="880" y="416"/>
                  </a:lnTo>
                  <a:lnTo>
                    <a:pt x="882" y="410"/>
                  </a:lnTo>
                  <a:lnTo>
                    <a:pt x="880" y="397"/>
                  </a:lnTo>
                  <a:lnTo>
                    <a:pt x="880" y="384"/>
                  </a:lnTo>
                  <a:lnTo>
                    <a:pt x="883" y="379"/>
                  </a:lnTo>
                  <a:lnTo>
                    <a:pt x="886" y="374"/>
                  </a:lnTo>
                  <a:lnTo>
                    <a:pt x="890" y="370"/>
                  </a:lnTo>
                  <a:lnTo>
                    <a:pt x="896" y="367"/>
                  </a:lnTo>
                  <a:lnTo>
                    <a:pt x="906" y="360"/>
                  </a:lnTo>
                  <a:lnTo>
                    <a:pt x="918" y="355"/>
                  </a:lnTo>
                  <a:lnTo>
                    <a:pt x="929" y="348"/>
                  </a:lnTo>
                  <a:lnTo>
                    <a:pt x="939" y="341"/>
                  </a:lnTo>
                  <a:lnTo>
                    <a:pt x="942" y="338"/>
                  </a:lnTo>
                  <a:lnTo>
                    <a:pt x="945" y="334"/>
                  </a:lnTo>
                  <a:lnTo>
                    <a:pt x="947" y="328"/>
                  </a:lnTo>
                  <a:lnTo>
                    <a:pt x="947" y="323"/>
                  </a:lnTo>
                  <a:lnTo>
                    <a:pt x="947" y="311"/>
                  </a:lnTo>
                  <a:lnTo>
                    <a:pt x="945" y="302"/>
                  </a:lnTo>
                  <a:lnTo>
                    <a:pt x="943" y="293"/>
                  </a:lnTo>
                  <a:lnTo>
                    <a:pt x="940" y="287"/>
                  </a:lnTo>
                  <a:lnTo>
                    <a:pt x="933" y="273"/>
                  </a:lnTo>
                  <a:lnTo>
                    <a:pt x="927" y="258"/>
                  </a:lnTo>
                  <a:lnTo>
                    <a:pt x="931" y="256"/>
                  </a:lnTo>
                  <a:lnTo>
                    <a:pt x="936" y="250"/>
                  </a:lnTo>
                  <a:lnTo>
                    <a:pt x="942" y="244"/>
                  </a:lnTo>
                  <a:lnTo>
                    <a:pt x="947" y="235"/>
                  </a:lnTo>
                  <a:lnTo>
                    <a:pt x="953" y="225"/>
                  </a:lnTo>
                  <a:lnTo>
                    <a:pt x="956" y="216"/>
                  </a:lnTo>
                  <a:lnTo>
                    <a:pt x="959" y="207"/>
                  </a:lnTo>
                  <a:lnTo>
                    <a:pt x="961" y="199"/>
                  </a:lnTo>
                  <a:lnTo>
                    <a:pt x="961" y="188"/>
                  </a:lnTo>
                  <a:lnTo>
                    <a:pt x="963" y="178"/>
                  </a:lnTo>
                  <a:lnTo>
                    <a:pt x="965" y="171"/>
                  </a:lnTo>
                  <a:lnTo>
                    <a:pt x="967" y="165"/>
                  </a:lnTo>
                  <a:lnTo>
                    <a:pt x="971" y="160"/>
                  </a:lnTo>
                  <a:lnTo>
                    <a:pt x="975" y="156"/>
                  </a:lnTo>
                  <a:lnTo>
                    <a:pt x="979" y="154"/>
                  </a:lnTo>
                  <a:lnTo>
                    <a:pt x="982" y="151"/>
                  </a:lnTo>
                  <a:lnTo>
                    <a:pt x="987" y="147"/>
                  </a:lnTo>
                  <a:lnTo>
                    <a:pt x="991" y="145"/>
                  </a:lnTo>
                  <a:lnTo>
                    <a:pt x="995" y="142"/>
                  </a:lnTo>
                  <a:lnTo>
                    <a:pt x="998" y="137"/>
                  </a:lnTo>
                  <a:lnTo>
                    <a:pt x="1000" y="132"/>
                  </a:lnTo>
                  <a:lnTo>
                    <a:pt x="1001" y="125"/>
                  </a:lnTo>
                  <a:lnTo>
                    <a:pt x="1002" y="118"/>
                  </a:lnTo>
                  <a:lnTo>
                    <a:pt x="1002" y="108"/>
                  </a:lnTo>
                  <a:lnTo>
                    <a:pt x="1001" y="101"/>
                  </a:lnTo>
                  <a:lnTo>
                    <a:pt x="999" y="95"/>
                  </a:lnTo>
                  <a:lnTo>
                    <a:pt x="997" y="89"/>
                  </a:lnTo>
                  <a:lnTo>
                    <a:pt x="995" y="84"/>
                  </a:lnTo>
                  <a:lnTo>
                    <a:pt x="991" y="79"/>
                  </a:lnTo>
                  <a:lnTo>
                    <a:pt x="988" y="75"/>
                  </a:lnTo>
                  <a:lnTo>
                    <a:pt x="985" y="71"/>
                  </a:lnTo>
                  <a:lnTo>
                    <a:pt x="980" y="67"/>
                  </a:lnTo>
                  <a:lnTo>
                    <a:pt x="970" y="62"/>
                  </a:lnTo>
                  <a:lnTo>
                    <a:pt x="959" y="57"/>
                  </a:lnTo>
                  <a:lnTo>
                    <a:pt x="947" y="55"/>
                  </a:lnTo>
                  <a:lnTo>
                    <a:pt x="934" y="53"/>
                  </a:lnTo>
                  <a:lnTo>
                    <a:pt x="906" y="53"/>
                  </a:lnTo>
                  <a:lnTo>
                    <a:pt x="876" y="54"/>
                  </a:lnTo>
                  <a:lnTo>
                    <a:pt x="846" y="55"/>
                  </a:lnTo>
                  <a:lnTo>
                    <a:pt x="819" y="56"/>
                  </a:lnTo>
                  <a:lnTo>
                    <a:pt x="810" y="56"/>
                  </a:lnTo>
                  <a:lnTo>
                    <a:pt x="802" y="54"/>
                  </a:lnTo>
                  <a:lnTo>
                    <a:pt x="791" y="52"/>
                  </a:lnTo>
                  <a:lnTo>
                    <a:pt x="781" y="49"/>
                  </a:lnTo>
                  <a:lnTo>
                    <a:pt x="758" y="41"/>
                  </a:lnTo>
                  <a:lnTo>
                    <a:pt x="734" y="32"/>
                  </a:lnTo>
                  <a:lnTo>
                    <a:pt x="709" y="23"/>
                  </a:lnTo>
                  <a:lnTo>
                    <a:pt x="686" y="16"/>
                  </a:lnTo>
                  <a:lnTo>
                    <a:pt x="675" y="12"/>
                  </a:lnTo>
                  <a:lnTo>
                    <a:pt x="666" y="10"/>
                  </a:lnTo>
                  <a:lnTo>
                    <a:pt x="657" y="8"/>
                  </a:lnTo>
                  <a:lnTo>
                    <a:pt x="648" y="8"/>
                  </a:lnTo>
                  <a:lnTo>
                    <a:pt x="638" y="8"/>
                  </a:lnTo>
                  <a:lnTo>
                    <a:pt x="629" y="10"/>
                  </a:lnTo>
                  <a:lnTo>
                    <a:pt x="621" y="12"/>
                  </a:lnTo>
                  <a:lnTo>
                    <a:pt x="614" y="16"/>
                  </a:lnTo>
                  <a:lnTo>
                    <a:pt x="606" y="18"/>
                  </a:lnTo>
                  <a:lnTo>
                    <a:pt x="600" y="21"/>
                  </a:lnTo>
                  <a:lnTo>
                    <a:pt x="593" y="22"/>
                  </a:lnTo>
                  <a:lnTo>
                    <a:pt x="587" y="23"/>
                  </a:lnTo>
                  <a:lnTo>
                    <a:pt x="584" y="28"/>
                  </a:lnTo>
                  <a:lnTo>
                    <a:pt x="581" y="32"/>
                  </a:lnTo>
                  <a:lnTo>
                    <a:pt x="575" y="37"/>
                  </a:lnTo>
                  <a:lnTo>
                    <a:pt x="567" y="41"/>
                  </a:lnTo>
                  <a:lnTo>
                    <a:pt x="558" y="45"/>
                  </a:lnTo>
                  <a:lnTo>
                    <a:pt x="550" y="49"/>
                  </a:lnTo>
                  <a:lnTo>
                    <a:pt x="543" y="51"/>
                  </a:lnTo>
                  <a:lnTo>
                    <a:pt x="537" y="52"/>
                  </a:lnTo>
                  <a:lnTo>
                    <a:pt x="537" y="52"/>
                  </a:lnTo>
                  <a:lnTo>
                    <a:pt x="537" y="52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28" name="Freeform 104"/>
            <p:cNvSpPr>
              <a:spLocks/>
            </p:cNvSpPr>
            <p:nvPr/>
          </p:nvSpPr>
          <p:spPr bwMode="auto">
            <a:xfrm>
              <a:off x="1191072" y="1834094"/>
              <a:ext cx="2018941" cy="1425270"/>
            </a:xfrm>
            <a:custGeom>
              <a:avLst/>
              <a:gdLst/>
              <a:ahLst/>
              <a:cxnLst>
                <a:cxn ang="0">
                  <a:pos x="6276" y="4055"/>
                </a:cxn>
                <a:cxn ang="0">
                  <a:pos x="6287" y="4249"/>
                </a:cxn>
                <a:cxn ang="0">
                  <a:pos x="4851" y="4439"/>
                </a:cxn>
                <a:cxn ang="0">
                  <a:pos x="4581" y="4317"/>
                </a:cxn>
                <a:cxn ang="0">
                  <a:pos x="4189" y="4169"/>
                </a:cxn>
                <a:cxn ang="0">
                  <a:pos x="4095" y="4290"/>
                </a:cxn>
                <a:cxn ang="0">
                  <a:pos x="3968" y="4389"/>
                </a:cxn>
                <a:cxn ang="0">
                  <a:pos x="3880" y="4552"/>
                </a:cxn>
                <a:cxn ang="0">
                  <a:pos x="3564" y="4737"/>
                </a:cxn>
                <a:cxn ang="0">
                  <a:pos x="3401" y="4805"/>
                </a:cxn>
                <a:cxn ang="0">
                  <a:pos x="3169" y="4777"/>
                </a:cxn>
                <a:cxn ang="0">
                  <a:pos x="2840" y="4976"/>
                </a:cxn>
                <a:cxn ang="0">
                  <a:pos x="1536" y="4445"/>
                </a:cxn>
                <a:cxn ang="0">
                  <a:pos x="628" y="4240"/>
                </a:cxn>
                <a:cxn ang="0">
                  <a:pos x="79" y="4052"/>
                </a:cxn>
                <a:cxn ang="0">
                  <a:pos x="152" y="3861"/>
                </a:cxn>
                <a:cxn ang="0">
                  <a:pos x="225" y="3656"/>
                </a:cxn>
                <a:cxn ang="0">
                  <a:pos x="304" y="3388"/>
                </a:cxn>
                <a:cxn ang="0">
                  <a:pos x="457" y="3162"/>
                </a:cxn>
                <a:cxn ang="0">
                  <a:pos x="910" y="2896"/>
                </a:cxn>
                <a:cxn ang="0">
                  <a:pos x="1161" y="2789"/>
                </a:cxn>
                <a:cxn ang="0">
                  <a:pos x="1412" y="2841"/>
                </a:cxn>
                <a:cxn ang="0">
                  <a:pos x="1623" y="2025"/>
                </a:cxn>
                <a:cxn ang="0">
                  <a:pos x="1633" y="1430"/>
                </a:cxn>
                <a:cxn ang="0">
                  <a:pos x="1580" y="1253"/>
                </a:cxn>
                <a:cxn ang="0">
                  <a:pos x="1414" y="836"/>
                </a:cxn>
                <a:cxn ang="0">
                  <a:pos x="1591" y="783"/>
                </a:cxn>
                <a:cxn ang="0">
                  <a:pos x="1699" y="801"/>
                </a:cxn>
                <a:cxn ang="0">
                  <a:pos x="1775" y="678"/>
                </a:cxn>
                <a:cxn ang="0">
                  <a:pos x="1523" y="619"/>
                </a:cxn>
                <a:cxn ang="0">
                  <a:pos x="1582" y="329"/>
                </a:cxn>
                <a:cxn ang="0">
                  <a:pos x="2150" y="321"/>
                </a:cxn>
                <a:cxn ang="0">
                  <a:pos x="2193" y="225"/>
                </a:cxn>
                <a:cxn ang="0">
                  <a:pos x="2307" y="313"/>
                </a:cxn>
                <a:cxn ang="0">
                  <a:pos x="2490" y="153"/>
                </a:cxn>
                <a:cxn ang="0">
                  <a:pos x="2632" y="509"/>
                </a:cxn>
                <a:cxn ang="0">
                  <a:pos x="2888" y="644"/>
                </a:cxn>
                <a:cxn ang="0">
                  <a:pos x="3196" y="598"/>
                </a:cxn>
                <a:cxn ang="0">
                  <a:pos x="3277" y="716"/>
                </a:cxn>
                <a:cxn ang="0">
                  <a:pos x="3405" y="601"/>
                </a:cxn>
                <a:cxn ang="0">
                  <a:pos x="3549" y="468"/>
                </a:cxn>
                <a:cxn ang="0">
                  <a:pos x="3751" y="398"/>
                </a:cxn>
                <a:cxn ang="0">
                  <a:pos x="3873" y="211"/>
                </a:cxn>
                <a:cxn ang="0">
                  <a:pos x="4140" y="87"/>
                </a:cxn>
                <a:cxn ang="0">
                  <a:pos x="4255" y="91"/>
                </a:cxn>
                <a:cxn ang="0">
                  <a:pos x="4464" y="376"/>
                </a:cxn>
                <a:cxn ang="0">
                  <a:pos x="4532" y="813"/>
                </a:cxn>
                <a:cxn ang="0">
                  <a:pos x="4593" y="1165"/>
                </a:cxn>
                <a:cxn ang="0">
                  <a:pos x="4549" y="1242"/>
                </a:cxn>
                <a:cxn ang="0">
                  <a:pos x="4837" y="1451"/>
                </a:cxn>
                <a:cxn ang="0">
                  <a:pos x="4907" y="1274"/>
                </a:cxn>
                <a:cxn ang="0">
                  <a:pos x="5081" y="1096"/>
                </a:cxn>
                <a:cxn ang="0">
                  <a:pos x="5246" y="1221"/>
                </a:cxn>
                <a:cxn ang="0">
                  <a:pos x="5405" y="1166"/>
                </a:cxn>
                <a:cxn ang="0">
                  <a:pos x="5523" y="967"/>
                </a:cxn>
                <a:cxn ang="0">
                  <a:pos x="5683" y="780"/>
                </a:cxn>
                <a:cxn ang="0">
                  <a:pos x="6081" y="1086"/>
                </a:cxn>
                <a:cxn ang="0">
                  <a:pos x="6280" y="1435"/>
                </a:cxn>
                <a:cxn ang="0">
                  <a:pos x="6468" y="1552"/>
                </a:cxn>
                <a:cxn ang="0">
                  <a:pos x="6754" y="1602"/>
                </a:cxn>
                <a:cxn ang="0">
                  <a:pos x="6970" y="1754"/>
                </a:cxn>
                <a:cxn ang="0">
                  <a:pos x="6282" y="3590"/>
                </a:cxn>
                <a:cxn ang="0">
                  <a:pos x="6357" y="3754"/>
                </a:cxn>
              </a:cxnLst>
              <a:rect l="0" t="0" r="r" b="b"/>
              <a:pathLst>
                <a:path w="7058" h="4984">
                  <a:moveTo>
                    <a:pt x="6371" y="3855"/>
                  </a:moveTo>
                  <a:lnTo>
                    <a:pt x="6368" y="3859"/>
                  </a:lnTo>
                  <a:lnTo>
                    <a:pt x="6366" y="3866"/>
                  </a:lnTo>
                  <a:lnTo>
                    <a:pt x="6365" y="3873"/>
                  </a:lnTo>
                  <a:lnTo>
                    <a:pt x="6364" y="3881"/>
                  </a:lnTo>
                  <a:lnTo>
                    <a:pt x="6363" y="3899"/>
                  </a:lnTo>
                  <a:lnTo>
                    <a:pt x="6362" y="3920"/>
                  </a:lnTo>
                  <a:lnTo>
                    <a:pt x="6360" y="3942"/>
                  </a:lnTo>
                  <a:lnTo>
                    <a:pt x="6357" y="3965"/>
                  </a:lnTo>
                  <a:lnTo>
                    <a:pt x="6354" y="3977"/>
                  </a:lnTo>
                  <a:lnTo>
                    <a:pt x="6352" y="3988"/>
                  </a:lnTo>
                  <a:lnTo>
                    <a:pt x="6348" y="3999"/>
                  </a:lnTo>
                  <a:lnTo>
                    <a:pt x="6343" y="4010"/>
                  </a:lnTo>
                  <a:lnTo>
                    <a:pt x="6338" y="4015"/>
                  </a:lnTo>
                  <a:lnTo>
                    <a:pt x="6328" y="4021"/>
                  </a:lnTo>
                  <a:lnTo>
                    <a:pt x="6317" y="4026"/>
                  </a:lnTo>
                  <a:lnTo>
                    <a:pt x="6304" y="4034"/>
                  </a:lnTo>
                  <a:lnTo>
                    <a:pt x="6292" y="4041"/>
                  </a:lnTo>
                  <a:lnTo>
                    <a:pt x="6281" y="4049"/>
                  </a:lnTo>
                  <a:lnTo>
                    <a:pt x="6276" y="4055"/>
                  </a:lnTo>
                  <a:lnTo>
                    <a:pt x="6273" y="4059"/>
                  </a:lnTo>
                  <a:lnTo>
                    <a:pt x="6271" y="4063"/>
                  </a:lnTo>
                  <a:lnTo>
                    <a:pt x="6271" y="4069"/>
                  </a:lnTo>
                  <a:lnTo>
                    <a:pt x="6271" y="4077"/>
                  </a:lnTo>
                  <a:lnTo>
                    <a:pt x="6272" y="4083"/>
                  </a:lnTo>
                  <a:lnTo>
                    <a:pt x="6274" y="4091"/>
                  </a:lnTo>
                  <a:lnTo>
                    <a:pt x="6277" y="4096"/>
                  </a:lnTo>
                  <a:lnTo>
                    <a:pt x="6284" y="4108"/>
                  </a:lnTo>
                  <a:lnTo>
                    <a:pt x="6293" y="4120"/>
                  </a:lnTo>
                  <a:lnTo>
                    <a:pt x="6300" y="4131"/>
                  </a:lnTo>
                  <a:lnTo>
                    <a:pt x="6307" y="4143"/>
                  </a:lnTo>
                  <a:lnTo>
                    <a:pt x="6310" y="4150"/>
                  </a:lnTo>
                  <a:lnTo>
                    <a:pt x="6312" y="4156"/>
                  </a:lnTo>
                  <a:lnTo>
                    <a:pt x="6314" y="4162"/>
                  </a:lnTo>
                  <a:lnTo>
                    <a:pt x="6315" y="4170"/>
                  </a:lnTo>
                  <a:lnTo>
                    <a:pt x="6314" y="4185"/>
                  </a:lnTo>
                  <a:lnTo>
                    <a:pt x="6310" y="4199"/>
                  </a:lnTo>
                  <a:lnTo>
                    <a:pt x="6307" y="4211"/>
                  </a:lnTo>
                  <a:lnTo>
                    <a:pt x="6301" y="4223"/>
                  </a:lnTo>
                  <a:lnTo>
                    <a:pt x="6287" y="4249"/>
                  </a:lnTo>
                  <a:lnTo>
                    <a:pt x="6271" y="4278"/>
                  </a:lnTo>
                  <a:lnTo>
                    <a:pt x="6271" y="4446"/>
                  </a:lnTo>
                  <a:lnTo>
                    <a:pt x="6261" y="4453"/>
                  </a:lnTo>
                  <a:lnTo>
                    <a:pt x="6249" y="4461"/>
                  </a:lnTo>
                  <a:lnTo>
                    <a:pt x="6237" y="4471"/>
                  </a:lnTo>
                  <a:lnTo>
                    <a:pt x="6224" y="4481"/>
                  </a:lnTo>
                  <a:lnTo>
                    <a:pt x="5030" y="4481"/>
                  </a:lnTo>
                  <a:lnTo>
                    <a:pt x="5026" y="4478"/>
                  </a:lnTo>
                  <a:lnTo>
                    <a:pt x="5021" y="4473"/>
                  </a:lnTo>
                  <a:lnTo>
                    <a:pt x="5013" y="4469"/>
                  </a:lnTo>
                  <a:lnTo>
                    <a:pt x="5003" y="4466"/>
                  </a:lnTo>
                  <a:lnTo>
                    <a:pt x="4981" y="4457"/>
                  </a:lnTo>
                  <a:lnTo>
                    <a:pt x="4956" y="4450"/>
                  </a:lnTo>
                  <a:lnTo>
                    <a:pt x="4930" y="4444"/>
                  </a:lnTo>
                  <a:lnTo>
                    <a:pt x="4905" y="4439"/>
                  </a:lnTo>
                  <a:lnTo>
                    <a:pt x="4892" y="4438"/>
                  </a:lnTo>
                  <a:lnTo>
                    <a:pt x="4882" y="4437"/>
                  </a:lnTo>
                  <a:lnTo>
                    <a:pt x="4873" y="4437"/>
                  </a:lnTo>
                  <a:lnTo>
                    <a:pt x="4865" y="4437"/>
                  </a:lnTo>
                  <a:lnTo>
                    <a:pt x="4851" y="4439"/>
                  </a:lnTo>
                  <a:lnTo>
                    <a:pt x="4839" y="4438"/>
                  </a:lnTo>
                  <a:lnTo>
                    <a:pt x="4828" y="4437"/>
                  </a:lnTo>
                  <a:lnTo>
                    <a:pt x="4818" y="4434"/>
                  </a:lnTo>
                  <a:lnTo>
                    <a:pt x="4809" y="4431"/>
                  </a:lnTo>
                  <a:lnTo>
                    <a:pt x="4800" y="4425"/>
                  </a:lnTo>
                  <a:lnTo>
                    <a:pt x="4791" y="4420"/>
                  </a:lnTo>
                  <a:lnTo>
                    <a:pt x="4782" y="4413"/>
                  </a:lnTo>
                  <a:lnTo>
                    <a:pt x="4760" y="4399"/>
                  </a:lnTo>
                  <a:lnTo>
                    <a:pt x="4732" y="4384"/>
                  </a:lnTo>
                  <a:lnTo>
                    <a:pt x="4716" y="4376"/>
                  </a:lnTo>
                  <a:lnTo>
                    <a:pt x="4696" y="4368"/>
                  </a:lnTo>
                  <a:lnTo>
                    <a:pt x="4674" y="4361"/>
                  </a:lnTo>
                  <a:lnTo>
                    <a:pt x="4648" y="4353"/>
                  </a:lnTo>
                  <a:lnTo>
                    <a:pt x="4637" y="4350"/>
                  </a:lnTo>
                  <a:lnTo>
                    <a:pt x="4627" y="4345"/>
                  </a:lnTo>
                  <a:lnTo>
                    <a:pt x="4617" y="4341"/>
                  </a:lnTo>
                  <a:lnTo>
                    <a:pt x="4607" y="4335"/>
                  </a:lnTo>
                  <a:lnTo>
                    <a:pt x="4599" y="4330"/>
                  </a:lnTo>
                  <a:lnTo>
                    <a:pt x="4590" y="4323"/>
                  </a:lnTo>
                  <a:lnTo>
                    <a:pt x="4581" y="4317"/>
                  </a:lnTo>
                  <a:lnTo>
                    <a:pt x="4573" y="4309"/>
                  </a:lnTo>
                  <a:lnTo>
                    <a:pt x="4558" y="4294"/>
                  </a:lnTo>
                  <a:lnTo>
                    <a:pt x="4544" y="4278"/>
                  </a:lnTo>
                  <a:lnTo>
                    <a:pt x="4531" y="4261"/>
                  </a:lnTo>
                  <a:lnTo>
                    <a:pt x="4520" y="4244"/>
                  </a:lnTo>
                  <a:lnTo>
                    <a:pt x="4499" y="4213"/>
                  </a:lnTo>
                  <a:lnTo>
                    <a:pt x="4482" y="4185"/>
                  </a:lnTo>
                  <a:lnTo>
                    <a:pt x="4476" y="4174"/>
                  </a:lnTo>
                  <a:lnTo>
                    <a:pt x="4470" y="4166"/>
                  </a:lnTo>
                  <a:lnTo>
                    <a:pt x="4467" y="4163"/>
                  </a:lnTo>
                  <a:lnTo>
                    <a:pt x="4465" y="4161"/>
                  </a:lnTo>
                  <a:lnTo>
                    <a:pt x="4463" y="4160"/>
                  </a:lnTo>
                  <a:lnTo>
                    <a:pt x="4459" y="4159"/>
                  </a:lnTo>
                  <a:lnTo>
                    <a:pt x="4428" y="4160"/>
                  </a:lnTo>
                  <a:lnTo>
                    <a:pt x="4390" y="4161"/>
                  </a:lnTo>
                  <a:lnTo>
                    <a:pt x="4350" y="4162"/>
                  </a:lnTo>
                  <a:lnTo>
                    <a:pt x="4308" y="4164"/>
                  </a:lnTo>
                  <a:lnTo>
                    <a:pt x="4266" y="4166"/>
                  </a:lnTo>
                  <a:lnTo>
                    <a:pt x="4226" y="4168"/>
                  </a:lnTo>
                  <a:lnTo>
                    <a:pt x="4189" y="4169"/>
                  </a:lnTo>
                  <a:lnTo>
                    <a:pt x="4156" y="4170"/>
                  </a:lnTo>
                  <a:lnTo>
                    <a:pt x="4155" y="4177"/>
                  </a:lnTo>
                  <a:lnTo>
                    <a:pt x="4153" y="4185"/>
                  </a:lnTo>
                  <a:lnTo>
                    <a:pt x="4150" y="4192"/>
                  </a:lnTo>
                  <a:lnTo>
                    <a:pt x="4147" y="4199"/>
                  </a:lnTo>
                  <a:lnTo>
                    <a:pt x="4138" y="4213"/>
                  </a:lnTo>
                  <a:lnTo>
                    <a:pt x="4128" y="4226"/>
                  </a:lnTo>
                  <a:lnTo>
                    <a:pt x="4118" y="4237"/>
                  </a:lnTo>
                  <a:lnTo>
                    <a:pt x="4110" y="4247"/>
                  </a:lnTo>
                  <a:lnTo>
                    <a:pt x="4106" y="4250"/>
                  </a:lnTo>
                  <a:lnTo>
                    <a:pt x="4104" y="4254"/>
                  </a:lnTo>
                  <a:lnTo>
                    <a:pt x="4102" y="4257"/>
                  </a:lnTo>
                  <a:lnTo>
                    <a:pt x="4101" y="4260"/>
                  </a:lnTo>
                  <a:lnTo>
                    <a:pt x="4103" y="4266"/>
                  </a:lnTo>
                  <a:lnTo>
                    <a:pt x="4103" y="4272"/>
                  </a:lnTo>
                  <a:lnTo>
                    <a:pt x="4103" y="4276"/>
                  </a:lnTo>
                  <a:lnTo>
                    <a:pt x="4102" y="4280"/>
                  </a:lnTo>
                  <a:lnTo>
                    <a:pt x="4101" y="4285"/>
                  </a:lnTo>
                  <a:lnTo>
                    <a:pt x="4099" y="4288"/>
                  </a:lnTo>
                  <a:lnTo>
                    <a:pt x="4095" y="4290"/>
                  </a:lnTo>
                  <a:lnTo>
                    <a:pt x="4092" y="4293"/>
                  </a:lnTo>
                  <a:lnTo>
                    <a:pt x="4083" y="4297"/>
                  </a:lnTo>
                  <a:lnTo>
                    <a:pt x="4073" y="4299"/>
                  </a:lnTo>
                  <a:lnTo>
                    <a:pt x="4062" y="4301"/>
                  </a:lnTo>
                  <a:lnTo>
                    <a:pt x="4050" y="4304"/>
                  </a:lnTo>
                  <a:lnTo>
                    <a:pt x="4038" y="4306"/>
                  </a:lnTo>
                  <a:lnTo>
                    <a:pt x="4025" y="4308"/>
                  </a:lnTo>
                  <a:lnTo>
                    <a:pt x="4014" y="4311"/>
                  </a:lnTo>
                  <a:lnTo>
                    <a:pt x="4003" y="4316"/>
                  </a:lnTo>
                  <a:lnTo>
                    <a:pt x="3998" y="4318"/>
                  </a:lnTo>
                  <a:lnTo>
                    <a:pt x="3993" y="4321"/>
                  </a:lnTo>
                  <a:lnTo>
                    <a:pt x="3990" y="4325"/>
                  </a:lnTo>
                  <a:lnTo>
                    <a:pt x="3986" y="4330"/>
                  </a:lnTo>
                  <a:lnTo>
                    <a:pt x="3982" y="4334"/>
                  </a:lnTo>
                  <a:lnTo>
                    <a:pt x="3980" y="4340"/>
                  </a:lnTo>
                  <a:lnTo>
                    <a:pt x="3979" y="4346"/>
                  </a:lnTo>
                  <a:lnTo>
                    <a:pt x="3978" y="4353"/>
                  </a:lnTo>
                  <a:lnTo>
                    <a:pt x="3975" y="4369"/>
                  </a:lnTo>
                  <a:lnTo>
                    <a:pt x="3971" y="4381"/>
                  </a:lnTo>
                  <a:lnTo>
                    <a:pt x="3968" y="4389"/>
                  </a:lnTo>
                  <a:lnTo>
                    <a:pt x="3964" y="4396"/>
                  </a:lnTo>
                  <a:lnTo>
                    <a:pt x="3960" y="4401"/>
                  </a:lnTo>
                  <a:lnTo>
                    <a:pt x="3957" y="4408"/>
                  </a:lnTo>
                  <a:lnTo>
                    <a:pt x="3955" y="4419"/>
                  </a:lnTo>
                  <a:lnTo>
                    <a:pt x="3954" y="4433"/>
                  </a:lnTo>
                  <a:lnTo>
                    <a:pt x="3954" y="4444"/>
                  </a:lnTo>
                  <a:lnTo>
                    <a:pt x="3953" y="4454"/>
                  </a:lnTo>
                  <a:lnTo>
                    <a:pt x="3952" y="4464"/>
                  </a:lnTo>
                  <a:lnTo>
                    <a:pt x="3950" y="4472"/>
                  </a:lnTo>
                  <a:lnTo>
                    <a:pt x="3947" y="4481"/>
                  </a:lnTo>
                  <a:lnTo>
                    <a:pt x="3945" y="4489"/>
                  </a:lnTo>
                  <a:lnTo>
                    <a:pt x="3942" y="4496"/>
                  </a:lnTo>
                  <a:lnTo>
                    <a:pt x="3937" y="4504"/>
                  </a:lnTo>
                  <a:lnTo>
                    <a:pt x="3933" y="4511"/>
                  </a:lnTo>
                  <a:lnTo>
                    <a:pt x="3929" y="4516"/>
                  </a:lnTo>
                  <a:lnTo>
                    <a:pt x="3924" y="4523"/>
                  </a:lnTo>
                  <a:lnTo>
                    <a:pt x="3919" y="4528"/>
                  </a:lnTo>
                  <a:lnTo>
                    <a:pt x="3907" y="4537"/>
                  </a:lnTo>
                  <a:lnTo>
                    <a:pt x="3894" y="4546"/>
                  </a:lnTo>
                  <a:lnTo>
                    <a:pt x="3880" y="4552"/>
                  </a:lnTo>
                  <a:lnTo>
                    <a:pt x="3865" y="4559"/>
                  </a:lnTo>
                  <a:lnTo>
                    <a:pt x="3850" y="4563"/>
                  </a:lnTo>
                  <a:lnTo>
                    <a:pt x="3833" y="4568"/>
                  </a:lnTo>
                  <a:lnTo>
                    <a:pt x="3800" y="4574"/>
                  </a:lnTo>
                  <a:lnTo>
                    <a:pt x="3766" y="4580"/>
                  </a:lnTo>
                  <a:lnTo>
                    <a:pt x="3750" y="4583"/>
                  </a:lnTo>
                  <a:lnTo>
                    <a:pt x="3735" y="4586"/>
                  </a:lnTo>
                  <a:lnTo>
                    <a:pt x="3719" y="4592"/>
                  </a:lnTo>
                  <a:lnTo>
                    <a:pt x="3706" y="4597"/>
                  </a:lnTo>
                  <a:lnTo>
                    <a:pt x="3693" y="4604"/>
                  </a:lnTo>
                  <a:lnTo>
                    <a:pt x="3681" y="4612"/>
                  </a:lnTo>
                  <a:lnTo>
                    <a:pt x="3669" y="4619"/>
                  </a:lnTo>
                  <a:lnTo>
                    <a:pt x="3658" y="4627"/>
                  </a:lnTo>
                  <a:lnTo>
                    <a:pt x="3647" y="4636"/>
                  </a:lnTo>
                  <a:lnTo>
                    <a:pt x="3637" y="4644"/>
                  </a:lnTo>
                  <a:lnTo>
                    <a:pt x="3628" y="4653"/>
                  </a:lnTo>
                  <a:lnTo>
                    <a:pt x="3618" y="4663"/>
                  </a:lnTo>
                  <a:lnTo>
                    <a:pt x="3603" y="4682"/>
                  </a:lnTo>
                  <a:lnTo>
                    <a:pt x="3588" y="4702"/>
                  </a:lnTo>
                  <a:lnTo>
                    <a:pt x="3564" y="4737"/>
                  </a:lnTo>
                  <a:lnTo>
                    <a:pt x="3542" y="4764"/>
                  </a:lnTo>
                  <a:lnTo>
                    <a:pt x="3537" y="4769"/>
                  </a:lnTo>
                  <a:lnTo>
                    <a:pt x="3532" y="4774"/>
                  </a:lnTo>
                  <a:lnTo>
                    <a:pt x="3527" y="4777"/>
                  </a:lnTo>
                  <a:lnTo>
                    <a:pt x="3523" y="4779"/>
                  </a:lnTo>
                  <a:lnTo>
                    <a:pt x="3517" y="4782"/>
                  </a:lnTo>
                  <a:lnTo>
                    <a:pt x="3513" y="4782"/>
                  </a:lnTo>
                  <a:lnTo>
                    <a:pt x="3508" y="4780"/>
                  </a:lnTo>
                  <a:lnTo>
                    <a:pt x="3503" y="4778"/>
                  </a:lnTo>
                  <a:lnTo>
                    <a:pt x="3498" y="4775"/>
                  </a:lnTo>
                  <a:lnTo>
                    <a:pt x="3491" y="4773"/>
                  </a:lnTo>
                  <a:lnTo>
                    <a:pt x="3486" y="4772"/>
                  </a:lnTo>
                  <a:lnTo>
                    <a:pt x="3480" y="4771"/>
                  </a:lnTo>
                  <a:lnTo>
                    <a:pt x="3469" y="4772"/>
                  </a:lnTo>
                  <a:lnTo>
                    <a:pt x="3458" y="4774"/>
                  </a:lnTo>
                  <a:lnTo>
                    <a:pt x="3447" y="4778"/>
                  </a:lnTo>
                  <a:lnTo>
                    <a:pt x="3436" y="4784"/>
                  </a:lnTo>
                  <a:lnTo>
                    <a:pt x="3425" y="4790"/>
                  </a:lnTo>
                  <a:lnTo>
                    <a:pt x="3413" y="4797"/>
                  </a:lnTo>
                  <a:lnTo>
                    <a:pt x="3401" y="4805"/>
                  </a:lnTo>
                  <a:lnTo>
                    <a:pt x="3389" y="4811"/>
                  </a:lnTo>
                  <a:lnTo>
                    <a:pt x="3376" y="4818"/>
                  </a:lnTo>
                  <a:lnTo>
                    <a:pt x="3363" y="4822"/>
                  </a:lnTo>
                  <a:lnTo>
                    <a:pt x="3349" y="4825"/>
                  </a:lnTo>
                  <a:lnTo>
                    <a:pt x="3333" y="4826"/>
                  </a:lnTo>
                  <a:lnTo>
                    <a:pt x="3324" y="4826"/>
                  </a:lnTo>
                  <a:lnTo>
                    <a:pt x="3317" y="4825"/>
                  </a:lnTo>
                  <a:lnTo>
                    <a:pt x="3308" y="4824"/>
                  </a:lnTo>
                  <a:lnTo>
                    <a:pt x="3299" y="4822"/>
                  </a:lnTo>
                  <a:lnTo>
                    <a:pt x="3286" y="4818"/>
                  </a:lnTo>
                  <a:lnTo>
                    <a:pt x="3275" y="4812"/>
                  </a:lnTo>
                  <a:lnTo>
                    <a:pt x="3266" y="4806"/>
                  </a:lnTo>
                  <a:lnTo>
                    <a:pt x="3257" y="4799"/>
                  </a:lnTo>
                  <a:lnTo>
                    <a:pt x="3244" y="4793"/>
                  </a:lnTo>
                  <a:lnTo>
                    <a:pt x="3229" y="4787"/>
                  </a:lnTo>
                  <a:lnTo>
                    <a:pt x="3220" y="4784"/>
                  </a:lnTo>
                  <a:lnTo>
                    <a:pt x="3210" y="4782"/>
                  </a:lnTo>
                  <a:lnTo>
                    <a:pt x="3198" y="4779"/>
                  </a:lnTo>
                  <a:lnTo>
                    <a:pt x="3185" y="4778"/>
                  </a:lnTo>
                  <a:lnTo>
                    <a:pt x="3169" y="4777"/>
                  </a:lnTo>
                  <a:lnTo>
                    <a:pt x="3152" y="4776"/>
                  </a:lnTo>
                  <a:lnTo>
                    <a:pt x="3138" y="4777"/>
                  </a:lnTo>
                  <a:lnTo>
                    <a:pt x="3124" y="4778"/>
                  </a:lnTo>
                  <a:lnTo>
                    <a:pt x="3112" y="4780"/>
                  </a:lnTo>
                  <a:lnTo>
                    <a:pt x="3100" y="4783"/>
                  </a:lnTo>
                  <a:lnTo>
                    <a:pt x="3089" y="4786"/>
                  </a:lnTo>
                  <a:lnTo>
                    <a:pt x="3078" y="4790"/>
                  </a:lnTo>
                  <a:lnTo>
                    <a:pt x="3068" y="4795"/>
                  </a:lnTo>
                  <a:lnTo>
                    <a:pt x="3058" y="4800"/>
                  </a:lnTo>
                  <a:lnTo>
                    <a:pt x="3049" y="4806"/>
                  </a:lnTo>
                  <a:lnTo>
                    <a:pt x="3041" y="4812"/>
                  </a:lnTo>
                  <a:lnTo>
                    <a:pt x="3024" y="4825"/>
                  </a:lnTo>
                  <a:lnTo>
                    <a:pt x="3009" y="4841"/>
                  </a:lnTo>
                  <a:lnTo>
                    <a:pt x="2976" y="4875"/>
                  </a:lnTo>
                  <a:lnTo>
                    <a:pt x="2937" y="4912"/>
                  </a:lnTo>
                  <a:lnTo>
                    <a:pt x="2914" y="4931"/>
                  </a:lnTo>
                  <a:lnTo>
                    <a:pt x="2888" y="4949"/>
                  </a:lnTo>
                  <a:lnTo>
                    <a:pt x="2873" y="4958"/>
                  </a:lnTo>
                  <a:lnTo>
                    <a:pt x="2857" y="4967"/>
                  </a:lnTo>
                  <a:lnTo>
                    <a:pt x="2840" y="4976"/>
                  </a:lnTo>
                  <a:lnTo>
                    <a:pt x="2822" y="4984"/>
                  </a:lnTo>
                  <a:lnTo>
                    <a:pt x="2742" y="4959"/>
                  </a:lnTo>
                  <a:lnTo>
                    <a:pt x="2663" y="4932"/>
                  </a:lnTo>
                  <a:lnTo>
                    <a:pt x="2584" y="4904"/>
                  </a:lnTo>
                  <a:lnTo>
                    <a:pt x="2508" y="4876"/>
                  </a:lnTo>
                  <a:lnTo>
                    <a:pt x="2431" y="4846"/>
                  </a:lnTo>
                  <a:lnTo>
                    <a:pt x="2355" y="4818"/>
                  </a:lnTo>
                  <a:lnTo>
                    <a:pt x="2282" y="4788"/>
                  </a:lnTo>
                  <a:lnTo>
                    <a:pt x="2210" y="4757"/>
                  </a:lnTo>
                  <a:lnTo>
                    <a:pt x="2140" y="4729"/>
                  </a:lnTo>
                  <a:lnTo>
                    <a:pt x="2073" y="4699"/>
                  </a:lnTo>
                  <a:lnTo>
                    <a:pt x="2009" y="4671"/>
                  </a:lnTo>
                  <a:lnTo>
                    <a:pt x="1946" y="4642"/>
                  </a:lnTo>
                  <a:lnTo>
                    <a:pt x="1887" y="4615"/>
                  </a:lnTo>
                  <a:lnTo>
                    <a:pt x="1831" y="4590"/>
                  </a:lnTo>
                  <a:lnTo>
                    <a:pt x="1777" y="4564"/>
                  </a:lnTo>
                  <a:lnTo>
                    <a:pt x="1728" y="4541"/>
                  </a:lnTo>
                  <a:lnTo>
                    <a:pt x="1642" y="4499"/>
                  </a:lnTo>
                  <a:lnTo>
                    <a:pt x="1569" y="4461"/>
                  </a:lnTo>
                  <a:lnTo>
                    <a:pt x="1536" y="4445"/>
                  </a:lnTo>
                  <a:lnTo>
                    <a:pt x="1504" y="4431"/>
                  </a:lnTo>
                  <a:lnTo>
                    <a:pt x="1474" y="4416"/>
                  </a:lnTo>
                  <a:lnTo>
                    <a:pt x="1444" y="4403"/>
                  </a:lnTo>
                  <a:lnTo>
                    <a:pt x="1415" y="4392"/>
                  </a:lnTo>
                  <a:lnTo>
                    <a:pt x="1386" y="4381"/>
                  </a:lnTo>
                  <a:lnTo>
                    <a:pt x="1355" y="4373"/>
                  </a:lnTo>
                  <a:lnTo>
                    <a:pt x="1323" y="4364"/>
                  </a:lnTo>
                  <a:lnTo>
                    <a:pt x="1289" y="4356"/>
                  </a:lnTo>
                  <a:lnTo>
                    <a:pt x="1254" y="4351"/>
                  </a:lnTo>
                  <a:lnTo>
                    <a:pt x="1216" y="4344"/>
                  </a:lnTo>
                  <a:lnTo>
                    <a:pt x="1174" y="4340"/>
                  </a:lnTo>
                  <a:lnTo>
                    <a:pt x="1136" y="4334"/>
                  </a:lnTo>
                  <a:lnTo>
                    <a:pt x="1090" y="4324"/>
                  </a:lnTo>
                  <a:lnTo>
                    <a:pt x="1034" y="4312"/>
                  </a:lnTo>
                  <a:lnTo>
                    <a:pt x="966" y="4298"/>
                  </a:lnTo>
                  <a:lnTo>
                    <a:pt x="887" y="4283"/>
                  </a:lnTo>
                  <a:lnTo>
                    <a:pt x="795" y="4265"/>
                  </a:lnTo>
                  <a:lnTo>
                    <a:pt x="743" y="4256"/>
                  </a:lnTo>
                  <a:lnTo>
                    <a:pt x="687" y="4249"/>
                  </a:lnTo>
                  <a:lnTo>
                    <a:pt x="628" y="4240"/>
                  </a:lnTo>
                  <a:lnTo>
                    <a:pt x="566" y="4231"/>
                  </a:lnTo>
                  <a:lnTo>
                    <a:pt x="543" y="4228"/>
                  </a:lnTo>
                  <a:lnTo>
                    <a:pt x="521" y="4225"/>
                  </a:lnTo>
                  <a:lnTo>
                    <a:pt x="499" y="4219"/>
                  </a:lnTo>
                  <a:lnTo>
                    <a:pt x="478" y="4215"/>
                  </a:lnTo>
                  <a:lnTo>
                    <a:pt x="457" y="4208"/>
                  </a:lnTo>
                  <a:lnTo>
                    <a:pt x="436" y="4203"/>
                  </a:lnTo>
                  <a:lnTo>
                    <a:pt x="417" y="4195"/>
                  </a:lnTo>
                  <a:lnTo>
                    <a:pt x="398" y="4188"/>
                  </a:lnTo>
                  <a:lnTo>
                    <a:pt x="360" y="4173"/>
                  </a:lnTo>
                  <a:lnTo>
                    <a:pt x="323" y="4157"/>
                  </a:lnTo>
                  <a:lnTo>
                    <a:pt x="288" y="4140"/>
                  </a:lnTo>
                  <a:lnTo>
                    <a:pt x="254" y="4124"/>
                  </a:lnTo>
                  <a:lnTo>
                    <a:pt x="221" y="4107"/>
                  </a:lnTo>
                  <a:lnTo>
                    <a:pt x="190" y="4092"/>
                  </a:lnTo>
                  <a:lnTo>
                    <a:pt x="158" y="4079"/>
                  </a:lnTo>
                  <a:lnTo>
                    <a:pt x="126" y="4066"/>
                  </a:lnTo>
                  <a:lnTo>
                    <a:pt x="111" y="4061"/>
                  </a:lnTo>
                  <a:lnTo>
                    <a:pt x="94" y="4056"/>
                  </a:lnTo>
                  <a:lnTo>
                    <a:pt x="79" y="4052"/>
                  </a:lnTo>
                  <a:lnTo>
                    <a:pt x="64" y="4048"/>
                  </a:lnTo>
                  <a:lnTo>
                    <a:pt x="48" y="4046"/>
                  </a:lnTo>
                  <a:lnTo>
                    <a:pt x="32" y="4044"/>
                  </a:lnTo>
                  <a:lnTo>
                    <a:pt x="16" y="4044"/>
                  </a:lnTo>
                  <a:lnTo>
                    <a:pt x="0" y="4044"/>
                  </a:lnTo>
                  <a:lnTo>
                    <a:pt x="1" y="4026"/>
                  </a:lnTo>
                  <a:lnTo>
                    <a:pt x="3" y="4011"/>
                  </a:lnTo>
                  <a:lnTo>
                    <a:pt x="6" y="3997"/>
                  </a:lnTo>
                  <a:lnTo>
                    <a:pt x="12" y="3983"/>
                  </a:lnTo>
                  <a:lnTo>
                    <a:pt x="17" y="3970"/>
                  </a:lnTo>
                  <a:lnTo>
                    <a:pt x="25" y="3959"/>
                  </a:lnTo>
                  <a:lnTo>
                    <a:pt x="33" y="3947"/>
                  </a:lnTo>
                  <a:lnTo>
                    <a:pt x="42" y="3937"/>
                  </a:lnTo>
                  <a:lnTo>
                    <a:pt x="50" y="3927"/>
                  </a:lnTo>
                  <a:lnTo>
                    <a:pt x="61" y="3919"/>
                  </a:lnTo>
                  <a:lnTo>
                    <a:pt x="71" y="3910"/>
                  </a:lnTo>
                  <a:lnTo>
                    <a:pt x="83" y="3902"/>
                  </a:lnTo>
                  <a:lnTo>
                    <a:pt x="106" y="3887"/>
                  </a:lnTo>
                  <a:lnTo>
                    <a:pt x="129" y="3874"/>
                  </a:lnTo>
                  <a:lnTo>
                    <a:pt x="152" y="3861"/>
                  </a:lnTo>
                  <a:lnTo>
                    <a:pt x="174" y="3847"/>
                  </a:lnTo>
                  <a:lnTo>
                    <a:pt x="184" y="3841"/>
                  </a:lnTo>
                  <a:lnTo>
                    <a:pt x="194" y="3834"/>
                  </a:lnTo>
                  <a:lnTo>
                    <a:pt x="203" y="3828"/>
                  </a:lnTo>
                  <a:lnTo>
                    <a:pt x="212" y="3821"/>
                  </a:lnTo>
                  <a:lnTo>
                    <a:pt x="218" y="3813"/>
                  </a:lnTo>
                  <a:lnTo>
                    <a:pt x="225" y="3806"/>
                  </a:lnTo>
                  <a:lnTo>
                    <a:pt x="230" y="3797"/>
                  </a:lnTo>
                  <a:lnTo>
                    <a:pt x="233" y="3788"/>
                  </a:lnTo>
                  <a:lnTo>
                    <a:pt x="237" y="3778"/>
                  </a:lnTo>
                  <a:lnTo>
                    <a:pt x="238" y="3768"/>
                  </a:lnTo>
                  <a:lnTo>
                    <a:pt x="237" y="3759"/>
                  </a:lnTo>
                  <a:lnTo>
                    <a:pt x="235" y="3747"/>
                  </a:lnTo>
                  <a:lnTo>
                    <a:pt x="232" y="3744"/>
                  </a:lnTo>
                  <a:lnTo>
                    <a:pt x="231" y="3740"/>
                  </a:lnTo>
                  <a:lnTo>
                    <a:pt x="229" y="3734"/>
                  </a:lnTo>
                  <a:lnTo>
                    <a:pt x="228" y="3728"/>
                  </a:lnTo>
                  <a:lnTo>
                    <a:pt x="226" y="3713"/>
                  </a:lnTo>
                  <a:lnTo>
                    <a:pt x="225" y="3694"/>
                  </a:lnTo>
                  <a:lnTo>
                    <a:pt x="225" y="3656"/>
                  </a:lnTo>
                  <a:lnTo>
                    <a:pt x="225" y="3623"/>
                  </a:lnTo>
                  <a:lnTo>
                    <a:pt x="226" y="3608"/>
                  </a:lnTo>
                  <a:lnTo>
                    <a:pt x="228" y="3595"/>
                  </a:lnTo>
                  <a:lnTo>
                    <a:pt x="232" y="3583"/>
                  </a:lnTo>
                  <a:lnTo>
                    <a:pt x="238" y="3573"/>
                  </a:lnTo>
                  <a:lnTo>
                    <a:pt x="244" y="3563"/>
                  </a:lnTo>
                  <a:lnTo>
                    <a:pt x="252" y="3555"/>
                  </a:lnTo>
                  <a:lnTo>
                    <a:pt x="260" y="3547"/>
                  </a:lnTo>
                  <a:lnTo>
                    <a:pt x="267" y="3538"/>
                  </a:lnTo>
                  <a:lnTo>
                    <a:pt x="275" y="3531"/>
                  </a:lnTo>
                  <a:lnTo>
                    <a:pt x="283" y="3522"/>
                  </a:lnTo>
                  <a:lnTo>
                    <a:pt x="290" y="3514"/>
                  </a:lnTo>
                  <a:lnTo>
                    <a:pt x="297" y="3504"/>
                  </a:lnTo>
                  <a:lnTo>
                    <a:pt x="301" y="3494"/>
                  </a:lnTo>
                  <a:lnTo>
                    <a:pt x="306" y="3483"/>
                  </a:lnTo>
                  <a:lnTo>
                    <a:pt x="309" y="3471"/>
                  </a:lnTo>
                  <a:lnTo>
                    <a:pt x="310" y="3458"/>
                  </a:lnTo>
                  <a:lnTo>
                    <a:pt x="309" y="3432"/>
                  </a:lnTo>
                  <a:lnTo>
                    <a:pt x="306" y="3409"/>
                  </a:lnTo>
                  <a:lnTo>
                    <a:pt x="304" y="3388"/>
                  </a:lnTo>
                  <a:lnTo>
                    <a:pt x="301" y="3366"/>
                  </a:lnTo>
                  <a:lnTo>
                    <a:pt x="301" y="3355"/>
                  </a:lnTo>
                  <a:lnTo>
                    <a:pt x="301" y="3344"/>
                  </a:lnTo>
                  <a:lnTo>
                    <a:pt x="301" y="3332"/>
                  </a:lnTo>
                  <a:lnTo>
                    <a:pt x="304" y="3319"/>
                  </a:lnTo>
                  <a:lnTo>
                    <a:pt x="306" y="3306"/>
                  </a:lnTo>
                  <a:lnTo>
                    <a:pt x="309" y="3292"/>
                  </a:lnTo>
                  <a:lnTo>
                    <a:pt x="315" y="3276"/>
                  </a:lnTo>
                  <a:lnTo>
                    <a:pt x="320" y="3260"/>
                  </a:lnTo>
                  <a:lnTo>
                    <a:pt x="327" y="3244"/>
                  </a:lnTo>
                  <a:lnTo>
                    <a:pt x="334" y="3232"/>
                  </a:lnTo>
                  <a:lnTo>
                    <a:pt x="343" y="3221"/>
                  </a:lnTo>
                  <a:lnTo>
                    <a:pt x="353" y="3212"/>
                  </a:lnTo>
                  <a:lnTo>
                    <a:pt x="364" y="3204"/>
                  </a:lnTo>
                  <a:lnTo>
                    <a:pt x="375" y="3197"/>
                  </a:lnTo>
                  <a:lnTo>
                    <a:pt x="387" y="3192"/>
                  </a:lnTo>
                  <a:lnTo>
                    <a:pt x="399" y="3187"/>
                  </a:lnTo>
                  <a:lnTo>
                    <a:pt x="423" y="3178"/>
                  </a:lnTo>
                  <a:lnTo>
                    <a:pt x="446" y="3168"/>
                  </a:lnTo>
                  <a:lnTo>
                    <a:pt x="457" y="3162"/>
                  </a:lnTo>
                  <a:lnTo>
                    <a:pt x="468" y="3156"/>
                  </a:lnTo>
                  <a:lnTo>
                    <a:pt x="477" y="3148"/>
                  </a:lnTo>
                  <a:lnTo>
                    <a:pt x="486" y="3138"/>
                  </a:lnTo>
                  <a:lnTo>
                    <a:pt x="496" y="3125"/>
                  </a:lnTo>
                  <a:lnTo>
                    <a:pt x="508" y="3112"/>
                  </a:lnTo>
                  <a:lnTo>
                    <a:pt x="520" y="3100"/>
                  </a:lnTo>
                  <a:lnTo>
                    <a:pt x="533" y="3087"/>
                  </a:lnTo>
                  <a:lnTo>
                    <a:pt x="546" y="3074"/>
                  </a:lnTo>
                  <a:lnTo>
                    <a:pt x="560" y="3062"/>
                  </a:lnTo>
                  <a:lnTo>
                    <a:pt x="574" y="3050"/>
                  </a:lnTo>
                  <a:lnTo>
                    <a:pt x="590" y="3039"/>
                  </a:lnTo>
                  <a:lnTo>
                    <a:pt x="622" y="3016"/>
                  </a:lnTo>
                  <a:lnTo>
                    <a:pt x="656" y="2996"/>
                  </a:lnTo>
                  <a:lnTo>
                    <a:pt x="692" y="2976"/>
                  </a:lnTo>
                  <a:lnTo>
                    <a:pt x="729" y="2957"/>
                  </a:lnTo>
                  <a:lnTo>
                    <a:pt x="767" y="2940"/>
                  </a:lnTo>
                  <a:lnTo>
                    <a:pt x="807" y="2925"/>
                  </a:lnTo>
                  <a:lnTo>
                    <a:pt x="848" y="2912"/>
                  </a:lnTo>
                  <a:lnTo>
                    <a:pt x="889" y="2901"/>
                  </a:lnTo>
                  <a:lnTo>
                    <a:pt x="910" y="2896"/>
                  </a:lnTo>
                  <a:lnTo>
                    <a:pt x="931" y="2892"/>
                  </a:lnTo>
                  <a:lnTo>
                    <a:pt x="953" y="2888"/>
                  </a:lnTo>
                  <a:lnTo>
                    <a:pt x="974" y="2886"/>
                  </a:lnTo>
                  <a:lnTo>
                    <a:pt x="994" y="2884"/>
                  </a:lnTo>
                  <a:lnTo>
                    <a:pt x="1015" y="2882"/>
                  </a:lnTo>
                  <a:lnTo>
                    <a:pt x="1037" y="2880"/>
                  </a:lnTo>
                  <a:lnTo>
                    <a:pt x="1058" y="2880"/>
                  </a:lnTo>
                  <a:lnTo>
                    <a:pt x="1065" y="2880"/>
                  </a:lnTo>
                  <a:lnTo>
                    <a:pt x="1070" y="2879"/>
                  </a:lnTo>
                  <a:lnTo>
                    <a:pt x="1076" y="2879"/>
                  </a:lnTo>
                  <a:lnTo>
                    <a:pt x="1080" y="2877"/>
                  </a:lnTo>
                  <a:lnTo>
                    <a:pt x="1089" y="2873"/>
                  </a:lnTo>
                  <a:lnTo>
                    <a:pt x="1096" y="2866"/>
                  </a:lnTo>
                  <a:lnTo>
                    <a:pt x="1108" y="2850"/>
                  </a:lnTo>
                  <a:lnTo>
                    <a:pt x="1119" y="2830"/>
                  </a:lnTo>
                  <a:lnTo>
                    <a:pt x="1126" y="2820"/>
                  </a:lnTo>
                  <a:lnTo>
                    <a:pt x="1135" y="2810"/>
                  </a:lnTo>
                  <a:lnTo>
                    <a:pt x="1144" y="2801"/>
                  </a:lnTo>
                  <a:lnTo>
                    <a:pt x="1155" y="2793"/>
                  </a:lnTo>
                  <a:lnTo>
                    <a:pt x="1161" y="2789"/>
                  </a:lnTo>
                  <a:lnTo>
                    <a:pt x="1169" y="2785"/>
                  </a:lnTo>
                  <a:lnTo>
                    <a:pt x="1176" y="2783"/>
                  </a:lnTo>
                  <a:lnTo>
                    <a:pt x="1185" y="2780"/>
                  </a:lnTo>
                  <a:lnTo>
                    <a:pt x="1195" y="2777"/>
                  </a:lnTo>
                  <a:lnTo>
                    <a:pt x="1205" y="2776"/>
                  </a:lnTo>
                  <a:lnTo>
                    <a:pt x="1216" y="2775"/>
                  </a:lnTo>
                  <a:lnTo>
                    <a:pt x="1228" y="2774"/>
                  </a:lnTo>
                  <a:lnTo>
                    <a:pt x="1244" y="2773"/>
                  </a:lnTo>
                  <a:lnTo>
                    <a:pt x="1259" y="2773"/>
                  </a:lnTo>
                  <a:lnTo>
                    <a:pt x="1274" y="2773"/>
                  </a:lnTo>
                  <a:lnTo>
                    <a:pt x="1287" y="2774"/>
                  </a:lnTo>
                  <a:lnTo>
                    <a:pt x="1300" y="2776"/>
                  </a:lnTo>
                  <a:lnTo>
                    <a:pt x="1312" y="2780"/>
                  </a:lnTo>
                  <a:lnTo>
                    <a:pt x="1323" y="2783"/>
                  </a:lnTo>
                  <a:lnTo>
                    <a:pt x="1334" y="2787"/>
                  </a:lnTo>
                  <a:lnTo>
                    <a:pt x="1354" y="2797"/>
                  </a:lnTo>
                  <a:lnTo>
                    <a:pt x="1372" y="2807"/>
                  </a:lnTo>
                  <a:lnTo>
                    <a:pt x="1387" y="2819"/>
                  </a:lnTo>
                  <a:lnTo>
                    <a:pt x="1400" y="2830"/>
                  </a:lnTo>
                  <a:lnTo>
                    <a:pt x="1412" y="2841"/>
                  </a:lnTo>
                  <a:lnTo>
                    <a:pt x="1423" y="2850"/>
                  </a:lnTo>
                  <a:lnTo>
                    <a:pt x="1433" y="2857"/>
                  </a:lnTo>
                  <a:lnTo>
                    <a:pt x="1442" y="2863"/>
                  </a:lnTo>
                  <a:lnTo>
                    <a:pt x="1446" y="2864"/>
                  </a:lnTo>
                  <a:lnTo>
                    <a:pt x="1451" y="2865"/>
                  </a:lnTo>
                  <a:lnTo>
                    <a:pt x="1455" y="2865"/>
                  </a:lnTo>
                  <a:lnTo>
                    <a:pt x="1459" y="2863"/>
                  </a:lnTo>
                  <a:lnTo>
                    <a:pt x="1463" y="2861"/>
                  </a:lnTo>
                  <a:lnTo>
                    <a:pt x="1467" y="2857"/>
                  </a:lnTo>
                  <a:lnTo>
                    <a:pt x="1471" y="2853"/>
                  </a:lnTo>
                  <a:lnTo>
                    <a:pt x="1476" y="2846"/>
                  </a:lnTo>
                  <a:lnTo>
                    <a:pt x="1488" y="2794"/>
                  </a:lnTo>
                  <a:lnTo>
                    <a:pt x="1501" y="2725"/>
                  </a:lnTo>
                  <a:lnTo>
                    <a:pt x="1516" y="2644"/>
                  </a:lnTo>
                  <a:lnTo>
                    <a:pt x="1534" y="2552"/>
                  </a:lnTo>
                  <a:lnTo>
                    <a:pt x="1551" y="2452"/>
                  </a:lnTo>
                  <a:lnTo>
                    <a:pt x="1569" y="2346"/>
                  </a:lnTo>
                  <a:lnTo>
                    <a:pt x="1588" y="2238"/>
                  </a:lnTo>
                  <a:lnTo>
                    <a:pt x="1605" y="2130"/>
                  </a:lnTo>
                  <a:lnTo>
                    <a:pt x="1623" y="2025"/>
                  </a:lnTo>
                  <a:lnTo>
                    <a:pt x="1639" y="1927"/>
                  </a:lnTo>
                  <a:lnTo>
                    <a:pt x="1653" y="1834"/>
                  </a:lnTo>
                  <a:lnTo>
                    <a:pt x="1667" y="1754"/>
                  </a:lnTo>
                  <a:lnTo>
                    <a:pt x="1678" y="1686"/>
                  </a:lnTo>
                  <a:lnTo>
                    <a:pt x="1685" y="1635"/>
                  </a:lnTo>
                  <a:lnTo>
                    <a:pt x="1691" y="1602"/>
                  </a:lnTo>
                  <a:lnTo>
                    <a:pt x="1692" y="1591"/>
                  </a:lnTo>
                  <a:lnTo>
                    <a:pt x="1693" y="1577"/>
                  </a:lnTo>
                  <a:lnTo>
                    <a:pt x="1694" y="1565"/>
                  </a:lnTo>
                  <a:lnTo>
                    <a:pt x="1694" y="1553"/>
                  </a:lnTo>
                  <a:lnTo>
                    <a:pt x="1693" y="1541"/>
                  </a:lnTo>
                  <a:lnTo>
                    <a:pt x="1692" y="1531"/>
                  </a:lnTo>
                  <a:lnTo>
                    <a:pt x="1690" y="1521"/>
                  </a:lnTo>
                  <a:lnTo>
                    <a:pt x="1687" y="1512"/>
                  </a:lnTo>
                  <a:lnTo>
                    <a:pt x="1684" y="1503"/>
                  </a:lnTo>
                  <a:lnTo>
                    <a:pt x="1678" y="1487"/>
                  </a:lnTo>
                  <a:lnTo>
                    <a:pt x="1670" y="1474"/>
                  </a:lnTo>
                  <a:lnTo>
                    <a:pt x="1661" y="1461"/>
                  </a:lnTo>
                  <a:lnTo>
                    <a:pt x="1651" y="1450"/>
                  </a:lnTo>
                  <a:lnTo>
                    <a:pt x="1633" y="1430"/>
                  </a:lnTo>
                  <a:lnTo>
                    <a:pt x="1616" y="1410"/>
                  </a:lnTo>
                  <a:lnTo>
                    <a:pt x="1610" y="1399"/>
                  </a:lnTo>
                  <a:lnTo>
                    <a:pt x="1604" y="1388"/>
                  </a:lnTo>
                  <a:lnTo>
                    <a:pt x="1602" y="1382"/>
                  </a:lnTo>
                  <a:lnTo>
                    <a:pt x="1601" y="1375"/>
                  </a:lnTo>
                  <a:lnTo>
                    <a:pt x="1600" y="1369"/>
                  </a:lnTo>
                  <a:lnTo>
                    <a:pt x="1600" y="1361"/>
                  </a:lnTo>
                  <a:lnTo>
                    <a:pt x="1602" y="1355"/>
                  </a:lnTo>
                  <a:lnTo>
                    <a:pt x="1608" y="1349"/>
                  </a:lnTo>
                  <a:lnTo>
                    <a:pt x="1612" y="1342"/>
                  </a:lnTo>
                  <a:lnTo>
                    <a:pt x="1615" y="1335"/>
                  </a:lnTo>
                  <a:lnTo>
                    <a:pt x="1617" y="1325"/>
                  </a:lnTo>
                  <a:lnTo>
                    <a:pt x="1617" y="1313"/>
                  </a:lnTo>
                  <a:lnTo>
                    <a:pt x="1617" y="1306"/>
                  </a:lnTo>
                  <a:lnTo>
                    <a:pt x="1616" y="1301"/>
                  </a:lnTo>
                  <a:lnTo>
                    <a:pt x="1614" y="1295"/>
                  </a:lnTo>
                  <a:lnTo>
                    <a:pt x="1611" y="1290"/>
                  </a:lnTo>
                  <a:lnTo>
                    <a:pt x="1603" y="1278"/>
                  </a:lnTo>
                  <a:lnTo>
                    <a:pt x="1592" y="1265"/>
                  </a:lnTo>
                  <a:lnTo>
                    <a:pt x="1580" y="1253"/>
                  </a:lnTo>
                  <a:lnTo>
                    <a:pt x="1566" y="1240"/>
                  </a:lnTo>
                  <a:lnTo>
                    <a:pt x="1550" y="1228"/>
                  </a:lnTo>
                  <a:lnTo>
                    <a:pt x="1534" y="1216"/>
                  </a:lnTo>
                  <a:lnTo>
                    <a:pt x="1501" y="1193"/>
                  </a:lnTo>
                  <a:lnTo>
                    <a:pt x="1468" y="1171"/>
                  </a:lnTo>
                  <a:lnTo>
                    <a:pt x="1454" y="1161"/>
                  </a:lnTo>
                  <a:lnTo>
                    <a:pt x="1441" y="1151"/>
                  </a:lnTo>
                  <a:lnTo>
                    <a:pt x="1430" y="1143"/>
                  </a:lnTo>
                  <a:lnTo>
                    <a:pt x="1421" y="1134"/>
                  </a:lnTo>
                  <a:lnTo>
                    <a:pt x="1420" y="1130"/>
                  </a:lnTo>
                  <a:lnTo>
                    <a:pt x="1418" y="1119"/>
                  </a:lnTo>
                  <a:lnTo>
                    <a:pt x="1417" y="1104"/>
                  </a:lnTo>
                  <a:lnTo>
                    <a:pt x="1414" y="1085"/>
                  </a:lnTo>
                  <a:lnTo>
                    <a:pt x="1412" y="1039"/>
                  </a:lnTo>
                  <a:lnTo>
                    <a:pt x="1411" y="985"/>
                  </a:lnTo>
                  <a:lnTo>
                    <a:pt x="1411" y="931"/>
                  </a:lnTo>
                  <a:lnTo>
                    <a:pt x="1411" y="884"/>
                  </a:lnTo>
                  <a:lnTo>
                    <a:pt x="1412" y="864"/>
                  </a:lnTo>
                  <a:lnTo>
                    <a:pt x="1413" y="848"/>
                  </a:lnTo>
                  <a:lnTo>
                    <a:pt x="1414" y="836"/>
                  </a:lnTo>
                  <a:lnTo>
                    <a:pt x="1417" y="830"/>
                  </a:lnTo>
                  <a:lnTo>
                    <a:pt x="1435" y="828"/>
                  </a:lnTo>
                  <a:lnTo>
                    <a:pt x="1459" y="829"/>
                  </a:lnTo>
                  <a:lnTo>
                    <a:pt x="1471" y="828"/>
                  </a:lnTo>
                  <a:lnTo>
                    <a:pt x="1483" y="825"/>
                  </a:lnTo>
                  <a:lnTo>
                    <a:pt x="1489" y="823"/>
                  </a:lnTo>
                  <a:lnTo>
                    <a:pt x="1493" y="820"/>
                  </a:lnTo>
                  <a:lnTo>
                    <a:pt x="1498" y="816"/>
                  </a:lnTo>
                  <a:lnTo>
                    <a:pt x="1501" y="812"/>
                  </a:lnTo>
                  <a:lnTo>
                    <a:pt x="1516" y="802"/>
                  </a:lnTo>
                  <a:lnTo>
                    <a:pt x="1532" y="790"/>
                  </a:lnTo>
                  <a:lnTo>
                    <a:pt x="1540" y="784"/>
                  </a:lnTo>
                  <a:lnTo>
                    <a:pt x="1549" y="781"/>
                  </a:lnTo>
                  <a:lnTo>
                    <a:pt x="1555" y="780"/>
                  </a:lnTo>
                  <a:lnTo>
                    <a:pt x="1559" y="780"/>
                  </a:lnTo>
                  <a:lnTo>
                    <a:pt x="1564" y="780"/>
                  </a:lnTo>
                  <a:lnTo>
                    <a:pt x="1569" y="781"/>
                  </a:lnTo>
                  <a:lnTo>
                    <a:pt x="1577" y="783"/>
                  </a:lnTo>
                  <a:lnTo>
                    <a:pt x="1583" y="783"/>
                  </a:lnTo>
                  <a:lnTo>
                    <a:pt x="1591" y="783"/>
                  </a:lnTo>
                  <a:lnTo>
                    <a:pt x="1598" y="782"/>
                  </a:lnTo>
                  <a:lnTo>
                    <a:pt x="1604" y="780"/>
                  </a:lnTo>
                  <a:lnTo>
                    <a:pt x="1611" y="776"/>
                  </a:lnTo>
                  <a:lnTo>
                    <a:pt x="1617" y="773"/>
                  </a:lnTo>
                  <a:lnTo>
                    <a:pt x="1623" y="770"/>
                  </a:lnTo>
                  <a:lnTo>
                    <a:pt x="1641" y="756"/>
                  </a:lnTo>
                  <a:lnTo>
                    <a:pt x="1653" y="747"/>
                  </a:lnTo>
                  <a:lnTo>
                    <a:pt x="1660" y="748"/>
                  </a:lnTo>
                  <a:lnTo>
                    <a:pt x="1664" y="750"/>
                  </a:lnTo>
                  <a:lnTo>
                    <a:pt x="1668" y="751"/>
                  </a:lnTo>
                  <a:lnTo>
                    <a:pt x="1671" y="753"/>
                  </a:lnTo>
                  <a:lnTo>
                    <a:pt x="1674" y="758"/>
                  </a:lnTo>
                  <a:lnTo>
                    <a:pt x="1675" y="763"/>
                  </a:lnTo>
                  <a:lnTo>
                    <a:pt x="1678" y="770"/>
                  </a:lnTo>
                  <a:lnTo>
                    <a:pt x="1680" y="778"/>
                  </a:lnTo>
                  <a:lnTo>
                    <a:pt x="1681" y="781"/>
                  </a:lnTo>
                  <a:lnTo>
                    <a:pt x="1684" y="785"/>
                  </a:lnTo>
                  <a:lnTo>
                    <a:pt x="1687" y="790"/>
                  </a:lnTo>
                  <a:lnTo>
                    <a:pt x="1692" y="794"/>
                  </a:lnTo>
                  <a:lnTo>
                    <a:pt x="1699" y="801"/>
                  </a:lnTo>
                  <a:lnTo>
                    <a:pt x="1706" y="806"/>
                  </a:lnTo>
                  <a:lnTo>
                    <a:pt x="1714" y="810"/>
                  </a:lnTo>
                  <a:lnTo>
                    <a:pt x="1720" y="813"/>
                  </a:lnTo>
                  <a:lnTo>
                    <a:pt x="1728" y="814"/>
                  </a:lnTo>
                  <a:lnTo>
                    <a:pt x="1735" y="813"/>
                  </a:lnTo>
                  <a:lnTo>
                    <a:pt x="1741" y="812"/>
                  </a:lnTo>
                  <a:lnTo>
                    <a:pt x="1747" y="810"/>
                  </a:lnTo>
                  <a:lnTo>
                    <a:pt x="1759" y="805"/>
                  </a:lnTo>
                  <a:lnTo>
                    <a:pt x="1767" y="799"/>
                  </a:lnTo>
                  <a:lnTo>
                    <a:pt x="1773" y="795"/>
                  </a:lnTo>
                  <a:lnTo>
                    <a:pt x="1775" y="794"/>
                  </a:lnTo>
                  <a:lnTo>
                    <a:pt x="1778" y="785"/>
                  </a:lnTo>
                  <a:lnTo>
                    <a:pt x="1782" y="774"/>
                  </a:lnTo>
                  <a:lnTo>
                    <a:pt x="1784" y="762"/>
                  </a:lnTo>
                  <a:lnTo>
                    <a:pt x="1785" y="749"/>
                  </a:lnTo>
                  <a:lnTo>
                    <a:pt x="1785" y="735"/>
                  </a:lnTo>
                  <a:lnTo>
                    <a:pt x="1785" y="721"/>
                  </a:lnTo>
                  <a:lnTo>
                    <a:pt x="1783" y="706"/>
                  </a:lnTo>
                  <a:lnTo>
                    <a:pt x="1780" y="691"/>
                  </a:lnTo>
                  <a:lnTo>
                    <a:pt x="1775" y="678"/>
                  </a:lnTo>
                  <a:lnTo>
                    <a:pt x="1770" y="665"/>
                  </a:lnTo>
                  <a:lnTo>
                    <a:pt x="1765" y="658"/>
                  </a:lnTo>
                  <a:lnTo>
                    <a:pt x="1762" y="653"/>
                  </a:lnTo>
                  <a:lnTo>
                    <a:pt x="1758" y="647"/>
                  </a:lnTo>
                  <a:lnTo>
                    <a:pt x="1753" y="643"/>
                  </a:lnTo>
                  <a:lnTo>
                    <a:pt x="1748" y="637"/>
                  </a:lnTo>
                  <a:lnTo>
                    <a:pt x="1742" y="634"/>
                  </a:lnTo>
                  <a:lnTo>
                    <a:pt x="1736" y="631"/>
                  </a:lnTo>
                  <a:lnTo>
                    <a:pt x="1729" y="627"/>
                  </a:lnTo>
                  <a:lnTo>
                    <a:pt x="1721" y="625"/>
                  </a:lnTo>
                  <a:lnTo>
                    <a:pt x="1715" y="624"/>
                  </a:lnTo>
                  <a:lnTo>
                    <a:pt x="1706" y="623"/>
                  </a:lnTo>
                  <a:lnTo>
                    <a:pt x="1697" y="624"/>
                  </a:lnTo>
                  <a:lnTo>
                    <a:pt x="1674" y="624"/>
                  </a:lnTo>
                  <a:lnTo>
                    <a:pt x="1651" y="624"/>
                  </a:lnTo>
                  <a:lnTo>
                    <a:pt x="1627" y="623"/>
                  </a:lnTo>
                  <a:lnTo>
                    <a:pt x="1602" y="622"/>
                  </a:lnTo>
                  <a:lnTo>
                    <a:pt x="1576" y="621"/>
                  </a:lnTo>
                  <a:lnTo>
                    <a:pt x="1550" y="620"/>
                  </a:lnTo>
                  <a:lnTo>
                    <a:pt x="1523" y="619"/>
                  </a:lnTo>
                  <a:lnTo>
                    <a:pt x="1497" y="619"/>
                  </a:lnTo>
                  <a:lnTo>
                    <a:pt x="1496" y="616"/>
                  </a:lnTo>
                  <a:lnTo>
                    <a:pt x="1494" y="609"/>
                  </a:lnTo>
                  <a:lnTo>
                    <a:pt x="1493" y="598"/>
                  </a:lnTo>
                  <a:lnTo>
                    <a:pt x="1493" y="584"/>
                  </a:lnTo>
                  <a:lnTo>
                    <a:pt x="1493" y="547"/>
                  </a:lnTo>
                  <a:lnTo>
                    <a:pt x="1493" y="505"/>
                  </a:lnTo>
                  <a:lnTo>
                    <a:pt x="1494" y="459"/>
                  </a:lnTo>
                  <a:lnTo>
                    <a:pt x="1496" y="416"/>
                  </a:lnTo>
                  <a:lnTo>
                    <a:pt x="1496" y="380"/>
                  </a:lnTo>
                  <a:lnTo>
                    <a:pt x="1497" y="355"/>
                  </a:lnTo>
                  <a:lnTo>
                    <a:pt x="1498" y="353"/>
                  </a:lnTo>
                  <a:lnTo>
                    <a:pt x="1501" y="350"/>
                  </a:lnTo>
                  <a:lnTo>
                    <a:pt x="1507" y="348"/>
                  </a:lnTo>
                  <a:lnTo>
                    <a:pt x="1514" y="343"/>
                  </a:lnTo>
                  <a:lnTo>
                    <a:pt x="1524" y="340"/>
                  </a:lnTo>
                  <a:lnTo>
                    <a:pt x="1536" y="337"/>
                  </a:lnTo>
                  <a:lnTo>
                    <a:pt x="1550" y="334"/>
                  </a:lnTo>
                  <a:lnTo>
                    <a:pt x="1566" y="331"/>
                  </a:lnTo>
                  <a:lnTo>
                    <a:pt x="1582" y="329"/>
                  </a:lnTo>
                  <a:lnTo>
                    <a:pt x="1601" y="327"/>
                  </a:lnTo>
                  <a:lnTo>
                    <a:pt x="1621" y="327"/>
                  </a:lnTo>
                  <a:lnTo>
                    <a:pt x="1642" y="327"/>
                  </a:lnTo>
                  <a:lnTo>
                    <a:pt x="1664" y="328"/>
                  </a:lnTo>
                  <a:lnTo>
                    <a:pt x="1689" y="330"/>
                  </a:lnTo>
                  <a:lnTo>
                    <a:pt x="1713" y="335"/>
                  </a:lnTo>
                  <a:lnTo>
                    <a:pt x="1739" y="340"/>
                  </a:lnTo>
                  <a:lnTo>
                    <a:pt x="1751" y="342"/>
                  </a:lnTo>
                  <a:lnTo>
                    <a:pt x="1766" y="343"/>
                  </a:lnTo>
                  <a:lnTo>
                    <a:pt x="1785" y="345"/>
                  </a:lnTo>
                  <a:lnTo>
                    <a:pt x="1806" y="345"/>
                  </a:lnTo>
                  <a:lnTo>
                    <a:pt x="1855" y="342"/>
                  </a:lnTo>
                  <a:lnTo>
                    <a:pt x="1910" y="339"/>
                  </a:lnTo>
                  <a:lnTo>
                    <a:pt x="1968" y="336"/>
                  </a:lnTo>
                  <a:lnTo>
                    <a:pt x="2027" y="331"/>
                  </a:lnTo>
                  <a:lnTo>
                    <a:pt x="2083" y="328"/>
                  </a:lnTo>
                  <a:lnTo>
                    <a:pt x="2134" y="327"/>
                  </a:lnTo>
                  <a:lnTo>
                    <a:pt x="2140" y="326"/>
                  </a:lnTo>
                  <a:lnTo>
                    <a:pt x="2146" y="325"/>
                  </a:lnTo>
                  <a:lnTo>
                    <a:pt x="2150" y="321"/>
                  </a:lnTo>
                  <a:lnTo>
                    <a:pt x="2152" y="318"/>
                  </a:lnTo>
                  <a:lnTo>
                    <a:pt x="2152" y="314"/>
                  </a:lnTo>
                  <a:lnTo>
                    <a:pt x="2152" y="308"/>
                  </a:lnTo>
                  <a:lnTo>
                    <a:pt x="2151" y="303"/>
                  </a:lnTo>
                  <a:lnTo>
                    <a:pt x="2150" y="296"/>
                  </a:lnTo>
                  <a:lnTo>
                    <a:pt x="2139" y="272"/>
                  </a:lnTo>
                  <a:lnTo>
                    <a:pt x="2134" y="255"/>
                  </a:lnTo>
                  <a:lnTo>
                    <a:pt x="2134" y="250"/>
                  </a:lnTo>
                  <a:lnTo>
                    <a:pt x="2135" y="244"/>
                  </a:lnTo>
                  <a:lnTo>
                    <a:pt x="2137" y="238"/>
                  </a:lnTo>
                  <a:lnTo>
                    <a:pt x="2140" y="234"/>
                  </a:lnTo>
                  <a:lnTo>
                    <a:pt x="2145" y="228"/>
                  </a:lnTo>
                  <a:lnTo>
                    <a:pt x="2149" y="225"/>
                  </a:lnTo>
                  <a:lnTo>
                    <a:pt x="2153" y="222"/>
                  </a:lnTo>
                  <a:lnTo>
                    <a:pt x="2159" y="222"/>
                  </a:lnTo>
                  <a:lnTo>
                    <a:pt x="2168" y="221"/>
                  </a:lnTo>
                  <a:lnTo>
                    <a:pt x="2175" y="221"/>
                  </a:lnTo>
                  <a:lnTo>
                    <a:pt x="2182" y="222"/>
                  </a:lnTo>
                  <a:lnTo>
                    <a:pt x="2189" y="223"/>
                  </a:lnTo>
                  <a:lnTo>
                    <a:pt x="2193" y="225"/>
                  </a:lnTo>
                  <a:lnTo>
                    <a:pt x="2198" y="227"/>
                  </a:lnTo>
                  <a:lnTo>
                    <a:pt x="2202" y="230"/>
                  </a:lnTo>
                  <a:lnTo>
                    <a:pt x="2206" y="234"/>
                  </a:lnTo>
                  <a:lnTo>
                    <a:pt x="2212" y="241"/>
                  </a:lnTo>
                  <a:lnTo>
                    <a:pt x="2216" y="250"/>
                  </a:lnTo>
                  <a:lnTo>
                    <a:pt x="2219" y="259"/>
                  </a:lnTo>
                  <a:lnTo>
                    <a:pt x="2223" y="269"/>
                  </a:lnTo>
                  <a:lnTo>
                    <a:pt x="2226" y="280"/>
                  </a:lnTo>
                  <a:lnTo>
                    <a:pt x="2230" y="289"/>
                  </a:lnTo>
                  <a:lnTo>
                    <a:pt x="2236" y="298"/>
                  </a:lnTo>
                  <a:lnTo>
                    <a:pt x="2242" y="306"/>
                  </a:lnTo>
                  <a:lnTo>
                    <a:pt x="2247" y="309"/>
                  </a:lnTo>
                  <a:lnTo>
                    <a:pt x="2251" y="313"/>
                  </a:lnTo>
                  <a:lnTo>
                    <a:pt x="2257" y="315"/>
                  </a:lnTo>
                  <a:lnTo>
                    <a:pt x="2263" y="317"/>
                  </a:lnTo>
                  <a:lnTo>
                    <a:pt x="2270" y="318"/>
                  </a:lnTo>
                  <a:lnTo>
                    <a:pt x="2277" y="319"/>
                  </a:lnTo>
                  <a:lnTo>
                    <a:pt x="2286" y="319"/>
                  </a:lnTo>
                  <a:lnTo>
                    <a:pt x="2296" y="319"/>
                  </a:lnTo>
                  <a:lnTo>
                    <a:pt x="2307" y="313"/>
                  </a:lnTo>
                  <a:lnTo>
                    <a:pt x="2318" y="304"/>
                  </a:lnTo>
                  <a:lnTo>
                    <a:pt x="2328" y="293"/>
                  </a:lnTo>
                  <a:lnTo>
                    <a:pt x="2338" y="281"/>
                  </a:lnTo>
                  <a:lnTo>
                    <a:pt x="2358" y="254"/>
                  </a:lnTo>
                  <a:lnTo>
                    <a:pt x="2378" y="224"/>
                  </a:lnTo>
                  <a:lnTo>
                    <a:pt x="2389" y="210"/>
                  </a:lnTo>
                  <a:lnTo>
                    <a:pt x="2400" y="195"/>
                  </a:lnTo>
                  <a:lnTo>
                    <a:pt x="2411" y="183"/>
                  </a:lnTo>
                  <a:lnTo>
                    <a:pt x="2423" y="171"/>
                  </a:lnTo>
                  <a:lnTo>
                    <a:pt x="2429" y="167"/>
                  </a:lnTo>
                  <a:lnTo>
                    <a:pt x="2435" y="163"/>
                  </a:lnTo>
                  <a:lnTo>
                    <a:pt x="2442" y="158"/>
                  </a:lnTo>
                  <a:lnTo>
                    <a:pt x="2448" y="155"/>
                  </a:lnTo>
                  <a:lnTo>
                    <a:pt x="2455" y="153"/>
                  </a:lnTo>
                  <a:lnTo>
                    <a:pt x="2462" y="150"/>
                  </a:lnTo>
                  <a:lnTo>
                    <a:pt x="2469" y="149"/>
                  </a:lnTo>
                  <a:lnTo>
                    <a:pt x="2477" y="149"/>
                  </a:lnTo>
                  <a:lnTo>
                    <a:pt x="2481" y="149"/>
                  </a:lnTo>
                  <a:lnTo>
                    <a:pt x="2486" y="150"/>
                  </a:lnTo>
                  <a:lnTo>
                    <a:pt x="2490" y="153"/>
                  </a:lnTo>
                  <a:lnTo>
                    <a:pt x="2496" y="156"/>
                  </a:lnTo>
                  <a:lnTo>
                    <a:pt x="2507" y="165"/>
                  </a:lnTo>
                  <a:lnTo>
                    <a:pt x="2517" y="175"/>
                  </a:lnTo>
                  <a:lnTo>
                    <a:pt x="2530" y="188"/>
                  </a:lnTo>
                  <a:lnTo>
                    <a:pt x="2542" y="203"/>
                  </a:lnTo>
                  <a:lnTo>
                    <a:pt x="2553" y="218"/>
                  </a:lnTo>
                  <a:lnTo>
                    <a:pt x="2565" y="236"/>
                  </a:lnTo>
                  <a:lnTo>
                    <a:pt x="2588" y="272"/>
                  </a:lnTo>
                  <a:lnTo>
                    <a:pt x="2607" y="307"/>
                  </a:lnTo>
                  <a:lnTo>
                    <a:pt x="2623" y="338"/>
                  </a:lnTo>
                  <a:lnTo>
                    <a:pt x="2634" y="363"/>
                  </a:lnTo>
                  <a:lnTo>
                    <a:pt x="2636" y="370"/>
                  </a:lnTo>
                  <a:lnTo>
                    <a:pt x="2636" y="377"/>
                  </a:lnTo>
                  <a:lnTo>
                    <a:pt x="2637" y="387"/>
                  </a:lnTo>
                  <a:lnTo>
                    <a:pt x="2637" y="399"/>
                  </a:lnTo>
                  <a:lnTo>
                    <a:pt x="2636" y="425"/>
                  </a:lnTo>
                  <a:lnTo>
                    <a:pt x="2635" y="451"/>
                  </a:lnTo>
                  <a:lnTo>
                    <a:pt x="2633" y="477"/>
                  </a:lnTo>
                  <a:lnTo>
                    <a:pt x="2632" y="500"/>
                  </a:lnTo>
                  <a:lnTo>
                    <a:pt x="2632" y="509"/>
                  </a:lnTo>
                  <a:lnTo>
                    <a:pt x="2632" y="517"/>
                  </a:lnTo>
                  <a:lnTo>
                    <a:pt x="2633" y="522"/>
                  </a:lnTo>
                  <a:lnTo>
                    <a:pt x="2634" y="525"/>
                  </a:lnTo>
                  <a:lnTo>
                    <a:pt x="2638" y="529"/>
                  </a:lnTo>
                  <a:lnTo>
                    <a:pt x="2644" y="531"/>
                  </a:lnTo>
                  <a:lnTo>
                    <a:pt x="2648" y="531"/>
                  </a:lnTo>
                  <a:lnTo>
                    <a:pt x="2653" y="531"/>
                  </a:lnTo>
                  <a:lnTo>
                    <a:pt x="2666" y="529"/>
                  </a:lnTo>
                  <a:lnTo>
                    <a:pt x="2676" y="524"/>
                  </a:lnTo>
                  <a:lnTo>
                    <a:pt x="2690" y="520"/>
                  </a:lnTo>
                  <a:lnTo>
                    <a:pt x="2702" y="517"/>
                  </a:lnTo>
                  <a:lnTo>
                    <a:pt x="2707" y="516"/>
                  </a:lnTo>
                  <a:lnTo>
                    <a:pt x="2713" y="517"/>
                  </a:lnTo>
                  <a:lnTo>
                    <a:pt x="2718" y="518"/>
                  </a:lnTo>
                  <a:lnTo>
                    <a:pt x="2724" y="520"/>
                  </a:lnTo>
                  <a:lnTo>
                    <a:pt x="2758" y="545"/>
                  </a:lnTo>
                  <a:lnTo>
                    <a:pt x="2792" y="570"/>
                  </a:lnTo>
                  <a:lnTo>
                    <a:pt x="2826" y="597"/>
                  </a:lnTo>
                  <a:lnTo>
                    <a:pt x="2857" y="622"/>
                  </a:lnTo>
                  <a:lnTo>
                    <a:pt x="2888" y="644"/>
                  </a:lnTo>
                  <a:lnTo>
                    <a:pt x="2917" y="662"/>
                  </a:lnTo>
                  <a:lnTo>
                    <a:pt x="2930" y="671"/>
                  </a:lnTo>
                  <a:lnTo>
                    <a:pt x="2942" y="677"/>
                  </a:lnTo>
                  <a:lnTo>
                    <a:pt x="2953" y="682"/>
                  </a:lnTo>
                  <a:lnTo>
                    <a:pt x="2964" y="685"/>
                  </a:lnTo>
                  <a:lnTo>
                    <a:pt x="2975" y="688"/>
                  </a:lnTo>
                  <a:lnTo>
                    <a:pt x="2986" y="689"/>
                  </a:lnTo>
                  <a:lnTo>
                    <a:pt x="2997" y="689"/>
                  </a:lnTo>
                  <a:lnTo>
                    <a:pt x="3007" y="689"/>
                  </a:lnTo>
                  <a:lnTo>
                    <a:pt x="3017" y="687"/>
                  </a:lnTo>
                  <a:lnTo>
                    <a:pt x="3027" y="685"/>
                  </a:lnTo>
                  <a:lnTo>
                    <a:pt x="3037" y="682"/>
                  </a:lnTo>
                  <a:lnTo>
                    <a:pt x="3047" y="680"/>
                  </a:lnTo>
                  <a:lnTo>
                    <a:pt x="3067" y="672"/>
                  </a:lnTo>
                  <a:lnTo>
                    <a:pt x="3084" y="664"/>
                  </a:lnTo>
                  <a:lnTo>
                    <a:pt x="3103" y="654"/>
                  </a:lnTo>
                  <a:lnTo>
                    <a:pt x="3119" y="643"/>
                  </a:lnTo>
                  <a:lnTo>
                    <a:pt x="3152" y="622"/>
                  </a:lnTo>
                  <a:lnTo>
                    <a:pt x="3182" y="604"/>
                  </a:lnTo>
                  <a:lnTo>
                    <a:pt x="3196" y="598"/>
                  </a:lnTo>
                  <a:lnTo>
                    <a:pt x="3209" y="593"/>
                  </a:lnTo>
                  <a:lnTo>
                    <a:pt x="3216" y="592"/>
                  </a:lnTo>
                  <a:lnTo>
                    <a:pt x="3223" y="591"/>
                  </a:lnTo>
                  <a:lnTo>
                    <a:pt x="3229" y="591"/>
                  </a:lnTo>
                  <a:lnTo>
                    <a:pt x="3235" y="592"/>
                  </a:lnTo>
                  <a:lnTo>
                    <a:pt x="3241" y="600"/>
                  </a:lnTo>
                  <a:lnTo>
                    <a:pt x="3247" y="607"/>
                  </a:lnTo>
                  <a:lnTo>
                    <a:pt x="3250" y="614"/>
                  </a:lnTo>
                  <a:lnTo>
                    <a:pt x="3251" y="622"/>
                  </a:lnTo>
                  <a:lnTo>
                    <a:pt x="3252" y="637"/>
                  </a:lnTo>
                  <a:lnTo>
                    <a:pt x="3251" y="654"/>
                  </a:lnTo>
                  <a:lnTo>
                    <a:pt x="3251" y="661"/>
                  </a:lnTo>
                  <a:lnTo>
                    <a:pt x="3251" y="670"/>
                  </a:lnTo>
                  <a:lnTo>
                    <a:pt x="3251" y="678"/>
                  </a:lnTo>
                  <a:lnTo>
                    <a:pt x="3252" y="685"/>
                  </a:lnTo>
                  <a:lnTo>
                    <a:pt x="3255" y="694"/>
                  </a:lnTo>
                  <a:lnTo>
                    <a:pt x="3260" y="702"/>
                  </a:lnTo>
                  <a:lnTo>
                    <a:pt x="3265" y="710"/>
                  </a:lnTo>
                  <a:lnTo>
                    <a:pt x="3273" y="716"/>
                  </a:lnTo>
                  <a:lnTo>
                    <a:pt x="3277" y="716"/>
                  </a:lnTo>
                  <a:lnTo>
                    <a:pt x="3282" y="716"/>
                  </a:lnTo>
                  <a:lnTo>
                    <a:pt x="3285" y="715"/>
                  </a:lnTo>
                  <a:lnTo>
                    <a:pt x="3288" y="714"/>
                  </a:lnTo>
                  <a:lnTo>
                    <a:pt x="3295" y="710"/>
                  </a:lnTo>
                  <a:lnTo>
                    <a:pt x="3299" y="704"/>
                  </a:lnTo>
                  <a:lnTo>
                    <a:pt x="3307" y="689"/>
                  </a:lnTo>
                  <a:lnTo>
                    <a:pt x="3315" y="670"/>
                  </a:lnTo>
                  <a:lnTo>
                    <a:pt x="3319" y="661"/>
                  </a:lnTo>
                  <a:lnTo>
                    <a:pt x="3324" y="651"/>
                  </a:lnTo>
                  <a:lnTo>
                    <a:pt x="3330" y="642"/>
                  </a:lnTo>
                  <a:lnTo>
                    <a:pt x="3338" y="633"/>
                  </a:lnTo>
                  <a:lnTo>
                    <a:pt x="3348" y="624"/>
                  </a:lnTo>
                  <a:lnTo>
                    <a:pt x="3358" y="616"/>
                  </a:lnTo>
                  <a:lnTo>
                    <a:pt x="3364" y="613"/>
                  </a:lnTo>
                  <a:lnTo>
                    <a:pt x="3372" y="610"/>
                  </a:lnTo>
                  <a:lnTo>
                    <a:pt x="3378" y="608"/>
                  </a:lnTo>
                  <a:lnTo>
                    <a:pt x="3387" y="605"/>
                  </a:lnTo>
                  <a:lnTo>
                    <a:pt x="3394" y="605"/>
                  </a:lnTo>
                  <a:lnTo>
                    <a:pt x="3399" y="603"/>
                  </a:lnTo>
                  <a:lnTo>
                    <a:pt x="3405" y="601"/>
                  </a:lnTo>
                  <a:lnTo>
                    <a:pt x="3409" y="597"/>
                  </a:lnTo>
                  <a:lnTo>
                    <a:pt x="3413" y="592"/>
                  </a:lnTo>
                  <a:lnTo>
                    <a:pt x="3417" y="588"/>
                  </a:lnTo>
                  <a:lnTo>
                    <a:pt x="3420" y="582"/>
                  </a:lnTo>
                  <a:lnTo>
                    <a:pt x="3423" y="576"/>
                  </a:lnTo>
                  <a:lnTo>
                    <a:pt x="3428" y="564"/>
                  </a:lnTo>
                  <a:lnTo>
                    <a:pt x="3431" y="550"/>
                  </a:lnTo>
                  <a:lnTo>
                    <a:pt x="3434" y="537"/>
                  </a:lnTo>
                  <a:lnTo>
                    <a:pt x="3436" y="525"/>
                  </a:lnTo>
                  <a:lnTo>
                    <a:pt x="3446" y="525"/>
                  </a:lnTo>
                  <a:lnTo>
                    <a:pt x="3456" y="523"/>
                  </a:lnTo>
                  <a:lnTo>
                    <a:pt x="3466" y="521"/>
                  </a:lnTo>
                  <a:lnTo>
                    <a:pt x="3474" y="518"/>
                  </a:lnTo>
                  <a:lnTo>
                    <a:pt x="3489" y="510"/>
                  </a:lnTo>
                  <a:lnTo>
                    <a:pt x="3503" y="500"/>
                  </a:lnTo>
                  <a:lnTo>
                    <a:pt x="3516" y="489"/>
                  </a:lnTo>
                  <a:lnTo>
                    <a:pt x="3530" y="480"/>
                  </a:lnTo>
                  <a:lnTo>
                    <a:pt x="3536" y="476"/>
                  </a:lnTo>
                  <a:lnTo>
                    <a:pt x="3543" y="472"/>
                  </a:lnTo>
                  <a:lnTo>
                    <a:pt x="3549" y="468"/>
                  </a:lnTo>
                  <a:lnTo>
                    <a:pt x="3557" y="466"/>
                  </a:lnTo>
                  <a:lnTo>
                    <a:pt x="3572" y="466"/>
                  </a:lnTo>
                  <a:lnTo>
                    <a:pt x="3585" y="465"/>
                  </a:lnTo>
                  <a:lnTo>
                    <a:pt x="3598" y="463"/>
                  </a:lnTo>
                  <a:lnTo>
                    <a:pt x="3610" y="460"/>
                  </a:lnTo>
                  <a:lnTo>
                    <a:pt x="3619" y="455"/>
                  </a:lnTo>
                  <a:lnTo>
                    <a:pt x="3629" y="451"/>
                  </a:lnTo>
                  <a:lnTo>
                    <a:pt x="3639" y="445"/>
                  </a:lnTo>
                  <a:lnTo>
                    <a:pt x="3647" y="439"/>
                  </a:lnTo>
                  <a:lnTo>
                    <a:pt x="3680" y="409"/>
                  </a:lnTo>
                  <a:lnTo>
                    <a:pt x="3715" y="373"/>
                  </a:lnTo>
                  <a:lnTo>
                    <a:pt x="3719" y="372"/>
                  </a:lnTo>
                  <a:lnTo>
                    <a:pt x="3723" y="372"/>
                  </a:lnTo>
                  <a:lnTo>
                    <a:pt x="3727" y="373"/>
                  </a:lnTo>
                  <a:lnTo>
                    <a:pt x="3730" y="375"/>
                  </a:lnTo>
                  <a:lnTo>
                    <a:pt x="3736" y="383"/>
                  </a:lnTo>
                  <a:lnTo>
                    <a:pt x="3741" y="392"/>
                  </a:lnTo>
                  <a:lnTo>
                    <a:pt x="3744" y="395"/>
                  </a:lnTo>
                  <a:lnTo>
                    <a:pt x="3748" y="397"/>
                  </a:lnTo>
                  <a:lnTo>
                    <a:pt x="3751" y="398"/>
                  </a:lnTo>
                  <a:lnTo>
                    <a:pt x="3755" y="398"/>
                  </a:lnTo>
                  <a:lnTo>
                    <a:pt x="3760" y="396"/>
                  </a:lnTo>
                  <a:lnTo>
                    <a:pt x="3764" y="393"/>
                  </a:lnTo>
                  <a:lnTo>
                    <a:pt x="3770" y="385"/>
                  </a:lnTo>
                  <a:lnTo>
                    <a:pt x="3776" y="376"/>
                  </a:lnTo>
                  <a:lnTo>
                    <a:pt x="3792" y="366"/>
                  </a:lnTo>
                  <a:lnTo>
                    <a:pt x="3823" y="349"/>
                  </a:lnTo>
                  <a:lnTo>
                    <a:pt x="3832" y="343"/>
                  </a:lnTo>
                  <a:lnTo>
                    <a:pt x="3841" y="337"/>
                  </a:lnTo>
                  <a:lnTo>
                    <a:pt x="3849" y="330"/>
                  </a:lnTo>
                  <a:lnTo>
                    <a:pt x="3855" y="324"/>
                  </a:lnTo>
                  <a:lnTo>
                    <a:pt x="3861" y="317"/>
                  </a:lnTo>
                  <a:lnTo>
                    <a:pt x="3865" y="311"/>
                  </a:lnTo>
                  <a:lnTo>
                    <a:pt x="3868" y="303"/>
                  </a:lnTo>
                  <a:lnTo>
                    <a:pt x="3869" y="296"/>
                  </a:lnTo>
                  <a:lnTo>
                    <a:pt x="3869" y="275"/>
                  </a:lnTo>
                  <a:lnTo>
                    <a:pt x="3868" y="255"/>
                  </a:lnTo>
                  <a:lnTo>
                    <a:pt x="3869" y="236"/>
                  </a:lnTo>
                  <a:lnTo>
                    <a:pt x="3871" y="220"/>
                  </a:lnTo>
                  <a:lnTo>
                    <a:pt x="3873" y="211"/>
                  </a:lnTo>
                  <a:lnTo>
                    <a:pt x="3875" y="204"/>
                  </a:lnTo>
                  <a:lnTo>
                    <a:pt x="3877" y="198"/>
                  </a:lnTo>
                  <a:lnTo>
                    <a:pt x="3882" y="191"/>
                  </a:lnTo>
                  <a:lnTo>
                    <a:pt x="3886" y="186"/>
                  </a:lnTo>
                  <a:lnTo>
                    <a:pt x="3891" y="181"/>
                  </a:lnTo>
                  <a:lnTo>
                    <a:pt x="3898" y="178"/>
                  </a:lnTo>
                  <a:lnTo>
                    <a:pt x="3906" y="175"/>
                  </a:lnTo>
                  <a:lnTo>
                    <a:pt x="3918" y="177"/>
                  </a:lnTo>
                  <a:lnTo>
                    <a:pt x="3931" y="177"/>
                  </a:lnTo>
                  <a:lnTo>
                    <a:pt x="3943" y="175"/>
                  </a:lnTo>
                  <a:lnTo>
                    <a:pt x="3955" y="171"/>
                  </a:lnTo>
                  <a:lnTo>
                    <a:pt x="3966" y="167"/>
                  </a:lnTo>
                  <a:lnTo>
                    <a:pt x="3978" y="160"/>
                  </a:lnTo>
                  <a:lnTo>
                    <a:pt x="3989" y="154"/>
                  </a:lnTo>
                  <a:lnTo>
                    <a:pt x="3999" y="146"/>
                  </a:lnTo>
                  <a:lnTo>
                    <a:pt x="4020" y="131"/>
                  </a:lnTo>
                  <a:lnTo>
                    <a:pt x="4039" y="114"/>
                  </a:lnTo>
                  <a:lnTo>
                    <a:pt x="4058" y="99"/>
                  </a:lnTo>
                  <a:lnTo>
                    <a:pt x="4076" y="87"/>
                  </a:lnTo>
                  <a:lnTo>
                    <a:pt x="4140" y="87"/>
                  </a:lnTo>
                  <a:lnTo>
                    <a:pt x="4145" y="81"/>
                  </a:lnTo>
                  <a:lnTo>
                    <a:pt x="4149" y="74"/>
                  </a:lnTo>
                  <a:lnTo>
                    <a:pt x="4153" y="63"/>
                  </a:lnTo>
                  <a:lnTo>
                    <a:pt x="4157" y="52"/>
                  </a:lnTo>
                  <a:lnTo>
                    <a:pt x="4160" y="41"/>
                  </a:lnTo>
                  <a:lnTo>
                    <a:pt x="4161" y="30"/>
                  </a:lnTo>
                  <a:lnTo>
                    <a:pt x="4162" y="21"/>
                  </a:lnTo>
                  <a:lnTo>
                    <a:pt x="4161" y="14"/>
                  </a:lnTo>
                  <a:lnTo>
                    <a:pt x="4159" y="9"/>
                  </a:lnTo>
                  <a:lnTo>
                    <a:pt x="4159" y="5"/>
                  </a:lnTo>
                  <a:lnTo>
                    <a:pt x="4160" y="1"/>
                  </a:lnTo>
                  <a:lnTo>
                    <a:pt x="4162" y="0"/>
                  </a:lnTo>
                  <a:lnTo>
                    <a:pt x="4166" y="1"/>
                  </a:lnTo>
                  <a:lnTo>
                    <a:pt x="4170" y="5"/>
                  </a:lnTo>
                  <a:lnTo>
                    <a:pt x="4175" y="8"/>
                  </a:lnTo>
                  <a:lnTo>
                    <a:pt x="4182" y="13"/>
                  </a:lnTo>
                  <a:lnTo>
                    <a:pt x="4197" y="28"/>
                  </a:lnTo>
                  <a:lnTo>
                    <a:pt x="4215" y="46"/>
                  </a:lnTo>
                  <a:lnTo>
                    <a:pt x="4235" y="67"/>
                  </a:lnTo>
                  <a:lnTo>
                    <a:pt x="4255" y="91"/>
                  </a:lnTo>
                  <a:lnTo>
                    <a:pt x="4276" y="116"/>
                  </a:lnTo>
                  <a:lnTo>
                    <a:pt x="4297" y="142"/>
                  </a:lnTo>
                  <a:lnTo>
                    <a:pt x="4317" y="168"/>
                  </a:lnTo>
                  <a:lnTo>
                    <a:pt x="4334" y="192"/>
                  </a:lnTo>
                  <a:lnTo>
                    <a:pt x="4350" y="214"/>
                  </a:lnTo>
                  <a:lnTo>
                    <a:pt x="4362" y="234"/>
                  </a:lnTo>
                  <a:lnTo>
                    <a:pt x="4371" y="249"/>
                  </a:lnTo>
                  <a:lnTo>
                    <a:pt x="4375" y="260"/>
                  </a:lnTo>
                  <a:lnTo>
                    <a:pt x="4378" y="273"/>
                  </a:lnTo>
                  <a:lnTo>
                    <a:pt x="4383" y="285"/>
                  </a:lnTo>
                  <a:lnTo>
                    <a:pt x="4388" y="296"/>
                  </a:lnTo>
                  <a:lnTo>
                    <a:pt x="4395" y="306"/>
                  </a:lnTo>
                  <a:lnTo>
                    <a:pt x="4401" y="315"/>
                  </a:lnTo>
                  <a:lnTo>
                    <a:pt x="4409" y="323"/>
                  </a:lnTo>
                  <a:lnTo>
                    <a:pt x="4417" y="329"/>
                  </a:lnTo>
                  <a:lnTo>
                    <a:pt x="4424" y="336"/>
                  </a:lnTo>
                  <a:lnTo>
                    <a:pt x="4440" y="348"/>
                  </a:lnTo>
                  <a:lnTo>
                    <a:pt x="4453" y="361"/>
                  </a:lnTo>
                  <a:lnTo>
                    <a:pt x="4459" y="369"/>
                  </a:lnTo>
                  <a:lnTo>
                    <a:pt x="4464" y="376"/>
                  </a:lnTo>
                  <a:lnTo>
                    <a:pt x="4467" y="384"/>
                  </a:lnTo>
                  <a:lnTo>
                    <a:pt x="4470" y="394"/>
                  </a:lnTo>
                  <a:lnTo>
                    <a:pt x="4475" y="417"/>
                  </a:lnTo>
                  <a:lnTo>
                    <a:pt x="4480" y="435"/>
                  </a:lnTo>
                  <a:lnTo>
                    <a:pt x="4487" y="452"/>
                  </a:lnTo>
                  <a:lnTo>
                    <a:pt x="4492" y="466"/>
                  </a:lnTo>
                  <a:lnTo>
                    <a:pt x="4505" y="493"/>
                  </a:lnTo>
                  <a:lnTo>
                    <a:pt x="4517" y="519"/>
                  </a:lnTo>
                  <a:lnTo>
                    <a:pt x="4523" y="534"/>
                  </a:lnTo>
                  <a:lnTo>
                    <a:pt x="4527" y="553"/>
                  </a:lnTo>
                  <a:lnTo>
                    <a:pt x="4531" y="574"/>
                  </a:lnTo>
                  <a:lnTo>
                    <a:pt x="4532" y="600"/>
                  </a:lnTo>
                  <a:lnTo>
                    <a:pt x="4533" y="630"/>
                  </a:lnTo>
                  <a:lnTo>
                    <a:pt x="4532" y="666"/>
                  </a:lnTo>
                  <a:lnTo>
                    <a:pt x="4530" y="708"/>
                  </a:lnTo>
                  <a:lnTo>
                    <a:pt x="4524" y="758"/>
                  </a:lnTo>
                  <a:lnTo>
                    <a:pt x="4525" y="771"/>
                  </a:lnTo>
                  <a:lnTo>
                    <a:pt x="4527" y="784"/>
                  </a:lnTo>
                  <a:lnTo>
                    <a:pt x="4530" y="798"/>
                  </a:lnTo>
                  <a:lnTo>
                    <a:pt x="4532" y="813"/>
                  </a:lnTo>
                  <a:lnTo>
                    <a:pt x="4539" y="842"/>
                  </a:lnTo>
                  <a:lnTo>
                    <a:pt x="4546" y="873"/>
                  </a:lnTo>
                  <a:lnTo>
                    <a:pt x="4553" y="904"/>
                  </a:lnTo>
                  <a:lnTo>
                    <a:pt x="4558" y="934"/>
                  </a:lnTo>
                  <a:lnTo>
                    <a:pt x="4560" y="950"/>
                  </a:lnTo>
                  <a:lnTo>
                    <a:pt x="4561" y="965"/>
                  </a:lnTo>
                  <a:lnTo>
                    <a:pt x="4561" y="980"/>
                  </a:lnTo>
                  <a:lnTo>
                    <a:pt x="4560" y="995"/>
                  </a:lnTo>
                  <a:lnTo>
                    <a:pt x="4560" y="1008"/>
                  </a:lnTo>
                  <a:lnTo>
                    <a:pt x="4561" y="1021"/>
                  </a:lnTo>
                  <a:lnTo>
                    <a:pt x="4565" y="1035"/>
                  </a:lnTo>
                  <a:lnTo>
                    <a:pt x="4569" y="1049"/>
                  </a:lnTo>
                  <a:lnTo>
                    <a:pt x="4580" y="1078"/>
                  </a:lnTo>
                  <a:lnTo>
                    <a:pt x="4590" y="1106"/>
                  </a:lnTo>
                  <a:lnTo>
                    <a:pt x="4594" y="1120"/>
                  </a:lnTo>
                  <a:lnTo>
                    <a:pt x="4596" y="1133"/>
                  </a:lnTo>
                  <a:lnTo>
                    <a:pt x="4598" y="1145"/>
                  </a:lnTo>
                  <a:lnTo>
                    <a:pt x="4596" y="1155"/>
                  </a:lnTo>
                  <a:lnTo>
                    <a:pt x="4595" y="1160"/>
                  </a:lnTo>
                  <a:lnTo>
                    <a:pt x="4593" y="1165"/>
                  </a:lnTo>
                  <a:lnTo>
                    <a:pt x="4590" y="1169"/>
                  </a:lnTo>
                  <a:lnTo>
                    <a:pt x="4587" y="1172"/>
                  </a:lnTo>
                  <a:lnTo>
                    <a:pt x="4582" y="1176"/>
                  </a:lnTo>
                  <a:lnTo>
                    <a:pt x="4577" y="1179"/>
                  </a:lnTo>
                  <a:lnTo>
                    <a:pt x="4570" y="1181"/>
                  </a:lnTo>
                  <a:lnTo>
                    <a:pt x="4564" y="1183"/>
                  </a:lnTo>
                  <a:lnTo>
                    <a:pt x="4551" y="1183"/>
                  </a:lnTo>
                  <a:lnTo>
                    <a:pt x="4542" y="1184"/>
                  </a:lnTo>
                  <a:lnTo>
                    <a:pt x="4534" y="1185"/>
                  </a:lnTo>
                  <a:lnTo>
                    <a:pt x="4528" y="1189"/>
                  </a:lnTo>
                  <a:lnTo>
                    <a:pt x="4524" y="1193"/>
                  </a:lnTo>
                  <a:lnTo>
                    <a:pt x="4521" y="1197"/>
                  </a:lnTo>
                  <a:lnTo>
                    <a:pt x="4520" y="1203"/>
                  </a:lnTo>
                  <a:lnTo>
                    <a:pt x="4520" y="1208"/>
                  </a:lnTo>
                  <a:lnTo>
                    <a:pt x="4522" y="1214"/>
                  </a:lnTo>
                  <a:lnTo>
                    <a:pt x="4525" y="1219"/>
                  </a:lnTo>
                  <a:lnTo>
                    <a:pt x="4530" y="1226"/>
                  </a:lnTo>
                  <a:lnTo>
                    <a:pt x="4535" y="1231"/>
                  </a:lnTo>
                  <a:lnTo>
                    <a:pt x="4542" y="1237"/>
                  </a:lnTo>
                  <a:lnTo>
                    <a:pt x="4549" y="1242"/>
                  </a:lnTo>
                  <a:lnTo>
                    <a:pt x="4558" y="1247"/>
                  </a:lnTo>
                  <a:lnTo>
                    <a:pt x="4568" y="1250"/>
                  </a:lnTo>
                  <a:lnTo>
                    <a:pt x="4588" y="1259"/>
                  </a:lnTo>
                  <a:lnTo>
                    <a:pt x="4606" y="1270"/>
                  </a:lnTo>
                  <a:lnTo>
                    <a:pt x="4624" y="1281"/>
                  </a:lnTo>
                  <a:lnTo>
                    <a:pt x="4641" y="1294"/>
                  </a:lnTo>
                  <a:lnTo>
                    <a:pt x="4658" y="1307"/>
                  </a:lnTo>
                  <a:lnTo>
                    <a:pt x="4673" y="1320"/>
                  </a:lnTo>
                  <a:lnTo>
                    <a:pt x="4687" y="1333"/>
                  </a:lnTo>
                  <a:lnTo>
                    <a:pt x="4701" y="1347"/>
                  </a:lnTo>
                  <a:lnTo>
                    <a:pt x="4724" y="1371"/>
                  </a:lnTo>
                  <a:lnTo>
                    <a:pt x="4741" y="1392"/>
                  </a:lnTo>
                  <a:lnTo>
                    <a:pt x="4752" y="1405"/>
                  </a:lnTo>
                  <a:lnTo>
                    <a:pt x="4757" y="1410"/>
                  </a:lnTo>
                  <a:lnTo>
                    <a:pt x="4774" y="1424"/>
                  </a:lnTo>
                  <a:lnTo>
                    <a:pt x="4792" y="1435"/>
                  </a:lnTo>
                  <a:lnTo>
                    <a:pt x="4807" y="1443"/>
                  </a:lnTo>
                  <a:lnTo>
                    <a:pt x="4822" y="1449"/>
                  </a:lnTo>
                  <a:lnTo>
                    <a:pt x="4830" y="1450"/>
                  </a:lnTo>
                  <a:lnTo>
                    <a:pt x="4837" y="1451"/>
                  </a:lnTo>
                  <a:lnTo>
                    <a:pt x="4843" y="1452"/>
                  </a:lnTo>
                  <a:lnTo>
                    <a:pt x="4850" y="1451"/>
                  </a:lnTo>
                  <a:lnTo>
                    <a:pt x="4855" y="1451"/>
                  </a:lnTo>
                  <a:lnTo>
                    <a:pt x="4861" y="1449"/>
                  </a:lnTo>
                  <a:lnTo>
                    <a:pt x="4866" y="1446"/>
                  </a:lnTo>
                  <a:lnTo>
                    <a:pt x="4872" y="1444"/>
                  </a:lnTo>
                  <a:lnTo>
                    <a:pt x="4877" y="1441"/>
                  </a:lnTo>
                  <a:lnTo>
                    <a:pt x="4882" y="1438"/>
                  </a:lnTo>
                  <a:lnTo>
                    <a:pt x="4886" y="1433"/>
                  </a:lnTo>
                  <a:lnTo>
                    <a:pt x="4890" y="1429"/>
                  </a:lnTo>
                  <a:lnTo>
                    <a:pt x="4897" y="1419"/>
                  </a:lnTo>
                  <a:lnTo>
                    <a:pt x="4903" y="1407"/>
                  </a:lnTo>
                  <a:lnTo>
                    <a:pt x="4908" y="1393"/>
                  </a:lnTo>
                  <a:lnTo>
                    <a:pt x="4911" y="1377"/>
                  </a:lnTo>
                  <a:lnTo>
                    <a:pt x="4913" y="1361"/>
                  </a:lnTo>
                  <a:lnTo>
                    <a:pt x="4913" y="1343"/>
                  </a:lnTo>
                  <a:lnTo>
                    <a:pt x="4910" y="1325"/>
                  </a:lnTo>
                  <a:lnTo>
                    <a:pt x="4908" y="1307"/>
                  </a:lnTo>
                  <a:lnTo>
                    <a:pt x="4907" y="1291"/>
                  </a:lnTo>
                  <a:lnTo>
                    <a:pt x="4907" y="1274"/>
                  </a:lnTo>
                  <a:lnTo>
                    <a:pt x="4908" y="1260"/>
                  </a:lnTo>
                  <a:lnTo>
                    <a:pt x="4909" y="1246"/>
                  </a:lnTo>
                  <a:lnTo>
                    <a:pt x="4911" y="1231"/>
                  </a:lnTo>
                  <a:lnTo>
                    <a:pt x="4914" y="1219"/>
                  </a:lnTo>
                  <a:lnTo>
                    <a:pt x="4919" y="1207"/>
                  </a:lnTo>
                  <a:lnTo>
                    <a:pt x="4923" y="1196"/>
                  </a:lnTo>
                  <a:lnTo>
                    <a:pt x="4929" y="1185"/>
                  </a:lnTo>
                  <a:lnTo>
                    <a:pt x="4934" y="1176"/>
                  </a:lnTo>
                  <a:lnTo>
                    <a:pt x="4941" y="1167"/>
                  </a:lnTo>
                  <a:lnTo>
                    <a:pt x="4948" y="1158"/>
                  </a:lnTo>
                  <a:lnTo>
                    <a:pt x="4956" y="1150"/>
                  </a:lnTo>
                  <a:lnTo>
                    <a:pt x="4964" y="1143"/>
                  </a:lnTo>
                  <a:lnTo>
                    <a:pt x="4973" y="1136"/>
                  </a:lnTo>
                  <a:lnTo>
                    <a:pt x="4981" y="1130"/>
                  </a:lnTo>
                  <a:lnTo>
                    <a:pt x="4990" y="1124"/>
                  </a:lnTo>
                  <a:lnTo>
                    <a:pt x="5000" y="1119"/>
                  </a:lnTo>
                  <a:lnTo>
                    <a:pt x="5020" y="1111"/>
                  </a:lnTo>
                  <a:lnTo>
                    <a:pt x="5039" y="1104"/>
                  </a:lnTo>
                  <a:lnTo>
                    <a:pt x="5060" y="1099"/>
                  </a:lnTo>
                  <a:lnTo>
                    <a:pt x="5081" y="1096"/>
                  </a:lnTo>
                  <a:lnTo>
                    <a:pt x="5101" y="1093"/>
                  </a:lnTo>
                  <a:lnTo>
                    <a:pt x="5121" y="1093"/>
                  </a:lnTo>
                  <a:lnTo>
                    <a:pt x="5126" y="1092"/>
                  </a:lnTo>
                  <a:lnTo>
                    <a:pt x="5132" y="1092"/>
                  </a:lnTo>
                  <a:lnTo>
                    <a:pt x="5137" y="1093"/>
                  </a:lnTo>
                  <a:lnTo>
                    <a:pt x="5141" y="1096"/>
                  </a:lnTo>
                  <a:lnTo>
                    <a:pt x="5147" y="1098"/>
                  </a:lnTo>
                  <a:lnTo>
                    <a:pt x="5151" y="1101"/>
                  </a:lnTo>
                  <a:lnTo>
                    <a:pt x="5157" y="1105"/>
                  </a:lnTo>
                  <a:lnTo>
                    <a:pt x="5161" y="1110"/>
                  </a:lnTo>
                  <a:lnTo>
                    <a:pt x="5170" y="1120"/>
                  </a:lnTo>
                  <a:lnTo>
                    <a:pt x="5179" y="1132"/>
                  </a:lnTo>
                  <a:lnTo>
                    <a:pt x="5187" y="1145"/>
                  </a:lnTo>
                  <a:lnTo>
                    <a:pt x="5196" y="1158"/>
                  </a:lnTo>
                  <a:lnTo>
                    <a:pt x="5205" y="1172"/>
                  </a:lnTo>
                  <a:lnTo>
                    <a:pt x="5214" y="1187"/>
                  </a:lnTo>
                  <a:lnTo>
                    <a:pt x="5224" y="1199"/>
                  </a:lnTo>
                  <a:lnTo>
                    <a:pt x="5235" y="1211"/>
                  </a:lnTo>
                  <a:lnTo>
                    <a:pt x="5240" y="1216"/>
                  </a:lnTo>
                  <a:lnTo>
                    <a:pt x="5246" y="1221"/>
                  </a:lnTo>
                  <a:lnTo>
                    <a:pt x="5251" y="1225"/>
                  </a:lnTo>
                  <a:lnTo>
                    <a:pt x="5258" y="1229"/>
                  </a:lnTo>
                  <a:lnTo>
                    <a:pt x="5264" y="1233"/>
                  </a:lnTo>
                  <a:lnTo>
                    <a:pt x="5271" y="1235"/>
                  </a:lnTo>
                  <a:lnTo>
                    <a:pt x="5277" y="1237"/>
                  </a:lnTo>
                  <a:lnTo>
                    <a:pt x="5285" y="1237"/>
                  </a:lnTo>
                  <a:lnTo>
                    <a:pt x="5297" y="1238"/>
                  </a:lnTo>
                  <a:lnTo>
                    <a:pt x="5309" y="1236"/>
                  </a:lnTo>
                  <a:lnTo>
                    <a:pt x="5321" y="1233"/>
                  </a:lnTo>
                  <a:lnTo>
                    <a:pt x="5332" y="1228"/>
                  </a:lnTo>
                  <a:lnTo>
                    <a:pt x="5343" y="1222"/>
                  </a:lnTo>
                  <a:lnTo>
                    <a:pt x="5353" y="1215"/>
                  </a:lnTo>
                  <a:lnTo>
                    <a:pt x="5363" y="1207"/>
                  </a:lnTo>
                  <a:lnTo>
                    <a:pt x="5371" y="1199"/>
                  </a:lnTo>
                  <a:lnTo>
                    <a:pt x="5386" y="1183"/>
                  </a:lnTo>
                  <a:lnTo>
                    <a:pt x="5397" y="1169"/>
                  </a:lnTo>
                  <a:lnTo>
                    <a:pt x="5403" y="1159"/>
                  </a:lnTo>
                  <a:lnTo>
                    <a:pt x="5407" y="1155"/>
                  </a:lnTo>
                  <a:lnTo>
                    <a:pt x="5405" y="1169"/>
                  </a:lnTo>
                  <a:lnTo>
                    <a:pt x="5405" y="1166"/>
                  </a:lnTo>
                  <a:lnTo>
                    <a:pt x="5406" y="1148"/>
                  </a:lnTo>
                  <a:lnTo>
                    <a:pt x="5410" y="1123"/>
                  </a:lnTo>
                  <a:lnTo>
                    <a:pt x="5412" y="1108"/>
                  </a:lnTo>
                  <a:lnTo>
                    <a:pt x="5417" y="1092"/>
                  </a:lnTo>
                  <a:lnTo>
                    <a:pt x="5422" y="1076"/>
                  </a:lnTo>
                  <a:lnTo>
                    <a:pt x="5428" y="1060"/>
                  </a:lnTo>
                  <a:lnTo>
                    <a:pt x="5434" y="1046"/>
                  </a:lnTo>
                  <a:lnTo>
                    <a:pt x="5443" y="1033"/>
                  </a:lnTo>
                  <a:lnTo>
                    <a:pt x="5447" y="1028"/>
                  </a:lnTo>
                  <a:lnTo>
                    <a:pt x="5453" y="1022"/>
                  </a:lnTo>
                  <a:lnTo>
                    <a:pt x="5457" y="1017"/>
                  </a:lnTo>
                  <a:lnTo>
                    <a:pt x="5463" y="1013"/>
                  </a:lnTo>
                  <a:lnTo>
                    <a:pt x="5474" y="1009"/>
                  </a:lnTo>
                  <a:lnTo>
                    <a:pt x="5484" y="1003"/>
                  </a:lnTo>
                  <a:lnTo>
                    <a:pt x="5492" y="999"/>
                  </a:lnTo>
                  <a:lnTo>
                    <a:pt x="5500" y="994"/>
                  </a:lnTo>
                  <a:lnTo>
                    <a:pt x="5507" y="988"/>
                  </a:lnTo>
                  <a:lnTo>
                    <a:pt x="5513" y="981"/>
                  </a:lnTo>
                  <a:lnTo>
                    <a:pt x="5519" y="975"/>
                  </a:lnTo>
                  <a:lnTo>
                    <a:pt x="5523" y="967"/>
                  </a:lnTo>
                  <a:lnTo>
                    <a:pt x="5527" y="960"/>
                  </a:lnTo>
                  <a:lnTo>
                    <a:pt x="5532" y="951"/>
                  </a:lnTo>
                  <a:lnTo>
                    <a:pt x="5535" y="942"/>
                  </a:lnTo>
                  <a:lnTo>
                    <a:pt x="5538" y="931"/>
                  </a:lnTo>
                  <a:lnTo>
                    <a:pt x="5544" y="908"/>
                  </a:lnTo>
                  <a:lnTo>
                    <a:pt x="5548" y="882"/>
                  </a:lnTo>
                  <a:lnTo>
                    <a:pt x="5550" y="871"/>
                  </a:lnTo>
                  <a:lnTo>
                    <a:pt x="5555" y="861"/>
                  </a:lnTo>
                  <a:lnTo>
                    <a:pt x="5560" y="850"/>
                  </a:lnTo>
                  <a:lnTo>
                    <a:pt x="5566" y="840"/>
                  </a:lnTo>
                  <a:lnTo>
                    <a:pt x="5573" y="831"/>
                  </a:lnTo>
                  <a:lnTo>
                    <a:pt x="5582" y="823"/>
                  </a:lnTo>
                  <a:lnTo>
                    <a:pt x="5592" y="814"/>
                  </a:lnTo>
                  <a:lnTo>
                    <a:pt x="5602" y="806"/>
                  </a:lnTo>
                  <a:lnTo>
                    <a:pt x="5614" y="799"/>
                  </a:lnTo>
                  <a:lnTo>
                    <a:pt x="5626" y="793"/>
                  </a:lnTo>
                  <a:lnTo>
                    <a:pt x="5639" y="789"/>
                  </a:lnTo>
                  <a:lnTo>
                    <a:pt x="5653" y="784"/>
                  </a:lnTo>
                  <a:lnTo>
                    <a:pt x="5668" y="782"/>
                  </a:lnTo>
                  <a:lnTo>
                    <a:pt x="5683" y="780"/>
                  </a:lnTo>
                  <a:lnTo>
                    <a:pt x="5700" y="780"/>
                  </a:lnTo>
                  <a:lnTo>
                    <a:pt x="5716" y="781"/>
                  </a:lnTo>
                  <a:lnTo>
                    <a:pt x="5734" y="779"/>
                  </a:lnTo>
                  <a:lnTo>
                    <a:pt x="5755" y="776"/>
                  </a:lnTo>
                  <a:lnTo>
                    <a:pt x="5778" y="774"/>
                  </a:lnTo>
                  <a:lnTo>
                    <a:pt x="5804" y="773"/>
                  </a:lnTo>
                  <a:lnTo>
                    <a:pt x="5856" y="772"/>
                  </a:lnTo>
                  <a:lnTo>
                    <a:pt x="5910" y="772"/>
                  </a:lnTo>
                  <a:lnTo>
                    <a:pt x="5959" y="773"/>
                  </a:lnTo>
                  <a:lnTo>
                    <a:pt x="6000" y="774"/>
                  </a:lnTo>
                  <a:lnTo>
                    <a:pt x="6028" y="775"/>
                  </a:lnTo>
                  <a:lnTo>
                    <a:pt x="6038" y="775"/>
                  </a:lnTo>
                  <a:lnTo>
                    <a:pt x="6039" y="790"/>
                  </a:lnTo>
                  <a:lnTo>
                    <a:pt x="6044" y="825"/>
                  </a:lnTo>
                  <a:lnTo>
                    <a:pt x="6050" y="875"/>
                  </a:lnTo>
                  <a:lnTo>
                    <a:pt x="6058" y="933"/>
                  </a:lnTo>
                  <a:lnTo>
                    <a:pt x="6066" y="992"/>
                  </a:lnTo>
                  <a:lnTo>
                    <a:pt x="6075" y="1045"/>
                  </a:lnTo>
                  <a:lnTo>
                    <a:pt x="6078" y="1068"/>
                  </a:lnTo>
                  <a:lnTo>
                    <a:pt x="6081" y="1086"/>
                  </a:lnTo>
                  <a:lnTo>
                    <a:pt x="6084" y="1099"/>
                  </a:lnTo>
                  <a:lnTo>
                    <a:pt x="6088" y="1105"/>
                  </a:lnTo>
                  <a:lnTo>
                    <a:pt x="6099" y="1125"/>
                  </a:lnTo>
                  <a:lnTo>
                    <a:pt x="6117" y="1157"/>
                  </a:lnTo>
                  <a:lnTo>
                    <a:pt x="6140" y="1196"/>
                  </a:lnTo>
                  <a:lnTo>
                    <a:pt x="6166" y="1239"/>
                  </a:lnTo>
                  <a:lnTo>
                    <a:pt x="6190" y="1280"/>
                  </a:lnTo>
                  <a:lnTo>
                    <a:pt x="6209" y="1315"/>
                  </a:lnTo>
                  <a:lnTo>
                    <a:pt x="6224" y="1339"/>
                  </a:lnTo>
                  <a:lnTo>
                    <a:pt x="6229" y="1349"/>
                  </a:lnTo>
                  <a:lnTo>
                    <a:pt x="6229" y="1352"/>
                  </a:lnTo>
                  <a:lnTo>
                    <a:pt x="6231" y="1363"/>
                  </a:lnTo>
                  <a:lnTo>
                    <a:pt x="6235" y="1377"/>
                  </a:lnTo>
                  <a:lnTo>
                    <a:pt x="6240" y="1395"/>
                  </a:lnTo>
                  <a:lnTo>
                    <a:pt x="6244" y="1403"/>
                  </a:lnTo>
                  <a:lnTo>
                    <a:pt x="6249" y="1411"/>
                  </a:lnTo>
                  <a:lnTo>
                    <a:pt x="6255" y="1419"/>
                  </a:lnTo>
                  <a:lnTo>
                    <a:pt x="6262" y="1426"/>
                  </a:lnTo>
                  <a:lnTo>
                    <a:pt x="6270" y="1431"/>
                  </a:lnTo>
                  <a:lnTo>
                    <a:pt x="6280" y="1435"/>
                  </a:lnTo>
                  <a:lnTo>
                    <a:pt x="6289" y="1438"/>
                  </a:lnTo>
                  <a:lnTo>
                    <a:pt x="6301" y="1439"/>
                  </a:lnTo>
                  <a:lnTo>
                    <a:pt x="6312" y="1452"/>
                  </a:lnTo>
                  <a:lnTo>
                    <a:pt x="6323" y="1466"/>
                  </a:lnTo>
                  <a:lnTo>
                    <a:pt x="6332" y="1481"/>
                  </a:lnTo>
                  <a:lnTo>
                    <a:pt x="6340" y="1497"/>
                  </a:lnTo>
                  <a:lnTo>
                    <a:pt x="6352" y="1521"/>
                  </a:lnTo>
                  <a:lnTo>
                    <a:pt x="6355" y="1532"/>
                  </a:lnTo>
                  <a:lnTo>
                    <a:pt x="6364" y="1540"/>
                  </a:lnTo>
                  <a:lnTo>
                    <a:pt x="6372" y="1546"/>
                  </a:lnTo>
                  <a:lnTo>
                    <a:pt x="6379" y="1551"/>
                  </a:lnTo>
                  <a:lnTo>
                    <a:pt x="6386" y="1554"/>
                  </a:lnTo>
                  <a:lnTo>
                    <a:pt x="6394" y="1556"/>
                  </a:lnTo>
                  <a:lnTo>
                    <a:pt x="6401" y="1557"/>
                  </a:lnTo>
                  <a:lnTo>
                    <a:pt x="6408" y="1557"/>
                  </a:lnTo>
                  <a:lnTo>
                    <a:pt x="6416" y="1556"/>
                  </a:lnTo>
                  <a:lnTo>
                    <a:pt x="6432" y="1555"/>
                  </a:lnTo>
                  <a:lnTo>
                    <a:pt x="6448" y="1553"/>
                  </a:lnTo>
                  <a:lnTo>
                    <a:pt x="6458" y="1552"/>
                  </a:lnTo>
                  <a:lnTo>
                    <a:pt x="6468" y="1552"/>
                  </a:lnTo>
                  <a:lnTo>
                    <a:pt x="6478" y="1553"/>
                  </a:lnTo>
                  <a:lnTo>
                    <a:pt x="6490" y="1555"/>
                  </a:lnTo>
                  <a:lnTo>
                    <a:pt x="6530" y="1568"/>
                  </a:lnTo>
                  <a:lnTo>
                    <a:pt x="6567" y="1581"/>
                  </a:lnTo>
                  <a:lnTo>
                    <a:pt x="6576" y="1583"/>
                  </a:lnTo>
                  <a:lnTo>
                    <a:pt x="6584" y="1585"/>
                  </a:lnTo>
                  <a:lnTo>
                    <a:pt x="6594" y="1586"/>
                  </a:lnTo>
                  <a:lnTo>
                    <a:pt x="6603" y="1585"/>
                  </a:lnTo>
                  <a:lnTo>
                    <a:pt x="6613" y="1582"/>
                  </a:lnTo>
                  <a:lnTo>
                    <a:pt x="6622" y="1579"/>
                  </a:lnTo>
                  <a:lnTo>
                    <a:pt x="6632" y="1575"/>
                  </a:lnTo>
                  <a:lnTo>
                    <a:pt x="6641" y="1567"/>
                  </a:lnTo>
                  <a:lnTo>
                    <a:pt x="6652" y="1568"/>
                  </a:lnTo>
                  <a:lnTo>
                    <a:pt x="6662" y="1569"/>
                  </a:lnTo>
                  <a:lnTo>
                    <a:pt x="6672" y="1570"/>
                  </a:lnTo>
                  <a:lnTo>
                    <a:pt x="6682" y="1572"/>
                  </a:lnTo>
                  <a:lnTo>
                    <a:pt x="6702" y="1578"/>
                  </a:lnTo>
                  <a:lnTo>
                    <a:pt x="6720" y="1585"/>
                  </a:lnTo>
                  <a:lnTo>
                    <a:pt x="6738" y="1592"/>
                  </a:lnTo>
                  <a:lnTo>
                    <a:pt x="6754" y="1602"/>
                  </a:lnTo>
                  <a:lnTo>
                    <a:pt x="6771" y="1612"/>
                  </a:lnTo>
                  <a:lnTo>
                    <a:pt x="6786" y="1622"/>
                  </a:lnTo>
                  <a:lnTo>
                    <a:pt x="6811" y="1642"/>
                  </a:lnTo>
                  <a:lnTo>
                    <a:pt x="6831" y="1659"/>
                  </a:lnTo>
                  <a:lnTo>
                    <a:pt x="6844" y="1671"/>
                  </a:lnTo>
                  <a:lnTo>
                    <a:pt x="6849" y="1676"/>
                  </a:lnTo>
                  <a:lnTo>
                    <a:pt x="6866" y="1680"/>
                  </a:lnTo>
                  <a:lnTo>
                    <a:pt x="6880" y="1685"/>
                  </a:lnTo>
                  <a:lnTo>
                    <a:pt x="6893" y="1691"/>
                  </a:lnTo>
                  <a:lnTo>
                    <a:pt x="6902" y="1697"/>
                  </a:lnTo>
                  <a:lnTo>
                    <a:pt x="6910" y="1704"/>
                  </a:lnTo>
                  <a:lnTo>
                    <a:pt x="6917" y="1712"/>
                  </a:lnTo>
                  <a:lnTo>
                    <a:pt x="6922" y="1718"/>
                  </a:lnTo>
                  <a:lnTo>
                    <a:pt x="6928" y="1726"/>
                  </a:lnTo>
                  <a:lnTo>
                    <a:pt x="6932" y="1733"/>
                  </a:lnTo>
                  <a:lnTo>
                    <a:pt x="6937" y="1738"/>
                  </a:lnTo>
                  <a:lnTo>
                    <a:pt x="6944" y="1743"/>
                  </a:lnTo>
                  <a:lnTo>
                    <a:pt x="6951" y="1748"/>
                  </a:lnTo>
                  <a:lnTo>
                    <a:pt x="6959" y="1752"/>
                  </a:lnTo>
                  <a:lnTo>
                    <a:pt x="6970" y="1754"/>
                  </a:lnTo>
                  <a:lnTo>
                    <a:pt x="6985" y="1756"/>
                  </a:lnTo>
                  <a:lnTo>
                    <a:pt x="7000" y="1756"/>
                  </a:lnTo>
                  <a:lnTo>
                    <a:pt x="7007" y="1754"/>
                  </a:lnTo>
                  <a:lnTo>
                    <a:pt x="7012" y="1754"/>
                  </a:lnTo>
                  <a:lnTo>
                    <a:pt x="7018" y="1756"/>
                  </a:lnTo>
                  <a:lnTo>
                    <a:pt x="7022" y="1757"/>
                  </a:lnTo>
                  <a:lnTo>
                    <a:pt x="7026" y="1758"/>
                  </a:lnTo>
                  <a:lnTo>
                    <a:pt x="7031" y="1760"/>
                  </a:lnTo>
                  <a:lnTo>
                    <a:pt x="7034" y="1762"/>
                  </a:lnTo>
                  <a:lnTo>
                    <a:pt x="7037" y="1765"/>
                  </a:lnTo>
                  <a:lnTo>
                    <a:pt x="7044" y="1773"/>
                  </a:lnTo>
                  <a:lnTo>
                    <a:pt x="7048" y="1781"/>
                  </a:lnTo>
                  <a:lnTo>
                    <a:pt x="7052" y="1791"/>
                  </a:lnTo>
                  <a:lnTo>
                    <a:pt x="7054" y="1799"/>
                  </a:lnTo>
                  <a:lnTo>
                    <a:pt x="7057" y="1819"/>
                  </a:lnTo>
                  <a:lnTo>
                    <a:pt x="7058" y="1837"/>
                  </a:lnTo>
                  <a:lnTo>
                    <a:pt x="7057" y="1849"/>
                  </a:lnTo>
                  <a:lnTo>
                    <a:pt x="7057" y="1854"/>
                  </a:lnTo>
                  <a:lnTo>
                    <a:pt x="6284" y="3586"/>
                  </a:lnTo>
                  <a:lnTo>
                    <a:pt x="6282" y="3590"/>
                  </a:lnTo>
                  <a:lnTo>
                    <a:pt x="6277" y="3599"/>
                  </a:lnTo>
                  <a:lnTo>
                    <a:pt x="6272" y="3611"/>
                  </a:lnTo>
                  <a:lnTo>
                    <a:pt x="6268" y="3625"/>
                  </a:lnTo>
                  <a:lnTo>
                    <a:pt x="6265" y="3633"/>
                  </a:lnTo>
                  <a:lnTo>
                    <a:pt x="6264" y="3640"/>
                  </a:lnTo>
                  <a:lnTo>
                    <a:pt x="6264" y="3648"/>
                  </a:lnTo>
                  <a:lnTo>
                    <a:pt x="6265" y="3656"/>
                  </a:lnTo>
                  <a:lnTo>
                    <a:pt x="6268" y="3662"/>
                  </a:lnTo>
                  <a:lnTo>
                    <a:pt x="6271" y="3668"/>
                  </a:lnTo>
                  <a:lnTo>
                    <a:pt x="6276" y="3673"/>
                  </a:lnTo>
                  <a:lnTo>
                    <a:pt x="6284" y="3677"/>
                  </a:lnTo>
                  <a:lnTo>
                    <a:pt x="6291" y="3680"/>
                  </a:lnTo>
                  <a:lnTo>
                    <a:pt x="6297" y="3684"/>
                  </a:lnTo>
                  <a:lnTo>
                    <a:pt x="6304" y="3688"/>
                  </a:lnTo>
                  <a:lnTo>
                    <a:pt x="6310" y="3693"/>
                  </a:lnTo>
                  <a:lnTo>
                    <a:pt x="6322" y="3703"/>
                  </a:lnTo>
                  <a:lnTo>
                    <a:pt x="6332" y="3715"/>
                  </a:lnTo>
                  <a:lnTo>
                    <a:pt x="6342" y="3727"/>
                  </a:lnTo>
                  <a:lnTo>
                    <a:pt x="6350" y="3741"/>
                  </a:lnTo>
                  <a:lnTo>
                    <a:pt x="6357" y="3754"/>
                  </a:lnTo>
                  <a:lnTo>
                    <a:pt x="6363" y="3768"/>
                  </a:lnTo>
                  <a:lnTo>
                    <a:pt x="6368" y="3783"/>
                  </a:lnTo>
                  <a:lnTo>
                    <a:pt x="6372" y="3797"/>
                  </a:lnTo>
                  <a:lnTo>
                    <a:pt x="6374" y="3810"/>
                  </a:lnTo>
                  <a:lnTo>
                    <a:pt x="6376" y="3822"/>
                  </a:lnTo>
                  <a:lnTo>
                    <a:pt x="6376" y="3832"/>
                  </a:lnTo>
                  <a:lnTo>
                    <a:pt x="6376" y="3842"/>
                  </a:lnTo>
                  <a:lnTo>
                    <a:pt x="6374" y="3850"/>
                  </a:lnTo>
                  <a:lnTo>
                    <a:pt x="6371" y="3855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29" name="Freeform 105"/>
            <p:cNvSpPr>
              <a:spLocks/>
            </p:cNvSpPr>
            <p:nvPr/>
          </p:nvSpPr>
          <p:spPr bwMode="auto">
            <a:xfrm>
              <a:off x="1191072" y="1834094"/>
              <a:ext cx="2018941" cy="1425270"/>
            </a:xfrm>
            <a:custGeom>
              <a:avLst/>
              <a:gdLst/>
              <a:ahLst/>
              <a:cxnLst>
                <a:cxn ang="0">
                  <a:pos x="6276" y="4055"/>
                </a:cxn>
                <a:cxn ang="0">
                  <a:pos x="6287" y="4249"/>
                </a:cxn>
                <a:cxn ang="0">
                  <a:pos x="4892" y="4438"/>
                </a:cxn>
                <a:cxn ang="0">
                  <a:pos x="4617" y="4341"/>
                </a:cxn>
                <a:cxn ang="0">
                  <a:pos x="4350" y="4162"/>
                </a:cxn>
                <a:cxn ang="0">
                  <a:pos x="4103" y="4276"/>
                </a:cxn>
                <a:cxn ang="0">
                  <a:pos x="3979" y="4346"/>
                </a:cxn>
                <a:cxn ang="0">
                  <a:pos x="3924" y="4523"/>
                </a:cxn>
                <a:cxn ang="0">
                  <a:pos x="3628" y="4653"/>
                </a:cxn>
                <a:cxn ang="0">
                  <a:pos x="3447" y="4778"/>
                </a:cxn>
                <a:cxn ang="0">
                  <a:pos x="3220" y="4784"/>
                </a:cxn>
                <a:cxn ang="0">
                  <a:pos x="2914" y="4931"/>
                </a:cxn>
                <a:cxn ang="0">
                  <a:pos x="1777" y="4564"/>
                </a:cxn>
                <a:cxn ang="0">
                  <a:pos x="887" y="4283"/>
                </a:cxn>
                <a:cxn ang="0">
                  <a:pos x="158" y="4079"/>
                </a:cxn>
                <a:cxn ang="0">
                  <a:pos x="71" y="3910"/>
                </a:cxn>
                <a:cxn ang="0">
                  <a:pos x="229" y="3734"/>
                </a:cxn>
                <a:cxn ang="0">
                  <a:pos x="309" y="3471"/>
                </a:cxn>
                <a:cxn ang="0">
                  <a:pos x="387" y="3192"/>
                </a:cxn>
                <a:cxn ang="0">
                  <a:pos x="767" y="2940"/>
                </a:cxn>
                <a:cxn ang="0">
                  <a:pos x="1126" y="2820"/>
                </a:cxn>
                <a:cxn ang="0">
                  <a:pos x="1354" y="2797"/>
                </a:cxn>
                <a:cxn ang="0">
                  <a:pos x="1551" y="2452"/>
                </a:cxn>
                <a:cxn ang="0">
                  <a:pos x="1678" y="1487"/>
                </a:cxn>
                <a:cxn ang="0">
                  <a:pos x="1614" y="1295"/>
                </a:cxn>
                <a:cxn ang="0">
                  <a:pos x="1411" y="931"/>
                </a:cxn>
                <a:cxn ang="0">
                  <a:pos x="1564" y="780"/>
                </a:cxn>
                <a:cxn ang="0">
                  <a:pos x="1681" y="781"/>
                </a:cxn>
                <a:cxn ang="0">
                  <a:pos x="1785" y="735"/>
                </a:cxn>
                <a:cxn ang="0">
                  <a:pos x="1627" y="623"/>
                </a:cxn>
                <a:cxn ang="0">
                  <a:pos x="1524" y="340"/>
                </a:cxn>
                <a:cxn ang="0">
                  <a:pos x="2083" y="328"/>
                </a:cxn>
                <a:cxn ang="0">
                  <a:pos x="2168" y="221"/>
                </a:cxn>
                <a:cxn ang="0">
                  <a:pos x="2270" y="318"/>
                </a:cxn>
                <a:cxn ang="0">
                  <a:pos x="2469" y="149"/>
                </a:cxn>
                <a:cxn ang="0">
                  <a:pos x="2636" y="425"/>
                </a:cxn>
                <a:cxn ang="0">
                  <a:pos x="2758" y="545"/>
                </a:cxn>
                <a:cxn ang="0">
                  <a:pos x="3103" y="654"/>
                </a:cxn>
                <a:cxn ang="0">
                  <a:pos x="3255" y="694"/>
                </a:cxn>
                <a:cxn ang="0">
                  <a:pos x="3378" y="608"/>
                </a:cxn>
                <a:cxn ang="0">
                  <a:pos x="3516" y="489"/>
                </a:cxn>
                <a:cxn ang="0">
                  <a:pos x="3736" y="383"/>
                </a:cxn>
                <a:cxn ang="0">
                  <a:pos x="3869" y="275"/>
                </a:cxn>
                <a:cxn ang="0">
                  <a:pos x="4020" y="131"/>
                </a:cxn>
                <a:cxn ang="0">
                  <a:pos x="4170" y="5"/>
                </a:cxn>
                <a:cxn ang="0">
                  <a:pos x="4409" y="323"/>
                </a:cxn>
                <a:cxn ang="0">
                  <a:pos x="4532" y="666"/>
                </a:cxn>
                <a:cxn ang="0">
                  <a:pos x="4590" y="1106"/>
                </a:cxn>
                <a:cxn ang="0">
                  <a:pos x="4520" y="1208"/>
                </a:cxn>
                <a:cxn ang="0">
                  <a:pos x="4757" y="1410"/>
                </a:cxn>
                <a:cxn ang="0">
                  <a:pos x="4911" y="1377"/>
                </a:cxn>
                <a:cxn ang="0">
                  <a:pos x="4981" y="1130"/>
                </a:cxn>
                <a:cxn ang="0">
                  <a:pos x="5196" y="1158"/>
                </a:cxn>
                <a:cxn ang="0">
                  <a:pos x="5371" y="1199"/>
                </a:cxn>
                <a:cxn ang="0">
                  <a:pos x="5484" y="1003"/>
                </a:cxn>
                <a:cxn ang="0">
                  <a:pos x="5602" y="806"/>
                </a:cxn>
                <a:cxn ang="0">
                  <a:pos x="6044" y="825"/>
                </a:cxn>
                <a:cxn ang="0">
                  <a:pos x="6240" y="1395"/>
                </a:cxn>
                <a:cxn ang="0">
                  <a:pos x="6401" y="1557"/>
                </a:cxn>
                <a:cxn ang="0">
                  <a:pos x="6662" y="1569"/>
                </a:cxn>
                <a:cxn ang="0">
                  <a:pos x="6928" y="1726"/>
                </a:cxn>
                <a:cxn ang="0">
                  <a:pos x="7054" y="1799"/>
                </a:cxn>
                <a:cxn ang="0">
                  <a:pos x="6291" y="3680"/>
                </a:cxn>
              </a:cxnLst>
              <a:rect l="0" t="0" r="r" b="b"/>
              <a:pathLst>
                <a:path w="7058" h="4984">
                  <a:moveTo>
                    <a:pt x="6371" y="3855"/>
                  </a:moveTo>
                  <a:lnTo>
                    <a:pt x="6368" y="3859"/>
                  </a:lnTo>
                  <a:lnTo>
                    <a:pt x="6366" y="3866"/>
                  </a:lnTo>
                  <a:lnTo>
                    <a:pt x="6365" y="3873"/>
                  </a:lnTo>
                  <a:lnTo>
                    <a:pt x="6364" y="3881"/>
                  </a:lnTo>
                  <a:lnTo>
                    <a:pt x="6363" y="3899"/>
                  </a:lnTo>
                  <a:lnTo>
                    <a:pt x="6362" y="3920"/>
                  </a:lnTo>
                  <a:lnTo>
                    <a:pt x="6360" y="3942"/>
                  </a:lnTo>
                  <a:lnTo>
                    <a:pt x="6357" y="3965"/>
                  </a:lnTo>
                  <a:lnTo>
                    <a:pt x="6354" y="3977"/>
                  </a:lnTo>
                  <a:lnTo>
                    <a:pt x="6352" y="3988"/>
                  </a:lnTo>
                  <a:lnTo>
                    <a:pt x="6348" y="3999"/>
                  </a:lnTo>
                  <a:lnTo>
                    <a:pt x="6343" y="4010"/>
                  </a:lnTo>
                  <a:lnTo>
                    <a:pt x="6338" y="4015"/>
                  </a:lnTo>
                  <a:lnTo>
                    <a:pt x="6328" y="4021"/>
                  </a:lnTo>
                  <a:lnTo>
                    <a:pt x="6317" y="4026"/>
                  </a:lnTo>
                  <a:lnTo>
                    <a:pt x="6304" y="4034"/>
                  </a:lnTo>
                  <a:lnTo>
                    <a:pt x="6292" y="4041"/>
                  </a:lnTo>
                  <a:lnTo>
                    <a:pt x="6281" y="4049"/>
                  </a:lnTo>
                  <a:lnTo>
                    <a:pt x="6276" y="4055"/>
                  </a:lnTo>
                  <a:lnTo>
                    <a:pt x="6273" y="4059"/>
                  </a:lnTo>
                  <a:lnTo>
                    <a:pt x="6271" y="4063"/>
                  </a:lnTo>
                  <a:lnTo>
                    <a:pt x="6271" y="4069"/>
                  </a:lnTo>
                  <a:lnTo>
                    <a:pt x="6271" y="4077"/>
                  </a:lnTo>
                  <a:lnTo>
                    <a:pt x="6272" y="4083"/>
                  </a:lnTo>
                  <a:lnTo>
                    <a:pt x="6274" y="4091"/>
                  </a:lnTo>
                  <a:lnTo>
                    <a:pt x="6277" y="4096"/>
                  </a:lnTo>
                  <a:lnTo>
                    <a:pt x="6284" y="4108"/>
                  </a:lnTo>
                  <a:lnTo>
                    <a:pt x="6293" y="4120"/>
                  </a:lnTo>
                  <a:lnTo>
                    <a:pt x="6300" y="4131"/>
                  </a:lnTo>
                  <a:lnTo>
                    <a:pt x="6307" y="4143"/>
                  </a:lnTo>
                  <a:lnTo>
                    <a:pt x="6310" y="4150"/>
                  </a:lnTo>
                  <a:lnTo>
                    <a:pt x="6312" y="4156"/>
                  </a:lnTo>
                  <a:lnTo>
                    <a:pt x="6314" y="4162"/>
                  </a:lnTo>
                  <a:lnTo>
                    <a:pt x="6315" y="4170"/>
                  </a:lnTo>
                  <a:lnTo>
                    <a:pt x="6314" y="4185"/>
                  </a:lnTo>
                  <a:lnTo>
                    <a:pt x="6310" y="4199"/>
                  </a:lnTo>
                  <a:lnTo>
                    <a:pt x="6307" y="4211"/>
                  </a:lnTo>
                  <a:lnTo>
                    <a:pt x="6301" y="4223"/>
                  </a:lnTo>
                  <a:lnTo>
                    <a:pt x="6287" y="4249"/>
                  </a:lnTo>
                  <a:lnTo>
                    <a:pt x="6271" y="4278"/>
                  </a:lnTo>
                  <a:lnTo>
                    <a:pt x="6271" y="4278"/>
                  </a:lnTo>
                  <a:lnTo>
                    <a:pt x="6271" y="4446"/>
                  </a:lnTo>
                  <a:lnTo>
                    <a:pt x="6271" y="4446"/>
                  </a:lnTo>
                  <a:lnTo>
                    <a:pt x="6261" y="4453"/>
                  </a:lnTo>
                  <a:lnTo>
                    <a:pt x="6249" y="4461"/>
                  </a:lnTo>
                  <a:lnTo>
                    <a:pt x="6237" y="4471"/>
                  </a:lnTo>
                  <a:lnTo>
                    <a:pt x="6224" y="4481"/>
                  </a:lnTo>
                  <a:lnTo>
                    <a:pt x="6224" y="4481"/>
                  </a:lnTo>
                  <a:lnTo>
                    <a:pt x="5030" y="4481"/>
                  </a:lnTo>
                  <a:lnTo>
                    <a:pt x="5030" y="4481"/>
                  </a:lnTo>
                  <a:lnTo>
                    <a:pt x="5026" y="4478"/>
                  </a:lnTo>
                  <a:lnTo>
                    <a:pt x="5021" y="4473"/>
                  </a:lnTo>
                  <a:lnTo>
                    <a:pt x="5013" y="4469"/>
                  </a:lnTo>
                  <a:lnTo>
                    <a:pt x="5003" y="4466"/>
                  </a:lnTo>
                  <a:lnTo>
                    <a:pt x="4981" y="4457"/>
                  </a:lnTo>
                  <a:lnTo>
                    <a:pt x="4956" y="4450"/>
                  </a:lnTo>
                  <a:lnTo>
                    <a:pt x="4930" y="4444"/>
                  </a:lnTo>
                  <a:lnTo>
                    <a:pt x="4905" y="4439"/>
                  </a:lnTo>
                  <a:lnTo>
                    <a:pt x="4892" y="4438"/>
                  </a:lnTo>
                  <a:lnTo>
                    <a:pt x="4882" y="4437"/>
                  </a:lnTo>
                  <a:lnTo>
                    <a:pt x="4873" y="4437"/>
                  </a:lnTo>
                  <a:lnTo>
                    <a:pt x="4865" y="4437"/>
                  </a:lnTo>
                  <a:lnTo>
                    <a:pt x="4851" y="4439"/>
                  </a:lnTo>
                  <a:lnTo>
                    <a:pt x="4839" y="4438"/>
                  </a:lnTo>
                  <a:lnTo>
                    <a:pt x="4828" y="4437"/>
                  </a:lnTo>
                  <a:lnTo>
                    <a:pt x="4818" y="4434"/>
                  </a:lnTo>
                  <a:lnTo>
                    <a:pt x="4809" y="4431"/>
                  </a:lnTo>
                  <a:lnTo>
                    <a:pt x="4800" y="4425"/>
                  </a:lnTo>
                  <a:lnTo>
                    <a:pt x="4791" y="4420"/>
                  </a:lnTo>
                  <a:lnTo>
                    <a:pt x="4782" y="4413"/>
                  </a:lnTo>
                  <a:lnTo>
                    <a:pt x="4760" y="4399"/>
                  </a:lnTo>
                  <a:lnTo>
                    <a:pt x="4732" y="4384"/>
                  </a:lnTo>
                  <a:lnTo>
                    <a:pt x="4716" y="4376"/>
                  </a:lnTo>
                  <a:lnTo>
                    <a:pt x="4696" y="4368"/>
                  </a:lnTo>
                  <a:lnTo>
                    <a:pt x="4674" y="4361"/>
                  </a:lnTo>
                  <a:lnTo>
                    <a:pt x="4648" y="4353"/>
                  </a:lnTo>
                  <a:lnTo>
                    <a:pt x="4637" y="4350"/>
                  </a:lnTo>
                  <a:lnTo>
                    <a:pt x="4627" y="4345"/>
                  </a:lnTo>
                  <a:lnTo>
                    <a:pt x="4617" y="4341"/>
                  </a:lnTo>
                  <a:lnTo>
                    <a:pt x="4607" y="4335"/>
                  </a:lnTo>
                  <a:lnTo>
                    <a:pt x="4599" y="4330"/>
                  </a:lnTo>
                  <a:lnTo>
                    <a:pt x="4590" y="4323"/>
                  </a:lnTo>
                  <a:lnTo>
                    <a:pt x="4581" y="4317"/>
                  </a:lnTo>
                  <a:lnTo>
                    <a:pt x="4573" y="4309"/>
                  </a:lnTo>
                  <a:lnTo>
                    <a:pt x="4558" y="4294"/>
                  </a:lnTo>
                  <a:lnTo>
                    <a:pt x="4544" y="4278"/>
                  </a:lnTo>
                  <a:lnTo>
                    <a:pt x="4531" y="4261"/>
                  </a:lnTo>
                  <a:lnTo>
                    <a:pt x="4520" y="4244"/>
                  </a:lnTo>
                  <a:lnTo>
                    <a:pt x="4499" y="4213"/>
                  </a:lnTo>
                  <a:lnTo>
                    <a:pt x="4482" y="4185"/>
                  </a:lnTo>
                  <a:lnTo>
                    <a:pt x="4476" y="4174"/>
                  </a:lnTo>
                  <a:lnTo>
                    <a:pt x="4470" y="4166"/>
                  </a:lnTo>
                  <a:lnTo>
                    <a:pt x="4467" y="4163"/>
                  </a:lnTo>
                  <a:lnTo>
                    <a:pt x="4465" y="4161"/>
                  </a:lnTo>
                  <a:lnTo>
                    <a:pt x="4463" y="4160"/>
                  </a:lnTo>
                  <a:lnTo>
                    <a:pt x="4459" y="4159"/>
                  </a:lnTo>
                  <a:lnTo>
                    <a:pt x="4428" y="4160"/>
                  </a:lnTo>
                  <a:lnTo>
                    <a:pt x="4390" y="4161"/>
                  </a:lnTo>
                  <a:lnTo>
                    <a:pt x="4350" y="4162"/>
                  </a:lnTo>
                  <a:lnTo>
                    <a:pt x="4308" y="4164"/>
                  </a:lnTo>
                  <a:lnTo>
                    <a:pt x="4266" y="4166"/>
                  </a:lnTo>
                  <a:lnTo>
                    <a:pt x="4226" y="4168"/>
                  </a:lnTo>
                  <a:lnTo>
                    <a:pt x="4189" y="4169"/>
                  </a:lnTo>
                  <a:lnTo>
                    <a:pt x="4156" y="4170"/>
                  </a:lnTo>
                  <a:lnTo>
                    <a:pt x="4155" y="4177"/>
                  </a:lnTo>
                  <a:lnTo>
                    <a:pt x="4153" y="4185"/>
                  </a:lnTo>
                  <a:lnTo>
                    <a:pt x="4150" y="4192"/>
                  </a:lnTo>
                  <a:lnTo>
                    <a:pt x="4147" y="4199"/>
                  </a:lnTo>
                  <a:lnTo>
                    <a:pt x="4138" y="4213"/>
                  </a:lnTo>
                  <a:lnTo>
                    <a:pt x="4128" y="4226"/>
                  </a:lnTo>
                  <a:lnTo>
                    <a:pt x="4118" y="4237"/>
                  </a:lnTo>
                  <a:lnTo>
                    <a:pt x="4110" y="4247"/>
                  </a:lnTo>
                  <a:lnTo>
                    <a:pt x="4106" y="4250"/>
                  </a:lnTo>
                  <a:lnTo>
                    <a:pt x="4104" y="4254"/>
                  </a:lnTo>
                  <a:lnTo>
                    <a:pt x="4102" y="4257"/>
                  </a:lnTo>
                  <a:lnTo>
                    <a:pt x="4101" y="4260"/>
                  </a:lnTo>
                  <a:lnTo>
                    <a:pt x="4103" y="4266"/>
                  </a:lnTo>
                  <a:lnTo>
                    <a:pt x="4103" y="4272"/>
                  </a:lnTo>
                  <a:lnTo>
                    <a:pt x="4103" y="4276"/>
                  </a:lnTo>
                  <a:lnTo>
                    <a:pt x="4102" y="4280"/>
                  </a:lnTo>
                  <a:lnTo>
                    <a:pt x="4101" y="4285"/>
                  </a:lnTo>
                  <a:lnTo>
                    <a:pt x="4099" y="4288"/>
                  </a:lnTo>
                  <a:lnTo>
                    <a:pt x="4095" y="4290"/>
                  </a:lnTo>
                  <a:lnTo>
                    <a:pt x="4092" y="4293"/>
                  </a:lnTo>
                  <a:lnTo>
                    <a:pt x="4083" y="4297"/>
                  </a:lnTo>
                  <a:lnTo>
                    <a:pt x="4073" y="4299"/>
                  </a:lnTo>
                  <a:lnTo>
                    <a:pt x="4062" y="4301"/>
                  </a:lnTo>
                  <a:lnTo>
                    <a:pt x="4050" y="4304"/>
                  </a:lnTo>
                  <a:lnTo>
                    <a:pt x="4038" y="4306"/>
                  </a:lnTo>
                  <a:lnTo>
                    <a:pt x="4025" y="4308"/>
                  </a:lnTo>
                  <a:lnTo>
                    <a:pt x="4014" y="4311"/>
                  </a:lnTo>
                  <a:lnTo>
                    <a:pt x="4003" y="4316"/>
                  </a:lnTo>
                  <a:lnTo>
                    <a:pt x="3998" y="4318"/>
                  </a:lnTo>
                  <a:lnTo>
                    <a:pt x="3993" y="4321"/>
                  </a:lnTo>
                  <a:lnTo>
                    <a:pt x="3990" y="4325"/>
                  </a:lnTo>
                  <a:lnTo>
                    <a:pt x="3986" y="4330"/>
                  </a:lnTo>
                  <a:lnTo>
                    <a:pt x="3982" y="4334"/>
                  </a:lnTo>
                  <a:lnTo>
                    <a:pt x="3980" y="4340"/>
                  </a:lnTo>
                  <a:lnTo>
                    <a:pt x="3979" y="4346"/>
                  </a:lnTo>
                  <a:lnTo>
                    <a:pt x="3978" y="4353"/>
                  </a:lnTo>
                  <a:lnTo>
                    <a:pt x="3975" y="4369"/>
                  </a:lnTo>
                  <a:lnTo>
                    <a:pt x="3971" y="4381"/>
                  </a:lnTo>
                  <a:lnTo>
                    <a:pt x="3968" y="4389"/>
                  </a:lnTo>
                  <a:lnTo>
                    <a:pt x="3964" y="4396"/>
                  </a:lnTo>
                  <a:lnTo>
                    <a:pt x="3960" y="4401"/>
                  </a:lnTo>
                  <a:lnTo>
                    <a:pt x="3957" y="4408"/>
                  </a:lnTo>
                  <a:lnTo>
                    <a:pt x="3955" y="4419"/>
                  </a:lnTo>
                  <a:lnTo>
                    <a:pt x="3954" y="4433"/>
                  </a:lnTo>
                  <a:lnTo>
                    <a:pt x="3954" y="4444"/>
                  </a:lnTo>
                  <a:lnTo>
                    <a:pt x="3953" y="4454"/>
                  </a:lnTo>
                  <a:lnTo>
                    <a:pt x="3952" y="4464"/>
                  </a:lnTo>
                  <a:lnTo>
                    <a:pt x="3950" y="4472"/>
                  </a:lnTo>
                  <a:lnTo>
                    <a:pt x="3947" y="4481"/>
                  </a:lnTo>
                  <a:lnTo>
                    <a:pt x="3945" y="4489"/>
                  </a:lnTo>
                  <a:lnTo>
                    <a:pt x="3942" y="4496"/>
                  </a:lnTo>
                  <a:lnTo>
                    <a:pt x="3937" y="4504"/>
                  </a:lnTo>
                  <a:lnTo>
                    <a:pt x="3933" y="4511"/>
                  </a:lnTo>
                  <a:lnTo>
                    <a:pt x="3929" y="4516"/>
                  </a:lnTo>
                  <a:lnTo>
                    <a:pt x="3924" y="4523"/>
                  </a:lnTo>
                  <a:lnTo>
                    <a:pt x="3919" y="4528"/>
                  </a:lnTo>
                  <a:lnTo>
                    <a:pt x="3907" y="4537"/>
                  </a:lnTo>
                  <a:lnTo>
                    <a:pt x="3894" y="4546"/>
                  </a:lnTo>
                  <a:lnTo>
                    <a:pt x="3880" y="4552"/>
                  </a:lnTo>
                  <a:lnTo>
                    <a:pt x="3865" y="4559"/>
                  </a:lnTo>
                  <a:lnTo>
                    <a:pt x="3850" y="4563"/>
                  </a:lnTo>
                  <a:lnTo>
                    <a:pt x="3833" y="4568"/>
                  </a:lnTo>
                  <a:lnTo>
                    <a:pt x="3800" y="4574"/>
                  </a:lnTo>
                  <a:lnTo>
                    <a:pt x="3766" y="4580"/>
                  </a:lnTo>
                  <a:lnTo>
                    <a:pt x="3750" y="4583"/>
                  </a:lnTo>
                  <a:lnTo>
                    <a:pt x="3735" y="4586"/>
                  </a:lnTo>
                  <a:lnTo>
                    <a:pt x="3719" y="4592"/>
                  </a:lnTo>
                  <a:lnTo>
                    <a:pt x="3706" y="4597"/>
                  </a:lnTo>
                  <a:lnTo>
                    <a:pt x="3693" y="4604"/>
                  </a:lnTo>
                  <a:lnTo>
                    <a:pt x="3681" y="4612"/>
                  </a:lnTo>
                  <a:lnTo>
                    <a:pt x="3669" y="4619"/>
                  </a:lnTo>
                  <a:lnTo>
                    <a:pt x="3658" y="4627"/>
                  </a:lnTo>
                  <a:lnTo>
                    <a:pt x="3647" y="4636"/>
                  </a:lnTo>
                  <a:lnTo>
                    <a:pt x="3637" y="4644"/>
                  </a:lnTo>
                  <a:lnTo>
                    <a:pt x="3628" y="4653"/>
                  </a:lnTo>
                  <a:lnTo>
                    <a:pt x="3618" y="4663"/>
                  </a:lnTo>
                  <a:lnTo>
                    <a:pt x="3603" y="4682"/>
                  </a:lnTo>
                  <a:lnTo>
                    <a:pt x="3588" y="4702"/>
                  </a:lnTo>
                  <a:lnTo>
                    <a:pt x="3564" y="4737"/>
                  </a:lnTo>
                  <a:lnTo>
                    <a:pt x="3542" y="4764"/>
                  </a:lnTo>
                  <a:lnTo>
                    <a:pt x="3537" y="4769"/>
                  </a:lnTo>
                  <a:lnTo>
                    <a:pt x="3532" y="4774"/>
                  </a:lnTo>
                  <a:lnTo>
                    <a:pt x="3527" y="4777"/>
                  </a:lnTo>
                  <a:lnTo>
                    <a:pt x="3523" y="4779"/>
                  </a:lnTo>
                  <a:lnTo>
                    <a:pt x="3517" y="4782"/>
                  </a:lnTo>
                  <a:lnTo>
                    <a:pt x="3513" y="4782"/>
                  </a:lnTo>
                  <a:lnTo>
                    <a:pt x="3508" y="4780"/>
                  </a:lnTo>
                  <a:lnTo>
                    <a:pt x="3503" y="4778"/>
                  </a:lnTo>
                  <a:lnTo>
                    <a:pt x="3498" y="4775"/>
                  </a:lnTo>
                  <a:lnTo>
                    <a:pt x="3491" y="4773"/>
                  </a:lnTo>
                  <a:lnTo>
                    <a:pt x="3486" y="4772"/>
                  </a:lnTo>
                  <a:lnTo>
                    <a:pt x="3480" y="4771"/>
                  </a:lnTo>
                  <a:lnTo>
                    <a:pt x="3469" y="4772"/>
                  </a:lnTo>
                  <a:lnTo>
                    <a:pt x="3458" y="4774"/>
                  </a:lnTo>
                  <a:lnTo>
                    <a:pt x="3447" y="4778"/>
                  </a:lnTo>
                  <a:lnTo>
                    <a:pt x="3436" y="4784"/>
                  </a:lnTo>
                  <a:lnTo>
                    <a:pt x="3425" y="4790"/>
                  </a:lnTo>
                  <a:lnTo>
                    <a:pt x="3413" y="4797"/>
                  </a:lnTo>
                  <a:lnTo>
                    <a:pt x="3401" y="4805"/>
                  </a:lnTo>
                  <a:lnTo>
                    <a:pt x="3389" y="4811"/>
                  </a:lnTo>
                  <a:lnTo>
                    <a:pt x="3376" y="4818"/>
                  </a:lnTo>
                  <a:lnTo>
                    <a:pt x="3363" y="4822"/>
                  </a:lnTo>
                  <a:lnTo>
                    <a:pt x="3349" y="4825"/>
                  </a:lnTo>
                  <a:lnTo>
                    <a:pt x="3333" y="4826"/>
                  </a:lnTo>
                  <a:lnTo>
                    <a:pt x="3324" y="4826"/>
                  </a:lnTo>
                  <a:lnTo>
                    <a:pt x="3317" y="4825"/>
                  </a:lnTo>
                  <a:lnTo>
                    <a:pt x="3308" y="4824"/>
                  </a:lnTo>
                  <a:lnTo>
                    <a:pt x="3299" y="4822"/>
                  </a:lnTo>
                  <a:lnTo>
                    <a:pt x="3286" y="4818"/>
                  </a:lnTo>
                  <a:lnTo>
                    <a:pt x="3275" y="4812"/>
                  </a:lnTo>
                  <a:lnTo>
                    <a:pt x="3266" y="4806"/>
                  </a:lnTo>
                  <a:lnTo>
                    <a:pt x="3257" y="4799"/>
                  </a:lnTo>
                  <a:lnTo>
                    <a:pt x="3244" y="4793"/>
                  </a:lnTo>
                  <a:lnTo>
                    <a:pt x="3229" y="4787"/>
                  </a:lnTo>
                  <a:lnTo>
                    <a:pt x="3220" y="4784"/>
                  </a:lnTo>
                  <a:lnTo>
                    <a:pt x="3210" y="4782"/>
                  </a:lnTo>
                  <a:lnTo>
                    <a:pt x="3198" y="4779"/>
                  </a:lnTo>
                  <a:lnTo>
                    <a:pt x="3185" y="4778"/>
                  </a:lnTo>
                  <a:lnTo>
                    <a:pt x="3169" y="4777"/>
                  </a:lnTo>
                  <a:lnTo>
                    <a:pt x="3152" y="4776"/>
                  </a:lnTo>
                  <a:lnTo>
                    <a:pt x="3138" y="4777"/>
                  </a:lnTo>
                  <a:lnTo>
                    <a:pt x="3124" y="4778"/>
                  </a:lnTo>
                  <a:lnTo>
                    <a:pt x="3112" y="4780"/>
                  </a:lnTo>
                  <a:lnTo>
                    <a:pt x="3100" y="4783"/>
                  </a:lnTo>
                  <a:lnTo>
                    <a:pt x="3089" y="4786"/>
                  </a:lnTo>
                  <a:lnTo>
                    <a:pt x="3078" y="4790"/>
                  </a:lnTo>
                  <a:lnTo>
                    <a:pt x="3068" y="4795"/>
                  </a:lnTo>
                  <a:lnTo>
                    <a:pt x="3058" y="4800"/>
                  </a:lnTo>
                  <a:lnTo>
                    <a:pt x="3049" y="4806"/>
                  </a:lnTo>
                  <a:lnTo>
                    <a:pt x="3041" y="4812"/>
                  </a:lnTo>
                  <a:lnTo>
                    <a:pt x="3024" y="4825"/>
                  </a:lnTo>
                  <a:lnTo>
                    <a:pt x="3009" y="4841"/>
                  </a:lnTo>
                  <a:lnTo>
                    <a:pt x="2976" y="4875"/>
                  </a:lnTo>
                  <a:lnTo>
                    <a:pt x="2937" y="4912"/>
                  </a:lnTo>
                  <a:lnTo>
                    <a:pt x="2914" y="4931"/>
                  </a:lnTo>
                  <a:lnTo>
                    <a:pt x="2888" y="4949"/>
                  </a:lnTo>
                  <a:lnTo>
                    <a:pt x="2873" y="4958"/>
                  </a:lnTo>
                  <a:lnTo>
                    <a:pt x="2857" y="4967"/>
                  </a:lnTo>
                  <a:lnTo>
                    <a:pt x="2840" y="4976"/>
                  </a:lnTo>
                  <a:lnTo>
                    <a:pt x="2822" y="4984"/>
                  </a:lnTo>
                  <a:lnTo>
                    <a:pt x="2742" y="4959"/>
                  </a:lnTo>
                  <a:lnTo>
                    <a:pt x="2663" y="4932"/>
                  </a:lnTo>
                  <a:lnTo>
                    <a:pt x="2584" y="4904"/>
                  </a:lnTo>
                  <a:lnTo>
                    <a:pt x="2508" y="4876"/>
                  </a:lnTo>
                  <a:lnTo>
                    <a:pt x="2431" y="4846"/>
                  </a:lnTo>
                  <a:lnTo>
                    <a:pt x="2355" y="4818"/>
                  </a:lnTo>
                  <a:lnTo>
                    <a:pt x="2282" y="4788"/>
                  </a:lnTo>
                  <a:lnTo>
                    <a:pt x="2210" y="4757"/>
                  </a:lnTo>
                  <a:lnTo>
                    <a:pt x="2140" y="4729"/>
                  </a:lnTo>
                  <a:lnTo>
                    <a:pt x="2073" y="4699"/>
                  </a:lnTo>
                  <a:lnTo>
                    <a:pt x="2009" y="4671"/>
                  </a:lnTo>
                  <a:lnTo>
                    <a:pt x="1946" y="4642"/>
                  </a:lnTo>
                  <a:lnTo>
                    <a:pt x="1887" y="4615"/>
                  </a:lnTo>
                  <a:lnTo>
                    <a:pt x="1831" y="4590"/>
                  </a:lnTo>
                  <a:lnTo>
                    <a:pt x="1777" y="4564"/>
                  </a:lnTo>
                  <a:lnTo>
                    <a:pt x="1728" y="4541"/>
                  </a:lnTo>
                  <a:lnTo>
                    <a:pt x="1642" y="4499"/>
                  </a:lnTo>
                  <a:lnTo>
                    <a:pt x="1569" y="4461"/>
                  </a:lnTo>
                  <a:lnTo>
                    <a:pt x="1536" y="4445"/>
                  </a:lnTo>
                  <a:lnTo>
                    <a:pt x="1504" y="4431"/>
                  </a:lnTo>
                  <a:lnTo>
                    <a:pt x="1474" y="4416"/>
                  </a:lnTo>
                  <a:lnTo>
                    <a:pt x="1444" y="4403"/>
                  </a:lnTo>
                  <a:lnTo>
                    <a:pt x="1415" y="4392"/>
                  </a:lnTo>
                  <a:lnTo>
                    <a:pt x="1386" y="4381"/>
                  </a:lnTo>
                  <a:lnTo>
                    <a:pt x="1355" y="4373"/>
                  </a:lnTo>
                  <a:lnTo>
                    <a:pt x="1323" y="4364"/>
                  </a:lnTo>
                  <a:lnTo>
                    <a:pt x="1289" y="4356"/>
                  </a:lnTo>
                  <a:lnTo>
                    <a:pt x="1254" y="4351"/>
                  </a:lnTo>
                  <a:lnTo>
                    <a:pt x="1216" y="4344"/>
                  </a:lnTo>
                  <a:lnTo>
                    <a:pt x="1174" y="4340"/>
                  </a:lnTo>
                  <a:lnTo>
                    <a:pt x="1136" y="4334"/>
                  </a:lnTo>
                  <a:lnTo>
                    <a:pt x="1090" y="4324"/>
                  </a:lnTo>
                  <a:lnTo>
                    <a:pt x="1034" y="4312"/>
                  </a:lnTo>
                  <a:lnTo>
                    <a:pt x="966" y="4298"/>
                  </a:lnTo>
                  <a:lnTo>
                    <a:pt x="887" y="4283"/>
                  </a:lnTo>
                  <a:lnTo>
                    <a:pt x="795" y="4265"/>
                  </a:lnTo>
                  <a:lnTo>
                    <a:pt x="743" y="4256"/>
                  </a:lnTo>
                  <a:lnTo>
                    <a:pt x="687" y="4249"/>
                  </a:lnTo>
                  <a:lnTo>
                    <a:pt x="628" y="4240"/>
                  </a:lnTo>
                  <a:lnTo>
                    <a:pt x="566" y="4231"/>
                  </a:lnTo>
                  <a:lnTo>
                    <a:pt x="543" y="4228"/>
                  </a:lnTo>
                  <a:lnTo>
                    <a:pt x="521" y="4225"/>
                  </a:lnTo>
                  <a:lnTo>
                    <a:pt x="499" y="4219"/>
                  </a:lnTo>
                  <a:lnTo>
                    <a:pt x="478" y="4215"/>
                  </a:lnTo>
                  <a:lnTo>
                    <a:pt x="457" y="4208"/>
                  </a:lnTo>
                  <a:lnTo>
                    <a:pt x="436" y="4203"/>
                  </a:lnTo>
                  <a:lnTo>
                    <a:pt x="417" y="4195"/>
                  </a:lnTo>
                  <a:lnTo>
                    <a:pt x="398" y="4188"/>
                  </a:lnTo>
                  <a:lnTo>
                    <a:pt x="360" y="4173"/>
                  </a:lnTo>
                  <a:lnTo>
                    <a:pt x="323" y="4157"/>
                  </a:lnTo>
                  <a:lnTo>
                    <a:pt x="288" y="4140"/>
                  </a:lnTo>
                  <a:lnTo>
                    <a:pt x="254" y="4124"/>
                  </a:lnTo>
                  <a:lnTo>
                    <a:pt x="221" y="4107"/>
                  </a:lnTo>
                  <a:lnTo>
                    <a:pt x="190" y="4092"/>
                  </a:lnTo>
                  <a:lnTo>
                    <a:pt x="158" y="4079"/>
                  </a:lnTo>
                  <a:lnTo>
                    <a:pt x="126" y="4066"/>
                  </a:lnTo>
                  <a:lnTo>
                    <a:pt x="111" y="4061"/>
                  </a:lnTo>
                  <a:lnTo>
                    <a:pt x="94" y="4056"/>
                  </a:lnTo>
                  <a:lnTo>
                    <a:pt x="79" y="4052"/>
                  </a:lnTo>
                  <a:lnTo>
                    <a:pt x="64" y="4048"/>
                  </a:lnTo>
                  <a:lnTo>
                    <a:pt x="48" y="4046"/>
                  </a:lnTo>
                  <a:lnTo>
                    <a:pt x="32" y="4044"/>
                  </a:lnTo>
                  <a:lnTo>
                    <a:pt x="16" y="4044"/>
                  </a:lnTo>
                  <a:lnTo>
                    <a:pt x="0" y="4044"/>
                  </a:lnTo>
                  <a:lnTo>
                    <a:pt x="1" y="4026"/>
                  </a:lnTo>
                  <a:lnTo>
                    <a:pt x="3" y="4011"/>
                  </a:lnTo>
                  <a:lnTo>
                    <a:pt x="6" y="3997"/>
                  </a:lnTo>
                  <a:lnTo>
                    <a:pt x="12" y="3983"/>
                  </a:lnTo>
                  <a:lnTo>
                    <a:pt x="17" y="3970"/>
                  </a:lnTo>
                  <a:lnTo>
                    <a:pt x="25" y="3959"/>
                  </a:lnTo>
                  <a:lnTo>
                    <a:pt x="33" y="3947"/>
                  </a:lnTo>
                  <a:lnTo>
                    <a:pt x="42" y="3937"/>
                  </a:lnTo>
                  <a:lnTo>
                    <a:pt x="50" y="3927"/>
                  </a:lnTo>
                  <a:lnTo>
                    <a:pt x="61" y="3919"/>
                  </a:lnTo>
                  <a:lnTo>
                    <a:pt x="71" y="3910"/>
                  </a:lnTo>
                  <a:lnTo>
                    <a:pt x="83" y="3902"/>
                  </a:lnTo>
                  <a:lnTo>
                    <a:pt x="106" y="3887"/>
                  </a:lnTo>
                  <a:lnTo>
                    <a:pt x="129" y="3874"/>
                  </a:lnTo>
                  <a:lnTo>
                    <a:pt x="152" y="3861"/>
                  </a:lnTo>
                  <a:lnTo>
                    <a:pt x="174" y="3847"/>
                  </a:lnTo>
                  <a:lnTo>
                    <a:pt x="184" y="3841"/>
                  </a:lnTo>
                  <a:lnTo>
                    <a:pt x="194" y="3834"/>
                  </a:lnTo>
                  <a:lnTo>
                    <a:pt x="203" y="3828"/>
                  </a:lnTo>
                  <a:lnTo>
                    <a:pt x="212" y="3821"/>
                  </a:lnTo>
                  <a:lnTo>
                    <a:pt x="218" y="3813"/>
                  </a:lnTo>
                  <a:lnTo>
                    <a:pt x="225" y="3806"/>
                  </a:lnTo>
                  <a:lnTo>
                    <a:pt x="230" y="3797"/>
                  </a:lnTo>
                  <a:lnTo>
                    <a:pt x="233" y="3788"/>
                  </a:lnTo>
                  <a:lnTo>
                    <a:pt x="237" y="3778"/>
                  </a:lnTo>
                  <a:lnTo>
                    <a:pt x="238" y="3768"/>
                  </a:lnTo>
                  <a:lnTo>
                    <a:pt x="237" y="3759"/>
                  </a:lnTo>
                  <a:lnTo>
                    <a:pt x="235" y="3747"/>
                  </a:lnTo>
                  <a:lnTo>
                    <a:pt x="232" y="3744"/>
                  </a:lnTo>
                  <a:lnTo>
                    <a:pt x="231" y="3740"/>
                  </a:lnTo>
                  <a:lnTo>
                    <a:pt x="229" y="3734"/>
                  </a:lnTo>
                  <a:lnTo>
                    <a:pt x="228" y="3728"/>
                  </a:lnTo>
                  <a:lnTo>
                    <a:pt x="226" y="3713"/>
                  </a:lnTo>
                  <a:lnTo>
                    <a:pt x="225" y="3694"/>
                  </a:lnTo>
                  <a:lnTo>
                    <a:pt x="225" y="3656"/>
                  </a:lnTo>
                  <a:lnTo>
                    <a:pt x="225" y="3623"/>
                  </a:lnTo>
                  <a:lnTo>
                    <a:pt x="226" y="3608"/>
                  </a:lnTo>
                  <a:lnTo>
                    <a:pt x="228" y="3595"/>
                  </a:lnTo>
                  <a:lnTo>
                    <a:pt x="232" y="3583"/>
                  </a:lnTo>
                  <a:lnTo>
                    <a:pt x="238" y="3573"/>
                  </a:lnTo>
                  <a:lnTo>
                    <a:pt x="244" y="3563"/>
                  </a:lnTo>
                  <a:lnTo>
                    <a:pt x="252" y="3555"/>
                  </a:lnTo>
                  <a:lnTo>
                    <a:pt x="260" y="3547"/>
                  </a:lnTo>
                  <a:lnTo>
                    <a:pt x="267" y="3538"/>
                  </a:lnTo>
                  <a:lnTo>
                    <a:pt x="275" y="3531"/>
                  </a:lnTo>
                  <a:lnTo>
                    <a:pt x="283" y="3522"/>
                  </a:lnTo>
                  <a:lnTo>
                    <a:pt x="290" y="3514"/>
                  </a:lnTo>
                  <a:lnTo>
                    <a:pt x="297" y="3504"/>
                  </a:lnTo>
                  <a:lnTo>
                    <a:pt x="301" y="3494"/>
                  </a:lnTo>
                  <a:lnTo>
                    <a:pt x="306" y="3483"/>
                  </a:lnTo>
                  <a:lnTo>
                    <a:pt x="309" y="3471"/>
                  </a:lnTo>
                  <a:lnTo>
                    <a:pt x="310" y="3458"/>
                  </a:lnTo>
                  <a:lnTo>
                    <a:pt x="309" y="3432"/>
                  </a:lnTo>
                  <a:lnTo>
                    <a:pt x="306" y="3409"/>
                  </a:lnTo>
                  <a:lnTo>
                    <a:pt x="304" y="3388"/>
                  </a:lnTo>
                  <a:lnTo>
                    <a:pt x="301" y="3366"/>
                  </a:lnTo>
                  <a:lnTo>
                    <a:pt x="301" y="3355"/>
                  </a:lnTo>
                  <a:lnTo>
                    <a:pt x="301" y="3344"/>
                  </a:lnTo>
                  <a:lnTo>
                    <a:pt x="301" y="3332"/>
                  </a:lnTo>
                  <a:lnTo>
                    <a:pt x="304" y="3319"/>
                  </a:lnTo>
                  <a:lnTo>
                    <a:pt x="306" y="3306"/>
                  </a:lnTo>
                  <a:lnTo>
                    <a:pt x="309" y="3292"/>
                  </a:lnTo>
                  <a:lnTo>
                    <a:pt x="315" y="3276"/>
                  </a:lnTo>
                  <a:lnTo>
                    <a:pt x="320" y="3260"/>
                  </a:lnTo>
                  <a:lnTo>
                    <a:pt x="327" y="3244"/>
                  </a:lnTo>
                  <a:lnTo>
                    <a:pt x="334" y="3232"/>
                  </a:lnTo>
                  <a:lnTo>
                    <a:pt x="343" y="3221"/>
                  </a:lnTo>
                  <a:lnTo>
                    <a:pt x="353" y="3212"/>
                  </a:lnTo>
                  <a:lnTo>
                    <a:pt x="364" y="3204"/>
                  </a:lnTo>
                  <a:lnTo>
                    <a:pt x="375" y="3197"/>
                  </a:lnTo>
                  <a:lnTo>
                    <a:pt x="387" y="3192"/>
                  </a:lnTo>
                  <a:lnTo>
                    <a:pt x="399" y="3187"/>
                  </a:lnTo>
                  <a:lnTo>
                    <a:pt x="423" y="3178"/>
                  </a:lnTo>
                  <a:lnTo>
                    <a:pt x="446" y="3168"/>
                  </a:lnTo>
                  <a:lnTo>
                    <a:pt x="457" y="3162"/>
                  </a:lnTo>
                  <a:lnTo>
                    <a:pt x="468" y="3156"/>
                  </a:lnTo>
                  <a:lnTo>
                    <a:pt x="477" y="3148"/>
                  </a:lnTo>
                  <a:lnTo>
                    <a:pt x="486" y="3138"/>
                  </a:lnTo>
                  <a:lnTo>
                    <a:pt x="496" y="3125"/>
                  </a:lnTo>
                  <a:lnTo>
                    <a:pt x="508" y="3112"/>
                  </a:lnTo>
                  <a:lnTo>
                    <a:pt x="520" y="3100"/>
                  </a:lnTo>
                  <a:lnTo>
                    <a:pt x="533" y="3087"/>
                  </a:lnTo>
                  <a:lnTo>
                    <a:pt x="546" y="3074"/>
                  </a:lnTo>
                  <a:lnTo>
                    <a:pt x="560" y="3062"/>
                  </a:lnTo>
                  <a:lnTo>
                    <a:pt x="574" y="3050"/>
                  </a:lnTo>
                  <a:lnTo>
                    <a:pt x="590" y="3039"/>
                  </a:lnTo>
                  <a:lnTo>
                    <a:pt x="622" y="3016"/>
                  </a:lnTo>
                  <a:lnTo>
                    <a:pt x="656" y="2996"/>
                  </a:lnTo>
                  <a:lnTo>
                    <a:pt x="692" y="2976"/>
                  </a:lnTo>
                  <a:lnTo>
                    <a:pt x="729" y="2957"/>
                  </a:lnTo>
                  <a:lnTo>
                    <a:pt x="767" y="2940"/>
                  </a:lnTo>
                  <a:lnTo>
                    <a:pt x="807" y="2925"/>
                  </a:lnTo>
                  <a:lnTo>
                    <a:pt x="848" y="2912"/>
                  </a:lnTo>
                  <a:lnTo>
                    <a:pt x="889" y="2901"/>
                  </a:lnTo>
                  <a:lnTo>
                    <a:pt x="910" y="2896"/>
                  </a:lnTo>
                  <a:lnTo>
                    <a:pt x="931" y="2892"/>
                  </a:lnTo>
                  <a:lnTo>
                    <a:pt x="953" y="2888"/>
                  </a:lnTo>
                  <a:lnTo>
                    <a:pt x="974" y="2886"/>
                  </a:lnTo>
                  <a:lnTo>
                    <a:pt x="994" y="2884"/>
                  </a:lnTo>
                  <a:lnTo>
                    <a:pt x="1015" y="2882"/>
                  </a:lnTo>
                  <a:lnTo>
                    <a:pt x="1037" y="2880"/>
                  </a:lnTo>
                  <a:lnTo>
                    <a:pt x="1058" y="2880"/>
                  </a:lnTo>
                  <a:lnTo>
                    <a:pt x="1065" y="2880"/>
                  </a:lnTo>
                  <a:lnTo>
                    <a:pt x="1070" y="2879"/>
                  </a:lnTo>
                  <a:lnTo>
                    <a:pt x="1076" y="2879"/>
                  </a:lnTo>
                  <a:lnTo>
                    <a:pt x="1080" y="2877"/>
                  </a:lnTo>
                  <a:lnTo>
                    <a:pt x="1089" y="2873"/>
                  </a:lnTo>
                  <a:lnTo>
                    <a:pt x="1096" y="2866"/>
                  </a:lnTo>
                  <a:lnTo>
                    <a:pt x="1108" y="2850"/>
                  </a:lnTo>
                  <a:lnTo>
                    <a:pt x="1119" y="2830"/>
                  </a:lnTo>
                  <a:lnTo>
                    <a:pt x="1126" y="2820"/>
                  </a:lnTo>
                  <a:lnTo>
                    <a:pt x="1135" y="2810"/>
                  </a:lnTo>
                  <a:lnTo>
                    <a:pt x="1144" y="2801"/>
                  </a:lnTo>
                  <a:lnTo>
                    <a:pt x="1155" y="2793"/>
                  </a:lnTo>
                  <a:lnTo>
                    <a:pt x="1161" y="2789"/>
                  </a:lnTo>
                  <a:lnTo>
                    <a:pt x="1169" y="2785"/>
                  </a:lnTo>
                  <a:lnTo>
                    <a:pt x="1176" y="2783"/>
                  </a:lnTo>
                  <a:lnTo>
                    <a:pt x="1185" y="2780"/>
                  </a:lnTo>
                  <a:lnTo>
                    <a:pt x="1195" y="2777"/>
                  </a:lnTo>
                  <a:lnTo>
                    <a:pt x="1205" y="2776"/>
                  </a:lnTo>
                  <a:lnTo>
                    <a:pt x="1216" y="2775"/>
                  </a:lnTo>
                  <a:lnTo>
                    <a:pt x="1228" y="2774"/>
                  </a:lnTo>
                  <a:lnTo>
                    <a:pt x="1244" y="2773"/>
                  </a:lnTo>
                  <a:lnTo>
                    <a:pt x="1259" y="2773"/>
                  </a:lnTo>
                  <a:lnTo>
                    <a:pt x="1274" y="2773"/>
                  </a:lnTo>
                  <a:lnTo>
                    <a:pt x="1287" y="2774"/>
                  </a:lnTo>
                  <a:lnTo>
                    <a:pt x="1300" y="2776"/>
                  </a:lnTo>
                  <a:lnTo>
                    <a:pt x="1312" y="2780"/>
                  </a:lnTo>
                  <a:lnTo>
                    <a:pt x="1323" y="2783"/>
                  </a:lnTo>
                  <a:lnTo>
                    <a:pt x="1334" y="2787"/>
                  </a:lnTo>
                  <a:lnTo>
                    <a:pt x="1354" y="2797"/>
                  </a:lnTo>
                  <a:lnTo>
                    <a:pt x="1372" y="2807"/>
                  </a:lnTo>
                  <a:lnTo>
                    <a:pt x="1387" y="2819"/>
                  </a:lnTo>
                  <a:lnTo>
                    <a:pt x="1400" y="2830"/>
                  </a:lnTo>
                  <a:lnTo>
                    <a:pt x="1412" y="2841"/>
                  </a:lnTo>
                  <a:lnTo>
                    <a:pt x="1423" y="2850"/>
                  </a:lnTo>
                  <a:lnTo>
                    <a:pt x="1433" y="2857"/>
                  </a:lnTo>
                  <a:lnTo>
                    <a:pt x="1442" y="2863"/>
                  </a:lnTo>
                  <a:lnTo>
                    <a:pt x="1446" y="2864"/>
                  </a:lnTo>
                  <a:lnTo>
                    <a:pt x="1451" y="2865"/>
                  </a:lnTo>
                  <a:lnTo>
                    <a:pt x="1455" y="2865"/>
                  </a:lnTo>
                  <a:lnTo>
                    <a:pt x="1459" y="2863"/>
                  </a:lnTo>
                  <a:lnTo>
                    <a:pt x="1463" y="2861"/>
                  </a:lnTo>
                  <a:lnTo>
                    <a:pt x="1467" y="2857"/>
                  </a:lnTo>
                  <a:lnTo>
                    <a:pt x="1471" y="2853"/>
                  </a:lnTo>
                  <a:lnTo>
                    <a:pt x="1476" y="2846"/>
                  </a:lnTo>
                  <a:lnTo>
                    <a:pt x="1488" y="2794"/>
                  </a:lnTo>
                  <a:lnTo>
                    <a:pt x="1501" y="2725"/>
                  </a:lnTo>
                  <a:lnTo>
                    <a:pt x="1516" y="2644"/>
                  </a:lnTo>
                  <a:lnTo>
                    <a:pt x="1534" y="2552"/>
                  </a:lnTo>
                  <a:lnTo>
                    <a:pt x="1551" y="2452"/>
                  </a:lnTo>
                  <a:lnTo>
                    <a:pt x="1569" y="2346"/>
                  </a:lnTo>
                  <a:lnTo>
                    <a:pt x="1588" y="2238"/>
                  </a:lnTo>
                  <a:lnTo>
                    <a:pt x="1605" y="2130"/>
                  </a:lnTo>
                  <a:lnTo>
                    <a:pt x="1623" y="2025"/>
                  </a:lnTo>
                  <a:lnTo>
                    <a:pt x="1639" y="1927"/>
                  </a:lnTo>
                  <a:lnTo>
                    <a:pt x="1653" y="1834"/>
                  </a:lnTo>
                  <a:lnTo>
                    <a:pt x="1667" y="1754"/>
                  </a:lnTo>
                  <a:lnTo>
                    <a:pt x="1678" y="1686"/>
                  </a:lnTo>
                  <a:lnTo>
                    <a:pt x="1685" y="1635"/>
                  </a:lnTo>
                  <a:lnTo>
                    <a:pt x="1691" y="1602"/>
                  </a:lnTo>
                  <a:lnTo>
                    <a:pt x="1692" y="1591"/>
                  </a:lnTo>
                  <a:lnTo>
                    <a:pt x="1693" y="1577"/>
                  </a:lnTo>
                  <a:lnTo>
                    <a:pt x="1694" y="1565"/>
                  </a:lnTo>
                  <a:lnTo>
                    <a:pt x="1694" y="1553"/>
                  </a:lnTo>
                  <a:lnTo>
                    <a:pt x="1693" y="1541"/>
                  </a:lnTo>
                  <a:lnTo>
                    <a:pt x="1692" y="1531"/>
                  </a:lnTo>
                  <a:lnTo>
                    <a:pt x="1690" y="1521"/>
                  </a:lnTo>
                  <a:lnTo>
                    <a:pt x="1687" y="1512"/>
                  </a:lnTo>
                  <a:lnTo>
                    <a:pt x="1684" y="1503"/>
                  </a:lnTo>
                  <a:lnTo>
                    <a:pt x="1678" y="1487"/>
                  </a:lnTo>
                  <a:lnTo>
                    <a:pt x="1670" y="1474"/>
                  </a:lnTo>
                  <a:lnTo>
                    <a:pt x="1661" y="1461"/>
                  </a:lnTo>
                  <a:lnTo>
                    <a:pt x="1651" y="1450"/>
                  </a:lnTo>
                  <a:lnTo>
                    <a:pt x="1633" y="1430"/>
                  </a:lnTo>
                  <a:lnTo>
                    <a:pt x="1616" y="1410"/>
                  </a:lnTo>
                  <a:lnTo>
                    <a:pt x="1610" y="1399"/>
                  </a:lnTo>
                  <a:lnTo>
                    <a:pt x="1604" y="1388"/>
                  </a:lnTo>
                  <a:lnTo>
                    <a:pt x="1602" y="1382"/>
                  </a:lnTo>
                  <a:lnTo>
                    <a:pt x="1601" y="1375"/>
                  </a:lnTo>
                  <a:lnTo>
                    <a:pt x="1600" y="1369"/>
                  </a:lnTo>
                  <a:lnTo>
                    <a:pt x="1600" y="1361"/>
                  </a:lnTo>
                  <a:lnTo>
                    <a:pt x="1602" y="1355"/>
                  </a:lnTo>
                  <a:lnTo>
                    <a:pt x="1608" y="1349"/>
                  </a:lnTo>
                  <a:lnTo>
                    <a:pt x="1612" y="1342"/>
                  </a:lnTo>
                  <a:lnTo>
                    <a:pt x="1615" y="1335"/>
                  </a:lnTo>
                  <a:lnTo>
                    <a:pt x="1617" y="1325"/>
                  </a:lnTo>
                  <a:lnTo>
                    <a:pt x="1617" y="1313"/>
                  </a:lnTo>
                  <a:lnTo>
                    <a:pt x="1617" y="1306"/>
                  </a:lnTo>
                  <a:lnTo>
                    <a:pt x="1616" y="1301"/>
                  </a:lnTo>
                  <a:lnTo>
                    <a:pt x="1614" y="1295"/>
                  </a:lnTo>
                  <a:lnTo>
                    <a:pt x="1611" y="1290"/>
                  </a:lnTo>
                  <a:lnTo>
                    <a:pt x="1603" y="1278"/>
                  </a:lnTo>
                  <a:lnTo>
                    <a:pt x="1592" y="1265"/>
                  </a:lnTo>
                  <a:lnTo>
                    <a:pt x="1580" y="1253"/>
                  </a:lnTo>
                  <a:lnTo>
                    <a:pt x="1566" y="1240"/>
                  </a:lnTo>
                  <a:lnTo>
                    <a:pt x="1550" y="1228"/>
                  </a:lnTo>
                  <a:lnTo>
                    <a:pt x="1534" y="1216"/>
                  </a:lnTo>
                  <a:lnTo>
                    <a:pt x="1501" y="1193"/>
                  </a:lnTo>
                  <a:lnTo>
                    <a:pt x="1468" y="1171"/>
                  </a:lnTo>
                  <a:lnTo>
                    <a:pt x="1454" y="1161"/>
                  </a:lnTo>
                  <a:lnTo>
                    <a:pt x="1441" y="1151"/>
                  </a:lnTo>
                  <a:lnTo>
                    <a:pt x="1430" y="1143"/>
                  </a:lnTo>
                  <a:lnTo>
                    <a:pt x="1421" y="1134"/>
                  </a:lnTo>
                  <a:lnTo>
                    <a:pt x="1420" y="1130"/>
                  </a:lnTo>
                  <a:lnTo>
                    <a:pt x="1418" y="1119"/>
                  </a:lnTo>
                  <a:lnTo>
                    <a:pt x="1417" y="1104"/>
                  </a:lnTo>
                  <a:lnTo>
                    <a:pt x="1414" y="1085"/>
                  </a:lnTo>
                  <a:lnTo>
                    <a:pt x="1412" y="1039"/>
                  </a:lnTo>
                  <a:lnTo>
                    <a:pt x="1411" y="985"/>
                  </a:lnTo>
                  <a:lnTo>
                    <a:pt x="1411" y="931"/>
                  </a:lnTo>
                  <a:lnTo>
                    <a:pt x="1411" y="884"/>
                  </a:lnTo>
                  <a:lnTo>
                    <a:pt x="1412" y="864"/>
                  </a:lnTo>
                  <a:lnTo>
                    <a:pt x="1413" y="848"/>
                  </a:lnTo>
                  <a:lnTo>
                    <a:pt x="1414" y="836"/>
                  </a:lnTo>
                  <a:lnTo>
                    <a:pt x="1417" y="830"/>
                  </a:lnTo>
                  <a:lnTo>
                    <a:pt x="1435" y="828"/>
                  </a:lnTo>
                  <a:lnTo>
                    <a:pt x="1459" y="829"/>
                  </a:lnTo>
                  <a:lnTo>
                    <a:pt x="1471" y="828"/>
                  </a:lnTo>
                  <a:lnTo>
                    <a:pt x="1483" y="825"/>
                  </a:lnTo>
                  <a:lnTo>
                    <a:pt x="1489" y="823"/>
                  </a:lnTo>
                  <a:lnTo>
                    <a:pt x="1493" y="820"/>
                  </a:lnTo>
                  <a:lnTo>
                    <a:pt x="1498" y="816"/>
                  </a:lnTo>
                  <a:lnTo>
                    <a:pt x="1501" y="812"/>
                  </a:lnTo>
                  <a:lnTo>
                    <a:pt x="1516" y="802"/>
                  </a:lnTo>
                  <a:lnTo>
                    <a:pt x="1532" y="790"/>
                  </a:lnTo>
                  <a:lnTo>
                    <a:pt x="1540" y="784"/>
                  </a:lnTo>
                  <a:lnTo>
                    <a:pt x="1549" y="781"/>
                  </a:lnTo>
                  <a:lnTo>
                    <a:pt x="1555" y="780"/>
                  </a:lnTo>
                  <a:lnTo>
                    <a:pt x="1559" y="780"/>
                  </a:lnTo>
                  <a:lnTo>
                    <a:pt x="1564" y="780"/>
                  </a:lnTo>
                  <a:lnTo>
                    <a:pt x="1569" y="781"/>
                  </a:lnTo>
                  <a:lnTo>
                    <a:pt x="1577" y="783"/>
                  </a:lnTo>
                  <a:lnTo>
                    <a:pt x="1583" y="783"/>
                  </a:lnTo>
                  <a:lnTo>
                    <a:pt x="1591" y="783"/>
                  </a:lnTo>
                  <a:lnTo>
                    <a:pt x="1598" y="782"/>
                  </a:lnTo>
                  <a:lnTo>
                    <a:pt x="1604" y="780"/>
                  </a:lnTo>
                  <a:lnTo>
                    <a:pt x="1611" y="776"/>
                  </a:lnTo>
                  <a:lnTo>
                    <a:pt x="1617" y="773"/>
                  </a:lnTo>
                  <a:lnTo>
                    <a:pt x="1623" y="770"/>
                  </a:lnTo>
                  <a:lnTo>
                    <a:pt x="1641" y="756"/>
                  </a:lnTo>
                  <a:lnTo>
                    <a:pt x="1653" y="747"/>
                  </a:lnTo>
                  <a:lnTo>
                    <a:pt x="1660" y="748"/>
                  </a:lnTo>
                  <a:lnTo>
                    <a:pt x="1664" y="750"/>
                  </a:lnTo>
                  <a:lnTo>
                    <a:pt x="1668" y="751"/>
                  </a:lnTo>
                  <a:lnTo>
                    <a:pt x="1671" y="753"/>
                  </a:lnTo>
                  <a:lnTo>
                    <a:pt x="1674" y="758"/>
                  </a:lnTo>
                  <a:lnTo>
                    <a:pt x="1675" y="763"/>
                  </a:lnTo>
                  <a:lnTo>
                    <a:pt x="1678" y="770"/>
                  </a:lnTo>
                  <a:lnTo>
                    <a:pt x="1680" y="778"/>
                  </a:lnTo>
                  <a:lnTo>
                    <a:pt x="1681" y="781"/>
                  </a:lnTo>
                  <a:lnTo>
                    <a:pt x="1684" y="785"/>
                  </a:lnTo>
                  <a:lnTo>
                    <a:pt x="1687" y="790"/>
                  </a:lnTo>
                  <a:lnTo>
                    <a:pt x="1692" y="794"/>
                  </a:lnTo>
                  <a:lnTo>
                    <a:pt x="1699" y="801"/>
                  </a:lnTo>
                  <a:lnTo>
                    <a:pt x="1706" y="806"/>
                  </a:lnTo>
                  <a:lnTo>
                    <a:pt x="1714" y="810"/>
                  </a:lnTo>
                  <a:lnTo>
                    <a:pt x="1720" y="813"/>
                  </a:lnTo>
                  <a:lnTo>
                    <a:pt x="1728" y="814"/>
                  </a:lnTo>
                  <a:lnTo>
                    <a:pt x="1735" y="813"/>
                  </a:lnTo>
                  <a:lnTo>
                    <a:pt x="1741" y="812"/>
                  </a:lnTo>
                  <a:lnTo>
                    <a:pt x="1747" y="810"/>
                  </a:lnTo>
                  <a:lnTo>
                    <a:pt x="1759" y="805"/>
                  </a:lnTo>
                  <a:lnTo>
                    <a:pt x="1767" y="799"/>
                  </a:lnTo>
                  <a:lnTo>
                    <a:pt x="1773" y="795"/>
                  </a:lnTo>
                  <a:lnTo>
                    <a:pt x="1775" y="794"/>
                  </a:lnTo>
                  <a:lnTo>
                    <a:pt x="1778" y="785"/>
                  </a:lnTo>
                  <a:lnTo>
                    <a:pt x="1782" y="774"/>
                  </a:lnTo>
                  <a:lnTo>
                    <a:pt x="1784" y="762"/>
                  </a:lnTo>
                  <a:lnTo>
                    <a:pt x="1785" y="749"/>
                  </a:lnTo>
                  <a:lnTo>
                    <a:pt x="1785" y="735"/>
                  </a:lnTo>
                  <a:lnTo>
                    <a:pt x="1785" y="721"/>
                  </a:lnTo>
                  <a:lnTo>
                    <a:pt x="1783" y="706"/>
                  </a:lnTo>
                  <a:lnTo>
                    <a:pt x="1780" y="691"/>
                  </a:lnTo>
                  <a:lnTo>
                    <a:pt x="1775" y="678"/>
                  </a:lnTo>
                  <a:lnTo>
                    <a:pt x="1770" y="665"/>
                  </a:lnTo>
                  <a:lnTo>
                    <a:pt x="1765" y="658"/>
                  </a:lnTo>
                  <a:lnTo>
                    <a:pt x="1762" y="653"/>
                  </a:lnTo>
                  <a:lnTo>
                    <a:pt x="1758" y="647"/>
                  </a:lnTo>
                  <a:lnTo>
                    <a:pt x="1753" y="643"/>
                  </a:lnTo>
                  <a:lnTo>
                    <a:pt x="1748" y="637"/>
                  </a:lnTo>
                  <a:lnTo>
                    <a:pt x="1742" y="634"/>
                  </a:lnTo>
                  <a:lnTo>
                    <a:pt x="1736" y="631"/>
                  </a:lnTo>
                  <a:lnTo>
                    <a:pt x="1729" y="627"/>
                  </a:lnTo>
                  <a:lnTo>
                    <a:pt x="1721" y="625"/>
                  </a:lnTo>
                  <a:lnTo>
                    <a:pt x="1715" y="624"/>
                  </a:lnTo>
                  <a:lnTo>
                    <a:pt x="1706" y="623"/>
                  </a:lnTo>
                  <a:lnTo>
                    <a:pt x="1697" y="624"/>
                  </a:lnTo>
                  <a:lnTo>
                    <a:pt x="1674" y="624"/>
                  </a:lnTo>
                  <a:lnTo>
                    <a:pt x="1651" y="624"/>
                  </a:lnTo>
                  <a:lnTo>
                    <a:pt x="1627" y="623"/>
                  </a:lnTo>
                  <a:lnTo>
                    <a:pt x="1602" y="622"/>
                  </a:lnTo>
                  <a:lnTo>
                    <a:pt x="1576" y="621"/>
                  </a:lnTo>
                  <a:lnTo>
                    <a:pt x="1550" y="620"/>
                  </a:lnTo>
                  <a:lnTo>
                    <a:pt x="1523" y="619"/>
                  </a:lnTo>
                  <a:lnTo>
                    <a:pt x="1497" y="619"/>
                  </a:lnTo>
                  <a:lnTo>
                    <a:pt x="1496" y="616"/>
                  </a:lnTo>
                  <a:lnTo>
                    <a:pt x="1494" y="609"/>
                  </a:lnTo>
                  <a:lnTo>
                    <a:pt x="1493" y="598"/>
                  </a:lnTo>
                  <a:lnTo>
                    <a:pt x="1493" y="584"/>
                  </a:lnTo>
                  <a:lnTo>
                    <a:pt x="1493" y="547"/>
                  </a:lnTo>
                  <a:lnTo>
                    <a:pt x="1493" y="505"/>
                  </a:lnTo>
                  <a:lnTo>
                    <a:pt x="1494" y="459"/>
                  </a:lnTo>
                  <a:lnTo>
                    <a:pt x="1496" y="416"/>
                  </a:lnTo>
                  <a:lnTo>
                    <a:pt x="1496" y="380"/>
                  </a:lnTo>
                  <a:lnTo>
                    <a:pt x="1497" y="355"/>
                  </a:lnTo>
                  <a:lnTo>
                    <a:pt x="1498" y="353"/>
                  </a:lnTo>
                  <a:lnTo>
                    <a:pt x="1501" y="350"/>
                  </a:lnTo>
                  <a:lnTo>
                    <a:pt x="1507" y="348"/>
                  </a:lnTo>
                  <a:lnTo>
                    <a:pt x="1514" y="343"/>
                  </a:lnTo>
                  <a:lnTo>
                    <a:pt x="1524" y="340"/>
                  </a:lnTo>
                  <a:lnTo>
                    <a:pt x="1536" y="337"/>
                  </a:lnTo>
                  <a:lnTo>
                    <a:pt x="1550" y="334"/>
                  </a:lnTo>
                  <a:lnTo>
                    <a:pt x="1566" y="331"/>
                  </a:lnTo>
                  <a:lnTo>
                    <a:pt x="1582" y="329"/>
                  </a:lnTo>
                  <a:lnTo>
                    <a:pt x="1601" y="327"/>
                  </a:lnTo>
                  <a:lnTo>
                    <a:pt x="1621" y="327"/>
                  </a:lnTo>
                  <a:lnTo>
                    <a:pt x="1642" y="327"/>
                  </a:lnTo>
                  <a:lnTo>
                    <a:pt x="1664" y="328"/>
                  </a:lnTo>
                  <a:lnTo>
                    <a:pt x="1689" y="330"/>
                  </a:lnTo>
                  <a:lnTo>
                    <a:pt x="1713" y="335"/>
                  </a:lnTo>
                  <a:lnTo>
                    <a:pt x="1739" y="340"/>
                  </a:lnTo>
                  <a:lnTo>
                    <a:pt x="1751" y="342"/>
                  </a:lnTo>
                  <a:lnTo>
                    <a:pt x="1766" y="343"/>
                  </a:lnTo>
                  <a:lnTo>
                    <a:pt x="1785" y="345"/>
                  </a:lnTo>
                  <a:lnTo>
                    <a:pt x="1806" y="345"/>
                  </a:lnTo>
                  <a:lnTo>
                    <a:pt x="1855" y="342"/>
                  </a:lnTo>
                  <a:lnTo>
                    <a:pt x="1910" y="339"/>
                  </a:lnTo>
                  <a:lnTo>
                    <a:pt x="1968" y="336"/>
                  </a:lnTo>
                  <a:lnTo>
                    <a:pt x="2027" y="331"/>
                  </a:lnTo>
                  <a:lnTo>
                    <a:pt x="2083" y="328"/>
                  </a:lnTo>
                  <a:lnTo>
                    <a:pt x="2134" y="327"/>
                  </a:lnTo>
                  <a:lnTo>
                    <a:pt x="2140" y="326"/>
                  </a:lnTo>
                  <a:lnTo>
                    <a:pt x="2146" y="325"/>
                  </a:lnTo>
                  <a:lnTo>
                    <a:pt x="2150" y="321"/>
                  </a:lnTo>
                  <a:lnTo>
                    <a:pt x="2152" y="318"/>
                  </a:lnTo>
                  <a:lnTo>
                    <a:pt x="2152" y="314"/>
                  </a:lnTo>
                  <a:lnTo>
                    <a:pt x="2152" y="308"/>
                  </a:lnTo>
                  <a:lnTo>
                    <a:pt x="2151" y="303"/>
                  </a:lnTo>
                  <a:lnTo>
                    <a:pt x="2150" y="296"/>
                  </a:lnTo>
                  <a:lnTo>
                    <a:pt x="2139" y="272"/>
                  </a:lnTo>
                  <a:lnTo>
                    <a:pt x="2134" y="255"/>
                  </a:lnTo>
                  <a:lnTo>
                    <a:pt x="2134" y="250"/>
                  </a:lnTo>
                  <a:lnTo>
                    <a:pt x="2135" y="244"/>
                  </a:lnTo>
                  <a:lnTo>
                    <a:pt x="2137" y="238"/>
                  </a:lnTo>
                  <a:lnTo>
                    <a:pt x="2140" y="234"/>
                  </a:lnTo>
                  <a:lnTo>
                    <a:pt x="2145" y="228"/>
                  </a:lnTo>
                  <a:lnTo>
                    <a:pt x="2149" y="225"/>
                  </a:lnTo>
                  <a:lnTo>
                    <a:pt x="2153" y="222"/>
                  </a:lnTo>
                  <a:lnTo>
                    <a:pt x="2159" y="222"/>
                  </a:lnTo>
                  <a:lnTo>
                    <a:pt x="2168" y="221"/>
                  </a:lnTo>
                  <a:lnTo>
                    <a:pt x="2175" y="221"/>
                  </a:lnTo>
                  <a:lnTo>
                    <a:pt x="2182" y="222"/>
                  </a:lnTo>
                  <a:lnTo>
                    <a:pt x="2189" y="223"/>
                  </a:lnTo>
                  <a:lnTo>
                    <a:pt x="2193" y="225"/>
                  </a:lnTo>
                  <a:lnTo>
                    <a:pt x="2198" y="227"/>
                  </a:lnTo>
                  <a:lnTo>
                    <a:pt x="2202" y="230"/>
                  </a:lnTo>
                  <a:lnTo>
                    <a:pt x="2206" y="234"/>
                  </a:lnTo>
                  <a:lnTo>
                    <a:pt x="2212" y="241"/>
                  </a:lnTo>
                  <a:lnTo>
                    <a:pt x="2216" y="250"/>
                  </a:lnTo>
                  <a:lnTo>
                    <a:pt x="2219" y="259"/>
                  </a:lnTo>
                  <a:lnTo>
                    <a:pt x="2223" y="269"/>
                  </a:lnTo>
                  <a:lnTo>
                    <a:pt x="2226" y="280"/>
                  </a:lnTo>
                  <a:lnTo>
                    <a:pt x="2230" y="289"/>
                  </a:lnTo>
                  <a:lnTo>
                    <a:pt x="2236" y="298"/>
                  </a:lnTo>
                  <a:lnTo>
                    <a:pt x="2242" y="306"/>
                  </a:lnTo>
                  <a:lnTo>
                    <a:pt x="2247" y="309"/>
                  </a:lnTo>
                  <a:lnTo>
                    <a:pt x="2251" y="313"/>
                  </a:lnTo>
                  <a:lnTo>
                    <a:pt x="2257" y="315"/>
                  </a:lnTo>
                  <a:lnTo>
                    <a:pt x="2263" y="317"/>
                  </a:lnTo>
                  <a:lnTo>
                    <a:pt x="2270" y="318"/>
                  </a:lnTo>
                  <a:lnTo>
                    <a:pt x="2277" y="319"/>
                  </a:lnTo>
                  <a:lnTo>
                    <a:pt x="2286" y="319"/>
                  </a:lnTo>
                  <a:lnTo>
                    <a:pt x="2296" y="319"/>
                  </a:lnTo>
                  <a:lnTo>
                    <a:pt x="2307" y="313"/>
                  </a:lnTo>
                  <a:lnTo>
                    <a:pt x="2318" y="304"/>
                  </a:lnTo>
                  <a:lnTo>
                    <a:pt x="2328" y="293"/>
                  </a:lnTo>
                  <a:lnTo>
                    <a:pt x="2338" y="281"/>
                  </a:lnTo>
                  <a:lnTo>
                    <a:pt x="2358" y="254"/>
                  </a:lnTo>
                  <a:lnTo>
                    <a:pt x="2378" y="224"/>
                  </a:lnTo>
                  <a:lnTo>
                    <a:pt x="2389" y="210"/>
                  </a:lnTo>
                  <a:lnTo>
                    <a:pt x="2400" y="195"/>
                  </a:lnTo>
                  <a:lnTo>
                    <a:pt x="2411" y="183"/>
                  </a:lnTo>
                  <a:lnTo>
                    <a:pt x="2423" y="171"/>
                  </a:lnTo>
                  <a:lnTo>
                    <a:pt x="2429" y="167"/>
                  </a:lnTo>
                  <a:lnTo>
                    <a:pt x="2435" y="163"/>
                  </a:lnTo>
                  <a:lnTo>
                    <a:pt x="2442" y="158"/>
                  </a:lnTo>
                  <a:lnTo>
                    <a:pt x="2448" y="155"/>
                  </a:lnTo>
                  <a:lnTo>
                    <a:pt x="2455" y="153"/>
                  </a:lnTo>
                  <a:lnTo>
                    <a:pt x="2462" y="150"/>
                  </a:lnTo>
                  <a:lnTo>
                    <a:pt x="2469" y="149"/>
                  </a:lnTo>
                  <a:lnTo>
                    <a:pt x="2477" y="149"/>
                  </a:lnTo>
                  <a:lnTo>
                    <a:pt x="2481" y="149"/>
                  </a:lnTo>
                  <a:lnTo>
                    <a:pt x="2486" y="150"/>
                  </a:lnTo>
                  <a:lnTo>
                    <a:pt x="2490" y="153"/>
                  </a:lnTo>
                  <a:lnTo>
                    <a:pt x="2496" y="156"/>
                  </a:lnTo>
                  <a:lnTo>
                    <a:pt x="2507" y="165"/>
                  </a:lnTo>
                  <a:lnTo>
                    <a:pt x="2517" y="175"/>
                  </a:lnTo>
                  <a:lnTo>
                    <a:pt x="2530" y="188"/>
                  </a:lnTo>
                  <a:lnTo>
                    <a:pt x="2542" y="203"/>
                  </a:lnTo>
                  <a:lnTo>
                    <a:pt x="2553" y="218"/>
                  </a:lnTo>
                  <a:lnTo>
                    <a:pt x="2565" y="236"/>
                  </a:lnTo>
                  <a:lnTo>
                    <a:pt x="2588" y="272"/>
                  </a:lnTo>
                  <a:lnTo>
                    <a:pt x="2607" y="307"/>
                  </a:lnTo>
                  <a:lnTo>
                    <a:pt x="2623" y="338"/>
                  </a:lnTo>
                  <a:lnTo>
                    <a:pt x="2634" y="363"/>
                  </a:lnTo>
                  <a:lnTo>
                    <a:pt x="2636" y="370"/>
                  </a:lnTo>
                  <a:lnTo>
                    <a:pt x="2636" y="377"/>
                  </a:lnTo>
                  <a:lnTo>
                    <a:pt x="2637" y="387"/>
                  </a:lnTo>
                  <a:lnTo>
                    <a:pt x="2637" y="399"/>
                  </a:lnTo>
                  <a:lnTo>
                    <a:pt x="2636" y="425"/>
                  </a:lnTo>
                  <a:lnTo>
                    <a:pt x="2635" y="451"/>
                  </a:lnTo>
                  <a:lnTo>
                    <a:pt x="2633" y="477"/>
                  </a:lnTo>
                  <a:lnTo>
                    <a:pt x="2632" y="500"/>
                  </a:lnTo>
                  <a:lnTo>
                    <a:pt x="2632" y="509"/>
                  </a:lnTo>
                  <a:lnTo>
                    <a:pt x="2632" y="517"/>
                  </a:lnTo>
                  <a:lnTo>
                    <a:pt x="2633" y="522"/>
                  </a:lnTo>
                  <a:lnTo>
                    <a:pt x="2634" y="525"/>
                  </a:lnTo>
                  <a:lnTo>
                    <a:pt x="2638" y="529"/>
                  </a:lnTo>
                  <a:lnTo>
                    <a:pt x="2644" y="531"/>
                  </a:lnTo>
                  <a:lnTo>
                    <a:pt x="2648" y="531"/>
                  </a:lnTo>
                  <a:lnTo>
                    <a:pt x="2653" y="531"/>
                  </a:lnTo>
                  <a:lnTo>
                    <a:pt x="2666" y="529"/>
                  </a:lnTo>
                  <a:lnTo>
                    <a:pt x="2676" y="524"/>
                  </a:lnTo>
                  <a:lnTo>
                    <a:pt x="2690" y="520"/>
                  </a:lnTo>
                  <a:lnTo>
                    <a:pt x="2702" y="517"/>
                  </a:lnTo>
                  <a:lnTo>
                    <a:pt x="2707" y="516"/>
                  </a:lnTo>
                  <a:lnTo>
                    <a:pt x="2713" y="517"/>
                  </a:lnTo>
                  <a:lnTo>
                    <a:pt x="2718" y="518"/>
                  </a:lnTo>
                  <a:lnTo>
                    <a:pt x="2724" y="520"/>
                  </a:lnTo>
                  <a:lnTo>
                    <a:pt x="2758" y="545"/>
                  </a:lnTo>
                  <a:lnTo>
                    <a:pt x="2792" y="570"/>
                  </a:lnTo>
                  <a:lnTo>
                    <a:pt x="2826" y="597"/>
                  </a:lnTo>
                  <a:lnTo>
                    <a:pt x="2857" y="622"/>
                  </a:lnTo>
                  <a:lnTo>
                    <a:pt x="2888" y="644"/>
                  </a:lnTo>
                  <a:lnTo>
                    <a:pt x="2917" y="662"/>
                  </a:lnTo>
                  <a:lnTo>
                    <a:pt x="2930" y="671"/>
                  </a:lnTo>
                  <a:lnTo>
                    <a:pt x="2942" y="677"/>
                  </a:lnTo>
                  <a:lnTo>
                    <a:pt x="2953" y="682"/>
                  </a:lnTo>
                  <a:lnTo>
                    <a:pt x="2964" y="685"/>
                  </a:lnTo>
                  <a:lnTo>
                    <a:pt x="2975" y="688"/>
                  </a:lnTo>
                  <a:lnTo>
                    <a:pt x="2986" y="689"/>
                  </a:lnTo>
                  <a:lnTo>
                    <a:pt x="2997" y="689"/>
                  </a:lnTo>
                  <a:lnTo>
                    <a:pt x="3007" y="689"/>
                  </a:lnTo>
                  <a:lnTo>
                    <a:pt x="3017" y="687"/>
                  </a:lnTo>
                  <a:lnTo>
                    <a:pt x="3027" y="685"/>
                  </a:lnTo>
                  <a:lnTo>
                    <a:pt x="3037" y="682"/>
                  </a:lnTo>
                  <a:lnTo>
                    <a:pt x="3047" y="680"/>
                  </a:lnTo>
                  <a:lnTo>
                    <a:pt x="3067" y="672"/>
                  </a:lnTo>
                  <a:lnTo>
                    <a:pt x="3084" y="664"/>
                  </a:lnTo>
                  <a:lnTo>
                    <a:pt x="3103" y="654"/>
                  </a:lnTo>
                  <a:lnTo>
                    <a:pt x="3119" y="643"/>
                  </a:lnTo>
                  <a:lnTo>
                    <a:pt x="3152" y="622"/>
                  </a:lnTo>
                  <a:lnTo>
                    <a:pt x="3182" y="604"/>
                  </a:lnTo>
                  <a:lnTo>
                    <a:pt x="3196" y="598"/>
                  </a:lnTo>
                  <a:lnTo>
                    <a:pt x="3209" y="593"/>
                  </a:lnTo>
                  <a:lnTo>
                    <a:pt x="3216" y="592"/>
                  </a:lnTo>
                  <a:lnTo>
                    <a:pt x="3223" y="591"/>
                  </a:lnTo>
                  <a:lnTo>
                    <a:pt x="3229" y="591"/>
                  </a:lnTo>
                  <a:lnTo>
                    <a:pt x="3235" y="592"/>
                  </a:lnTo>
                  <a:lnTo>
                    <a:pt x="3241" y="600"/>
                  </a:lnTo>
                  <a:lnTo>
                    <a:pt x="3247" y="607"/>
                  </a:lnTo>
                  <a:lnTo>
                    <a:pt x="3250" y="614"/>
                  </a:lnTo>
                  <a:lnTo>
                    <a:pt x="3251" y="622"/>
                  </a:lnTo>
                  <a:lnTo>
                    <a:pt x="3252" y="637"/>
                  </a:lnTo>
                  <a:lnTo>
                    <a:pt x="3251" y="654"/>
                  </a:lnTo>
                  <a:lnTo>
                    <a:pt x="3251" y="661"/>
                  </a:lnTo>
                  <a:lnTo>
                    <a:pt x="3251" y="670"/>
                  </a:lnTo>
                  <a:lnTo>
                    <a:pt x="3251" y="678"/>
                  </a:lnTo>
                  <a:lnTo>
                    <a:pt x="3252" y="685"/>
                  </a:lnTo>
                  <a:lnTo>
                    <a:pt x="3255" y="694"/>
                  </a:lnTo>
                  <a:lnTo>
                    <a:pt x="3260" y="702"/>
                  </a:lnTo>
                  <a:lnTo>
                    <a:pt x="3265" y="710"/>
                  </a:lnTo>
                  <a:lnTo>
                    <a:pt x="3273" y="716"/>
                  </a:lnTo>
                  <a:lnTo>
                    <a:pt x="3277" y="716"/>
                  </a:lnTo>
                  <a:lnTo>
                    <a:pt x="3282" y="716"/>
                  </a:lnTo>
                  <a:lnTo>
                    <a:pt x="3285" y="715"/>
                  </a:lnTo>
                  <a:lnTo>
                    <a:pt x="3288" y="714"/>
                  </a:lnTo>
                  <a:lnTo>
                    <a:pt x="3295" y="710"/>
                  </a:lnTo>
                  <a:lnTo>
                    <a:pt x="3299" y="704"/>
                  </a:lnTo>
                  <a:lnTo>
                    <a:pt x="3307" y="689"/>
                  </a:lnTo>
                  <a:lnTo>
                    <a:pt x="3315" y="670"/>
                  </a:lnTo>
                  <a:lnTo>
                    <a:pt x="3319" y="661"/>
                  </a:lnTo>
                  <a:lnTo>
                    <a:pt x="3324" y="651"/>
                  </a:lnTo>
                  <a:lnTo>
                    <a:pt x="3330" y="642"/>
                  </a:lnTo>
                  <a:lnTo>
                    <a:pt x="3338" y="633"/>
                  </a:lnTo>
                  <a:lnTo>
                    <a:pt x="3348" y="624"/>
                  </a:lnTo>
                  <a:lnTo>
                    <a:pt x="3358" y="616"/>
                  </a:lnTo>
                  <a:lnTo>
                    <a:pt x="3364" y="613"/>
                  </a:lnTo>
                  <a:lnTo>
                    <a:pt x="3372" y="610"/>
                  </a:lnTo>
                  <a:lnTo>
                    <a:pt x="3378" y="608"/>
                  </a:lnTo>
                  <a:lnTo>
                    <a:pt x="3387" y="605"/>
                  </a:lnTo>
                  <a:lnTo>
                    <a:pt x="3394" y="605"/>
                  </a:lnTo>
                  <a:lnTo>
                    <a:pt x="3399" y="603"/>
                  </a:lnTo>
                  <a:lnTo>
                    <a:pt x="3405" y="601"/>
                  </a:lnTo>
                  <a:lnTo>
                    <a:pt x="3409" y="597"/>
                  </a:lnTo>
                  <a:lnTo>
                    <a:pt x="3413" y="592"/>
                  </a:lnTo>
                  <a:lnTo>
                    <a:pt x="3417" y="588"/>
                  </a:lnTo>
                  <a:lnTo>
                    <a:pt x="3420" y="582"/>
                  </a:lnTo>
                  <a:lnTo>
                    <a:pt x="3423" y="576"/>
                  </a:lnTo>
                  <a:lnTo>
                    <a:pt x="3428" y="564"/>
                  </a:lnTo>
                  <a:lnTo>
                    <a:pt x="3431" y="550"/>
                  </a:lnTo>
                  <a:lnTo>
                    <a:pt x="3434" y="537"/>
                  </a:lnTo>
                  <a:lnTo>
                    <a:pt x="3436" y="525"/>
                  </a:lnTo>
                  <a:lnTo>
                    <a:pt x="3446" y="525"/>
                  </a:lnTo>
                  <a:lnTo>
                    <a:pt x="3456" y="523"/>
                  </a:lnTo>
                  <a:lnTo>
                    <a:pt x="3466" y="521"/>
                  </a:lnTo>
                  <a:lnTo>
                    <a:pt x="3474" y="518"/>
                  </a:lnTo>
                  <a:lnTo>
                    <a:pt x="3489" y="510"/>
                  </a:lnTo>
                  <a:lnTo>
                    <a:pt x="3503" y="500"/>
                  </a:lnTo>
                  <a:lnTo>
                    <a:pt x="3516" y="489"/>
                  </a:lnTo>
                  <a:lnTo>
                    <a:pt x="3530" y="480"/>
                  </a:lnTo>
                  <a:lnTo>
                    <a:pt x="3536" y="476"/>
                  </a:lnTo>
                  <a:lnTo>
                    <a:pt x="3543" y="472"/>
                  </a:lnTo>
                  <a:lnTo>
                    <a:pt x="3549" y="468"/>
                  </a:lnTo>
                  <a:lnTo>
                    <a:pt x="3557" y="466"/>
                  </a:lnTo>
                  <a:lnTo>
                    <a:pt x="3572" y="466"/>
                  </a:lnTo>
                  <a:lnTo>
                    <a:pt x="3585" y="465"/>
                  </a:lnTo>
                  <a:lnTo>
                    <a:pt x="3598" y="463"/>
                  </a:lnTo>
                  <a:lnTo>
                    <a:pt x="3610" y="460"/>
                  </a:lnTo>
                  <a:lnTo>
                    <a:pt x="3619" y="455"/>
                  </a:lnTo>
                  <a:lnTo>
                    <a:pt x="3629" y="451"/>
                  </a:lnTo>
                  <a:lnTo>
                    <a:pt x="3639" y="445"/>
                  </a:lnTo>
                  <a:lnTo>
                    <a:pt x="3647" y="439"/>
                  </a:lnTo>
                  <a:lnTo>
                    <a:pt x="3680" y="409"/>
                  </a:lnTo>
                  <a:lnTo>
                    <a:pt x="3715" y="373"/>
                  </a:lnTo>
                  <a:lnTo>
                    <a:pt x="3719" y="372"/>
                  </a:lnTo>
                  <a:lnTo>
                    <a:pt x="3723" y="372"/>
                  </a:lnTo>
                  <a:lnTo>
                    <a:pt x="3727" y="373"/>
                  </a:lnTo>
                  <a:lnTo>
                    <a:pt x="3730" y="375"/>
                  </a:lnTo>
                  <a:lnTo>
                    <a:pt x="3736" y="383"/>
                  </a:lnTo>
                  <a:lnTo>
                    <a:pt x="3741" y="392"/>
                  </a:lnTo>
                  <a:lnTo>
                    <a:pt x="3744" y="395"/>
                  </a:lnTo>
                  <a:lnTo>
                    <a:pt x="3748" y="397"/>
                  </a:lnTo>
                  <a:lnTo>
                    <a:pt x="3751" y="398"/>
                  </a:lnTo>
                  <a:lnTo>
                    <a:pt x="3755" y="398"/>
                  </a:lnTo>
                  <a:lnTo>
                    <a:pt x="3760" y="396"/>
                  </a:lnTo>
                  <a:lnTo>
                    <a:pt x="3764" y="393"/>
                  </a:lnTo>
                  <a:lnTo>
                    <a:pt x="3770" y="385"/>
                  </a:lnTo>
                  <a:lnTo>
                    <a:pt x="3776" y="376"/>
                  </a:lnTo>
                  <a:lnTo>
                    <a:pt x="3792" y="366"/>
                  </a:lnTo>
                  <a:lnTo>
                    <a:pt x="3823" y="349"/>
                  </a:lnTo>
                  <a:lnTo>
                    <a:pt x="3832" y="343"/>
                  </a:lnTo>
                  <a:lnTo>
                    <a:pt x="3841" y="337"/>
                  </a:lnTo>
                  <a:lnTo>
                    <a:pt x="3849" y="330"/>
                  </a:lnTo>
                  <a:lnTo>
                    <a:pt x="3855" y="324"/>
                  </a:lnTo>
                  <a:lnTo>
                    <a:pt x="3861" y="317"/>
                  </a:lnTo>
                  <a:lnTo>
                    <a:pt x="3865" y="311"/>
                  </a:lnTo>
                  <a:lnTo>
                    <a:pt x="3868" y="303"/>
                  </a:lnTo>
                  <a:lnTo>
                    <a:pt x="3869" y="296"/>
                  </a:lnTo>
                  <a:lnTo>
                    <a:pt x="3869" y="275"/>
                  </a:lnTo>
                  <a:lnTo>
                    <a:pt x="3868" y="255"/>
                  </a:lnTo>
                  <a:lnTo>
                    <a:pt x="3869" y="236"/>
                  </a:lnTo>
                  <a:lnTo>
                    <a:pt x="3871" y="220"/>
                  </a:lnTo>
                  <a:lnTo>
                    <a:pt x="3873" y="211"/>
                  </a:lnTo>
                  <a:lnTo>
                    <a:pt x="3875" y="204"/>
                  </a:lnTo>
                  <a:lnTo>
                    <a:pt x="3877" y="198"/>
                  </a:lnTo>
                  <a:lnTo>
                    <a:pt x="3882" y="191"/>
                  </a:lnTo>
                  <a:lnTo>
                    <a:pt x="3886" y="186"/>
                  </a:lnTo>
                  <a:lnTo>
                    <a:pt x="3891" y="181"/>
                  </a:lnTo>
                  <a:lnTo>
                    <a:pt x="3898" y="178"/>
                  </a:lnTo>
                  <a:lnTo>
                    <a:pt x="3906" y="175"/>
                  </a:lnTo>
                  <a:lnTo>
                    <a:pt x="3918" y="177"/>
                  </a:lnTo>
                  <a:lnTo>
                    <a:pt x="3931" y="177"/>
                  </a:lnTo>
                  <a:lnTo>
                    <a:pt x="3943" y="175"/>
                  </a:lnTo>
                  <a:lnTo>
                    <a:pt x="3955" y="171"/>
                  </a:lnTo>
                  <a:lnTo>
                    <a:pt x="3966" y="167"/>
                  </a:lnTo>
                  <a:lnTo>
                    <a:pt x="3978" y="160"/>
                  </a:lnTo>
                  <a:lnTo>
                    <a:pt x="3989" y="154"/>
                  </a:lnTo>
                  <a:lnTo>
                    <a:pt x="3999" y="146"/>
                  </a:lnTo>
                  <a:lnTo>
                    <a:pt x="4020" y="131"/>
                  </a:lnTo>
                  <a:lnTo>
                    <a:pt x="4039" y="114"/>
                  </a:lnTo>
                  <a:lnTo>
                    <a:pt x="4058" y="99"/>
                  </a:lnTo>
                  <a:lnTo>
                    <a:pt x="4076" y="87"/>
                  </a:lnTo>
                  <a:lnTo>
                    <a:pt x="4076" y="87"/>
                  </a:lnTo>
                  <a:lnTo>
                    <a:pt x="4140" y="87"/>
                  </a:lnTo>
                  <a:lnTo>
                    <a:pt x="4140" y="87"/>
                  </a:lnTo>
                  <a:lnTo>
                    <a:pt x="4145" y="81"/>
                  </a:lnTo>
                  <a:lnTo>
                    <a:pt x="4149" y="74"/>
                  </a:lnTo>
                  <a:lnTo>
                    <a:pt x="4153" y="63"/>
                  </a:lnTo>
                  <a:lnTo>
                    <a:pt x="4157" y="52"/>
                  </a:lnTo>
                  <a:lnTo>
                    <a:pt x="4160" y="41"/>
                  </a:lnTo>
                  <a:lnTo>
                    <a:pt x="4161" y="30"/>
                  </a:lnTo>
                  <a:lnTo>
                    <a:pt x="4162" y="21"/>
                  </a:lnTo>
                  <a:lnTo>
                    <a:pt x="4161" y="14"/>
                  </a:lnTo>
                  <a:lnTo>
                    <a:pt x="4159" y="9"/>
                  </a:lnTo>
                  <a:lnTo>
                    <a:pt x="4159" y="5"/>
                  </a:lnTo>
                  <a:lnTo>
                    <a:pt x="4160" y="1"/>
                  </a:lnTo>
                  <a:lnTo>
                    <a:pt x="4162" y="0"/>
                  </a:lnTo>
                  <a:lnTo>
                    <a:pt x="4166" y="1"/>
                  </a:lnTo>
                  <a:lnTo>
                    <a:pt x="4170" y="5"/>
                  </a:lnTo>
                  <a:lnTo>
                    <a:pt x="4175" y="8"/>
                  </a:lnTo>
                  <a:lnTo>
                    <a:pt x="4182" y="13"/>
                  </a:lnTo>
                  <a:lnTo>
                    <a:pt x="4197" y="28"/>
                  </a:lnTo>
                  <a:lnTo>
                    <a:pt x="4215" y="46"/>
                  </a:lnTo>
                  <a:lnTo>
                    <a:pt x="4235" y="67"/>
                  </a:lnTo>
                  <a:lnTo>
                    <a:pt x="4255" y="91"/>
                  </a:lnTo>
                  <a:lnTo>
                    <a:pt x="4276" y="116"/>
                  </a:lnTo>
                  <a:lnTo>
                    <a:pt x="4297" y="142"/>
                  </a:lnTo>
                  <a:lnTo>
                    <a:pt x="4317" y="168"/>
                  </a:lnTo>
                  <a:lnTo>
                    <a:pt x="4334" y="192"/>
                  </a:lnTo>
                  <a:lnTo>
                    <a:pt x="4350" y="214"/>
                  </a:lnTo>
                  <a:lnTo>
                    <a:pt x="4362" y="234"/>
                  </a:lnTo>
                  <a:lnTo>
                    <a:pt x="4371" y="249"/>
                  </a:lnTo>
                  <a:lnTo>
                    <a:pt x="4375" y="260"/>
                  </a:lnTo>
                  <a:lnTo>
                    <a:pt x="4378" y="273"/>
                  </a:lnTo>
                  <a:lnTo>
                    <a:pt x="4383" y="285"/>
                  </a:lnTo>
                  <a:lnTo>
                    <a:pt x="4388" y="296"/>
                  </a:lnTo>
                  <a:lnTo>
                    <a:pt x="4395" y="306"/>
                  </a:lnTo>
                  <a:lnTo>
                    <a:pt x="4401" y="315"/>
                  </a:lnTo>
                  <a:lnTo>
                    <a:pt x="4409" y="323"/>
                  </a:lnTo>
                  <a:lnTo>
                    <a:pt x="4417" y="329"/>
                  </a:lnTo>
                  <a:lnTo>
                    <a:pt x="4424" y="336"/>
                  </a:lnTo>
                  <a:lnTo>
                    <a:pt x="4440" y="348"/>
                  </a:lnTo>
                  <a:lnTo>
                    <a:pt x="4453" y="361"/>
                  </a:lnTo>
                  <a:lnTo>
                    <a:pt x="4459" y="369"/>
                  </a:lnTo>
                  <a:lnTo>
                    <a:pt x="4464" y="376"/>
                  </a:lnTo>
                  <a:lnTo>
                    <a:pt x="4467" y="384"/>
                  </a:lnTo>
                  <a:lnTo>
                    <a:pt x="4470" y="394"/>
                  </a:lnTo>
                  <a:lnTo>
                    <a:pt x="4475" y="417"/>
                  </a:lnTo>
                  <a:lnTo>
                    <a:pt x="4480" y="435"/>
                  </a:lnTo>
                  <a:lnTo>
                    <a:pt x="4487" y="452"/>
                  </a:lnTo>
                  <a:lnTo>
                    <a:pt x="4492" y="466"/>
                  </a:lnTo>
                  <a:lnTo>
                    <a:pt x="4505" y="493"/>
                  </a:lnTo>
                  <a:lnTo>
                    <a:pt x="4517" y="519"/>
                  </a:lnTo>
                  <a:lnTo>
                    <a:pt x="4523" y="534"/>
                  </a:lnTo>
                  <a:lnTo>
                    <a:pt x="4527" y="553"/>
                  </a:lnTo>
                  <a:lnTo>
                    <a:pt x="4531" y="574"/>
                  </a:lnTo>
                  <a:lnTo>
                    <a:pt x="4532" y="600"/>
                  </a:lnTo>
                  <a:lnTo>
                    <a:pt x="4533" y="630"/>
                  </a:lnTo>
                  <a:lnTo>
                    <a:pt x="4532" y="666"/>
                  </a:lnTo>
                  <a:lnTo>
                    <a:pt x="4530" y="708"/>
                  </a:lnTo>
                  <a:lnTo>
                    <a:pt x="4524" y="758"/>
                  </a:lnTo>
                  <a:lnTo>
                    <a:pt x="4525" y="771"/>
                  </a:lnTo>
                  <a:lnTo>
                    <a:pt x="4527" y="784"/>
                  </a:lnTo>
                  <a:lnTo>
                    <a:pt x="4530" y="798"/>
                  </a:lnTo>
                  <a:lnTo>
                    <a:pt x="4532" y="813"/>
                  </a:lnTo>
                  <a:lnTo>
                    <a:pt x="4539" y="842"/>
                  </a:lnTo>
                  <a:lnTo>
                    <a:pt x="4546" y="873"/>
                  </a:lnTo>
                  <a:lnTo>
                    <a:pt x="4553" y="904"/>
                  </a:lnTo>
                  <a:lnTo>
                    <a:pt x="4558" y="934"/>
                  </a:lnTo>
                  <a:lnTo>
                    <a:pt x="4560" y="950"/>
                  </a:lnTo>
                  <a:lnTo>
                    <a:pt x="4561" y="965"/>
                  </a:lnTo>
                  <a:lnTo>
                    <a:pt x="4561" y="980"/>
                  </a:lnTo>
                  <a:lnTo>
                    <a:pt x="4560" y="995"/>
                  </a:lnTo>
                  <a:lnTo>
                    <a:pt x="4560" y="1008"/>
                  </a:lnTo>
                  <a:lnTo>
                    <a:pt x="4561" y="1021"/>
                  </a:lnTo>
                  <a:lnTo>
                    <a:pt x="4565" y="1035"/>
                  </a:lnTo>
                  <a:lnTo>
                    <a:pt x="4569" y="1049"/>
                  </a:lnTo>
                  <a:lnTo>
                    <a:pt x="4580" y="1078"/>
                  </a:lnTo>
                  <a:lnTo>
                    <a:pt x="4590" y="1106"/>
                  </a:lnTo>
                  <a:lnTo>
                    <a:pt x="4594" y="1120"/>
                  </a:lnTo>
                  <a:lnTo>
                    <a:pt x="4596" y="1133"/>
                  </a:lnTo>
                  <a:lnTo>
                    <a:pt x="4598" y="1145"/>
                  </a:lnTo>
                  <a:lnTo>
                    <a:pt x="4596" y="1155"/>
                  </a:lnTo>
                  <a:lnTo>
                    <a:pt x="4595" y="1160"/>
                  </a:lnTo>
                  <a:lnTo>
                    <a:pt x="4593" y="1165"/>
                  </a:lnTo>
                  <a:lnTo>
                    <a:pt x="4590" y="1169"/>
                  </a:lnTo>
                  <a:lnTo>
                    <a:pt x="4587" y="1172"/>
                  </a:lnTo>
                  <a:lnTo>
                    <a:pt x="4582" y="1176"/>
                  </a:lnTo>
                  <a:lnTo>
                    <a:pt x="4577" y="1179"/>
                  </a:lnTo>
                  <a:lnTo>
                    <a:pt x="4570" y="1181"/>
                  </a:lnTo>
                  <a:lnTo>
                    <a:pt x="4564" y="1183"/>
                  </a:lnTo>
                  <a:lnTo>
                    <a:pt x="4551" y="1183"/>
                  </a:lnTo>
                  <a:lnTo>
                    <a:pt x="4542" y="1184"/>
                  </a:lnTo>
                  <a:lnTo>
                    <a:pt x="4534" y="1185"/>
                  </a:lnTo>
                  <a:lnTo>
                    <a:pt x="4528" y="1189"/>
                  </a:lnTo>
                  <a:lnTo>
                    <a:pt x="4524" y="1193"/>
                  </a:lnTo>
                  <a:lnTo>
                    <a:pt x="4521" y="1197"/>
                  </a:lnTo>
                  <a:lnTo>
                    <a:pt x="4520" y="1203"/>
                  </a:lnTo>
                  <a:lnTo>
                    <a:pt x="4520" y="1208"/>
                  </a:lnTo>
                  <a:lnTo>
                    <a:pt x="4522" y="1214"/>
                  </a:lnTo>
                  <a:lnTo>
                    <a:pt x="4525" y="1219"/>
                  </a:lnTo>
                  <a:lnTo>
                    <a:pt x="4530" y="1226"/>
                  </a:lnTo>
                  <a:lnTo>
                    <a:pt x="4535" y="1231"/>
                  </a:lnTo>
                  <a:lnTo>
                    <a:pt x="4542" y="1237"/>
                  </a:lnTo>
                  <a:lnTo>
                    <a:pt x="4549" y="1242"/>
                  </a:lnTo>
                  <a:lnTo>
                    <a:pt x="4558" y="1247"/>
                  </a:lnTo>
                  <a:lnTo>
                    <a:pt x="4568" y="1250"/>
                  </a:lnTo>
                  <a:lnTo>
                    <a:pt x="4588" y="1259"/>
                  </a:lnTo>
                  <a:lnTo>
                    <a:pt x="4606" y="1270"/>
                  </a:lnTo>
                  <a:lnTo>
                    <a:pt x="4624" y="1281"/>
                  </a:lnTo>
                  <a:lnTo>
                    <a:pt x="4641" y="1294"/>
                  </a:lnTo>
                  <a:lnTo>
                    <a:pt x="4658" y="1307"/>
                  </a:lnTo>
                  <a:lnTo>
                    <a:pt x="4673" y="1320"/>
                  </a:lnTo>
                  <a:lnTo>
                    <a:pt x="4687" y="1333"/>
                  </a:lnTo>
                  <a:lnTo>
                    <a:pt x="4701" y="1347"/>
                  </a:lnTo>
                  <a:lnTo>
                    <a:pt x="4724" y="1371"/>
                  </a:lnTo>
                  <a:lnTo>
                    <a:pt x="4741" y="1392"/>
                  </a:lnTo>
                  <a:lnTo>
                    <a:pt x="4752" y="1405"/>
                  </a:lnTo>
                  <a:lnTo>
                    <a:pt x="4757" y="1410"/>
                  </a:lnTo>
                  <a:lnTo>
                    <a:pt x="4774" y="1424"/>
                  </a:lnTo>
                  <a:lnTo>
                    <a:pt x="4792" y="1435"/>
                  </a:lnTo>
                  <a:lnTo>
                    <a:pt x="4807" y="1443"/>
                  </a:lnTo>
                  <a:lnTo>
                    <a:pt x="4822" y="1449"/>
                  </a:lnTo>
                  <a:lnTo>
                    <a:pt x="4830" y="1450"/>
                  </a:lnTo>
                  <a:lnTo>
                    <a:pt x="4837" y="1451"/>
                  </a:lnTo>
                  <a:lnTo>
                    <a:pt x="4843" y="1452"/>
                  </a:lnTo>
                  <a:lnTo>
                    <a:pt x="4850" y="1451"/>
                  </a:lnTo>
                  <a:lnTo>
                    <a:pt x="4855" y="1451"/>
                  </a:lnTo>
                  <a:lnTo>
                    <a:pt x="4861" y="1449"/>
                  </a:lnTo>
                  <a:lnTo>
                    <a:pt x="4866" y="1446"/>
                  </a:lnTo>
                  <a:lnTo>
                    <a:pt x="4872" y="1444"/>
                  </a:lnTo>
                  <a:lnTo>
                    <a:pt x="4877" y="1441"/>
                  </a:lnTo>
                  <a:lnTo>
                    <a:pt x="4882" y="1438"/>
                  </a:lnTo>
                  <a:lnTo>
                    <a:pt x="4886" y="1433"/>
                  </a:lnTo>
                  <a:lnTo>
                    <a:pt x="4890" y="1429"/>
                  </a:lnTo>
                  <a:lnTo>
                    <a:pt x="4897" y="1419"/>
                  </a:lnTo>
                  <a:lnTo>
                    <a:pt x="4903" y="1407"/>
                  </a:lnTo>
                  <a:lnTo>
                    <a:pt x="4908" y="1393"/>
                  </a:lnTo>
                  <a:lnTo>
                    <a:pt x="4911" y="1377"/>
                  </a:lnTo>
                  <a:lnTo>
                    <a:pt x="4913" y="1361"/>
                  </a:lnTo>
                  <a:lnTo>
                    <a:pt x="4913" y="1343"/>
                  </a:lnTo>
                  <a:lnTo>
                    <a:pt x="4910" y="1325"/>
                  </a:lnTo>
                  <a:lnTo>
                    <a:pt x="4908" y="1307"/>
                  </a:lnTo>
                  <a:lnTo>
                    <a:pt x="4907" y="1291"/>
                  </a:lnTo>
                  <a:lnTo>
                    <a:pt x="4907" y="1274"/>
                  </a:lnTo>
                  <a:lnTo>
                    <a:pt x="4908" y="1260"/>
                  </a:lnTo>
                  <a:lnTo>
                    <a:pt x="4909" y="1246"/>
                  </a:lnTo>
                  <a:lnTo>
                    <a:pt x="4911" y="1231"/>
                  </a:lnTo>
                  <a:lnTo>
                    <a:pt x="4914" y="1219"/>
                  </a:lnTo>
                  <a:lnTo>
                    <a:pt x="4919" y="1207"/>
                  </a:lnTo>
                  <a:lnTo>
                    <a:pt x="4923" y="1196"/>
                  </a:lnTo>
                  <a:lnTo>
                    <a:pt x="4929" y="1185"/>
                  </a:lnTo>
                  <a:lnTo>
                    <a:pt x="4934" y="1176"/>
                  </a:lnTo>
                  <a:lnTo>
                    <a:pt x="4941" y="1167"/>
                  </a:lnTo>
                  <a:lnTo>
                    <a:pt x="4948" y="1158"/>
                  </a:lnTo>
                  <a:lnTo>
                    <a:pt x="4956" y="1150"/>
                  </a:lnTo>
                  <a:lnTo>
                    <a:pt x="4964" y="1143"/>
                  </a:lnTo>
                  <a:lnTo>
                    <a:pt x="4973" y="1136"/>
                  </a:lnTo>
                  <a:lnTo>
                    <a:pt x="4981" y="1130"/>
                  </a:lnTo>
                  <a:lnTo>
                    <a:pt x="4990" y="1124"/>
                  </a:lnTo>
                  <a:lnTo>
                    <a:pt x="5000" y="1119"/>
                  </a:lnTo>
                  <a:lnTo>
                    <a:pt x="5020" y="1111"/>
                  </a:lnTo>
                  <a:lnTo>
                    <a:pt x="5039" y="1104"/>
                  </a:lnTo>
                  <a:lnTo>
                    <a:pt x="5060" y="1099"/>
                  </a:lnTo>
                  <a:lnTo>
                    <a:pt x="5081" y="1096"/>
                  </a:lnTo>
                  <a:lnTo>
                    <a:pt x="5101" y="1093"/>
                  </a:lnTo>
                  <a:lnTo>
                    <a:pt x="5121" y="1093"/>
                  </a:lnTo>
                  <a:lnTo>
                    <a:pt x="5126" y="1092"/>
                  </a:lnTo>
                  <a:lnTo>
                    <a:pt x="5132" y="1092"/>
                  </a:lnTo>
                  <a:lnTo>
                    <a:pt x="5137" y="1093"/>
                  </a:lnTo>
                  <a:lnTo>
                    <a:pt x="5141" y="1096"/>
                  </a:lnTo>
                  <a:lnTo>
                    <a:pt x="5147" y="1098"/>
                  </a:lnTo>
                  <a:lnTo>
                    <a:pt x="5151" y="1101"/>
                  </a:lnTo>
                  <a:lnTo>
                    <a:pt x="5157" y="1105"/>
                  </a:lnTo>
                  <a:lnTo>
                    <a:pt x="5161" y="1110"/>
                  </a:lnTo>
                  <a:lnTo>
                    <a:pt x="5170" y="1120"/>
                  </a:lnTo>
                  <a:lnTo>
                    <a:pt x="5179" y="1132"/>
                  </a:lnTo>
                  <a:lnTo>
                    <a:pt x="5187" y="1145"/>
                  </a:lnTo>
                  <a:lnTo>
                    <a:pt x="5196" y="1158"/>
                  </a:lnTo>
                  <a:lnTo>
                    <a:pt x="5205" y="1172"/>
                  </a:lnTo>
                  <a:lnTo>
                    <a:pt x="5214" y="1187"/>
                  </a:lnTo>
                  <a:lnTo>
                    <a:pt x="5224" y="1199"/>
                  </a:lnTo>
                  <a:lnTo>
                    <a:pt x="5235" y="1211"/>
                  </a:lnTo>
                  <a:lnTo>
                    <a:pt x="5240" y="1216"/>
                  </a:lnTo>
                  <a:lnTo>
                    <a:pt x="5246" y="1221"/>
                  </a:lnTo>
                  <a:lnTo>
                    <a:pt x="5251" y="1225"/>
                  </a:lnTo>
                  <a:lnTo>
                    <a:pt x="5258" y="1229"/>
                  </a:lnTo>
                  <a:lnTo>
                    <a:pt x="5264" y="1233"/>
                  </a:lnTo>
                  <a:lnTo>
                    <a:pt x="5271" y="1235"/>
                  </a:lnTo>
                  <a:lnTo>
                    <a:pt x="5277" y="1237"/>
                  </a:lnTo>
                  <a:lnTo>
                    <a:pt x="5285" y="1237"/>
                  </a:lnTo>
                  <a:lnTo>
                    <a:pt x="5297" y="1238"/>
                  </a:lnTo>
                  <a:lnTo>
                    <a:pt x="5309" y="1236"/>
                  </a:lnTo>
                  <a:lnTo>
                    <a:pt x="5321" y="1233"/>
                  </a:lnTo>
                  <a:lnTo>
                    <a:pt x="5332" y="1228"/>
                  </a:lnTo>
                  <a:lnTo>
                    <a:pt x="5343" y="1222"/>
                  </a:lnTo>
                  <a:lnTo>
                    <a:pt x="5353" y="1215"/>
                  </a:lnTo>
                  <a:lnTo>
                    <a:pt x="5363" y="1207"/>
                  </a:lnTo>
                  <a:lnTo>
                    <a:pt x="5371" y="1199"/>
                  </a:lnTo>
                  <a:lnTo>
                    <a:pt x="5386" y="1183"/>
                  </a:lnTo>
                  <a:lnTo>
                    <a:pt x="5397" y="1169"/>
                  </a:lnTo>
                  <a:lnTo>
                    <a:pt x="5403" y="1159"/>
                  </a:lnTo>
                  <a:lnTo>
                    <a:pt x="5407" y="1155"/>
                  </a:lnTo>
                  <a:lnTo>
                    <a:pt x="5405" y="1169"/>
                  </a:lnTo>
                  <a:lnTo>
                    <a:pt x="5405" y="1166"/>
                  </a:lnTo>
                  <a:lnTo>
                    <a:pt x="5406" y="1148"/>
                  </a:lnTo>
                  <a:lnTo>
                    <a:pt x="5410" y="1123"/>
                  </a:lnTo>
                  <a:lnTo>
                    <a:pt x="5412" y="1108"/>
                  </a:lnTo>
                  <a:lnTo>
                    <a:pt x="5417" y="1092"/>
                  </a:lnTo>
                  <a:lnTo>
                    <a:pt x="5422" y="1076"/>
                  </a:lnTo>
                  <a:lnTo>
                    <a:pt x="5428" y="1060"/>
                  </a:lnTo>
                  <a:lnTo>
                    <a:pt x="5434" y="1046"/>
                  </a:lnTo>
                  <a:lnTo>
                    <a:pt x="5443" y="1033"/>
                  </a:lnTo>
                  <a:lnTo>
                    <a:pt x="5447" y="1028"/>
                  </a:lnTo>
                  <a:lnTo>
                    <a:pt x="5453" y="1022"/>
                  </a:lnTo>
                  <a:lnTo>
                    <a:pt x="5457" y="1017"/>
                  </a:lnTo>
                  <a:lnTo>
                    <a:pt x="5463" y="1013"/>
                  </a:lnTo>
                  <a:lnTo>
                    <a:pt x="5474" y="1009"/>
                  </a:lnTo>
                  <a:lnTo>
                    <a:pt x="5484" y="1003"/>
                  </a:lnTo>
                  <a:lnTo>
                    <a:pt x="5492" y="999"/>
                  </a:lnTo>
                  <a:lnTo>
                    <a:pt x="5500" y="994"/>
                  </a:lnTo>
                  <a:lnTo>
                    <a:pt x="5507" y="988"/>
                  </a:lnTo>
                  <a:lnTo>
                    <a:pt x="5513" y="981"/>
                  </a:lnTo>
                  <a:lnTo>
                    <a:pt x="5519" y="975"/>
                  </a:lnTo>
                  <a:lnTo>
                    <a:pt x="5523" y="967"/>
                  </a:lnTo>
                  <a:lnTo>
                    <a:pt x="5527" y="960"/>
                  </a:lnTo>
                  <a:lnTo>
                    <a:pt x="5532" y="951"/>
                  </a:lnTo>
                  <a:lnTo>
                    <a:pt x="5535" y="942"/>
                  </a:lnTo>
                  <a:lnTo>
                    <a:pt x="5538" y="931"/>
                  </a:lnTo>
                  <a:lnTo>
                    <a:pt x="5544" y="908"/>
                  </a:lnTo>
                  <a:lnTo>
                    <a:pt x="5548" y="882"/>
                  </a:lnTo>
                  <a:lnTo>
                    <a:pt x="5550" y="871"/>
                  </a:lnTo>
                  <a:lnTo>
                    <a:pt x="5555" y="861"/>
                  </a:lnTo>
                  <a:lnTo>
                    <a:pt x="5560" y="850"/>
                  </a:lnTo>
                  <a:lnTo>
                    <a:pt x="5566" y="840"/>
                  </a:lnTo>
                  <a:lnTo>
                    <a:pt x="5573" y="831"/>
                  </a:lnTo>
                  <a:lnTo>
                    <a:pt x="5582" y="823"/>
                  </a:lnTo>
                  <a:lnTo>
                    <a:pt x="5592" y="814"/>
                  </a:lnTo>
                  <a:lnTo>
                    <a:pt x="5602" y="806"/>
                  </a:lnTo>
                  <a:lnTo>
                    <a:pt x="5614" y="799"/>
                  </a:lnTo>
                  <a:lnTo>
                    <a:pt x="5626" y="793"/>
                  </a:lnTo>
                  <a:lnTo>
                    <a:pt x="5639" y="789"/>
                  </a:lnTo>
                  <a:lnTo>
                    <a:pt x="5653" y="784"/>
                  </a:lnTo>
                  <a:lnTo>
                    <a:pt x="5668" y="782"/>
                  </a:lnTo>
                  <a:lnTo>
                    <a:pt x="5683" y="780"/>
                  </a:lnTo>
                  <a:lnTo>
                    <a:pt x="5700" y="780"/>
                  </a:lnTo>
                  <a:lnTo>
                    <a:pt x="5716" y="781"/>
                  </a:lnTo>
                  <a:lnTo>
                    <a:pt x="5734" y="779"/>
                  </a:lnTo>
                  <a:lnTo>
                    <a:pt x="5755" y="776"/>
                  </a:lnTo>
                  <a:lnTo>
                    <a:pt x="5778" y="774"/>
                  </a:lnTo>
                  <a:lnTo>
                    <a:pt x="5804" y="773"/>
                  </a:lnTo>
                  <a:lnTo>
                    <a:pt x="5856" y="772"/>
                  </a:lnTo>
                  <a:lnTo>
                    <a:pt x="5910" y="772"/>
                  </a:lnTo>
                  <a:lnTo>
                    <a:pt x="5959" y="773"/>
                  </a:lnTo>
                  <a:lnTo>
                    <a:pt x="6000" y="774"/>
                  </a:lnTo>
                  <a:lnTo>
                    <a:pt x="6028" y="775"/>
                  </a:lnTo>
                  <a:lnTo>
                    <a:pt x="6038" y="775"/>
                  </a:lnTo>
                  <a:lnTo>
                    <a:pt x="6039" y="790"/>
                  </a:lnTo>
                  <a:lnTo>
                    <a:pt x="6044" y="825"/>
                  </a:lnTo>
                  <a:lnTo>
                    <a:pt x="6050" y="875"/>
                  </a:lnTo>
                  <a:lnTo>
                    <a:pt x="6058" y="933"/>
                  </a:lnTo>
                  <a:lnTo>
                    <a:pt x="6066" y="992"/>
                  </a:lnTo>
                  <a:lnTo>
                    <a:pt x="6075" y="1045"/>
                  </a:lnTo>
                  <a:lnTo>
                    <a:pt x="6078" y="1068"/>
                  </a:lnTo>
                  <a:lnTo>
                    <a:pt x="6081" y="1086"/>
                  </a:lnTo>
                  <a:lnTo>
                    <a:pt x="6084" y="1099"/>
                  </a:lnTo>
                  <a:lnTo>
                    <a:pt x="6088" y="1105"/>
                  </a:lnTo>
                  <a:lnTo>
                    <a:pt x="6099" y="1125"/>
                  </a:lnTo>
                  <a:lnTo>
                    <a:pt x="6117" y="1157"/>
                  </a:lnTo>
                  <a:lnTo>
                    <a:pt x="6140" y="1196"/>
                  </a:lnTo>
                  <a:lnTo>
                    <a:pt x="6166" y="1239"/>
                  </a:lnTo>
                  <a:lnTo>
                    <a:pt x="6190" y="1280"/>
                  </a:lnTo>
                  <a:lnTo>
                    <a:pt x="6209" y="1315"/>
                  </a:lnTo>
                  <a:lnTo>
                    <a:pt x="6224" y="1339"/>
                  </a:lnTo>
                  <a:lnTo>
                    <a:pt x="6229" y="1349"/>
                  </a:lnTo>
                  <a:lnTo>
                    <a:pt x="6229" y="1352"/>
                  </a:lnTo>
                  <a:lnTo>
                    <a:pt x="6231" y="1363"/>
                  </a:lnTo>
                  <a:lnTo>
                    <a:pt x="6235" y="1377"/>
                  </a:lnTo>
                  <a:lnTo>
                    <a:pt x="6240" y="1395"/>
                  </a:lnTo>
                  <a:lnTo>
                    <a:pt x="6244" y="1403"/>
                  </a:lnTo>
                  <a:lnTo>
                    <a:pt x="6249" y="1411"/>
                  </a:lnTo>
                  <a:lnTo>
                    <a:pt x="6255" y="1419"/>
                  </a:lnTo>
                  <a:lnTo>
                    <a:pt x="6262" y="1426"/>
                  </a:lnTo>
                  <a:lnTo>
                    <a:pt x="6270" y="1431"/>
                  </a:lnTo>
                  <a:lnTo>
                    <a:pt x="6280" y="1435"/>
                  </a:lnTo>
                  <a:lnTo>
                    <a:pt x="6289" y="1438"/>
                  </a:lnTo>
                  <a:lnTo>
                    <a:pt x="6301" y="1439"/>
                  </a:lnTo>
                  <a:lnTo>
                    <a:pt x="6312" y="1452"/>
                  </a:lnTo>
                  <a:lnTo>
                    <a:pt x="6323" y="1466"/>
                  </a:lnTo>
                  <a:lnTo>
                    <a:pt x="6332" y="1481"/>
                  </a:lnTo>
                  <a:lnTo>
                    <a:pt x="6340" y="1497"/>
                  </a:lnTo>
                  <a:lnTo>
                    <a:pt x="6352" y="1521"/>
                  </a:lnTo>
                  <a:lnTo>
                    <a:pt x="6355" y="1532"/>
                  </a:lnTo>
                  <a:lnTo>
                    <a:pt x="6364" y="1540"/>
                  </a:lnTo>
                  <a:lnTo>
                    <a:pt x="6372" y="1546"/>
                  </a:lnTo>
                  <a:lnTo>
                    <a:pt x="6379" y="1551"/>
                  </a:lnTo>
                  <a:lnTo>
                    <a:pt x="6386" y="1554"/>
                  </a:lnTo>
                  <a:lnTo>
                    <a:pt x="6394" y="1556"/>
                  </a:lnTo>
                  <a:lnTo>
                    <a:pt x="6401" y="1557"/>
                  </a:lnTo>
                  <a:lnTo>
                    <a:pt x="6408" y="1557"/>
                  </a:lnTo>
                  <a:lnTo>
                    <a:pt x="6416" y="1556"/>
                  </a:lnTo>
                  <a:lnTo>
                    <a:pt x="6432" y="1555"/>
                  </a:lnTo>
                  <a:lnTo>
                    <a:pt x="6448" y="1553"/>
                  </a:lnTo>
                  <a:lnTo>
                    <a:pt x="6458" y="1552"/>
                  </a:lnTo>
                  <a:lnTo>
                    <a:pt x="6468" y="1552"/>
                  </a:lnTo>
                  <a:lnTo>
                    <a:pt x="6478" y="1553"/>
                  </a:lnTo>
                  <a:lnTo>
                    <a:pt x="6490" y="1555"/>
                  </a:lnTo>
                  <a:lnTo>
                    <a:pt x="6530" y="1568"/>
                  </a:lnTo>
                  <a:lnTo>
                    <a:pt x="6567" y="1581"/>
                  </a:lnTo>
                  <a:lnTo>
                    <a:pt x="6576" y="1583"/>
                  </a:lnTo>
                  <a:lnTo>
                    <a:pt x="6584" y="1585"/>
                  </a:lnTo>
                  <a:lnTo>
                    <a:pt x="6594" y="1586"/>
                  </a:lnTo>
                  <a:lnTo>
                    <a:pt x="6603" y="1585"/>
                  </a:lnTo>
                  <a:lnTo>
                    <a:pt x="6613" y="1582"/>
                  </a:lnTo>
                  <a:lnTo>
                    <a:pt x="6622" y="1579"/>
                  </a:lnTo>
                  <a:lnTo>
                    <a:pt x="6632" y="1575"/>
                  </a:lnTo>
                  <a:lnTo>
                    <a:pt x="6641" y="1567"/>
                  </a:lnTo>
                  <a:lnTo>
                    <a:pt x="6652" y="1568"/>
                  </a:lnTo>
                  <a:lnTo>
                    <a:pt x="6662" y="1569"/>
                  </a:lnTo>
                  <a:lnTo>
                    <a:pt x="6672" y="1570"/>
                  </a:lnTo>
                  <a:lnTo>
                    <a:pt x="6682" y="1572"/>
                  </a:lnTo>
                  <a:lnTo>
                    <a:pt x="6702" y="1578"/>
                  </a:lnTo>
                  <a:lnTo>
                    <a:pt x="6720" y="1585"/>
                  </a:lnTo>
                  <a:lnTo>
                    <a:pt x="6738" y="1592"/>
                  </a:lnTo>
                  <a:lnTo>
                    <a:pt x="6754" y="1602"/>
                  </a:lnTo>
                  <a:lnTo>
                    <a:pt x="6771" y="1612"/>
                  </a:lnTo>
                  <a:lnTo>
                    <a:pt x="6786" y="1622"/>
                  </a:lnTo>
                  <a:lnTo>
                    <a:pt x="6811" y="1642"/>
                  </a:lnTo>
                  <a:lnTo>
                    <a:pt x="6831" y="1659"/>
                  </a:lnTo>
                  <a:lnTo>
                    <a:pt x="6844" y="1671"/>
                  </a:lnTo>
                  <a:lnTo>
                    <a:pt x="6849" y="1676"/>
                  </a:lnTo>
                  <a:lnTo>
                    <a:pt x="6866" y="1680"/>
                  </a:lnTo>
                  <a:lnTo>
                    <a:pt x="6880" y="1685"/>
                  </a:lnTo>
                  <a:lnTo>
                    <a:pt x="6893" y="1691"/>
                  </a:lnTo>
                  <a:lnTo>
                    <a:pt x="6902" y="1697"/>
                  </a:lnTo>
                  <a:lnTo>
                    <a:pt x="6910" y="1704"/>
                  </a:lnTo>
                  <a:lnTo>
                    <a:pt x="6917" y="1712"/>
                  </a:lnTo>
                  <a:lnTo>
                    <a:pt x="6922" y="1718"/>
                  </a:lnTo>
                  <a:lnTo>
                    <a:pt x="6928" y="1726"/>
                  </a:lnTo>
                  <a:lnTo>
                    <a:pt x="6932" y="1733"/>
                  </a:lnTo>
                  <a:lnTo>
                    <a:pt x="6937" y="1738"/>
                  </a:lnTo>
                  <a:lnTo>
                    <a:pt x="6944" y="1743"/>
                  </a:lnTo>
                  <a:lnTo>
                    <a:pt x="6951" y="1748"/>
                  </a:lnTo>
                  <a:lnTo>
                    <a:pt x="6959" y="1752"/>
                  </a:lnTo>
                  <a:lnTo>
                    <a:pt x="6970" y="1754"/>
                  </a:lnTo>
                  <a:lnTo>
                    <a:pt x="6985" y="1756"/>
                  </a:lnTo>
                  <a:lnTo>
                    <a:pt x="7000" y="1756"/>
                  </a:lnTo>
                  <a:lnTo>
                    <a:pt x="7007" y="1754"/>
                  </a:lnTo>
                  <a:lnTo>
                    <a:pt x="7012" y="1754"/>
                  </a:lnTo>
                  <a:lnTo>
                    <a:pt x="7018" y="1756"/>
                  </a:lnTo>
                  <a:lnTo>
                    <a:pt x="7022" y="1757"/>
                  </a:lnTo>
                  <a:lnTo>
                    <a:pt x="7026" y="1758"/>
                  </a:lnTo>
                  <a:lnTo>
                    <a:pt x="7031" y="1760"/>
                  </a:lnTo>
                  <a:lnTo>
                    <a:pt x="7034" y="1762"/>
                  </a:lnTo>
                  <a:lnTo>
                    <a:pt x="7037" y="1765"/>
                  </a:lnTo>
                  <a:lnTo>
                    <a:pt x="7044" y="1773"/>
                  </a:lnTo>
                  <a:lnTo>
                    <a:pt x="7048" y="1781"/>
                  </a:lnTo>
                  <a:lnTo>
                    <a:pt x="7052" y="1791"/>
                  </a:lnTo>
                  <a:lnTo>
                    <a:pt x="7054" y="1799"/>
                  </a:lnTo>
                  <a:lnTo>
                    <a:pt x="7057" y="1819"/>
                  </a:lnTo>
                  <a:lnTo>
                    <a:pt x="7058" y="1837"/>
                  </a:lnTo>
                  <a:lnTo>
                    <a:pt x="7057" y="1849"/>
                  </a:lnTo>
                  <a:lnTo>
                    <a:pt x="7057" y="1854"/>
                  </a:lnTo>
                  <a:lnTo>
                    <a:pt x="7057" y="1854"/>
                  </a:lnTo>
                  <a:lnTo>
                    <a:pt x="6284" y="3586"/>
                  </a:lnTo>
                  <a:lnTo>
                    <a:pt x="6284" y="3586"/>
                  </a:lnTo>
                  <a:lnTo>
                    <a:pt x="6282" y="3590"/>
                  </a:lnTo>
                  <a:lnTo>
                    <a:pt x="6277" y="3599"/>
                  </a:lnTo>
                  <a:lnTo>
                    <a:pt x="6272" y="3611"/>
                  </a:lnTo>
                  <a:lnTo>
                    <a:pt x="6268" y="3625"/>
                  </a:lnTo>
                  <a:lnTo>
                    <a:pt x="6265" y="3633"/>
                  </a:lnTo>
                  <a:lnTo>
                    <a:pt x="6264" y="3640"/>
                  </a:lnTo>
                  <a:lnTo>
                    <a:pt x="6264" y="3648"/>
                  </a:lnTo>
                  <a:lnTo>
                    <a:pt x="6265" y="3656"/>
                  </a:lnTo>
                  <a:lnTo>
                    <a:pt x="6268" y="3662"/>
                  </a:lnTo>
                  <a:lnTo>
                    <a:pt x="6271" y="3668"/>
                  </a:lnTo>
                  <a:lnTo>
                    <a:pt x="6276" y="3673"/>
                  </a:lnTo>
                  <a:lnTo>
                    <a:pt x="6284" y="3677"/>
                  </a:lnTo>
                  <a:lnTo>
                    <a:pt x="6291" y="3680"/>
                  </a:lnTo>
                  <a:lnTo>
                    <a:pt x="6297" y="3684"/>
                  </a:lnTo>
                  <a:lnTo>
                    <a:pt x="6304" y="3688"/>
                  </a:lnTo>
                  <a:lnTo>
                    <a:pt x="6310" y="3693"/>
                  </a:lnTo>
                  <a:lnTo>
                    <a:pt x="6322" y="3703"/>
                  </a:lnTo>
                  <a:lnTo>
                    <a:pt x="6332" y="3715"/>
                  </a:lnTo>
                  <a:lnTo>
                    <a:pt x="6342" y="3727"/>
                  </a:lnTo>
                  <a:lnTo>
                    <a:pt x="6350" y="3741"/>
                  </a:lnTo>
                  <a:lnTo>
                    <a:pt x="6357" y="3754"/>
                  </a:lnTo>
                  <a:lnTo>
                    <a:pt x="6363" y="3768"/>
                  </a:lnTo>
                  <a:lnTo>
                    <a:pt x="6368" y="3783"/>
                  </a:lnTo>
                  <a:lnTo>
                    <a:pt x="6372" y="3797"/>
                  </a:lnTo>
                  <a:lnTo>
                    <a:pt x="6374" y="3810"/>
                  </a:lnTo>
                  <a:lnTo>
                    <a:pt x="6376" y="3822"/>
                  </a:lnTo>
                  <a:lnTo>
                    <a:pt x="6376" y="3832"/>
                  </a:lnTo>
                  <a:lnTo>
                    <a:pt x="6376" y="3842"/>
                  </a:lnTo>
                  <a:lnTo>
                    <a:pt x="6374" y="3850"/>
                  </a:lnTo>
                  <a:lnTo>
                    <a:pt x="6371" y="3855"/>
                  </a:lnTo>
                  <a:lnTo>
                    <a:pt x="6371" y="3855"/>
                  </a:lnTo>
                  <a:lnTo>
                    <a:pt x="6371" y="3855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30" name="Freeform 106"/>
            <p:cNvSpPr>
              <a:spLocks/>
            </p:cNvSpPr>
            <p:nvPr/>
          </p:nvSpPr>
          <p:spPr bwMode="auto">
            <a:xfrm>
              <a:off x="1998649" y="3023726"/>
              <a:ext cx="823591" cy="665736"/>
            </a:xfrm>
            <a:custGeom>
              <a:avLst/>
              <a:gdLst/>
              <a:ahLst/>
              <a:cxnLst>
                <a:cxn ang="0">
                  <a:pos x="297" y="836"/>
                </a:cxn>
                <a:cxn ang="0">
                  <a:pos x="479" y="832"/>
                </a:cxn>
                <a:cxn ang="0">
                  <a:pos x="573" y="795"/>
                </a:cxn>
                <a:cxn ang="0">
                  <a:pos x="642" y="831"/>
                </a:cxn>
                <a:cxn ang="0">
                  <a:pos x="653" y="991"/>
                </a:cxn>
                <a:cxn ang="0">
                  <a:pos x="613" y="1104"/>
                </a:cxn>
                <a:cxn ang="0">
                  <a:pos x="631" y="1215"/>
                </a:cxn>
                <a:cxn ang="0">
                  <a:pos x="659" y="1347"/>
                </a:cxn>
                <a:cxn ang="0">
                  <a:pos x="666" y="1513"/>
                </a:cxn>
                <a:cxn ang="0">
                  <a:pos x="740" y="1609"/>
                </a:cxn>
                <a:cxn ang="0">
                  <a:pos x="802" y="1700"/>
                </a:cxn>
                <a:cxn ang="0">
                  <a:pos x="892" y="1749"/>
                </a:cxn>
                <a:cxn ang="0">
                  <a:pos x="975" y="1811"/>
                </a:cxn>
                <a:cxn ang="0">
                  <a:pos x="1033" y="1866"/>
                </a:cxn>
                <a:cxn ang="0">
                  <a:pos x="1132" y="1920"/>
                </a:cxn>
                <a:cxn ang="0">
                  <a:pos x="1271" y="1900"/>
                </a:cxn>
                <a:cxn ang="0">
                  <a:pos x="1384" y="1907"/>
                </a:cxn>
                <a:cxn ang="0">
                  <a:pos x="1487" y="1986"/>
                </a:cxn>
                <a:cxn ang="0">
                  <a:pos x="1565" y="1963"/>
                </a:cxn>
                <a:cxn ang="0">
                  <a:pos x="1648" y="2056"/>
                </a:cxn>
                <a:cxn ang="0">
                  <a:pos x="1831" y="2119"/>
                </a:cxn>
                <a:cxn ang="0">
                  <a:pos x="1933" y="2148"/>
                </a:cxn>
                <a:cxn ang="0">
                  <a:pos x="1994" y="2191"/>
                </a:cxn>
                <a:cxn ang="0">
                  <a:pos x="2078" y="2291"/>
                </a:cxn>
                <a:cxn ang="0">
                  <a:pos x="2281" y="2297"/>
                </a:cxn>
                <a:cxn ang="0">
                  <a:pos x="2489" y="2320"/>
                </a:cxn>
                <a:cxn ang="0">
                  <a:pos x="2658" y="2224"/>
                </a:cxn>
                <a:cxn ang="0">
                  <a:pos x="2708" y="2071"/>
                </a:cxn>
                <a:cxn ang="0">
                  <a:pos x="2838" y="1897"/>
                </a:cxn>
                <a:cxn ang="0">
                  <a:pos x="2876" y="1690"/>
                </a:cxn>
                <a:cxn ang="0">
                  <a:pos x="2787" y="1536"/>
                </a:cxn>
                <a:cxn ang="0">
                  <a:pos x="2801" y="1432"/>
                </a:cxn>
                <a:cxn ang="0">
                  <a:pos x="2838" y="1310"/>
                </a:cxn>
                <a:cxn ang="0">
                  <a:pos x="2756" y="1253"/>
                </a:cxn>
                <a:cxn ang="0">
                  <a:pos x="2531" y="1210"/>
                </a:cxn>
                <a:cxn ang="0">
                  <a:pos x="2356" y="1212"/>
                </a:cxn>
                <a:cxn ang="0">
                  <a:pos x="2245" y="1087"/>
                </a:cxn>
                <a:cxn ang="0">
                  <a:pos x="2178" y="967"/>
                </a:cxn>
                <a:cxn ang="0">
                  <a:pos x="2243" y="721"/>
                </a:cxn>
                <a:cxn ang="0">
                  <a:pos x="2220" y="478"/>
                </a:cxn>
                <a:cxn ang="0">
                  <a:pos x="2191" y="310"/>
                </a:cxn>
                <a:cxn ang="0">
                  <a:pos x="2029" y="280"/>
                </a:cxn>
                <a:cxn ang="0">
                  <a:pos x="1894" y="217"/>
                </a:cxn>
                <a:cxn ang="0">
                  <a:pos x="1759" y="158"/>
                </a:cxn>
                <a:cxn ang="0">
                  <a:pos x="1645" y="4"/>
                </a:cxn>
                <a:cxn ang="0">
                  <a:pos x="1367" y="10"/>
                </a:cxn>
                <a:cxn ang="0">
                  <a:pos x="1284" y="91"/>
                </a:cxn>
                <a:cxn ang="0">
                  <a:pos x="1273" y="131"/>
                </a:cxn>
                <a:cxn ang="0">
                  <a:pos x="1176" y="159"/>
                </a:cxn>
                <a:cxn ang="0">
                  <a:pos x="1146" y="230"/>
                </a:cxn>
                <a:cxn ang="0">
                  <a:pos x="1125" y="322"/>
                </a:cxn>
                <a:cxn ang="0">
                  <a:pos x="1058" y="393"/>
                </a:cxn>
                <a:cxn ang="0">
                  <a:pos x="871" y="445"/>
                </a:cxn>
                <a:cxn ang="0">
                  <a:pos x="742" y="578"/>
                </a:cxn>
                <a:cxn ang="0">
                  <a:pos x="676" y="616"/>
                </a:cxn>
                <a:cxn ang="0">
                  <a:pos x="579" y="646"/>
                </a:cxn>
                <a:cxn ang="0">
                  <a:pos x="464" y="659"/>
                </a:cxn>
                <a:cxn ang="0">
                  <a:pos x="347" y="618"/>
                </a:cxn>
                <a:cxn ang="0">
                  <a:pos x="227" y="647"/>
                </a:cxn>
                <a:cxn ang="0">
                  <a:pos x="18" y="817"/>
                </a:cxn>
              </a:cxnLst>
              <a:rect l="0" t="0" r="r" b="b"/>
              <a:pathLst>
                <a:path w="2879" h="2329">
                  <a:moveTo>
                    <a:pt x="178" y="882"/>
                  </a:moveTo>
                  <a:lnTo>
                    <a:pt x="202" y="875"/>
                  </a:lnTo>
                  <a:lnTo>
                    <a:pt x="221" y="866"/>
                  </a:lnTo>
                  <a:lnTo>
                    <a:pt x="237" y="858"/>
                  </a:lnTo>
                  <a:lnTo>
                    <a:pt x="251" y="851"/>
                  </a:lnTo>
                  <a:lnTo>
                    <a:pt x="259" y="846"/>
                  </a:lnTo>
                  <a:lnTo>
                    <a:pt x="268" y="843"/>
                  </a:lnTo>
                  <a:lnTo>
                    <a:pt x="277" y="841"/>
                  </a:lnTo>
                  <a:lnTo>
                    <a:pt x="286" y="839"/>
                  </a:lnTo>
                  <a:lnTo>
                    <a:pt x="297" y="836"/>
                  </a:lnTo>
                  <a:lnTo>
                    <a:pt x="310" y="834"/>
                  </a:lnTo>
                  <a:lnTo>
                    <a:pt x="324" y="834"/>
                  </a:lnTo>
                  <a:lnTo>
                    <a:pt x="340" y="833"/>
                  </a:lnTo>
                  <a:lnTo>
                    <a:pt x="368" y="833"/>
                  </a:lnTo>
                  <a:lnTo>
                    <a:pt x="391" y="833"/>
                  </a:lnTo>
                  <a:lnTo>
                    <a:pt x="408" y="832"/>
                  </a:lnTo>
                  <a:lnTo>
                    <a:pt x="425" y="831"/>
                  </a:lnTo>
                  <a:lnTo>
                    <a:pt x="441" y="831"/>
                  </a:lnTo>
                  <a:lnTo>
                    <a:pt x="459" y="831"/>
                  </a:lnTo>
                  <a:lnTo>
                    <a:pt x="479" y="832"/>
                  </a:lnTo>
                  <a:lnTo>
                    <a:pt x="506" y="833"/>
                  </a:lnTo>
                  <a:lnTo>
                    <a:pt x="516" y="833"/>
                  </a:lnTo>
                  <a:lnTo>
                    <a:pt x="523" y="832"/>
                  </a:lnTo>
                  <a:lnTo>
                    <a:pt x="532" y="830"/>
                  </a:lnTo>
                  <a:lnTo>
                    <a:pt x="539" y="825"/>
                  </a:lnTo>
                  <a:lnTo>
                    <a:pt x="545" y="821"/>
                  </a:lnTo>
                  <a:lnTo>
                    <a:pt x="551" y="817"/>
                  </a:lnTo>
                  <a:lnTo>
                    <a:pt x="556" y="811"/>
                  </a:lnTo>
                  <a:lnTo>
                    <a:pt x="562" y="806"/>
                  </a:lnTo>
                  <a:lnTo>
                    <a:pt x="573" y="795"/>
                  </a:lnTo>
                  <a:lnTo>
                    <a:pt x="583" y="785"/>
                  </a:lnTo>
                  <a:lnTo>
                    <a:pt x="588" y="782"/>
                  </a:lnTo>
                  <a:lnTo>
                    <a:pt x="595" y="779"/>
                  </a:lnTo>
                  <a:lnTo>
                    <a:pt x="601" y="778"/>
                  </a:lnTo>
                  <a:lnTo>
                    <a:pt x="609" y="779"/>
                  </a:lnTo>
                  <a:lnTo>
                    <a:pt x="619" y="790"/>
                  </a:lnTo>
                  <a:lnTo>
                    <a:pt x="627" y="801"/>
                  </a:lnTo>
                  <a:lnTo>
                    <a:pt x="633" y="812"/>
                  </a:lnTo>
                  <a:lnTo>
                    <a:pt x="638" y="822"/>
                  </a:lnTo>
                  <a:lnTo>
                    <a:pt x="642" y="831"/>
                  </a:lnTo>
                  <a:lnTo>
                    <a:pt x="644" y="840"/>
                  </a:lnTo>
                  <a:lnTo>
                    <a:pt x="645" y="848"/>
                  </a:lnTo>
                  <a:lnTo>
                    <a:pt x="645" y="856"/>
                  </a:lnTo>
                  <a:lnTo>
                    <a:pt x="641" y="888"/>
                  </a:lnTo>
                  <a:lnTo>
                    <a:pt x="637" y="924"/>
                  </a:lnTo>
                  <a:lnTo>
                    <a:pt x="637" y="936"/>
                  </a:lnTo>
                  <a:lnTo>
                    <a:pt x="640" y="948"/>
                  </a:lnTo>
                  <a:lnTo>
                    <a:pt x="643" y="961"/>
                  </a:lnTo>
                  <a:lnTo>
                    <a:pt x="646" y="972"/>
                  </a:lnTo>
                  <a:lnTo>
                    <a:pt x="653" y="991"/>
                  </a:lnTo>
                  <a:lnTo>
                    <a:pt x="655" y="999"/>
                  </a:lnTo>
                  <a:lnTo>
                    <a:pt x="655" y="1008"/>
                  </a:lnTo>
                  <a:lnTo>
                    <a:pt x="653" y="1017"/>
                  </a:lnTo>
                  <a:lnTo>
                    <a:pt x="651" y="1025"/>
                  </a:lnTo>
                  <a:lnTo>
                    <a:pt x="648" y="1033"/>
                  </a:lnTo>
                  <a:lnTo>
                    <a:pt x="641" y="1046"/>
                  </a:lnTo>
                  <a:lnTo>
                    <a:pt x="632" y="1060"/>
                  </a:lnTo>
                  <a:lnTo>
                    <a:pt x="623" y="1075"/>
                  </a:lnTo>
                  <a:lnTo>
                    <a:pt x="617" y="1093"/>
                  </a:lnTo>
                  <a:lnTo>
                    <a:pt x="613" y="1104"/>
                  </a:lnTo>
                  <a:lnTo>
                    <a:pt x="611" y="1115"/>
                  </a:lnTo>
                  <a:lnTo>
                    <a:pt x="609" y="1128"/>
                  </a:lnTo>
                  <a:lnTo>
                    <a:pt x="609" y="1142"/>
                  </a:lnTo>
                  <a:lnTo>
                    <a:pt x="609" y="1156"/>
                  </a:lnTo>
                  <a:lnTo>
                    <a:pt x="611" y="1170"/>
                  </a:lnTo>
                  <a:lnTo>
                    <a:pt x="613" y="1181"/>
                  </a:lnTo>
                  <a:lnTo>
                    <a:pt x="618" y="1190"/>
                  </a:lnTo>
                  <a:lnTo>
                    <a:pt x="621" y="1199"/>
                  </a:lnTo>
                  <a:lnTo>
                    <a:pt x="626" y="1207"/>
                  </a:lnTo>
                  <a:lnTo>
                    <a:pt x="631" y="1215"/>
                  </a:lnTo>
                  <a:lnTo>
                    <a:pt x="636" y="1221"/>
                  </a:lnTo>
                  <a:lnTo>
                    <a:pt x="646" y="1234"/>
                  </a:lnTo>
                  <a:lnTo>
                    <a:pt x="655" y="1250"/>
                  </a:lnTo>
                  <a:lnTo>
                    <a:pt x="658" y="1258"/>
                  </a:lnTo>
                  <a:lnTo>
                    <a:pt x="660" y="1267"/>
                  </a:lnTo>
                  <a:lnTo>
                    <a:pt x="663" y="1278"/>
                  </a:lnTo>
                  <a:lnTo>
                    <a:pt x="663" y="1290"/>
                  </a:lnTo>
                  <a:lnTo>
                    <a:pt x="663" y="1310"/>
                  </a:lnTo>
                  <a:lnTo>
                    <a:pt x="660" y="1329"/>
                  </a:lnTo>
                  <a:lnTo>
                    <a:pt x="659" y="1347"/>
                  </a:lnTo>
                  <a:lnTo>
                    <a:pt x="656" y="1366"/>
                  </a:lnTo>
                  <a:lnTo>
                    <a:pt x="654" y="1385"/>
                  </a:lnTo>
                  <a:lnTo>
                    <a:pt x="652" y="1403"/>
                  </a:lnTo>
                  <a:lnTo>
                    <a:pt x="651" y="1422"/>
                  </a:lnTo>
                  <a:lnTo>
                    <a:pt x="651" y="1442"/>
                  </a:lnTo>
                  <a:lnTo>
                    <a:pt x="651" y="1456"/>
                  </a:lnTo>
                  <a:lnTo>
                    <a:pt x="653" y="1470"/>
                  </a:lnTo>
                  <a:lnTo>
                    <a:pt x="656" y="1484"/>
                  </a:lnTo>
                  <a:lnTo>
                    <a:pt x="660" y="1499"/>
                  </a:lnTo>
                  <a:lnTo>
                    <a:pt x="666" y="1513"/>
                  </a:lnTo>
                  <a:lnTo>
                    <a:pt x="671" y="1526"/>
                  </a:lnTo>
                  <a:lnTo>
                    <a:pt x="678" y="1539"/>
                  </a:lnTo>
                  <a:lnTo>
                    <a:pt x="686" y="1551"/>
                  </a:lnTo>
                  <a:lnTo>
                    <a:pt x="693" y="1563"/>
                  </a:lnTo>
                  <a:lnTo>
                    <a:pt x="701" y="1573"/>
                  </a:lnTo>
                  <a:lnTo>
                    <a:pt x="710" y="1583"/>
                  </a:lnTo>
                  <a:lnTo>
                    <a:pt x="717" y="1592"/>
                  </a:lnTo>
                  <a:lnTo>
                    <a:pt x="725" y="1599"/>
                  </a:lnTo>
                  <a:lnTo>
                    <a:pt x="734" y="1605"/>
                  </a:lnTo>
                  <a:lnTo>
                    <a:pt x="740" y="1609"/>
                  </a:lnTo>
                  <a:lnTo>
                    <a:pt x="748" y="1613"/>
                  </a:lnTo>
                  <a:lnTo>
                    <a:pt x="756" y="1616"/>
                  </a:lnTo>
                  <a:lnTo>
                    <a:pt x="762" y="1621"/>
                  </a:lnTo>
                  <a:lnTo>
                    <a:pt x="768" y="1628"/>
                  </a:lnTo>
                  <a:lnTo>
                    <a:pt x="773" y="1636"/>
                  </a:lnTo>
                  <a:lnTo>
                    <a:pt x="782" y="1653"/>
                  </a:lnTo>
                  <a:lnTo>
                    <a:pt x="790" y="1673"/>
                  </a:lnTo>
                  <a:lnTo>
                    <a:pt x="793" y="1683"/>
                  </a:lnTo>
                  <a:lnTo>
                    <a:pt x="797" y="1692"/>
                  </a:lnTo>
                  <a:lnTo>
                    <a:pt x="802" y="1700"/>
                  </a:lnTo>
                  <a:lnTo>
                    <a:pt x="806" y="1708"/>
                  </a:lnTo>
                  <a:lnTo>
                    <a:pt x="812" y="1715"/>
                  </a:lnTo>
                  <a:lnTo>
                    <a:pt x="818" y="1720"/>
                  </a:lnTo>
                  <a:lnTo>
                    <a:pt x="825" y="1723"/>
                  </a:lnTo>
                  <a:lnTo>
                    <a:pt x="834" y="1725"/>
                  </a:lnTo>
                  <a:lnTo>
                    <a:pt x="849" y="1728"/>
                  </a:lnTo>
                  <a:lnTo>
                    <a:pt x="862" y="1731"/>
                  </a:lnTo>
                  <a:lnTo>
                    <a:pt x="874" y="1736"/>
                  </a:lnTo>
                  <a:lnTo>
                    <a:pt x="883" y="1742"/>
                  </a:lnTo>
                  <a:lnTo>
                    <a:pt x="892" y="1749"/>
                  </a:lnTo>
                  <a:lnTo>
                    <a:pt x="899" y="1755"/>
                  </a:lnTo>
                  <a:lnTo>
                    <a:pt x="905" y="1763"/>
                  </a:lnTo>
                  <a:lnTo>
                    <a:pt x="910" y="1770"/>
                  </a:lnTo>
                  <a:lnTo>
                    <a:pt x="921" y="1785"/>
                  </a:lnTo>
                  <a:lnTo>
                    <a:pt x="933" y="1798"/>
                  </a:lnTo>
                  <a:lnTo>
                    <a:pt x="940" y="1802"/>
                  </a:lnTo>
                  <a:lnTo>
                    <a:pt x="948" y="1807"/>
                  </a:lnTo>
                  <a:lnTo>
                    <a:pt x="956" y="1810"/>
                  </a:lnTo>
                  <a:lnTo>
                    <a:pt x="967" y="1811"/>
                  </a:lnTo>
                  <a:lnTo>
                    <a:pt x="975" y="1811"/>
                  </a:lnTo>
                  <a:lnTo>
                    <a:pt x="982" y="1812"/>
                  </a:lnTo>
                  <a:lnTo>
                    <a:pt x="988" y="1813"/>
                  </a:lnTo>
                  <a:lnTo>
                    <a:pt x="994" y="1814"/>
                  </a:lnTo>
                  <a:lnTo>
                    <a:pt x="1003" y="1819"/>
                  </a:lnTo>
                  <a:lnTo>
                    <a:pt x="1010" y="1824"/>
                  </a:lnTo>
                  <a:lnTo>
                    <a:pt x="1016" y="1832"/>
                  </a:lnTo>
                  <a:lnTo>
                    <a:pt x="1020" y="1840"/>
                  </a:lnTo>
                  <a:lnTo>
                    <a:pt x="1024" y="1848"/>
                  </a:lnTo>
                  <a:lnTo>
                    <a:pt x="1029" y="1857"/>
                  </a:lnTo>
                  <a:lnTo>
                    <a:pt x="1033" y="1866"/>
                  </a:lnTo>
                  <a:lnTo>
                    <a:pt x="1038" y="1875"/>
                  </a:lnTo>
                  <a:lnTo>
                    <a:pt x="1044" y="1883"/>
                  </a:lnTo>
                  <a:lnTo>
                    <a:pt x="1052" y="1892"/>
                  </a:lnTo>
                  <a:lnTo>
                    <a:pt x="1062" y="1900"/>
                  </a:lnTo>
                  <a:lnTo>
                    <a:pt x="1075" y="1906"/>
                  </a:lnTo>
                  <a:lnTo>
                    <a:pt x="1083" y="1910"/>
                  </a:lnTo>
                  <a:lnTo>
                    <a:pt x="1090" y="1912"/>
                  </a:lnTo>
                  <a:lnTo>
                    <a:pt x="1099" y="1914"/>
                  </a:lnTo>
                  <a:lnTo>
                    <a:pt x="1109" y="1916"/>
                  </a:lnTo>
                  <a:lnTo>
                    <a:pt x="1132" y="1920"/>
                  </a:lnTo>
                  <a:lnTo>
                    <a:pt x="1153" y="1922"/>
                  </a:lnTo>
                  <a:lnTo>
                    <a:pt x="1170" y="1922"/>
                  </a:lnTo>
                  <a:lnTo>
                    <a:pt x="1186" y="1922"/>
                  </a:lnTo>
                  <a:lnTo>
                    <a:pt x="1200" y="1921"/>
                  </a:lnTo>
                  <a:lnTo>
                    <a:pt x="1212" y="1918"/>
                  </a:lnTo>
                  <a:lnTo>
                    <a:pt x="1223" y="1916"/>
                  </a:lnTo>
                  <a:lnTo>
                    <a:pt x="1233" y="1914"/>
                  </a:lnTo>
                  <a:lnTo>
                    <a:pt x="1249" y="1907"/>
                  </a:lnTo>
                  <a:lnTo>
                    <a:pt x="1265" y="1902"/>
                  </a:lnTo>
                  <a:lnTo>
                    <a:pt x="1271" y="1900"/>
                  </a:lnTo>
                  <a:lnTo>
                    <a:pt x="1279" y="1898"/>
                  </a:lnTo>
                  <a:lnTo>
                    <a:pt x="1286" y="1897"/>
                  </a:lnTo>
                  <a:lnTo>
                    <a:pt x="1295" y="1895"/>
                  </a:lnTo>
                  <a:lnTo>
                    <a:pt x="1315" y="1897"/>
                  </a:lnTo>
                  <a:lnTo>
                    <a:pt x="1331" y="1897"/>
                  </a:lnTo>
                  <a:lnTo>
                    <a:pt x="1346" y="1898"/>
                  </a:lnTo>
                  <a:lnTo>
                    <a:pt x="1358" y="1899"/>
                  </a:lnTo>
                  <a:lnTo>
                    <a:pt x="1368" y="1901"/>
                  </a:lnTo>
                  <a:lnTo>
                    <a:pt x="1376" y="1904"/>
                  </a:lnTo>
                  <a:lnTo>
                    <a:pt x="1384" y="1907"/>
                  </a:lnTo>
                  <a:lnTo>
                    <a:pt x="1391" y="1912"/>
                  </a:lnTo>
                  <a:lnTo>
                    <a:pt x="1403" y="1922"/>
                  </a:lnTo>
                  <a:lnTo>
                    <a:pt x="1415" y="1936"/>
                  </a:lnTo>
                  <a:lnTo>
                    <a:pt x="1432" y="1954"/>
                  </a:lnTo>
                  <a:lnTo>
                    <a:pt x="1454" y="1975"/>
                  </a:lnTo>
                  <a:lnTo>
                    <a:pt x="1462" y="1981"/>
                  </a:lnTo>
                  <a:lnTo>
                    <a:pt x="1469" y="1984"/>
                  </a:lnTo>
                  <a:lnTo>
                    <a:pt x="1475" y="1986"/>
                  </a:lnTo>
                  <a:lnTo>
                    <a:pt x="1481" y="1986"/>
                  </a:lnTo>
                  <a:lnTo>
                    <a:pt x="1487" y="1986"/>
                  </a:lnTo>
                  <a:lnTo>
                    <a:pt x="1494" y="1985"/>
                  </a:lnTo>
                  <a:lnTo>
                    <a:pt x="1500" y="1983"/>
                  </a:lnTo>
                  <a:lnTo>
                    <a:pt x="1506" y="1981"/>
                  </a:lnTo>
                  <a:lnTo>
                    <a:pt x="1519" y="1975"/>
                  </a:lnTo>
                  <a:lnTo>
                    <a:pt x="1532" y="1969"/>
                  </a:lnTo>
                  <a:lnTo>
                    <a:pt x="1538" y="1967"/>
                  </a:lnTo>
                  <a:lnTo>
                    <a:pt x="1544" y="1965"/>
                  </a:lnTo>
                  <a:lnTo>
                    <a:pt x="1551" y="1963"/>
                  </a:lnTo>
                  <a:lnTo>
                    <a:pt x="1558" y="1962"/>
                  </a:lnTo>
                  <a:lnTo>
                    <a:pt x="1565" y="1963"/>
                  </a:lnTo>
                  <a:lnTo>
                    <a:pt x="1570" y="1966"/>
                  </a:lnTo>
                  <a:lnTo>
                    <a:pt x="1577" y="1968"/>
                  </a:lnTo>
                  <a:lnTo>
                    <a:pt x="1583" y="1971"/>
                  </a:lnTo>
                  <a:lnTo>
                    <a:pt x="1592" y="1980"/>
                  </a:lnTo>
                  <a:lnTo>
                    <a:pt x="1602" y="1991"/>
                  </a:lnTo>
                  <a:lnTo>
                    <a:pt x="1618" y="2015"/>
                  </a:lnTo>
                  <a:lnTo>
                    <a:pt x="1630" y="2035"/>
                  </a:lnTo>
                  <a:lnTo>
                    <a:pt x="1636" y="2042"/>
                  </a:lnTo>
                  <a:lnTo>
                    <a:pt x="1642" y="2049"/>
                  </a:lnTo>
                  <a:lnTo>
                    <a:pt x="1648" y="2056"/>
                  </a:lnTo>
                  <a:lnTo>
                    <a:pt x="1655" y="2061"/>
                  </a:lnTo>
                  <a:lnTo>
                    <a:pt x="1669" y="2070"/>
                  </a:lnTo>
                  <a:lnTo>
                    <a:pt x="1683" y="2077"/>
                  </a:lnTo>
                  <a:lnTo>
                    <a:pt x="1699" y="2084"/>
                  </a:lnTo>
                  <a:lnTo>
                    <a:pt x="1714" y="2088"/>
                  </a:lnTo>
                  <a:lnTo>
                    <a:pt x="1731" y="2093"/>
                  </a:lnTo>
                  <a:lnTo>
                    <a:pt x="1747" y="2097"/>
                  </a:lnTo>
                  <a:lnTo>
                    <a:pt x="1780" y="2104"/>
                  </a:lnTo>
                  <a:lnTo>
                    <a:pt x="1814" y="2113"/>
                  </a:lnTo>
                  <a:lnTo>
                    <a:pt x="1831" y="2119"/>
                  </a:lnTo>
                  <a:lnTo>
                    <a:pt x="1848" y="2127"/>
                  </a:lnTo>
                  <a:lnTo>
                    <a:pt x="1864" y="2137"/>
                  </a:lnTo>
                  <a:lnTo>
                    <a:pt x="1881" y="2149"/>
                  </a:lnTo>
                  <a:lnTo>
                    <a:pt x="1890" y="2154"/>
                  </a:lnTo>
                  <a:lnTo>
                    <a:pt x="1896" y="2157"/>
                  </a:lnTo>
                  <a:lnTo>
                    <a:pt x="1903" y="2157"/>
                  </a:lnTo>
                  <a:lnTo>
                    <a:pt x="1909" y="2156"/>
                  </a:lnTo>
                  <a:lnTo>
                    <a:pt x="1917" y="2153"/>
                  </a:lnTo>
                  <a:lnTo>
                    <a:pt x="1925" y="2150"/>
                  </a:lnTo>
                  <a:lnTo>
                    <a:pt x="1933" y="2148"/>
                  </a:lnTo>
                  <a:lnTo>
                    <a:pt x="1944" y="2145"/>
                  </a:lnTo>
                  <a:lnTo>
                    <a:pt x="1954" y="2145"/>
                  </a:lnTo>
                  <a:lnTo>
                    <a:pt x="1963" y="2148"/>
                  </a:lnTo>
                  <a:lnTo>
                    <a:pt x="1970" y="2150"/>
                  </a:lnTo>
                  <a:lnTo>
                    <a:pt x="1974" y="2154"/>
                  </a:lnTo>
                  <a:lnTo>
                    <a:pt x="1978" y="2159"/>
                  </a:lnTo>
                  <a:lnTo>
                    <a:pt x="1983" y="2164"/>
                  </a:lnTo>
                  <a:lnTo>
                    <a:pt x="1985" y="2171"/>
                  </a:lnTo>
                  <a:lnTo>
                    <a:pt x="1988" y="2177"/>
                  </a:lnTo>
                  <a:lnTo>
                    <a:pt x="1994" y="2191"/>
                  </a:lnTo>
                  <a:lnTo>
                    <a:pt x="2000" y="2205"/>
                  </a:lnTo>
                  <a:lnTo>
                    <a:pt x="2006" y="2211"/>
                  </a:lnTo>
                  <a:lnTo>
                    <a:pt x="2011" y="2217"/>
                  </a:lnTo>
                  <a:lnTo>
                    <a:pt x="2019" y="2222"/>
                  </a:lnTo>
                  <a:lnTo>
                    <a:pt x="2028" y="2225"/>
                  </a:lnTo>
                  <a:lnTo>
                    <a:pt x="2038" y="2243"/>
                  </a:lnTo>
                  <a:lnTo>
                    <a:pt x="2047" y="2258"/>
                  </a:lnTo>
                  <a:lnTo>
                    <a:pt x="2057" y="2271"/>
                  </a:lnTo>
                  <a:lnTo>
                    <a:pt x="2068" y="2281"/>
                  </a:lnTo>
                  <a:lnTo>
                    <a:pt x="2078" y="2291"/>
                  </a:lnTo>
                  <a:lnTo>
                    <a:pt x="2089" y="2298"/>
                  </a:lnTo>
                  <a:lnTo>
                    <a:pt x="2101" y="2304"/>
                  </a:lnTo>
                  <a:lnTo>
                    <a:pt x="2113" y="2308"/>
                  </a:lnTo>
                  <a:lnTo>
                    <a:pt x="2125" y="2311"/>
                  </a:lnTo>
                  <a:lnTo>
                    <a:pt x="2138" y="2312"/>
                  </a:lnTo>
                  <a:lnTo>
                    <a:pt x="2153" y="2313"/>
                  </a:lnTo>
                  <a:lnTo>
                    <a:pt x="2168" y="2312"/>
                  </a:lnTo>
                  <a:lnTo>
                    <a:pt x="2201" y="2309"/>
                  </a:lnTo>
                  <a:lnTo>
                    <a:pt x="2239" y="2303"/>
                  </a:lnTo>
                  <a:lnTo>
                    <a:pt x="2281" y="2297"/>
                  </a:lnTo>
                  <a:lnTo>
                    <a:pt x="2320" y="2291"/>
                  </a:lnTo>
                  <a:lnTo>
                    <a:pt x="2357" y="2289"/>
                  </a:lnTo>
                  <a:lnTo>
                    <a:pt x="2391" y="2288"/>
                  </a:lnTo>
                  <a:lnTo>
                    <a:pt x="2401" y="2289"/>
                  </a:lnTo>
                  <a:lnTo>
                    <a:pt x="2413" y="2290"/>
                  </a:lnTo>
                  <a:lnTo>
                    <a:pt x="2426" y="2295"/>
                  </a:lnTo>
                  <a:lnTo>
                    <a:pt x="2440" y="2299"/>
                  </a:lnTo>
                  <a:lnTo>
                    <a:pt x="2456" y="2304"/>
                  </a:lnTo>
                  <a:lnTo>
                    <a:pt x="2473" y="2312"/>
                  </a:lnTo>
                  <a:lnTo>
                    <a:pt x="2489" y="2320"/>
                  </a:lnTo>
                  <a:lnTo>
                    <a:pt x="2507" y="2329"/>
                  </a:lnTo>
                  <a:lnTo>
                    <a:pt x="2524" y="2313"/>
                  </a:lnTo>
                  <a:lnTo>
                    <a:pt x="2542" y="2300"/>
                  </a:lnTo>
                  <a:lnTo>
                    <a:pt x="2561" y="2288"/>
                  </a:lnTo>
                  <a:lnTo>
                    <a:pt x="2579" y="2276"/>
                  </a:lnTo>
                  <a:lnTo>
                    <a:pt x="2598" y="2265"/>
                  </a:lnTo>
                  <a:lnTo>
                    <a:pt x="2617" y="2254"/>
                  </a:lnTo>
                  <a:lnTo>
                    <a:pt x="2634" y="2243"/>
                  </a:lnTo>
                  <a:lnTo>
                    <a:pt x="2652" y="2231"/>
                  </a:lnTo>
                  <a:lnTo>
                    <a:pt x="2658" y="2224"/>
                  </a:lnTo>
                  <a:lnTo>
                    <a:pt x="2665" y="2217"/>
                  </a:lnTo>
                  <a:lnTo>
                    <a:pt x="2669" y="2208"/>
                  </a:lnTo>
                  <a:lnTo>
                    <a:pt x="2674" y="2199"/>
                  </a:lnTo>
                  <a:lnTo>
                    <a:pt x="2680" y="2177"/>
                  </a:lnTo>
                  <a:lnTo>
                    <a:pt x="2686" y="2154"/>
                  </a:lnTo>
                  <a:lnTo>
                    <a:pt x="2690" y="2129"/>
                  </a:lnTo>
                  <a:lnTo>
                    <a:pt x="2695" y="2105"/>
                  </a:lnTo>
                  <a:lnTo>
                    <a:pt x="2699" y="2093"/>
                  </a:lnTo>
                  <a:lnTo>
                    <a:pt x="2703" y="2082"/>
                  </a:lnTo>
                  <a:lnTo>
                    <a:pt x="2708" y="2071"/>
                  </a:lnTo>
                  <a:lnTo>
                    <a:pt x="2713" y="2061"/>
                  </a:lnTo>
                  <a:lnTo>
                    <a:pt x="2725" y="2043"/>
                  </a:lnTo>
                  <a:lnTo>
                    <a:pt x="2737" y="2028"/>
                  </a:lnTo>
                  <a:lnTo>
                    <a:pt x="2749" y="2014"/>
                  </a:lnTo>
                  <a:lnTo>
                    <a:pt x="2761" y="2001"/>
                  </a:lnTo>
                  <a:lnTo>
                    <a:pt x="2784" y="1974"/>
                  </a:lnTo>
                  <a:lnTo>
                    <a:pt x="2807" y="1947"/>
                  </a:lnTo>
                  <a:lnTo>
                    <a:pt x="2818" y="1933"/>
                  </a:lnTo>
                  <a:lnTo>
                    <a:pt x="2828" y="1915"/>
                  </a:lnTo>
                  <a:lnTo>
                    <a:pt x="2838" y="1897"/>
                  </a:lnTo>
                  <a:lnTo>
                    <a:pt x="2847" y="1876"/>
                  </a:lnTo>
                  <a:lnTo>
                    <a:pt x="2856" y="1850"/>
                  </a:lnTo>
                  <a:lnTo>
                    <a:pt x="2863" y="1823"/>
                  </a:lnTo>
                  <a:lnTo>
                    <a:pt x="2870" y="1792"/>
                  </a:lnTo>
                  <a:lnTo>
                    <a:pt x="2876" y="1756"/>
                  </a:lnTo>
                  <a:lnTo>
                    <a:pt x="2878" y="1742"/>
                  </a:lnTo>
                  <a:lnTo>
                    <a:pt x="2879" y="1728"/>
                  </a:lnTo>
                  <a:lnTo>
                    <a:pt x="2879" y="1715"/>
                  </a:lnTo>
                  <a:lnTo>
                    <a:pt x="2878" y="1701"/>
                  </a:lnTo>
                  <a:lnTo>
                    <a:pt x="2876" y="1690"/>
                  </a:lnTo>
                  <a:lnTo>
                    <a:pt x="2874" y="1679"/>
                  </a:lnTo>
                  <a:lnTo>
                    <a:pt x="2872" y="1668"/>
                  </a:lnTo>
                  <a:lnTo>
                    <a:pt x="2869" y="1659"/>
                  </a:lnTo>
                  <a:lnTo>
                    <a:pt x="2862" y="1641"/>
                  </a:lnTo>
                  <a:lnTo>
                    <a:pt x="2853" y="1626"/>
                  </a:lnTo>
                  <a:lnTo>
                    <a:pt x="2844" y="1611"/>
                  </a:lnTo>
                  <a:lnTo>
                    <a:pt x="2834" y="1598"/>
                  </a:lnTo>
                  <a:lnTo>
                    <a:pt x="2813" y="1574"/>
                  </a:lnTo>
                  <a:lnTo>
                    <a:pt x="2794" y="1549"/>
                  </a:lnTo>
                  <a:lnTo>
                    <a:pt x="2787" y="1536"/>
                  </a:lnTo>
                  <a:lnTo>
                    <a:pt x="2781" y="1522"/>
                  </a:lnTo>
                  <a:lnTo>
                    <a:pt x="2779" y="1514"/>
                  </a:lnTo>
                  <a:lnTo>
                    <a:pt x="2777" y="1506"/>
                  </a:lnTo>
                  <a:lnTo>
                    <a:pt x="2776" y="1497"/>
                  </a:lnTo>
                  <a:lnTo>
                    <a:pt x="2776" y="1489"/>
                  </a:lnTo>
                  <a:lnTo>
                    <a:pt x="2777" y="1477"/>
                  </a:lnTo>
                  <a:lnTo>
                    <a:pt x="2779" y="1466"/>
                  </a:lnTo>
                  <a:lnTo>
                    <a:pt x="2783" y="1456"/>
                  </a:lnTo>
                  <a:lnTo>
                    <a:pt x="2788" y="1447"/>
                  </a:lnTo>
                  <a:lnTo>
                    <a:pt x="2801" y="1432"/>
                  </a:lnTo>
                  <a:lnTo>
                    <a:pt x="2814" y="1416"/>
                  </a:lnTo>
                  <a:lnTo>
                    <a:pt x="2822" y="1409"/>
                  </a:lnTo>
                  <a:lnTo>
                    <a:pt x="2827" y="1400"/>
                  </a:lnTo>
                  <a:lnTo>
                    <a:pt x="2833" y="1390"/>
                  </a:lnTo>
                  <a:lnTo>
                    <a:pt x="2837" y="1379"/>
                  </a:lnTo>
                  <a:lnTo>
                    <a:pt x="2840" y="1367"/>
                  </a:lnTo>
                  <a:lnTo>
                    <a:pt x="2842" y="1353"/>
                  </a:lnTo>
                  <a:lnTo>
                    <a:pt x="2842" y="1336"/>
                  </a:lnTo>
                  <a:lnTo>
                    <a:pt x="2840" y="1318"/>
                  </a:lnTo>
                  <a:lnTo>
                    <a:pt x="2838" y="1310"/>
                  </a:lnTo>
                  <a:lnTo>
                    <a:pt x="2836" y="1303"/>
                  </a:lnTo>
                  <a:lnTo>
                    <a:pt x="2831" y="1297"/>
                  </a:lnTo>
                  <a:lnTo>
                    <a:pt x="2828" y="1291"/>
                  </a:lnTo>
                  <a:lnTo>
                    <a:pt x="2824" y="1286"/>
                  </a:lnTo>
                  <a:lnTo>
                    <a:pt x="2818" y="1280"/>
                  </a:lnTo>
                  <a:lnTo>
                    <a:pt x="2812" y="1276"/>
                  </a:lnTo>
                  <a:lnTo>
                    <a:pt x="2805" y="1272"/>
                  </a:lnTo>
                  <a:lnTo>
                    <a:pt x="2791" y="1264"/>
                  </a:lnTo>
                  <a:lnTo>
                    <a:pt x="2774" y="1258"/>
                  </a:lnTo>
                  <a:lnTo>
                    <a:pt x="2756" y="1253"/>
                  </a:lnTo>
                  <a:lnTo>
                    <a:pt x="2737" y="1250"/>
                  </a:lnTo>
                  <a:lnTo>
                    <a:pt x="2695" y="1242"/>
                  </a:lnTo>
                  <a:lnTo>
                    <a:pt x="2652" y="1235"/>
                  </a:lnTo>
                  <a:lnTo>
                    <a:pt x="2630" y="1231"/>
                  </a:lnTo>
                  <a:lnTo>
                    <a:pt x="2608" y="1227"/>
                  </a:lnTo>
                  <a:lnTo>
                    <a:pt x="2587" y="1221"/>
                  </a:lnTo>
                  <a:lnTo>
                    <a:pt x="2566" y="1215"/>
                  </a:lnTo>
                  <a:lnTo>
                    <a:pt x="2557" y="1212"/>
                  </a:lnTo>
                  <a:lnTo>
                    <a:pt x="2545" y="1210"/>
                  </a:lnTo>
                  <a:lnTo>
                    <a:pt x="2531" y="1210"/>
                  </a:lnTo>
                  <a:lnTo>
                    <a:pt x="2516" y="1210"/>
                  </a:lnTo>
                  <a:lnTo>
                    <a:pt x="2482" y="1212"/>
                  </a:lnTo>
                  <a:lnTo>
                    <a:pt x="2447" y="1216"/>
                  </a:lnTo>
                  <a:lnTo>
                    <a:pt x="2413" y="1218"/>
                  </a:lnTo>
                  <a:lnTo>
                    <a:pt x="2384" y="1219"/>
                  </a:lnTo>
                  <a:lnTo>
                    <a:pt x="2373" y="1218"/>
                  </a:lnTo>
                  <a:lnTo>
                    <a:pt x="2363" y="1217"/>
                  </a:lnTo>
                  <a:lnTo>
                    <a:pt x="2360" y="1216"/>
                  </a:lnTo>
                  <a:lnTo>
                    <a:pt x="2358" y="1213"/>
                  </a:lnTo>
                  <a:lnTo>
                    <a:pt x="2356" y="1212"/>
                  </a:lnTo>
                  <a:lnTo>
                    <a:pt x="2354" y="1210"/>
                  </a:lnTo>
                  <a:lnTo>
                    <a:pt x="2353" y="1203"/>
                  </a:lnTo>
                  <a:lnTo>
                    <a:pt x="2351" y="1196"/>
                  </a:lnTo>
                  <a:lnTo>
                    <a:pt x="2348" y="1189"/>
                  </a:lnTo>
                  <a:lnTo>
                    <a:pt x="2344" y="1183"/>
                  </a:lnTo>
                  <a:lnTo>
                    <a:pt x="2334" y="1170"/>
                  </a:lnTo>
                  <a:lnTo>
                    <a:pt x="2322" y="1156"/>
                  </a:lnTo>
                  <a:lnTo>
                    <a:pt x="2293" y="1130"/>
                  </a:lnTo>
                  <a:lnTo>
                    <a:pt x="2261" y="1103"/>
                  </a:lnTo>
                  <a:lnTo>
                    <a:pt x="2245" y="1087"/>
                  </a:lnTo>
                  <a:lnTo>
                    <a:pt x="2229" y="1072"/>
                  </a:lnTo>
                  <a:lnTo>
                    <a:pt x="2215" y="1056"/>
                  </a:lnTo>
                  <a:lnTo>
                    <a:pt x="2203" y="1038"/>
                  </a:lnTo>
                  <a:lnTo>
                    <a:pt x="2198" y="1029"/>
                  </a:lnTo>
                  <a:lnTo>
                    <a:pt x="2192" y="1019"/>
                  </a:lnTo>
                  <a:lnTo>
                    <a:pt x="2188" y="1010"/>
                  </a:lnTo>
                  <a:lnTo>
                    <a:pt x="2185" y="1000"/>
                  </a:lnTo>
                  <a:lnTo>
                    <a:pt x="2181" y="989"/>
                  </a:lnTo>
                  <a:lnTo>
                    <a:pt x="2179" y="978"/>
                  </a:lnTo>
                  <a:lnTo>
                    <a:pt x="2178" y="967"/>
                  </a:lnTo>
                  <a:lnTo>
                    <a:pt x="2177" y="955"/>
                  </a:lnTo>
                  <a:lnTo>
                    <a:pt x="2178" y="934"/>
                  </a:lnTo>
                  <a:lnTo>
                    <a:pt x="2180" y="914"/>
                  </a:lnTo>
                  <a:lnTo>
                    <a:pt x="2183" y="894"/>
                  </a:lnTo>
                  <a:lnTo>
                    <a:pt x="2188" y="877"/>
                  </a:lnTo>
                  <a:lnTo>
                    <a:pt x="2200" y="842"/>
                  </a:lnTo>
                  <a:lnTo>
                    <a:pt x="2213" y="808"/>
                  </a:lnTo>
                  <a:lnTo>
                    <a:pt x="2226" y="774"/>
                  </a:lnTo>
                  <a:lnTo>
                    <a:pt x="2238" y="740"/>
                  </a:lnTo>
                  <a:lnTo>
                    <a:pt x="2243" y="721"/>
                  </a:lnTo>
                  <a:lnTo>
                    <a:pt x="2246" y="703"/>
                  </a:lnTo>
                  <a:lnTo>
                    <a:pt x="2248" y="683"/>
                  </a:lnTo>
                  <a:lnTo>
                    <a:pt x="2249" y="663"/>
                  </a:lnTo>
                  <a:lnTo>
                    <a:pt x="2248" y="641"/>
                  </a:lnTo>
                  <a:lnTo>
                    <a:pt x="2247" y="619"/>
                  </a:lnTo>
                  <a:lnTo>
                    <a:pt x="2244" y="598"/>
                  </a:lnTo>
                  <a:lnTo>
                    <a:pt x="2240" y="579"/>
                  </a:lnTo>
                  <a:lnTo>
                    <a:pt x="2233" y="538"/>
                  </a:lnTo>
                  <a:lnTo>
                    <a:pt x="2224" y="498"/>
                  </a:lnTo>
                  <a:lnTo>
                    <a:pt x="2220" y="478"/>
                  </a:lnTo>
                  <a:lnTo>
                    <a:pt x="2215" y="457"/>
                  </a:lnTo>
                  <a:lnTo>
                    <a:pt x="2212" y="436"/>
                  </a:lnTo>
                  <a:lnTo>
                    <a:pt x="2209" y="414"/>
                  </a:lnTo>
                  <a:lnTo>
                    <a:pt x="2206" y="392"/>
                  </a:lnTo>
                  <a:lnTo>
                    <a:pt x="2206" y="370"/>
                  </a:lnTo>
                  <a:lnTo>
                    <a:pt x="2206" y="347"/>
                  </a:lnTo>
                  <a:lnTo>
                    <a:pt x="2208" y="322"/>
                  </a:lnTo>
                  <a:lnTo>
                    <a:pt x="2204" y="319"/>
                  </a:lnTo>
                  <a:lnTo>
                    <a:pt x="2199" y="314"/>
                  </a:lnTo>
                  <a:lnTo>
                    <a:pt x="2191" y="310"/>
                  </a:lnTo>
                  <a:lnTo>
                    <a:pt x="2181" y="307"/>
                  </a:lnTo>
                  <a:lnTo>
                    <a:pt x="2159" y="298"/>
                  </a:lnTo>
                  <a:lnTo>
                    <a:pt x="2134" y="291"/>
                  </a:lnTo>
                  <a:lnTo>
                    <a:pt x="2108" y="285"/>
                  </a:lnTo>
                  <a:lnTo>
                    <a:pt x="2083" y="280"/>
                  </a:lnTo>
                  <a:lnTo>
                    <a:pt x="2070" y="279"/>
                  </a:lnTo>
                  <a:lnTo>
                    <a:pt x="2060" y="278"/>
                  </a:lnTo>
                  <a:lnTo>
                    <a:pt x="2051" y="278"/>
                  </a:lnTo>
                  <a:lnTo>
                    <a:pt x="2043" y="278"/>
                  </a:lnTo>
                  <a:lnTo>
                    <a:pt x="2029" y="280"/>
                  </a:lnTo>
                  <a:lnTo>
                    <a:pt x="2017" y="279"/>
                  </a:lnTo>
                  <a:lnTo>
                    <a:pt x="2006" y="278"/>
                  </a:lnTo>
                  <a:lnTo>
                    <a:pt x="1996" y="275"/>
                  </a:lnTo>
                  <a:lnTo>
                    <a:pt x="1987" y="272"/>
                  </a:lnTo>
                  <a:lnTo>
                    <a:pt x="1978" y="266"/>
                  </a:lnTo>
                  <a:lnTo>
                    <a:pt x="1969" y="261"/>
                  </a:lnTo>
                  <a:lnTo>
                    <a:pt x="1960" y="254"/>
                  </a:lnTo>
                  <a:lnTo>
                    <a:pt x="1938" y="240"/>
                  </a:lnTo>
                  <a:lnTo>
                    <a:pt x="1910" y="225"/>
                  </a:lnTo>
                  <a:lnTo>
                    <a:pt x="1894" y="217"/>
                  </a:lnTo>
                  <a:lnTo>
                    <a:pt x="1874" y="209"/>
                  </a:lnTo>
                  <a:lnTo>
                    <a:pt x="1852" y="202"/>
                  </a:lnTo>
                  <a:lnTo>
                    <a:pt x="1826" y="194"/>
                  </a:lnTo>
                  <a:lnTo>
                    <a:pt x="1815" y="191"/>
                  </a:lnTo>
                  <a:lnTo>
                    <a:pt x="1805" y="186"/>
                  </a:lnTo>
                  <a:lnTo>
                    <a:pt x="1795" y="182"/>
                  </a:lnTo>
                  <a:lnTo>
                    <a:pt x="1785" y="176"/>
                  </a:lnTo>
                  <a:lnTo>
                    <a:pt x="1777" y="171"/>
                  </a:lnTo>
                  <a:lnTo>
                    <a:pt x="1768" y="164"/>
                  </a:lnTo>
                  <a:lnTo>
                    <a:pt x="1759" y="158"/>
                  </a:lnTo>
                  <a:lnTo>
                    <a:pt x="1751" y="150"/>
                  </a:lnTo>
                  <a:lnTo>
                    <a:pt x="1736" y="135"/>
                  </a:lnTo>
                  <a:lnTo>
                    <a:pt x="1722" y="119"/>
                  </a:lnTo>
                  <a:lnTo>
                    <a:pt x="1709" y="102"/>
                  </a:lnTo>
                  <a:lnTo>
                    <a:pt x="1698" y="85"/>
                  </a:lnTo>
                  <a:lnTo>
                    <a:pt x="1677" y="54"/>
                  </a:lnTo>
                  <a:lnTo>
                    <a:pt x="1660" y="26"/>
                  </a:lnTo>
                  <a:lnTo>
                    <a:pt x="1654" y="15"/>
                  </a:lnTo>
                  <a:lnTo>
                    <a:pt x="1648" y="7"/>
                  </a:lnTo>
                  <a:lnTo>
                    <a:pt x="1645" y="4"/>
                  </a:lnTo>
                  <a:lnTo>
                    <a:pt x="1643" y="2"/>
                  </a:lnTo>
                  <a:lnTo>
                    <a:pt x="1641" y="1"/>
                  </a:lnTo>
                  <a:lnTo>
                    <a:pt x="1637" y="0"/>
                  </a:lnTo>
                  <a:lnTo>
                    <a:pt x="1606" y="1"/>
                  </a:lnTo>
                  <a:lnTo>
                    <a:pt x="1568" y="2"/>
                  </a:lnTo>
                  <a:lnTo>
                    <a:pt x="1528" y="3"/>
                  </a:lnTo>
                  <a:lnTo>
                    <a:pt x="1486" y="5"/>
                  </a:lnTo>
                  <a:lnTo>
                    <a:pt x="1444" y="7"/>
                  </a:lnTo>
                  <a:lnTo>
                    <a:pt x="1404" y="9"/>
                  </a:lnTo>
                  <a:lnTo>
                    <a:pt x="1367" y="10"/>
                  </a:lnTo>
                  <a:lnTo>
                    <a:pt x="1334" y="11"/>
                  </a:lnTo>
                  <a:lnTo>
                    <a:pt x="1333" y="18"/>
                  </a:lnTo>
                  <a:lnTo>
                    <a:pt x="1331" y="26"/>
                  </a:lnTo>
                  <a:lnTo>
                    <a:pt x="1328" y="33"/>
                  </a:lnTo>
                  <a:lnTo>
                    <a:pt x="1325" y="40"/>
                  </a:lnTo>
                  <a:lnTo>
                    <a:pt x="1316" y="54"/>
                  </a:lnTo>
                  <a:lnTo>
                    <a:pt x="1306" y="67"/>
                  </a:lnTo>
                  <a:lnTo>
                    <a:pt x="1296" y="78"/>
                  </a:lnTo>
                  <a:lnTo>
                    <a:pt x="1288" y="88"/>
                  </a:lnTo>
                  <a:lnTo>
                    <a:pt x="1284" y="91"/>
                  </a:lnTo>
                  <a:lnTo>
                    <a:pt x="1282" y="95"/>
                  </a:lnTo>
                  <a:lnTo>
                    <a:pt x="1280" y="98"/>
                  </a:lnTo>
                  <a:lnTo>
                    <a:pt x="1279" y="101"/>
                  </a:lnTo>
                  <a:lnTo>
                    <a:pt x="1281" y="107"/>
                  </a:lnTo>
                  <a:lnTo>
                    <a:pt x="1281" y="113"/>
                  </a:lnTo>
                  <a:lnTo>
                    <a:pt x="1281" y="117"/>
                  </a:lnTo>
                  <a:lnTo>
                    <a:pt x="1280" y="121"/>
                  </a:lnTo>
                  <a:lnTo>
                    <a:pt x="1279" y="126"/>
                  </a:lnTo>
                  <a:lnTo>
                    <a:pt x="1277" y="129"/>
                  </a:lnTo>
                  <a:lnTo>
                    <a:pt x="1273" y="131"/>
                  </a:lnTo>
                  <a:lnTo>
                    <a:pt x="1270" y="134"/>
                  </a:lnTo>
                  <a:lnTo>
                    <a:pt x="1261" y="138"/>
                  </a:lnTo>
                  <a:lnTo>
                    <a:pt x="1251" y="140"/>
                  </a:lnTo>
                  <a:lnTo>
                    <a:pt x="1240" y="142"/>
                  </a:lnTo>
                  <a:lnTo>
                    <a:pt x="1228" y="145"/>
                  </a:lnTo>
                  <a:lnTo>
                    <a:pt x="1216" y="147"/>
                  </a:lnTo>
                  <a:lnTo>
                    <a:pt x="1203" y="149"/>
                  </a:lnTo>
                  <a:lnTo>
                    <a:pt x="1192" y="152"/>
                  </a:lnTo>
                  <a:lnTo>
                    <a:pt x="1181" y="157"/>
                  </a:lnTo>
                  <a:lnTo>
                    <a:pt x="1176" y="159"/>
                  </a:lnTo>
                  <a:lnTo>
                    <a:pt x="1171" y="162"/>
                  </a:lnTo>
                  <a:lnTo>
                    <a:pt x="1168" y="166"/>
                  </a:lnTo>
                  <a:lnTo>
                    <a:pt x="1164" y="171"/>
                  </a:lnTo>
                  <a:lnTo>
                    <a:pt x="1160" y="175"/>
                  </a:lnTo>
                  <a:lnTo>
                    <a:pt x="1158" y="181"/>
                  </a:lnTo>
                  <a:lnTo>
                    <a:pt x="1157" y="187"/>
                  </a:lnTo>
                  <a:lnTo>
                    <a:pt x="1156" y="194"/>
                  </a:lnTo>
                  <a:lnTo>
                    <a:pt x="1153" y="210"/>
                  </a:lnTo>
                  <a:lnTo>
                    <a:pt x="1149" y="222"/>
                  </a:lnTo>
                  <a:lnTo>
                    <a:pt x="1146" y="230"/>
                  </a:lnTo>
                  <a:lnTo>
                    <a:pt x="1142" y="237"/>
                  </a:lnTo>
                  <a:lnTo>
                    <a:pt x="1138" y="242"/>
                  </a:lnTo>
                  <a:lnTo>
                    <a:pt x="1135" y="249"/>
                  </a:lnTo>
                  <a:lnTo>
                    <a:pt x="1133" y="260"/>
                  </a:lnTo>
                  <a:lnTo>
                    <a:pt x="1132" y="274"/>
                  </a:lnTo>
                  <a:lnTo>
                    <a:pt x="1132" y="285"/>
                  </a:lnTo>
                  <a:lnTo>
                    <a:pt x="1131" y="295"/>
                  </a:lnTo>
                  <a:lnTo>
                    <a:pt x="1130" y="305"/>
                  </a:lnTo>
                  <a:lnTo>
                    <a:pt x="1128" y="313"/>
                  </a:lnTo>
                  <a:lnTo>
                    <a:pt x="1125" y="322"/>
                  </a:lnTo>
                  <a:lnTo>
                    <a:pt x="1123" y="330"/>
                  </a:lnTo>
                  <a:lnTo>
                    <a:pt x="1120" y="337"/>
                  </a:lnTo>
                  <a:lnTo>
                    <a:pt x="1115" y="345"/>
                  </a:lnTo>
                  <a:lnTo>
                    <a:pt x="1111" y="352"/>
                  </a:lnTo>
                  <a:lnTo>
                    <a:pt x="1107" y="357"/>
                  </a:lnTo>
                  <a:lnTo>
                    <a:pt x="1102" y="364"/>
                  </a:lnTo>
                  <a:lnTo>
                    <a:pt x="1097" y="369"/>
                  </a:lnTo>
                  <a:lnTo>
                    <a:pt x="1085" y="378"/>
                  </a:lnTo>
                  <a:lnTo>
                    <a:pt x="1072" y="387"/>
                  </a:lnTo>
                  <a:lnTo>
                    <a:pt x="1058" y="393"/>
                  </a:lnTo>
                  <a:lnTo>
                    <a:pt x="1043" y="400"/>
                  </a:lnTo>
                  <a:lnTo>
                    <a:pt x="1028" y="404"/>
                  </a:lnTo>
                  <a:lnTo>
                    <a:pt x="1011" y="409"/>
                  </a:lnTo>
                  <a:lnTo>
                    <a:pt x="978" y="415"/>
                  </a:lnTo>
                  <a:lnTo>
                    <a:pt x="944" y="421"/>
                  </a:lnTo>
                  <a:lnTo>
                    <a:pt x="928" y="424"/>
                  </a:lnTo>
                  <a:lnTo>
                    <a:pt x="913" y="427"/>
                  </a:lnTo>
                  <a:lnTo>
                    <a:pt x="897" y="433"/>
                  </a:lnTo>
                  <a:lnTo>
                    <a:pt x="884" y="438"/>
                  </a:lnTo>
                  <a:lnTo>
                    <a:pt x="871" y="445"/>
                  </a:lnTo>
                  <a:lnTo>
                    <a:pt x="859" y="453"/>
                  </a:lnTo>
                  <a:lnTo>
                    <a:pt x="847" y="460"/>
                  </a:lnTo>
                  <a:lnTo>
                    <a:pt x="836" y="468"/>
                  </a:lnTo>
                  <a:lnTo>
                    <a:pt x="825" y="477"/>
                  </a:lnTo>
                  <a:lnTo>
                    <a:pt x="815" y="485"/>
                  </a:lnTo>
                  <a:lnTo>
                    <a:pt x="806" y="494"/>
                  </a:lnTo>
                  <a:lnTo>
                    <a:pt x="796" y="504"/>
                  </a:lnTo>
                  <a:lnTo>
                    <a:pt x="781" y="523"/>
                  </a:lnTo>
                  <a:lnTo>
                    <a:pt x="766" y="543"/>
                  </a:lnTo>
                  <a:lnTo>
                    <a:pt x="742" y="578"/>
                  </a:lnTo>
                  <a:lnTo>
                    <a:pt x="720" y="605"/>
                  </a:lnTo>
                  <a:lnTo>
                    <a:pt x="715" y="610"/>
                  </a:lnTo>
                  <a:lnTo>
                    <a:pt x="710" y="615"/>
                  </a:lnTo>
                  <a:lnTo>
                    <a:pt x="705" y="618"/>
                  </a:lnTo>
                  <a:lnTo>
                    <a:pt x="701" y="620"/>
                  </a:lnTo>
                  <a:lnTo>
                    <a:pt x="695" y="623"/>
                  </a:lnTo>
                  <a:lnTo>
                    <a:pt x="691" y="623"/>
                  </a:lnTo>
                  <a:lnTo>
                    <a:pt x="686" y="621"/>
                  </a:lnTo>
                  <a:lnTo>
                    <a:pt x="681" y="619"/>
                  </a:lnTo>
                  <a:lnTo>
                    <a:pt x="676" y="616"/>
                  </a:lnTo>
                  <a:lnTo>
                    <a:pt x="669" y="614"/>
                  </a:lnTo>
                  <a:lnTo>
                    <a:pt x="664" y="613"/>
                  </a:lnTo>
                  <a:lnTo>
                    <a:pt x="658" y="612"/>
                  </a:lnTo>
                  <a:lnTo>
                    <a:pt x="647" y="613"/>
                  </a:lnTo>
                  <a:lnTo>
                    <a:pt x="636" y="615"/>
                  </a:lnTo>
                  <a:lnTo>
                    <a:pt x="625" y="619"/>
                  </a:lnTo>
                  <a:lnTo>
                    <a:pt x="614" y="625"/>
                  </a:lnTo>
                  <a:lnTo>
                    <a:pt x="603" y="631"/>
                  </a:lnTo>
                  <a:lnTo>
                    <a:pt x="591" y="638"/>
                  </a:lnTo>
                  <a:lnTo>
                    <a:pt x="579" y="646"/>
                  </a:lnTo>
                  <a:lnTo>
                    <a:pt x="567" y="652"/>
                  </a:lnTo>
                  <a:lnTo>
                    <a:pt x="554" y="659"/>
                  </a:lnTo>
                  <a:lnTo>
                    <a:pt x="541" y="663"/>
                  </a:lnTo>
                  <a:lnTo>
                    <a:pt x="527" y="666"/>
                  </a:lnTo>
                  <a:lnTo>
                    <a:pt x="511" y="667"/>
                  </a:lnTo>
                  <a:lnTo>
                    <a:pt x="502" y="667"/>
                  </a:lnTo>
                  <a:lnTo>
                    <a:pt x="495" y="666"/>
                  </a:lnTo>
                  <a:lnTo>
                    <a:pt x="486" y="665"/>
                  </a:lnTo>
                  <a:lnTo>
                    <a:pt x="477" y="663"/>
                  </a:lnTo>
                  <a:lnTo>
                    <a:pt x="464" y="659"/>
                  </a:lnTo>
                  <a:lnTo>
                    <a:pt x="453" y="653"/>
                  </a:lnTo>
                  <a:lnTo>
                    <a:pt x="444" y="647"/>
                  </a:lnTo>
                  <a:lnTo>
                    <a:pt x="435" y="640"/>
                  </a:lnTo>
                  <a:lnTo>
                    <a:pt x="422" y="634"/>
                  </a:lnTo>
                  <a:lnTo>
                    <a:pt x="407" y="628"/>
                  </a:lnTo>
                  <a:lnTo>
                    <a:pt x="398" y="625"/>
                  </a:lnTo>
                  <a:lnTo>
                    <a:pt x="388" y="623"/>
                  </a:lnTo>
                  <a:lnTo>
                    <a:pt x="376" y="620"/>
                  </a:lnTo>
                  <a:lnTo>
                    <a:pt x="363" y="619"/>
                  </a:lnTo>
                  <a:lnTo>
                    <a:pt x="347" y="618"/>
                  </a:lnTo>
                  <a:lnTo>
                    <a:pt x="330" y="617"/>
                  </a:lnTo>
                  <a:lnTo>
                    <a:pt x="316" y="618"/>
                  </a:lnTo>
                  <a:lnTo>
                    <a:pt x="302" y="619"/>
                  </a:lnTo>
                  <a:lnTo>
                    <a:pt x="290" y="621"/>
                  </a:lnTo>
                  <a:lnTo>
                    <a:pt x="278" y="624"/>
                  </a:lnTo>
                  <a:lnTo>
                    <a:pt x="267" y="627"/>
                  </a:lnTo>
                  <a:lnTo>
                    <a:pt x="256" y="631"/>
                  </a:lnTo>
                  <a:lnTo>
                    <a:pt x="246" y="636"/>
                  </a:lnTo>
                  <a:lnTo>
                    <a:pt x="236" y="641"/>
                  </a:lnTo>
                  <a:lnTo>
                    <a:pt x="227" y="647"/>
                  </a:lnTo>
                  <a:lnTo>
                    <a:pt x="219" y="653"/>
                  </a:lnTo>
                  <a:lnTo>
                    <a:pt x="202" y="666"/>
                  </a:lnTo>
                  <a:lnTo>
                    <a:pt x="187" y="682"/>
                  </a:lnTo>
                  <a:lnTo>
                    <a:pt x="154" y="716"/>
                  </a:lnTo>
                  <a:lnTo>
                    <a:pt x="115" y="753"/>
                  </a:lnTo>
                  <a:lnTo>
                    <a:pt x="92" y="772"/>
                  </a:lnTo>
                  <a:lnTo>
                    <a:pt x="66" y="790"/>
                  </a:lnTo>
                  <a:lnTo>
                    <a:pt x="51" y="799"/>
                  </a:lnTo>
                  <a:lnTo>
                    <a:pt x="35" y="808"/>
                  </a:lnTo>
                  <a:lnTo>
                    <a:pt x="18" y="817"/>
                  </a:lnTo>
                  <a:lnTo>
                    <a:pt x="0" y="825"/>
                  </a:lnTo>
                  <a:lnTo>
                    <a:pt x="178" y="882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31" name="Freeform 107"/>
            <p:cNvSpPr>
              <a:spLocks/>
            </p:cNvSpPr>
            <p:nvPr/>
          </p:nvSpPr>
          <p:spPr bwMode="auto">
            <a:xfrm>
              <a:off x="1998649" y="3023726"/>
              <a:ext cx="823591" cy="665736"/>
            </a:xfrm>
            <a:custGeom>
              <a:avLst/>
              <a:gdLst/>
              <a:ahLst/>
              <a:cxnLst>
                <a:cxn ang="0">
                  <a:pos x="297" y="836"/>
                </a:cxn>
                <a:cxn ang="0">
                  <a:pos x="479" y="832"/>
                </a:cxn>
                <a:cxn ang="0">
                  <a:pos x="573" y="795"/>
                </a:cxn>
                <a:cxn ang="0">
                  <a:pos x="642" y="831"/>
                </a:cxn>
                <a:cxn ang="0">
                  <a:pos x="653" y="991"/>
                </a:cxn>
                <a:cxn ang="0">
                  <a:pos x="613" y="1104"/>
                </a:cxn>
                <a:cxn ang="0">
                  <a:pos x="631" y="1215"/>
                </a:cxn>
                <a:cxn ang="0">
                  <a:pos x="659" y="1347"/>
                </a:cxn>
                <a:cxn ang="0">
                  <a:pos x="666" y="1513"/>
                </a:cxn>
                <a:cxn ang="0">
                  <a:pos x="740" y="1609"/>
                </a:cxn>
                <a:cxn ang="0">
                  <a:pos x="802" y="1700"/>
                </a:cxn>
                <a:cxn ang="0">
                  <a:pos x="892" y="1749"/>
                </a:cxn>
                <a:cxn ang="0">
                  <a:pos x="975" y="1811"/>
                </a:cxn>
                <a:cxn ang="0">
                  <a:pos x="1033" y="1866"/>
                </a:cxn>
                <a:cxn ang="0">
                  <a:pos x="1132" y="1920"/>
                </a:cxn>
                <a:cxn ang="0">
                  <a:pos x="1271" y="1900"/>
                </a:cxn>
                <a:cxn ang="0">
                  <a:pos x="1384" y="1907"/>
                </a:cxn>
                <a:cxn ang="0">
                  <a:pos x="1487" y="1986"/>
                </a:cxn>
                <a:cxn ang="0">
                  <a:pos x="1565" y="1963"/>
                </a:cxn>
                <a:cxn ang="0">
                  <a:pos x="1648" y="2056"/>
                </a:cxn>
                <a:cxn ang="0">
                  <a:pos x="1831" y="2119"/>
                </a:cxn>
                <a:cxn ang="0">
                  <a:pos x="1933" y="2148"/>
                </a:cxn>
                <a:cxn ang="0">
                  <a:pos x="1994" y="2191"/>
                </a:cxn>
                <a:cxn ang="0">
                  <a:pos x="2078" y="2291"/>
                </a:cxn>
                <a:cxn ang="0">
                  <a:pos x="2281" y="2297"/>
                </a:cxn>
                <a:cxn ang="0">
                  <a:pos x="2489" y="2320"/>
                </a:cxn>
                <a:cxn ang="0">
                  <a:pos x="2658" y="2224"/>
                </a:cxn>
                <a:cxn ang="0">
                  <a:pos x="2708" y="2071"/>
                </a:cxn>
                <a:cxn ang="0">
                  <a:pos x="2838" y="1897"/>
                </a:cxn>
                <a:cxn ang="0">
                  <a:pos x="2876" y="1690"/>
                </a:cxn>
                <a:cxn ang="0">
                  <a:pos x="2787" y="1536"/>
                </a:cxn>
                <a:cxn ang="0">
                  <a:pos x="2801" y="1432"/>
                </a:cxn>
                <a:cxn ang="0">
                  <a:pos x="2838" y="1310"/>
                </a:cxn>
                <a:cxn ang="0">
                  <a:pos x="2756" y="1253"/>
                </a:cxn>
                <a:cxn ang="0">
                  <a:pos x="2531" y="1210"/>
                </a:cxn>
                <a:cxn ang="0">
                  <a:pos x="2356" y="1212"/>
                </a:cxn>
                <a:cxn ang="0">
                  <a:pos x="2245" y="1087"/>
                </a:cxn>
                <a:cxn ang="0">
                  <a:pos x="2178" y="967"/>
                </a:cxn>
                <a:cxn ang="0">
                  <a:pos x="2243" y="721"/>
                </a:cxn>
                <a:cxn ang="0">
                  <a:pos x="2220" y="478"/>
                </a:cxn>
                <a:cxn ang="0">
                  <a:pos x="2191" y="310"/>
                </a:cxn>
                <a:cxn ang="0">
                  <a:pos x="2029" y="280"/>
                </a:cxn>
                <a:cxn ang="0">
                  <a:pos x="1894" y="217"/>
                </a:cxn>
                <a:cxn ang="0">
                  <a:pos x="1759" y="158"/>
                </a:cxn>
                <a:cxn ang="0">
                  <a:pos x="1645" y="4"/>
                </a:cxn>
                <a:cxn ang="0">
                  <a:pos x="1367" y="10"/>
                </a:cxn>
                <a:cxn ang="0">
                  <a:pos x="1284" y="91"/>
                </a:cxn>
                <a:cxn ang="0">
                  <a:pos x="1273" y="131"/>
                </a:cxn>
                <a:cxn ang="0">
                  <a:pos x="1176" y="159"/>
                </a:cxn>
                <a:cxn ang="0">
                  <a:pos x="1146" y="230"/>
                </a:cxn>
                <a:cxn ang="0">
                  <a:pos x="1125" y="322"/>
                </a:cxn>
                <a:cxn ang="0">
                  <a:pos x="1058" y="393"/>
                </a:cxn>
                <a:cxn ang="0">
                  <a:pos x="871" y="445"/>
                </a:cxn>
                <a:cxn ang="0">
                  <a:pos x="742" y="578"/>
                </a:cxn>
                <a:cxn ang="0">
                  <a:pos x="676" y="616"/>
                </a:cxn>
                <a:cxn ang="0">
                  <a:pos x="579" y="646"/>
                </a:cxn>
                <a:cxn ang="0">
                  <a:pos x="464" y="659"/>
                </a:cxn>
                <a:cxn ang="0">
                  <a:pos x="347" y="618"/>
                </a:cxn>
                <a:cxn ang="0">
                  <a:pos x="227" y="647"/>
                </a:cxn>
                <a:cxn ang="0">
                  <a:pos x="18" y="817"/>
                </a:cxn>
              </a:cxnLst>
              <a:rect l="0" t="0" r="r" b="b"/>
              <a:pathLst>
                <a:path w="2879" h="2329">
                  <a:moveTo>
                    <a:pt x="178" y="882"/>
                  </a:moveTo>
                  <a:lnTo>
                    <a:pt x="202" y="875"/>
                  </a:lnTo>
                  <a:lnTo>
                    <a:pt x="221" y="866"/>
                  </a:lnTo>
                  <a:lnTo>
                    <a:pt x="237" y="858"/>
                  </a:lnTo>
                  <a:lnTo>
                    <a:pt x="251" y="851"/>
                  </a:lnTo>
                  <a:lnTo>
                    <a:pt x="259" y="846"/>
                  </a:lnTo>
                  <a:lnTo>
                    <a:pt x="268" y="843"/>
                  </a:lnTo>
                  <a:lnTo>
                    <a:pt x="277" y="841"/>
                  </a:lnTo>
                  <a:lnTo>
                    <a:pt x="286" y="839"/>
                  </a:lnTo>
                  <a:lnTo>
                    <a:pt x="297" y="836"/>
                  </a:lnTo>
                  <a:lnTo>
                    <a:pt x="310" y="834"/>
                  </a:lnTo>
                  <a:lnTo>
                    <a:pt x="324" y="834"/>
                  </a:lnTo>
                  <a:lnTo>
                    <a:pt x="340" y="833"/>
                  </a:lnTo>
                  <a:lnTo>
                    <a:pt x="368" y="833"/>
                  </a:lnTo>
                  <a:lnTo>
                    <a:pt x="391" y="833"/>
                  </a:lnTo>
                  <a:lnTo>
                    <a:pt x="408" y="832"/>
                  </a:lnTo>
                  <a:lnTo>
                    <a:pt x="425" y="831"/>
                  </a:lnTo>
                  <a:lnTo>
                    <a:pt x="441" y="831"/>
                  </a:lnTo>
                  <a:lnTo>
                    <a:pt x="459" y="831"/>
                  </a:lnTo>
                  <a:lnTo>
                    <a:pt x="479" y="832"/>
                  </a:lnTo>
                  <a:lnTo>
                    <a:pt x="506" y="833"/>
                  </a:lnTo>
                  <a:lnTo>
                    <a:pt x="516" y="833"/>
                  </a:lnTo>
                  <a:lnTo>
                    <a:pt x="523" y="832"/>
                  </a:lnTo>
                  <a:lnTo>
                    <a:pt x="532" y="830"/>
                  </a:lnTo>
                  <a:lnTo>
                    <a:pt x="539" y="825"/>
                  </a:lnTo>
                  <a:lnTo>
                    <a:pt x="545" y="821"/>
                  </a:lnTo>
                  <a:lnTo>
                    <a:pt x="551" y="817"/>
                  </a:lnTo>
                  <a:lnTo>
                    <a:pt x="556" y="811"/>
                  </a:lnTo>
                  <a:lnTo>
                    <a:pt x="562" y="806"/>
                  </a:lnTo>
                  <a:lnTo>
                    <a:pt x="573" y="795"/>
                  </a:lnTo>
                  <a:lnTo>
                    <a:pt x="583" y="785"/>
                  </a:lnTo>
                  <a:lnTo>
                    <a:pt x="588" y="782"/>
                  </a:lnTo>
                  <a:lnTo>
                    <a:pt x="595" y="779"/>
                  </a:lnTo>
                  <a:lnTo>
                    <a:pt x="601" y="778"/>
                  </a:lnTo>
                  <a:lnTo>
                    <a:pt x="609" y="779"/>
                  </a:lnTo>
                  <a:lnTo>
                    <a:pt x="619" y="790"/>
                  </a:lnTo>
                  <a:lnTo>
                    <a:pt x="627" y="801"/>
                  </a:lnTo>
                  <a:lnTo>
                    <a:pt x="633" y="812"/>
                  </a:lnTo>
                  <a:lnTo>
                    <a:pt x="638" y="822"/>
                  </a:lnTo>
                  <a:lnTo>
                    <a:pt x="642" y="831"/>
                  </a:lnTo>
                  <a:lnTo>
                    <a:pt x="644" y="840"/>
                  </a:lnTo>
                  <a:lnTo>
                    <a:pt x="645" y="848"/>
                  </a:lnTo>
                  <a:lnTo>
                    <a:pt x="645" y="856"/>
                  </a:lnTo>
                  <a:lnTo>
                    <a:pt x="641" y="888"/>
                  </a:lnTo>
                  <a:lnTo>
                    <a:pt x="637" y="924"/>
                  </a:lnTo>
                  <a:lnTo>
                    <a:pt x="637" y="936"/>
                  </a:lnTo>
                  <a:lnTo>
                    <a:pt x="640" y="948"/>
                  </a:lnTo>
                  <a:lnTo>
                    <a:pt x="643" y="961"/>
                  </a:lnTo>
                  <a:lnTo>
                    <a:pt x="646" y="972"/>
                  </a:lnTo>
                  <a:lnTo>
                    <a:pt x="653" y="991"/>
                  </a:lnTo>
                  <a:lnTo>
                    <a:pt x="655" y="999"/>
                  </a:lnTo>
                  <a:lnTo>
                    <a:pt x="655" y="1008"/>
                  </a:lnTo>
                  <a:lnTo>
                    <a:pt x="653" y="1017"/>
                  </a:lnTo>
                  <a:lnTo>
                    <a:pt x="651" y="1025"/>
                  </a:lnTo>
                  <a:lnTo>
                    <a:pt x="648" y="1033"/>
                  </a:lnTo>
                  <a:lnTo>
                    <a:pt x="641" y="1046"/>
                  </a:lnTo>
                  <a:lnTo>
                    <a:pt x="632" y="1060"/>
                  </a:lnTo>
                  <a:lnTo>
                    <a:pt x="623" y="1075"/>
                  </a:lnTo>
                  <a:lnTo>
                    <a:pt x="617" y="1093"/>
                  </a:lnTo>
                  <a:lnTo>
                    <a:pt x="613" y="1104"/>
                  </a:lnTo>
                  <a:lnTo>
                    <a:pt x="611" y="1115"/>
                  </a:lnTo>
                  <a:lnTo>
                    <a:pt x="609" y="1128"/>
                  </a:lnTo>
                  <a:lnTo>
                    <a:pt x="609" y="1142"/>
                  </a:lnTo>
                  <a:lnTo>
                    <a:pt x="609" y="1156"/>
                  </a:lnTo>
                  <a:lnTo>
                    <a:pt x="611" y="1170"/>
                  </a:lnTo>
                  <a:lnTo>
                    <a:pt x="613" y="1181"/>
                  </a:lnTo>
                  <a:lnTo>
                    <a:pt x="618" y="1190"/>
                  </a:lnTo>
                  <a:lnTo>
                    <a:pt x="621" y="1199"/>
                  </a:lnTo>
                  <a:lnTo>
                    <a:pt x="626" y="1207"/>
                  </a:lnTo>
                  <a:lnTo>
                    <a:pt x="631" y="1215"/>
                  </a:lnTo>
                  <a:lnTo>
                    <a:pt x="636" y="1221"/>
                  </a:lnTo>
                  <a:lnTo>
                    <a:pt x="646" y="1234"/>
                  </a:lnTo>
                  <a:lnTo>
                    <a:pt x="655" y="1250"/>
                  </a:lnTo>
                  <a:lnTo>
                    <a:pt x="658" y="1258"/>
                  </a:lnTo>
                  <a:lnTo>
                    <a:pt x="660" y="1267"/>
                  </a:lnTo>
                  <a:lnTo>
                    <a:pt x="663" y="1278"/>
                  </a:lnTo>
                  <a:lnTo>
                    <a:pt x="663" y="1290"/>
                  </a:lnTo>
                  <a:lnTo>
                    <a:pt x="663" y="1310"/>
                  </a:lnTo>
                  <a:lnTo>
                    <a:pt x="660" y="1329"/>
                  </a:lnTo>
                  <a:lnTo>
                    <a:pt x="659" y="1347"/>
                  </a:lnTo>
                  <a:lnTo>
                    <a:pt x="656" y="1366"/>
                  </a:lnTo>
                  <a:lnTo>
                    <a:pt x="654" y="1385"/>
                  </a:lnTo>
                  <a:lnTo>
                    <a:pt x="652" y="1403"/>
                  </a:lnTo>
                  <a:lnTo>
                    <a:pt x="651" y="1422"/>
                  </a:lnTo>
                  <a:lnTo>
                    <a:pt x="651" y="1442"/>
                  </a:lnTo>
                  <a:lnTo>
                    <a:pt x="651" y="1456"/>
                  </a:lnTo>
                  <a:lnTo>
                    <a:pt x="653" y="1470"/>
                  </a:lnTo>
                  <a:lnTo>
                    <a:pt x="656" y="1484"/>
                  </a:lnTo>
                  <a:lnTo>
                    <a:pt x="660" y="1499"/>
                  </a:lnTo>
                  <a:lnTo>
                    <a:pt x="666" y="1513"/>
                  </a:lnTo>
                  <a:lnTo>
                    <a:pt x="671" y="1526"/>
                  </a:lnTo>
                  <a:lnTo>
                    <a:pt x="678" y="1539"/>
                  </a:lnTo>
                  <a:lnTo>
                    <a:pt x="686" y="1551"/>
                  </a:lnTo>
                  <a:lnTo>
                    <a:pt x="693" y="1563"/>
                  </a:lnTo>
                  <a:lnTo>
                    <a:pt x="701" y="1573"/>
                  </a:lnTo>
                  <a:lnTo>
                    <a:pt x="710" y="1583"/>
                  </a:lnTo>
                  <a:lnTo>
                    <a:pt x="717" y="1592"/>
                  </a:lnTo>
                  <a:lnTo>
                    <a:pt x="725" y="1599"/>
                  </a:lnTo>
                  <a:lnTo>
                    <a:pt x="734" y="1605"/>
                  </a:lnTo>
                  <a:lnTo>
                    <a:pt x="740" y="1609"/>
                  </a:lnTo>
                  <a:lnTo>
                    <a:pt x="748" y="1613"/>
                  </a:lnTo>
                  <a:lnTo>
                    <a:pt x="756" y="1616"/>
                  </a:lnTo>
                  <a:lnTo>
                    <a:pt x="762" y="1621"/>
                  </a:lnTo>
                  <a:lnTo>
                    <a:pt x="768" y="1628"/>
                  </a:lnTo>
                  <a:lnTo>
                    <a:pt x="773" y="1636"/>
                  </a:lnTo>
                  <a:lnTo>
                    <a:pt x="782" y="1653"/>
                  </a:lnTo>
                  <a:lnTo>
                    <a:pt x="790" y="1673"/>
                  </a:lnTo>
                  <a:lnTo>
                    <a:pt x="793" y="1683"/>
                  </a:lnTo>
                  <a:lnTo>
                    <a:pt x="797" y="1692"/>
                  </a:lnTo>
                  <a:lnTo>
                    <a:pt x="802" y="1700"/>
                  </a:lnTo>
                  <a:lnTo>
                    <a:pt x="806" y="1708"/>
                  </a:lnTo>
                  <a:lnTo>
                    <a:pt x="812" y="1715"/>
                  </a:lnTo>
                  <a:lnTo>
                    <a:pt x="818" y="1720"/>
                  </a:lnTo>
                  <a:lnTo>
                    <a:pt x="825" y="1723"/>
                  </a:lnTo>
                  <a:lnTo>
                    <a:pt x="834" y="1725"/>
                  </a:lnTo>
                  <a:lnTo>
                    <a:pt x="849" y="1728"/>
                  </a:lnTo>
                  <a:lnTo>
                    <a:pt x="862" y="1731"/>
                  </a:lnTo>
                  <a:lnTo>
                    <a:pt x="874" y="1736"/>
                  </a:lnTo>
                  <a:lnTo>
                    <a:pt x="883" y="1742"/>
                  </a:lnTo>
                  <a:lnTo>
                    <a:pt x="892" y="1749"/>
                  </a:lnTo>
                  <a:lnTo>
                    <a:pt x="899" y="1755"/>
                  </a:lnTo>
                  <a:lnTo>
                    <a:pt x="905" y="1763"/>
                  </a:lnTo>
                  <a:lnTo>
                    <a:pt x="910" y="1770"/>
                  </a:lnTo>
                  <a:lnTo>
                    <a:pt x="921" y="1785"/>
                  </a:lnTo>
                  <a:lnTo>
                    <a:pt x="933" y="1798"/>
                  </a:lnTo>
                  <a:lnTo>
                    <a:pt x="940" y="1802"/>
                  </a:lnTo>
                  <a:lnTo>
                    <a:pt x="948" y="1807"/>
                  </a:lnTo>
                  <a:lnTo>
                    <a:pt x="956" y="1810"/>
                  </a:lnTo>
                  <a:lnTo>
                    <a:pt x="967" y="1811"/>
                  </a:lnTo>
                  <a:lnTo>
                    <a:pt x="975" y="1811"/>
                  </a:lnTo>
                  <a:lnTo>
                    <a:pt x="982" y="1812"/>
                  </a:lnTo>
                  <a:lnTo>
                    <a:pt x="988" y="1813"/>
                  </a:lnTo>
                  <a:lnTo>
                    <a:pt x="994" y="1814"/>
                  </a:lnTo>
                  <a:lnTo>
                    <a:pt x="1003" y="1819"/>
                  </a:lnTo>
                  <a:lnTo>
                    <a:pt x="1010" y="1824"/>
                  </a:lnTo>
                  <a:lnTo>
                    <a:pt x="1016" y="1832"/>
                  </a:lnTo>
                  <a:lnTo>
                    <a:pt x="1020" y="1840"/>
                  </a:lnTo>
                  <a:lnTo>
                    <a:pt x="1024" y="1848"/>
                  </a:lnTo>
                  <a:lnTo>
                    <a:pt x="1029" y="1857"/>
                  </a:lnTo>
                  <a:lnTo>
                    <a:pt x="1033" y="1866"/>
                  </a:lnTo>
                  <a:lnTo>
                    <a:pt x="1038" y="1875"/>
                  </a:lnTo>
                  <a:lnTo>
                    <a:pt x="1044" y="1883"/>
                  </a:lnTo>
                  <a:lnTo>
                    <a:pt x="1052" y="1892"/>
                  </a:lnTo>
                  <a:lnTo>
                    <a:pt x="1062" y="1900"/>
                  </a:lnTo>
                  <a:lnTo>
                    <a:pt x="1075" y="1906"/>
                  </a:lnTo>
                  <a:lnTo>
                    <a:pt x="1083" y="1910"/>
                  </a:lnTo>
                  <a:lnTo>
                    <a:pt x="1090" y="1912"/>
                  </a:lnTo>
                  <a:lnTo>
                    <a:pt x="1099" y="1914"/>
                  </a:lnTo>
                  <a:lnTo>
                    <a:pt x="1109" y="1916"/>
                  </a:lnTo>
                  <a:lnTo>
                    <a:pt x="1132" y="1920"/>
                  </a:lnTo>
                  <a:lnTo>
                    <a:pt x="1153" y="1922"/>
                  </a:lnTo>
                  <a:lnTo>
                    <a:pt x="1170" y="1922"/>
                  </a:lnTo>
                  <a:lnTo>
                    <a:pt x="1186" y="1922"/>
                  </a:lnTo>
                  <a:lnTo>
                    <a:pt x="1200" y="1921"/>
                  </a:lnTo>
                  <a:lnTo>
                    <a:pt x="1212" y="1918"/>
                  </a:lnTo>
                  <a:lnTo>
                    <a:pt x="1223" y="1916"/>
                  </a:lnTo>
                  <a:lnTo>
                    <a:pt x="1233" y="1914"/>
                  </a:lnTo>
                  <a:lnTo>
                    <a:pt x="1249" y="1907"/>
                  </a:lnTo>
                  <a:lnTo>
                    <a:pt x="1265" y="1902"/>
                  </a:lnTo>
                  <a:lnTo>
                    <a:pt x="1271" y="1900"/>
                  </a:lnTo>
                  <a:lnTo>
                    <a:pt x="1279" y="1898"/>
                  </a:lnTo>
                  <a:lnTo>
                    <a:pt x="1286" y="1897"/>
                  </a:lnTo>
                  <a:lnTo>
                    <a:pt x="1295" y="1895"/>
                  </a:lnTo>
                  <a:lnTo>
                    <a:pt x="1315" y="1897"/>
                  </a:lnTo>
                  <a:lnTo>
                    <a:pt x="1331" y="1897"/>
                  </a:lnTo>
                  <a:lnTo>
                    <a:pt x="1346" y="1898"/>
                  </a:lnTo>
                  <a:lnTo>
                    <a:pt x="1358" y="1899"/>
                  </a:lnTo>
                  <a:lnTo>
                    <a:pt x="1368" y="1901"/>
                  </a:lnTo>
                  <a:lnTo>
                    <a:pt x="1376" y="1904"/>
                  </a:lnTo>
                  <a:lnTo>
                    <a:pt x="1384" y="1907"/>
                  </a:lnTo>
                  <a:lnTo>
                    <a:pt x="1391" y="1912"/>
                  </a:lnTo>
                  <a:lnTo>
                    <a:pt x="1403" y="1922"/>
                  </a:lnTo>
                  <a:lnTo>
                    <a:pt x="1415" y="1936"/>
                  </a:lnTo>
                  <a:lnTo>
                    <a:pt x="1432" y="1954"/>
                  </a:lnTo>
                  <a:lnTo>
                    <a:pt x="1454" y="1975"/>
                  </a:lnTo>
                  <a:lnTo>
                    <a:pt x="1462" y="1981"/>
                  </a:lnTo>
                  <a:lnTo>
                    <a:pt x="1469" y="1984"/>
                  </a:lnTo>
                  <a:lnTo>
                    <a:pt x="1475" y="1986"/>
                  </a:lnTo>
                  <a:lnTo>
                    <a:pt x="1481" y="1986"/>
                  </a:lnTo>
                  <a:lnTo>
                    <a:pt x="1487" y="1986"/>
                  </a:lnTo>
                  <a:lnTo>
                    <a:pt x="1494" y="1985"/>
                  </a:lnTo>
                  <a:lnTo>
                    <a:pt x="1500" y="1983"/>
                  </a:lnTo>
                  <a:lnTo>
                    <a:pt x="1506" y="1981"/>
                  </a:lnTo>
                  <a:lnTo>
                    <a:pt x="1519" y="1975"/>
                  </a:lnTo>
                  <a:lnTo>
                    <a:pt x="1532" y="1969"/>
                  </a:lnTo>
                  <a:lnTo>
                    <a:pt x="1538" y="1967"/>
                  </a:lnTo>
                  <a:lnTo>
                    <a:pt x="1544" y="1965"/>
                  </a:lnTo>
                  <a:lnTo>
                    <a:pt x="1551" y="1963"/>
                  </a:lnTo>
                  <a:lnTo>
                    <a:pt x="1558" y="1962"/>
                  </a:lnTo>
                  <a:lnTo>
                    <a:pt x="1565" y="1963"/>
                  </a:lnTo>
                  <a:lnTo>
                    <a:pt x="1570" y="1966"/>
                  </a:lnTo>
                  <a:lnTo>
                    <a:pt x="1577" y="1968"/>
                  </a:lnTo>
                  <a:lnTo>
                    <a:pt x="1583" y="1971"/>
                  </a:lnTo>
                  <a:lnTo>
                    <a:pt x="1592" y="1980"/>
                  </a:lnTo>
                  <a:lnTo>
                    <a:pt x="1602" y="1991"/>
                  </a:lnTo>
                  <a:lnTo>
                    <a:pt x="1618" y="2015"/>
                  </a:lnTo>
                  <a:lnTo>
                    <a:pt x="1630" y="2035"/>
                  </a:lnTo>
                  <a:lnTo>
                    <a:pt x="1636" y="2042"/>
                  </a:lnTo>
                  <a:lnTo>
                    <a:pt x="1642" y="2049"/>
                  </a:lnTo>
                  <a:lnTo>
                    <a:pt x="1648" y="2056"/>
                  </a:lnTo>
                  <a:lnTo>
                    <a:pt x="1655" y="2061"/>
                  </a:lnTo>
                  <a:lnTo>
                    <a:pt x="1669" y="2070"/>
                  </a:lnTo>
                  <a:lnTo>
                    <a:pt x="1683" y="2077"/>
                  </a:lnTo>
                  <a:lnTo>
                    <a:pt x="1699" y="2084"/>
                  </a:lnTo>
                  <a:lnTo>
                    <a:pt x="1714" y="2088"/>
                  </a:lnTo>
                  <a:lnTo>
                    <a:pt x="1731" y="2093"/>
                  </a:lnTo>
                  <a:lnTo>
                    <a:pt x="1747" y="2097"/>
                  </a:lnTo>
                  <a:lnTo>
                    <a:pt x="1780" y="2104"/>
                  </a:lnTo>
                  <a:lnTo>
                    <a:pt x="1814" y="2113"/>
                  </a:lnTo>
                  <a:lnTo>
                    <a:pt x="1831" y="2119"/>
                  </a:lnTo>
                  <a:lnTo>
                    <a:pt x="1848" y="2127"/>
                  </a:lnTo>
                  <a:lnTo>
                    <a:pt x="1864" y="2137"/>
                  </a:lnTo>
                  <a:lnTo>
                    <a:pt x="1881" y="2149"/>
                  </a:lnTo>
                  <a:lnTo>
                    <a:pt x="1890" y="2154"/>
                  </a:lnTo>
                  <a:lnTo>
                    <a:pt x="1896" y="2157"/>
                  </a:lnTo>
                  <a:lnTo>
                    <a:pt x="1903" y="2157"/>
                  </a:lnTo>
                  <a:lnTo>
                    <a:pt x="1909" y="2156"/>
                  </a:lnTo>
                  <a:lnTo>
                    <a:pt x="1917" y="2153"/>
                  </a:lnTo>
                  <a:lnTo>
                    <a:pt x="1925" y="2150"/>
                  </a:lnTo>
                  <a:lnTo>
                    <a:pt x="1933" y="2148"/>
                  </a:lnTo>
                  <a:lnTo>
                    <a:pt x="1944" y="2145"/>
                  </a:lnTo>
                  <a:lnTo>
                    <a:pt x="1954" y="2145"/>
                  </a:lnTo>
                  <a:lnTo>
                    <a:pt x="1963" y="2148"/>
                  </a:lnTo>
                  <a:lnTo>
                    <a:pt x="1970" y="2150"/>
                  </a:lnTo>
                  <a:lnTo>
                    <a:pt x="1974" y="2154"/>
                  </a:lnTo>
                  <a:lnTo>
                    <a:pt x="1978" y="2159"/>
                  </a:lnTo>
                  <a:lnTo>
                    <a:pt x="1983" y="2164"/>
                  </a:lnTo>
                  <a:lnTo>
                    <a:pt x="1985" y="2171"/>
                  </a:lnTo>
                  <a:lnTo>
                    <a:pt x="1988" y="2177"/>
                  </a:lnTo>
                  <a:lnTo>
                    <a:pt x="1994" y="2191"/>
                  </a:lnTo>
                  <a:lnTo>
                    <a:pt x="2000" y="2205"/>
                  </a:lnTo>
                  <a:lnTo>
                    <a:pt x="2006" y="2211"/>
                  </a:lnTo>
                  <a:lnTo>
                    <a:pt x="2011" y="2217"/>
                  </a:lnTo>
                  <a:lnTo>
                    <a:pt x="2019" y="2222"/>
                  </a:lnTo>
                  <a:lnTo>
                    <a:pt x="2028" y="2225"/>
                  </a:lnTo>
                  <a:lnTo>
                    <a:pt x="2038" y="2243"/>
                  </a:lnTo>
                  <a:lnTo>
                    <a:pt x="2047" y="2258"/>
                  </a:lnTo>
                  <a:lnTo>
                    <a:pt x="2057" y="2271"/>
                  </a:lnTo>
                  <a:lnTo>
                    <a:pt x="2068" y="2281"/>
                  </a:lnTo>
                  <a:lnTo>
                    <a:pt x="2078" y="2291"/>
                  </a:lnTo>
                  <a:lnTo>
                    <a:pt x="2089" y="2298"/>
                  </a:lnTo>
                  <a:lnTo>
                    <a:pt x="2101" y="2304"/>
                  </a:lnTo>
                  <a:lnTo>
                    <a:pt x="2113" y="2308"/>
                  </a:lnTo>
                  <a:lnTo>
                    <a:pt x="2125" y="2311"/>
                  </a:lnTo>
                  <a:lnTo>
                    <a:pt x="2138" y="2312"/>
                  </a:lnTo>
                  <a:lnTo>
                    <a:pt x="2153" y="2313"/>
                  </a:lnTo>
                  <a:lnTo>
                    <a:pt x="2168" y="2312"/>
                  </a:lnTo>
                  <a:lnTo>
                    <a:pt x="2201" y="2309"/>
                  </a:lnTo>
                  <a:lnTo>
                    <a:pt x="2239" y="2303"/>
                  </a:lnTo>
                  <a:lnTo>
                    <a:pt x="2281" y="2297"/>
                  </a:lnTo>
                  <a:lnTo>
                    <a:pt x="2320" y="2291"/>
                  </a:lnTo>
                  <a:lnTo>
                    <a:pt x="2357" y="2289"/>
                  </a:lnTo>
                  <a:lnTo>
                    <a:pt x="2391" y="2288"/>
                  </a:lnTo>
                  <a:lnTo>
                    <a:pt x="2401" y="2289"/>
                  </a:lnTo>
                  <a:lnTo>
                    <a:pt x="2413" y="2290"/>
                  </a:lnTo>
                  <a:lnTo>
                    <a:pt x="2426" y="2295"/>
                  </a:lnTo>
                  <a:lnTo>
                    <a:pt x="2440" y="2299"/>
                  </a:lnTo>
                  <a:lnTo>
                    <a:pt x="2456" y="2304"/>
                  </a:lnTo>
                  <a:lnTo>
                    <a:pt x="2473" y="2312"/>
                  </a:lnTo>
                  <a:lnTo>
                    <a:pt x="2489" y="2320"/>
                  </a:lnTo>
                  <a:lnTo>
                    <a:pt x="2507" y="2329"/>
                  </a:lnTo>
                  <a:lnTo>
                    <a:pt x="2524" y="2313"/>
                  </a:lnTo>
                  <a:lnTo>
                    <a:pt x="2542" y="2300"/>
                  </a:lnTo>
                  <a:lnTo>
                    <a:pt x="2561" y="2288"/>
                  </a:lnTo>
                  <a:lnTo>
                    <a:pt x="2579" y="2276"/>
                  </a:lnTo>
                  <a:lnTo>
                    <a:pt x="2598" y="2265"/>
                  </a:lnTo>
                  <a:lnTo>
                    <a:pt x="2617" y="2254"/>
                  </a:lnTo>
                  <a:lnTo>
                    <a:pt x="2634" y="2243"/>
                  </a:lnTo>
                  <a:lnTo>
                    <a:pt x="2652" y="2231"/>
                  </a:lnTo>
                  <a:lnTo>
                    <a:pt x="2658" y="2224"/>
                  </a:lnTo>
                  <a:lnTo>
                    <a:pt x="2665" y="2217"/>
                  </a:lnTo>
                  <a:lnTo>
                    <a:pt x="2669" y="2208"/>
                  </a:lnTo>
                  <a:lnTo>
                    <a:pt x="2674" y="2199"/>
                  </a:lnTo>
                  <a:lnTo>
                    <a:pt x="2680" y="2177"/>
                  </a:lnTo>
                  <a:lnTo>
                    <a:pt x="2686" y="2154"/>
                  </a:lnTo>
                  <a:lnTo>
                    <a:pt x="2690" y="2129"/>
                  </a:lnTo>
                  <a:lnTo>
                    <a:pt x="2695" y="2105"/>
                  </a:lnTo>
                  <a:lnTo>
                    <a:pt x="2699" y="2093"/>
                  </a:lnTo>
                  <a:lnTo>
                    <a:pt x="2703" y="2082"/>
                  </a:lnTo>
                  <a:lnTo>
                    <a:pt x="2708" y="2071"/>
                  </a:lnTo>
                  <a:lnTo>
                    <a:pt x="2713" y="2061"/>
                  </a:lnTo>
                  <a:lnTo>
                    <a:pt x="2725" y="2043"/>
                  </a:lnTo>
                  <a:lnTo>
                    <a:pt x="2737" y="2028"/>
                  </a:lnTo>
                  <a:lnTo>
                    <a:pt x="2749" y="2014"/>
                  </a:lnTo>
                  <a:lnTo>
                    <a:pt x="2761" y="2001"/>
                  </a:lnTo>
                  <a:lnTo>
                    <a:pt x="2784" y="1974"/>
                  </a:lnTo>
                  <a:lnTo>
                    <a:pt x="2807" y="1947"/>
                  </a:lnTo>
                  <a:lnTo>
                    <a:pt x="2818" y="1933"/>
                  </a:lnTo>
                  <a:lnTo>
                    <a:pt x="2828" y="1915"/>
                  </a:lnTo>
                  <a:lnTo>
                    <a:pt x="2838" y="1897"/>
                  </a:lnTo>
                  <a:lnTo>
                    <a:pt x="2847" y="1876"/>
                  </a:lnTo>
                  <a:lnTo>
                    <a:pt x="2856" y="1850"/>
                  </a:lnTo>
                  <a:lnTo>
                    <a:pt x="2863" y="1823"/>
                  </a:lnTo>
                  <a:lnTo>
                    <a:pt x="2870" y="1792"/>
                  </a:lnTo>
                  <a:lnTo>
                    <a:pt x="2876" y="1756"/>
                  </a:lnTo>
                  <a:lnTo>
                    <a:pt x="2878" y="1742"/>
                  </a:lnTo>
                  <a:lnTo>
                    <a:pt x="2879" y="1728"/>
                  </a:lnTo>
                  <a:lnTo>
                    <a:pt x="2879" y="1715"/>
                  </a:lnTo>
                  <a:lnTo>
                    <a:pt x="2878" y="1701"/>
                  </a:lnTo>
                  <a:lnTo>
                    <a:pt x="2876" y="1690"/>
                  </a:lnTo>
                  <a:lnTo>
                    <a:pt x="2874" y="1679"/>
                  </a:lnTo>
                  <a:lnTo>
                    <a:pt x="2872" y="1668"/>
                  </a:lnTo>
                  <a:lnTo>
                    <a:pt x="2869" y="1659"/>
                  </a:lnTo>
                  <a:lnTo>
                    <a:pt x="2862" y="1641"/>
                  </a:lnTo>
                  <a:lnTo>
                    <a:pt x="2853" y="1626"/>
                  </a:lnTo>
                  <a:lnTo>
                    <a:pt x="2844" y="1611"/>
                  </a:lnTo>
                  <a:lnTo>
                    <a:pt x="2834" y="1598"/>
                  </a:lnTo>
                  <a:lnTo>
                    <a:pt x="2813" y="1574"/>
                  </a:lnTo>
                  <a:lnTo>
                    <a:pt x="2794" y="1549"/>
                  </a:lnTo>
                  <a:lnTo>
                    <a:pt x="2787" y="1536"/>
                  </a:lnTo>
                  <a:lnTo>
                    <a:pt x="2781" y="1522"/>
                  </a:lnTo>
                  <a:lnTo>
                    <a:pt x="2779" y="1514"/>
                  </a:lnTo>
                  <a:lnTo>
                    <a:pt x="2777" y="1506"/>
                  </a:lnTo>
                  <a:lnTo>
                    <a:pt x="2776" y="1497"/>
                  </a:lnTo>
                  <a:lnTo>
                    <a:pt x="2776" y="1489"/>
                  </a:lnTo>
                  <a:lnTo>
                    <a:pt x="2777" y="1477"/>
                  </a:lnTo>
                  <a:lnTo>
                    <a:pt x="2779" y="1466"/>
                  </a:lnTo>
                  <a:lnTo>
                    <a:pt x="2783" y="1456"/>
                  </a:lnTo>
                  <a:lnTo>
                    <a:pt x="2788" y="1447"/>
                  </a:lnTo>
                  <a:lnTo>
                    <a:pt x="2801" y="1432"/>
                  </a:lnTo>
                  <a:lnTo>
                    <a:pt x="2814" y="1416"/>
                  </a:lnTo>
                  <a:lnTo>
                    <a:pt x="2822" y="1409"/>
                  </a:lnTo>
                  <a:lnTo>
                    <a:pt x="2827" y="1400"/>
                  </a:lnTo>
                  <a:lnTo>
                    <a:pt x="2833" y="1390"/>
                  </a:lnTo>
                  <a:lnTo>
                    <a:pt x="2837" y="1379"/>
                  </a:lnTo>
                  <a:lnTo>
                    <a:pt x="2840" y="1367"/>
                  </a:lnTo>
                  <a:lnTo>
                    <a:pt x="2842" y="1353"/>
                  </a:lnTo>
                  <a:lnTo>
                    <a:pt x="2842" y="1336"/>
                  </a:lnTo>
                  <a:lnTo>
                    <a:pt x="2840" y="1318"/>
                  </a:lnTo>
                  <a:lnTo>
                    <a:pt x="2838" y="1310"/>
                  </a:lnTo>
                  <a:lnTo>
                    <a:pt x="2836" y="1303"/>
                  </a:lnTo>
                  <a:lnTo>
                    <a:pt x="2831" y="1297"/>
                  </a:lnTo>
                  <a:lnTo>
                    <a:pt x="2828" y="1291"/>
                  </a:lnTo>
                  <a:lnTo>
                    <a:pt x="2824" y="1286"/>
                  </a:lnTo>
                  <a:lnTo>
                    <a:pt x="2818" y="1280"/>
                  </a:lnTo>
                  <a:lnTo>
                    <a:pt x="2812" y="1276"/>
                  </a:lnTo>
                  <a:lnTo>
                    <a:pt x="2805" y="1272"/>
                  </a:lnTo>
                  <a:lnTo>
                    <a:pt x="2791" y="1264"/>
                  </a:lnTo>
                  <a:lnTo>
                    <a:pt x="2774" y="1258"/>
                  </a:lnTo>
                  <a:lnTo>
                    <a:pt x="2756" y="1253"/>
                  </a:lnTo>
                  <a:lnTo>
                    <a:pt x="2737" y="1250"/>
                  </a:lnTo>
                  <a:lnTo>
                    <a:pt x="2695" y="1242"/>
                  </a:lnTo>
                  <a:lnTo>
                    <a:pt x="2652" y="1235"/>
                  </a:lnTo>
                  <a:lnTo>
                    <a:pt x="2630" y="1231"/>
                  </a:lnTo>
                  <a:lnTo>
                    <a:pt x="2608" y="1227"/>
                  </a:lnTo>
                  <a:lnTo>
                    <a:pt x="2587" y="1221"/>
                  </a:lnTo>
                  <a:lnTo>
                    <a:pt x="2566" y="1215"/>
                  </a:lnTo>
                  <a:lnTo>
                    <a:pt x="2557" y="1212"/>
                  </a:lnTo>
                  <a:lnTo>
                    <a:pt x="2545" y="1210"/>
                  </a:lnTo>
                  <a:lnTo>
                    <a:pt x="2531" y="1210"/>
                  </a:lnTo>
                  <a:lnTo>
                    <a:pt x="2516" y="1210"/>
                  </a:lnTo>
                  <a:lnTo>
                    <a:pt x="2482" y="1212"/>
                  </a:lnTo>
                  <a:lnTo>
                    <a:pt x="2447" y="1216"/>
                  </a:lnTo>
                  <a:lnTo>
                    <a:pt x="2413" y="1218"/>
                  </a:lnTo>
                  <a:lnTo>
                    <a:pt x="2384" y="1219"/>
                  </a:lnTo>
                  <a:lnTo>
                    <a:pt x="2373" y="1218"/>
                  </a:lnTo>
                  <a:lnTo>
                    <a:pt x="2363" y="1217"/>
                  </a:lnTo>
                  <a:lnTo>
                    <a:pt x="2360" y="1216"/>
                  </a:lnTo>
                  <a:lnTo>
                    <a:pt x="2358" y="1213"/>
                  </a:lnTo>
                  <a:lnTo>
                    <a:pt x="2356" y="1212"/>
                  </a:lnTo>
                  <a:lnTo>
                    <a:pt x="2354" y="1210"/>
                  </a:lnTo>
                  <a:lnTo>
                    <a:pt x="2353" y="1203"/>
                  </a:lnTo>
                  <a:lnTo>
                    <a:pt x="2351" y="1196"/>
                  </a:lnTo>
                  <a:lnTo>
                    <a:pt x="2348" y="1189"/>
                  </a:lnTo>
                  <a:lnTo>
                    <a:pt x="2344" y="1183"/>
                  </a:lnTo>
                  <a:lnTo>
                    <a:pt x="2334" y="1170"/>
                  </a:lnTo>
                  <a:lnTo>
                    <a:pt x="2322" y="1156"/>
                  </a:lnTo>
                  <a:lnTo>
                    <a:pt x="2293" y="1130"/>
                  </a:lnTo>
                  <a:lnTo>
                    <a:pt x="2261" y="1103"/>
                  </a:lnTo>
                  <a:lnTo>
                    <a:pt x="2245" y="1087"/>
                  </a:lnTo>
                  <a:lnTo>
                    <a:pt x="2229" y="1072"/>
                  </a:lnTo>
                  <a:lnTo>
                    <a:pt x="2215" y="1056"/>
                  </a:lnTo>
                  <a:lnTo>
                    <a:pt x="2203" y="1038"/>
                  </a:lnTo>
                  <a:lnTo>
                    <a:pt x="2198" y="1029"/>
                  </a:lnTo>
                  <a:lnTo>
                    <a:pt x="2192" y="1019"/>
                  </a:lnTo>
                  <a:lnTo>
                    <a:pt x="2188" y="1010"/>
                  </a:lnTo>
                  <a:lnTo>
                    <a:pt x="2185" y="1000"/>
                  </a:lnTo>
                  <a:lnTo>
                    <a:pt x="2181" y="989"/>
                  </a:lnTo>
                  <a:lnTo>
                    <a:pt x="2179" y="978"/>
                  </a:lnTo>
                  <a:lnTo>
                    <a:pt x="2178" y="967"/>
                  </a:lnTo>
                  <a:lnTo>
                    <a:pt x="2177" y="955"/>
                  </a:lnTo>
                  <a:lnTo>
                    <a:pt x="2178" y="934"/>
                  </a:lnTo>
                  <a:lnTo>
                    <a:pt x="2180" y="914"/>
                  </a:lnTo>
                  <a:lnTo>
                    <a:pt x="2183" y="894"/>
                  </a:lnTo>
                  <a:lnTo>
                    <a:pt x="2188" y="877"/>
                  </a:lnTo>
                  <a:lnTo>
                    <a:pt x="2200" y="842"/>
                  </a:lnTo>
                  <a:lnTo>
                    <a:pt x="2213" y="808"/>
                  </a:lnTo>
                  <a:lnTo>
                    <a:pt x="2226" y="774"/>
                  </a:lnTo>
                  <a:lnTo>
                    <a:pt x="2238" y="740"/>
                  </a:lnTo>
                  <a:lnTo>
                    <a:pt x="2243" y="721"/>
                  </a:lnTo>
                  <a:lnTo>
                    <a:pt x="2246" y="703"/>
                  </a:lnTo>
                  <a:lnTo>
                    <a:pt x="2248" y="683"/>
                  </a:lnTo>
                  <a:lnTo>
                    <a:pt x="2249" y="663"/>
                  </a:lnTo>
                  <a:lnTo>
                    <a:pt x="2248" y="641"/>
                  </a:lnTo>
                  <a:lnTo>
                    <a:pt x="2247" y="619"/>
                  </a:lnTo>
                  <a:lnTo>
                    <a:pt x="2244" y="598"/>
                  </a:lnTo>
                  <a:lnTo>
                    <a:pt x="2240" y="579"/>
                  </a:lnTo>
                  <a:lnTo>
                    <a:pt x="2233" y="538"/>
                  </a:lnTo>
                  <a:lnTo>
                    <a:pt x="2224" y="498"/>
                  </a:lnTo>
                  <a:lnTo>
                    <a:pt x="2220" y="478"/>
                  </a:lnTo>
                  <a:lnTo>
                    <a:pt x="2215" y="457"/>
                  </a:lnTo>
                  <a:lnTo>
                    <a:pt x="2212" y="436"/>
                  </a:lnTo>
                  <a:lnTo>
                    <a:pt x="2209" y="414"/>
                  </a:lnTo>
                  <a:lnTo>
                    <a:pt x="2206" y="392"/>
                  </a:lnTo>
                  <a:lnTo>
                    <a:pt x="2206" y="370"/>
                  </a:lnTo>
                  <a:lnTo>
                    <a:pt x="2206" y="347"/>
                  </a:lnTo>
                  <a:lnTo>
                    <a:pt x="2208" y="322"/>
                  </a:lnTo>
                  <a:lnTo>
                    <a:pt x="2204" y="319"/>
                  </a:lnTo>
                  <a:lnTo>
                    <a:pt x="2199" y="314"/>
                  </a:lnTo>
                  <a:lnTo>
                    <a:pt x="2191" y="310"/>
                  </a:lnTo>
                  <a:lnTo>
                    <a:pt x="2181" y="307"/>
                  </a:lnTo>
                  <a:lnTo>
                    <a:pt x="2159" y="298"/>
                  </a:lnTo>
                  <a:lnTo>
                    <a:pt x="2134" y="291"/>
                  </a:lnTo>
                  <a:lnTo>
                    <a:pt x="2108" y="285"/>
                  </a:lnTo>
                  <a:lnTo>
                    <a:pt x="2083" y="280"/>
                  </a:lnTo>
                  <a:lnTo>
                    <a:pt x="2070" y="279"/>
                  </a:lnTo>
                  <a:lnTo>
                    <a:pt x="2060" y="278"/>
                  </a:lnTo>
                  <a:lnTo>
                    <a:pt x="2051" y="278"/>
                  </a:lnTo>
                  <a:lnTo>
                    <a:pt x="2043" y="278"/>
                  </a:lnTo>
                  <a:lnTo>
                    <a:pt x="2029" y="280"/>
                  </a:lnTo>
                  <a:lnTo>
                    <a:pt x="2017" y="279"/>
                  </a:lnTo>
                  <a:lnTo>
                    <a:pt x="2006" y="278"/>
                  </a:lnTo>
                  <a:lnTo>
                    <a:pt x="1996" y="275"/>
                  </a:lnTo>
                  <a:lnTo>
                    <a:pt x="1987" y="272"/>
                  </a:lnTo>
                  <a:lnTo>
                    <a:pt x="1978" y="266"/>
                  </a:lnTo>
                  <a:lnTo>
                    <a:pt x="1969" y="261"/>
                  </a:lnTo>
                  <a:lnTo>
                    <a:pt x="1960" y="254"/>
                  </a:lnTo>
                  <a:lnTo>
                    <a:pt x="1938" y="240"/>
                  </a:lnTo>
                  <a:lnTo>
                    <a:pt x="1910" y="225"/>
                  </a:lnTo>
                  <a:lnTo>
                    <a:pt x="1894" y="217"/>
                  </a:lnTo>
                  <a:lnTo>
                    <a:pt x="1874" y="209"/>
                  </a:lnTo>
                  <a:lnTo>
                    <a:pt x="1852" y="202"/>
                  </a:lnTo>
                  <a:lnTo>
                    <a:pt x="1826" y="194"/>
                  </a:lnTo>
                  <a:lnTo>
                    <a:pt x="1815" y="191"/>
                  </a:lnTo>
                  <a:lnTo>
                    <a:pt x="1805" y="186"/>
                  </a:lnTo>
                  <a:lnTo>
                    <a:pt x="1795" y="182"/>
                  </a:lnTo>
                  <a:lnTo>
                    <a:pt x="1785" y="176"/>
                  </a:lnTo>
                  <a:lnTo>
                    <a:pt x="1777" y="171"/>
                  </a:lnTo>
                  <a:lnTo>
                    <a:pt x="1768" y="164"/>
                  </a:lnTo>
                  <a:lnTo>
                    <a:pt x="1759" y="158"/>
                  </a:lnTo>
                  <a:lnTo>
                    <a:pt x="1751" y="150"/>
                  </a:lnTo>
                  <a:lnTo>
                    <a:pt x="1736" y="135"/>
                  </a:lnTo>
                  <a:lnTo>
                    <a:pt x="1722" y="119"/>
                  </a:lnTo>
                  <a:lnTo>
                    <a:pt x="1709" y="102"/>
                  </a:lnTo>
                  <a:lnTo>
                    <a:pt x="1698" y="85"/>
                  </a:lnTo>
                  <a:lnTo>
                    <a:pt x="1677" y="54"/>
                  </a:lnTo>
                  <a:lnTo>
                    <a:pt x="1660" y="26"/>
                  </a:lnTo>
                  <a:lnTo>
                    <a:pt x="1654" y="15"/>
                  </a:lnTo>
                  <a:lnTo>
                    <a:pt x="1648" y="7"/>
                  </a:lnTo>
                  <a:lnTo>
                    <a:pt x="1645" y="4"/>
                  </a:lnTo>
                  <a:lnTo>
                    <a:pt x="1643" y="2"/>
                  </a:lnTo>
                  <a:lnTo>
                    <a:pt x="1641" y="1"/>
                  </a:lnTo>
                  <a:lnTo>
                    <a:pt x="1637" y="0"/>
                  </a:lnTo>
                  <a:lnTo>
                    <a:pt x="1606" y="1"/>
                  </a:lnTo>
                  <a:lnTo>
                    <a:pt x="1568" y="2"/>
                  </a:lnTo>
                  <a:lnTo>
                    <a:pt x="1528" y="3"/>
                  </a:lnTo>
                  <a:lnTo>
                    <a:pt x="1486" y="5"/>
                  </a:lnTo>
                  <a:lnTo>
                    <a:pt x="1444" y="7"/>
                  </a:lnTo>
                  <a:lnTo>
                    <a:pt x="1404" y="9"/>
                  </a:lnTo>
                  <a:lnTo>
                    <a:pt x="1367" y="10"/>
                  </a:lnTo>
                  <a:lnTo>
                    <a:pt x="1334" y="11"/>
                  </a:lnTo>
                  <a:lnTo>
                    <a:pt x="1333" y="18"/>
                  </a:lnTo>
                  <a:lnTo>
                    <a:pt x="1331" y="26"/>
                  </a:lnTo>
                  <a:lnTo>
                    <a:pt x="1328" y="33"/>
                  </a:lnTo>
                  <a:lnTo>
                    <a:pt x="1325" y="40"/>
                  </a:lnTo>
                  <a:lnTo>
                    <a:pt x="1316" y="54"/>
                  </a:lnTo>
                  <a:lnTo>
                    <a:pt x="1306" y="67"/>
                  </a:lnTo>
                  <a:lnTo>
                    <a:pt x="1296" y="78"/>
                  </a:lnTo>
                  <a:lnTo>
                    <a:pt x="1288" y="88"/>
                  </a:lnTo>
                  <a:lnTo>
                    <a:pt x="1284" y="91"/>
                  </a:lnTo>
                  <a:lnTo>
                    <a:pt x="1282" y="95"/>
                  </a:lnTo>
                  <a:lnTo>
                    <a:pt x="1280" y="98"/>
                  </a:lnTo>
                  <a:lnTo>
                    <a:pt x="1279" y="101"/>
                  </a:lnTo>
                  <a:lnTo>
                    <a:pt x="1281" y="107"/>
                  </a:lnTo>
                  <a:lnTo>
                    <a:pt x="1281" y="113"/>
                  </a:lnTo>
                  <a:lnTo>
                    <a:pt x="1281" y="117"/>
                  </a:lnTo>
                  <a:lnTo>
                    <a:pt x="1280" y="121"/>
                  </a:lnTo>
                  <a:lnTo>
                    <a:pt x="1279" y="126"/>
                  </a:lnTo>
                  <a:lnTo>
                    <a:pt x="1277" y="129"/>
                  </a:lnTo>
                  <a:lnTo>
                    <a:pt x="1273" y="131"/>
                  </a:lnTo>
                  <a:lnTo>
                    <a:pt x="1270" y="134"/>
                  </a:lnTo>
                  <a:lnTo>
                    <a:pt x="1261" y="138"/>
                  </a:lnTo>
                  <a:lnTo>
                    <a:pt x="1251" y="140"/>
                  </a:lnTo>
                  <a:lnTo>
                    <a:pt x="1240" y="142"/>
                  </a:lnTo>
                  <a:lnTo>
                    <a:pt x="1228" y="145"/>
                  </a:lnTo>
                  <a:lnTo>
                    <a:pt x="1216" y="147"/>
                  </a:lnTo>
                  <a:lnTo>
                    <a:pt x="1203" y="149"/>
                  </a:lnTo>
                  <a:lnTo>
                    <a:pt x="1192" y="152"/>
                  </a:lnTo>
                  <a:lnTo>
                    <a:pt x="1181" y="157"/>
                  </a:lnTo>
                  <a:lnTo>
                    <a:pt x="1176" y="159"/>
                  </a:lnTo>
                  <a:lnTo>
                    <a:pt x="1171" y="162"/>
                  </a:lnTo>
                  <a:lnTo>
                    <a:pt x="1168" y="166"/>
                  </a:lnTo>
                  <a:lnTo>
                    <a:pt x="1164" y="171"/>
                  </a:lnTo>
                  <a:lnTo>
                    <a:pt x="1160" y="175"/>
                  </a:lnTo>
                  <a:lnTo>
                    <a:pt x="1158" y="181"/>
                  </a:lnTo>
                  <a:lnTo>
                    <a:pt x="1157" y="187"/>
                  </a:lnTo>
                  <a:lnTo>
                    <a:pt x="1156" y="194"/>
                  </a:lnTo>
                  <a:lnTo>
                    <a:pt x="1153" y="210"/>
                  </a:lnTo>
                  <a:lnTo>
                    <a:pt x="1149" y="222"/>
                  </a:lnTo>
                  <a:lnTo>
                    <a:pt x="1146" y="230"/>
                  </a:lnTo>
                  <a:lnTo>
                    <a:pt x="1142" y="237"/>
                  </a:lnTo>
                  <a:lnTo>
                    <a:pt x="1138" y="242"/>
                  </a:lnTo>
                  <a:lnTo>
                    <a:pt x="1135" y="249"/>
                  </a:lnTo>
                  <a:lnTo>
                    <a:pt x="1133" y="260"/>
                  </a:lnTo>
                  <a:lnTo>
                    <a:pt x="1132" y="274"/>
                  </a:lnTo>
                  <a:lnTo>
                    <a:pt x="1132" y="285"/>
                  </a:lnTo>
                  <a:lnTo>
                    <a:pt x="1131" y="295"/>
                  </a:lnTo>
                  <a:lnTo>
                    <a:pt x="1130" y="305"/>
                  </a:lnTo>
                  <a:lnTo>
                    <a:pt x="1128" y="313"/>
                  </a:lnTo>
                  <a:lnTo>
                    <a:pt x="1125" y="322"/>
                  </a:lnTo>
                  <a:lnTo>
                    <a:pt x="1123" y="330"/>
                  </a:lnTo>
                  <a:lnTo>
                    <a:pt x="1120" y="337"/>
                  </a:lnTo>
                  <a:lnTo>
                    <a:pt x="1115" y="345"/>
                  </a:lnTo>
                  <a:lnTo>
                    <a:pt x="1111" y="352"/>
                  </a:lnTo>
                  <a:lnTo>
                    <a:pt x="1107" y="357"/>
                  </a:lnTo>
                  <a:lnTo>
                    <a:pt x="1102" y="364"/>
                  </a:lnTo>
                  <a:lnTo>
                    <a:pt x="1097" y="369"/>
                  </a:lnTo>
                  <a:lnTo>
                    <a:pt x="1085" y="378"/>
                  </a:lnTo>
                  <a:lnTo>
                    <a:pt x="1072" y="387"/>
                  </a:lnTo>
                  <a:lnTo>
                    <a:pt x="1058" y="393"/>
                  </a:lnTo>
                  <a:lnTo>
                    <a:pt x="1043" y="400"/>
                  </a:lnTo>
                  <a:lnTo>
                    <a:pt x="1028" y="404"/>
                  </a:lnTo>
                  <a:lnTo>
                    <a:pt x="1011" y="409"/>
                  </a:lnTo>
                  <a:lnTo>
                    <a:pt x="978" y="415"/>
                  </a:lnTo>
                  <a:lnTo>
                    <a:pt x="944" y="421"/>
                  </a:lnTo>
                  <a:lnTo>
                    <a:pt x="928" y="424"/>
                  </a:lnTo>
                  <a:lnTo>
                    <a:pt x="913" y="427"/>
                  </a:lnTo>
                  <a:lnTo>
                    <a:pt x="897" y="433"/>
                  </a:lnTo>
                  <a:lnTo>
                    <a:pt x="884" y="438"/>
                  </a:lnTo>
                  <a:lnTo>
                    <a:pt x="871" y="445"/>
                  </a:lnTo>
                  <a:lnTo>
                    <a:pt x="859" y="453"/>
                  </a:lnTo>
                  <a:lnTo>
                    <a:pt x="847" y="460"/>
                  </a:lnTo>
                  <a:lnTo>
                    <a:pt x="836" y="468"/>
                  </a:lnTo>
                  <a:lnTo>
                    <a:pt x="825" y="477"/>
                  </a:lnTo>
                  <a:lnTo>
                    <a:pt x="815" y="485"/>
                  </a:lnTo>
                  <a:lnTo>
                    <a:pt x="806" y="494"/>
                  </a:lnTo>
                  <a:lnTo>
                    <a:pt x="796" y="504"/>
                  </a:lnTo>
                  <a:lnTo>
                    <a:pt x="781" y="523"/>
                  </a:lnTo>
                  <a:lnTo>
                    <a:pt x="766" y="543"/>
                  </a:lnTo>
                  <a:lnTo>
                    <a:pt x="742" y="578"/>
                  </a:lnTo>
                  <a:lnTo>
                    <a:pt x="720" y="605"/>
                  </a:lnTo>
                  <a:lnTo>
                    <a:pt x="715" y="610"/>
                  </a:lnTo>
                  <a:lnTo>
                    <a:pt x="710" y="615"/>
                  </a:lnTo>
                  <a:lnTo>
                    <a:pt x="705" y="618"/>
                  </a:lnTo>
                  <a:lnTo>
                    <a:pt x="701" y="620"/>
                  </a:lnTo>
                  <a:lnTo>
                    <a:pt x="695" y="623"/>
                  </a:lnTo>
                  <a:lnTo>
                    <a:pt x="691" y="623"/>
                  </a:lnTo>
                  <a:lnTo>
                    <a:pt x="686" y="621"/>
                  </a:lnTo>
                  <a:lnTo>
                    <a:pt x="681" y="619"/>
                  </a:lnTo>
                  <a:lnTo>
                    <a:pt x="676" y="616"/>
                  </a:lnTo>
                  <a:lnTo>
                    <a:pt x="669" y="614"/>
                  </a:lnTo>
                  <a:lnTo>
                    <a:pt x="664" y="613"/>
                  </a:lnTo>
                  <a:lnTo>
                    <a:pt x="658" y="612"/>
                  </a:lnTo>
                  <a:lnTo>
                    <a:pt x="647" y="613"/>
                  </a:lnTo>
                  <a:lnTo>
                    <a:pt x="636" y="615"/>
                  </a:lnTo>
                  <a:lnTo>
                    <a:pt x="625" y="619"/>
                  </a:lnTo>
                  <a:lnTo>
                    <a:pt x="614" y="625"/>
                  </a:lnTo>
                  <a:lnTo>
                    <a:pt x="603" y="631"/>
                  </a:lnTo>
                  <a:lnTo>
                    <a:pt x="591" y="638"/>
                  </a:lnTo>
                  <a:lnTo>
                    <a:pt x="579" y="646"/>
                  </a:lnTo>
                  <a:lnTo>
                    <a:pt x="567" y="652"/>
                  </a:lnTo>
                  <a:lnTo>
                    <a:pt x="554" y="659"/>
                  </a:lnTo>
                  <a:lnTo>
                    <a:pt x="541" y="663"/>
                  </a:lnTo>
                  <a:lnTo>
                    <a:pt x="527" y="666"/>
                  </a:lnTo>
                  <a:lnTo>
                    <a:pt x="511" y="667"/>
                  </a:lnTo>
                  <a:lnTo>
                    <a:pt x="502" y="667"/>
                  </a:lnTo>
                  <a:lnTo>
                    <a:pt x="495" y="666"/>
                  </a:lnTo>
                  <a:lnTo>
                    <a:pt x="486" y="665"/>
                  </a:lnTo>
                  <a:lnTo>
                    <a:pt x="477" y="663"/>
                  </a:lnTo>
                  <a:lnTo>
                    <a:pt x="464" y="659"/>
                  </a:lnTo>
                  <a:lnTo>
                    <a:pt x="453" y="653"/>
                  </a:lnTo>
                  <a:lnTo>
                    <a:pt x="444" y="647"/>
                  </a:lnTo>
                  <a:lnTo>
                    <a:pt x="435" y="640"/>
                  </a:lnTo>
                  <a:lnTo>
                    <a:pt x="422" y="634"/>
                  </a:lnTo>
                  <a:lnTo>
                    <a:pt x="407" y="628"/>
                  </a:lnTo>
                  <a:lnTo>
                    <a:pt x="398" y="625"/>
                  </a:lnTo>
                  <a:lnTo>
                    <a:pt x="388" y="623"/>
                  </a:lnTo>
                  <a:lnTo>
                    <a:pt x="376" y="620"/>
                  </a:lnTo>
                  <a:lnTo>
                    <a:pt x="363" y="619"/>
                  </a:lnTo>
                  <a:lnTo>
                    <a:pt x="347" y="618"/>
                  </a:lnTo>
                  <a:lnTo>
                    <a:pt x="330" y="617"/>
                  </a:lnTo>
                  <a:lnTo>
                    <a:pt x="316" y="618"/>
                  </a:lnTo>
                  <a:lnTo>
                    <a:pt x="302" y="619"/>
                  </a:lnTo>
                  <a:lnTo>
                    <a:pt x="290" y="621"/>
                  </a:lnTo>
                  <a:lnTo>
                    <a:pt x="278" y="624"/>
                  </a:lnTo>
                  <a:lnTo>
                    <a:pt x="267" y="627"/>
                  </a:lnTo>
                  <a:lnTo>
                    <a:pt x="256" y="631"/>
                  </a:lnTo>
                  <a:lnTo>
                    <a:pt x="246" y="636"/>
                  </a:lnTo>
                  <a:lnTo>
                    <a:pt x="236" y="641"/>
                  </a:lnTo>
                  <a:lnTo>
                    <a:pt x="227" y="647"/>
                  </a:lnTo>
                  <a:lnTo>
                    <a:pt x="219" y="653"/>
                  </a:lnTo>
                  <a:lnTo>
                    <a:pt x="202" y="666"/>
                  </a:lnTo>
                  <a:lnTo>
                    <a:pt x="187" y="682"/>
                  </a:lnTo>
                  <a:lnTo>
                    <a:pt x="154" y="716"/>
                  </a:lnTo>
                  <a:lnTo>
                    <a:pt x="115" y="753"/>
                  </a:lnTo>
                  <a:lnTo>
                    <a:pt x="92" y="772"/>
                  </a:lnTo>
                  <a:lnTo>
                    <a:pt x="66" y="790"/>
                  </a:lnTo>
                  <a:lnTo>
                    <a:pt x="51" y="799"/>
                  </a:lnTo>
                  <a:lnTo>
                    <a:pt x="35" y="808"/>
                  </a:lnTo>
                  <a:lnTo>
                    <a:pt x="18" y="817"/>
                  </a:lnTo>
                  <a:lnTo>
                    <a:pt x="0" y="825"/>
                  </a:lnTo>
                  <a:lnTo>
                    <a:pt x="0" y="825"/>
                  </a:lnTo>
                  <a:lnTo>
                    <a:pt x="178" y="882"/>
                  </a:lnTo>
                  <a:lnTo>
                    <a:pt x="178" y="882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32" name="Freeform 108"/>
            <p:cNvSpPr>
              <a:spLocks/>
            </p:cNvSpPr>
            <p:nvPr/>
          </p:nvSpPr>
          <p:spPr bwMode="auto">
            <a:xfrm>
              <a:off x="1172770" y="2990553"/>
              <a:ext cx="876209" cy="448399"/>
            </a:xfrm>
            <a:custGeom>
              <a:avLst/>
              <a:gdLst/>
              <a:ahLst/>
              <a:cxnLst>
                <a:cxn ang="0">
                  <a:pos x="2973" y="1026"/>
                </a:cxn>
                <a:cxn ang="0">
                  <a:pos x="2920" y="1074"/>
                </a:cxn>
                <a:cxn ang="0">
                  <a:pos x="2841" y="1152"/>
                </a:cxn>
                <a:cxn ang="0">
                  <a:pos x="2740" y="1196"/>
                </a:cxn>
                <a:cxn ang="0">
                  <a:pos x="2689" y="1228"/>
                </a:cxn>
                <a:cxn ang="0">
                  <a:pos x="2595" y="1328"/>
                </a:cxn>
                <a:cxn ang="0">
                  <a:pos x="2531" y="1350"/>
                </a:cxn>
                <a:cxn ang="0">
                  <a:pos x="2443" y="1368"/>
                </a:cxn>
                <a:cxn ang="0">
                  <a:pos x="2395" y="1410"/>
                </a:cxn>
                <a:cxn ang="0">
                  <a:pos x="2333" y="1496"/>
                </a:cxn>
                <a:cxn ang="0">
                  <a:pos x="2271" y="1536"/>
                </a:cxn>
                <a:cxn ang="0">
                  <a:pos x="2189" y="1547"/>
                </a:cxn>
                <a:cxn ang="0">
                  <a:pos x="2131" y="1507"/>
                </a:cxn>
                <a:cxn ang="0">
                  <a:pos x="1995" y="1495"/>
                </a:cxn>
                <a:cxn ang="0">
                  <a:pos x="1763" y="1495"/>
                </a:cxn>
                <a:cxn ang="0">
                  <a:pos x="1648" y="1506"/>
                </a:cxn>
                <a:cxn ang="0">
                  <a:pos x="1561" y="1564"/>
                </a:cxn>
                <a:cxn ang="0">
                  <a:pos x="1496" y="1564"/>
                </a:cxn>
                <a:cxn ang="0">
                  <a:pos x="1444" y="1534"/>
                </a:cxn>
                <a:cxn ang="0">
                  <a:pos x="1412" y="1509"/>
                </a:cxn>
                <a:cxn ang="0">
                  <a:pos x="1396" y="1443"/>
                </a:cxn>
                <a:cxn ang="0">
                  <a:pos x="1399" y="1208"/>
                </a:cxn>
                <a:cxn ang="0">
                  <a:pos x="1398" y="923"/>
                </a:cxn>
                <a:cxn ang="0">
                  <a:pos x="1318" y="974"/>
                </a:cxn>
                <a:cxn ang="0">
                  <a:pos x="1215" y="1102"/>
                </a:cxn>
                <a:cxn ang="0">
                  <a:pos x="1141" y="1152"/>
                </a:cxn>
                <a:cxn ang="0">
                  <a:pos x="1021" y="1177"/>
                </a:cxn>
                <a:cxn ang="0">
                  <a:pos x="870" y="1178"/>
                </a:cxn>
                <a:cxn ang="0">
                  <a:pos x="772" y="1116"/>
                </a:cxn>
                <a:cxn ang="0">
                  <a:pos x="709" y="1006"/>
                </a:cxn>
                <a:cxn ang="0">
                  <a:pos x="601" y="967"/>
                </a:cxn>
                <a:cxn ang="0">
                  <a:pos x="419" y="968"/>
                </a:cxn>
                <a:cxn ang="0">
                  <a:pos x="370" y="959"/>
                </a:cxn>
                <a:cxn ang="0">
                  <a:pos x="431" y="881"/>
                </a:cxn>
                <a:cxn ang="0">
                  <a:pos x="450" y="827"/>
                </a:cxn>
                <a:cxn ang="0">
                  <a:pos x="423" y="769"/>
                </a:cxn>
                <a:cxn ang="0">
                  <a:pos x="309" y="672"/>
                </a:cxn>
                <a:cxn ang="0">
                  <a:pos x="281" y="610"/>
                </a:cxn>
                <a:cxn ang="0">
                  <a:pos x="247" y="572"/>
                </a:cxn>
                <a:cxn ang="0">
                  <a:pos x="198" y="536"/>
                </a:cxn>
                <a:cxn ang="0">
                  <a:pos x="167" y="448"/>
                </a:cxn>
                <a:cxn ang="0">
                  <a:pos x="91" y="381"/>
                </a:cxn>
                <a:cxn ang="0">
                  <a:pos x="106" y="332"/>
                </a:cxn>
                <a:cxn ang="0">
                  <a:pos x="89" y="296"/>
                </a:cxn>
                <a:cxn ang="0">
                  <a:pos x="15" y="249"/>
                </a:cxn>
                <a:cxn ang="0">
                  <a:pos x="1" y="208"/>
                </a:cxn>
                <a:cxn ang="0">
                  <a:pos x="6" y="162"/>
                </a:cxn>
                <a:cxn ang="0">
                  <a:pos x="32" y="136"/>
                </a:cxn>
                <a:cxn ang="0">
                  <a:pos x="92" y="119"/>
                </a:cxn>
                <a:cxn ang="0">
                  <a:pos x="91" y="83"/>
                </a:cxn>
                <a:cxn ang="0">
                  <a:pos x="67" y="0"/>
                </a:cxn>
                <a:cxn ang="0">
                  <a:pos x="161" y="12"/>
                </a:cxn>
                <a:cxn ang="0">
                  <a:pos x="321" y="80"/>
                </a:cxn>
                <a:cxn ang="0">
                  <a:pos x="503" y="159"/>
                </a:cxn>
                <a:cxn ang="0">
                  <a:pos x="633" y="187"/>
                </a:cxn>
                <a:cxn ang="0">
                  <a:pos x="1033" y="254"/>
                </a:cxn>
                <a:cxn ang="0">
                  <a:pos x="1321" y="307"/>
                </a:cxn>
                <a:cxn ang="0">
                  <a:pos x="1511" y="359"/>
                </a:cxn>
                <a:cxn ang="0">
                  <a:pos x="1795" y="497"/>
                </a:cxn>
                <a:cxn ang="0">
                  <a:pos x="2144" y="655"/>
                </a:cxn>
                <a:cxn ang="0">
                  <a:pos x="2583" y="832"/>
                </a:cxn>
              </a:cxnLst>
              <a:rect l="0" t="0" r="r" b="b"/>
              <a:pathLst>
                <a:path w="3067" h="1567">
                  <a:moveTo>
                    <a:pt x="2899" y="940"/>
                  </a:moveTo>
                  <a:lnTo>
                    <a:pt x="3067" y="997"/>
                  </a:lnTo>
                  <a:lnTo>
                    <a:pt x="3027" y="1007"/>
                  </a:lnTo>
                  <a:lnTo>
                    <a:pt x="2990" y="1017"/>
                  </a:lnTo>
                  <a:lnTo>
                    <a:pt x="2981" y="1022"/>
                  </a:lnTo>
                  <a:lnTo>
                    <a:pt x="2973" y="1026"/>
                  </a:lnTo>
                  <a:lnTo>
                    <a:pt x="2964" y="1030"/>
                  </a:lnTo>
                  <a:lnTo>
                    <a:pt x="2956" y="1037"/>
                  </a:lnTo>
                  <a:lnTo>
                    <a:pt x="2947" y="1045"/>
                  </a:lnTo>
                  <a:lnTo>
                    <a:pt x="2938" y="1053"/>
                  </a:lnTo>
                  <a:lnTo>
                    <a:pt x="2929" y="1063"/>
                  </a:lnTo>
                  <a:lnTo>
                    <a:pt x="2920" y="1074"/>
                  </a:lnTo>
                  <a:lnTo>
                    <a:pt x="2908" y="1091"/>
                  </a:lnTo>
                  <a:lnTo>
                    <a:pt x="2896" y="1106"/>
                  </a:lnTo>
                  <a:lnTo>
                    <a:pt x="2884" y="1119"/>
                  </a:lnTo>
                  <a:lnTo>
                    <a:pt x="2871" y="1130"/>
                  </a:lnTo>
                  <a:lnTo>
                    <a:pt x="2856" y="1141"/>
                  </a:lnTo>
                  <a:lnTo>
                    <a:pt x="2841" y="1152"/>
                  </a:lnTo>
                  <a:lnTo>
                    <a:pt x="2824" y="1162"/>
                  </a:lnTo>
                  <a:lnTo>
                    <a:pt x="2804" y="1173"/>
                  </a:lnTo>
                  <a:lnTo>
                    <a:pt x="2785" y="1182"/>
                  </a:lnTo>
                  <a:lnTo>
                    <a:pt x="2769" y="1187"/>
                  </a:lnTo>
                  <a:lnTo>
                    <a:pt x="2754" y="1191"/>
                  </a:lnTo>
                  <a:lnTo>
                    <a:pt x="2740" y="1196"/>
                  </a:lnTo>
                  <a:lnTo>
                    <a:pt x="2733" y="1199"/>
                  </a:lnTo>
                  <a:lnTo>
                    <a:pt x="2726" y="1202"/>
                  </a:lnTo>
                  <a:lnTo>
                    <a:pt x="2717" y="1207"/>
                  </a:lnTo>
                  <a:lnTo>
                    <a:pt x="2708" y="1212"/>
                  </a:lnTo>
                  <a:lnTo>
                    <a:pt x="2700" y="1220"/>
                  </a:lnTo>
                  <a:lnTo>
                    <a:pt x="2689" y="1228"/>
                  </a:lnTo>
                  <a:lnTo>
                    <a:pt x="2678" y="1237"/>
                  </a:lnTo>
                  <a:lnTo>
                    <a:pt x="2665" y="1250"/>
                  </a:lnTo>
                  <a:lnTo>
                    <a:pt x="2638" y="1281"/>
                  </a:lnTo>
                  <a:lnTo>
                    <a:pt x="2611" y="1314"/>
                  </a:lnTo>
                  <a:lnTo>
                    <a:pt x="2603" y="1321"/>
                  </a:lnTo>
                  <a:lnTo>
                    <a:pt x="2595" y="1328"/>
                  </a:lnTo>
                  <a:lnTo>
                    <a:pt x="2587" y="1335"/>
                  </a:lnTo>
                  <a:lnTo>
                    <a:pt x="2578" y="1339"/>
                  </a:lnTo>
                  <a:lnTo>
                    <a:pt x="2567" y="1345"/>
                  </a:lnTo>
                  <a:lnTo>
                    <a:pt x="2556" y="1348"/>
                  </a:lnTo>
                  <a:lnTo>
                    <a:pt x="2544" y="1349"/>
                  </a:lnTo>
                  <a:lnTo>
                    <a:pt x="2531" y="1350"/>
                  </a:lnTo>
                  <a:lnTo>
                    <a:pt x="2512" y="1352"/>
                  </a:lnTo>
                  <a:lnTo>
                    <a:pt x="2496" y="1353"/>
                  </a:lnTo>
                  <a:lnTo>
                    <a:pt x="2480" y="1355"/>
                  </a:lnTo>
                  <a:lnTo>
                    <a:pt x="2467" y="1358"/>
                  </a:lnTo>
                  <a:lnTo>
                    <a:pt x="2454" y="1362"/>
                  </a:lnTo>
                  <a:lnTo>
                    <a:pt x="2443" y="1368"/>
                  </a:lnTo>
                  <a:lnTo>
                    <a:pt x="2433" y="1373"/>
                  </a:lnTo>
                  <a:lnTo>
                    <a:pt x="2424" y="1379"/>
                  </a:lnTo>
                  <a:lnTo>
                    <a:pt x="2416" y="1387"/>
                  </a:lnTo>
                  <a:lnTo>
                    <a:pt x="2408" y="1393"/>
                  </a:lnTo>
                  <a:lnTo>
                    <a:pt x="2401" y="1401"/>
                  </a:lnTo>
                  <a:lnTo>
                    <a:pt x="2395" y="1410"/>
                  </a:lnTo>
                  <a:lnTo>
                    <a:pt x="2383" y="1426"/>
                  </a:lnTo>
                  <a:lnTo>
                    <a:pt x="2372" y="1444"/>
                  </a:lnTo>
                  <a:lnTo>
                    <a:pt x="2361" y="1462"/>
                  </a:lnTo>
                  <a:lnTo>
                    <a:pt x="2348" y="1480"/>
                  </a:lnTo>
                  <a:lnTo>
                    <a:pt x="2341" y="1489"/>
                  </a:lnTo>
                  <a:lnTo>
                    <a:pt x="2333" y="1496"/>
                  </a:lnTo>
                  <a:lnTo>
                    <a:pt x="2326" y="1504"/>
                  </a:lnTo>
                  <a:lnTo>
                    <a:pt x="2317" y="1512"/>
                  </a:lnTo>
                  <a:lnTo>
                    <a:pt x="2307" y="1518"/>
                  </a:lnTo>
                  <a:lnTo>
                    <a:pt x="2296" y="1525"/>
                  </a:lnTo>
                  <a:lnTo>
                    <a:pt x="2284" y="1531"/>
                  </a:lnTo>
                  <a:lnTo>
                    <a:pt x="2271" y="1536"/>
                  </a:lnTo>
                  <a:lnTo>
                    <a:pt x="2257" y="1541"/>
                  </a:lnTo>
                  <a:lnTo>
                    <a:pt x="2240" y="1544"/>
                  </a:lnTo>
                  <a:lnTo>
                    <a:pt x="2223" y="1548"/>
                  </a:lnTo>
                  <a:lnTo>
                    <a:pt x="2203" y="1549"/>
                  </a:lnTo>
                  <a:lnTo>
                    <a:pt x="2195" y="1549"/>
                  </a:lnTo>
                  <a:lnTo>
                    <a:pt x="2189" y="1547"/>
                  </a:lnTo>
                  <a:lnTo>
                    <a:pt x="2182" y="1544"/>
                  </a:lnTo>
                  <a:lnTo>
                    <a:pt x="2178" y="1540"/>
                  </a:lnTo>
                  <a:lnTo>
                    <a:pt x="2166" y="1530"/>
                  </a:lnTo>
                  <a:lnTo>
                    <a:pt x="2151" y="1518"/>
                  </a:lnTo>
                  <a:lnTo>
                    <a:pt x="2143" y="1513"/>
                  </a:lnTo>
                  <a:lnTo>
                    <a:pt x="2131" y="1507"/>
                  </a:lnTo>
                  <a:lnTo>
                    <a:pt x="2116" y="1503"/>
                  </a:lnTo>
                  <a:lnTo>
                    <a:pt x="2100" y="1498"/>
                  </a:lnTo>
                  <a:lnTo>
                    <a:pt x="2079" y="1495"/>
                  </a:lnTo>
                  <a:lnTo>
                    <a:pt x="2055" y="1494"/>
                  </a:lnTo>
                  <a:lnTo>
                    <a:pt x="2027" y="1494"/>
                  </a:lnTo>
                  <a:lnTo>
                    <a:pt x="1995" y="1495"/>
                  </a:lnTo>
                  <a:lnTo>
                    <a:pt x="1966" y="1496"/>
                  </a:lnTo>
                  <a:lnTo>
                    <a:pt x="1932" y="1496"/>
                  </a:lnTo>
                  <a:lnTo>
                    <a:pt x="1893" y="1496"/>
                  </a:lnTo>
                  <a:lnTo>
                    <a:pt x="1850" y="1496"/>
                  </a:lnTo>
                  <a:lnTo>
                    <a:pt x="1806" y="1496"/>
                  </a:lnTo>
                  <a:lnTo>
                    <a:pt x="1763" y="1495"/>
                  </a:lnTo>
                  <a:lnTo>
                    <a:pt x="1724" y="1495"/>
                  </a:lnTo>
                  <a:lnTo>
                    <a:pt x="1690" y="1495"/>
                  </a:lnTo>
                  <a:lnTo>
                    <a:pt x="1678" y="1496"/>
                  </a:lnTo>
                  <a:lnTo>
                    <a:pt x="1668" y="1498"/>
                  </a:lnTo>
                  <a:lnTo>
                    <a:pt x="1658" y="1502"/>
                  </a:lnTo>
                  <a:lnTo>
                    <a:pt x="1648" y="1506"/>
                  </a:lnTo>
                  <a:lnTo>
                    <a:pt x="1632" y="1518"/>
                  </a:lnTo>
                  <a:lnTo>
                    <a:pt x="1615" y="1531"/>
                  </a:lnTo>
                  <a:lnTo>
                    <a:pt x="1599" y="1544"/>
                  </a:lnTo>
                  <a:lnTo>
                    <a:pt x="1581" y="1555"/>
                  </a:lnTo>
                  <a:lnTo>
                    <a:pt x="1572" y="1561"/>
                  </a:lnTo>
                  <a:lnTo>
                    <a:pt x="1561" y="1564"/>
                  </a:lnTo>
                  <a:lnTo>
                    <a:pt x="1550" y="1566"/>
                  </a:lnTo>
                  <a:lnTo>
                    <a:pt x="1537" y="1567"/>
                  </a:lnTo>
                  <a:lnTo>
                    <a:pt x="1524" y="1567"/>
                  </a:lnTo>
                  <a:lnTo>
                    <a:pt x="1513" y="1566"/>
                  </a:lnTo>
                  <a:lnTo>
                    <a:pt x="1503" y="1566"/>
                  </a:lnTo>
                  <a:lnTo>
                    <a:pt x="1496" y="1564"/>
                  </a:lnTo>
                  <a:lnTo>
                    <a:pt x="1489" y="1562"/>
                  </a:lnTo>
                  <a:lnTo>
                    <a:pt x="1485" y="1558"/>
                  </a:lnTo>
                  <a:lnTo>
                    <a:pt x="1480" y="1552"/>
                  </a:lnTo>
                  <a:lnTo>
                    <a:pt x="1478" y="1544"/>
                  </a:lnTo>
                  <a:lnTo>
                    <a:pt x="1459" y="1540"/>
                  </a:lnTo>
                  <a:lnTo>
                    <a:pt x="1444" y="1534"/>
                  </a:lnTo>
                  <a:lnTo>
                    <a:pt x="1438" y="1530"/>
                  </a:lnTo>
                  <a:lnTo>
                    <a:pt x="1432" y="1527"/>
                  </a:lnTo>
                  <a:lnTo>
                    <a:pt x="1427" y="1524"/>
                  </a:lnTo>
                  <a:lnTo>
                    <a:pt x="1421" y="1519"/>
                  </a:lnTo>
                  <a:lnTo>
                    <a:pt x="1417" y="1515"/>
                  </a:lnTo>
                  <a:lnTo>
                    <a:pt x="1412" y="1509"/>
                  </a:lnTo>
                  <a:lnTo>
                    <a:pt x="1409" y="1504"/>
                  </a:lnTo>
                  <a:lnTo>
                    <a:pt x="1407" y="1498"/>
                  </a:lnTo>
                  <a:lnTo>
                    <a:pt x="1401" y="1486"/>
                  </a:lnTo>
                  <a:lnTo>
                    <a:pt x="1398" y="1473"/>
                  </a:lnTo>
                  <a:lnTo>
                    <a:pt x="1397" y="1459"/>
                  </a:lnTo>
                  <a:lnTo>
                    <a:pt x="1396" y="1443"/>
                  </a:lnTo>
                  <a:lnTo>
                    <a:pt x="1396" y="1425"/>
                  </a:lnTo>
                  <a:lnTo>
                    <a:pt x="1396" y="1405"/>
                  </a:lnTo>
                  <a:lnTo>
                    <a:pt x="1397" y="1361"/>
                  </a:lnTo>
                  <a:lnTo>
                    <a:pt x="1398" y="1312"/>
                  </a:lnTo>
                  <a:lnTo>
                    <a:pt x="1398" y="1264"/>
                  </a:lnTo>
                  <a:lnTo>
                    <a:pt x="1399" y="1208"/>
                  </a:lnTo>
                  <a:lnTo>
                    <a:pt x="1400" y="1148"/>
                  </a:lnTo>
                  <a:lnTo>
                    <a:pt x="1401" y="1088"/>
                  </a:lnTo>
                  <a:lnTo>
                    <a:pt x="1401" y="1032"/>
                  </a:lnTo>
                  <a:lnTo>
                    <a:pt x="1401" y="983"/>
                  </a:lnTo>
                  <a:lnTo>
                    <a:pt x="1400" y="946"/>
                  </a:lnTo>
                  <a:lnTo>
                    <a:pt x="1398" y="923"/>
                  </a:lnTo>
                  <a:lnTo>
                    <a:pt x="1382" y="929"/>
                  </a:lnTo>
                  <a:lnTo>
                    <a:pt x="1366" y="938"/>
                  </a:lnTo>
                  <a:lnTo>
                    <a:pt x="1353" y="946"/>
                  </a:lnTo>
                  <a:lnTo>
                    <a:pt x="1340" y="956"/>
                  </a:lnTo>
                  <a:lnTo>
                    <a:pt x="1329" y="964"/>
                  </a:lnTo>
                  <a:lnTo>
                    <a:pt x="1318" y="974"/>
                  </a:lnTo>
                  <a:lnTo>
                    <a:pt x="1308" y="984"/>
                  </a:lnTo>
                  <a:lnTo>
                    <a:pt x="1298" y="995"/>
                  </a:lnTo>
                  <a:lnTo>
                    <a:pt x="1265" y="1038"/>
                  </a:lnTo>
                  <a:lnTo>
                    <a:pt x="1232" y="1081"/>
                  </a:lnTo>
                  <a:lnTo>
                    <a:pt x="1224" y="1092"/>
                  </a:lnTo>
                  <a:lnTo>
                    <a:pt x="1215" y="1102"/>
                  </a:lnTo>
                  <a:lnTo>
                    <a:pt x="1205" y="1111"/>
                  </a:lnTo>
                  <a:lnTo>
                    <a:pt x="1194" y="1120"/>
                  </a:lnTo>
                  <a:lnTo>
                    <a:pt x="1183" y="1129"/>
                  </a:lnTo>
                  <a:lnTo>
                    <a:pt x="1170" y="1137"/>
                  </a:lnTo>
                  <a:lnTo>
                    <a:pt x="1157" y="1144"/>
                  </a:lnTo>
                  <a:lnTo>
                    <a:pt x="1141" y="1152"/>
                  </a:lnTo>
                  <a:lnTo>
                    <a:pt x="1126" y="1157"/>
                  </a:lnTo>
                  <a:lnTo>
                    <a:pt x="1107" y="1164"/>
                  </a:lnTo>
                  <a:lnTo>
                    <a:pt x="1089" y="1168"/>
                  </a:lnTo>
                  <a:lnTo>
                    <a:pt x="1068" y="1172"/>
                  </a:lnTo>
                  <a:lnTo>
                    <a:pt x="1045" y="1175"/>
                  </a:lnTo>
                  <a:lnTo>
                    <a:pt x="1021" y="1177"/>
                  </a:lnTo>
                  <a:lnTo>
                    <a:pt x="993" y="1178"/>
                  </a:lnTo>
                  <a:lnTo>
                    <a:pt x="965" y="1178"/>
                  </a:lnTo>
                  <a:lnTo>
                    <a:pt x="940" y="1177"/>
                  </a:lnTo>
                  <a:lnTo>
                    <a:pt x="916" y="1177"/>
                  </a:lnTo>
                  <a:lnTo>
                    <a:pt x="893" y="1178"/>
                  </a:lnTo>
                  <a:lnTo>
                    <a:pt x="870" y="1178"/>
                  </a:lnTo>
                  <a:lnTo>
                    <a:pt x="848" y="1178"/>
                  </a:lnTo>
                  <a:lnTo>
                    <a:pt x="825" y="1177"/>
                  </a:lnTo>
                  <a:lnTo>
                    <a:pt x="802" y="1176"/>
                  </a:lnTo>
                  <a:lnTo>
                    <a:pt x="776" y="1173"/>
                  </a:lnTo>
                  <a:lnTo>
                    <a:pt x="775" y="1143"/>
                  </a:lnTo>
                  <a:lnTo>
                    <a:pt x="772" y="1116"/>
                  </a:lnTo>
                  <a:lnTo>
                    <a:pt x="766" y="1092"/>
                  </a:lnTo>
                  <a:lnTo>
                    <a:pt x="759" y="1070"/>
                  </a:lnTo>
                  <a:lnTo>
                    <a:pt x="749" y="1051"/>
                  </a:lnTo>
                  <a:lnTo>
                    <a:pt x="737" y="1034"/>
                  </a:lnTo>
                  <a:lnTo>
                    <a:pt x="724" y="1019"/>
                  </a:lnTo>
                  <a:lnTo>
                    <a:pt x="709" y="1006"/>
                  </a:lnTo>
                  <a:lnTo>
                    <a:pt x="693" y="996"/>
                  </a:lnTo>
                  <a:lnTo>
                    <a:pt x="677" y="988"/>
                  </a:lnTo>
                  <a:lnTo>
                    <a:pt x="658" y="980"/>
                  </a:lnTo>
                  <a:lnTo>
                    <a:pt x="639" y="974"/>
                  </a:lnTo>
                  <a:lnTo>
                    <a:pt x="621" y="970"/>
                  </a:lnTo>
                  <a:lnTo>
                    <a:pt x="601" y="967"/>
                  </a:lnTo>
                  <a:lnTo>
                    <a:pt x="580" y="964"/>
                  </a:lnTo>
                  <a:lnTo>
                    <a:pt x="560" y="962"/>
                  </a:lnTo>
                  <a:lnTo>
                    <a:pt x="521" y="962"/>
                  </a:lnTo>
                  <a:lnTo>
                    <a:pt x="484" y="963"/>
                  </a:lnTo>
                  <a:lnTo>
                    <a:pt x="448" y="966"/>
                  </a:lnTo>
                  <a:lnTo>
                    <a:pt x="419" y="968"/>
                  </a:lnTo>
                  <a:lnTo>
                    <a:pt x="406" y="968"/>
                  </a:lnTo>
                  <a:lnTo>
                    <a:pt x="395" y="968"/>
                  </a:lnTo>
                  <a:lnTo>
                    <a:pt x="386" y="968"/>
                  </a:lnTo>
                  <a:lnTo>
                    <a:pt x="378" y="966"/>
                  </a:lnTo>
                  <a:lnTo>
                    <a:pt x="373" y="963"/>
                  </a:lnTo>
                  <a:lnTo>
                    <a:pt x="370" y="959"/>
                  </a:lnTo>
                  <a:lnTo>
                    <a:pt x="370" y="955"/>
                  </a:lnTo>
                  <a:lnTo>
                    <a:pt x="372" y="948"/>
                  </a:lnTo>
                  <a:lnTo>
                    <a:pt x="394" y="924"/>
                  </a:lnTo>
                  <a:lnTo>
                    <a:pt x="419" y="897"/>
                  </a:lnTo>
                  <a:lnTo>
                    <a:pt x="425" y="889"/>
                  </a:lnTo>
                  <a:lnTo>
                    <a:pt x="431" y="881"/>
                  </a:lnTo>
                  <a:lnTo>
                    <a:pt x="435" y="873"/>
                  </a:lnTo>
                  <a:lnTo>
                    <a:pt x="440" y="865"/>
                  </a:lnTo>
                  <a:lnTo>
                    <a:pt x="444" y="856"/>
                  </a:lnTo>
                  <a:lnTo>
                    <a:pt x="446" y="846"/>
                  </a:lnTo>
                  <a:lnTo>
                    <a:pt x="448" y="837"/>
                  </a:lnTo>
                  <a:lnTo>
                    <a:pt x="450" y="827"/>
                  </a:lnTo>
                  <a:lnTo>
                    <a:pt x="448" y="820"/>
                  </a:lnTo>
                  <a:lnTo>
                    <a:pt x="447" y="812"/>
                  </a:lnTo>
                  <a:lnTo>
                    <a:pt x="445" y="806"/>
                  </a:lnTo>
                  <a:lnTo>
                    <a:pt x="442" y="798"/>
                  </a:lnTo>
                  <a:lnTo>
                    <a:pt x="434" y="784"/>
                  </a:lnTo>
                  <a:lnTo>
                    <a:pt x="423" y="769"/>
                  </a:lnTo>
                  <a:lnTo>
                    <a:pt x="411" y="755"/>
                  </a:lnTo>
                  <a:lnTo>
                    <a:pt x="397" y="741"/>
                  </a:lnTo>
                  <a:lnTo>
                    <a:pt x="382" y="728"/>
                  </a:lnTo>
                  <a:lnTo>
                    <a:pt x="366" y="716"/>
                  </a:lnTo>
                  <a:lnTo>
                    <a:pt x="337" y="691"/>
                  </a:lnTo>
                  <a:lnTo>
                    <a:pt x="309" y="672"/>
                  </a:lnTo>
                  <a:lnTo>
                    <a:pt x="299" y="663"/>
                  </a:lnTo>
                  <a:lnTo>
                    <a:pt x="291" y="655"/>
                  </a:lnTo>
                  <a:lnTo>
                    <a:pt x="286" y="649"/>
                  </a:lnTo>
                  <a:lnTo>
                    <a:pt x="284" y="644"/>
                  </a:lnTo>
                  <a:lnTo>
                    <a:pt x="283" y="626"/>
                  </a:lnTo>
                  <a:lnTo>
                    <a:pt x="281" y="610"/>
                  </a:lnTo>
                  <a:lnTo>
                    <a:pt x="277" y="599"/>
                  </a:lnTo>
                  <a:lnTo>
                    <a:pt x="273" y="590"/>
                  </a:lnTo>
                  <a:lnTo>
                    <a:pt x="268" y="583"/>
                  </a:lnTo>
                  <a:lnTo>
                    <a:pt x="261" y="579"/>
                  </a:lnTo>
                  <a:lnTo>
                    <a:pt x="254" y="575"/>
                  </a:lnTo>
                  <a:lnTo>
                    <a:pt x="247" y="572"/>
                  </a:lnTo>
                  <a:lnTo>
                    <a:pt x="232" y="569"/>
                  </a:lnTo>
                  <a:lnTo>
                    <a:pt x="218" y="563"/>
                  </a:lnTo>
                  <a:lnTo>
                    <a:pt x="213" y="559"/>
                  </a:lnTo>
                  <a:lnTo>
                    <a:pt x="207" y="553"/>
                  </a:lnTo>
                  <a:lnTo>
                    <a:pt x="203" y="546"/>
                  </a:lnTo>
                  <a:lnTo>
                    <a:pt x="198" y="536"/>
                  </a:lnTo>
                  <a:lnTo>
                    <a:pt x="193" y="514"/>
                  </a:lnTo>
                  <a:lnTo>
                    <a:pt x="188" y="496"/>
                  </a:lnTo>
                  <a:lnTo>
                    <a:pt x="182" y="481"/>
                  </a:lnTo>
                  <a:lnTo>
                    <a:pt x="177" y="468"/>
                  </a:lnTo>
                  <a:lnTo>
                    <a:pt x="171" y="457"/>
                  </a:lnTo>
                  <a:lnTo>
                    <a:pt x="167" y="448"/>
                  </a:lnTo>
                  <a:lnTo>
                    <a:pt x="161" y="440"/>
                  </a:lnTo>
                  <a:lnTo>
                    <a:pt x="156" y="434"/>
                  </a:lnTo>
                  <a:lnTo>
                    <a:pt x="144" y="423"/>
                  </a:lnTo>
                  <a:lnTo>
                    <a:pt x="129" y="413"/>
                  </a:lnTo>
                  <a:lnTo>
                    <a:pt x="112" y="400"/>
                  </a:lnTo>
                  <a:lnTo>
                    <a:pt x="91" y="381"/>
                  </a:lnTo>
                  <a:lnTo>
                    <a:pt x="94" y="372"/>
                  </a:lnTo>
                  <a:lnTo>
                    <a:pt x="99" y="359"/>
                  </a:lnTo>
                  <a:lnTo>
                    <a:pt x="102" y="353"/>
                  </a:lnTo>
                  <a:lnTo>
                    <a:pt x="104" y="345"/>
                  </a:lnTo>
                  <a:lnTo>
                    <a:pt x="105" y="338"/>
                  </a:lnTo>
                  <a:lnTo>
                    <a:pt x="106" y="332"/>
                  </a:lnTo>
                  <a:lnTo>
                    <a:pt x="105" y="325"/>
                  </a:lnTo>
                  <a:lnTo>
                    <a:pt x="105" y="320"/>
                  </a:lnTo>
                  <a:lnTo>
                    <a:pt x="103" y="314"/>
                  </a:lnTo>
                  <a:lnTo>
                    <a:pt x="101" y="310"/>
                  </a:lnTo>
                  <a:lnTo>
                    <a:pt x="97" y="301"/>
                  </a:lnTo>
                  <a:lnTo>
                    <a:pt x="89" y="296"/>
                  </a:lnTo>
                  <a:lnTo>
                    <a:pt x="72" y="285"/>
                  </a:lnTo>
                  <a:lnTo>
                    <a:pt x="53" y="276"/>
                  </a:lnTo>
                  <a:lnTo>
                    <a:pt x="42" y="272"/>
                  </a:lnTo>
                  <a:lnTo>
                    <a:pt x="33" y="265"/>
                  </a:lnTo>
                  <a:lnTo>
                    <a:pt x="24" y="258"/>
                  </a:lnTo>
                  <a:lnTo>
                    <a:pt x="15" y="249"/>
                  </a:lnTo>
                  <a:lnTo>
                    <a:pt x="12" y="243"/>
                  </a:lnTo>
                  <a:lnTo>
                    <a:pt x="9" y="238"/>
                  </a:lnTo>
                  <a:lnTo>
                    <a:pt x="7" y="231"/>
                  </a:lnTo>
                  <a:lnTo>
                    <a:pt x="4" y="224"/>
                  </a:lnTo>
                  <a:lnTo>
                    <a:pt x="2" y="216"/>
                  </a:lnTo>
                  <a:lnTo>
                    <a:pt x="1" y="208"/>
                  </a:lnTo>
                  <a:lnTo>
                    <a:pt x="0" y="198"/>
                  </a:lnTo>
                  <a:lnTo>
                    <a:pt x="0" y="187"/>
                  </a:lnTo>
                  <a:lnTo>
                    <a:pt x="1" y="181"/>
                  </a:lnTo>
                  <a:lnTo>
                    <a:pt x="2" y="173"/>
                  </a:lnTo>
                  <a:lnTo>
                    <a:pt x="3" y="167"/>
                  </a:lnTo>
                  <a:lnTo>
                    <a:pt x="6" y="162"/>
                  </a:lnTo>
                  <a:lnTo>
                    <a:pt x="8" y="158"/>
                  </a:lnTo>
                  <a:lnTo>
                    <a:pt x="10" y="153"/>
                  </a:lnTo>
                  <a:lnTo>
                    <a:pt x="13" y="149"/>
                  </a:lnTo>
                  <a:lnTo>
                    <a:pt x="16" y="145"/>
                  </a:lnTo>
                  <a:lnTo>
                    <a:pt x="23" y="140"/>
                  </a:lnTo>
                  <a:lnTo>
                    <a:pt x="32" y="136"/>
                  </a:lnTo>
                  <a:lnTo>
                    <a:pt x="41" y="133"/>
                  </a:lnTo>
                  <a:lnTo>
                    <a:pt x="49" y="131"/>
                  </a:lnTo>
                  <a:lnTo>
                    <a:pt x="66" y="128"/>
                  </a:lnTo>
                  <a:lnTo>
                    <a:pt x="81" y="125"/>
                  </a:lnTo>
                  <a:lnTo>
                    <a:pt x="87" y="122"/>
                  </a:lnTo>
                  <a:lnTo>
                    <a:pt x="92" y="119"/>
                  </a:lnTo>
                  <a:lnTo>
                    <a:pt x="93" y="117"/>
                  </a:lnTo>
                  <a:lnTo>
                    <a:pt x="94" y="114"/>
                  </a:lnTo>
                  <a:lnTo>
                    <a:pt x="95" y="112"/>
                  </a:lnTo>
                  <a:lnTo>
                    <a:pt x="95" y="107"/>
                  </a:lnTo>
                  <a:lnTo>
                    <a:pt x="94" y="96"/>
                  </a:lnTo>
                  <a:lnTo>
                    <a:pt x="91" y="83"/>
                  </a:lnTo>
                  <a:lnTo>
                    <a:pt x="87" y="69"/>
                  </a:lnTo>
                  <a:lnTo>
                    <a:pt x="81" y="53"/>
                  </a:lnTo>
                  <a:lnTo>
                    <a:pt x="77" y="38"/>
                  </a:lnTo>
                  <a:lnTo>
                    <a:pt x="71" y="24"/>
                  </a:lnTo>
                  <a:lnTo>
                    <a:pt x="68" y="11"/>
                  </a:lnTo>
                  <a:lnTo>
                    <a:pt x="67" y="0"/>
                  </a:lnTo>
                  <a:lnTo>
                    <a:pt x="83" y="0"/>
                  </a:lnTo>
                  <a:lnTo>
                    <a:pt x="99" y="0"/>
                  </a:lnTo>
                  <a:lnTo>
                    <a:pt x="115" y="2"/>
                  </a:lnTo>
                  <a:lnTo>
                    <a:pt x="131" y="4"/>
                  </a:lnTo>
                  <a:lnTo>
                    <a:pt x="146" y="8"/>
                  </a:lnTo>
                  <a:lnTo>
                    <a:pt x="161" y="12"/>
                  </a:lnTo>
                  <a:lnTo>
                    <a:pt x="178" y="17"/>
                  </a:lnTo>
                  <a:lnTo>
                    <a:pt x="193" y="22"/>
                  </a:lnTo>
                  <a:lnTo>
                    <a:pt x="225" y="35"/>
                  </a:lnTo>
                  <a:lnTo>
                    <a:pt x="257" y="48"/>
                  </a:lnTo>
                  <a:lnTo>
                    <a:pt x="288" y="63"/>
                  </a:lnTo>
                  <a:lnTo>
                    <a:pt x="321" y="80"/>
                  </a:lnTo>
                  <a:lnTo>
                    <a:pt x="355" y="96"/>
                  </a:lnTo>
                  <a:lnTo>
                    <a:pt x="390" y="113"/>
                  </a:lnTo>
                  <a:lnTo>
                    <a:pt x="427" y="129"/>
                  </a:lnTo>
                  <a:lnTo>
                    <a:pt x="465" y="144"/>
                  </a:lnTo>
                  <a:lnTo>
                    <a:pt x="484" y="151"/>
                  </a:lnTo>
                  <a:lnTo>
                    <a:pt x="503" y="159"/>
                  </a:lnTo>
                  <a:lnTo>
                    <a:pt x="524" y="164"/>
                  </a:lnTo>
                  <a:lnTo>
                    <a:pt x="545" y="171"/>
                  </a:lnTo>
                  <a:lnTo>
                    <a:pt x="566" y="175"/>
                  </a:lnTo>
                  <a:lnTo>
                    <a:pt x="588" y="181"/>
                  </a:lnTo>
                  <a:lnTo>
                    <a:pt x="610" y="184"/>
                  </a:lnTo>
                  <a:lnTo>
                    <a:pt x="633" y="187"/>
                  </a:lnTo>
                  <a:lnTo>
                    <a:pt x="695" y="196"/>
                  </a:lnTo>
                  <a:lnTo>
                    <a:pt x="754" y="205"/>
                  </a:lnTo>
                  <a:lnTo>
                    <a:pt x="810" y="212"/>
                  </a:lnTo>
                  <a:lnTo>
                    <a:pt x="862" y="221"/>
                  </a:lnTo>
                  <a:lnTo>
                    <a:pt x="954" y="239"/>
                  </a:lnTo>
                  <a:lnTo>
                    <a:pt x="1033" y="254"/>
                  </a:lnTo>
                  <a:lnTo>
                    <a:pt x="1101" y="268"/>
                  </a:lnTo>
                  <a:lnTo>
                    <a:pt x="1157" y="280"/>
                  </a:lnTo>
                  <a:lnTo>
                    <a:pt x="1203" y="290"/>
                  </a:lnTo>
                  <a:lnTo>
                    <a:pt x="1241" y="296"/>
                  </a:lnTo>
                  <a:lnTo>
                    <a:pt x="1283" y="300"/>
                  </a:lnTo>
                  <a:lnTo>
                    <a:pt x="1321" y="307"/>
                  </a:lnTo>
                  <a:lnTo>
                    <a:pt x="1356" y="312"/>
                  </a:lnTo>
                  <a:lnTo>
                    <a:pt x="1390" y="320"/>
                  </a:lnTo>
                  <a:lnTo>
                    <a:pt x="1422" y="329"/>
                  </a:lnTo>
                  <a:lnTo>
                    <a:pt x="1453" y="337"/>
                  </a:lnTo>
                  <a:lnTo>
                    <a:pt x="1482" y="348"/>
                  </a:lnTo>
                  <a:lnTo>
                    <a:pt x="1511" y="359"/>
                  </a:lnTo>
                  <a:lnTo>
                    <a:pt x="1541" y="372"/>
                  </a:lnTo>
                  <a:lnTo>
                    <a:pt x="1571" y="387"/>
                  </a:lnTo>
                  <a:lnTo>
                    <a:pt x="1603" y="401"/>
                  </a:lnTo>
                  <a:lnTo>
                    <a:pt x="1636" y="417"/>
                  </a:lnTo>
                  <a:lnTo>
                    <a:pt x="1709" y="455"/>
                  </a:lnTo>
                  <a:lnTo>
                    <a:pt x="1795" y="497"/>
                  </a:lnTo>
                  <a:lnTo>
                    <a:pt x="1844" y="520"/>
                  </a:lnTo>
                  <a:lnTo>
                    <a:pt x="1898" y="546"/>
                  </a:lnTo>
                  <a:lnTo>
                    <a:pt x="1955" y="571"/>
                  </a:lnTo>
                  <a:lnTo>
                    <a:pt x="2014" y="598"/>
                  </a:lnTo>
                  <a:lnTo>
                    <a:pt x="2078" y="627"/>
                  </a:lnTo>
                  <a:lnTo>
                    <a:pt x="2144" y="655"/>
                  </a:lnTo>
                  <a:lnTo>
                    <a:pt x="2212" y="685"/>
                  </a:lnTo>
                  <a:lnTo>
                    <a:pt x="2283" y="713"/>
                  </a:lnTo>
                  <a:lnTo>
                    <a:pt x="2355" y="744"/>
                  </a:lnTo>
                  <a:lnTo>
                    <a:pt x="2430" y="774"/>
                  </a:lnTo>
                  <a:lnTo>
                    <a:pt x="2506" y="802"/>
                  </a:lnTo>
                  <a:lnTo>
                    <a:pt x="2583" y="832"/>
                  </a:lnTo>
                  <a:lnTo>
                    <a:pt x="2661" y="860"/>
                  </a:lnTo>
                  <a:lnTo>
                    <a:pt x="2740" y="888"/>
                  </a:lnTo>
                  <a:lnTo>
                    <a:pt x="2819" y="915"/>
                  </a:lnTo>
                  <a:lnTo>
                    <a:pt x="2899" y="940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33" name="Freeform 109"/>
            <p:cNvSpPr>
              <a:spLocks/>
            </p:cNvSpPr>
            <p:nvPr/>
          </p:nvSpPr>
          <p:spPr bwMode="auto">
            <a:xfrm>
              <a:off x="1172770" y="2990553"/>
              <a:ext cx="876209" cy="448399"/>
            </a:xfrm>
            <a:custGeom>
              <a:avLst/>
              <a:gdLst/>
              <a:ahLst/>
              <a:cxnLst>
                <a:cxn ang="0">
                  <a:pos x="2981" y="1022"/>
                </a:cxn>
                <a:cxn ang="0">
                  <a:pos x="2929" y="1063"/>
                </a:cxn>
                <a:cxn ang="0">
                  <a:pos x="2856" y="1141"/>
                </a:cxn>
                <a:cxn ang="0">
                  <a:pos x="2754" y="1191"/>
                </a:cxn>
                <a:cxn ang="0">
                  <a:pos x="2700" y="1220"/>
                </a:cxn>
                <a:cxn ang="0">
                  <a:pos x="2603" y="1321"/>
                </a:cxn>
                <a:cxn ang="0">
                  <a:pos x="2544" y="1349"/>
                </a:cxn>
                <a:cxn ang="0">
                  <a:pos x="2454" y="1362"/>
                </a:cxn>
                <a:cxn ang="0">
                  <a:pos x="2401" y="1401"/>
                </a:cxn>
                <a:cxn ang="0">
                  <a:pos x="2341" y="1489"/>
                </a:cxn>
                <a:cxn ang="0">
                  <a:pos x="2284" y="1531"/>
                </a:cxn>
                <a:cxn ang="0">
                  <a:pos x="2195" y="1549"/>
                </a:cxn>
                <a:cxn ang="0">
                  <a:pos x="2143" y="1513"/>
                </a:cxn>
                <a:cxn ang="0">
                  <a:pos x="2027" y="1494"/>
                </a:cxn>
                <a:cxn ang="0">
                  <a:pos x="1806" y="1496"/>
                </a:cxn>
                <a:cxn ang="0">
                  <a:pos x="1658" y="1502"/>
                </a:cxn>
                <a:cxn ang="0">
                  <a:pos x="1572" y="1561"/>
                </a:cxn>
                <a:cxn ang="0">
                  <a:pos x="1503" y="1566"/>
                </a:cxn>
                <a:cxn ang="0">
                  <a:pos x="1459" y="1540"/>
                </a:cxn>
                <a:cxn ang="0">
                  <a:pos x="1417" y="1515"/>
                </a:cxn>
                <a:cxn ang="0">
                  <a:pos x="1397" y="1459"/>
                </a:cxn>
                <a:cxn ang="0">
                  <a:pos x="1398" y="1264"/>
                </a:cxn>
                <a:cxn ang="0">
                  <a:pos x="1400" y="946"/>
                </a:cxn>
                <a:cxn ang="0">
                  <a:pos x="1329" y="964"/>
                </a:cxn>
                <a:cxn ang="0">
                  <a:pos x="1224" y="1092"/>
                </a:cxn>
                <a:cxn ang="0">
                  <a:pos x="1157" y="1144"/>
                </a:cxn>
                <a:cxn ang="0">
                  <a:pos x="1045" y="1175"/>
                </a:cxn>
                <a:cxn ang="0">
                  <a:pos x="893" y="1178"/>
                </a:cxn>
                <a:cxn ang="0">
                  <a:pos x="775" y="1143"/>
                </a:cxn>
                <a:cxn ang="0">
                  <a:pos x="724" y="1019"/>
                </a:cxn>
                <a:cxn ang="0">
                  <a:pos x="621" y="970"/>
                </a:cxn>
                <a:cxn ang="0">
                  <a:pos x="448" y="966"/>
                </a:cxn>
                <a:cxn ang="0">
                  <a:pos x="373" y="963"/>
                </a:cxn>
                <a:cxn ang="0">
                  <a:pos x="425" y="889"/>
                </a:cxn>
                <a:cxn ang="0">
                  <a:pos x="448" y="837"/>
                </a:cxn>
                <a:cxn ang="0">
                  <a:pos x="434" y="784"/>
                </a:cxn>
                <a:cxn ang="0">
                  <a:pos x="337" y="691"/>
                </a:cxn>
                <a:cxn ang="0">
                  <a:pos x="283" y="626"/>
                </a:cxn>
                <a:cxn ang="0">
                  <a:pos x="254" y="575"/>
                </a:cxn>
                <a:cxn ang="0">
                  <a:pos x="203" y="546"/>
                </a:cxn>
                <a:cxn ang="0">
                  <a:pos x="171" y="457"/>
                </a:cxn>
                <a:cxn ang="0">
                  <a:pos x="112" y="400"/>
                </a:cxn>
                <a:cxn ang="0">
                  <a:pos x="105" y="338"/>
                </a:cxn>
                <a:cxn ang="0">
                  <a:pos x="97" y="301"/>
                </a:cxn>
                <a:cxn ang="0">
                  <a:pos x="24" y="258"/>
                </a:cxn>
                <a:cxn ang="0">
                  <a:pos x="2" y="216"/>
                </a:cxn>
                <a:cxn ang="0">
                  <a:pos x="3" y="167"/>
                </a:cxn>
                <a:cxn ang="0">
                  <a:pos x="23" y="140"/>
                </a:cxn>
                <a:cxn ang="0">
                  <a:pos x="87" y="122"/>
                </a:cxn>
                <a:cxn ang="0">
                  <a:pos x="94" y="96"/>
                </a:cxn>
                <a:cxn ang="0">
                  <a:pos x="68" y="11"/>
                </a:cxn>
                <a:cxn ang="0">
                  <a:pos x="146" y="8"/>
                </a:cxn>
                <a:cxn ang="0">
                  <a:pos x="288" y="63"/>
                </a:cxn>
                <a:cxn ang="0">
                  <a:pos x="484" y="151"/>
                </a:cxn>
                <a:cxn ang="0">
                  <a:pos x="610" y="184"/>
                </a:cxn>
                <a:cxn ang="0">
                  <a:pos x="954" y="239"/>
                </a:cxn>
                <a:cxn ang="0">
                  <a:pos x="1283" y="300"/>
                </a:cxn>
                <a:cxn ang="0">
                  <a:pos x="1482" y="348"/>
                </a:cxn>
                <a:cxn ang="0">
                  <a:pos x="1709" y="455"/>
                </a:cxn>
                <a:cxn ang="0">
                  <a:pos x="2078" y="627"/>
                </a:cxn>
                <a:cxn ang="0">
                  <a:pos x="2506" y="802"/>
                </a:cxn>
                <a:cxn ang="0">
                  <a:pos x="2899" y="940"/>
                </a:cxn>
              </a:cxnLst>
              <a:rect l="0" t="0" r="r" b="b"/>
              <a:pathLst>
                <a:path w="3067" h="1567">
                  <a:moveTo>
                    <a:pt x="2899" y="940"/>
                  </a:moveTo>
                  <a:lnTo>
                    <a:pt x="3067" y="997"/>
                  </a:lnTo>
                  <a:lnTo>
                    <a:pt x="3067" y="997"/>
                  </a:lnTo>
                  <a:lnTo>
                    <a:pt x="3027" y="1007"/>
                  </a:lnTo>
                  <a:lnTo>
                    <a:pt x="2990" y="1017"/>
                  </a:lnTo>
                  <a:lnTo>
                    <a:pt x="2981" y="1022"/>
                  </a:lnTo>
                  <a:lnTo>
                    <a:pt x="2973" y="1026"/>
                  </a:lnTo>
                  <a:lnTo>
                    <a:pt x="2964" y="1030"/>
                  </a:lnTo>
                  <a:lnTo>
                    <a:pt x="2956" y="1037"/>
                  </a:lnTo>
                  <a:lnTo>
                    <a:pt x="2947" y="1045"/>
                  </a:lnTo>
                  <a:lnTo>
                    <a:pt x="2938" y="1053"/>
                  </a:lnTo>
                  <a:lnTo>
                    <a:pt x="2929" y="1063"/>
                  </a:lnTo>
                  <a:lnTo>
                    <a:pt x="2920" y="1074"/>
                  </a:lnTo>
                  <a:lnTo>
                    <a:pt x="2908" y="1091"/>
                  </a:lnTo>
                  <a:lnTo>
                    <a:pt x="2896" y="1106"/>
                  </a:lnTo>
                  <a:lnTo>
                    <a:pt x="2884" y="1119"/>
                  </a:lnTo>
                  <a:lnTo>
                    <a:pt x="2871" y="1130"/>
                  </a:lnTo>
                  <a:lnTo>
                    <a:pt x="2856" y="1141"/>
                  </a:lnTo>
                  <a:lnTo>
                    <a:pt x="2841" y="1152"/>
                  </a:lnTo>
                  <a:lnTo>
                    <a:pt x="2824" y="1162"/>
                  </a:lnTo>
                  <a:lnTo>
                    <a:pt x="2804" y="1173"/>
                  </a:lnTo>
                  <a:lnTo>
                    <a:pt x="2785" y="1182"/>
                  </a:lnTo>
                  <a:lnTo>
                    <a:pt x="2769" y="1187"/>
                  </a:lnTo>
                  <a:lnTo>
                    <a:pt x="2754" y="1191"/>
                  </a:lnTo>
                  <a:lnTo>
                    <a:pt x="2740" y="1196"/>
                  </a:lnTo>
                  <a:lnTo>
                    <a:pt x="2733" y="1199"/>
                  </a:lnTo>
                  <a:lnTo>
                    <a:pt x="2726" y="1202"/>
                  </a:lnTo>
                  <a:lnTo>
                    <a:pt x="2717" y="1207"/>
                  </a:lnTo>
                  <a:lnTo>
                    <a:pt x="2708" y="1212"/>
                  </a:lnTo>
                  <a:lnTo>
                    <a:pt x="2700" y="1220"/>
                  </a:lnTo>
                  <a:lnTo>
                    <a:pt x="2689" y="1228"/>
                  </a:lnTo>
                  <a:lnTo>
                    <a:pt x="2678" y="1237"/>
                  </a:lnTo>
                  <a:lnTo>
                    <a:pt x="2665" y="1250"/>
                  </a:lnTo>
                  <a:lnTo>
                    <a:pt x="2638" y="1281"/>
                  </a:lnTo>
                  <a:lnTo>
                    <a:pt x="2611" y="1314"/>
                  </a:lnTo>
                  <a:lnTo>
                    <a:pt x="2603" y="1321"/>
                  </a:lnTo>
                  <a:lnTo>
                    <a:pt x="2595" y="1328"/>
                  </a:lnTo>
                  <a:lnTo>
                    <a:pt x="2587" y="1335"/>
                  </a:lnTo>
                  <a:lnTo>
                    <a:pt x="2578" y="1339"/>
                  </a:lnTo>
                  <a:lnTo>
                    <a:pt x="2567" y="1345"/>
                  </a:lnTo>
                  <a:lnTo>
                    <a:pt x="2556" y="1348"/>
                  </a:lnTo>
                  <a:lnTo>
                    <a:pt x="2544" y="1349"/>
                  </a:lnTo>
                  <a:lnTo>
                    <a:pt x="2531" y="1350"/>
                  </a:lnTo>
                  <a:lnTo>
                    <a:pt x="2512" y="1352"/>
                  </a:lnTo>
                  <a:lnTo>
                    <a:pt x="2496" y="1353"/>
                  </a:lnTo>
                  <a:lnTo>
                    <a:pt x="2480" y="1355"/>
                  </a:lnTo>
                  <a:lnTo>
                    <a:pt x="2467" y="1358"/>
                  </a:lnTo>
                  <a:lnTo>
                    <a:pt x="2454" y="1362"/>
                  </a:lnTo>
                  <a:lnTo>
                    <a:pt x="2443" y="1368"/>
                  </a:lnTo>
                  <a:lnTo>
                    <a:pt x="2433" y="1373"/>
                  </a:lnTo>
                  <a:lnTo>
                    <a:pt x="2424" y="1379"/>
                  </a:lnTo>
                  <a:lnTo>
                    <a:pt x="2416" y="1387"/>
                  </a:lnTo>
                  <a:lnTo>
                    <a:pt x="2408" y="1393"/>
                  </a:lnTo>
                  <a:lnTo>
                    <a:pt x="2401" y="1401"/>
                  </a:lnTo>
                  <a:lnTo>
                    <a:pt x="2395" y="1410"/>
                  </a:lnTo>
                  <a:lnTo>
                    <a:pt x="2383" y="1426"/>
                  </a:lnTo>
                  <a:lnTo>
                    <a:pt x="2372" y="1444"/>
                  </a:lnTo>
                  <a:lnTo>
                    <a:pt x="2361" y="1462"/>
                  </a:lnTo>
                  <a:lnTo>
                    <a:pt x="2348" y="1480"/>
                  </a:lnTo>
                  <a:lnTo>
                    <a:pt x="2341" y="1489"/>
                  </a:lnTo>
                  <a:lnTo>
                    <a:pt x="2333" y="1496"/>
                  </a:lnTo>
                  <a:lnTo>
                    <a:pt x="2326" y="1504"/>
                  </a:lnTo>
                  <a:lnTo>
                    <a:pt x="2317" y="1512"/>
                  </a:lnTo>
                  <a:lnTo>
                    <a:pt x="2307" y="1518"/>
                  </a:lnTo>
                  <a:lnTo>
                    <a:pt x="2296" y="1525"/>
                  </a:lnTo>
                  <a:lnTo>
                    <a:pt x="2284" y="1531"/>
                  </a:lnTo>
                  <a:lnTo>
                    <a:pt x="2271" y="1536"/>
                  </a:lnTo>
                  <a:lnTo>
                    <a:pt x="2257" y="1541"/>
                  </a:lnTo>
                  <a:lnTo>
                    <a:pt x="2240" y="1544"/>
                  </a:lnTo>
                  <a:lnTo>
                    <a:pt x="2223" y="1548"/>
                  </a:lnTo>
                  <a:lnTo>
                    <a:pt x="2203" y="1549"/>
                  </a:lnTo>
                  <a:lnTo>
                    <a:pt x="2195" y="1549"/>
                  </a:lnTo>
                  <a:lnTo>
                    <a:pt x="2189" y="1547"/>
                  </a:lnTo>
                  <a:lnTo>
                    <a:pt x="2182" y="1544"/>
                  </a:lnTo>
                  <a:lnTo>
                    <a:pt x="2178" y="1540"/>
                  </a:lnTo>
                  <a:lnTo>
                    <a:pt x="2166" y="1530"/>
                  </a:lnTo>
                  <a:lnTo>
                    <a:pt x="2151" y="1518"/>
                  </a:lnTo>
                  <a:lnTo>
                    <a:pt x="2143" y="1513"/>
                  </a:lnTo>
                  <a:lnTo>
                    <a:pt x="2131" y="1507"/>
                  </a:lnTo>
                  <a:lnTo>
                    <a:pt x="2116" y="1503"/>
                  </a:lnTo>
                  <a:lnTo>
                    <a:pt x="2100" y="1498"/>
                  </a:lnTo>
                  <a:lnTo>
                    <a:pt x="2079" y="1495"/>
                  </a:lnTo>
                  <a:lnTo>
                    <a:pt x="2055" y="1494"/>
                  </a:lnTo>
                  <a:lnTo>
                    <a:pt x="2027" y="1494"/>
                  </a:lnTo>
                  <a:lnTo>
                    <a:pt x="1995" y="1495"/>
                  </a:lnTo>
                  <a:lnTo>
                    <a:pt x="1966" y="1496"/>
                  </a:lnTo>
                  <a:lnTo>
                    <a:pt x="1932" y="1496"/>
                  </a:lnTo>
                  <a:lnTo>
                    <a:pt x="1893" y="1496"/>
                  </a:lnTo>
                  <a:lnTo>
                    <a:pt x="1850" y="1496"/>
                  </a:lnTo>
                  <a:lnTo>
                    <a:pt x="1806" y="1496"/>
                  </a:lnTo>
                  <a:lnTo>
                    <a:pt x="1763" y="1495"/>
                  </a:lnTo>
                  <a:lnTo>
                    <a:pt x="1724" y="1495"/>
                  </a:lnTo>
                  <a:lnTo>
                    <a:pt x="1690" y="1495"/>
                  </a:lnTo>
                  <a:lnTo>
                    <a:pt x="1678" y="1496"/>
                  </a:lnTo>
                  <a:lnTo>
                    <a:pt x="1668" y="1498"/>
                  </a:lnTo>
                  <a:lnTo>
                    <a:pt x="1658" y="1502"/>
                  </a:lnTo>
                  <a:lnTo>
                    <a:pt x="1648" y="1506"/>
                  </a:lnTo>
                  <a:lnTo>
                    <a:pt x="1632" y="1518"/>
                  </a:lnTo>
                  <a:lnTo>
                    <a:pt x="1615" y="1531"/>
                  </a:lnTo>
                  <a:lnTo>
                    <a:pt x="1599" y="1544"/>
                  </a:lnTo>
                  <a:lnTo>
                    <a:pt x="1581" y="1555"/>
                  </a:lnTo>
                  <a:lnTo>
                    <a:pt x="1572" y="1561"/>
                  </a:lnTo>
                  <a:lnTo>
                    <a:pt x="1561" y="1564"/>
                  </a:lnTo>
                  <a:lnTo>
                    <a:pt x="1550" y="1566"/>
                  </a:lnTo>
                  <a:lnTo>
                    <a:pt x="1537" y="1567"/>
                  </a:lnTo>
                  <a:lnTo>
                    <a:pt x="1524" y="1567"/>
                  </a:lnTo>
                  <a:lnTo>
                    <a:pt x="1513" y="1566"/>
                  </a:lnTo>
                  <a:lnTo>
                    <a:pt x="1503" y="1566"/>
                  </a:lnTo>
                  <a:lnTo>
                    <a:pt x="1496" y="1564"/>
                  </a:lnTo>
                  <a:lnTo>
                    <a:pt x="1489" y="1562"/>
                  </a:lnTo>
                  <a:lnTo>
                    <a:pt x="1485" y="1558"/>
                  </a:lnTo>
                  <a:lnTo>
                    <a:pt x="1480" y="1552"/>
                  </a:lnTo>
                  <a:lnTo>
                    <a:pt x="1478" y="1544"/>
                  </a:lnTo>
                  <a:lnTo>
                    <a:pt x="1459" y="1540"/>
                  </a:lnTo>
                  <a:lnTo>
                    <a:pt x="1444" y="1534"/>
                  </a:lnTo>
                  <a:lnTo>
                    <a:pt x="1438" y="1530"/>
                  </a:lnTo>
                  <a:lnTo>
                    <a:pt x="1432" y="1527"/>
                  </a:lnTo>
                  <a:lnTo>
                    <a:pt x="1427" y="1524"/>
                  </a:lnTo>
                  <a:lnTo>
                    <a:pt x="1421" y="1519"/>
                  </a:lnTo>
                  <a:lnTo>
                    <a:pt x="1417" y="1515"/>
                  </a:lnTo>
                  <a:lnTo>
                    <a:pt x="1412" y="1509"/>
                  </a:lnTo>
                  <a:lnTo>
                    <a:pt x="1409" y="1504"/>
                  </a:lnTo>
                  <a:lnTo>
                    <a:pt x="1407" y="1498"/>
                  </a:lnTo>
                  <a:lnTo>
                    <a:pt x="1401" y="1486"/>
                  </a:lnTo>
                  <a:lnTo>
                    <a:pt x="1398" y="1473"/>
                  </a:lnTo>
                  <a:lnTo>
                    <a:pt x="1397" y="1459"/>
                  </a:lnTo>
                  <a:lnTo>
                    <a:pt x="1396" y="1443"/>
                  </a:lnTo>
                  <a:lnTo>
                    <a:pt x="1396" y="1425"/>
                  </a:lnTo>
                  <a:lnTo>
                    <a:pt x="1396" y="1405"/>
                  </a:lnTo>
                  <a:lnTo>
                    <a:pt x="1397" y="1361"/>
                  </a:lnTo>
                  <a:lnTo>
                    <a:pt x="1398" y="1312"/>
                  </a:lnTo>
                  <a:lnTo>
                    <a:pt x="1398" y="1264"/>
                  </a:lnTo>
                  <a:lnTo>
                    <a:pt x="1399" y="1208"/>
                  </a:lnTo>
                  <a:lnTo>
                    <a:pt x="1400" y="1148"/>
                  </a:lnTo>
                  <a:lnTo>
                    <a:pt x="1401" y="1088"/>
                  </a:lnTo>
                  <a:lnTo>
                    <a:pt x="1401" y="1032"/>
                  </a:lnTo>
                  <a:lnTo>
                    <a:pt x="1401" y="983"/>
                  </a:lnTo>
                  <a:lnTo>
                    <a:pt x="1400" y="946"/>
                  </a:lnTo>
                  <a:lnTo>
                    <a:pt x="1398" y="923"/>
                  </a:lnTo>
                  <a:lnTo>
                    <a:pt x="1382" y="929"/>
                  </a:lnTo>
                  <a:lnTo>
                    <a:pt x="1366" y="938"/>
                  </a:lnTo>
                  <a:lnTo>
                    <a:pt x="1353" y="946"/>
                  </a:lnTo>
                  <a:lnTo>
                    <a:pt x="1340" y="956"/>
                  </a:lnTo>
                  <a:lnTo>
                    <a:pt x="1329" y="964"/>
                  </a:lnTo>
                  <a:lnTo>
                    <a:pt x="1318" y="974"/>
                  </a:lnTo>
                  <a:lnTo>
                    <a:pt x="1308" y="984"/>
                  </a:lnTo>
                  <a:lnTo>
                    <a:pt x="1298" y="995"/>
                  </a:lnTo>
                  <a:lnTo>
                    <a:pt x="1265" y="1038"/>
                  </a:lnTo>
                  <a:lnTo>
                    <a:pt x="1232" y="1081"/>
                  </a:lnTo>
                  <a:lnTo>
                    <a:pt x="1224" y="1092"/>
                  </a:lnTo>
                  <a:lnTo>
                    <a:pt x="1215" y="1102"/>
                  </a:lnTo>
                  <a:lnTo>
                    <a:pt x="1205" y="1111"/>
                  </a:lnTo>
                  <a:lnTo>
                    <a:pt x="1194" y="1120"/>
                  </a:lnTo>
                  <a:lnTo>
                    <a:pt x="1183" y="1129"/>
                  </a:lnTo>
                  <a:lnTo>
                    <a:pt x="1170" y="1137"/>
                  </a:lnTo>
                  <a:lnTo>
                    <a:pt x="1157" y="1144"/>
                  </a:lnTo>
                  <a:lnTo>
                    <a:pt x="1141" y="1152"/>
                  </a:lnTo>
                  <a:lnTo>
                    <a:pt x="1126" y="1157"/>
                  </a:lnTo>
                  <a:lnTo>
                    <a:pt x="1107" y="1164"/>
                  </a:lnTo>
                  <a:lnTo>
                    <a:pt x="1089" y="1168"/>
                  </a:lnTo>
                  <a:lnTo>
                    <a:pt x="1068" y="1172"/>
                  </a:lnTo>
                  <a:lnTo>
                    <a:pt x="1045" y="1175"/>
                  </a:lnTo>
                  <a:lnTo>
                    <a:pt x="1021" y="1177"/>
                  </a:lnTo>
                  <a:lnTo>
                    <a:pt x="993" y="1178"/>
                  </a:lnTo>
                  <a:lnTo>
                    <a:pt x="965" y="1178"/>
                  </a:lnTo>
                  <a:lnTo>
                    <a:pt x="940" y="1177"/>
                  </a:lnTo>
                  <a:lnTo>
                    <a:pt x="916" y="1177"/>
                  </a:lnTo>
                  <a:lnTo>
                    <a:pt x="893" y="1178"/>
                  </a:lnTo>
                  <a:lnTo>
                    <a:pt x="870" y="1178"/>
                  </a:lnTo>
                  <a:lnTo>
                    <a:pt x="848" y="1178"/>
                  </a:lnTo>
                  <a:lnTo>
                    <a:pt x="825" y="1177"/>
                  </a:lnTo>
                  <a:lnTo>
                    <a:pt x="802" y="1176"/>
                  </a:lnTo>
                  <a:lnTo>
                    <a:pt x="776" y="1173"/>
                  </a:lnTo>
                  <a:lnTo>
                    <a:pt x="775" y="1143"/>
                  </a:lnTo>
                  <a:lnTo>
                    <a:pt x="772" y="1116"/>
                  </a:lnTo>
                  <a:lnTo>
                    <a:pt x="766" y="1092"/>
                  </a:lnTo>
                  <a:lnTo>
                    <a:pt x="759" y="1070"/>
                  </a:lnTo>
                  <a:lnTo>
                    <a:pt x="749" y="1051"/>
                  </a:lnTo>
                  <a:lnTo>
                    <a:pt x="737" y="1034"/>
                  </a:lnTo>
                  <a:lnTo>
                    <a:pt x="724" y="1019"/>
                  </a:lnTo>
                  <a:lnTo>
                    <a:pt x="709" y="1006"/>
                  </a:lnTo>
                  <a:lnTo>
                    <a:pt x="693" y="996"/>
                  </a:lnTo>
                  <a:lnTo>
                    <a:pt x="677" y="988"/>
                  </a:lnTo>
                  <a:lnTo>
                    <a:pt x="658" y="980"/>
                  </a:lnTo>
                  <a:lnTo>
                    <a:pt x="639" y="974"/>
                  </a:lnTo>
                  <a:lnTo>
                    <a:pt x="621" y="970"/>
                  </a:lnTo>
                  <a:lnTo>
                    <a:pt x="601" y="967"/>
                  </a:lnTo>
                  <a:lnTo>
                    <a:pt x="580" y="964"/>
                  </a:lnTo>
                  <a:lnTo>
                    <a:pt x="560" y="962"/>
                  </a:lnTo>
                  <a:lnTo>
                    <a:pt x="521" y="962"/>
                  </a:lnTo>
                  <a:lnTo>
                    <a:pt x="484" y="963"/>
                  </a:lnTo>
                  <a:lnTo>
                    <a:pt x="448" y="966"/>
                  </a:lnTo>
                  <a:lnTo>
                    <a:pt x="419" y="968"/>
                  </a:lnTo>
                  <a:lnTo>
                    <a:pt x="406" y="968"/>
                  </a:lnTo>
                  <a:lnTo>
                    <a:pt x="395" y="968"/>
                  </a:lnTo>
                  <a:lnTo>
                    <a:pt x="386" y="968"/>
                  </a:lnTo>
                  <a:lnTo>
                    <a:pt x="378" y="966"/>
                  </a:lnTo>
                  <a:lnTo>
                    <a:pt x="373" y="963"/>
                  </a:lnTo>
                  <a:lnTo>
                    <a:pt x="370" y="959"/>
                  </a:lnTo>
                  <a:lnTo>
                    <a:pt x="370" y="955"/>
                  </a:lnTo>
                  <a:lnTo>
                    <a:pt x="372" y="948"/>
                  </a:lnTo>
                  <a:lnTo>
                    <a:pt x="394" y="924"/>
                  </a:lnTo>
                  <a:lnTo>
                    <a:pt x="419" y="897"/>
                  </a:lnTo>
                  <a:lnTo>
                    <a:pt x="425" y="889"/>
                  </a:lnTo>
                  <a:lnTo>
                    <a:pt x="431" y="881"/>
                  </a:lnTo>
                  <a:lnTo>
                    <a:pt x="435" y="873"/>
                  </a:lnTo>
                  <a:lnTo>
                    <a:pt x="440" y="865"/>
                  </a:lnTo>
                  <a:lnTo>
                    <a:pt x="444" y="856"/>
                  </a:lnTo>
                  <a:lnTo>
                    <a:pt x="446" y="846"/>
                  </a:lnTo>
                  <a:lnTo>
                    <a:pt x="448" y="837"/>
                  </a:lnTo>
                  <a:lnTo>
                    <a:pt x="450" y="827"/>
                  </a:lnTo>
                  <a:lnTo>
                    <a:pt x="448" y="820"/>
                  </a:lnTo>
                  <a:lnTo>
                    <a:pt x="447" y="812"/>
                  </a:lnTo>
                  <a:lnTo>
                    <a:pt x="445" y="806"/>
                  </a:lnTo>
                  <a:lnTo>
                    <a:pt x="442" y="798"/>
                  </a:lnTo>
                  <a:lnTo>
                    <a:pt x="434" y="784"/>
                  </a:lnTo>
                  <a:lnTo>
                    <a:pt x="423" y="769"/>
                  </a:lnTo>
                  <a:lnTo>
                    <a:pt x="411" y="755"/>
                  </a:lnTo>
                  <a:lnTo>
                    <a:pt x="397" y="741"/>
                  </a:lnTo>
                  <a:lnTo>
                    <a:pt x="382" y="728"/>
                  </a:lnTo>
                  <a:lnTo>
                    <a:pt x="366" y="716"/>
                  </a:lnTo>
                  <a:lnTo>
                    <a:pt x="337" y="691"/>
                  </a:lnTo>
                  <a:lnTo>
                    <a:pt x="309" y="672"/>
                  </a:lnTo>
                  <a:lnTo>
                    <a:pt x="299" y="663"/>
                  </a:lnTo>
                  <a:lnTo>
                    <a:pt x="291" y="655"/>
                  </a:lnTo>
                  <a:lnTo>
                    <a:pt x="286" y="649"/>
                  </a:lnTo>
                  <a:lnTo>
                    <a:pt x="284" y="644"/>
                  </a:lnTo>
                  <a:lnTo>
                    <a:pt x="283" y="626"/>
                  </a:lnTo>
                  <a:lnTo>
                    <a:pt x="281" y="610"/>
                  </a:lnTo>
                  <a:lnTo>
                    <a:pt x="277" y="599"/>
                  </a:lnTo>
                  <a:lnTo>
                    <a:pt x="273" y="590"/>
                  </a:lnTo>
                  <a:lnTo>
                    <a:pt x="268" y="583"/>
                  </a:lnTo>
                  <a:lnTo>
                    <a:pt x="261" y="579"/>
                  </a:lnTo>
                  <a:lnTo>
                    <a:pt x="254" y="575"/>
                  </a:lnTo>
                  <a:lnTo>
                    <a:pt x="247" y="572"/>
                  </a:lnTo>
                  <a:lnTo>
                    <a:pt x="232" y="569"/>
                  </a:lnTo>
                  <a:lnTo>
                    <a:pt x="218" y="563"/>
                  </a:lnTo>
                  <a:lnTo>
                    <a:pt x="213" y="559"/>
                  </a:lnTo>
                  <a:lnTo>
                    <a:pt x="207" y="553"/>
                  </a:lnTo>
                  <a:lnTo>
                    <a:pt x="203" y="546"/>
                  </a:lnTo>
                  <a:lnTo>
                    <a:pt x="198" y="536"/>
                  </a:lnTo>
                  <a:lnTo>
                    <a:pt x="193" y="514"/>
                  </a:lnTo>
                  <a:lnTo>
                    <a:pt x="188" y="496"/>
                  </a:lnTo>
                  <a:lnTo>
                    <a:pt x="182" y="481"/>
                  </a:lnTo>
                  <a:lnTo>
                    <a:pt x="177" y="468"/>
                  </a:lnTo>
                  <a:lnTo>
                    <a:pt x="171" y="457"/>
                  </a:lnTo>
                  <a:lnTo>
                    <a:pt x="167" y="448"/>
                  </a:lnTo>
                  <a:lnTo>
                    <a:pt x="161" y="440"/>
                  </a:lnTo>
                  <a:lnTo>
                    <a:pt x="156" y="434"/>
                  </a:lnTo>
                  <a:lnTo>
                    <a:pt x="144" y="423"/>
                  </a:lnTo>
                  <a:lnTo>
                    <a:pt x="129" y="413"/>
                  </a:lnTo>
                  <a:lnTo>
                    <a:pt x="112" y="400"/>
                  </a:lnTo>
                  <a:lnTo>
                    <a:pt x="91" y="381"/>
                  </a:lnTo>
                  <a:lnTo>
                    <a:pt x="94" y="372"/>
                  </a:lnTo>
                  <a:lnTo>
                    <a:pt x="99" y="359"/>
                  </a:lnTo>
                  <a:lnTo>
                    <a:pt x="102" y="353"/>
                  </a:lnTo>
                  <a:lnTo>
                    <a:pt x="104" y="345"/>
                  </a:lnTo>
                  <a:lnTo>
                    <a:pt x="105" y="338"/>
                  </a:lnTo>
                  <a:lnTo>
                    <a:pt x="106" y="332"/>
                  </a:lnTo>
                  <a:lnTo>
                    <a:pt x="105" y="325"/>
                  </a:lnTo>
                  <a:lnTo>
                    <a:pt x="105" y="320"/>
                  </a:lnTo>
                  <a:lnTo>
                    <a:pt x="103" y="314"/>
                  </a:lnTo>
                  <a:lnTo>
                    <a:pt x="101" y="310"/>
                  </a:lnTo>
                  <a:lnTo>
                    <a:pt x="97" y="301"/>
                  </a:lnTo>
                  <a:lnTo>
                    <a:pt x="89" y="296"/>
                  </a:lnTo>
                  <a:lnTo>
                    <a:pt x="72" y="285"/>
                  </a:lnTo>
                  <a:lnTo>
                    <a:pt x="53" y="276"/>
                  </a:lnTo>
                  <a:lnTo>
                    <a:pt x="42" y="272"/>
                  </a:lnTo>
                  <a:lnTo>
                    <a:pt x="33" y="265"/>
                  </a:lnTo>
                  <a:lnTo>
                    <a:pt x="24" y="258"/>
                  </a:lnTo>
                  <a:lnTo>
                    <a:pt x="15" y="249"/>
                  </a:lnTo>
                  <a:lnTo>
                    <a:pt x="12" y="243"/>
                  </a:lnTo>
                  <a:lnTo>
                    <a:pt x="9" y="238"/>
                  </a:lnTo>
                  <a:lnTo>
                    <a:pt x="7" y="231"/>
                  </a:lnTo>
                  <a:lnTo>
                    <a:pt x="4" y="224"/>
                  </a:lnTo>
                  <a:lnTo>
                    <a:pt x="2" y="216"/>
                  </a:lnTo>
                  <a:lnTo>
                    <a:pt x="1" y="208"/>
                  </a:lnTo>
                  <a:lnTo>
                    <a:pt x="0" y="198"/>
                  </a:lnTo>
                  <a:lnTo>
                    <a:pt x="0" y="187"/>
                  </a:lnTo>
                  <a:lnTo>
                    <a:pt x="1" y="181"/>
                  </a:lnTo>
                  <a:lnTo>
                    <a:pt x="2" y="173"/>
                  </a:lnTo>
                  <a:lnTo>
                    <a:pt x="3" y="167"/>
                  </a:lnTo>
                  <a:lnTo>
                    <a:pt x="6" y="162"/>
                  </a:lnTo>
                  <a:lnTo>
                    <a:pt x="8" y="158"/>
                  </a:lnTo>
                  <a:lnTo>
                    <a:pt x="10" y="153"/>
                  </a:lnTo>
                  <a:lnTo>
                    <a:pt x="13" y="149"/>
                  </a:lnTo>
                  <a:lnTo>
                    <a:pt x="16" y="145"/>
                  </a:lnTo>
                  <a:lnTo>
                    <a:pt x="23" y="140"/>
                  </a:lnTo>
                  <a:lnTo>
                    <a:pt x="32" y="136"/>
                  </a:lnTo>
                  <a:lnTo>
                    <a:pt x="41" y="133"/>
                  </a:lnTo>
                  <a:lnTo>
                    <a:pt x="49" y="131"/>
                  </a:lnTo>
                  <a:lnTo>
                    <a:pt x="66" y="128"/>
                  </a:lnTo>
                  <a:lnTo>
                    <a:pt x="81" y="125"/>
                  </a:lnTo>
                  <a:lnTo>
                    <a:pt x="87" y="122"/>
                  </a:lnTo>
                  <a:lnTo>
                    <a:pt x="92" y="119"/>
                  </a:lnTo>
                  <a:lnTo>
                    <a:pt x="93" y="117"/>
                  </a:lnTo>
                  <a:lnTo>
                    <a:pt x="94" y="114"/>
                  </a:lnTo>
                  <a:lnTo>
                    <a:pt x="95" y="112"/>
                  </a:lnTo>
                  <a:lnTo>
                    <a:pt x="95" y="107"/>
                  </a:lnTo>
                  <a:lnTo>
                    <a:pt x="94" y="96"/>
                  </a:lnTo>
                  <a:lnTo>
                    <a:pt x="91" y="83"/>
                  </a:lnTo>
                  <a:lnTo>
                    <a:pt x="87" y="69"/>
                  </a:lnTo>
                  <a:lnTo>
                    <a:pt x="81" y="53"/>
                  </a:lnTo>
                  <a:lnTo>
                    <a:pt x="77" y="38"/>
                  </a:lnTo>
                  <a:lnTo>
                    <a:pt x="71" y="24"/>
                  </a:lnTo>
                  <a:lnTo>
                    <a:pt x="68" y="11"/>
                  </a:lnTo>
                  <a:lnTo>
                    <a:pt x="67" y="0"/>
                  </a:lnTo>
                  <a:lnTo>
                    <a:pt x="83" y="0"/>
                  </a:lnTo>
                  <a:lnTo>
                    <a:pt x="99" y="0"/>
                  </a:lnTo>
                  <a:lnTo>
                    <a:pt x="115" y="2"/>
                  </a:lnTo>
                  <a:lnTo>
                    <a:pt x="131" y="4"/>
                  </a:lnTo>
                  <a:lnTo>
                    <a:pt x="146" y="8"/>
                  </a:lnTo>
                  <a:lnTo>
                    <a:pt x="161" y="12"/>
                  </a:lnTo>
                  <a:lnTo>
                    <a:pt x="178" y="17"/>
                  </a:lnTo>
                  <a:lnTo>
                    <a:pt x="193" y="22"/>
                  </a:lnTo>
                  <a:lnTo>
                    <a:pt x="225" y="35"/>
                  </a:lnTo>
                  <a:lnTo>
                    <a:pt x="257" y="48"/>
                  </a:lnTo>
                  <a:lnTo>
                    <a:pt x="288" y="63"/>
                  </a:lnTo>
                  <a:lnTo>
                    <a:pt x="321" y="80"/>
                  </a:lnTo>
                  <a:lnTo>
                    <a:pt x="355" y="96"/>
                  </a:lnTo>
                  <a:lnTo>
                    <a:pt x="390" y="113"/>
                  </a:lnTo>
                  <a:lnTo>
                    <a:pt x="427" y="129"/>
                  </a:lnTo>
                  <a:lnTo>
                    <a:pt x="465" y="144"/>
                  </a:lnTo>
                  <a:lnTo>
                    <a:pt x="484" y="151"/>
                  </a:lnTo>
                  <a:lnTo>
                    <a:pt x="503" y="159"/>
                  </a:lnTo>
                  <a:lnTo>
                    <a:pt x="524" y="164"/>
                  </a:lnTo>
                  <a:lnTo>
                    <a:pt x="545" y="171"/>
                  </a:lnTo>
                  <a:lnTo>
                    <a:pt x="566" y="175"/>
                  </a:lnTo>
                  <a:lnTo>
                    <a:pt x="588" y="181"/>
                  </a:lnTo>
                  <a:lnTo>
                    <a:pt x="610" y="184"/>
                  </a:lnTo>
                  <a:lnTo>
                    <a:pt x="633" y="187"/>
                  </a:lnTo>
                  <a:lnTo>
                    <a:pt x="695" y="196"/>
                  </a:lnTo>
                  <a:lnTo>
                    <a:pt x="754" y="205"/>
                  </a:lnTo>
                  <a:lnTo>
                    <a:pt x="810" y="212"/>
                  </a:lnTo>
                  <a:lnTo>
                    <a:pt x="862" y="221"/>
                  </a:lnTo>
                  <a:lnTo>
                    <a:pt x="954" y="239"/>
                  </a:lnTo>
                  <a:lnTo>
                    <a:pt x="1033" y="254"/>
                  </a:lnTo>
                  <a:lnTo>
                    <a:pt x="1101" y="268"/>
                  </a:lnTo>
                  <a:lnTo>
                    <a:pt x="1157" y="280"/>
                  </a:lnTo>
                  <a:lnTo>
                    <a:pt x="1203" y="290"/>
                  </a:lnTo>
                  <a:lnTo>
                    <a:pt x="1241" y="296"/>
                  </a:lnTo>
                  <a:lnTo>
                    <a:pt x="1283" y="300"/>
                  </a:lnTo>
                  <a:lnTo>
                    <a:pt x="1321" y="307"/>
                  </a:lnTo>
                  <a:lnTo>
                    <a:pt x="1356" y="312"/>
                  </a:lnTo>
                  <a:lnTo>
                    <a:pt x="1390" y="320"/>
                  </a:lnTo>
                  <a:lnTo>
                    <a:pt x="1422" y="329"/>
                  </a:lnTo>
                  <a:lnTo>
                    <a:pt x="1453" y="337"/>
                  </a:lnTo>
                  <a:lnTo>
                    <a:pt x="1482" y="348"/>
                  </a:lnTo>
                  <a:lnTo>
                    <a:pt x="1511" y="359"/>
                  </a:lnTo>
                  <a:lnTo>
                    <a:pt x="1541" y="372"/>
                  </a:lnTo>
                  <a:lnTo>
                    <a:pt x="1571" y="387"/>
                  </a:lnTo>
                  <a:lnTo>
                    <a:pt x="1603" y="401"/>
                  </a:lnTo>
                  <a:lnTo>
                    <a:pt x="1636" y="417"/>
                  </a:lnTo>
                  <a:lnTo>
                    <a:pt x="1709" y="455"/>
                  </a:lnTo>
                  <a:lnTo>
                    <a:pt x="1795" y="497"/>
                  </a:lnTo>
                  <a:lnTo>
                    <a:pt x="1844" y="520"/>
                  </a:lnTo>
                  <a:lnTo>
                    <a:pt x="1898" y="546"/>
                  </a:lnTo>
                  <a:lnTo>
                    <a:pt x="1955" y="571"/>
                  </a:lnTo>
                  <a:lnTo>
                    <a:pt x="2014" y="598"/>
                  </a:lnTo>
                  <a:lnTo>
                    <a:pt x="2078" y="627"/>
                  </a:lnTo>
                  <a:lnTo>
                    <a:pt x="2144" y="655"/>
                  </a:lnTo>
                  <a:lnTo>
                    <a:pt x="2212" y="685"/>
                  </a:lnTo>
                  <a:lnTo>
                    <a:pt x="2283" y="713"/>
                  </a:lnTo>
                  <a:lnTo>
                    <a:pt x="2355" y="744"/>
                  </a:lnTo>
                  <a:lnTo>
                    <a:pt x="2430" y="774"/>
                  </a:lnTo>
                  <a:lnTo>
                    <a:pt x="2506" y="802"/>
                  </a:lnTo>
                  <a:lnTo>
                    <a:pt x="2583" y="832"/>
                  </a:lnTo>
                  <a:lnTo>
                    <a:pt x="2661" y="860"/>
                  </a:lnTo>
                  <a:lnTo>
                    <a:pt x="2740" y="888"/>
                  </a:lnTo>
                  <a:lnTo>
                    <a:pt x="2819" y="915"/>
                  </a:lnTo>
                  <a:lnTo>
                    <a:pt x="2899" y="940"/>
                  </a:lnTo>
                  <a:lnTo>
                    <a:pt x="2899" y="940"/>
                  </a:lnTo>
                  <a:lnTo>
                    <a:pt x="2899" y="940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34" name="Freeform 110"/>
            <p:cNvSpPr>
              <a:spLocks/>
            </p:cNvSpPr>
            <p:nvPr/>
          </p:nvSpPr>
          <p:spPr bwMode="auto">
            <a:xfrm>
              <a:off x="2215985" y="1490932"/>
              <a:ext cx="703484" cy="758390"/>
            </a:xfrm>
            <a:custGeom>
              <a:avLst/>
              <a:gdLst/>
              <a:ahLst/>
              <a:cxnLst>
                <a:cxn ang="0">
                  <a:pos x="2446" y="1974"/>
                </a:cxn>
                <a:cxn ang="0">
                  <a:pos x="2086" y="1981"/>
                </a:cxn>
                <a:cxn ang="0">
                  <a:pos x="1968" y="2070"/>
                </a:cxn>
                <a:cxn ang="0">
                  <a:pos x="1910" y="2198"/>
                </a:cxn>
                <a:cxn ang="0">
                  <a:pos x="1830" y="2307"/>
                </a:cxn>
                <a:cxn ang="0">
                  <a:pos x="1761" y="2421"/>
                </a:cxn>
                <a:cxn ang="0">
                  <a:pos x="1658" y="2415"/>
                </a:cxn>
                <a:cxn ang="0">
                  <a:pos x="1565" y="2297"/>
                </a:cxn>
                <a:cxn ang="0">
                  <a:pos x="1408" y="2323"/>
                </a:cxn>
                <a:cxn ang="0">
                  <a:pos x="1329" y="2430"/>
                </a:cxn>
                <a:cxn ang="0">
                  <a:pos x="1315" y="2618"/>
                </a:cxn>
                <a:cxn ang="0">
                  <a:pos x="1248" y="2649"/>
                </a:cxn>
                <a:cxn ang="0">
                  <a:pos x="1076" y="2506"/>
                </a:cxn>
                <a:cxn ang="0">
                  <a:pos x="940" y="2413"/>
                </a:cxn>
                <a:cxn ang="0">
                  <a:pos x="1000" y="2375"/>
                </a:cxn>
                <a:cxn ang="0">
                  <a:pos x="983" y="2234"/>
                </a:cxn>
                <a:cxn ang="0">
                  <a:pos x="948" y="1997"/>
                </a:cxn>
                <a:cxn ang="0">
                  <a:pos x="923" y="1692"/>
                </a:cxn>
                <a:cxn ang="0">
                  <a:pos x="835" y="1528"/>
                </a:cxn>
                <a:cxn ang="0">
                  <a:pos x="736" y="1366"/>
                </a:cxn>
                <a:cxn ang="0">
                  <a:pos x="582" y="1196"/>
                </a:cxn>
                <a:cxn ang="0">
                  <a:pos x="529" y="1176"/>
                </a:cxn>
                <a:cxn ang="0">
                  <a:pos x="332" y="1164"/>
                </a:cxn>
                <a:cxn ang="0">
                  <a:pos x="305" y="1036"/>
                </a:cxn>
                <a:cxn ang="0">
                  <a:pos x="225" y="875"/>
                </a:cxn>
                <a:cxn ang="0">
                  <a:pos x="168" y="632"/>
                </a:cxn>
                <a:cxn ang="0">
                  <a:pos x="7" y="489"/>
                </a:cxn>
                <a:cxn ang="0">
                  <a:pos x="29" y="447"/>
                </a:cxn>
                <a:cxn ang="0">
                  <a:pos x="191" y="488"/>
                </a:cxn>
                <a:cxn ang="0">
                  <a:pos x="272" y="548"/>
                </a:cxn>
                <a:cxn ang="0">
                  <a:pos x="338" y="580"/>
                </a:cxn>
                <a:cxn ang="0">
                  <a:pos x="471" y="571"/>
                </a:cxn>
                <a:cxn ang="0">
                  <a:pos x="591" y="555"/>
                </a:cxn>
                <a:cxn ang="0">
                  <a:pos x="681" y="642"/>
                </a:cxn>
                <a:cxn ang="0">
                  <a:pos x="779" y="703"/>
                </a:cxn>
                <a:cxn ang="0">
                  <a:pos x="823" y="619"/>
                </a:cxn>
                <a:cxn ang="0">
                  <a:pos x="835" y="518"/>
                </a:cxn>
                <a:cxn ang="0">
                  <a:pos x="921" y="483"/>
                </a:cxn>
                <a:cxn ang="0">
                  <a:pos x="999" y="459"/>
                </a:cxn>
                <a:cxn ang="0">
                  <a:pos x="1088" y="479"/>
                </a:cxn>
                <a:cxn ang="0">
                  <a:pos x="1200" y="453"/>
                </a:cxn>
                <a:cxn ang="0">
                  <a:pos x="1312" y="415"/>
                </a:cxn>
                <a:cxn ang="0">
                  <a:pos x="1389" y="346"/>
                </a:cxn>
                <a:cxn ang="0">
                  <a:pos x="1524" y="311"/>
                </a:cxn>
                <a:cxn ang="0">
                  <a:pos x="1600" y="253"/>
                </a:cxn>
                <a:cxn ang="0">
                  <a:pos x="1700" y="197"/>
                </a:cxn>
                <a:cxn ang="0">
                  <a:pos x="1703" y="54"/>
                </a:cxn>
                <a:cxn ang="0">
                  <a:pos x="1848" y="21"/>
                </a:cxn>
                <a:cxn ang="0">
                  <a:pos x="1946" y="21"/>
                </a:cxn>
                <a:cxn ang="0">
                  <a:pos x="1966" y="176"/>
                </a:cxn>
                <a:cxn ang="0">
                  <a:pos x="1925" y="296"/>
                </a:cxn>
                <a:cxn ang="0">
                  <a:pos x="2075" y="323"/>
                </a:cxn>
                <a:cxn ang="0">
                  <a:pos x="2116" y="469"/>
                </a:cxn>
                <a:cxn ang="0">
                  <a:pos x="2112" y="629"/>
                </a:cxn>
                <a:cxn ang="0">
                  <a:pos x="2043" y="762"/>
                </a:cxn>
                <a:cxn ang="0">
                  <a:pos x="1989" y="936"/>
                </a:cxn>
                <a:cxn ang="0">
                  <a:pos x="2048" y="1182"/>
                </a:cxn>
                <a:cxn ang="0">
                  <a:pos x="2087" y="1297"/>
                </a:cxn>
                <a:cxn ang="0">
                  <a:pos x="2222" y="1489"/>
                </a:cxn>
                <a:cxn ang="0">
                  <a:pos x="2395" y="1576"/>
                </a:cxn>
                <a:cxn ang="0">
                  <a:pos x="2444" y="1925"/>
                </a:cxn>
              </a:cxnLst>
              <a:rect l="0" t="0" r="r" b="b"/>
              <a:pathLst>
                <a:path w="2461" h="2651">
                  <a:moveTo>
                    <a:pt x="2451" y="1970"/>
                  </a:moveTo>
                  <a:lnTo>
                    <a:pt x="2456" y="2000"/>
                  </a:lnTo>
                  <a:lnTo>
                    <a:pt x="2460" y="2014"/>
                  </a:lnTo>
                  <a:lnTo>
                    <a:pt x="2461" y="2016"/>
                  </a:lnTo>
                  <a:lnTo>
                    <a:pt x="2461" y="2016"/>
                  </a:lnTo>
                  <a:lnTo>
                    <a:pt x="2461" y="2015"/>
                  </a:lnTo>
                  <a:lnTo>
                    <a:pt x="2461" y="2011"/>
                  </a:lnTo>
                  <a:lnTo>
                    <a:pt x="2460" y="2001"/>
                  </a:lnTo>
                  <a:lnTo>
                    <a:pt x="2459" y="1989"/>
                  </a:lnTo>
                  <a:lnTo>
                    <a:pt x="2457" y="1979"/>
                  </a:lnTo>
                  <a:lnTo>
                    <a:pt x="2456" y="1974"/>
                  </a:lnTo>
                  <a:lnTo>
                    <a:pt x="2446" y="1974"/>
                  </a:lnTo>
                  <a:lnTo>
                    <a:pt x="2418" y="1973"/>
                  </a:lnTo>
                  <a:lnTo>
                    <a:pt x="2377" y="1972"/>
                  </a:lnTo>
                  <a:lnTo>
                    <a:pt x="2328" y="1971"/>
                  </a:lnTo>
                  <a:lnTo>
                    <a:pt x="2274" y="1971"/>
                  </a:lnTo>
                  <a:lnTo>
                    <a:pt x="2222" y="1972"/>
                  </a:lnTo>
                  <a:lnTo>
                    <a:pt x="2196" y="1973"/>
                  </a:lnTo>
                  <a:lnTo>
                    <a:pt x="2173" y="1975"/>
                  </a:lnTo>
                  <a:lnTo>
                    <a:pt x="2152" y="1978"/>
                  </a:lnTo>
                  <a:lnTo>
                    <a:pt x="2134" y="1980"/>
                  </a:lnTo>
                  <a:lnTo>
                    <a:pt x="2118" y="1979"/>
                  </a:lnTo>
                  <a:lnTo>
                    <a:pt x="2101" y="1979"/>
                  </a:lnTo>
                  <a:lnTo>
                    <a:pt x="2086" y="1981"/>
                  </a:lnTo>
                  <a:lnTo>
                    <a:pt x="2071" y="1983"/>
                  </a:lnTo>
                  <a:lnTo>
                    <a:pt x="2057" y="1988"/>
                  </a:lnTo>
                  <a:lnTo>
                    <a:pt x="2044" y="1992"/>
                  </a:lnTo>
                  <a:lnTo>
                    <a:pt x="2032" y="1998"/>
                  </a:lnTo>
                  <a:lnTo>
                    <a:pt x="2020" y="2005"/>
                  </a:lnTo>
                  <a:lnTo>
                    <a:pt x="2010" y="2013"/>
                  </a:lnTo>
                  <a:lnTo>
                    <a:pt x="2000" y="2022"/>
                  </a:lnTo>
                  <a:lnTo>
                    <a:pt x="1991" y="2030"/>
                  </a:lnTo>
                  <a:lnTo>
                    <a:pt x="1984" y="2039"/>
                  </a:lnTo>
                  <a:lnTo>
                    <a:pt x="1978" y="2049"/>
                  </a:lnTo>
                  <a:lnTo>
                    <a:pt x="1973" y="2060"/>
                  </a:lnTo>
                  <a:lnTo>
                    <a:pt x="1968" y="2070"/>
                  </a:lnTo>
                  <a:lnTo>
                    <a:pt x="1966" y="2081"/>
                  </a:lnTo>
                  <a:lnTo>
                    <a:pt x="1962" y="2107"/>
                  </a:lnTo>
                  <a:lnTo>
                    <a:pt x="1956" y="2130"/>
                  </a:lnTo>
                  <a:lnTo>
                    <a:pt x="1953" y="2141"/>
                  </a:lnTo>
                  <a:lnTo>
                    <a:pt x="1950" y="2150"/>
                  </a:lnTo>
                  <a:lnTo>
                    <a:pt x="1945" y="2159"/>
                  </a:lnTo>
                  <a:lnTo>
                    <a:pt x="1941" y="2166"/>
                  </a:lnTo>
                  <a:lnTo>
                    <a:pt x="1937" y="2174"/>
                  </a:lnTo>
                  <a:lnTo>
                    <a:pt x="1931" y="2180"/>
                  </a:lnTo>
                  <a:lnTo>
                    <a:pt x="1925" y="2187"/>
                  </a:lnTo>
                  <a:lnTo>
                    <a:pt x="1918" y="2193"/>
                  </a:lnTo>
                  <a:lnTo>
                    <a:pt x="1910" y="2198"/>
                  </a:lnTo>
                  <a:lnTo>
                    <a:pt x="1902" y="2202"/>
                  </a:lnTo>
                  <a:lnTo>
                    <a:pt x="1892" y="2208"/>
                  </a:lnTo>
                  <a:lnTo>
                    <a:pt x="1881" y="2212"/>
                  </a:lnTo>
                  <a:lnTo>
                    <a:pt x="1875" y="2216"/>
                  </a:lnTo>
                  <a:lnTo>
                    <a:pt x="1871" y="2221"/>
                  </a:lnTo>
                  <a:lnTo>
                    <a:pt x="1865" y="2227"/>
                  </a:lnTo>
                  <a:lnTo>
                    <a:pt x="1861" y="2232"/>
                  </a:lnTo>
                  <a:lnTo>
                    <a:pt x="1852" y="2245"/>
                  </a:lnTo>
                  <a:lnTo>
                    <a:pt x="1846" y="2259"/>
                  </a:lnTo>
                  <a:lnTo>
                    <a:pt x="1840" y="2275"/>
                  </a:lnTo>
                  <a:lnTo>
                    <a:pt x="1835" y="2291"/>
                  </a:lnTo>
                  <a:lnTo>
                    <a:pt x="1830" y="2307"/>
                  </a:lnTo>
                  <a:lnTo>
                    <a:pt x="1828" y="2322"/>
                  </a:lnTo>
                  <a:lnTo>
                    <a:pt x="1824" y="2347"/>
                  </a:lnTo>
                  <a:lnTo>
                    <a:pt x="1823" y="2365"/>
                  </a:lnTo>
                  <a:lnTo>
                    <a:pt x="1823" y="2368"/>
                  </a:lnTo>
                  <a:lnTo>
                    <a:pt x="1825" y="2354"/>
                  </a:lnTo>
                  <a:lnTo>
                    <a:pt x="1821" y="2358"/>
                  </a:lnTo>
                  <a:lnTo>
                    <a:pt x="1815" y="2368"/>
                  </a:lnTo>
                  <a:lnTo>
                    <a:pt x="1804" y="2382"/>
                  </a:lnTo>
                  <a:lnTo>
                    <a:pt x="1789" y="2398"/>
                  </a:lnTo>
                  <a:lnTo>
                    <a:pt x="1781" y="2406"/>
                  </a:lnTo>
                  <a:lnTo>
                    <a:pt x="1771" y="2414"/>
                  </a:lnTo>
                  <a:lnTo>
                    <a:pt x="1761" y="2421"/>
                  </a:lnTo>
                  <a:lnTo>
                    <a:pt x="1750" y="2427"/>
                  </a:lnTo>
                  <a:lnTo>
                    <a:pt x="1739" y="2432"/>
                  </a:lnTo>
                  <a:lnTo>
                    <a:pt x="1727" y="2435"/>
                  </a:lnTo>
                  <a:lnTo>
                    <a:pt x="1715" y="2437"/>
                  </a:lnTo>
                  <a:lnTo>
                    <a:pt x="1703" y="2436"/>
                  </a:lnTo>
                  <a:lnTo>
                    <a:pt x="1695" y="2436"/>
                  </a:lnTo>
                  <a:lnTo>
                    <a:pt x="1689" y="2434"/>
                  </a:lnTo>
                  <a:lnTo>
                    <a:pt x="1682" y="2432"/>
                  </a:lnTo>
                  <a:lnTo>
                    <a:pt x="1676" y="2428"/>
                  </a:lnTo>
                  <a:lnTo>
                    <a:pt x="1669" y="2424"/>
                  </a:lnTo>
                  <a:lnTo>
                    <a:pt x="1664" y="2420"/>
                  </a:lnTo>
                  <a:lnTo>
                    <a:pt x="1658" y="2415"/>
                  </a:lnTo>
                  <a:lnTo>
                    <a:pt x="1653" y="2410"/>
                  </a:lnTo>
                  <a:lnTo>
                    <a:pt x="1642" y="2398"/>
                  </a:lnTo>
                  <a:lnTo>
                    <a:pt x="1632" y="2386"/>
                  </a:lnTo>
                  <a:lnTo>
                    <a:pt x="1623" y="2371"/>
                  </a:lnTo>
                  <a:lnTo>
                    <a:pt x="1614" y="2357"/>
                  </a:lnTo>
                  <a:lnTo>
                    <a:pt x="1605" y="2344"/>
                  </a:lnTo>
                  <a:lnTo>
                    <a:pt x="1597" y="2331"/>
                  </a:lnTo>
                  <a:lnTo>
                    <a:pt x="1588" y="2319"/>
                  </a:lnTo>
                  <a:lnTo>
                    <a:pt x="1579" y="2309"/>
                  </a:lnTo>
                  <a:lnTo>
                    <a:pt x="1575" y="2304"/>
                  </a:lnTo>
                  <a:lnTo>
                    <a:pt x="1569" y="2300"/>
                  </a:lnTo>
                  <a:lnTo>
                    <a:pt x="1565" y="2297"/>
                  </a:lnTo>
                  <a:lnTo>
                    <a:pt x="1559" y="2295"/>
                  </a:lnTo>
                  <a:lnTo>
                    <a:pt x="1555" y="2292"/>
                  </a:lnTo>
                  <a:lnTo>
                    <a:pt x="1550" y="2291"/>
                  </a:lnTo>
                  <a:lnTo>
                    <a:pt x="1544" y="2291"/>
                  </a:lnTo>
                  <a:lnTo>
                    <a:pt x="1539" y="2292"/>
                  </a:lnTo>
                  <a:lnTo>
                    <a:pt x="1519" y="2292"/>
                  </a:lnTo>
                  <a:lnTo>
                    <a:pt x="1499" y="2295"/>
                  </a:lnTo>
                  <a:lnTo>
                    <a:pt x="1478" y="2298"/>
                  </a:lnTo>
                  <a:lnTo>
                    <a:pt x="1457" y="2303"/>
                  </a:lnTo>
                  <a:lnTo>
                    <a:pt x="1438" y="2310"/>
                  </a:lnTo>
                  <a:lnTo>
                    <a:pt x="1418" y="2318"/>
                  </a:lnTo>
                  <a:lnTo>
                    <a:pt x="1408" y="2323"/>
                  </a:lnTo>
                  <a:lnTo>
                    <a:pt x="1399" y="2329"/>
                  </a:lnTo>
                  <a:lnTo>
                    <a:pt x="1391" y="2335"/>
                  </a:lnTo>
                  <a:lnTo>
                    <a:pt x="1382" y="2342"/>
                  </a:lnTo>
                  <a:lnTo>
                    <a:pt x="1374" y="2349"/>
                  </a:lnTo>
                  <a:lnTo>
                    <a:pt x="1366" y="2357"/>
                  </a:lnTo>
                  <a:lnTo>
                    <a:pt x="1359" y="2366"/>
                  </a:lnTo>
                  <a:lnTo>
                    <a:pt x="1352" y="2375"/>
                  </a:lnTo>
                  <a:lnTo>
                    <a:pt x="1347" y="2384"/>
                  </a:lnTo>
                  <a:lnTo>
                    <a:pt x="1341" y="2395"/>
                  </a:lnTo>
                  <a:lnTo>
                    <a:pt x="1337" y="2406"/>
                  </a:lnTo>
                  <a:lnTo>
                    <a:pt x="1332" y="2418"/>
                  </a:lnTo>
                  <a:lnTo>
                    <a:pt x="1329" y="2430"/>
                  </a:lnTo>
                  <a:lnTo>
                    <a:pt x="1327" y="2445"/>
                  </a:lnTo>
                  <a:lnTo>
                    <a:pt x="1326" y="2459"/>
                  </a:lnTo>
                  <a:lnTo>
                    <a:pt x="1325" y="2473"/>
                  </a:lnTo>
                  <a:lnTo>
                    <a:pt x="1325" y="2490"/>
                  </a:lnTo>
                  <a:lnTo>
                    <a:pt x="1326" y="2506"/>
                  </a:lnTo>
                  <a:lnTo>
                    <a:pt x="1328" y="2524"/>
                  </a:lnTo>
                  <a:lnTo>
                    <a:pt x="1331" y="2542"/>
                  </a:lnTo>
                  <a:lnTo>
                    <a:pt x="1331" y="2560"/>
                  </a:lnTo>
                  <a:lnTo>
                    <a:pt x="1329" y="2576"/>
                  </a:lnTo>
                  <a:lnTo>
                    <a:pt x="1326" y="2592"/>
                  </a:lnTo>
                  <a:lnTo>
                    <a:pt x="1321" y="2606"/>
                  </a:lnTo>
                  <a:lnTo>
                    <a:pt x="1315" y="2618"/>
                  </a:lnTo>
                  <a:lnTo>
                    <a:pt x="1308" y="2628"/>
                  </a:lnTo>
                  <a:lnTo>
                    <a:pt x="1304" y="2632"/>
                  </a:lnTo>
                  <a:lnTo>
                    <a:pt x="1300" y="2637"/>
                  </a:lnTo>
                  <a:lnTo>
                    <a:pt x="1295" y="2640"/>
                  </a:lnTo>
                  <a:lnTo>
                    <a:pt x="1290" y="2643"/>
                  </a:lnTo>
                  <a:lnTo>
                    <a:pt x="1284" y="2645"/>
                  </a:lnTo>
                  <a:lnTo>
                    <a:pt x="1279" y="2648"/>
                  </a:lnTo>
                  <a:lnTo>
                    <a:pt x="1273" y="2650"/>
                  </a:lnTo>
                  <a:lnTo>
                    <a:pt x="1268" y="2650"/>
                  </a:lnTo>
                  <a:lnTo>
                    <a:pt x="1261" y="2651"/>
                  </a:lnTo>
                  <a:lnTo>
                    <a:pt x="1255" y="2650"/>
                  </a:lnTo>
                  <a:lnTo>
                    <a:pt x="1248" y="2649"/>
                  </a:lnTo>
                  <a:lnTo>
                    <a:pt x="1240" y="2648"/>
                  </a:lnTo>
                  <a:lnTo>
                    <a:pt x="1225" y="2642"/>
                  </a:lnTo>
                  <a:lnTo>
                    <a:pt x="1210" y="2634"/>
                  </a:lnTo>
                  <a:lnTo>
                    <a:pt x="1192" y="2623"/>
                  </a:lnTo>
                  <a:lnTo>
                    <a:pt x="1175" y="2609"/>
                  </a:lnTo>
                  <a:lnTo>
                    <a:pt x="1170" y="2604"/>
                  </a:lnTo>
                  <a:lnTo>
                    <a:pt x="1159" y="2591"/>
                  </a:lnTo>
                  <a:lnTo>
                    <a:pt x="1142" y="2570"/>
                  </a:lnTo>
                  <a:lnTo>
                    <a:pt x="1119" y="2546"/>
                  </a:lnTo>
                  <a:lnTo>
                    <a:pt x="1105" y="2532"/>
                  </a:lnTo>
                  <a:lnTo>
                    <a:pt x="1091" y="2519"/>
                  </a:lnTo>
                  <a:lnTo>
                    <a:pt x="1076" y="2506"/>
                  </a:lnTo>
                  <a:lnTo>
                    <a:pt x="1059" y="2493"/>
                  </a:lnTo>
                  <a:lnTo>
                    <a:pt x="1042" y="2480"/>
                  </a:lnTo>
                  <a:lnTo>
                    <a:pt x="1024" y="2469"/>
                  </a:lnTo>
                  <a:lnTo>
                    <a:pt x="1006" y="2458"/>
                  </a:lnTo>
                  <a:lnTo>
                    <a:pt x="986" y="2449"/>
                  </a:lnTo>
                  <a:lnTo>
                    <a:pt x="976" y="2446"/>
                  </a:lnTo>
                  <a:lnTo>
                    <a:pt x="967" y="2441"/>
                  </a:lnTo>
                  <a:lnTo>
                    <a:pt x="960" y="2436"/>
                  </a:lnTo>
                  <a:lnTo>
                    <a:pt x="953" y="2430"/>
                  </a:lnTo>
                  <a:lnTo>
                    <a:pt x="948" y="2425"/>
                  </a:lnTo>
                  <a:lnTo>
                    <a:pt x="943" y="2418"/>
                  </a:lnTo>
                  <a:lnTo>
                    <a:pt x="940" y="2413"/>
                  </a:lnTo>
                  <a:lnTo>
                    <a:pt x="938" y="2407"/>
                  </a:lnTo>
                  <a:lnTo>
                    <a:pt x="938" y="2402"/>
                  </a:lnTo>
                  <a:lnTo>
                    <a:pt x="939" y="2396"/>
                  </a:lnTo>
                  <a:lnTo>
                    <a:pt x="942" y="2392"/>
                  </a:lnTo>
                  <a:lnTo>
                    <a:pt x="946" y="2388"/>
                  </a:lnTo>
                  <a:lnTo>
                    <a:pt x="952" y="2384"/>
                  </a:lnTo>
                  <a:lnTo>
                    <a:pt x="960" y="2383"/>
                  </a:lnTo>
                  <a:lnTo>
                    <a:pt x="969" y="2382"/>
                  </a:lnTo>
                  <a:lnTo>
                    <a:pt x="982" y="2382"/>
                  </a:lnTo>
                  <a:lnTo>
                    <a:pt x="988" y="2380"/>
                  </a:lnTo>
                  <a:lnTo>
                    <a:pt x="995" y="2378"/>
                  </a:lnTo>
                  <a:lnTo>
                    <a:pt x="1000" y="2375"/>
                  </a:lnTo>
                  <a:lnTo>
                    <a:pt x="1005" y="2371"/>
                  </a:lnTo>
                  <a:lnTo>
                    <a:pt x="1008" y="2368"/>
                  </a:lnTo>
                  <a:lnTo>
                    <a:pt x="1011" y="2364"/>
                  </a:lnTo>
                  <a:lnTo>
                    <a:pt x="1013" y="2359"/>
                  </a:lnTo>
                  <a:lnTo>
                    <a:pt x="1014" y="2354"/>
                  </a:lnTo>
                  <a:lnTo>
                    <a:pt x="1016" y="2344"/>
                  </a:lnTo>
                  <a:lnTo>
                    <a:pt x="1014" y="2332"/>
                  </a:lnTo>
                  <a:lnTo>
                    <a:pt x="1012" y="2319"/>
                  </a:lnTo>
                  <a:lnTo>
                    <a:pt x="1008" y="2305"/>
                  </a:lnTo>
                  <a:lnTo>
                    <a:pt x="998" y="2277"/>
                  </a:lnTo>
                  <a:lnTo>
                    <a:pt x="987" y="2248"/>
                  </a:lnTo>
                  <a:lnTo>
                    <a:pt x="983" y="2234"/>
                  </a:lnTo>
                  <a:lnTo>
                    <a:pt x="979" y="2220"/>
                  </a:lnTo>
                  <a:lnTo>
                    <a:pt x="978" y="2207"/>
                  </a:lnTo>
                  <a:lnTo>
                    <a:pt x="978" y="2194"/>
                  </a:lnTo>
                  <a:lnTo>
                    <a:pt x="979" y="2179"/>
                  </a:lnTo>
                  <a:lnTo>
                    <a:pt x="979" y="2164"/>
                  </a:lnTo>
                  <a:lnTo>
                    <a:pt x="978" y="2149"/>
                  </a:lnTo>
                  <a:lnTo>
                    <a:pt x="976" y="2133"/>
                  </a:lnTo>
                  <a:lnTo>
                    <a:pt x="971" y="2103"/>
                  </a:lnTo>
                  <a:lnTo>
                    <a:pt x="964" y="2072"/>
                  </a:lnTo>
                  <a:lnTo>
                    <a:pt x="957" y="2041"/>
                  </a:lnTo>
                  <a:lnTo>
                    <a:pt x="950" y="2012"/>
                  </a:lnTo>
                  <a:lnTo>
                    <a:pt x="948" y="1997"/>
                  </a:lnTo>
                  <a:lnTo>
                    <a:pt x="945" y="1983"/>
                  </a:lnTo>
                  <a:lnTo>
                    <a:pt x="943" y="1970"/>
                  </a:lnTo>
                  <a:lnTo>
                    <a:pt x="942" y="1957"/>
                  </a:lnTo>
                  <a:lnTo>
                    <a:pt x="948" y="1907"/>
                  </a:lnTo>
                  <a:lnTo>
                    <a:pt x="950" y="1865"/>
                  </a:lnTo>
                  <a:lnTo>
                    <a:pt x="951" y="1829"/>
                  </a:lnTo>
                  <a:lnTo>
                    <a:pt x="950" y="1799"/>
                  </a:lnTo>
                  <a:lnTo>
                    <a:pt x="949" y="1773"/>
                  </a:lnTo>
                  <a:lnTo>
                    <a:pt x="945" y="1752"/>
                  </a:lnTo>
                  <a:lnTo>
                    <a:pt x="941" y="1733"/>
                  </a:lnTo>
                  <a:lnTo>
                    <a:pt x="935" y="1718"/>
                  </a:lnTo>
                  <a:lnTo>
                    <a:pt x="923" y="1692"/>
                  </a:lnTo>
                  <a:lnTo>
                    <a:pt x="910" y="1665"/>
                  </a:lnTo>
                  <a:lnTo>
                    <a:pt x="905" y="1651"/>
                  </a:lnTo>
                  <a:lnTo>
                    <a:pt x="898" y="1634"/>
                  </a:lnTo>
                  <a:lnTo>
                    <a:pt x="893" y="1616"/>
                  </a:lnTo>
                  <a:lnTo>
                    <a:pt x="888" y="1593"/>
                  </a:lnTo>
                  <a:lnTo>
                    <a:pt x="885" y="1583"/>
                  </a:lnTo>
                  <a:lnTo>
                    <a:pt x="882" y="1575"/>
                  </a:lnTo>
                  <a:lnTo>
                    <a:pt x="877" y="1568"/>
                  </a:lnTo>
                  <a:lnTo>
                    <a:pt x="871" y="1560"/>
                  </a:lnTo>
                  <a:lnTo>
                    <a:pt x="858" y="1547"/>
                  </a:lnTo>
                  <a:lnTo>
                    <a:pt x="842" y="1535"/>
                  </a:lnTo>
                  <a:lnTo>
                    <a:pt x="835" y="1528"/>
                  </a:lnTo>
                  <a:lnTo>
                    <a:pt x="827" y="1522"/>
                  </a:lnTo>
                  <a:lnTo>
                    <a:pt x="819" y="1514"/>
                  </a:lnTo>
                  <a:lnTo>
                    <a:pt x="813" y="1505"/>
                  </a:lnTo>
                  <a:lnTo>
                    <a:pt x="806" y="1495"/>
                  </a:lnTo>
                  <a:lnTo>
                    <a:pt x="801" y="1484"/>
                  </a:lnTo>
                  <a:lnTo>
                    <a:pt x="796" y="1472"/>
                  </a:lnTo>
                  <a:lnTo>
                    <a:pt x="793" y="1459"/>
                  </a:lnTo>
                  <a:lnTo>
                    <a:pt x="789" y="1448"/>
                  </a:lnTo>
                  <a:lnTo>
                    <a:pt x="781" y="1433"/>
                  </a:lnTo>
                  <a:lnTo>
                    <a:pt x="769" y="1413"/>
                  </a:lnTo>
                  <a:lnTo>
                    <a:pt x="753" y="1390"/>
                  </a:lnTo>
                  <a:lnTo>
                    <a:pt x="736" y="1366"/>
                  </a:lnTo>
                  <a:lnTo>
                    <a:pt x="716" y="1340"/>
                  </a:lnTo>
                  <a:lnTo>
                    <a:pt x="696" y="1313"/>
                  </a:lnTo>
                  <a:lnTo>
                    <a:pt x="676" y="1287"/>
                  </a:lnTo>
                  <a:lnTo>
                    <a:pt x="656" y="1263"/>
                  </a:lnTo>
                  <a:lnTo>
                    <a:pt x="636" y="1241"/>
                  </a:lnTo>
                  <a:lnTo>
                    <a:pt x="620" y="1222"/>
                  </a:lnTo>
                  <a:lnTo>
                    <a:pt x="604" y="1208"/>
                  </a:lnTo>
                  <a:lnTo>
                    <a:pt x="598" y="1203"/>
                  </a:lnTo>
                  <a:lnTo>
                    <a:pt x="593" y="1198"/>
                  </a:lnTo>
                  <a:lnTo>
                    <a:pt x="589" y="1196"/>
                  </a:lnTo>
                  <a:lnTo>
                    <a:pt x="585" y="1195"/>
                  </a:lnTo>
                  <a:lnTo>
                    <a:pt x="582" y="1196"/>
                  </a:lnTo>
                  <a:lnTo>
                    <a:pt x="581" y="1198"/>
                  </a:lnTo>
                  <a:lnTo>
                    <a:pt x="582" y="1203"/>
                  </a:lnTo>
                  <a:lnTo>
                    <a:pt x="584" y="1209"/>
                  </a:lnTo>
                  <a:lnTo>
                    <a:pt x="584" y="1201"/>
                  </a:lnTo>
                  <a:lnTo>
                    <a:pt x="581" y="1195"/>
                  </a:lnTo>
                  <a:lnTo>
                    <a:pt x="578" y="1189"/>
                  </a:lnTo>
                  <a:lnTo>
                    <a:pt x="575" y="1185"/>
                  </a:lnTo>
                  <a:lnTo>
                    <a:pt x="569" y="1182"/>
                  </a:lnTo>
                  <a:lnTo>
                    <a:pt x="565" y="1180"/>
                  </a:lnTo>
                  <a:lnTo>
                    <a:pt x="558" y="1178"/>
                  </a:lnTo>
                  <a:lnTo>
                    <a:pt x="553" y="1177"/>
                  </a:lnTo>
                  <a:lnTo>
                    <a:pt x="529" y="1176"/>
                  </a:lnTo>
                  <a:lnTo>
                    <a:pt x="511" y="1178"/>
                  </a:lnTo>
                  <a:lnTo>
                    <a:pt x="495" y="1178"/>
                  </a:lnTo>
                  <a:lnTo>
                    <a:pt x="462" y="1178"/>
                  </a:lnTo>
                  <a:lnTo>
                    <a:pt x="420" y="1178"/>
                  </a:lnTo>
                  <a:lnTo>
                    <a:pt x="380" y="1178"/>
                  </a:lnTo>
                  <a:lnTo>
                    <a:pt x="372" y="1177"/>
                  </a:lnTo>
                  <a:lnTo>
                    <a:pt x="364" y="1177"/>
                  </a:lnTo>
                  <a:lnTo>
                    <a:pt x="358" y="1175"/>
                  </a:lnTo>
                  <a:lnTo>
                    <a:pt x="350" y="1173"/>
                  </a:lnTo>
                  <a:lnTo>
                    <a:pt x="344" y="1171"/>
                  </a:lnTo>
                  <a:lnTo>
                    <a:pt x="338" y="1167"/>
                  </a:lnTo>
                  <a:lnTo>
                    <a:pt x="332" y="1164"/>
                  </a:lnTo>
                  <a:lnTo>
                    <a:pt x="328" y="1160"/>
                  </a:lnTo>
                  <a:lnTo>
                    <a:pt x="324" y="1154"/>
                  </a:lnTo>
                  <a:lnTo>
                    <a:pt x="319" y="1149"/>
                  </a:lnTo>
                  <a:lnTo>
                    <a:pt x="317" y="1142"/>
                  </a:lnTo>
                  <a:lnTo>
                    <a:pt x="314" y="1136"/>
                  </a:lnTo>
                  <a:lnTo>
                    <a:pt x="313" y="1128"/>
                  </a:lnTo>
                  <a:lnTo>
                    <a:pt x="310" y="1119"/>
                  </a:lnTo>
                  <a:lnTo>
                    <a:pt x="310" y="1110"/>
                  </a:lnTo>
                  <a:lnTo>
                    <a:pt x="310" y="1101"/>
                  </a:lnTo>
                  <a:lnTo>
                    <a:pt x="310" y="1075"/>
                  </a:lnTo>
                  <a:lnTo>
                    <a:pt x="309" y="1055"/>
                  </a:lnTo>
                  <a:lnTo>
                    <a:pt x="305" y="1036"/>
                  </a:lnTo>
                  <a:lnTo>
                    <a:pt x="301" y="1021"/>
                  </a:lnTo>
                  <a:lnTo>
                    <a:pt x="294" y="1007"/>
                  </a:lnTo>
                  <a:lnTo>
                    <a:pt x="286" y="995"/>
                  </a:lnTo>
                  <a:lnTo>
                    <a:pt x="279" y="985"/>
                  </a:lnTo>
                  <a:lnTo>
                    <a:pt x="271" y="976"/>
                  </a:lnTo>
                  <a:lnTo>
                    <a:pt x="255" y="959"/>
                  </a:lnTo>
                  <a:lnTo>
                    <a:pt x="239" y="943"/>
                  </a:lnTo>
                  <a:lnTo>
                    <a:pt x="234" y="933"/>
                  </a:lnTo>
                  <a:lnTo>
                    <a:pt x="229" y="922"/>
                  </a:lnTo>
                  <a:lnTo>
                    <a:pt x="226" y="909"/>
                  </a:lnTo>
                  <a:lnTo>
                    <a:pt x="225" y="894"/>
                  </a:lnTo>
                  <a:lnTo>
                    <a:pt x="225" y="875"/>
                  </a:lnTo>
                  <a:lnTo>
                    <a:pt x="223" y="840"/>
                  </a:lnTo>
                  <a:lnTo>
                    <a:pt x="221" y="798"/>
                  </a:lnTo>
                  <a:lnTo>
                    <a:pt x="221" y="760"/>
                  </a:lnTo>
                  <a:lnTo>
                    <a:pt x="219" y="727"/>
                  </a:lnTo>
                  <a:lnTo>
                    <a:pt x="217" y="700"/>
                  </a:lnTo>
                  <a:lnTo>
                    <a:pt x="215" y="689"/>
                  </a:lnTo>
                  <a:lnTo>
                    <a:pt x="212" y="678"/>
                  </a:lnTo>
                  <a:lnTo>
                    <a:pt x="206" y="670"/>
                  </a:lnTo>
                  <a:lnTo>
                    <a:pt x="200" y="660"/>
                  </a:lnTo>
                  <a:lnTo>
                    <a:pt x="192" y="651"/>
                  </a:lnTo>
                  <a:lnTo>
                    <a:pt x="181" y="642"/>
                  </a:lnTo>
                  <a:lnTo>
                    <a:pt x="168" y="632"/>
                  </a:lnTo>
                  <a:lnTo>
                    <a:pt x="153" y="623"/>
                  </a:lnTo>
                  <a:lnTo>
                    <a:pt x="113" y="601"/>
                  </a:lnTo>
                  <a:lnTo>
                    <a:pt x="60" y="572"/>
                  </a:lnTo>
                  <a:lnTo>
                    <a:pt x="52" y="567"/>
                  </a:lnTo>
                  <a:lnTo>
                    <a:pt x="45" y="560"/>
                  </a:lnTo>
                  <a:lnTo>
                    <a:pt x="37" y="552"/>
                  </a:lnTo>
                  <a:lnTo>
                    <a:pt x="31" y="543"/>
                  </a:lnTo>
                  <a:lnTo>
                    <a:pt x="24" y="533"/>
                  </a:lnTo>
                  <a:lnTo>
                    <a:pt x="19" y="522"/>
                  </a:lnTo>
                  <a:lnTo>
                    <a:pt x="14" y="511"/>
                  </a:lnTo>
                  <a:lnTo>
                    <a:pt x="10" y="500"/>
                  </a:lnTo>
                  <a:lnTo>
                    <a:pt x="7" y="489"/>
                  </a:lnTo>
                  <a:lnTo>
                    <a:pt x="3" y="478"/>
                  </a:lnTo>
                  <a:lnTo>
                    <a:pt x="1" y="469"/>
                  </a:lnTo>
                  <a:lnTo>
                    <a:pt x="1" y="460"/>
                  </a:lnTo>
                  <a:lnTo>
                    <a:pt x="0" y="453"/>
                  </a:lnTo>
                  <a:lnTo>
                    <a:pt x="1" y="447"/>
                  </a:lnTo>
                  <a:lnTo>
                    <a:pt x="2" y="446"/>
                  </a:lnTo>
                  <a:lnTo>
                    <a:pt x="3" y="444"/>
                  </a:lnTo>
                  <a:lnTo>
                    <a:pt x="5" y="443"/>
                  </a:lnTo>
                  <a:lnTo>
                    <a:pt x="6" y="443"/>
                  </a:lnTo>
                  <a:lnTo>
                    <a:pt x="14" y="444"/>
                  </a:lnTo>
                  <a:lnTo>
                    <a:pt x="22" y="445"/>
                  </a:lnTo>
                  <a:lnTo>
                    <a:pt x="29" y="447"/>
                  </a:lnTo>
                  <a:lnTo>
                    <a:pt x="34" y="450"/>
                  </a:lnTo>
                  <a:lnTo>
                    <a:pt x="44" y="458"/>
                  </a:lnTo>
                  <a:lnTo>
                    <a:pt x="54" y="467"/>
                  </a:lnTo>
                  <a:lnTo>
                    <a:pt x="62" y="477"/>
                  </a:lnTo>
                  <a:lnTo>
                    <a:pt x="70" y="484"/>
                  </a:lnTo>
                  <a:lnTo>
                    <a:pt x="75" y="488"/>
                  </a:lnTo>
                  <a:lnTo>
                    <a:pt x="80" y="490"/>
                  </a:lnTo>
                  <a:lnTo>
                    <a:pt x="86" y="491"/>
                  </a:lnTo>
                  <a:lnTo>
                    <a:pt x="91" y="492"/>
                  </a:lnTo>
                  <a:lnTo>
                    <a:pt x="119" y="491"/>
                  </a:lnTo>
                  <a:lnTo>
                    <a:pt x="155" y="489"/>
                  </a:lnTo>
                  <a:lnTo>
                    <a:pt x="191" y="488"/>
                  </a:lnTo>
                  <a:lnTo>
                    <a:pt x="217" y="487"/>
                  </a:lnTo>
                  <a:lnTo>
                    <a:pt x="224" y="487"/>
                  </a:lnTo>
                  <a:lnTo>
                    <a:pt x="229" y="488"/>
                  </a:lnTo>
                  <a:lnTo>
                    <a:pt x="234" y="489"/>
                  </a:lnTo>
                  <a:lnTo>
                    <a:pt x="238" y="491"/>
                  </a:lnTo>
                  <a:lnTo>
                    <a:pt x="247" y="496"/>
                  </a:lnTo>
                  <a:lnTo>
                    <a:pt x="252" y="503"/>
                  </a:lnTo>
                  <a:lnTo>
                    <a:pt x="258" y="511"/>
                  </a:lnTo>
                  <a:lnTo>
                    <a:pt x="262" y="519"/>
                  </a:lnTo>
                  <a:lnTo>
                    <a:pt x="266" y="528"/>
                  </a:lnTo>
                  <a:lnTo>
                    <a:pt x="269" y="538"/>
                  </a:lnTo>
                  <a:lnTo>
                    <a:pt x="272" y="548"/>
                  </a:lnTo>
                  <a:lnTo>
                    <a:pt x="275" y="557"/>
                  </a:lnTo>
                  <a:lnTo>
                    <a:pt x="279" y="566"/>
                  </a:lnTo>
                  <a:lnTo>
                    <a:pt x="282" y="574"/>
                  </a:lnTo>
                  <a:lnTo>
                    <a:pt x="287" y="581"/>
                  </a:lnTo>
                  <a:lnTo>
                    <a:pt x="294" y="585"/>
                  </a:lnTo>
                  <a:lnTo>
                    <a:pt x="297" y="587"/>
                  </a:lnTo>
                  <a:lnTo>
                    <a:pt x="302" y="589"/>
                  </a:lnTo>
                  <a:lnTo>
                    <a:pt x="306" y="590"/>
                  </a:lnTo>
                  <a:lnTo>
                    <a:pt x="310" y="590"/>
                  </a:lnTo>
                  <a:lnTo>
                    <a:pt x="318" y="589"/>
                  </a:lnTo>
                  <a:lnTo>
                    <a:pt x="328" y="585"/>
                  </a:lnTo>
                  <a:lnTo>
                    <a:pt x="338" y="580"/>
                  </a:lnTo>
                  <a:lnTo>
                    <a:pt x="349" y="574"/>
                  </a:lnTo>
                  <a:lnTo>
                    <a:pt x="361" y="569"/>
                  </a:lnTo>
                  <a:lnTo>
                    <a:pt x="375" y="563"/>
                  </a:lnTo>
                  <a:lnTo>
                    <a:pt x="383" y="562"/>
                  </a:lnTo>
                  <a:lnTo>
                    <a:pt x="391" y="560"/>
                  </a:lnTo>
                  <a:lnTo>
                    <a:pt x="399" y="559"/>
                  </a:lnTo>
                  <a:lnTo>
                    <a:pt x="408" y="559"/>
                  </a:lnTo>
                  <a:lnTo>
                    <a:pt x="425" y="560"/>
                  </a:lnTo>
                  <a:lnTo>
                    <a:pt x="438" y="562"/>
                  </a:lnTo>
                  <a:lnTo>
                    <a:pt x="450" y="564"/>
                  </a:lnTo>
                  <a:lnTo>
                    <a:pt x="460" y="568"/>
                  </a:lnTo>
                  <a:lnTo>
                    <a:pt x="471" y="571"/>
                  </a:lnTo>
                  <a:lnTo>
                    <a:pt x="483" y="574"/>
                  </a:lnTo>
                  <a:lnTo>
                    <a:pt x="496" y="576"/>
                  </a:lnTo>
                  <a:lnTo>
                    <a:pt x="511" y="576"/>
                  </a:lnTo>
                  <a:lnTo>
                    <a:pt x="522" y="576"/>
                  </a:lnTo>
                  <a:lnTo>
                    <a:pt x="531" y="573"/>
                  </a:lnTo>
                  <a:lnTo>
                    <a:pt x="540" y="570"/>
                  </a:lnTo>
                  <a:lnTo>
                    <a:pt x="547" y="566"/>
                  </a:lnTo>
                  <a:lnTo>
                    <a:pt x="556" y="561"/>
                  </a:lnTo>
                  <a:lnTo>
                    <a:pt x="565" y="558"/>
                  </a:lnTo>
                  <a:lnTo>
                    <a:pt x="574" y="555"/>
                  </a:lnTo>
                  <a:lnTo>
                    <a:pt x="584" y="553"/>
                  </a:lnTo>
                  <a:lnTo>
                    <a:pt x="591" y="555"/>
                  </a:lnTo>
                  <a:lnTo>
                    <a:pt x="599" y="556"/>
                  </a:lnTo>
                  <a:lnTo>
                    <a:pt x="605" y="558"/>
                  </a:lnTo>
                  <a:lnTo>
                    <a:pt x="612" y="560"/>
                  </a:lnTo>
                  <a:lnTo>
                    <a:pt x="619" y="563"/>
                  </a:lnTo>
                  <a:lnTo>
                    <a:pt x="624" y="568"/>
                  </a:lnTo>
                  <a:lnTo>
                    <a:pt x="630" y="572"/>
                  </a:lnTo>
                  <a:lnTo>
                    <a:pt x="635" y="578"/>
                  </a:lnTo>
                  <a:lnTo>
                    <a:pt x="645" y="589"/>
                  </a:lnTo>
                  <a:lnTo>
                    <a:pt x="655" y="601"/>
                  </a:lnTo>
                  <a:lnTo>
                    <a:pt x="664" y="615"/>
                  </a:lnTo>
                  <a:lnTo>
                    <a:pt x="672" y="628"/>
                  </a:lnTo>
                  <a:lnTo>
                    <a:pt x="681" y="642"/>
                  </a:lnTo>
                  <a:lnTo>
                    <a:pt x="691" y="657"/>
                  </a:lnTo>
                  <a:lnTo>
                    <a:pt x="701" y="669"/>
                  </a:lnTo>
                  <a:lnTo>
                    <a:pt x="712" y="680"/>
                  </a:lnTo>
                  <a:lnTo>
                    <a:pt x="718" y="685"/>
                  </a:lnTo>
                  <a:lnTo>
                    <a:pt x="725" y="689"/>
                  </a:lnTo>
                  <a:lnTo>
                    <a:pt x="732" y="694"/>
                  </a:lnTo>
                  <a:lnTo>
                    <a:pt x="738" y="697"/>
                  </a:lnTo>
                  <a:lnTo>
                    <a:pt x="746" y="699"/>
                  </a:lnTo>
                  <a:lnTo>
                    <a:pt x="755" y="701"/>
                  </a:lnTo>
                  <a:lnTo>
                    <a:pt x="763" y="703"/>
                  </a:lnTo>
                  <a:lnTo>
                    <a:pt x="772" y="704"/>
                  </a:lnTo>
                  <a:lnTo>
                    <a:pt x="779" y="703"/>
                  </a:lnTo>
                  <a:lnTo>
                    <a:pt x="785" y="701"/>
                  </a:lnTo>
                  <a:lnTo>
                    <a:pt x="791" y="699"/>
                  </a:lnTo>
                  <a:lnTo>
                    <a:pt x="797" y="696"/>
                  </a:lnTo>
                  <a:lnTo>
                    <a:pt x="807" y="688"/>
                  </a:lnTo>
                  <a:lnTo>
                    <a:pt x="817" y="680"/>
                  </a:lnTo>
                  <a:lnTo>
                    <a:pt x="824" y="670"/>
                  </a:lnTo>
                  <a:lnTo>
                    <a:pt x="829" y="660"/>
                  </a:lnTo>
                  <a:lnTo>
                    <a:pt x="832" y="651"/>
                  </a:lnTo>
                  <a:lnTo>
                    <a:pt x="834" y="644"/>
                  </a:lnTo>
                  <a:lnTo>
                    <a:pt x="832" y="637"/>
                  </a:lnTo>
                  <a:lnTo>
                    <a:pt x="828" y="629"/>
                  </a:lnTo>
                  <a:lnTo>
                    <a:pt x="823" y="619"/>
                  </a:lnTo>
                  <a:lnTo>
                    <a:pt x="817" y="608"/>
                  </a:lnTo>
                  <a:lnTo>
                    <a:pt x="814" y="602"/>
                  </a:lnTo>
                  <a:lnTo>
                    <a:pt x="812" y="595"/>
                  </a:lnTo>
                  <a:lnTo>
                    <a:pt x="810" y="587"/>
                  </a:lnTo>
                  <a:lnTo>
                    <a:pt x="810" y="580"/>
                  </a:lnTo>
                  <a:lnTo>
                    <a:pt x="810" y="571"/>
                  </a:lnTo>
                  <a:lnTo>
                    <a:pt x="812" y="561"/>
                  </a:lnTo>
                  <a:lnTo>
                    <a:pt x="815" y="551"/>
                  </a:lnTo>
                  <a:lnTo>
                    <a:pt x="818" y="541"/>
                  </a:lnTo>
                  <a:lnTo>
                    <a:pt x="823" y="532"/>
                  </a:lnTo>
                  <a:lnTo>
                    <a:pt x="828" y="525"/>
                  </a:lnTo>
                  <a:lnTo>
                    <a:pt x="835" y="518"/>
                  </a:lnTo>
                  <a:lnTo>
                    <a:pt x="842" y="515"/>
                  </a:lnTo>
                  <a:lnTo>
                    <a:pt x="849" y="512"/>
                  </a:lnTo>
                  <a:lnTo>
                    <a:pt x="857" y="511"/>
                  </a:lnTo>
                  <a:lnTo>
                    <a:pt x="865" y="510"/>
                  </a:lnTo>
                  <a:lnTo>
                    <a:pt x="873" y="511"/>
                  </a:lnTo>
                  <a:lnTo>
                    <a:pt x="887" y="513"/>
                  </a:lnTo>
                  <a:lnTo>
                    <a:pt x="899" y="516"/>
                  </a:lnTo>
                  <a:lnTo>
                    <a:pt x="908" y="518"/>
                  </a:lnTo>
                  <a:lnTo>
                    <a:pt x="911" y="521"/>
                  </a:lnTo>
                  <a:lnTo>
                    <a:pt x="912" y="511"/>
                  </a:lnTo>
                  <a:lnTo>
                    <a:pt x="919" y="490"/>
                  </a:lnTo>
                  <a:lnTo>
                    <a:pt x="921" y="483"/>
                  </a:lnTo>
                  <a:lnTo>
                    <a:pt x="925" y="478"/>
                  </a:lnTo>
                  <a:lnTo>
                    <a:pt x="929" y="472"/>
                  </a:lnTo>
                  <a:lnTo>
                    <a:pt x="933" y="467"/>
                  </a:lnTo>
                  <a:lnTo>
                    <a:pt x="939" y="462"/>
                  </a:lnTo>
                  <a:lnTo>
                    <a:pt x="945" y="458"/>
                  </a:lnTo>
                  <a:lnTo>
                    <a:pt x="952" y="455"/>
                  </a:lnTo>
                  <a:lnTo>
                    <a:pt x="961" y="454"/>
                  </a:lnTo>
                  <a:lnTo>
                    <a:pt x="968" y="452"/>
                  </a:lnTo>
                  <a:lnTo>
                    <a:pt x="975" y="452"/>
                  </a:lnTo>
                  <a:lnTo>
                    <a:pt x="982" y="453"/>
                  </a:lnTo>
                  <a:lnTo>
                    <a:pt x="987" y="454"/>
                  </a:lnTo>
                  <a:lnTo>
                    <a:pt x="999" y="459"/>
                  </a:lnTo>
                  <a:lnTo>
                    <a:pt x="1009" y="466"/>
                  </a:lnTo>
                  <a:lnTo>
                    <a:pt x="1020" y="473"/>
                  </a:lnTo>
                  <a:lnTo>
                    <a:pt x="1032" y="480"/>
                  </a:lnTo>
                  <a:lnTo>
                    <a:pt x="1037" y="482"/>
                  </a:lnTo>
                  <a:lnTo>
                    <a:pt x="1044" y="484"/>
                  </a:lnTo>
                  <a:lnTo>
                    <a:pt x="1051" y="487"/>
                  </a:lnTo>
                  <a:lnTo>
                    <a:pt x="1058" y="487"/>
                  </a:lnTo>
                  <a:lnTo>
                    <a:pt x="1065" y="487"/>
                  </a:lnTo>
                  <a:lnTo>
                    <a:pt x="1070" y="485"/>
                  </a:lnTo>
                  <a:lnTo>
                    <a:pt x="1076" y="484"/>
                  </a:lnTo>
                  <a:lnTo>
                    <a:pt x="1080" y="482"/>
                  </a:lnTo>
                  <a:lnTo>
                    <a:pt x="1088" y="479"/>
                  </a:lnTo>
                  <a:lnTo>
                    <a:pt x="1096" y="473"/>
                  </a:lnTo>
                  <a:lnTo>
                    <a:pt x="1103" y="469"/>
                  </a:lnTo>
                  <a:lnTo>
                    <a:pt x="1112" y="465"/>
                  </a:lnTo>
                  <a:lnTo>
                    <a:pt x="1118" y="464"/>
                  </a:lnTo>
                  <a:lnTo>
                    <a:pt x="1124" y="462"/>
                  </a:lnTo>
                  <a:lnTo>
                    <a:pt x="1131" y="461"/>
                  </a:lnTo>
                  <a:lnTo>
                    <a:pt x="1138" y="461"/>
                  </a:lnTo>
                  <a:lnTo>
                    <a:pt x="1154" y="459"/>
                  </a:lnTo>
                  <a:lnTo>
                    <a:pt x="1166" y="457"/>
                  </a:lnTo>
                  <a:lnTo>
                    <a:pt x="1177" y="455"/>
                  </a:lnTo>
                  <a:lnTo>
                    <a:pt x="1192" y="454"/>
                  </a:lnTo>
                  <a:lnTo>
                    <a:pt x="1200" y="453"/>
                  </a:lnTo>
                  <a:lnTo>
                    <a:pt x="1205" y="452"/>
                  </a:lnTo>
                  <a:lnTo>
                    <a:pt x="1211" y="450"/>
                  </a:lnTo>
                  <a:lnTo>
                    <a:pt x="1216" y="448"/>
                  </a:lnTo>
                  <a:lnTo>
                    <a:pt x="1226" y="443"/>
                  </a:lnTo>
                  <a:lnTo>
                    <a:pt x="1236" y="436"/>
                  </a:lnTo>
                  <a:lnTo>
                    <a:pt x="1248" y="431"/>
                  </a:lnTo>
                  <a:lnTo>
                    <a:pt x="1262" y="425"/>
                  </a:lnTo>
                  <a:lnTo>
                    <a:pt x="1271" y="423"/>
                  </a:lnTo>
                  <a:lnTo>
                    <a:pt x="1280" y="421"/>
                  </a:lnTo>
                  <a:lnTo>
                    <a:pt x="1291" y="420"/>
                  </a:lnTo>
                  <a:lnTo>
                    <a:pt x="1304" y="420"/>
                  </a:lnTo>
                  <a:lnTo>
                    <a:pt x="1312" y="415"/>
                  </a:lnTo>
                  <a:lnTo>
                    <a:pt x="1317" y="411"/>
                  </a:lnTo>
                  <a:lnTo>
                    <a:pt x="1321" y="405"/>
                  </a:lnTo>
                  <a:lnTo>
                    <a:pt x="1326" y="400"/>
                  </a:lnTo>
                  <a:lnTo>
                    <a:pt x="1330" y="388"/>
                  </a:lnTo>
                  <a:lnTo>
                    <a:pt x="1336" y="377"/>
                  </a:lnTo>
                  <a:lnTo>
                    <a:pt x="1339" y="370"/>
                  </a:lnTo>
                  <a:lnTo>
                    <a:pt x="1343" y="365"/>
                  </a:lnTo>
                  <a:lnTo>
                    <a:pt x="1349" y="361"/>
                  </a:lnTo>
                  <a:lnTo>
                    <a:pt x="1355" y="356"/>
                  </a:lnTo>
                  <a:lnTo>
                    <a:pt x="1364" y="352"/>
                  </a:lnTo>
                  <a:lnTo>
                    <a:pt x="1376" y="348"/>
                  </a:lnTo>
                  <a:lnTo>
                    <a:pt x="1389" y="346"/>
                  </a:lnTo>
                  <a:lnTo>
                    <a:pt x="1407" y="345"/>
                  </a:lnTo>
                  <a:lnTo>
                    <a:pt x="1412" y="339"/>
                  </a:lnTo>
                  <a:lnTo>
                    <a:pt x="1418" y="332"/>
                  </a:lnTo>
                  <a:lnTo>
                    <a:pt x="1423" y="327"/>
                  </a:lnTo>
                  <a:lnTo>
                    <a:pt x="1430" y="322"/>
                  </a:lnTo>
                  <a:lnTo>
                    <a:pt x="1442" y="316"/>
                  </a:lnTo>
                  <a:lnTo>
                    <a:pt x="1454" y="310"/>
                  </a:lnTo>
                  <a:lnTo>
                    <a:pt x="1467" y="308"/>
                  </a:lnTo>
                  <a:lnTo>
                    <a:pt x="1479" y="307"/>
                  </a:lnTo>
                  <a:lnTo>
                    <a:pt x="1491" y="307"/>
                  </a:lnTo>
                  <a:lnTo>
                    <a:pt x="1502" y="308"/>
                  </a:lnTo>
                  <a:lnTo>
                    <a:pt x="1524" y="311"/>
                  </a:lnTo>
                  <a:lnTo>
                    <a:pt x="1542" y="314"/>
                  </a:lnTo>
                  <a:lnTo>
                    <a:pt x="1550" y="316"/>
                  </a:lnTo>
                  <a:lnTo>
                    <a:pt x="1556" y="314"/>
                  </a:lnTo>
                  <a:lnTo>
                    <a:pt x="1558" y="313"/>
                  </a:lnTo>
                  <a:lnTo>
                    <a:pt x="1560" y="312"/>
                  </a:lnTo>
                  <a:lnTo>
                    <a:pt x="1563" y="311"/>
                  </a:lnTo>
                  <a:lnTo>
                    <a:pt x="1564" y="309"/>
                  </a:lnTo>
                  <a:lnTo>
                    <a:pt x="1571" y="295"/>
                  </a:lnTo>
                  <a:lnTo>
                    <a:pt x="1579" y="283"/>
                  </a:lnTo>
                  <a:lnTo>
                    <a:pt x="1586" y="272"/>
                  </a:lnTo>
                  <a:lnTo>
                    <a:pt x="1593" y="262"/>
                  </a:lnTo>
                  <a:lnTo>
                    <a:pt x="1600" y="253"/>
                  </a:lnTo>
                  <a:lnTo>
                    <a:pt x="1607" y="246"/>
                  </a:lnTo>
                  <a:lnTo>
                    <a:pt x="1613" y="240"/>
                  </a:lnTo>
                  <a:lnTo>
                    <a:pt x="1620" y="234"/>
                  </a:lnTo>
                  <a:lnTo>
                    <a:pt x="1633" y="226"/>
                  </a:lnTo>
                  <a:lnTo>
                    <a:pt x="1645" y="220"/>
                  </a:lnTo>
                  <a:lnTo>
                    <a:pt x="1656" y="216"/>
                  </a:lnTo>
                  <a:lnTo>
                    <a:pt x="1667" y="212"/>
                  </a:lnTo>
                  <a:lnTo>
                    <a:pt x="1677" y="210"/>
                  </a:lnTo>
                  <a:lnTo>
                    <a:pt x="1687" y="206"/>
                  </a:lnTo>
                  <a:lnTo>
                    <a:pt x="1691" y="204"/>
                  </a:lnTo>
                  <a:lnTo>
                    <a:pt x="1695" y="200"/>
                  </a:lnTo>
                  <a:lnTo>
                    <a:pt x="1700" y="197"/>
                  </a:lnTo>
                  <a:lnTo>
                    <a:pt x="1704" y="193"/>
                  </a:lnTo>
                  <a:lnTo>
                    <a:pt x="1707" y="188"/>
                  </a:lnTo>
                  <a:lnTo>
                    <a:pt x="1711" y="182"/>
                  </a:lnTo>
                  <a:lnTo>
                    <a:pt x="1714" y="175"/>
                  </a:lnTo>
                  <a:lnTo>
                    <a:pt x="1717" y="168"/>
                  </a:lnTo>
                  <a:lnTo>
                    <a:pt x="1724" y="148"/>
                  </a:lnTo>
                  <a:lnTo>
                    <a:pt x="1729" y="123"/>
                  </a:lnTo>
                  <a:lnTo>
                    <a:pt x="1723" y="111"/>
                  </a:lnTo>
                  <a:lnTo>
                    <a:pt x="1717" y="98"/>
                  </a:lnTo>
                  <a:lnTo>
                    <a:pt x="1713" y="86"/>
                  </a:lnTo>
                  <a:lnTo>
                    <a:pt x="1709" y="74"/>
                  </a:lnTo>
                  <a:lnTo>
                    <a:pt x="1703" y="54"/>
                  </a:lnTo>
                  <a:lnTo>
                    <a:pt x="1698" y="35"/>
                  </a:lnTo>
                  <a:lnTo>
                    <a:pt x="1709" y="33"/>
                  </a:lnTo>
                  <a:lnTo>
                    <a:pt x="1719" y="31"/>
                  </a:lnTo>
                  <a:lnTo>
                    <a:pt x="1730" y="29"/>
                  </a:lnTo>
                  <a:lnTo>
                    <a:pt x="1743" y="29"/>
                  </a:lnTo>
                  <a:lnTo>
                    <a:pt x="1773" y="29"/>
                  </a:lnTo>
                  <a:lnTo>
                    <a:pt x="1814" y="31"/>
                  </a:lnTo>
                  <a:lnTo>
                    <a:pt x="1820" y="29"/>
                  </a:lnTo>
                  <a:lnTo>
                    <a:pt x="1827" y="29"/>
                  </a:lnTo>
                  <a:lnTo>
                    <a:pt x="1832" y="27"/>
                  </a:lnTo>
                  <a:lnTo>
                    <a:pt x="1838" y="25"/>
                  </a:lnTo>
                  <a:lnTo>
                    <a:pt x="1848" y="21"/>
                  </a:lnTo>
                  <a:lnTo>
                    <a:pt x="1857" y="15"/>
                  </a:lnTo>
                  <a:lnTo>
                    <a:pt x="1866" y="9"/>
                  </a:lnTo>
                  <a:lnTo>
                    <a:pt x="1876" y="4"/>
                  </a:lnTo>
                  <a:lnTo>
                    <a:pt x="1881" y="2"/>
                  </a:lnTo>
                  <a:lnTo>
                    <a:pt x="1887" y="1"/>
                  </a:lnTo>
                  <a:lnTo>
                    <a:pt x="1893" y="0"/>
                  </a:lnTo>
                  <a:lnTo>
                    <a:pt x="1899" y="0"/>
                  </a:lnTo>
                  <a:lnTo>
                    <a:pt x="1910" y="0"/>
                  </a:lnTo>
                  <a:lnTo>
                    <a:pt x="1920" y="3"/>
                  </a:lnTo>
                  <a:lnTo>
                    <a:pt x="1930" y="7"/>
                  </a:lnTo>
                  <a:lnTo>
                    <a:pt x="1938" y="13"/>
                  </a:lnTo>
                  <a:lnTo>
                    <a:pt x="1946" y="21"/>
                  </a:lnTo>
                  <a:lnTo>
                    <a:pt x="1953" y="28"/>
                  </a:lnTo>
                  <a:lnTo>
                    <a:pt x="1960" y="38"/>
                  </a:lnTo>
                  <a:lnTo>
                    <a:pt x="1964" y="49"/>
                  </a:lnTo>
                  <a:lnTo>
                    <a:pt x="1968" y="60"/>
                  </a:lnTo>
                  <a:lnTo>
                    <a:pt x="1972" y="73"/>
                  </a:lnTo>
                  <a:lnTo>
                    <a:pt x="1975" y="85"/>
                  </a:lnTo>
                  <a:lnTo>
                    <a:pt x="1976" y="100"/>
                  </a:lnTo>
                  <a:lnTo>
                    <a:pt x="1976" y="114"/>
                  </a:lnTo>
                  <a:lnTo>
                    <a:pt x="1976" y="128"/>
                  </a:lnTo>
                  <a:lnTo>
                    <a:pt x="1974" y="142"/>
                  </a:lnTo>
                  <a:lnTo>
                    <a:pt x="1972" y="157"/>
                  </a:lnTo>
                  <a:lnTo>
                    <a:pt x="1966" y="176"/>
                  </a:lnTo>
                  <a:lnTo>
                    <a:pt x="1960" y="194"/>
                  </a:lnTo>
                  <a:lnTo>
                    <a:pt x="1952" y="208"/>
                  </a:lnTo>
                  <a:lnTo>
                    <a:pt x="1945" y="221"/>
                  </a:lnTo>
                  <a:lnTo>
                    <a:pt x="1938" y="234"/>
                  </a:lnTo>
                  <a:lnTo>
                    <a:pt x="1931" y="249"/>
                  </a:lnTo>
                  <a:lnTo>
                    <a:pt x="1929" y="256"/>
                  </a:lnTo>
                  <a:lnTo>
                    <a:pt x="1927" y="265"/>
                  </a:lnTo>
                  <a:lnTo>
                    <a:pt x="1925" y="275"/>
                  </a:lnTo>
                  <a:lnTo>
                    <a:pt x="1922" y="286"/>
                  </a:lnTo>
                  <a:lnTo>
                    <a:pt x="1922" y="289"/>
                  </a:lnTo>
                  <a:lnTo>
                    <a:pt x="1923" y="293"/>
                  </a:lnTo>
                  <a:lnTo>
                    <a:pt x="1925" y="296"/>
                  </a:lnTo>
                  <a:lnTo>
                    <a:pt x="1927" y="298"/>
                  </a:lnTo>
                  <a:lnTo>
                    <a:pt x="1933" y="302"/>
                  </a:lnTo>
                  <a:lnTo>
                    <a:pt x="1942" y="307"/>
                  </a:lnTo>
                  <a:lnTo>
                    <a:pt x="1953" y="309"/>
                  </a:lnTo>
                  <a:lnTo>
                    <a:pt x="1964" y="311"/>
                  </a:lnTo>
                  <a:lnTo>
                    <a:pt x="1977" y="313"/>
                  </a:lnTo>
                  <a:lnTo>
                    <a:pt x="1991" y="314"/>
                  </a:lnTo>
                  <a:lnTo>
                    <a:pt x="2020" y="316"/>
                  </a:lnTo>
                  <a:lnTo>
                    <a:pt x="2046" y="318"/>
                  </a:lnTo>
                  <a:lnTo>
                    <a:pt x="2057" y="319"/>
                  </a:lnTo>
                  <a:lnTo>
                    <a:pt x="2067" y="321"/>
                  </a:lnTo>
                  <a:lnTo>
                    <a:pt x="2075" y="323"/>
                  </a:lnTo>
                  <a:lnTo>
                    <a:pt x="2080" y="327"/>
                  </a:lnTo>
                  <a:lnTo>
                    <a:pt x="2086" y="347"/>
                  </a:lnTo>
                  <a:lnTo>
                    <a:pt x="2091" y="369"/>
                  </a:lnTo>
                  <a:lnTo>
                    <a:pt x="2094" y="380"/>
                  </a:lnTo>
                  <a:lnTo>
                    <a:pt x="2096" y="391"/>
                  </a:lnTo>
                  <a:lnTo>
                    <a:pt x="2098" y="402"/>
                  </a:lnTo>
                  <a:lnTo>
                    <a:pt x="2098" y="412"/>
                  </a:lnTo>
                  <a:lnTo>
                    <a:pt x="2099" y="422"/>
                  </a:lnTo>
                  <a:lnTo>
                    <a:pt x="2100" y="432"/>
                  </a:lnTo>
                  <a:lnTo>
                    <a:pt x="2103" y="442"/>
                  </a:lnTo>
                  <a:lnTo>
                    <a:pt x="2108" y="450"/>
                  </a:lnTo>
                  <a:lnTo>
                    <a:pt x="2116" y="469"/>
                  </a:lnTo>
                  <a:lnTo>
                    <a:pt x="2127" y="487"/>
                  </a:lnTo>
                  <a:lnTo>
                    <a:pt x="2137" y="504"/>
                  </a:lnTo>
                  <a:lnTo>
                    <a:pt x="2145" y="522"/>
                  </a:lnTo>
                  <a:lnTo>
                    <a:pt x="2147" y="530"/>
                  </a:lnTo>
                  <a:lnTo>
                    <a:pt x="2148" y="540"/>
                  </a:lnTo>
                  <a:lnTo>
                    <a:pt x="2148" y="549"/>
                  </a:lnTo>
                  <a:lnTo>
                    <a:pt x="2147" y="559"/>
                  </a:lnTo>
                  <a:lnTo>
                    <a:pt x="2141" y="579"/>
                  </a:lnTo>
                  <a:lnTo>
                    <a:pt x="2134" y="595"/>
                  </a:lnTo>
                  <a:lnTo>
                    <a:pt x="2127" y="609"/>
                  </a:lnTo>
                  <a:lnTo>
                    <a:pt x="2120" y="620"/>
                  </a:lnTo>
                  <a:lnTo>
                    <a:pt x="2112" y="629"/>
                  </a:lnTo>
                  <a:lnTo>
                    <a:pt x="2103" y="636"/>
                  </a:lnTo>
                  <a:lnTo>
                    <a:pt x="2096" y="641"/>
                  </a:lnTo>
                  <a:lnTo>
                    <a:pt x="2088" y="646"/>
                  </a:lnTo>
                  <a:lnTo>
                    <a:pt x="2073" y="652"/>
                  </a:lnTo>
                  <a:lnTo>
                    <a:pt x="2058" y="659"/>
                  </a:lnTo>
                  <a:lnTo>
                    <a:pt x="2053" y="663"/>
                  </a:lnTo>
                  <a:lnTo>
                    <a:pt x="2047" y="669"/>
                  </a:lnTo>
                  <a:lnTo>
                    <a:pt x="2042" y="676"/>
                  </a:lnTo>
                  <a:lnTo>
                    <a:pt x="2039" y="685"/>
                  </a:lnTo>
                  <a:lnTo>
                    <a:pt x="2040" y="709"/>
                  </a:lnTo>
                  <a:lnTo>
                    <a:pt x="2041" y="737"/>
                  </a:lnTo>
                  <a:lnTo>
                    <a:pt x="2043" y="762"/>
                  </a:lnTo>
                  <a:lnTo>
                    <a:pt x="2044" y="778"/>
                  </a:lnTo>
                  <a:lnTo>
                    <a:pt x="2043" y="794"/>
                  </a:lnTo>
                  <a:lnTo>
                    <a:pt x="2041" y="808"/>
                  </a:lnTo>
                  <a:lnTo>
                    <a:pt x="2037" y="820"/>
                  </a:lnTo>
                  <a:lnTo>
                    <a:pt x="2034" y="830"/>
                  </a:lnTo>
                  <a:lnTo>
                    <a:pt x="2024" y="849"/>
                  </a:lnTo>
                  <a:lnTo>
                    <a:pt x="2013" y="868"/>
                  </a:lnTo>
                  <a:lnTo>
                    <a:pt x="2008" y="878"/>
                  </a:lnTo>
                  <a:lnTo>
                    <a:pt x="2002" y="890"/>
                  </a:lnTo>
                  <a:lnTo>
                    <a:pt x="1997" y="903"/>
                  </a:lnTo>
                  <a:lnTo>
                    <a:pt x="1993" y="919"/>
                  </a:lnTo>
                  <a:lnTo>
                    <a:pt x="1989" y="936"/>
                  </a:lnTo>
                  <a:lnTo>
                    <a:pt x="1986" y="956"/>
                  </a:lnTo>
                  <a:lnTo>
                    <a:pt x="1985" y="980"/>
                  </a:lnTo>
                  <a:lnTo>
                    <a:pt x="1985" y="1007"/>
                  </a:lnTo>
                  <a:lnTo>
                    <a:pt x="1986" y="1044"/>
                  </a:lnTo>
                  <a:lnTo>
                    <a:pt x="1989" y="1074"/>
                  </a:lnTo>
                  <a:lnTo>
                    <a:pt x="1994" y="1099"/>
                  </a:lnTo>
                  <a:lnTo>
                    <a:pt x="2000" y="1120"/>
                  </a:lnTo>
                  <a:lnTo>
                    <a:pt x="2007" y="1137"/>
                  </a:lnTo>
                  <a:lnTo>
                    <a:pt x="2014" y="1151"/>
                  </a:lnTo>
                  <a:lnTo>
                    <a:pt x="2022" y="1161"/>
                  </a:lnTo>
                  <a:lnTo>
                    <a:pt x="2031" y="1170"/>
                  </a:lnTo>
                  <a:lnTo>
                    <a:pt x="2048" y="1182"/>
                  </a:lnTo>
                  <a:lnTo>
                    <a:pt x="2066" y="1193"/>
                  </a:lnTo>
                  <a:lnTo>
                    <a:pt x="2074" y="1199"/>
                  </a:lnTo>
                  <a:lnTo>
                    <a:pt x="2081" y="1206"/>
                  </a:lnTo>
                  <a:lnTo>
                    <a:pt x="2087" y="1216"/>
                  </a:lnTo>
                  <a:lnTo>
                    <a:pt x="2092" y="1227"/>
                  </a:lnTo>
                  <a:lnTo>
                    <a:pt x="2096" y="1235"/>
                  </a:lnTo>
                  <a:lnTo>
                    <a:pt x="2097" y="1244"/>
                  </a:lnTo>
                  <a:lnTo>
                    <a:pt x="2097" y="1253"/>
                  </a:lnTo>
                  <a:lnTo>
                    <a:pt x="2096" y="1261"/>
                  </a:lnTo>
                  <a:lnTo>
                    <a:pt x="2092" y="1275"/>
                  </a:lnTo>
                  <a:lnTo>
                    <a:pt x="2089" y="1290"/>
                  </a:lnTo>
                  <a:lnTo>
                    <a:pt x="2087" y="1297"/>
                  </a:lnTo>
                  <a:lnTo>
                    <a:pt x="2085" y="1304"/>
                  </a:lnTo>
                  <a:lnTo>
                    <a:pt x="2085" y="1311"/>
                  </a:lnTo>
                  <a:lnTo>
                    <a:pt x="2085" y="1319"/>
                  </a:lnTo>
                  <a:lnTo>
                    <a:pt x="2086" y="1326"/>
                  </a:lnTo>
                  <a:lnTo>
                    <a:pt x="2088" y="1334"/>
                  </a:lnTo>
                  <a:lnTo>
                    <a:pt x="2092" y="1342"/>
                  </a:lnTo>
                  <a:lnTo>
                    <a:pt x="2098" y="1351"/>
                  </a:lnTo>
                  <a:lnTo>
                    <a:pt x="2115" y="1374"/>
                  </a:lnTo>
                  <a:lnTo>
                    <a:pt x="2141" y="1404"/>
                  </a:lnTo>
                  <a:lnTo>
                    <a:pt x="2171" y="1437"/>
                  </a:lnTo>
                  <a:lnTo>
                    <a:pt x="2204" y="1471"/>
                  </a:lnTo>
                  <a:lnTo>
                    <a:pt x="2222" y="1489"/>
                  </a:lnTo>
                  <a:lnTo>
                    <a:pt x="2239" y="1504"/>
                  </a:lnTo>
                  <a:lnTo>
                    <a:pt x="2256" y="1519"/>
                  </a:lnTo>
                  <a:lnTo>
                    <a:pt x="2273" y="1533"/>
                  </a:lnTo>
                  <a:lnTo>
                    <a:pt x="2289" y="1545"/>
                  </a:lnTo>
                  <a:lnTo>
                    <a:pt x="2304" y="1554"/>
                  </a:lnTo>
                  <a:lnTo>
                    <a:pt x="2317" y="1562"/>
                  </a:lnTo>
                  <a:lnTo>
                    <a:pt x="2330" y="1568"/>
                  </a:lnTo>
                  <a:lnTo>
                    <a:pt x="2353" y="1569"/>
                  </a:lnTo>
                  <a:lnTo>
                    <a:pt x="2377" y="1570"/>
                  </a:lnTo>
                  <a:lnTo>
                    <a:pt x="2383" y="1571"/>
                  </a:lnTo>
                  <a:lnTo>
                    <a:pt x="2389" y="1573"/>
                  </a:lnTo>
                  <a:lnTo>
                    <a:pt x="2395" y="1576"/>
                  </a:lnTo>
                  <a:lnTo>
                    <a:pt x="2400" y="1581"/>
                  </a:lnTo>
                  <a:lnTo>
                    <a:pt x="2406" y="1586"/>
                  </a:lnTo>
                  <a:lnTo>
                    <a:pt x="2412" y="1593"/>
                  </a:lnTo>
                  <a:lnTo>
                    <a:pt x="2418" y="1601"/>
                  </a:lnTo>
                  <a:lnTo>
                    <a:pt x="2422" y="1611"/>
                  </a:lnTo>
                  <a:lnTo>
                    <a:pt x="2423" y="1622"/>
                  </a:lnTo>
                  <a:lnTo>
                    <a:pt x="2425" y="1653"/>
                  </a:lnTo>
                  <a:lnTo>
                    <a:pt x="2427" y="1697"/>
                  </a:lnTo>
                  <a:lnTo>
                    <a:pt x="2430" y="1752"/>
                  </a:lnTo>
                  <a:lnTo>
                    <a:pt x="2434" y="1811"/>
                  </a:lnTo>
                  <a:lnTo>
                    <a:pt x="2439" y="1870"/>
                  </a:lnTo>
                  <a:lnTo>
                    <a:pt x="2444" y="1925"/>
                  </a:lnTo>
                  <a:lnTo>
                    <a:pt x="2451" y="1970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35" name="Freeform 111"/>
            <p:cNvSpPr>
              <a:spLocks/>
            </p:cNvSpPr>
            <p:nvPr/>
          </p:nvSpPr>
          <p:spPr bwMode="auto">
            <a:xfrm>
              <a:off x="2215985" y="1490932"/>
              <a:ext cx="703484" cy="758390"/>
            </a:xfrm>
            <a:custGeom>
              <a:avLst/>
              <a:gdLst/>
              <a:ahLst/>
              <a:cxnLst>
                <a:cxn ang="0">
                  <a:pos x="2446" y="1974"/>
                </a:cxn>
                <a:cxn ang="0">
                  <a:pos x="2086" y="1981"/>
                </a:cxn>
                <a:cxn ang="0">
                  <a:pos x="1968" y="2070"/>
                </a:cxn>
                <a:cxn ang="0">
                  <a:pos x="1910" y="2198"/>
                </a:cxn>
                <a:cxn ang="0">
                  <a:pos x="1830" y="2307"/>
                </a:cxn>
                <a:cxn ang="0">
                  <a:pos x="1761" y="2421"/>
                </a:cxn>
                <a:cxn ang="0">
                  <a:pos x="1658" y="2415"/>
                </a:cxn>
                <a:cxn ang="0">
                  <a:pos x="1565" y="2297"/>
                </a:cxn>
                <a:cxn ang="0">
                  <a:pos x="1408" y="2323"/>
                </a:cxn>
                <a:cxn ang="0">
                  <a:pos x="1329" y="2430"/>
                </a:cxn>
                <a:cxn ang="0">
                  <a:pos x="1315" y="2618"/>
                </a:cxn>
                <a:cxn ang="0">
                  <a:pos x="1248" y="2649"/>
                </a:cxn>
                <a:cxn ang="0">
                  <a:pos x="1076" y="2506"/>
                </a:cxn>
                <a:cxn ang="0">
                  <a:pos x="940" y="2413"/>
                </a:cxn>
                <a:cxn ang="0">
                  <a:pos x="1000" y="2375"/>
                </a:cxn>
                <a:cxn ang="0">
                  <a:pos x="983" y="2234"/>
                </a:cxn>
                <a:cxn ang="0">
                  <a:pos x="948" y="1997"/>
                </a:cxn>
                <a:cxn ang="0">
                  <a:pos x="923" y="1692"/>
                </a:cxn>
                <a:cxn ang="0">
                  <a:pos x="835" y="1528"/>
                </a:cxn>
                <a:cxn ang="0">
                  <a:pos x="736" y="1366"/>
                </a:cxn>
                <a:cxn ang="0">
                  <a:pos x="582" y="1196"/>
                </a:cxn>
                <a:cxn ang="0">
                  <a:pos x="529" y="1176"/>
                </a:cxn>
                <a:cxn ang="0">
                  <a:pos x="332" y="1164"/>
                </a:cxn>
                <a:cxn ang="0">
                  <a:pos x="305" y="1036"/>
                </a:cxn>
                <a:cxn ang="0">
                  <a:pos x="225" y="875"/>
                </a:cxn>
                <a:cxn ang="0">
                  <a:pos x="168" y="632"/>
                </a:cxn>
                <a:cxn ang="0">
                  <a:pos x="7" y="489"/>
                </a:cxn>
                <a:cxn ang="0">
                  <a:pos x="29" y="447"/>
                </a:cxn>
                <a:cxn ang="0">
                  <a:pos x="191" y="488"/>
                </a:cxn>
                <a:cxn ang="0">
                  <a:pos x="272" y="548"/>
                </a:cxn>
                <a:cxn ang="0">
                  <a:pos x="338" y="580"/>
                </a:cxn>
                <a:cxn ang="0">
                  <a:pos x="471" y="571"/>
                </a:cxn>
                <a:cxn ang="0">
                  <a:pos x="591" y="555"/>
                </a:cxn>
                <a:cxn ang="0">
                  <a:pos x="681" y="642"/>
                </a:cxn>
                <a:cxn ang="0">
                  <a:pos x="779" y="703"/>
                </a:cxn>
                <a:cxn ang="0">
                  <a:pos x="823" y="619"/>
                </a:cxn>
                <a:cxn ang="0">
                  <a:pos x="835" y="518"/>
                </a:cxn>
                <a:cxn ang="0">
                  <a:pos x="921" y="483"/>
                </a:cxn>
                <a:cxn ang="0">
                  <a:pos x="999" y="459"/>
                </a:cxn>
                <a:cxn ang="0">
                  <a:pos x="1088" y="479"/>
                </a:cxn>
                <a:cxn ang="0">
                  <a:pos x="1200" y="453"/>
                </a:cxn>
                <a:cxn ang="0">
                  <a:pos x="1312" y="415"/>
                </a:cxn>
                <a:cxn ang="0">
                  <a:pos x="1389" y="346"/>
                </a:cxn>
                <a:cxn ang="0">
                  <a:pos x="1524" y="311"/>
                </a:cxn>
                <a:cxn ang="0">
                  <a:pos x="1600" y="253"/>
                </a:cxn>
                <a:cxn ang="0">
                  <a:pos x="1700" y="197"/>
                </a:cxn>
                <a:cxn ang="0">
                  <a:pos x="1703" y="54"/>
                </a:cxn>
                <a:cxn ang="0">
                  <a:pos x="1848" y="21"/>
                </a:cxn>
                <a:cxn ang="0">
                  <a:pos x="1946" y="21"/>
                </a:cxn>
                <a:cxn ang="0">
                  <a:pos x="1966" y="176"/>
                </a:cxn>
                <a:cxn ang="0">
                  <a:pos x="1925" y="296"/>
                </a:cxn>
                <a:cxn ang="0">
                  <a:pos x="2075" y="323"/>
                </a:cxn>
                <a:cxn ang="0">
                  <a:pos x="2116" y="469"/>
                </a:cxn>
                <a:cxn ang="0">
                  <a:pos x="2112" y="629"/>
                </a:cxn>
                <a:cxn ang="0">
                  <a:pos x="2043" y="762"/>
                </a:cxn>
                <a:cxn ang="0">
                  <a:pos x="1989" y="936"/>
                </a:cxn>
                <a:cxn ang="0">
                  <a:pos x="2048" y="1182"/>
                </a:cxn>
                <a:cxn ang="0">
                  <a:pos x="2087" y="1297"/>
                </a:cxn>
                <a:cxn ang="0">
                  <a:pos x="2222" y="1489"/>
                </a:cxn>
                <a:cxn ang="0">
                  <a:pos x="2395" y="1576"/>
                </a:cxn>
                <a:cxn ang="0">
                  <a:pos x="2444" y="1925"/>
                </a:cxn>
              </a:cxnLst>
              <a:rect l="0" t="0" r="r" b="b"/>
              <a:pathLst>
                <a:path w="2461" h="2651">
                  <a:moveTo>
                    <a:pt x="2451" y="1970"/>
                  </a:moveTo>
                  <a:lnTo>
                    <a:pt x="2456" y="2000"/>
                  </a:lnTo>
                  <a:lnTo>
                    <a:pt x="2460" y="2014"/>
                  </a:lnTo>
                  <a:lnTo>
                    <a:pt x="2461" y="2016"/>
                  </a:lnTo>
                  <a:lnTo>
                    <a:pt x="2461" y="2016"/>
                  </a:lnTo>
                  <a:lnTo>
                    <a:pt x="2461" y="2015"/>
                  </a:lnTo>
                  <a:lnTo>
                    <a:pt x="2461" y="2011"/>
                  </a:lnTo>
                  <a:lnTo>
                    <a:pt x="2460" y="2001"/>
                  </a:lnTo>
                  <a:lnTo>
                    <a:pt x="2459" y="1989"/>
                  </a:lnTo>
                  <a:lnTo>
                    <a:pt x="2457" y="1979"/>
                  </a:lnTo>
                  <a:lnTo>
                    <a:pt x="2456" y="1974"/>
                  </a:lnTo>
                  <a:lnTo>
                    <a:pt x="2446" y="1974"/>
                  </a:lnTo>
                  <a:lnTo>
                    <a:pt x="2418" y="1973"/>
                  </a:lnTo>
                  <a:lnTo>
                    <a:pt x="2377" y="1972"/>
                  </a:lnTo>
                  <a:lnTo>
                    <a:pt x="2328" y="1971"/>
                  </a:lnTo>
                  <a:lnTo>
                    <a:pt x="2274" y="1971"/>
                  </a:lnTo>
                  <a:lnTo>
                    <a:pt x="2222" y="1972"/>
                  </a:lnTo>
                  <a:lnTo>
                    <a:pt x="2196" y="1973"/>
                  </a:lnTo>
                  <a:lnTo>
                    <a:pt x="2173" y="1975"/>
                  </a:lnTo>
                  <a:lnTo>
                    <a:pt x="2152" y="1978"/>
                  </a:lnTo>
                  <a:lnTo>
                    <a:pt x="2134" y="1980"/>
                  </a:lnTo>
                  <a:lnTo>
                    <a:pt x="2118" y="1979"/>
                  </a:lnTo>
                  <a:lnTo>
                    <a:pt x="2101" y="1979"/>
                  </a:lnTo>
                  <a:lnTo>
                    <a:pt x="2086" y="1981"/>
                  </a:lnTo>
                  <a:lnTo>
                    <a:pt x="2071" y="1983"/>
                  </a:lnTo>
                  <a:lnTo>
                    <a:pt x="2057" y="1988"/>
                  </a:lnTo>
                  <a:lnTo>
                    <a:pt x="2044" y="1992"/>
                  </a:lnTo>
                  <a:lnTo>
                    <a:pt x="2032" y="1998"/>
                  </a:lnTo>
                  <a:lnTo>
                    <a:pt x="2020" y="2005"/>
                  </a:lnTo>
                  <a:lnTo>
                    <a:pt x="2010" y="2013"/>
                  </a:lnTo>
                  <a:lnTo>
                    <a:pt x="2000" y="2022"/>
                  </a:lnTo>
                  <a:lnTo>
                    <a:pt x="1991" y="2030"/>
                  </a:lnTo>
                  <a:lnTo>
                    <a:pt x="1984" y="2039"/>
                  </a:lnTo>
                  <a:lnTo>
                    <a:pt x="1978" y="2049"/>
                  </a:lnTo>
                  <a:lnTo>
                    <a:pt x="1973" y="2060"/>
                  </a:lnTo>
                  <a:lnTo>
                    <a:pt x="1968" y="2070"/>
                  </a:lnTo>
                  <a:lnTo>
                    <a:pt x="1966" y="2081"/>
                  </a:lnTo>
                  <a:lnTo>
                    <a:pt x="1962" y="2107"/>
                  </a:lnTo>
                  <a:lnTo>
                    <a:pt x="1956" y="2130"/>
                  </a:lnTo>
                  <a:lnTo>
                    <a:pt x="1953" y="2141"/>
                  </a:lnTo>
                  <a:lnTo>
                    <a:pt x="1950" y="2150"/>
                  </a:lnTo>
                  <a:lnTo>
                    <a:pt x="1945" y="2159"/>
                  </a:lnTo>
                  <a:lnTo>
                    <a:pt x="1941" y="2166"/>
                  </a:lnTo>
                  <a:lnTo>
                    <a:pt x="1937" y="2174"/>
                  </a:lnTo>
                  <a:lnTo>
                    <a:pt x="1931" y="2180"/>
                  </a:lnTo>
                  <a:lnTo>
                    <a:pt x="1925" y="2187"/>
                  </a:lnTo>
                  <a:lnTo>
                    <a:pt x="1918" y="2193"/>
                  </a:lnTo>
                  <a:lnTo>
                    <a:pt x="1910" y="2198"/>
                  </a:lnTo>
                  <a:lnTo>
                    <a:pt x="1902" y="2202"/>
                  </a:lnTo>
                  <a:lnTo>
                    <a:pt x="1892" y="2208"/>
                  </a:lnTo>
                  <a:lnTo>
                    <a:pt x="1881" y="2212"/>
                  </a:lnTo>
                  <a:lnTo>
                    <a:pt x="1875" y="2216"/>
                  </a:lnTo>
                  <a:lnTo>
                    <a:pt x="1871" y="2221"/>
                  </a:lnTo>
                  <a:lnTo>
                    <a:pt x="1865" y="2227"/>
                  </a:lnTo>
                  <a:lnTo>
                    <a:pt x="1861" y="2232"/>
                  </a:lnTo>
                  <a:lnTo>
                    <a:pt x="1852" y="2245"/>
                  </a:lnTo>
                  <a:lnTo>
                    <a:pt x="1846" y="2259"/>
                  </a:lnTo>
                  <a:lnTo>
                    <a:pt x="1840" y="2275"/>
                  </a:lnTo>
                  <a:lnTo>
                    <a:pt x="1835" y="2291"/>
                  </a:lnTo>
                  <a:lnTo>
                    <a:pt x="1830" y="2307"/>
                  </a:lnTo>
                  <a:lnTo>
                    <a:pt x="1828" y="2322"/>
                  </a:lnTo>
                  <a:lnTo>
                    <a:pt x="1824" y="2347"/>
                  </a:lnTo>
                  <a:lnTo>
                    <a:pt x="1823" y="2365"/>
                  </a:lnTo>
                  <a:lnTo>
                    <a:pt x="1823" y="2368"/>
                  </a:lnTo>
                  <a:lnTo>
                    <a:pt x="1825" y="2354"/>
                  </a:lnTo>
                  <a:lnTo>
                    <a:pt x="1821" y="2358"/>
                  </a:lnTo>
                  <a:lnTo>
                    <a:pt x="1815" y="2368"/>
                  </a:lnTo>
                  <a:lnTo>
                    <a:pt x="1804" y="2382"/>
                  </a:lnTo>
                  <a:lnTo>
                    <a:pt x="1789" y="2398"/>
                  </a:lnTo>
                  <a:lnTo>
                    <a:pt x="1781" y="2406"/>
                  </a:lnTo>
                  <a:lnTo>
                    <a:pt x="1771" y="2414"/>
                  </a:lnTo>
                  <a:lnTo>
                    <a:pt x="1761" y="2421"/>
                  </a:lnTo>
                  <a:lnTo>
                    <a:pt x="1750" y="2427"/>
                  </a:lnTo>
                  <a:lnTo>
                    <a:pt x="1739" y="2432"/>
                  </a:lnTo>
                  <a:lnTo>
                    <a:pt x="1727" y="2435"/>
                  </a:lnTo>
                  <a:lnTo>
                    <a:pt x="1715" y="2437"/>
                  </a:lnTo>
                  <a:lnTo>
                    <a:pt x="1703" y="2436"/>
                  </a:lnTo>
                  <a:lnTo>
                    <a:pt x="1695" y="2436"/>
                  </a:lnTo>
                  <a:lnTo>
                    <a:pt x="1689" y="2434"/>
                  </a:lnTo>
                  <a:lnTo>
                    <a:pt x="1682" y="2432"/>
                  </a:lnTo>
                  <a:lnTo>
                    <a:pt x="1676" y="2428"/>
                  </a:lnTo>
                  <a:lnTo>
                    <a:pt x="1669" y="2424"/>
                  </a:lnTo>
                  <a:lnTo>
                    <a:pt x="1664" y="2420"/>
                  </a:lnTo>
                  <a:lnTo>
                    <a:pt x="1658" y="2415"/>
                  </a:lnTo>
                  <a:lnTo>
                    <a:pt x="1653" y="2410"/>
                  </a:lnTo>
                  <a:lnTo>
                    <a:pt x="1642" y="2398"/>
                  </a:lnTo>
                  <a:lnTo>
                    <a:pt x="1632" y="2386"/>
                  </a:lnTo>
                  <a:lnTo>
                    <a:pt x="1623" y="2371"/>
                  </a:lnTo>
                  <a:lnTo>
                    <a:pt x="1614" y="2357"/>
                  </a:lnTo>
                  <a:lnTo>
                    <a:pt x="1605" y="2344"/>
                  </a:lnTo>
                  <a:lnTo>
                    <a:pt x="1597" y="2331"/>
                  </a:lnTo>
                  <a:lnTo>
                    <a:pt x="1588" y="2319"/>
                  </a:lnTo>
                  <a:lnTo>
                    <a:pt x="1579" y="2309"/>
                  </a:lnTo>
                  <a:lnTo>
                    <a:pt x="1575" y="2304"/>
                  </a:lnTo>
                  <a:lnTo>
                    <a:pt x="1569" y="2300"/>
                  </a:lnTo>
                  <a:lnTo>
                    <a:pt x="1565" y="2297"/>
                  </a:lnTo>
                  <a:lnTo>
                    <a:pt x="1559" y="2295"/>
                  </a:lnTo>
                  <a:lnTo>
                    <a:pt x="1555" y="2292"/>
                  </a:lnTo>
                  <a:lnTo>
                    <a:pt x="1550" y="2291"/>
                  </a:lnTo>
                  <a:lnTo>
                    <a:pt x="1544" y="2291"/>
                  </a:lnTo>
                  <a:lnTo>
                    <a:pt x="1539" y="2292"/>
                  </a:lnTo>
                  <a:lnTo>
                    <a:pt x="1519" y="2292"/>
                  </a:lnTo>
                  <a:lnTo>
                    <a:pt x="1499" y="2295"/>
                  </a:lnTo>
                  <a:lnTo>
                    <a:pt x="1478" y="2298"/>
                  </a:lnTo>
                  <a:lnTo>
                    <a:pt x="1457" y="2303"/>
                  </a:lnTo>
                  <a:lnTo>
                    <a:pt x="1438" y="2310"/>
                  </a:lnTo>
                  <a:lnTo>
                    <a:pt x="1418" y="2318"/>
                  </a:lnTo>
                  <a:lnTo>
                    <a:pt x="1408" y="2323"/>
                  </a:lnTo>
                  <a:lnTo>
                    <a:pt x="1399" y="2329"/>
                  </a:lnTo>
                  <a:lnTo>
                    <a:pt x="1391" y="2335"/>
                  </a:lnTo>
                  <a:lnTo>
                    <a:pt x="1382" y="2342"/>
                  </a:lnTo>
                  <a:lnTo>
                    <a:pt x="1374" y="2349"/>
                  </a:lnTo>
                  <a:lnTo>
                    <a:pt x="1366" y="2357"/>
                  </a:lnTo>
                  <a:lnTo>
                    <a:pt x="1359" y="2366"/>
                  </a:lnTo>
                  <a:lnTo>
                    <a:pt x="1352" y="2375"/>
                  </a:lnTo>
                  <a:lnTo>
                    <a:pt x="1347" y="2384"/>
                  </a:lnTo>
                  <a:lnTo>
                    <a:pt x="1341" y="2395"/>
                  </a:lnTo>
                  <a:lnTo>
                    <a:pt x="1337" y="2406"/>
                  </a:lnTo>
                  <a:lnTo>
                    <a:pt x="1332" y="2418"/>
                  </a:lnTo>
                  <a:lnTo>
                    <a:pt x="1329" y="2430"/>
                  </a:lnTo>
                  <a:lnTo>
                    <a:pt x="1327" y="2445"/>
                  </a:lnTo>
                  <a:lnTo>
                    <a:pt x="1326" y="2459"/>
                  </a:lnTo>
                  <a:lnTo>
                    <a:pt x="1325" y="2473"/>
                  </a:lnTo>
                  <a:lnTo>
                    <a:pt x="1325" y="2490"/>
                  </a:lnTo>
                  <a:lnTo>
                    <a:pt x="1326" y="2506"/>
                  </a:lnTo>
                  <a:lnTo>
                    <a:pt x="1328" y="2524"/>
                  </a:lnTo>
                  <a:lnTo>
                    <a:pt x="1331" y="2542"/>
                  </a:lnTo>
                  <a:lnTo>
                    <a:pt x="1331" y="2560"/>
                  </a:lnTo>
                  <a:lnTo>
                    <a:pt x="1329" y="2576"/>
                  </a:lnTo>
                  <a:lnTo>
                    <a:pt x="1326" y="2592"/>
                  </a:lnTo>
                  <a:lnTo>
                    <a:pt x="1321" y="2606"/>
                  </a:lnTo>
                  <a:lnTo>
                    <a:pt x="1315" y="2618"/>
                  </a:lnTo>
                  <a:lnTo>
                    <a:pt x="1308" y="2628"/>
                  </a:lnTo>
                  <a:lnTo>
                    <a:pt x="1304" y="2632"/>
                  </a:lnTo>
                  <a:lnTo>
                    <a:pt x="1300" y="2637"/>
                  </a:lnTo>
                  <a:lnTo>
                    <a:pt x="1295" y="2640"/>
                  </a:lnTo>
                  <a:lnTo>
                    <a:pt x="1290" y="2643"/>
                  </a:lnTo>
                  <a:lnTo>
                    <a:pt x="1284" y="2645"/>
                  </a:lnTo>
                  <a:lnTo>
                    <a:pt x="1279" y="2648"/>
                  </a:lnTo>
                  <a:lnTo>
                    <a:pt x="1273" y="2650"/>
                  </a:lnTo>
                  <a:lnTo>
                    <a:pt x="1268" y="2650"/>
                  </a:lnTo>
                  <a:lnTo>
                    <a:pt x="1261" y="2651"/>
                  </a:lnTo>
                  <a:lnTo>
                    <a:pt x="1255" y="2650"/>
                  </a:lnTo>
                  <a:lnTo>
                    <a:pt x="1248" y="2649"/>
                  </a:lnTo>
                  <a:lnTo>
                    <a:pt x="1240" y="2648"/>
                  </a:lnTo>
                  <a:lnTo>
                    <a:pt x="1225" y="2642"/>
                  </a:lnTo>
                  <a:lnTo>
                    <a:pt x="1210" y="2634"/>
                  </a:lnTo>
                  <a:lnTo>
                    <a:pt x="1192" y="2623"/>
                  </a:lnTo>
                  <a:lnTo>
                    <a:pt x="1175" y="2609"/>
                  </a:lnTo>
                  <a:lnTo>
                    <a:pt x="1170" y="2604"/>
                  </a:lnTo>
                  <a:lnTo>
                    <a:pt x="1159" y="2591"/>
                  </a:lnTo>
                  <a:lnTo>
                    <a:pt x="1142" y="2570"/>
                  </a:lnTo>
                  <a:lnTo>
                    <a:pt x="1119" y="2546"/>
                  </a:lnTo>
                  <a:lnTo>
                    <a:pt x="1105" y="2532"/>
                  </a:lnTo>
                  <a:lnTo>
                    <a:pt x="1091" y="2519"/>
                  </a:lnTo>
                  <a:lnTo>
                    <a:pt x="1076" y="2506"/>
                  </a:lnTo>
                  <a:lnTo>
                    <a:pt x="1059" y="2493"/>
                  </a:lnTo>
                  <a:lnTo>
                    <a:pt x="1042" y="2480"/>
                  </a:lnTo>
                  <a:lnTo>
                    <a:pt x="1024" y="2469"/>
                  </a:lnTo>
                  <a:lnTo>
                    <a:pt x="1006" y="2458"/>
                  </a:lnTo>
                  <a:lnTo>
                    <a:pt x="986" y="2449"/>
                  </a:lnTo>
                  <a:lnTo>
                    <a:pt x="976" y="2446"/>
                  </a:lnTo>
                  <a:lnTo>
                    <a:pt x="967" y="2441"/>
                  </a:lnTo>
                  <a:lnTo>
                    <a:pt x="960" y="2436"/>
                  </a:lnTo>
                  <a:lnTo>
                    <a:pt x="953" y="2430"/>
                  </a:lnTo>
                  <a:lnTo>
                    <a:pt x="948" y="2425"/>
                  </a:lnTo>
                  <a:lnTo>
                    <a:pt x="943" y="2418"/>
                  </a:lnTo>
                  <a:lnTo>
                    <a:pt x="940" y="2413"/>
                  </a:lnTo>
                  <a:lnTo>
                    <a:pt x="938" y="2407"/>
                  </a:lnTo>
                  <a:lnTo>
                    <a:pt x="938" y="2402"/>
                  </a:lnTo>
                  <a:lnTo>
                    <a:pt x="939" y="2396"/>
                  </a:lnTo>
                  <a:lnTo>
                    <a:pt x="942" y="2392"/>
                  </a:lnTo>
                  <a:lnTo>
                    <a:pt x="946" y="2388"/>
                  </a:lnTo>
                  <a:lnTo>
                    <a:pt x="952" y="2384"/>
                  </a:lnTo>
                  <a:lnTo>
                    <a:pt x="960" y="2383"/>
                  </a:lnTo>
                  <a:lnTo>
                    <a:pt x="969" y="2382"/>
                  </a:lnTo>
                  <a:lnTo>
                    <a:pt x="982" y="2382"/>
                  </a:lnTo>
                  <a:lnTo>
                    <a:pt x="988" y="2380"/>
                  </a:lnTo>
                  <a:lnTo>
                    <a:pt x="995" y="2378"/>
                  </a:lnTo>
                  <a:lnTo>
                    <a:pt x="1000" y="2375"/>
                  </a:lnTo>
                  <a:lnTo>
                    <a:pt x="1005" y="2371"/>
                  </a:lnTo>
                  <a:lnTo>
                    <a:pt x="1008" y="2368"/>
                  </a:lnTo>
                  <a:lnTo>
                    <a:pt x="1011" y="2364"/>
                  </a:lnTo>
                  <a:lnTo>
                    <a:pt x="1013" y="2359"/>
                  </a:lnTo>
                  <a:lnTo>
                    <a:pt x="1014" y="2354"/>
                  </a:lnTo>
                  <a:lnTo>
                    <a:pt x="1016" y="2344"/>
                  </a:lnTo>
                  <a:lnTo>
                    <a:pt x="1014" y="2332"/>
                  </a:lnTo>
                  <a:lnTo>
                    <a:pt x="1012" y="2319"/>
                  </a:lnTo>
                  <a:lnTo>
                    <a:pt x="1008" y="2305"/>
                  </a:lnTo>
                  <a:lnTo>
                    <a:pt x="998" y="2277"/>
                  </a:lnTo>
                  <a:lnTo>
                    <a:pt x="987" y="2248"/>
                  </a:lnTo>
                  <a:lnTo>
                    <a:pt x="983" y="2234"/>
                  </a:lnTo>
                  <a:lnTo>
                    <a:pt x="979" y="2220"/>
                  </a:lnTo>
                  <a:lnTo>
                    <a:pt x="978" y="2207"/>
                  </a:lnTo>
                  <a:lnTo>
                    <a:pt x="978" y="2194"/>
                  </a:lnTo>
                  <a:lnTo>
                    <a:pt x="979" y="2179"/>
                  </a:lnTo>
                  <a:lnTo>
                    <a:pt x="979" y="2164"/>
                  </a:lnTo>
                  <a:lnTo>
                    <a:pt x="978" y="2149"/>
                  </a:lnTo>
                  <a:lnTo>
                    <a:pt x="976" y="2133"/>
                  </a:lnTo>
                  <a:lnTo>
                    <a:pt x="971" y="2103"/>
                  </a:lnTo>
                  <a:lnTo>
                    <a:pt x="964" y="2072"/>
                  </a:lnTo>
                  <a:lnTo>
                    <a:pt x="957" y="2041"/>
                  </a:lnTo>
                  <a:lnTo>
                    <a:pt x="950" y="2012"/>
                  </a:lnTo>
                  <a:lnTo>
                    <a:pt x="948" y="1997"/>
                  </a:lnTo>
                  <a:lnTo>
                    <a:pt x="945" y="1983"/>
                  </a:lnTo>
                  <a:lnTo>
                    <a:pt x="943" y="1970"/>
                  </a:lnTo>
                  <a:lnTo>
                    <a:pt x="942" y="1957"/>
                  </a:lnTo>
                  <a:lnTo>
                    <a:pt x="948" y="1907"/>
                  </a:lnTo>
                  <a:lnTo>
                    <a:pt x="950" y="1865"/>
                  </a:lnTo>
                  <a:lnTo>
                    <a:pt x="951" y="1829"/>
                  </a:lnTo>
                  <a:lnTo>
                    <a:pt x="950" y="1799"/>
                  </a:lnTo>
                  <a:lnTo>
                    <a:pt x="949" y="1773"/>
                  </a:lnTo>
                  <a:lnTo>
                    <a:pt x="945" y="1752"/>
                  </a:lnTo>
                  <a:lnTo>
                    <a:pt x="941" y="1733"/>
                  </a:lnTo>
                  <a:lnTo>
                    <a:pt x="935" y="1718"/>
                  </a:lnTo>
                  <a:lnTo>
                    <a:pt x="923" y="1692"/>
                  </a:lnTo>
                  <a:lnTo>
                    <a:pt x="910" y="1665"/>
                  </a:lnTo>
                  <a:lnTo>
                    <a:pt x="905" y="1651"/>
                  </a:lnTo>
                  <a:lnTo>
                    <a:pt x="898" y="1634"/>
                  </a:lnTo>
                  <a:lnTo>
                    <a:pt x="893" y="1616"/>
                  </a:lnTo>
                  <a:lnTo>
                    <a:pt x="888" y="1593"/>
                  </a:lnTo>
                  <a:lnTo>
                    <a:pt x="885" y="1583"/>
                  </a:lnTo>
                  <a:lnTo>
                    <a:pt x="882" y="1575"/>
                  </a:lnTo>
                  <a:lnTo>
                    <a:pt x="877" y="1568"/>
                  </a:lnTo>
                  <a:lnTo>
                    <a:pt x="871" y="1560"/>
                  </a:lnTo>
                  <a:lnTo>
                    <a:pt x="858" y="1547"/>
                  </a:lnTo>
                  <a:lnTo>
                    <a:pt x="842" y="1535"/>
                  </a:lnTo>
                  <a:lnTo>
                    <a:pt x="835" y="1528"/>
                  </a:lnTo>
                  <a:lnTo>
                    <a:pt x="827" y="1522"/>
                  </a:lnTo>
                  <a:lnTo>
                    <a:pt x="819" y="1514"/>
                  </a:lnTo>
                  <a:lnTo>
                    <a:pt x="813" y="1505"/>
                  </a:lnTo>
                  <a:lnTo>
                    <a:pt x="806" y="1495"/>
                  </a:lnTo>
                  <a:lnTo>
                    <a:pt x="801" y="1484"/>
                  </a:lnTo>
                  <a:lnTo>
                    <a:pt x="796" y="1472"/>
                  </a:lnTo>
                  <a:lnTo>
                    <a:pt x="793" y="1459"/>
                  </a:lnTo>
                  <a:lnTo>
                    <a:pt x="789" y="1448"/>
                  </a:lnTo>
                  <a:lnTo>
                    <a:pt x="781" y="1433"/>
                  </a:lnTo>
                  <a:lnTo>
                    <a:pt x="769" y="1413"/>
                  </a:lnTo>
                  <a:lnTo>
                    <a:pt x="753" y="1390"/>
                  </a:lnTo>
                  <a:lnTo>
                    <a:pt x="736" y="1366"/>
                  </a:lnTo>
                  <a:lnTo>
                    <a:pt x="716" y="1340"/>
                  </a:lnTo>
                  <a:lnTo>
                    <a:pt x="696" y="1313"/>
                  </a:lnTo>
                  <a:lnTo>
                    <a:pt x="676" y="1287"/>
                  </a:lnTo>
                  <a:lnTo>
                    <a:pt x="656" y="1263"/>
                  </a:lnTo>
                  <a:lnTo>
                    <a:pt x="636" y="1241"/>
                  </a:lnTo>
                  <a:lnTo>
                    <a:pt x="620" y="1222"/>
                  </a:lnTo>
                  <a:lnTo>
                    <a:pt x="604" y="1208"/>
                  </a:lnTo>
                  <a:lnTo>
                    <a:pt x="598" y="1203"/>
                  </a:lnTo>
                  <a:lnTo>
                    <a:pt x="593" y="1198"/>
                  </a:lnTo>
                  <a:lnTo>
                    <a:pt x="589" y="1196"/>
                  </a:lnTo>
                  <a:lnTo>
                    <a:pt x="585" y="1195"/>
                  </a:lnTo>
                  <a:lnTo>
                    <a:pt x="582" y="1196"/>
                  </a:lnTo>
                  <a:lnTo>
                    <a:pt x="581" y="1198"/>
                  </a:lnTo>
                  <a:lnTo>
                    <a:pt x="582" y="1203"/>
                  </a:lnTo>
                  <a:lnTo>
                    <a:pt x="584" y="1209"/>
                  </a:lnTo>
                  <a:lnTo>
                    <a:pt x="584" y="1201"/>
                  </a:lnTo>
                  <a:lnTo>
                    <a:pt x="581" y="1195"/>
                  </a:lnTo>
                  <a:lnTo>
                    <a:pt x="578" y="1189"/>
                  </a:lnTo>
                  <a:lnTo>
                    <a:pt x="575" y="1185"/>
                  </a:lnTo>
                  <a:lnTo>
                    <a:pt x="569" y="1182"/>
                  </a:lnTo>
                  <a:lnTo>
                    <a:pt x="565" y="1180"/>
                  </a:lnTo>
                  <a:lnTo>
                    <a:pt x="558" y="1178"/>
                  </a:lnTo>
                  <a:lnTo>
                    <a:pt x="553" y="1177"/>
                  </a:lnTo>
                  <a:lnTo>
                    <a:pt x="529" y="1176"/>
                  </a:lnTo>
                  <a:lnTo>
                    <a:pt x="511" y="1178"/>
                  </a:lnTo>
                  <a:lnTo>
                    <a:pt x="495" y="1178"/>
                  </a:lnTo>
                  <a:lnTo>
                    <a:pt x="462" y="1178"/>
                  </a:lnTo>
                  <a:lnTo>
                    <a:pt x="420" y="1178"/>
                  </a:lnTo>
                  <a:lnTo>
                    <a:pt x="380" y="1178"/>
                  </a:lnTo>
                  <a:lnTo>
                    <a:pt x="372" y="1177"/>
                  </a:lnTo>
                  <a:lnTo>
                    <a:pt x="364" y="1177"/>
                  </a:lnTo>
                  <a:lnTo>
                    <a:pt x="358" y="1175"/>
                  </a:lnTo>
                  <a:lnTo>
                    <a:pt x="350" y="1173"/>
                  </a:lnTo>
                  <a:lnTo>
                    <a:pt x="344" y="1171"/>
                  </a:lnTo>
                  <a:lnTo>
                    <a:pt x="338" y="1167"/>
                  </a:lnTo>
                  <a:lnTo>
                    <a:pt x="332" y="1164"/>
                  </a:lnTo>
                  <a:lnTo>
                    <a:pt x="328" y="1160"/>
                  </a:lnTo>
                  <a:lnTo>
                    <a:pt x="324" y="1154"/>
                  </a:lnTo>
                  <a:lnTo>
                    <a:pt x="319" y="1149"/>
                  </a:lnTo>
                  <a:lnTo>
                    <a:pt x="317" y="1142"/>
                  </a:lnTo>
                  <a:lnTo>
                    <a:pt x="314" y="1136"/>
                  </a:lnTo>
                  <a:lnTo>
                    <a:pt x="313" y="1128"/>
                  </a:lnTo>
                  <a:lnTo>
                    <a:pt x="310" y="1119"/>
                  </a:lnTo>
                  <a:lnTo>
                    <a:pt x="310" y="1110"/>
                  </a:lnTo>
                  <a:lnTo>
                    <a:pt x="310" y="1101"/>
                  </a:lnTo>
                  <a:lnTo>
                    <a:pt x="310" y="1075"/>
                  </a:lnTo>
                  <a:lnTo>
                    <a:pt x="309" y="1055"/>
                  </a:lnTo>
                  <a:lnTo>
                    <a:pt x="305" y="1036"/>
                  </a:lnTo>
                  <a:lnTo>
                    <a:pt x="301" y="1021"/>
                  </a:lnTo>
                  <a:lnTo>
                    <a:pt x="294" y="1007"/>
                  </a:lnTo>
                  <a:lnTo>
                    <a:pt x="286" y="995"/>
                  </a:lnTo>
                  <a:lnTo>
                    <a:pt x="279" y="985"/>
                  </a:lnTo>
                  <a:lnTo>
                    <a:pt x="271" y="976"/>
                  </a:lnTo>
                  <a:lnTo>
                    <a:pt x="255" y="959"/>
                  </a:lnTo>
                  <a:lnTo>
                    <a:pt x="239" y="943"/>
                  </a:lnTo>
                  <a:lnTo>
                    <a:pt x="234" y="933"/>
                  </a:lnTo>
                  <a:lnTo>
                    <a:pt x="229" y="922"/>
                  </a:lnTo>
                  <a:lnTo>
                    <a:pt x="226" y="909"/>
                  </a:lnTo>
                  <a:lnTo>
                    <a:pt x="225" y="894"/>
                  </a:lnTo>
                  <a:lnTo>
                    <a:pt x="225" y="875"/>
                  </a:lnTo>
                  <a:lnTo>
                    <a:pt x="223" y="840"/>
                  </a:lnTo>
                  <a:lnTo>
                    <a:pt x="221" y="798"/>
                  </a:lnTo>
                  <a:lnTo>
                    <a:pt x="221" y="760"/>
                  </a:lnTo>
                  <a:lnTo>
                    <a:pt x="219" y="727"/>
                  </a:lnTo>
                  <a:lnTo>
                    <a:pt x="217" y="700"/>
                  </a:lnTo>
                  <a:lnTo>
                    <a:pt x="215" y="689"/>
                  </a:lnTo>
                  <a:lnTo>
                    <a:pt x="212" y="678"/>
                  </a:lnTo>
                  <a:lnTo>
                    <a:pt x="206" y="670"/>
                  </a:lnTo>
                  <a:lnTo>
                    <a:pt x="200" y="660"/>
                  </a:lnTo>
                  <a:lnTo>
                    <a:pt x="192" y="651"/>
                  </a:lnTo>
                  <a:lnTo>
                    <a:pt x="181" y="642"/>
                  </a:lnTo>
                  <a:lnTo>
                    <a:pt x="168" y="632"/>
                  </a:lnTo>
                  <a:lnTo>
                    <a:pt x="153" y="623"/>
                  </a:lnTo>
                  <a:lnTo>
                    <a:pt x="113" y="601"/>
                  </a:lnTo>
                  <a:lnTo>
                    <a:pt x="60" y="572"/>
                  </a:lnTo>
                  <a:lnTo>
                    <a:pt x="52" y="567"/>
                  </a:lnTo>
                  <a:lnTo>
                    <a:pt x="45" y="560"/>
                  </a:lnTo>
                  <a:lnTo>
                    <a:pt x="37" y="552"/>
                  </a:lnTo>
                  <a:lnTo>
                    <a:pt x="31" y="543"/>
                  </a:lnTo>
                  <a:lnTo>
                    <a:pt x="24" y="533"/>
                  </a:lnTo>
                  <a:lnTo>
                    <a:pt x="19" y="522"/>
                  </a:lnTo>
                  <a:lnTo>
                    <a:pt x="14" y="511"/>
                  </a:lnTo>
                  <a:lnTo>
                    <a:pt x="10" y="500"/>
                  </a:lnTo>
                  <a:lnTo>
                    <a:pt x="7" y="489"/>
                  </a:lnTo>
                  <a:lnTo>
                    <a:pt x="3" y="478"/>
                  </a:lnTo>
                  <a:lnTo>
                    <a:pt x="1" y="469"/>
                  </a:lnTo>
                  <a:lnTo>
                    <a:pt x="1" y="460"/>
                  </a:lnTo>
                  <a:lnTo>
                    <a:pt x="0" y="453"/>
                  </a:lnTo>
                  <a:lnTo>
                    <a:pt x="1" y="447"/>
                  </a:lnTo>
                  <a:lnTo>
                    <a:pt x="2" y="446"/>
                  </a:lnTo>
                  <a:lnTo>
                    <a:pt x="3" y="444"/>
                  </a:lnTo>
                  <a:lnTo>
                    <a:pt x="5" y="443"/>
                  </a:lnTo>
                  <a:lnTo>
                    <a:pt x="6" y="443"/>
                  </a:lnTo>
                  <a:lnTo>
                    <a:pt x="14" y="444"/>
                  </a:lnTo>
                  <a:lnTo>
                    <a:pt x="22" y="445"/>
                  </a:lnTo>
                  <a:lnTo>
                    <a:pt x="29" y="447"/>
                  </a:lnTo>
                  <a:lnTo>
                    <a:pt x="34" y="450"/>
                  </a:lnTo>
                  <a:lnTo>
                    <a:pt x="44" y="458"/>
                  </a:lnTo>
                  <a:lnTo>
                    <a:pt x="54" y="467"/>
                  </a:lnTo>
                  <a:lnTo>
                    <a:pt x="62" y="477"/>
                  </a:lnTo>
                  <a:lnTo>
                    <a:pt x="70" y="484"/>
                  </a:lnTo>
                  <a:lnTo>
                    <a:pt x="75" y="488"/>
                  </a:lnTo>
                  <a:lnTo>
                    <a:pt x="80" y="490"/>
                  </a:lnTo>
                  <a:lnTo>
                    <a:pt x="86" y="491"/>
                  </a:lnTo>
                  <a:lnTo>
                    <a:pt x="91" y="492"/>
                  </a:lnTo>
                  <a:lnTo>
                    <a:pt x="119" y="491"/>
                  </a:lnTo>
                  <a:lnTo>
                    <a:pt x="155" y="489"/>
                  </a:lnTo>
                  <a:lnTo>
                    <a:pt x="191" y="488"/>
                  </a:lnTo>
                  <a:lnTo>
                    <a:pt x="217" y="487"/>
                  </a:lnTo>
                  <a:lnTo>
                    <a:pt x="224" y="487"/>
                  </a:lnTo>
                  <a:lnTo>
                    <a:pt x="229" y="488"/>
                  </a:lnTo>
                  <a:lnTo>
                    <a:pt x="234" y="489"/>
                  </a:lnTo>
                  <a:lnTo>
                    <a:pt x="238" y="491"/>
                  </a:lnTo>
                  <a:lnTo>
                    <a:pt x="247" y="496"/>
                  </a:lnTo>
                  <a:lnTo>
                    <a:pt x="252" y="503"/>
                  </a:lnTo>
                  <a:lnTo>
                    <a:pt x="258" y="511"/>
                  </a:lnTo>
                  <a:lnTo>
                    <a:pt x="262" y="519"/>
                  </a:lnTo>
                  <a:lnTo>
                    <a:pt x="266" y="528"/>
                  </a:lnTo>
                  <a:lnTo>
                    <a:pt x="269" y="538"/>
                  </a:lnTo>
                  <a:lnTo>
                    <a:pt x="272" y="548"/>
                  </a:lnTo>
                  <a:lnTo>
                    <a:pt x="275" y="557"/>
                  </a:lnTo>
                  <a:lnTo>
                    <a:pt x="279" y="566"/>
                  </a:lnTo>
                  <a:lnTo>
                    <a:pt x="282" y="574"/>
                  </a:lnTo>
                  <a:lnTo>
                    <a:pt x="287" y="581"/>
                  </a:lnTo>
                  <a:lnTo>
                    <a:pt x="294" y="585"/>
                  </a:lnTo>
                  <a:lnTo>
                    <a:pt x="297" y="587"/>
                  </a:lnTo>
                  <a:lnTo>
                    <a:pt x="302" y="589"/>
                  </a:lnTo>
                  <a:lnTo>
                    <a:pt x="306" y="590"/>
                  </a:lnTo>
                  <a:lnTo>
                    <a:pt x="310" y="590"/>
                  </a:lnTo>
                  <a:lnTo>
                    <a:pt x="318" y="589"/>
                  </a:lnTo>
                  <a:lnTo>
                    <a:pt x="328" y="585"/>
                  </a:lnTo>
                  <a:lnTo>
                    <a:pt x="338" y="580"/>
                  </a:lnTo>
                  <a:lnTo>
                    <a:pt x="349" y="574"/>
                  </a:lnTo>
                  <a:lnTo>
                    <a:pt x="361" y="569"/>
                  </a:lnTo>
                  <a:lnTo>
                    <a:pt x="375" y="563"/>
                  </a:lnTo>
                  <a:lnTo>
                    <a:pt x="383" y="562"/>
                  </a:lnTo>
                  <a:lnTo>
                    <a:pt x="391" y="560"/>
                  </a:lnTo>
                  <a:lnTo>
                    <a:pt x="399" y="559"/>
                  </a:lnTo>
                  <a:lnTo>
                    <a:pt x="408" y="559"/>
                  </a:lnTo>
                  <a:lnTo>
                    <a:pt x="425" y="560"/>
                  </a:lnTo>
                  <a:lnTo>
                    <a:pt x="438" y="562"/>
                  </a:lnTo>
                  <a:lnTo>
                    <a:pt x="450" y="564"/>
                  </a:lnTo>
                  <a:lnTo>
                    <a:pt x="460" y="568"/>
                  </a:lnTo>
                  <a:lnTo>
                    <a:pt x="471" y="571"/>
                  </a:lnTo>
                  <a:lnTo>
                    <a:pt x="483" y="574"/>
                  </a:lnTo>
                  <a:lnTo>
                    <a:pt x="496" y="576"/>
                  </a:lnTo>
                  <a:lnTo>
                    <a:pt x="511" y="576"/>
                  </a:lnTo>
                  <a:lnTo>
                    <a:pt x="522" y="576"/>
                  </a:lnTo>
                  <a:lnTo>
                    <a:pt x="531" y="573"/>
                  </a:lnTo>
                  <a:lnTo>
                    <a:pt x="540" y="570"/>
                  </a:lnTo>
                  <a:lnTo>
                    <a:pt x="547" y="566"/>
                  </a:lnTo>
                  <a:lnTo>
                    <a:pt x="556" y="561"/>
                  </a:lnTo>
                  <a:lnTo>
                    <a:pt x="565" y="558"/>
                  </a:lnTo>
                  <a:lnTo>
                    <a:pt x="574" y="555"/>
                  </a:lnTo>
                  <a:lnTo>
                    <a:pt x="584" y="553"/>
                  </a:lnTo>
                  <a:lnTo>
                    <a:pt x="591" y="555"/>
                  </a:lnTo>
                  <a:lnTo>
                    <a:pt x="599" y="556"/>
                  </a:lnTo>
                  <a:lnTo>
                    <a:pt x="605" y="558"/>
                  </a:lnTo>
                  <a:lnTo>
                    <a:pt x="612" y="560"/>
                  </a:lnTo>
                  <a:lnTo>
                    <a:pt x="619" y="563"/>
                  </a:lnTo>
                  <a:lnTo>
                    <a:pt x="624" y="568"/>
                  </a:lnTo>
                  <a:lnTo>
                    <a:pt x="630" y="572"/>
                  </a:lnTo>
                  <a:lnTo>
                    <a:pt x="635" y="578"/>
                  </a:lnTo>
                  <a:lnTo>
                    <a:pt x="645" y="589"/>
                  </a:lnTo>
                  <a:lnTo>
                    <a:pt x="655" y="601"/>
                  </a:lnTo>
                  <a:lnTo>
                    <a:pt x="664" y="615"/>
                  </a:lnTo>
                  <a:lnTo>
                    <a:pt x="672" y="628"/>
                  </a:lnTo>
                  <a:lnTo>
                    <a:pt x="681" y="642"/>
                  </a:lnTo>
                  <a:lnTo>
                    <a:pt x="691" y="657"/>
                  </a:lnTo>
                  <a:lnTo>
                    <a:pt x="701" y="669"/>
                  </a:lnTo>
                  <a:lnTo>
                    <a:pt x="712" y="680"/>
                  </a:lnTo>
                  <a:lnTo>
                    <a:pt x="718" y="685"/>
                  </a:lnTo>
                  <a:lnTo>
                    <a:pt x="725" y="689"/>
                  </a:lnTo>
                  <a:lnTo>
                    <a:pt x="732" y="694"/>
                  </a:lnTo>
                  <a:lnTo>
                    <a:pt x="738" y="697"/>
                  </a:lnTo>
                  <a:lnTo>
                    <a:pt x="746" y="699"/>
                  </a:lnTo>
                  <a:lnTo>
                    <a:pt x="755" y="701"/>
                  </a:lnTo>
                  <a:lnTo>
                    <a:pt x="763" y="703"/>
                  </a:lnTo>
                  <a:lnTo>
                    <a:pt x="772" y="704"/>
                  </a:lnTo>
                  <a:lnTo>
                    <a:pt x="779" y="703"/>
                  </a:lnTo>
                  <a:lnTo>
                    <a:pt x="785" y="701"/>
                  </a:lnTo>
                  <a:lnTo>
                    <a:pt x="791" y="699"/>
                  </a:lnTo>
                  <a:lnTo>
                    <a:pt x="797" y="696"/>
                  </a:lnTo>
                  <a:lnTo>
                    <a:pt x="807" y="688"/>
                  </a:lnTo>
                  <a:lnTo>
                    <a:pt x="817" y="680"/>
                  </a:lnTo>
                  <a:lnTo>
                    <a:pt x="824" y="670"/>
                  </a:lnTo>
                  <a:lnTo>
                    <a:pt x="829" y="660"/>
                  </a:lnTo>
                  <a:lnTo>
                    <a:pt x="832" y="651"/>
                  </a:lnTo>
                  <a:lnTo>
                    <a:pt x="834" y="644"/>
                  </a:lnTo>
                  <a:lnTo>
                    <a:pt x="832" y="637"/>
                  </a:lnTo>
                  <a:lnTo>
                    <a:pt x="828" y="629"/>
                  </a:lnTo>
                  <a:lnTo>
                    <a:pt x="823" y="619"/>
                  </a:lnTo>
                  <a:lnTo>
                    <a:pt x="817" y="608"/>
                  </a:lnTo>
                  <a:lnTo>
                    <a:pt x="814" y="602"/>
                  </a:lnTo>
                  <a:lnTo>
                    <a:pt x="812" y="595"/>
                  </a:lnTo>
                  <a:lnTo>
                    <a:pt x="810" y="587"/>
                  </a:lnTo>
                  <a:lnTo>
                    <a:pt x="810" y="580"/>
                  </a:lnTo>
                  <a:lnTo>
                    <a:pt x="810" y="571"/>
                  </a:lnTo>
                  <a:lnTo>
                    <a:pt x="812" y="561"/>
                  </a:lnTo>
                  <a:lnTo>
                    <a:pt x="815" y="551"/>
                  </a:lnTo>
                  <a:lnTo>
                    <a:pt x="818" y="541"/>
                  </a:lnTo>
                  <a:lnTo>
                    <a:pt x="823" y="532"/>
                  </a:lnTo>
                  <a:lnTo>
                    <a:pt x="828" y="525"/>
                  </a:lnTo>
                  <a:lnTo>
                    <a:pt x="835" y="518"/>
                  </a:lnTo>
                  <a:lnTo>
                    <a:pt x="842" y="515"/>
                  </a:lnTo>
                  <a:lnTo>
                    <a:pt x="849" y="512"/>
                  </a:lnTo>
                  <a:lnTo>
                    <a:pt x="857" y="511"/>
                  </a:lnTo>
                  <a:lnTo>
                    <a:pt x="865" y="510"/>
                  </a:lnTo>
                  <a:lnTo>
                    <a:pt x="873" y="511"/>
                  </a:lnTo>
                  <a:lnTo>
                    <a:pt x="887" y="513"/>
                  </a:lnTo>
                  <a:lnTo>
                    <a:pt x="899" y="516"/>
                  </a:lnTo>
                  <a:lnTo>
                    <a:pt x="908" y="518"/>
                  </a:lnTo>
                  <a:lnTo>
                    <a:pt x="911" y="521"/>
                  </a:lnTo>
                  <a:lnTo>
                    <a:pt x="912" y="511"/>
                  </a:lnTo>
                  <a:lnTo>
                    <a:pt x="919" y="490"/>
                  </a:lnTo>
                  <a:lnTo>
                    <a:pt x="921" y="483"/>
                  </a:lnTo>
                  <a:lnTo>
                    <a:pt x="925" y="478"/>
                  </a:lnTo>
                  <a:lnTo>
                    <a:pt x="929" y="472"/>
                  </a:lnTo>
                  <a:lnTo>
                    <a:pt x="933" y="467"/>
                  </a:lnTo>
                  <a:lnTo>
                    <a:pt x="939" y="462"/>
                  </a:lnTo>
                  <a:lnTo>
                    <a:pt x="945" y="458"/>
                  </a:lnTo>
                  <a:lnTo>
                    <a:pt x="952" y="455"/>
                  </a:lnTo>
                  <a:lnTo>
                    <a:pt x="961" y="454"/>
                  </a:lnTo>
                  <a:lnTo>
                    <a:pt x="968" y="452"/>
                  </a:lnTo>
                  <a:lnTo>
                    <a:pt x="975" y="452"/>
                  </a:lnTo>
                  <a:lnTo>
                    <a:pt x="982" y="453"/>
                  </a:lnTo>
                  <a:lnTo>
                    <a:pt x="987" y="454"/>
                  </a:lnTo>
                  <a:lnTo>
                    <a:pt x="999" y="459"/>
                  </a:lnTo>
                  <a:lnTo>
                    <a:pt x="1009" y="466"/>
                  </a:lnTo>
                  <a:lnTo>
                    <a:pt x="1020" y="473"/>
                  </a:lnTo>
                  <a:lnTo>
                    <a:pt x="1032" y="480"/>
                  </a:lnTo>
                  <a:lnTo>
                    <a:pt x="1037" y="482"/>
                  </a:lnTo>
                  <a:lnTo>
                    <a:pt x="1044" y="484"/>
                  </a:lnTo>
                  <a:lnTo>
                    <a:pt x="1051" y="487"/>
                  </a:lnTo>
                  <a:lnTo>
                    <a:pt x="1058" y="487"/>
                  </a:lnTo>
                  <a:lnTo>
                    <a:pt x="1065" y="487"/>
                  </a:lnTo>
                  <a:lnTo>
                    <a:pt x="1070" y="485"/>
                  </a:lnTo>
                  <a:lnTo>
                    <a:pt x="1076" y="484"/>
                  </a:lnTo>
                  <a:lnTo>
                    <a:pt x="1080" y="482"/>
                  </a:lnTo>
                  <a:lnTo>
                    <a:pt x="1088" y="479"/>
                  </a:lnTo>
                  <a:lnTo>
                    <a:pt x="1096" y="473"/>
                  </a:lnTo>
                  <a:lnTo>
                    <a:pt x="1103" y="469"/>
                  </a:lnTo>
                  <a:lnTo>
                    <a:pt x="1112" y="465"/>
                  </a:lnTo>
                  <a:lnTo>
                    <a:pt x="1118" y="464"/>
                  </a:lnTo>
                  <a:lnTo>
                    <a:pt x="1124" y="462"/>
                  </a:lnTo>
                  <a:lnTo>
                    <a:pt x="1131" y="461"/>
                  </a:lnTo>
                  <a:lnTo>
                    <a:pt x="1138" y="461"/>
                  </a:lnTo>
                  <a:lnTo>
                    <a:pt x="1154" y="459"/>
                  </a:lnTo>
                  <a:lnTo>
                    <a:pt x="1166" y="457"/>
                  </a:lnTo>
                  <a:lnTo>
                    <a:pt x="1177" y="455"/>
                  </a:lnTo>
                  <a:lnTo>
                    <a:pt x="1192" y="454"/>
                  </a:lnTo>
                  <a:lnTo>
                    <a:pt x="1200" y="453"/>
                  </a:lnTo>
                  <a:lnTo>
                    <a:pt x="1205" y="452"/>
                  </a:lnTo>
                  <a:lnTo>
                    <a:pt x="1211" y="450"/>
                  </a:lnTo>
                  <a:lnTo>
                    <a:pt x="1216" y="448"/>
                  </a:lnTo>
                  <a:lnTo>
                    <a:pt x="1226" y="443"/>
                  </a:lnTo>
                  <a:lnTo>
                    <a:pt x="1236" y="436"/>
                  </a:lnTo>
                  <a:lnTo>
                    <a:pt x="1248" y="431"/>
                  </a:lnTo>
                  <a:lnTo>
                    <a:pt x="1262" y="425"/>
                  </a:lnTo>
                  <a:lnTo>
                    <a:pt x="1271" y="423"/>
                  </a:lnTo>
                  <a:lnTo>
                    <a:pt x="1280" y="421"/>
                  </a:lnTo>
                  <a:lnTo>
                    <a:pt x="1291" y="420"/>
                  </a:lnTo>
                  <a:lnTo>
                    <a:pt x="1304" y="420"/>
                  </a:lnTo>
                  <a:lnTo>
                    <a:pt x="1312" y="415"/>
                  </a:lnTo>
                  <a:lnTo>
                    <a:pt x="1317" y="411"/>
                  </a:lnTo>
                  <a:lnTo>
                    <a:pt x="1321" y="405"/>
                  </a:lnTo>
                  <a:lnTo>
                    <a:pt x="1326" y="400"/>
                  </a:lnTo>
                  <a:lnTo>
                    <a:pt x="1330" y="388"/>
                  </a:lnTo>
                  <a:lnTo>
                    <a:pt x="1336" y="377"/>
                  </a:lnTo>
                  <a:lnTo>
                    <a:pt x="1339" y="370"/>
                  </a:lnTo>
                  <a:lnTo>
                    <a:pt x="1343" y="365"/>
                  </a:lnTo>
                  <a:lnTo>
                    <a:pt x="1349" y="361"/>
                  </a:lnTo>
                  <a:lnTo>
                    <a:pt x="1355" y="356"/>
                  </a:lnTo>
                  <a:lnTo>
                    <a:pt x="1364" y="352"/>
                  </a:lnTo>
                  <a:lnTo>
                    <a:pt x="1376" y="348"/>
                  </a:lnTo>
                  <a:lnTo>
                    <a:pt x="1389" y="346"/>
                  </a:lnTo>
                  <a:lnTo>
                    <a:pt x="1407" y="345"/>
                  </a:lnTo>
                  <a:lnTo>
                    <a:pt x="1412" y="339"/>
                  </a:lnTo>
                  <a:lnTo>
                    <a:pt x="1418" y="332"/>
                  </a:lnTo>
                  <a:lnTo>
                    <a:pt x="1423" y="327"/>
                  </a:lnTo>
                  <a:lnTo>
                    <a:pt x="1430" y="322"/>
                  </a:lnTo>
                  <a:lnTo>
                    <a:pt x="1442" y="316"/>
                  </a:lnTo>
                  <a:lnTo>
                    <a:pt x="1454" y="310"/>
                  </a:lnTo>
                  <a:lnTo>
                    <a:pt x="1467" y="308"/>
                  </a:lnTo>
                  <a:lnTo>
                    <a:pt x="1479" y="307"/>
                  </a:lnTo>
                  <a:lnTo>
                    <a:pt x="1491" y="307"/>
                  </a:lnTo>
                  <a:lnTo>
                    <a:pt x="1502" y="308"/>
                  </a:lnTo>
                  <a:lnTo>
                    <a:pt x="1524" y="311"/>
                  </a:lnTo>
                  <a:lnTo>
                    <a:pt x="1542" y="314"/>
                  </a:lnTo>
                  <a:lnTo>
                    <a:pt x="1550" y="316"/>
                  </a:lnTo>
                  <a:lnTo>
                    <a:pt x="1556" y="314"/>
                  </a:lnTo>
                  <a:lnTo>
                    <a:pt x="1558" y="313"/>
                  </a:lnTo>
                  <a:lnTo>
                    <a:pt x="1560" y="312"/>
                  </a:lnTo>
                  <a:lnTo>
                    <a:pt x="1563" y="311"/>
                  </a:lnTo>
                  <a:lnTo>
                    <a:pt x="1564" y="309"/>
                  </a:lnTo>
                  <a:lnTo>
                    <a:pt x="1571" y="295"/>
                  </a:lnTo>
                  <a:lnTo>
                    <a:pt x="1579" y="283"/>
                  </a:lnTo>
                  <a:lnTo>
                    <a:pt x="1586" y="272"/>
                  </a:lnTo>
                  <a:lnTo>
                    <a:pt x="1593" y="262"/>
                  </a:lnTo>
                  <a:lnTo>
                    <a:pt x="1600" y="253"/>
                  </a:lnTo>
                  <a:lnTo>
                    <a:pt x="1607" y="246"/>
                  </a:lnTo>
                  <a:lnTo>
                    <a:pt x="1613" y="240"/>
                  </a:lnTo>
                  <a:lnTo>
                    <a:pt x="1620" y="234"/>
                  </a:lnTo>
                  <a:lnTo>
                    <a:pt x="1633" y="226"/>
                  </a:lnTo>
                  <a:lnTo>
                    <a:pt x="1645" y="220"/>
                  </a:lnTo>
                  <a:lnTo>
                    <a:pt x="1656" y="216"/>
                  </a:lnTo>
                  <a:lnTo>
                    <a:pt x="1667" y="212"/>
                  </a:lnTo>
                  <a:lnTo>
                    <a:pt x="1677" y="210"/>
                  </a:lnTo>
                  <a:lnTo>
                    <a:pt x="1687" y="206"/>
                  </a:lnTo>
                  <a:lnTo>
                    <a:pt x="1691" y="204"/>
                  </a:lnTo>
                  <a:lnTo>
                    <a:pt x="1695" y="200"/>
                  </a:lnTo>
                  <a:lnTo>
                    <a:pt x="1700" y="197"/>
                  </a:lnTo>
                  <a:lnTo>
                    <a:pt x="1704" y="193"/>
                  </a:lnTo>
                  <a:lnTo>
                    <a:pt x="1707" y="188"/>
                  </a:lnTo>
                  <a:lnTo>
                    <a:pt x="1711" y="182"/>
                  </a:lnTo>
                  <a:lnTo>
                    <a:pt x="1714" y="175"/>
                  </a:lnTo>
                  <a:lnTo>
                    <a:pt x="1717" y="168"/>
                  </a:lnTo>
                  <a:lnTo>
                    <a:pt x="1724" y="148"/>
                  </a:lnTo>
                  <a:lnTo>
                    <a:pt x="1729" y="123"/>
                  </a:lnTo>
                  <a:lnTo>
                    <a:pt x="1723" y="111"/>
                  </a:lnTo>
                  <a:lnTo>
                    <a:pt x="1717" y="98"/>
                  </a:lnTo>
                  <a:lnTo>
                    <a:pt x="1713" y="86"/>
                  </a:lnTo>
                  <a:lnTo>
                    <a:pt x="1709" y="74"/>
                  </a:lnTo>
                  <a:lnTo>
                    <a:pt x="1703" y="54"/>
                  </a:lnTo>
                  <a:lnTo>
                    <a:pt x="1698" y="35"/>
                  </a:lnTo>
                  <a:lnTo>
                    <a:pt x="1709" y="33"/>
                  </a:lnTo>
                  <a:lnTo>
                    <a:pt x="1719" y="31"/>
                  </a:lnTo>
                  <a:lnTo>
                    <a:pt x="1730" y="29"/>
                  </a:lnTo>
                  <a:lnTo>
                    <a:pt x="1743" y="29"/>
                  </a:lnTo>
                  <a:lnTo>
                    <a:pt x="1773" y="29"/>
                  </a:lnTo>
                  <a:lnTo>
                    <a:pt x="1814" y="31"/>
                  </a:lnTo>
                  <a:lnTo>
                    <a:pt x="1820" y="29"/>
                  </a:lnTo>
                  <a:lnTo>
                    <a:pt x="1827" y="29"/>
                  </a:lnTo>
                  <a:lnTo>
                    <a:pt x="1832" y="27"/>
                  </a:lnTo>
                  <a:lnTo>
                    <a:pt x="1838" y="25"/>
                  </a:lnTo>
                  <a:lnTo>
                    <a:pt x="1848" y="21"/>
                  </a:lnTo>
                  <a:lnTo>
                    <a:pt x="1857" y="15"/>
                  </a:lnTo>
                  <a:lnTo>
                    <a:pt x="1866" y="9"/>
                  </a:lnTo>
                  <a:lnTo>
                    <a:pt x="1876" y="4"/>
                  </a:lnTo>
                  <a:lnTo>
                    <a:pt x="1881" y="2"/>
                  </a:lnTo>
                  <a:lnTo>
                    <a:pt x="1887" y="1"/>
                  </a:lnTo>
                  <a:lnTo>
                    <a:pt x="1893" y="0"/>
                  </a:lnTo>
                  <a:lnTo>
                    <a:pt x="1899" y="0"/>
                  </a:lnTo>
                  <a:lnTo>
                    <a:pt x="1910" y="0"/>
                  </a:lnTo>
                  <a:lnTo>
                    <a:pt x="1920" y="3"/>
                  </a:lnTo>
                  <a:lnTo>
                    <a:pt x="1930" y="7"/>
                  </a:lnTo>
                  <a:lnTo>
                    <a:pt x="1938" y="13"/>
                  </a:lnTo>
                  <a:lnTo>
                    <a:pt x="1946" y="21"/>
                  </a:lnTo>
                  <a:lnTo>
                    <a:pt x="1953" y="28"/>
                  </a:lnTo>
                  <a:lnTo>
                    <a:pt x="1960" y="38"/>
                  </a:lnTo>
                  <a:lnTo>
                    <a:pt x="1964" y="49"/>
                  </a:lnTo>
                  <a:lnTo>
                    <a:pt x="1968" y="60"/>
                  </a:lnTo>
                  <a:lnTo>
                    <a:pt x="1972" y="73"/>
                  </a:lnTo>
                  <a:lnTo>
                    <a:pt x="1975" y="85"/>
                  </a:lnTo>
                  <a:lnTo>
                    <a:pt x="1976" y="100"/>
                  </a:lnTo>
                  <a:lnTo>
                    <a:pt x="1976" y="114"/>
                  </a:lnTo>
                  <a:lnTo>
                    <a:pt x="1976" y="128"/>
                  </a:lnTo>
                  <a:lnTo>
                    <a:pt x="1974" y="142"/>
                  </a:lnTo>
                  <a:lnTo>
                    <a:pt x="1972" y="157"/>
                  </a:lnTo>
                  <a:lnTo>
                    <a:pt x="1966" y="176"/>
                  </a:lnTo>
                  <a:lnTo>
                    <a:pt x="1960" y="194"/>
                  </a:lnTo>
                  <a:lnTo>
                    <a:pt x="1952" y="208"/>
                  </a:lnTo>
                  <a:lnTo>
                    <a:pt x="1945" y="221"/>
                  </a:lnTo>
                  <a:lnTo>
                    <a:pt x="1938" y="234"/>
                  </a:lnTo>
                  <a:lnTo>
                    <a:pt x="1931" y="249"/>
                  </a:lnTo>
                  <a:lnTo>
                    <a:pt x="1929" y="256"/>
                  </a:lnTo>
                  <a:lnTo>
                    <a:pt x="1927" y="265"/>
                  </a:lnTo>
                  <a:lnTo>
                    <a:pt x="1925" y="275"/>
                  </a:lnTo>
                  <a:lnTo>
                    <a:pt x="1922" y="286"/>
                  </a:lnTo>
                  <a:lnTo>
                    <a:pt x="1922" y="289"/>
                  </a:lnTo>
                  <a:lnTo>
                    <a:pt x="1923" y="293"/>
                  </a:lnTo>
                  <a:lnTo>
                    <a:pt x="1925" y="296"/>
                  </a:lnTo>
                  <a:lnTo>
                    <a:pt x="1927" y="298"/>
                  </a:lnTo>
                  <a:lnTo>
                    <a:pt x="1933" y="302"/>
                  </a:lnTo>
                  <a:lnTo>
                    <a:pt x="1942" y="307"/>
                  </a:lnTo>
                  <a:lnTo>
                    <a:pt x="1953" y="309"/>
                  </a:lnTo>
                  <a:lnTo>
                    <a:pt x="1964" y="311"/>
                  </a:lnTo>
                  <a:lnTo>
                    <a:pt x="1977" y="313"/>
                  </a:lnTo>
                  <a:lnTo>
                    <a:pt x="1991" y="314"/>
                  </a:lnTo>
                  <a:lnTo>
                    <a:pt x="2020" y="316"/>
                  </a:lnTo>
                  <a:lnTo>
                    <a:pt x="2046" y="318"/>
                  </a:lnTo>
                  <a:lnTo>
                    <a:pt x="2057" y="319"/>
                  </a:lnTo>
                  <a:lnTo>
                    <a:pt x="2067" y="321"/>
                  </a:lnTo>
                  <a:lnTo>
                    <a:pt x="2075" y="323"/>
                  </a:lnTo>
                  <a:lnTo>
                    <a:pt x="2080" y="327"/>
                  </a:lnTo>
                  <a:lnTo>
                    <a:pt x="2086" y="347"/>
                  </a:lnTo>
                  <a:lnTo>
                    <a:pt x="2091" y="369"/>
                  </a:lnTo>
                  <a:lnTo>
                    <a:pt x="2094" y="380"/>
                  </a:lnTo>
                  <a:lnTo>
                    <a:pt x="2096" y="391"/>
                  </a:lnTo>
                  <a:lnTo>
                    <a:pt x="2098" y="402"/>
                  </a:lnTo>
                  <a:lnTo>
                    <a:pt x="2098" y="412"/>
                  </a:lnTo>
                  <a:lnTo>
                    <a:pt x="2099" y="422"/>
                  </a:lnTo>
                  <a:lnTo>
                    <a:pt x="2100" y="432"/>
                  </a:lnTo>
                  <a:lnTo>
                    <a:pt x="2103" y="442"/>
                  </a:lnTo>
                  <a:lnTo>
                    <a:pt x="2108" y="450"/>
                  </a:lnTo>
                  <a:lnTo>
                    <a:pt x="2116" y="469"/>
                  </a:lnTo>
                  <a:lnTo>
                    <a:pt x="2127" y="487"/>
                  </a:lnTo>
                  <a:lnTo>
                    <a:pt x="2137" y="504"/>
                  </a:lnTo>
                  <a:lnTo>
                    <a:pt x="2145" y="522"/>
                  </a:lnTo>
                  <a:lnTo>
                    <a:pt x="2147" y="530"/>
                  </a:lnTo>
                  <a:lnTo>
                    <a:pt x="2148" y="540"/>
                  </a:lnTo>
                  <a:lnTo>
                    <a:pt x="2148" y="549"/>
                  </a:lnTo>
                  <a:lnTo>
                    <a:pt x="2147" y="559"/>
                  </a:lnTo>
                  <a:lnTo>
                    <a:pt x="2141" y="579"/>
                  </a:lnTo>
                  <a:lnTo>
                    <a:pt x="2134" y="595"/>
                  </a:lnTo>
                  <a:lnTo>
                    <a:pt x="2127" y="609"/>
                  </a:lnTo>
                  <a:lnTo>
                    <a:pt x="2120" y="620"/>
                  </a:lnTo>
                  <a:lnTo>
                    <a:pt x="2112" y="629"/>
                  </a:lnTo>
                  <a:lnTo>
                    <a:pt x="2103" y="636"/>
                  </a:lnTo>
                  <a:lnTo>
                    <a:pt x="2096" y="641"/>
                  </a:lnTo>
                  <a:lnTo>
                    <a:pt x="2088" y="646"/>
                  </a:lnTo>
                  <a:lnTo>
                    <a:pt x="2073" y="652"/>
                  </a:lnTo>
                  <a:lnTo>
                    <a:pt x="2058" y="659"/>
                  </a:lnTo>
                  <a:lnTo>
                    <a:pt x="2053" y="663"/>
                  </a:lnTo>
                  <a:lnTo>
                    <a:pt x="2047" y="669"/>
                  </a:lnTo>
                  <a:lnTo>
                    <a:pt x="2042" y="676"/>
                  </a:lnTo>
                  <a:lnTo>
                    <a:pt x="2039" y="685"/>
                  </a:lnTo>
                  <a:lnTo>
                    <a:pt x="2040" y="709"/>
                  </a:lnTo>
                  <a:lnTo>
                    <a:pt x="2041" y="737"/>
                  </a:lnTo>
                  <a:lnTo>
                    <a:pt x="2043" y="762"/>
                  </a:lnTo>
                  <a:lnTo>
                    <a:pt x="2044" y="778"/>
                  </a:lnTo>
                  <a:lnTo>
                    <a:pt x="2043" y="794"/>
                  </a:lnTo>
                  <a:lnTo>
                    <a:pt x="2041" y="808"/>
                  </a:lnTo>
                  <a:lnTo>
                    <a:pt x="2037" y="820"/>
                  </a:lnTo>
                  <a:lnTo>
                    <a:pt x="2034" y="830"/>
                  </a:lnTo>
                  <a:lnTo>
                    <a:pt x="2024" y="849"/>
                  </a:lnTo>
                  <a:lnTo>
                    <a:pt x="2013" y="868"/>
                  </a:lnTo>
                  <a:lnTo>
                    <a:pt x="2008" y="878"/>
                  </a:lnTo>
                  <a:lnTo>
                    <a:pt x="2002" y="890"/>
                  </a:lnTo>
                  <a:lnTo>
                    <a:pt x="1997" y="903"/>
                  </a:lnTo>
                  <a:lnTo>
                    <a:pt x="1993" y="919"/>
                  </a:lnTo>
                  <a:lnTo>
                    <a:pt x="1989" y="936"/>
                  </a:lnTo>
                  <a:lnTo>
                    <a:pt x="1986" y="956"/>
                  </a:lnTo>
                  <a:lnTo>
                    <a:pt x="1985" y="980"/>
                  </a:lnTo>
                  <a:lnTo>
                    <a:pt x="1985" y="1007"/>
                  </a:lnTo>
                  <a:lnTo>
                    <a:pt x="1986" y="1044"/>
                  </a:lnTo>
                  <a:lnTo>
                    <a:pt x="1989" y="1074"/>
                  </a:lnTo>
                  <a:lnTo>
                    <a:pt x="1994" y="1099"/>
                  </a:lnTo>
                  <a:lnTo>
                    <a:pt x="2000" y="1120"/>
                  </a:lnTo>
                  <a:lnTo>
                    <a:pt x="2007" y="1137"/>
                  </a:lnTo>
                  <a:lnTo>
                    <a:pt x="2014" y="1151"/>
                  </a:lnTo>
                  <a:lnTo>
                    <a:pt x="2022" y="1161"/>
                  </a:lnTo>
                  <a:lnTo>
                    <a:pt x="2031" y="1170"/>
                  </a:lnTo>
                  <a:lnTo>
                    <a:pt x="2048" y="1182"/>
                  </a:lnTo>
                  <a:lnTo>
                    <a:pt x="2066" y="1193"/>
                  </a:lnTo>
                  <a:lnTo>
                    <a:pt x="2074" y="1199"/>
                  </a:lnTo>
                  <a:lnTo>
                    <a:pt x="2081" y="1206"/>
                  </a:lnTo>
                  <a:lnTo>
                    <a:pt x="2087" y="1216"/>
                  </a:lnTo>
                  <a:lnTo>
                    <a:pt x="2092" y="1227"/>
                  </a:lnTo>
                  <a:lnTo>
                    <a:pt x="2096" y="1235"/>
                  </a:lnTo>
                  <a:lnTo>
                    <a:pt x="2097" y="1244"/>
                  </a:lnTo>
                  <a:lnTo>
                    <a:pt x="2097" y="1253"/>
                  </a:lnTo>
                  <a:lnTo>
                    <a:pt x="2096" y="1261"/>
                  </a:lnTo>
                  <a:lnTo>
                    <a:pt x="2092" y="1275"/>
                  </a:lnTo>
                  <a:lnTo>
                    <a:pt x="2089" y="1290"/>
                  </a:lnTo>
                  <a:lnTo>
                    <a:pt x="2087" y="1297"/>
                  </a:lnTo>
                  <a:lnTo>
                    <a:pt x="2085" y="1304"/>
                  </a:lnTo>
                  <a:lnTo>
                    <a:pt x="2085" y="1311"/>
                  </a:lnTo>
                  <a:lnTo>
                    <a:pt x="2085" y="1319"/>
                  </a:lnTo>
                  <a:lnTo>
                    <a:pt x="2086" y="1326"/>
                  </a:lnTo>
                  <a:lnTo>
                    <a:pt x="2088" y="1334"/>
                  </a:lnTo>
                  <a:lnTo>
                    <a:pt x="2092" y="1342"/>
                  </a:lnTo>
                  <a:lnTo>
                    <a:pt x="2098" y="1351"/>
                  </a:lnTo>
                  <a:lnTo>
                    <a:pt x="2115" y="1374"/>
                  </a:lnTo>
                  <a:lnTo>
                    <a:pt x="2141" y="1404"/>
                  </a:lnTo>
                  <a:lnTo>
                    <a:pt x="2171" y="1437"/>
                  </a:lnTo>
                  <a:lnTo>
                    <a:pt x="2204" y="1471"/>
                  </a:lnTo>
                  <a:lnTo>
                    <a:pt x="2222" y="1489"/>
                  </a:lnTo>
                  <a:lnTo>
                    <a:pt x="2239" y="1504"/>
                  </a:lnTo>
                  <a:lnTo>
                    <a:pt x="2256" y="1519"/>
                  </a:lnTo>
                  <a:lnTo>
                    <a:pt x="2273" y="1533"/>
                  </a:lnTo>
                  <a:lnTo>
                    <a:pt x="2289" y="1545"/>
                  </a:lnTo>
                  <a:lnTo>
                    <a:pt x="2304" y="1554"/>
                  </a:lnTo>
                  <a:lnTo>
                    <a:pt x="2317" y="1562"/>
                  </a:lnTo>
                  <a:lnTo>
                    <a:pt x="2330" y="1568"/>
                  </a:lnTo>
                  <a:lnTo>
                    <a:pt x="2353" y="1569"/>
                  </a:lnTo>
                  <a:lnTo>
                    <a:pt x="2377" y="1570"/>
                  </a:lnTo>
                  <a:lnTo>
                    <a:pt x="2383" y="1571"/>
                  </a:lnTo>
                  <a:lnTo>
                    <a:pt x="2389" y="1573"/>
                  </a:lnTo>
                  <a:lnTo>
                    <a:pt x="2395" y="1576"/>
                  </a:lnTo>
                  <a:lnTo>
                    <a:pt x="2400" y="1581"/>
                  </a:lnTo>
                  <a:lnTo>
                    <a:pt x="2406" y="1586"/>
                  </a:lnTo>
                  <a:lnTo>
                    <a:pt x="2412" y="1593"/>
                  </a:lnTo>
                  <a:lnTo>
                    <a:pt x="2418" y="1601"/>
                  </a:lnTo>
                  <a:lnTo>
                    <a:pt x="2422" y="1611"/>
                  </a:lnTo>
                  <a:lnTo>
                    <a:pt x="2423" y="1622"/>
                  </a:lnTo>
                  <a:lnTo>
                    <a:pt x="2425" y="1653"/>
                  </a:lnTo>
                  <a:lnTo>
                    <a:pt x="2427" y="1697"/>
                  </a:lnTo>
                  <a:lnTo>
                    <a:pt x="2430" y="1752"/>
                  </a:lnTo>
                  <a:lnTo>
                    <a:pt x="2434" y="1811"/>
                  </a:lnTo>
                  <a:lnTo>
                    <a:pt x="2439" y="1870"/>
                  </a:lnTo>
                  <a:lnTo>
                    <a:pt x="2444" y="1925"/>
                  </a:lnTo>
                  <a:lnTo>
                    <a:pt x="2451" y="1970"/>
                  </a:lnTo>
                  <a:lnTo>
                    <a:pt x="2451" y="1970"/>
                  </a:lnTo>
                  <a:lnTo>
                    <a:pt x="2451" y="1970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36" name="Freeform 112"/>
            <p:cNvSpPr>
              <a:spLocks/>
            </p:cNvSpPr>
            <p:nvPr/>
          </p:nvSpPr>
          <p:spPr bwMode="auto">
            <a:xfrm>
              <a:off x="3405616" y="1584729"/>
              <a:ext cx="571938" cy="630276"/>
            </a:xfrm>
            <a:custGeom>
              <a:avLst/>
              <a:gdLst/>
              <a:ahLst/>
              <a:cxnLst>
                <a:cxn ang="0">
                  <a:pos x="1280" y="2060"/>
                </a:cxn>
                <a:cxn ang="0">
                  <a:pos x="1323" y="1972"/>
                </a:cxn>
                <a:cxn ang="0">
                  <a:pos x="1446" y="1832"/>
                </a:cxn>
                <a:cxn ang="0">
                  <a:pos x="1505" y="1749"/>
                </a:cxn>
                <a:cxn ang="0">
                  <a:pos x="1666" y="1667"/>
                </a:cxn>
                <a:cxn ang="0">
                  <a:pos x="1743" y="1576"/>
                </a:cxn>
                <a:cxn ang="0">
                  <a:pos x="1862" y="1404"/>
                </a:cxn>
                <a:cxn ang="0">
                  <a:pos x="1929" y="1393"/>
                </a:cxn>
                <a:cxn ang="0">
                  <a:pos x="1987" y="1323"/>
                </a:cxn>
                <a:cxn ang="0">
                  <a:pos x="2001" y="1171"/>
                </a:cxn>
                <a:cxn ang="0">
                  <a:pos x="1974" y="1085"/>
                </a:cxn>
                <a:cxn ang="0">
                  <a:pos x="1893" y="1044"/>
                </a:cxn>
                <a:cxn ang="0">
                  <a:pos x="1759" y="1007"/>
                </a:cxn>
                <a:cxn ang="0">
                  <a:pos x="1728" y="930"/>
                </a:cxn>
                <a:cxn ang="0">
                  <a:pos x="1677" y="894"/>
                </a:cxn>
                <a:cxn ang="0">
                  <a:pos x="1638" y="750"/>
                </a:cxn>
                <a:cxn ang="0">
                  <a:pos x="1548" y="527"/>
                </a:cxn>
                <a:cxn ang="0">
                  <a:pos x="1491" y="207"/>
                </a:cxn>
                <a:cxn ang="0">
                  <a:pos x="1426" y="53"/>
                </a:cxn>
                <a:cxn ang="0">
                  <a:pos x="1346" y="7"/>
                </a:cxn>
                <a:cxn ang="0">
                  <a:pos x="1319" y="25"/>
                </a:cxn>
                <a:cxn ang="0">
                  <a:pos x="1326" y="68"/>
                </a:cxn>
                <a:cxn ang="0">
                  <a:pos x="1328" y="111"/>
                </a:cxn>
                <a:cxn ang="0">
                  <a:pos x="1287" y="103"/>
                </a:cxn>
                <a:cxn ang="0">
                  <a:pos x="1270" y="165"/>
                </a:cxn>
                <a:cxn ang="0">
                  <a:pos x="1236" y="197"/>
                </a:cxn>
                <a:cxn ang="0">
                  <a:pos x="1162" y="258"/>
                </a:cxn>
                <a:cxn ang="0">
                  <a:pos x="1053" y="455"/>
                </a:cxn>
                <a:cxn ang="0">
                  <a:pos x="996" y="531"/>
                </a:cxn>
                <a:cxn ang="0">
                  <a:pos x="954" y="622"/>
                </a:cxn>
                <a:cxn ang="0">
                  <a:pos x="900" y="741"/>
                </a:cxn>
                <a:cxn ang="0">
                  <a:pos x="813" y="849"/>
                </a:cxn>
                <a:cxn ang="0">
                  <a:pos x="729" y="893"/>
                </a:cxn>
                <a:cxn ang="0">
                  <a:pos x="605" y="839"/>
                </a:cxn>
                <a:cxn ang="0">
                  <a:pos x="525" y="862"/>
                </a:cxn>
                <a:cxn ang="0">
                  <a:pos x="471" y="864"/>
                </a:cxn>
                <a:cxn ang="0">
                  <a:pos x="407" y="837"/>
                </a:cxn>
                <a:cxn ang="0">
                  <a:pos x="319" y="891"/>
                </a:cxn>
                <a:cxn ang="0">
                  <a:pos x="190" y="898"/>
                </a:cxn>
                <a:cxn ang="0">
                  <a:pos x="67" y="828"/>
                </a:cxn>
                <a:cxn ang="0">
                  <a:pos x="31" y="1004"/>
                </a:cxn>
                <a:cxn ang="0">
                  <a:pos x="156" y="1000"/>
                </a:cxn>
                <a:cxn ang="0">
                  <a:pos x="257" y="1075"/>
                </a:cxn>
                <a:cxn ang="0">
                  <a:pos x="320" y="1108"/>
                </a:cxn>
                <a:cxn ang="0">
                  <a:pos x="375" y="1162"/>
                </a:cxn>
                <a:cxn ang="0">
                  <a:pos x="459" y="1164"/>
                </a:cxn>
                <a:cxn ang="0">
                  <a:pos x="502" y="1190"/>
                </a:cxn>
                <a:cxn ang="0">
                  <a:pos x="545" y="1334"/>
                </a:cxn>
                <a:cxn ang="0">
                  <a:pos x="605" y="1389"/>
                </a:cxn>
                <a:cxn ang="0">
                  <a:pos x="683" y="1428"/>
                </a:cxn>
                <a:cxn ang="0">
                  <a:pos x="703" y="1595"/>
                </a:cxn>
                <a:cxn ang="0">
                  <a:pos x="712" y="1730"/>
                </a:cxn>
                <a:cxn ang="0">
                  <a:pos x="751" y="1789"/>
                </a:cxn>
                <a:cxn ang="0">
                  <a:pos x="853" y="1838"/>
                </a:cxn>
                <a:cxn ang="0">
                  <a:pos x="892" y="1924"/>
                </a:cxn>
                <a:cxn ang="0">
                  <a:pos x="919" y="2033"/>
                </a:cxn>
                <a:cxn ang="0">
                  <a:pos x="1035" y="2170"/>
                </a:cxn>
              </a:cxnLst>
              <a:rect l="0" t="0" r="r" b="b"/>
              <a:pathLst>
                <a:path w="2002" h="2201">
                  <a:moveTo>
                    <a:pt x="1271" y="2201"/>
                  </a:moveTo>
                  <a:lnTo>
                    <a:pt x="1270" y="2176"/>
                  </a:lnTo>
                  <a:lnTo>
                    <a:pt x="1270" y="2153"/>
                  </a:lnTo>
                  <a:lnTo>
                    <a:pt x="1271" y="2131"/>
                  </a:lnTo>
                  <a:lnTo>
                    <a:pt x="1272" y="2110"/>
                  </a:lnTo>
                  <a:lnTo>
                    <a:pt x="1274" y="2093"/>
                  </a:lnTo>
                  <a:lnTo>
                    <a:pt x="1277" y="2075"/>
                  </a:lnTo>
                  <a:lnTo>
                    <a:pt x="1280" y="2060"/>
                  </a:lnTo>
                  <a:lnTo>
                    <a:pt x="1283" y="2045"/>
                  </a:lnTo>
                  <a:lnTo>
                    <a:pt x="1287" y="2032"/>
                  </a:lnTo>
                  <a:lnTo>
                    <a:pt x="1293" y="2020"/>
                  </a:lnTo>
                  <a:lnTo>
                    <a:pt x="1297" y="2009"/>
                  </a:lnTo>
                  <a:lnTo>
                    <a:pt x="1303" y="1999"/>
                  </a:lnTo>
                  <a:lnTo>
                    <a:pt x="1309" y="1990"/>
                  </a:lnTo>
                  <a:lnTo>
                    <a:pt x="1315" y="1981"/>
                  </a:lnTo>
                  <a:lnTo>
                    <a:pt x="1323" y="1972"/>
                  </a:lnTo>
                  <a:lnTo>
                    <a:pt x="1329" y="1964"/>
                  </a:lnTo>
                  <a:lnTo>
                    <a:pt x="1359" y="1936"/>
                  </a:lnTo>
                  <a:lnTo>
                    <a:pt x="1392" y="1906"/>
                  </a:lnTo>
                  <a:lnTo>
                    <a:pt x="1408" y="1889"/>
                  </a:lnTo>
                  <a:lnTo>
                    <a:pt x="1423" y="1869"/>
                  </a:lnTo>
                  <a:lnTo>
                    <a:pt x="1431" y="1857"/>
                  </a:lnTo>
                  <a:lnTo>
                    <a:pt x="1440" y="1845"/>
                  </a:lnTo>
                  <a:lnTo>
                    <a:pt x="1446" y="1832"/>
                  </a:lnTo>
                  <a:lnTo>
                    <a:pt x="1454" y="1817"/>
                  </a:lnTo>
                  <a:lnTo>
                    <a:pt x="1461" y="1805"/>
                  </a:lnTo>
                  <a:lnTo>
                    <a:pt x="1467" y="1794"/>
                  </a:lnTo>
                  <a:lnTo>
                    <a:pt x="1474" y="1783"/>
                  </a:lnTo>
                  <a:lnTo>
                    <a:pt x="1482" y="1775"/>
                  </a:lnTo>
                  <a:lnTo>
                    <a:pt x="1489" y="1766"/>
                  </a:lnTo>
                  <a:lnTo>
                    <a:pt x="1497" y="1757"/>
                  </a:lnTo>
                  <a:lnTo>
                    <a:pt x="1505" y="1749"/>
                  </a:lnTo>
                  <a:lnTo>
                    <a:pt x="1513" y="1743"/>
                  </a:lnTo>
                  <a:lnTo>
                    <a:pt x="1530" y="1731"/>
                  </a:lnTo>
                  <a:lnTo>
                    <a:pt x="1547" y="1721"/>
                  </a:lnTo>
                  <a:lnTo>
                    <a:pt x="1565" y="1711"/>
                  </a:lnTo>
                  <a:lnTo>
                    <a:pt x="1584" y="1703"/>
                  </a:lnTo>
                  <a:lnTo>
                    <a:pt x="1618" y="1689"/>
                  </a:lnTo>
                  <a:lnTo>
                    <a:pt x="1650" y="1676"/>
                  </a:lnTo>
                  <a:lnTo>
                    <a:pt x="1666" y="1667"/>
                  </a:lnTo>
                  <a:lnTo>
                    <a:pt x="1679" y="1658"/>
                  </a:lnTo>
                  <a:lnTo>
                    <a:pt x="1686" y="1654"/>
                  </a:lnTo>
                  <a:lnTo>
                    <a:pt x="1691" y="1649"/>
                  </a:lnTo>
                  <a:lnTo>
                    <a:pt x="1696" y="1643"/>
                  </a:lnTo>
                  <a:lnTo>
                    <a:pt x="1702" y="1637"/>
                  </a:lnTo>
                  <a:lnTo>
                    <a:pt x="1716" y="1617"/>
                  </a:lnTo>
                  <a:lnTo>
                    <a:pt x="1729" y="1597"/>
                  </a:lnTo>
                  <a:lnTo>
                    <a:pt x="1743" y="1576"/>
                  </a:lnTo>
                  <a:lnTo>
                    <a:pt x="1756" y="1554"/>
                  </a:lnTo>
                  <a:lnTo>
                    <a:pt x="1781" y="1513"/>
                  </a:lnTo>
                  <a:lnTo>
                    <a:pt x="1805" y="1473"/>
                  </a:lnTo>
                  <a:lnTo>
                    <a:pt x="1817" y="1456"/>
                  </a:lnTo>
                  <a:lnTo>
                    <a:pt x="1828" y="1439"/>
                  </a:lnTo>
                  <a:lnTo>
                    <a:pt x="1840" y="1425"/>
                  </a:lnTo>
                  <a:lnTo>
                    <a:pt x="1851" y="1414"/>
                  </a:lnTo>
                  <a:lnTo>
                    <a:pt x="1862" y="1404"/>
                  </a:lnTo>
                  <a:lnTo>
                    <a:pt x="1872" y="1397"/>
                  </a:lnTo>
                  <a:lnTo>
                    <a:pt x="1877" y="1395"/>
                  </a:lnTo>
                  <a:lnTo>
                    <a:pt x="1883" y="1394"/>
                  </a:lnTo>
                  <a:lnTo>
                    <a:pt x="1887" y="1393"/>
                  </a:lnTo>
                  <a:lnTo>
                    <a:pt x="1893" y="1394"/>
                  </a:lnTo>
                  <a:lnTo>
                    <a:pt x="1906" y="1395"/>
                  </a:lnTo>
                  <a:lnTo>
                    <a:pt x="1918" y="1395"/>
                  </a:lnTo>
                  <a:lnTo>
                    <a:pt x="1929" y="1393"/>
                  </a:lnTo>
                  <a:lnTo>
                    <a:pt x="1939" y="1390"/>
                  </a:lnTo>
                  <a:lnTo>
                    <a:pt x="1949" y="1385"/>
                  </a:lnTo>
                  <a:lnTo>
                    <a:pt x="1956" y="1379"/>
                  </a:lnTo>
                  <a:lnTo>
                    <a:pt x="1964" y="1371"/>
                  </a:lnTo>
                  <a:lnTo>
                    <a:pt x="1972" y="1361"/>
                  </a:lnTo>
                  <a:lnTo>
                    <a:pt x="1977" y="1350"/>
                  </a:lnTo>
                  <a:lnTo>
                    <a:pt x="1983" y="1337"/>
                  </a:lnTo>
                  <a:lnTo>
                    <a:pt x="1987" y="1323"/>
                  </a:lnTo>
                  <a:lnTo>
                    <a:pt x="1991" y="1306"/>
                  </a:lnTo>
                  <a:lnTo>
                    <a:pt x="1995" y="1288"/>
                  </a:lnTo>
                  <a:lnTo>
                    <a:pt x="1997" y="1268"/>
                  </a:lnTo>
                  <a:lnTo>
                    <a:pt x="1999" y="1245"/>
                  </a:lnTo>
                  <a:lnTo>
                    <a:pt x="2001" y="1221"/>
                  </a:lnTo>
                  <a:lnTo>
                    <a:pt x="2002" y="1203"/>
                  </a:lnTo>
                  <a:lnTo>
                    <a:pt x="2002" y="1187"/>
                  </a:lnTo>
                  <a:lnTo>
                    <a:pt x="2001" y="1171"/>
                  </a:lnTo>
                  <a:lnTo>
                    <a:pt x="2000" y="1156"/>
                  </a:lnTo>
                  <a:lnTo>
                    <a:pt x="1998" y="1143"/>
                  </a:lnTo>
                  <a:lnTo>
                    <a:pt x="1996" y="1131"/>
                  </a:lnTo>
                  <a:lnTo>
                    <a:pt x="1993" y="1120"/>
                  </a:lnTo>
                  <a:lnTo>
                    <a:pt x="1988" y="1110"/>
                  </a:lnTo>
                  <a:lnTo>
                    <a:pt x="1985" y="1101"/>
                  </a:lnTo>
                  <a:lnTo>
                    <a:pt x="1979" y="1093"/>
                  </a:lnTo>
                  <a:lnTo>
                    <a:pt x="1974" y="1085"/>
                  </a:lnTo>
                  <a:lnTo>
                    <a:pt x="1968" y="1078"/>
                  </a:lnTo>
                  <a:lnTo>
                    <a:pt x="1962" y="1073"/>
                  </a:lnTo>
                  <a:lnTo>
                    <a:pt x="1955" y="1067"/>
                  </a:lnTo>
                  <a:lnTo>
                    <a:pt x="1949" y="1063"/>
                  </a:lnTo>
                  <a:lnTo>
                    <a:pt x="1941" y="1059"/>
                  </a:lnTo>
                  <a:lnTo>
                    <a:pt x="1926" y="1052"/>
                  </a:lnTo>
                  <a:lnTo>
                    <a:pt x="1909" y="1048"/>
                  </a:lnTo>
                  <a:lnTo>
                    <a:pt x="1893" y="1044"/>
                  </a:lnTo>
                  <a:lnTo>
                    <a:pt x="1874" y="1042"/>
                  </a:lnTo>
                  <a:lnTo>
                    <a:pt x="1838" y="1039"/>
                  </a:lnTo>
                  <a:lnTo>
                    <a:pt x="1803" y="1036"/>
                  </a:lnTo>
                  <a:lnTo>
                    <a:pt x="1791" y="1032"/>
                  </a:lnTo>
                  <a:lnTo>
                    <a:pt x="1781" y="1028"/>
                  </a:lnTo>
                  <a:lnTo>
                    <a:pt x="1773" y="1021"/>
                  </a:lnTo>
                  <a:lnTo>
                    <a:pt x="1766" y="1015"/>
                  </a:lnTo>
                  <a:lnTo>
                    <a:pt x="1759" y="1007"/>
                  </a:lnTo>
                  <a:lnTo>
                    <a:pt x="1754" y="998"/>
                  </a:lnTo>
                  <a:lnTo>
                    <a:pt x="1749" y="990"/>
                  </a:lnTo>
                  <a:lnTo>
                    <a:pt x="1746" y="981"/>
                  </a:lnTo>
                  <a:lnTo>
                    <a:pt x="1739" y="962"/>
                  </a:lnTo>
                  <a:lnTo>
                    <a:pt x="1735" y="947"/>
                  </a:lnTo>
                  <a:lnTo>
                    <a:pt x="1733" y="940"/>
                  </a:lnTo>
                  <a:lnTo>
                    <a:pt x="1730" y="935"/>
                  </a:lnTo>
                  <a:lnTo>
                    <a:pt x="1728" y="930"/>
                  </a:lnTo>
                  <a:lnTo>
                    <a:pt x="1725" y="927"/>
                  </a:lnTo>
                  <a:lnTo>
                    <a:pt x="1711" y="927"/>
                  </a:lnTo>
                  <a:lnTo>
                    <a:pt x="1709" y="927"/>
                  </a:lnTo>
                  <a:lnTo>
                    <a:pt x="1703" y="927"/>
                  </a:lnTo>
                  <a:lnTo>
                    <a:pt x="1681" y="927"/>
                  </a:lnTo>
                  <a:lnTo>
                    <a:pt x="1679" y="918"/>
                  </a:lnTo>
                  <a:lnTo>
                    <a:pt x="1678" y="907"/>
                  </a:lnTo>
                  <a:lnTo>
                    <a:pt x="1677" y="894"/>
                  </a:lnTo>
                  <a:lnTo>
                    <a:pt x="1676" y="880"/>
                  </a:lnTo>
                  <a:lnTo>
                    <a:pt x="1676" y="867"/>
                  </a:lnTo>
                  <a:lnTo>
                    <a:pt x="1675" y="854"/>
                  </a:lnTo>
                  <a:lnTo>
                    <a:pt x="1673" y="842"/>
                  </a:lnTo>
                  <a:lnTo>
                    <a:pt x="1671" y="832"/>
                  </a:lnTo>
                  <a:lnTo>
                    <a:pt x="1660" y="802"/>
                  </a:lnTo>
                  <a:lnTo>
                    <a:pt x="1649" y="775"/>
                  </a:lnTo>
                  <a:lnTo>
                    <a:pt x="1638" y="750"/>
                  </a:lnTo>
                  <a:lnTo>
                    <a:pt x="1627" y="727"/>
                  </a:lnTo>
                  <a:lnTo>
                    <a:pt x="1607" y="683"/>
                  </a:lnTo>
                  <a:lnTo>
                    <a:pt x="1588" y="641"/>
                  </a:lnTo>
                  <a:lnTo>
                    <a:pt x="1579" y="620"/>
                  </a:lnTo>
                  <a:lnTo>
                    <a:pt x="1570" y="599"/>
                  </a:lnTo>
                  <a:lnTo>
                    <a:pt x="1563" y="576"/>
                  </a:lnTo>
                  <a:lnTo>
                    <a:pt x="1555" y="553"/>
                  </a:lnTo>
                  <a:lnTo>
                    <a:pt x="1548" y="527"/>
                  </a:lnTo>
                  <a:lnTo>
                    <a:pt x="1542" y="500"/>
                  </a:lnTo>
                  <a:lnTo>
                    <a:pt x="1536" y="470"/>
                  </a:lnTo>
                  <a:lnTo>
                    <a:pt x="1532" y="437"/>
                  </a:lnTo>
                  <a:lnTo>
                    <a:pt x="1523" y="377"/>
                  </a:lnTo>
                  <a:lnTo>
                    <a:pt x="1512" y="310"/>
                  </a:lnTo>
                  <a:lnTo>
                    <a:pt x="1507" y="275"/>
                  </a:lnTo>
                  <a:lnTo>
                    <a:pt x="1499" y="241"/>
                  </a:lnTo>
                  <a:lnTo>
                    <a:pt x="1491" y="207"/>
                  </a:lnTo>
                  <a:lnTo>
                    <a:pt x="1483" y="174"/>
                  </a:lnTo>
                  <a:lnTo>
                    <a:pt x="1473" y="142"/>
                  </a:lnTo>
                  <a:lnTo>
                    <a:pt x="1461" y="114"/>
                  </a:lnTo>
                  <a:lnTo>
                    <a:pt x="1455" y="99"/>
                  </a:lnTo>
                  <a:lnTo>
                    <a:pt x="1449" y="87"/>
                  </a:lnTo>
                  <a:lnTo>
                    <a:pt x="1441" y="75"/>
                  </a:lnTo>
                  <a:lnTo>
                    <a:pt x="1433" y="63"/>
                  </a:lnTo>
                  <a:lnTo>
                    <a:pt x="1426" y="53"/>
                  </a:lnTo>
                  <a:lnTo>
                    <a:pt x="1418" y="45"/>
                  </a:lnTo>
                  <a:lnTo>
                    <a:pt x="1408" y="36"/>
                  </a:lnTo>
                  <a:lnTo>
                    <a:pt x="1399" y="29"/>
                  </a:lnTo>
                  <a:lnTo>
                    <a:pt x="1389" y="24"/>
                  </a:lnTo>
                  <a:lnTo>
                    <a:pt x="1379" y="19"/>
                  </a:lnTo>
                  <a:lnTo>
                    <a:pt x="1368" y="16"/>
                  </a:lnTo>
                  <a:lnTo>
                    <a:pt x="1357" y="14"/>
                  </a:lnTo>
                  <a:lnTo>
                    <a:pt x="1346" y="7"/>
                  </a:lnTo>
                  <a:lnTo>
                    <a:pt x="1337" y="3"/>
                  </a:lnTo>
                  <a:lnTo>
                    <a:pt x="1330" y="0"/>
                  </a:lnTo>
                  <a:lnTo>
                    <a:pt x="1326" y="0"/>
                  </a:lnTo>
                  <a:lnTo>
                    <a:pt x="1321" y="2"/>
                  </a:lnTo>
                  <a:lnTo>
                    <a:pt x="1319" y="4"/>
                  </a:lnTo>
                  <a:lnTo>
                    <a:pt x="1318" y="8"/>
                  </a:lnTo>
                  <a:lnTo>
                    <a:pt x="1318" y="14"/>
                  </a:lnTo>
                  <a:lnTo>
                    <a:pt x="1319" y="25"/>
                  </a:lnTo>
                  <a:lnTo>
                    <a:pt x="1321" y="36"/>
                  </a:lnTo>
                  <a:lnTo>
                    <a:pt x="1324" y="45"/>
                  </a:lnTo>
                  <a:lnTo>
                    <a:pt x="1326" y="48"/>
                  </a:lnTo>
                  <a:lnTo>
                    <a:pt x="1327" y="51"/>
                  </a:lnTo>
                  <a:lnTo>
                    <a:pt x="1328" y="54"/>
                  </a:lnTo>
                  <a:lnTo>
                    <a:pt x="1328" y="58"/>
                  </a:lnTo>
                  <a:lnTo>
                    <a:pt x="1328" y="61"/>
                  </a:lnTo>
                  <a:lnTo>
                    <a:pt x="1326" y="68"/>
                  </a:lnTo>
                  <a:lnTo>
                    <a:pt x="1323" y="74"/>
                  </a:lnTo>
                  <a:lnTo>
                    <a:pt x="1321" y="79"/>
                  </a:lnTo>
                  <a:lnTo>
                    <a:pt x="1320" y="82"/>
                  </a:lnTo>
                  <a:lnTo>
                    <a:pt x="1320" y="87"/>
                  </a:lnTo>
                  <a:lnTo>
                    <a:pt x="1320" y="92"/>
                  </a:lnTo>
                  <a:lnTo>
                    <a:pt x="1323" y="98"/>
                  </a:lnTo>
                  <a:lnTo>
                    <a:pt x="1325" y="105"/>
                  </a:lnTo>
                  <a:lnTo>
                    <a:pt x="1328" y="111"/>
                  </a:lnTo>
                  <a:lnTo>
                    <a:pt x="1334" y="120"/>
                  </a:lnTo>
                  <a:lnTo>
                    <a:pt x="1328" y="121"/>
                  </a:lnTo>
                  <a:lnTo>
                    <a:pt x="1315" y="122"/>
                  </a:lnTo>
                  <a:lnTo>
                    <a:pt x="1307" y="120"/>
                  </a:lnTo>
                  <a:lnTo>
                    <a:pt x="1300" y="116"/>
                  </a:lnTo>
                  <a:lnTo>
                    <a:pt x="1295" y="113"/>
                  </a:lnTo>
                  <a:lnTo>
                    <a:pt x="1292" y="108"/>
                  </a:lnTo>
                  <a:lnTo>
                    <a:pt x="1287" y="103"/>
                  </a:lnTo>
                  <a:lnTo>
                    <a:pt x="1284" y="97"/>
                  </a:lnTo>
                  <a:lnTo>
                    <a:pt x="1281" y="104"/>
                  </a:lnTo>
                  <a:lnTo>
                    <a:pt x="1279" y="111"/>
                  </a:lnTo>
                  <a:lnTo>
                    <a:pt x="1277" y="119"/>
                  </a:lnTo>
                  <a:lnTo>
                    <a:pt x="1275" y="127"/>
                  </a:lnTo>
                  <a:lnTo>
                    <a:pt x="1273" y="143"/>
                  </a:lnTo>
                  <a:lnTo>
                    <a:pt x="1271" y="159"/>
                  </a:lnTo>
                  <a:lnTo>
                    <a:pt x="1270" y="165"/>
                  </a:lnTo>
                  <a:lnTo>
                    <a:pt x="1269" y="172"/>
                  </a:lnTo>
                  <a:lnTo>
                    <a:pt x="1267" y="178"/>
                  </a:lnTo>
                  <a:lnTo>
                    <a:pt x="1264" y="184"/>
                  </a:lnTo>
                  <a:lnTo>
                    <a:pt x="1261" y="188"/>
                  </a:lnTo>
                  <a:lnTo>
                    <a:pt x="1257" y="191"/>
                  </a:lnTo>
                  <a:lnTo>
                    <a:pt x="1251" y="194"/>
                  </a:lnTo>
                  <a:lnTo>
                    <a:pt x="1246" y="195"/>
                  </a:lnTo>
                  <a:lnTo>
                    <a:pt x="1236" y="197"/>
                  </a:lnTo>
                  <a:lnTo>
                    <a:pt x="1227" y="200"/>
                  </a:lnTo>
                  <a:lnTo>
                    <a:pt x="1218" y="204"/>
                  </a:lnTo>
                  <a:lnTo>
                    <a:pt x="1210" y="209"/>
                  </a:lnTo>
                  <a:lnTo>
                    <a:pt x="1202" y="216"/>
                  </a:lnTo>
                  <a:lnTo>
                    <a:pt x="1193" y="222"/>
                  </a:lnTo>
                  <a:lnTo>
                    <a:pt x="1186" y="231"/>
                  </a:lnTo>
                  <a:lnTo>
                    <a:pt x="1178" y="240"/>
                  </a:lnTo>
                  <a:lnTo>
                    <a:pt x="1162" y="258"/>
                  </a:lnTo>
                  <a:lnTo>
                    <a:pt x="1148" y="280"/>
                  </a:lnTo>
                  <a:lnTo>
                    <a:pt x="1134" y="302"/>
                  </a:lnTo>
                  <a:lnTo>
                    <a:pt x="1121" y="325"/>
                  </a:lnTo>
                  <a:lnTo>
                    <a:pt x="1098" y="372"/>
                  </a:lnTo>
                  <a:lnTo>
                    <a:pt x="1077" y="413"/>
                  </a:lnTo>
                  <a:lnTo>
                    <a:pt x="1068" y="430"/>
                  </a:lnTo>
                  <a:lnTo>
                    <a:pt x="1061" y="445"/>
                  </a:lnTo>
                  <a:lnTo>
                    <a:pt x="1053" y="455"/>
                  </a:lnTo>
                  <a:lnTo>
                    <a:pt x="1047" y="460"/>
                  </a:lnTo>
                  <a:lnTo>
                    <a:pt x="1034" y="469"/>
                  </a:lnTo>
                  <a:lnTo>
                    <a:pt x="1023" y="479"/>
                  </a:lnTo>
                  <a:lnTo>
                    <a:pt x="1016" y="489"/>
                  </a:lnTo>
                  <a:lnTo>
                    <a:pt x="1009" y="498"/>
                  </a:lnTo>
                  <a:lnTo>
                    <a:pt x="1003" y="509"/>
                  </a:lnTo>
                  <a:lnTo>
                    <a:pt x="999" y="520"/>
                  </a:lnTo>
                  <a:lnTo>
                    <a:pt x="996" y="531"/>
                  </a:lnTo>
                  <a:lnTo>
                    <a:pt x="994" y="542"/>
                  </a:lnTo>
                  <a:lnTo>
                    <a:pt x="989" y="564"/>
                  </a:lnTo>
                  <a:lnTo>
                    <a:pt x="984" y="584"/>
                  </a:lnTo>
                  <a:lnTo>
                    <a:pt x="980" y="593"/>
                  </a:lnTo>
                  <a:lnTo>
                    <a:pt x="976" y="602"/>
                  </a:lnTo>
                  <a:lnTo>
                    <a:pt x="970" y="609"/>
                  </a:lnTo>
                  <a:lnTo>
                    <a:pt x="962" y="615"/>
                  </a:lnTo>
                  <a:lnTo>
                    <a:pt x="954" y="622"/>
                  </a:lnTo>
                  <a:lnTo>
                    <a:pt x="948" y="629"/>
                  </a:lnTo>
                  <a:lnTo>
                    <a:pt x="942" y="638"/>
                  </a:lnTo>
                  <a:lnTo>
                    <a:pt x="937" y="646"/>
                  </a:lnTo>
                  <a:lnTo>
                    <a:pt x="928" y="665"/>
                  </a:lnTo>
                  <a:lnTo>
                    <a:pt x="921" y="686"/>
                  </a:lnTo>
                  <a:lnTo>
                    <a:pt x="914" y="708"/>
                  </a:lnTo>
                  <a:lnTo>
                    <a:pt x="906" y="730"/>
                  </a:lnTo>
                  <a:lnTo>
                    <a:pt x="900" y="741"/>
                  </a:lnTo>
                  <a:lnTo>
                    <a:pt x="895" y="752"/>
                  </a:lnTo>
                  <a:lnTo>
                    <a:pt x="889" y="763"/>
                  </a:lnTo>
                  <a:lnTo>
                    <a:pt x="882" y="773"/>
                  </a:lnTo>
                  <a:lnTo>
                    <a:pt x="863" y="797"/>
                  </a:lnTo>
                  <a:lnTo>
                    <a:pt x="843" y="820"/>
                  </a:lnTo>
                  <a:lnTo>
                    <a:pt x="834" y="831"/>
                  </a:lnTo>
                  <a:lnTo>
                    <a:pt x="823" y="841"/>
                  </a:lnTo>
                  <a:lnTo>
                    <a:pt x="813" y="849"/>
                  </a:lnTo>
                  <a:lnTo>
                    <a:pt x="803" y="858"/>
                  </a:lnTo>
                  <a:lnTo>
                    <a:pt x="792" y="866"/>
                  </a:lnTo>
                  <a:lnTo>
                    <a:pt x="782" y="873"/>
                  </a:lnTo>
                  <a:lnTo>
                    <a:pt x="771" y="879"/>
                  </a:lnTo>
                  <a:lnTo>
                    <a:pt x="761" y="884"/>
                  </a:lnTo>
                  <a:lnTo>
                    <a:pt x="750" y="889"/>
                  </a:lnTo>
                  <a:lnTo>
                    <a:pt x="740" y="891"/>
                  </a:lnTo>
                  <a:lnTo>
                    <a:pt x="729" y="893"/>
                  </a:lnTo>
                  <a:lnTo>
                    <a:pt x="720" y="894"/>
                  </a:lnTo>
                  <a:lnTo>
                    <a:pt x="690" y="894"/>
                  </a:lnTo>
                  <a:lnTo>
                    <a:pt x="665" y="894"/>
                  </a:lnTo>
                  <a:lnTo>
                    <a:pt x="654" y="894"/>
                  </a:lnTo>
                  <a:lnTo>
                    <a:pt x="645" y="893"/>
                  </a:lnTo>
                  <a:lnTo>
                    <a:pt x="637" y="890"/>
                  </a:lnTo>
                  <a:lnTo>
                    <a:pt x="632" y="885"/>
                  </a:lnTo>
                  <a:lnTo>
                    <a:pt x="605" y="839"/>
                  </a:lnTo>
                  <a:lnTo>
                    <a:pt x="596" y="838"/>
                  </a:lnTo>
                  <a:lnTo>
                    <a:pt x="588" y="838"/>
                  </a:lnTo>
                  <a:lnTo>
                    <a:pt x="579" y="838"/>
                  </a:lnTo>
                  <a:lnTo>
                    <a:pt x="573" y="839"/>
                  </a:lnTo>
                  <a:lnTo>
                    <a:pt x="559" y="844"/>
                  </a:lnTo>
                  <a:lnTo>
                    <a:pt x="547" y="850"/>
                  </a:lnTo>
                  <a:lnTo>
                    <a:pt x="536" y="856"/>
                  </a:lnTo>
                  <a:lnTo>
                    <a:pt x="525" y="862"/>
                  </a:lnTo>
                  <a:lnTo>
                    <a:pt x="519" y="865"/>
                  </a:lnTo>
                  <a:lnTo>
                    <a:pt x="512" y="866"/>
                  </a:lnTo>
                  <a:lnTo>
                    <a:pt x="506" y="868"/>
                  </a:lnTo>
                  <a:lnTo>
                    <a:pt x="498" y="868"/>
                  </a:lnTo>
                  <a:lnTo>
                    <a:pt x="489" y="868"/>
                  </a:lnTo>
                  <a:lnTo>
                    <a:pt x="483" y="867"/>
                  </a:lnTo>
                  <a:lnTo>
                    <a:pt x="476" y="865"/>
                  </a:lnTo>
                  <a:lnTo>
                    <a:pt x="471" y="864"/>
                  </a:lnTo>
                  <a:lnTo>
                    <a:pt x="461" y="858"/>
                  </a:lnTo>
                  <a:lnTo>
                    <a:pt x="452" y="853"/>
                  </a:lnTo>
                  <a:lnTo>
                    <a:pt x="443" y="847"/>
                  </a:lnTo>
                  <a:lnTo>
                    <a:pt x="433" y="842"/>
                  </a:lnTo>
                  <a:lnTo>
                    <a:pt x="428" y="839"/>
                  </a:lnTo>
                  <a:lnTo>
                    <a:pt x="422" y="838"/>
                  </a:lnTo>
                  <a:lnTo>
                    <a:pt x="415" y="837"/>
                  </a:lnTo>
                  <a:lnTo>
                    <a:pt x="407" y="837"/>
                  </a:lnTo>
                  <a:lnTo>
                    <a:pt x="394" y="838"/>
                  </a:lnTo>
                  <a:lnTo>
                    <a:pt x="382" y="841"/>
                  </a:lnTo>
                  <a:lnTo>
                    <a:pt x="372" y="845"/>
                  </a:lnTo>
                  <a:lnTo>
                    <a:pt x="363" y="850"/>
                  </a:lnTo>
                  <a:lnTo>
                    <a:pt x="349" y="862"/>
                  </a:lnTo>
                  <a:lnTo>
                    <a:pt x="336" y="878"/>
                  </a:lnTo>
                  <a:lnTo>
                    <a:pt x="328" y="884"/>
                  </a:lnTo>
                  <a:lnTo>
                    <a:pt x="319" y="891"/>
                  </a:lnTo>
                  <a:lnTo>
                    <a:pt x="309" y="896"/>
                  </a:lnTo>
                  <a:lnTo>
                    <a:pt x="297" y="901"/>
                  </a:lnTo>
                  <a:lnTo>
                    <a:pt x="282" y="904"/>
                  </a:lnTo>
                  <a:lnTo>
                    <a:pt x="266" y="906"/>
                  </a:lnTo>
                  <a:lnTo>
                    <a:pt x="245" y="906"/>
                  </a:lnTo>
                  <a:lnTo>
                    <a:pt x="222" y="904"/>
                  </a:lnTo>
                  <a:lnTo>
                    <a:pt x="205" y="901"/>
                  </a:lnTo>
                  <a:lnTo>
                    <a:pt x="190" y="898"/>
                  </a:lnTo>
                  <a:lnTo>
                    <a:pt x="177" y="892"/>
                  </a:lnTo>
                  <a:lnTo>
                    <a:pt x="164" y="885"/>
                  </a:lnTo>
                  <a:lnTo>
                    <a:pt x="139" y="870"/>
                  </a:lnTo>
                  <a:lnTo>
                    <a:pt x="116" y="855"/>
                  </a:lnTo>
                  <a:lnTo>
                    <a:pt x="104" y="847"/>
                  </a:lnTo>
                  <a:lnTo>
                    <a:pt x="92" y="841"/>
                  </a:lnTo>
                  <a:lnTo>
                    <a:pt x="80" y="834"/>
                  </a:lnTo>
                  <a:lnTo>
                    <a:pt x="67" y="828"/>
                  </a:lnTo>
                  <a:lnTo>
                    <a:pt x="54" y="824"/>
                  </a:lnTo>
                  <a:lnTo>
                    <a:pt x="39" y="822"/>
                  </a:lnTo>
                  <a:lnTo>
                    <a:pt x="22" y="821"/>
                  </a:lnTo>
                  <a:lnTo>
                    <a:pt x="5" y="822"/>
                  </a:lnTo>
                  <a:lnTo>
                    <a:pt x="0" y="994"/>
                  </a:lnTo>
                  <a:lnTo>
                    <a:pt x="10" y="998"/>
                  </a:lnTo>
                  <a:lnTo>
                    <a:pt x="21" y="1002"/>
                  </a:lnTo>
                  <a:lnTo>
                    <a:pt x="31" y="1004"/>
                  </a:lnTo>
                  <a:lnTo>
                    <a:pt x="41" y="1005"/>
                  </a:lnTo>
                  <a:lnTo>
                    <a:pt x="62" y="1005"/>
                  </a:lnTo>
                  <a:lnTo>
                    <a:pt x="81" y="1002"/>
                  </a:lnTo>
                  <a:lnTo>
                    <a:pt x="102" y="1000"/>
                  </a:lnTo>
                  <a:lnTo>
                    <a:pt x="123" y="997"/>
                  </a:lnTo>
                  <a:lnTo>
                    <a:pt x="134" y="997"/>
                  </a:lnTo>
                  <a:lnTo>
                    <a:pt x="145" y="997"/>
                  </a:lnTo>
                  <a:lnTo>
                    <a:pt x="156" y="1000"/>
                  </a:lnTo>
                  <a:lnTo>
                    <a:pt x="167" y="1002"/>
                  </a:lnTo>
                  <a:lnTo>
                    <a:pt x="179" y="1006"/>
                  </a:lnTo>
                  <a:lnTo>
                    <a:pt x="189" y="1012"/>
                  </a:lnTo>
                  <a:lnTo>
                    <a:pt x="199" y="1018"/>
                  </a:lnTo>
                  <a:lnTo>
                    <a:pt x="209" y="1026"/>
                  </a:lnTo>
                  <a:lnTo>
                    <a:pt x="226" y="1042"/>
                  </a:lnTo>
                  <a:lnTo>
                    <a:pt x="243" y="1059"/>
                  </a:lnTo>
                  <a:lnTo>
                    <a:pt x="257" y="1075"/>
                  </a:lnTo>
                  <a:lnTo>
                    <a:pt x="272" y="1089"/>
                  </a:lnTo>
                  <a:lnTo>
                    <a:pt x="279" y="1095"/>
                  </a:lnTo>
                  <a:lnTo>
                    <a:pt x="286" y="1099"/>
                  </a:lnTo>
                  <a:lnTo>
                    <a:pt x="294" y="1101"/>
                  </a:lnTo>
                  <a:lnTo>
                    <a:pt x="302" y="1103"/>
                  </a:lnTo>
                  <a:lnTo>
                    <a:pt x="308" y="1104"/>
                  </a:lnTo>
                  <a:lnTo>
                    <a:pt x="314" y="1105"/>
                  </a:lnTo>
                  <a:lnTo>
                    <a:pt x="320" y="1108"/>
                  </a:lnTo>
                  <a:lnTo>
                    <a:pt x="326" y="1111"/>
                  </a:lnTo>
                  <a:lnTo>
                    <a:pt x="337" y="1121"/>
                  </a:lnTo>
                  <a:lnTo>
                    <a:pt x="346" y="1132"/>
                  </a:lnTo>
                  <a:lnTo>
                    <a:pt x="354" y="1143"/>
                  </a:lnTo>
                  <a:lnTo>
                    <a:pt x="363" y="1153"/>
                  </a:lnTo>
                  <a:lnTo>
                    <a:pt x="368" y="1156"/>
                  </a:lnTo>
                  <a:lnTo>
                    <a:pt x="371" y="1160"/>
                  </a:lnTo>
                  <a:lnTo>
                    <a:pt x="375" y="1162"/>
                  </a:lnTo>
                  <a:lnTo>
                    <a:pt x="378" y="1162"/>
                  </a:lnTo>
                  <a:lnTo>
                    <a:pt x="398" y="1162"/>
                  </a:lnTo>
                  <a:lnTo>
                    <a:pt x="408" y="1162"/>
                  </a:lnTo>
                  <a:lnTo>
                    <a:pt x="417" y="1162"/>
                  </a:lnTo>
                  <a:lnTo>
                    <a:pt x="433" y="1162"/>
                  </a:lnTo>
                  <a:lnTo>
                    <a:pt x="442" y="1162"/>
                  </a:lnTo>
                  <a:lnTo>
                    <a:pt x="451" y="1163"/>
                  </a:lnTo>
                  <a:lnTo>
                    <a:pt x="459" y="1164"/>
                  </a:lnTo>
                  <a:lnTo>
                    <a:pt x="466" y="1166"/>
                  </a:lnTo>
                  <a:lnTo>
                    <a:pt x="473" y="1168"/>
                  </a:lnTo>
                  <a:lnTo>
                    <a:pt x="479" y="1171"/>
                  </a:lnTo>
                  <a:lnTo>
                    <a:pt x="485" y="1174"/>
                  </a:lnTo>
                  <a:lnTo>
                    <a:pt x="489" y="1177"/>
                  </a:lnTo>
                  <a:lnTo>
                    <a:pt x="495" y="1182"/>
                  </a:lnTo>
                  <a:lnTo>
                    <a:pt x="498" y="1186"/>
                  </a:lnTo>
                  <a:lnTo>
                    <a:pt x="502" y="1190"/>
                  </a:lnTo>
                  <a:lnTo>
                    <a:pt x="506" y="1195"/>
                  </a:lnTo>
                  <a:lnTo>
                    <a:pt x="511" y="1207"/>
                  </a:lnTo>
                  <a:lnTo>
                    <a:pt x="517" y="1219"/>
                  </a:lnTo>
                  <a:lnTo>
                    <a:pt x="524" y="1247"/>
                  </a:lnTo>
                  <a:lnTo>
                    <a:pt x="531" y="1279"/>
                  </a:lnTo>
                  <a:lnTo>
                    <a:pt x="535" y="1297"/>
                  </a:lnTo>
                  <a:lnTo>
                    <a:pt x="540" y="1315"/>
                  </a:lnTo>
                  <a:lnTo>
                    <a:pt x="545" y="1334"/>
                  </a:lnTo>
                  <a:lnTo>
                    <a:pt x="552" y="1353"/>
                  </a:lnTo>
                  <a:lnTo>
                    <a:pt x="556" y="1361"/>
                  </a:lnTo>
                  <a:lnTo>
                    <a:pt x="562" y="1368"/>
                  </a:lnTo>
                  <a:lnTo>
                    <a:pt x="568" y="1374"/>
                  </a:lnTo>
                  <a:lnTo>
                    <a:pt x="577" y="1379"/>
                  </a:lnTo>
                  <a:lnTo>
                    <a:pt x="586" y="1382"/>
                  </a:lnTo>
                  <a:lnTo>
                    <a:pt x="596" y="1385"/>
                  </a:lnTo>
                  <a:lnTo>
                    <a:pt x="605" y="1389"/>
                  </a:lnTo>
                  <a:lnTo>
                    <a:pt x="615" y="1391"/>
                  </a:lnTo>
                  <a:lnTo>
                    <a:pt x="636" y="1394"/>
                  </a:lnTo>
                  <a:lnTo>
                    <a:pt x="655" y="1399"/>
                  </a:lnTo>
                  <a:lnTo>
                    <a:pt x="662" y="1402"/>
                  </a:lnTo>
                  <a:lnTo>
                    <a:pt x="669" y="1405"/>
                  </a:lnTo>
                  <a:lnTo>
                    <a:pt x="675" y="1410"/>
                  </a:lnTo>
                  <a:lnTo>
                    <a:pt x="678" y="1415"/>
                  </a:lnTo>
                  <a:lnTo>
                    <a:pt x="683" y="1428"/>
                  </a:lnTo>
                  <a:lnTo>
                    <a:pt x="689" y="1442"/>
                  </a:lnTo>
                  <a:lnTo>
                    <a:pt x="692" y="1459"/>
                  </a:lnTo>
                  <a:lnTo>
                    <a:pt x="695" y="1476"/>
                  </a:lnTo>
                  <a:lnTo>
                    <a:pt x="699" y="1495"/>
                  </a:lnTo>
                  <a:lnTo>
                    <a:pt x="700" y="1515"/>
                  </a:lnTo>
                  <a:lnTo>
                    <a:pt x="701" y="1535"/>
                  </a:lnTo>
                  <a:lnTo>
                    <a:pt x="702" y="1555"/>
                  </a:lnTo>
                  <a:lnTo>
                    <a:pt x="703" y="1595"/>
                  </a:lnTo>
                  <a:lnTo>
                    <a:pt x="702" y="1632"/>
                  </a:lnTo>
                  <a:lnTo>
                    <a:pt x="702" y="1666"/>
                  </a:lnTo>
                  <a:lnTo>
                    <a:pt x="701" y="1694"/>
                  </a:lnTo>
                  <a:lnTo>
                    <a:pt x="702" y="1700"/>
                  </a:lnTo>
                  <a:lnTo>
                    <a:pt x="703" y="1707"/>
                  </a:lnTo>
                  <a:lnTo>
                    <a:pt x="704" y="1712"/>
                  </a:lnTo>
                  <a:lnTo>
                    <a:pt x="706" y="1719"/>
                  </a:lnTo>
                  <a:lnTo>
                    <a:pt x="712" y="1730"/>
                  </a:lnTo>
                  <a:lnTo>
                    <a:pt x="718" y="1741"/>
                  </a:lnTo>
                  <a:lnTo>
                    <a:pt x="725" y="1752"/>
                  </a:lnTo>
                  <a:lnTo>
                    <a:pt x="730" y="1764"/>
                  </a:lnTo>
                  <a:lnTo>
                    <a:pt x="733" y="1769"/>
                  </a:lnTo>
                  <a:lnTo>
                    <a:pt x="735" y="1776"/>
                  </a:lnTo>
                  <a:lnTo>
                    <a:pt x="737" y="1782"/>
                  </a:lnTo>
                  <a:lnTo>
                    <a:pt x="737" y="1789"/>
                  </a:lnTo>
                  <a:lnTo>
                    <a:pt x="751" y="1789"/>
                  </a:lnTo>
                  <a:lnTo>
                    <a:pt x="766" y="1791"/>
                  </a:lnTo>
                  <a:lnTo>
                    <a:pt x="780" y="1795"/>
                  </a:lnTo>
                  <a:lnTo>
                    <a:pt x="793" y="1800"/>
                  </a:lnTo>
                  <a:lnTo>
                    <a:pt x="806" y="1805"/>
                  </a:lnTo>
                  <a:lnTo>
                    <a:pt x="819" y="1812"/>
                  </a:lnTo>
                  <a:lnTo>
                    <a:pt x="831" y="1820"/>
                  </a:lnTo>
                  <a:lnTo>
                    <a:pt x="842" y="1828"/>
                  </a:lnTo>
                  <a:lnTo>
                    <a:pt x="853" y="1838"/>
                  </a:lnTo>
                  <a:lnTo>
                    <a:pt x="863" y="1848"/>
                  </a:lnTo>
                  <a:lnTo>
                    <a:pt x="871" y="1858"/>
                  </a:lnTo>
                  <a:lnTo>
                    <a:pt x="878" y="1869"/>
                  </a:lnTo>
                  <a:lnTo>
                    <a:pt x="884" y="1880"/>
                  </a:lnTo>
                  <a:lnTo>
                    <a:pt x="888" y="1892"/>
                  </a:lnTo>
                  <a:lnTo>
                    <a:pt x="892" y="1903"/>
                  </a:lnTo>
                  <a:lnTo>
                    <a:pt x="892" y="1915"/>
                  </a:lnTo>
                  <a:lnTo>
                    <a:pt x="892" y="1924"/>
                  </a:lnTo>
                  <a:lnTo>
                    <a:pt x="892" y="1933"/>
                  </a:lnTo>
                  <a:lnTo>
                    <a:pt x="892" y="1942"/>
                  </a:lnTo>
                  <a:lnTo>
                    <a:pt x="892" y="1951"/>
                  </a:lnTo>
                  <a:lnTo>
                    <a:pt x="893" y="1965"/>
                  </a:lnTo>
                  <a:lnTo>
                    <a:pt x="897" y="1981"/>
                  </a:lnTo>
                  <a:lnTo>
                    <a:pt x="903" y="1997"/>
                  </a:lnTo>
                  <a:lnTo>
                    <a:pt x="909" y="2015"/>
                  </a:lnTo>
                  <a:lnTo>
                    <a:pt x="919" y="2033"/>
                  </a:lnTo>
                  <a:lnTo>
                    <a:pt x="930" y="2052"/>
                  </a:lnTo>
                  <a:lnTo>
                    <a:pt x="942" y="2071"/>
                  </a:lnTo>
                  <a:lnTo>
                    <a:pt x="955" y="2088"/>
                  </a:lnTo>
                  <a:lnTo>
                    <a:pt x="970" y="2107"/>
                  </a:lnTo>
                  <a:lnTo>
                    <a:pt x="985" y="2124"/>
                  </a:lnTo>
                  <a:lnTo>
                    <a:pt x="1001" y="2141"/>
                  </a:lnTo>
                  <a:lnTo>
                    <a:pt x="1019" y="2156"/>
                  </a:lnTo>
                  <a:lnTo>
                    <a:pt x="1035" y="2170"/>
                  </a:lnTo>
                  <a:lnTo>
                    <a:pt x="1053" y="2183"/>
                  </a:lnTo>
                  <a:lnTo>
                    <a:pt x="1070" y="2192"/>
                  </a:lnTo>
                  <a:lnTo>
                    <a:pt x="1088" y="2201"/>
                  </a:lnTo>
                  <a:lnTo>
                    <a:pt x="1271" y="2201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37" name="Freeform 113"/>
            <p:cNvSpPr>
              <a:spLocks/>
            </p:cNvSpPr>
            <p:nvPr/>
          </p:nvSpPr>
          <p:spPr bwMode="auto">
            <a:xfrm>
              <a:off x="3405616" y="1584729"/>
              <a:ext cx="571938" cy="630276"/>
            </a:xfrm>
            <a:custGeom>
              <a:avLst/>
              <a:gdLst/>
              <a:ahLst/>
              <a:cxnLst>
                <a:cxn ang="0">
                  <a:pos x="1280" y="2060"/>
                </a:cxn>
                <a:cxn ang="0">
                  <a:pos x="1323" y="1972"/>
                </a:cxn>
                <a:cxn ang="0">
                  <a:pos x="1446" y="1832"/>
                </a:cxn>
                <a:cxn ang="0">
                  <a:pos x="1505" y="1749"/>
                </a:cxn>
                <a:cxn ang="0">
                  <a:pos x="1666" y="1667"/>
                </a:cxn>
                <a:cxn ang="0">
                  <a:pos x="1743" y="1576"/>
                </a:cxn>
                <a:cxn ang="0">
                  <a:pos x="1862" y="1404"/>
                </a:cxn>
                <a:cxn ang="0">
                  <a:pos x="1929" y="1393"/>
                </a:cxn>
                <a:cxn ang="0">
                  <a:pos x="1987" y="1323"/>
                </a:cxn>
                <a:cxn ang="0">
                  <a:pos x="2001" y="1171"/>
                </a:cxn>
                <a:cxn ang="0">
                  <a:pos x="1974" y="1085"/>
                </a:cxn>
                <a:cxn ang="0">
                  <a:pos x="1893" y="1044"/>
                </a:cxn>
                <a:cxn ang="0">
                  <a:pos x="1759" y="1007"/>
                </a:cxn>
                <a:cxn ang="0">
                  <a:pos x="1728" y="930"/>
                </a:cxn>
                <a:cxn ang="0">
                  <a:pos x="1677" y="894"/>
                </a:cxn>
                <a:cxn ang="0">
                  <a:pos x="1638" y="750"/>
                </a:cxn>
                <a:cxn ang="0">
                  <a:pos x="1548" y="527"/>
                </a:cxn>
                <a:cxn ang="0">
                  <a:pos x="1491" y="207"/>
                </a:cxn>
                <a:cxn ang="0">
                  <a:pos x="1426" y="53"/>
                </a:cxn>
                <a:cxn ang="0">
                  <a:pos x="1346" y="7"/>
                </a:cxn>
                <a:cxn ang="0">
                  <a:pos x="1319" y="25"/>
                </a:cxn>
                <a:cxn ang="0">
                  <a:pos x="1326" y="68"/>
                </a:cxn>
                <a:cxn ang="0">
                  <a:pos x="1328" y="111"/>
                </a:cxn>
                <a:cxn ang="0">
                  <a:pos x="1287" y="103"/>
                </a:cxn>
                <a:cxn ang="0">
                  <a:pos x="1270" y="165"/>
                </a:cxn>
                <a:cxn ang="0">
                  <a:pos x="1236" y="197"/>
                </a:cxn>
                <a:cxn ang="0">
                  <a:pos x="1162" y="258"/>
                </a:cxn>
                <a:cxn ang="0">
                  <a:pos x="1053" y="455"/>
                </a:cxn>
                <a:cxn ang="0">
                  <a:pos x="996" y="531"/>
                </a:cxn>
                <a:cxn ang="0">
                  <a:pos x="954" y="622"/>
                </a:cxn>
                <a:cxn ang="0">
                  <a:pos x="900" y="741"/>
                </a:cxn>
                <a:cxn ang="0">
                  <a:pos x="813" y="849"/>
                </a:cxn>
                <a:cxn ang="0">
                  <a:pos x="729" y="893"/>
                </a:cxn>
                <a:cxn ang="0">
                  <a:pos x="632" y="885"/>
                </a:cxn>
                <a:cxn ang="0">
                  <a:pos x="547" y="850"/>
                </a:cxn>
                <a:cxn ang="0">
                  <a:pos x="483" y="867"/>
                </a:cxn>
                <a:cxn ang="0">
                  <a:pos x="422" y="838"/>
                </a:cxn>
                <a:cxn ang="0">
                  <a:pos x="336" y="878"/>
                </a:cxn>
                <a:cxn ang="0">
                  <a:pos x="222" y="904"/>
                </a:cxn>
                <a:cxn ang="0">
                  <a:pos x="92" y="841"/>
                </a:cxn>
                <a:cxn ang="0">
                  <a:pos x="0" y="994"/>
                </a:cxn>
                <a:cxn ang="0">
                  <a:pos x="102" y="1000"/>
                </a:cxn>
                <a:cxn ang="0">
                  <a:pos x="199" y="1018"/>
                </a:cxn>
                <a:cxn ang="0">
                  <a:pos x="294" y="1101"/>
                </a:cxn>
                <a:cxn ang="0">
                  <a:pos x="354" y="1143"/>
                </a:cxn>
                <a:cxn ang="0">
                  <a:pos x="417" y="1162"/>
                </a:cxn>
                <a:cxn ang="0">
                  <a:pos x="485" y="1174"/>
                </a:cxn>
                <a:cxn ang="0">
                  <a:pos x="524" y="1247"/>
                </a:cxn>
                <a:cxn ang="0">
                  <a:pos x="568" y="1374"/>
                </a:cxn>
                <a:cxn ang="0">
                  <a:pos x="662" y="1402"/>
                </a:cxn>
                <a:cxn ang="0">
                  <a:pos x="699" y="1495"/>
                </a:cxn>
                <a:cxn ang="0">
                  <a:pos x="702" y="1700"/>
                </a:cxn>
                <a:cxn ang="0">
                  <a:pos x="733" y="1769"/>
                </a:cxn>
                <a:cxn ang="0">
                  <a:pos x="806" y="1805"/>
                </a:cxn>
                <a:cxn ang="0">
                  <a:pos x="884" y="1880"/>
                </a:cxn>
                <a:cxn ang="0">
                  <a:pos x="893" y="1965"/>
                </a:cxn>
                <a:cxn ang="0">
                  <a:pos x="970" y="2107"/>
                </a:cxn>
                <a:cxn ang="0">
                  <a:pos x="1088" y="2201"/>
                </a:cxn>
              </a:cxnLst>
              <a:rect l="0" t="0" r="r" b="b"/>
              <a:pathLst>
                <a:path w="2002" h="2201">
                  <a:moveTo>
                    <a:pt x="1271" y="2201"/>
                  </a:moveTo>
                  <a:lnTo>
                    <a:pt x="1270" y="2176"/>
                  </a:lnTo>
                  <a:lnTo>
                    <a:pt x="1270" y="2153"/>
                  </a:lnTo>
                  <a:lnTo>
                    <a:pt x="1271" y="2131"/>
                  </a:lnTo>
                  <a:lnTo>
                    <a:pt x="1272" y="2110"/>
                  </a:lnTo>
                  <a:lnTo>
                    <a:pt x="1274" y="2093"/>
                  </a:lnTo>
                  <a:lnTo>
                    <a:pt x="1277" y="2075"/>
                  </a:lnTo>
                  <a:lnTo>
                    <a:pt x="1280" y="2060"/>
                  </a:lnTo>
                  <a:lnTo>
                    <a:pt x="1283" y="2045"/>
                  </a:lnTo>
                  <a:lnTo>
                    <a:pt x="1287" y="2032"/>
                  </a:lnTo>
                  <a:lnTo>
                    <a:pt x="1293" y="2020"/>
                  </a:lnTo>
                  <a:lnTo>
                    <a:pt x="1297" y="2009"/>
                  </a:lnTo>
                  <a:lnTo>
                    <a:pt x="1303" y="1999"/>
                  </a:lnTo>
                  <a:lnTo>
                    <a:pt x="1309" y="1990"/>
                  </a:lnTo>
                  <a:lnTo>
                    <a:pt x="1315" y="1981"/>
                  </a:lnTo>
                  <a:lnTo>
                    <a:pt x="1323" y="1972"/>
                  </a:lnTo>
                  <a:lnTo>
                    <a:pt x="1329" y="1964"/>
                  </a:lnTo>
                  <a:lnTo>
                    <a:pt x="1359" y="1936"/>
                  </a:lnTo>
                  <a:lnTo>
                    <a:pt x="1392" y="1906"/>
                  </a:lnTo>
                  <a:lnTo>
                    <a:pt x="1408" y="1889"/>
                  </a:lnTo>
                  <a:lnTo>
                    <a:pt x="1423" y="1869"/>
                  </a:lnTo>
                  <a:lnTo>
                    <a:pt x="1431" y="1857"/>
                  </a:lnTo>
                  <a:lnTo>
                    <a:pt x="1440" y="1845"/>
                  </a:lnTo>
                  <a:lnTo>
                    <a:pt x="1446" y="1832"/>
                  </a:lnTo>
                  <a:lnTo>
                    <a:pt x="1454" y="1817"/>
                  </a:lnTo>
                  <a:lnTo>
                    <a:pt x="1461" y="1805"/>
                  </a:lnTo>
                  <a:lnTo>
                    <a:pt x="1467" y="1794"/>
                  </a:lnTo>
                  <a:lnTo>
                    <a:pt x="1474" y="1783"/>
                  </a:lnTo>
                  <a:lnTo>
                    <a:pt x="1482" y="1775"/>
                  </a:lnTo>
                  <a:lnTo>
                    <a:pt x="1489" y="1766"/>
                  </a:lnTo>
                  <a:lnTo>
                    <a:pt x="1497" y="1757"/>
                  </a:lnTo>
                  <a:lnTo>
                    <a:pt x="1505" y="1749"/>
                  </a:lnTo>
                  <a:lnTo>
                    <a:pt x="1513" y="1743"/>
                  </a:lnTo>
                  <a:lnTo>
                    <a:pt x="1530" y="1731"/>
                  </a:lnTo>
                  <a:lnTo>
                    <a:pt x="1547" y="1721"/>
                  </a:lnTo>
                  <a:lnTo>
                    <a:pt x="1565" y="1711"/>
                  </a:lnTo>
                  <a:lnTo>
                    <a:pt x="1584" y="1703"/>
                  </a:lnTo>
                  <a:lnTo>
                    <a:pt x="1618" y="1689"/>
                  </a:lnTo>
                  <a:lnTo>
                    <a:pt x="1650" y="1676"/>
                  </a:lnTo>
                  <a:lnTo>
                    <a:pt x="1666" y="1667"/>
                  </a:lnTo>
                  <a:lnTo>
                    <a:pt x="1679" y="1658"/>
                  </a:lnTo>
                  <a:lnTo>
                    <a:pt x="1686" y="1654"/>
                  </a:lnTo>
                  <a:lnTo>
                    <a:pt x="1691" y="1649"/>
                  </a:lnTo>
                  <a:lnTo>
                    <a:pt x="1696" y="1643"/>
                  </a:lnTo>
                  <a:lnTo>
                    <a:pt x="1702" y="1637"/>
                  </a:lnTo>
                  <a:lnTo>
                    <a:pt x="1716" y="1617"/>
                  </a:lnTo>
                  <a:lnTo>
                    <a:pt x="1729" y="1597"/>
                  </a:lnTo>
                  <a:lnTo>
                    <a:pt x="1743" y="1576"/>
                  </a:lnTo>
                  <a:lnTo>
                    <a:pt x="1756" y="1554"/>
                  </a:lnTo>
                  <a:lnTo>
                    <a:pt x="1781" y="1513"/>
                  </a:lnTo>
                  <a:lnTo>
                    <a:pt x="1805" y="1473"/>
                  </a:lnTo>
                  <a:lnTo>
                    <a:pt x="1817" y="1456"/>
                  </a:lnTo>
                  <a:lnTo>
                    <a:pt x="1828" y="1439"/>
                  </a:lnTo>
                  <a:lnTo>
                    <a:pt x="1840" y="1425"/>
                  </a:lnTo>
                  <a:lnTo>
                    <a:pt x="1851" y="1414"/>
                  </a:lnTo>
                  <a:lnTo>
                    <a:pt x="1862" y="1404"/>
                  </a:lnTo>
                  <a:lnTo>
                    <a:pt x="1872" y="1397"/>
                  </a:lnTo>
                  <a:lnTo>
                    <a:pt x="1877" y="1395"/>
                  </a:lnTo>
                  <a:lnTo>
                    <a:pt x="1883" y="1394"/>
                  </a:lnTo>
                  <a:lnTo>
                    <a:pt x="1887" y="1393"/>
                  </a:lnTo>
                  <a:lnTo>
                    <a:pt x="1893" y="1394"/>
                  </a:lnTo>
                  <a:lnTo>
                    <a:pt x="1906" y="1395"/>
                  </a:lnTo>
                  <a:lnTo>
                    <a:pt x="1918" y="1395"/>
                  </a:lnTo>
                  <a:lnTo>
                    <a:pt x="1929" y="1393"/>
                  </a:lnTo>
                  <a:lnTo>
                    <a:pt x="1939" y="1390"/>
                  </a:lnTo>
                  <a:lnTo>
                    <a:pt x="1949" y="1385"/>
                  </a:lnTo>
                  <a:lnTo>
                    <a:pt x="1956" y="1379"/>
                  </a:lnTo>
                  <a:lnTo>
                    <a:pt x="1964" y="1371"/>
                  </a:lnTo>
                  <a:lnTo>
                    <a:pt x="1972" y="1361"/>
                  </a:lnTo>
                  <a:lnTo>
                    <a:pt x="1977" y="1350"/>
                  </a:lnTo>
                  <a:lnTo>
                    <a:pt x="1983" y="1337"/>
                  </a:lnTo>
                  <a:lnTo>
                    <a:pt x="1987" y="1323"/>
                  </a:lnTo>
                  <a:lnTo>
                    <a:pt x="1991" y="1306"/>
                  </a:lnTo>
                  <a:lnTo>
                    <a:pt x="1995" y="1288"/>
                  </a:lnTo>
                  <a:lnTo>
                    <a:pt x="1997" y="1268"/>
                  </a:lnTo>
                  <a:lnTo>
                    <a:pt x="1999" y="1245"/>
                  </a:lnTo>
                  <a:lnTo>
                    <a:pt x="2001" y="1221"/>
                  </a:lnTo>
                  <a:lnTo>
                    <a:pt x="2002" y="1203"/>
                  </a:lnTo>
                  <a:lnTo>
                    <a:pt x="2002" y="1187"/>
                  </a:lnTo>
                  <a:lnTo>
                    <a:pt x="2001" y="1171"/>
                  </a:lnTo>
                  <a:lnTo>
                    <a:pt x="2000" y="1156"/>
                  </a:lnTo>
                  <a:lnTo>
                    <a:pt x="1998" y="1143"/>
                  </a:lnTo>
                  <a:lnTo>
                    <a:pt x="1996" y="1131"/>
                  </a:lnTo>
                  <a:lnTo>
                    <a:pt x="1993" y="1120"/>
                  </a:lnTo>
                  <a:lnTo>
                    <a:pt x="1988" y="1110"/>
                  </a:lnTo>
                  <a:lnTo>
                    <a:pt x="1985" y="1101"/>
                  </a:lnTo>
                  <a:lnTo>
                    <a:pt x="1979" y="1093"/>
                  </a:lnTo>
                  <a:lnTo>
                    <a:pt x="1974" y="1085"/>
                  </a:lnTo>
                  <a:lnTo>
                    <a:pt x="1968" y="1078"/>
                  </a:lnTo>
                  <a:lnTo>
                    <a:pt x="1962" y="1073"/>
                  </a:lnTo>
                  <a:lnTo>
                    <a:pt x="1955" y="1067"/>
                  </a:lnTo>
                  <a:lnTo>
                    <a:pt x="1949" y="1063"/>
                  </a:lnTo>
                  <a:lnTo>
                    <a:pt x="1941" y="1059"/>
                  </a:lnTo>
                  <a:lnTo>
                    <a:pt x="1926" y="1052"/>
                  </a:lnTo>
                  <a:lnTo>
                    <a:pt x="1909" y="1048"/>
                  </a:lnTo>
                  <a:lnTo>
                    <a:pt x="1893" y="1044"/>
                  </a:lnTo>
                  <a:lnTo>
                    <a:pt x="1874" y="1042"/>
                  </a:lnTo>
                  <a:lnTo>
                    <a:pt x="1838" y="1039"/>
                  </a:lnTo>
                  <a:lnTo>
                    <a:pt x="1803" y="1036"/>
                  </a:lnTo>
                  <a:lnTo>
                    <a:pt x="1791" y="1032"/>
                  </a:lnTo>
                  <a:lnTo>
                    <a:pt x="1781" y="1028"/>
                  </a:lnTo>
                  <a:lnTo>
                    <a:pt x="1773" y="1021"/>
                  </a:lnTo>
                  <a:lnTo>
                    <a:pt x="1766" y="1015"/>
                  </a:lnTo>
                  <a:lnTo>
                    <a:pt x="1759" y="1007"/>
                  </a:lnTo>
                  <a:lnTo>
                    <a:pt x="1754" y="998"/>
                  </a:lnTo>
                  <a:lnTo>
                    <a:pt x="1749" y="990"/>
                  </a:lnTo>
                  <a:lnTo>
                    <a:pt x="1746" y="981"/>
                  </a:lnTo>
                  <a:lnTo>
                    <a:pt x="1739" y="962"/>
                  </a:lnTo>
                  <a:lnTo>
                    <a:pt x="1735" y="947"/>
                  </a:lnTo>
                  <a:lnTo>
                    <a:pt x="1733" y="940"/>
                  </a:lnTo>
                  <a:lnTo>
                    <a:pt x="1730" y="935"/>
                  </a:lnTo>
                  <a:lnTo>
                    <a:pt x="1728" y="930"/>
                  </a:lnTo>
                  <a:lnTo>
                    <a:pt x="1725" y="927"/>
                  </a:lnTo>
                  <a:lnTo>
                    <a:pt x="1711" y="927"/>
                  </a:lnTo>
                  <a:lnTo>
                    <a:pt x="1709" y="927"/>
                  </a:lnTo>
                  <a:lnTo>
                    <a:pt x="1703" y="927"/>
                  </a:lnTo>
                  <a:lnTo>
                    <a:pt x="1681" y="927"/>
                  </a:lnTo>
                  <a:lnTo>
                    <a:pt x="1679" y="918"/>
                  </a:lnTo>
                  <a:lnTo>
                    <a:pt x="1678" y="907"/>
                  </a:lnTo>
                  <a:lnTo>
                    <a:pt x="1677" y="894"/>
                  </a:lnTo>
                  <a:lnTo>
                    <a:pt x="1676" y="880"/>
                  </a:lnTo>
                  <a:lnTo>
                    <a:pt x="1676" y="867"/>
                  </a:lnTo>
                  <a:lnTo>
                    <a:pt x="1675" y="854"/>
                  </a:lnTo>
                  <a:lnTo>
                    <a:pt x="1673" y="842"/>
                  </a:lnTo>
                  <a:lnTo>
                    <a:pt x="1671" y="832"/>
                  </a:lnTo>
                  <a:lnTo>
                    <a:pt x="1660" y="802"/>
                  </a:lnTo>
                  <a:lnTo>
                    <a:pt x="1649" y="775"/>
                  </a:lnTo>
                  <a:lnTo>
                    <a:pt x="1638" y="750"/>
                  </a:lnTo>
                  <a:lnTo>
                    <a:pt x="1627" y="727"/>
                  </a:lnTo>
                  <a:lnTo>
                    <a:pt x="1607" y="683"/>
                  </a:lnTo>
                  <a:lnTo>
                    <a:pt x="1588" y="641"/>
                  </a:lnTo>
                  <a:lnTo>
                    <a:pt x="1579" y="620"/>
                  </a:lnTo>
                  <a:lnTo>
                    <a:pt x="1570" y="599"/>
                  </a:lnTo>
                  <a:lnTo>
                    <a:pt x="1563" y="576"/>
                  </a:lnTo>
                  <a:lnTo>
                    <a:pt x="1555" y="553"/>
                  </a:lnTo>
                  <a:lnTo>
                    <a:pt x="1548" y="527"/>
                  </a:lnTo>
                  <a:lnTo>
                    <a:pt x="1542" y="500"/>
                  </a:lnTo>
                  <a:lnTo>
                    <a:pt x="1536" y="470"/>
                  </a:lnTo>
                  <a:lnTo>
                    <a:pt x="1532" y="437"/>
                  </a:lnTo>
                  <a:lnTo>
                    <a:pt x="1523" y="377"/>
                  </a:lnTo>
                  <a:lnTo>
                    <a:pt x="1512" y="310"/>
                  </a:lnTo>
                  <a:lnTo>
                    <a:pt x="1507" y="275"/>
                  </a:lnTo>
                  <a:lnTo>
                    <a:pt x="1499" y="241"/>
                  </a:lnTo>
                  <a:lnTo>
                    <a:pt x="1491" y="207"/>
                  </a:lnTo>
                  <a:lnTo>
                    <a:pt x="1483" y="174"/>
                  </a:lnTo>
                  <a:lnTo>
                    <a:pt x="1473" y="142"/>
                  </a:lnTo>
                  <a:lnTo>
                    <a:pt x="1461" y="114"/>
                  </a:lnTo>
                  <a:lnTo>
                    <a:pt x="1455" y="99"/>
                  </a:lnTo>
                  <a:lnTo>
                    <a:pt x="1449" y="87"/>
                  </a:lnTo>
                  <a:lnTo>
                    <a:pt x="1441" y="75"/>
                  </a:lnTo>
                  <a:lnTo>
                    <a:pt x="1433" y="63"/>
                  </a:lnTo>
                  <a:lnTo>
                    <a:pt x="1426" y="53"/>
                  </a:lnTo>
                  <a:lnTo>
                    <a:pt x="1418" y="45"/>
                  </a:lnTo>
                  <a:lnTo>
                    <a:pt x="1408" y="36"/>
                  </a:lnTo>
                  <a:lnTo>
                    <a:pt x="1399" y="29"/>
                  </a:lnTo>
                  <a:lnTo>
                    <a:pt x="1389" y="24"/>
                  </a:lnTo>
                  <a:lnTo>
                    <a:pt x="1379" y="19"/>
                  </a:lnTo>
                  <a:lnTo>
                    <a:pt x="1368" y="16"/>
                  </a:lnTo>
                  <a:lnTo>
                    <a:pt x="1357" y="14"/>
                  </a:lnTo>
                  <a:lnTo>
                    <a:pt x="1346" y="7"/>
                  </a:lnTo>
                  <a:lnTo>
                    <a:pt x="1337" y="3"/>
                  </a:lnTo>
                  <a:lnTo>
                    <a:pt x="1330" y="0"/>
                  </a:lnTo>
                  <a:lnTo>
                    <a:pt x="1326" y="0"/>
                  </a:lnTo>
                  <a:lnTo>
                    <a:pt x="1321" y="2"/>
                  </a:lnTo>
                  <a:lnTo>
                    <a:pt x="1319" y="4"/>
                  </a:lnTo>
                  <a:lnTo>
                    <a:pt x="1318" y="8"/>
                  </a:lnTo>
                  <a:lnTo>
                    <a:pt x="1318" y="14"/>
                  </a:lnTo>
                  <a:lnTo>
                    <a:pt x="1319" y="25"/>
                  </a:lnTo>
                  <a:lnTo>
                    <a:pt x="1321" y="36"/>
                  </a:lnTo>
                  <a:lnTo>
                    <a:pt x="1324" y="45"/>
                  </a:lnTo>
                  <a:lnTo>
                    <a:pt x="1326" y="48"/>
                  </a:lnTo>
                  <a:lnTo>
                    <a:pt x="1327" y="51"/>
                  </a:lnTo>
                  <a:lnTo>
                    <a:pt x="1328" y="54"/>
                  </a:lnTo>
                  <a:lnTo>
                    <a:pt x="1328" y="58"/>
                  </a:lnTo>
                  <a:lnTo>
                    <a:pt x="1328" y="61"/>
                  </a:lnTo>
                  <a:lnTo>
                    <a:pt x="1326" y="68"/>
                  </a:lnTo>
                  <a:lnTo>
                    <a:pt x="1323" y="74"/>
                  </a:lnTo>
                  <a:lnTo>
                    <a:pt x="1321" y="79"/>
                  </a:lnTo>
                  <a:lnTo>
                    <a:pt x="1320" y="82"/>
                  </a:lnTo>
                  <a:lnTo>
                    <a:pt x="1320" y="87"/>
                  </a:lnTo>
                  <a:lnTo>
                    <a:pt x="1320" y="92"/>
                  </a:lnTo>
                  <a:lnTo>
                    <a:pt x="1323" y="98"/>
                  </a:lnTo>
                  <a:lnTo>
                    <a:pt x="1325" y="105"/>
                  </a:lnTo>
                  <a:lnTo>
                    <a:pt x="1328" y="111"/>
                  </a:lnTo>
                  <a:lnTo>
                    <a:pt x="1334" y="120"/>
                  </a:lnTo>
                  <a:lnTo>
                    <a:pt x="1328" y="121"/>
                  </a:lnTo>
                  <a:lnTo>
                    <a:pt x="1315" y="122"/>
                  </a:lnTo>
                  <a:lnTo>
                    <a:pt x="1307" y="120"/>
                  </a:lnTo>
                  <a:lnTo>
                    <a:pt x="1300" y="116"/>
                  </a:lnTo>
                  <a:lnTo>
                    <a:pt x="1295" y="113"/>
                  </a:lnTo>
                  <a:lnTo>
                    <a:pt x="1292" y="108"/>
                  </a:lnTo>
                  <a:lnTo>
                    <a:pt x="1287" y="103"/>
                  </a:lnTo>
                  <a:lnTo>
                    <a:pt x="1284" y="97"/>
                  </a:lnTo>
                  <a:lnTo>
                    <a:pt x="1281" y="104"/>
                  </a:lnTo>
                  <a:lnTo>
                    <a:pt x="1279" y="111"/>
                  </a:lnTo>
                  <a:lnTo>
                    <a:pt x="1277" y="119"/>
                  </a:lnTo>
                  <a:lnTo>
                    <a:pt x="1275" y="127"/>
                  </a:lnTo>
                  <a:lnTo>
                    <a:pt x="1273" y="143"/>
                  </a:lnTo>
                  <a:lnTo>
                    <a:pt x="1271" y="159"/>
                  </a:lnTo>
                  <a:lnTo>
                    <a:pt x="1270" y="165"/>
                  </a:lnTo>
                  <a:lnTo>
                    <a:pt x="1269" y="172"/>
                  </a:lnTo>
                  <a:lnTo>
                    <a:pt x="1267" y="178"/>
                  </a:lnTo>
                  <a:lnTo>
                    <a:pt x="1264" y="184"/>
                  </a:lnTo>
                  <a:lnTo>
                    <a:pt x="1261" y="188"/>
                  </a:lnTo>
                  <a:lnTo>
                    <a:pt x="1257" y="191"/>
                  </a:lnTo>
                  <a:lnTo>
                    <a:pt x="1251" y="194"/>
                  </a:lnTo>
                  <a:lnTo>
                    <a:pt x="1246" y="195"/>
                  </a:lnTo>
                  <a:lnTo>
                    <a:pt x="1236" y="197"/>
                  </a:lnTo>
                  <a:lnTo>
                    <a:pt x="1227" y="200"/>
                  </a:lnTo>
                  <a:lnTo>
                    <a:pt x="1218" y="204"/>
                  </a:lnTo>
                  <a:lnTo>
                    <a:pt x="1210" y="209"/>
                  </a:lnTo>
                  <a:lnTo>
                    <a:pt x="1202" y="216"/>
                  </a:lnTo>
                  <a:lnTo>
                    <a:pt x="1193" y="222"/>
                  </a:lnTo>
                  <a:lnTo>
                    <a:pt x="1186" y="231"/>
                  </a:lnTo>
                  <a:lnTo>
                    <a:pt x="1178" y="240"/>
                  </a:lnTo>
                  <a:lnTo>
                    <a:pt x="1162" y="258"/>
                  </a:lnTo>
                  <a:lnTo>
                    <a:pt x="1148" y="280"/>
                  </a:lnTo>
                  <a:lnTo>
                    <a:pt x="1134" y="302"/>
                  </a:lnTo>
                  <a:lnTo>
                    <a:pt x="1121" y="325"/>
                  </a:lnTo>
                  <a:lnTo>
                    <a:pt x="1098" y="372"/>
                  </a:lnTo>
                  <a:lnTo>
                    <a:pt x="1077" y="413"/>
                  </a:lnTo>
                  <a:lnTo>
                    <a:pt x="1068" y="430"/>
                  </a:lnTo>
                  <a:lnTo>
                    <a:pt x="1061" y="445"/>
                  </a:lnTo>
                  <a:lnTo>
                    <a:pt x="1053" y="455"/>
                  </a:lnTo>
                  <a:lnTo>
                    <a:pt x="1047" y="460"/>
                  </a:lnTo>
                  <a:lnTo>
                    <a:pt x="1034" y="469"/>
                  </a:lnTo>
                  <a:lnTo>
                    <a:pt x="1023" y="479"/>
                  </a:lnTo>
                  <a:lnTo>
                    <a:pt x="1016" y="489"/>
                  </a:lnTo>
                  <a:lnTo>
                    <a:pt x="1009" y="498"/>
                  </a:lnTo>
                  <a:lnTo>
                    <a:pt x="1003" y="509"/>
                  </a:lnTo>
                  <a:lnTo>
                    <a:pt x="999" y="520"/>
                  </a:lnTo>
                  <a:lnTo>
                    <a:pt x="996" y="531"/>
                  </a:lnTo>
                  <a:lnTo>
                    <a:pt x="994" y="542"/>
                  </a:lnTo>
                  <a:lnTo>
                    <a:pt x="989" y="564"/>
                  </a:lnTo>
                  <a:lnTo>
                    <a:pt x="984" y="584"/>
                  </a:lnTo>
                  <a:lnTo>
                    <a:pt x="980" y="593"/>
                  </a:lnTo>
                  <a:lnTo>
                    <a:pt x="976" y="602"/>
                  </a:lnTo>
                  <a:lnTo>
                    <a:pt x="970" y="609"/>
                  </a:lnTo>
                  <a:lnTo>
                    <a:pt x="962" y="615"/>
                  </a:lnTo>
                  <a:lnTo>
                    <a:pt x="954" y="622"/>
                  </a:lnTo>
                  <a:lnTo>
                    <a:pt x="948" y="629"/>
                  </a:lnTo>
                  <a:lnTo>
                    <a:pt x="942" y="638"/>
                  </a:lnTo>
                  <a:lnTo>
                    <a:pt x="937" y="646"/>
                  </a:lnTo>
                  <a:lnTo>
                    <a:pt x="928" y="665"/>
                  </a:lnTo>
                  <a:lnTo>
                    <a:pt x="921" y="686"/>
                  </a:lnTo>
                  <a:lnTo>
                    <a:pt x="914" y="708"/>
                  </a:lnTo>
                  <a:lnTo>
                    <a:pt x="906" y="730"/>
                  </a:lnTo>
                  <a:lnTo>
                    <a:pt x="900" y="741"/>
                  </a:lnTo>
                  <a:lnTo>
                    <a:pt x="895" y="752"/>
                  </a:lnTo>
                  <a:lnTo>
                    <a:pt x="889" y="763"/>
                  </a:lnTo>
                  <a:lnTo>
                    <a:pt x="882" y="773"/>
                  </a:lnTo>
                  <a:lnTo>
                    <a:pt x="863" y="797"/>
                  </a:lnTo>
                  <a:lnTo>
                    <a:pt x="843" y="820"/>
                  </a:lnTo>
                  <a:lnTo>
                    <a:pt x="834" y="831"/>
                  </a:lnTo>
                  <a:lnTo>
                    <a:pt x="823" y="841"/>
                  </a:lnTo>
                  <a:lnTo>
                    <a:pt x="813" y="849"/>
                  </a:lnTo>
                  <a:lnTo>
                    <a:pt x="803" y="858"/>
                  </a:lnTo>
                  <a:lnTo>
                    <a:pt x="792" y="866"/>
                  </a:lnTo>
                  <a:lnTo>
                    <a:pt x="782" y="873"/>
                  </a:lnTo>
                  <a:lnTo>
                    <a:pt x="771" y="879"/>
                  </a:lnTo>
                  <a:lnTo>
                    <a:pt x="761" y="884"/>
                  </a:lnTo>
                  <a:lnTo>
                    <a:pt x="750" y="889"/>
                  </a:lnTo>
                  <a:lnTo>
                    <a:pt x="740" y="891"/>
                  </a:lnTo>
                  <a:lnTo>
                    <a:pt x="729" y="893"/>
                  </a:lnTo>
                  <a:lnTo>
                    <a:pt x="720" y="894"/>
                  </a:lnTo>
                  <a:lnTo>
                    <a:pt x="690" y="894"/>
                  </a:lnTo>
                  <a:lnTo>
                    <a:pt x="665" y="894"/>
                  </a:lnTo>
                  <a:lnTo>
                    <a:pt x="654" y="894"/>
                  </a:lnTo>
                  <a:lnTo>
                    <a:pt x="645" y="893"/>
                  </a:lnTo>
                  <a:lnTo>
                    <a:pt x="637" y="890"/>
                  </a:lnTo>
                  <a:lnTo>
                    <a:pt x="632" y="885"/>
                  </a:lnTo>
                  <a:lnTo>
                    <a:pt x="632" y="885"/>
                  </a:lnTo>
                  <a:lnTo>
                    <a:pt x="605" y="839"/>
                  </a:lnTo>
                  <a:lnTo>
                    <a:pt x="605" y="839"/>
                  </a:lnTo>
                  <a:lnTo>
                    <a:pt x="596" y="838"/>
                  </a:lnTo>
                  <a:lnTo>
                    <a:pt x="588" y="838"/>
                  </a:lnTo>
                  <a:lnTo>
                    <a:pt x="579" y="838"/>
                  </a:lnTo>
                  <a:lnTo>
                    <a:pt x="573" y="839"/>
                  </a:lnTo>
                  <a:lnTo>
                    <a:pt x="559" y="844"/>
                  </a:lnTo>
                  <a:lnTo>
                    <a:pt x="547" y="850"/>
                  </a:lnTo>
                  <a:lnTo>
                    <a:pt x="536" y="856"/>
                  </a:lnTo>
                  <a:lnTo>
                    <a:pt x="525" y="862"/>
                  </a:lnTo>
                  <a:lnTo>
                    <a:pt x="519" y="865"/>
                  </a:lnTo>
                  <a:lnTo>
                    <a:pt x="512" y="866"/>
                  </a:lnTo>
                  <a:lnTo>
                    <a:pt x="506" y="868"/>
                  </a:lnTo>
                  <a:lnTo>
                    <a:pt x="498" y="868"/>
                  </a:lnTo>
                  <a:lnTo>
                    <a:pt x="489" y="868"/>
                  </a:lnTo>
                  <a:lnTo>
                    <a:pt x="483" y="867"/>
                  </a:lnTo>
                  <a:lnTo>
                    <a:pt x="476" y="865"/>
                  </a:lnTo>
                  <a:lnTo>
                    <a:pt x="471" y="864"/>
                  </a:lnTo>
                  <a:lnTo>
                    <a:pt x="461" y="858"/>
                  </a:lnTo>
                  <a:lnTo>
                    <a:pt x="452" y="853"/>
                  </a:lnTo>
                  <a:lnTo>
                    <a:pt x="443" y="847"/>
                  </a:lnTo>
                  <a:lnTo>
                    <a:pt x="433" y="842"/>
                  </a:lnTo>
                  <a:lnTo>
                    <a:pt x="428" y="839"/>
                  </a:lnTo>
                  <a:lnTo>
                    <a:pt x="422" y="838"/>
                  </a:lnTo>
                  <a:lnTo>
                    <a:pt x="415" y="837"/>
                  </a:lnTo>
                  <a:lnTo>
                    <a:pt x="407" y="837"/>
                  </a:lnTo>
                  <a:lnTo>
                    <a:pt x="394" y="838"/>
                  </a:lnTo>
                  <a:lnTo>
                    <a:pt x="382" y="841"/>
                  </a:lnTo>
                  <a:lnTo>
                    <a:pt x="372" y="845"/>
                  </a:lnTo>
                  <a:lnTo>
                    <a:pt x="363" y="850"/>
                  </a:lnTo>
                  <a:lnTo>
                    <a:pt x="349" y="862"/>
                  </a:lnTo>
                  <a:lnTo>
                    <a:pt x="336" y="878"/>
                  </a:lnTo>
                  <a:lnTo>
                    <a:pt x="328" y="884"/>
                  </a:lnTo>
                  <a:lnTo>
                    <a:pt x="319" y="891"/>
                  </a:lnTo>
                  <a:lnTo>
                    <a:pt x="309" y="896"/>
                  </a:lnTo>
                  <a:lnTo>
                    <a:pt x="297" y="901"/>
                  </a:lnTo>
                  <a:lnTo>
                    <a:pt x="282" y="904"/>
                  </a:lnTo>
                  <a:lnTo>
                    <a:pt x="266" y="906"/>
                  </a:lnTo>
                  <a:lnTo>
                    <a:pt x="245" y="906"/>
                  </a:lnTo>
                  <a:lnTo>
                    <a:pt x="222" y="904"/>
                  </a:lnTo>
                  <a:lnTo>
                    <a:pt x="205" y="901"/>
                  </a:lnTo>
                  <a:lnTo>
                    <a:pt x="190" y="898"/>
                  </a:lnTo>
                  <a:lnTo>
                    <a:pt x="177" y="892"/>
                  </a:lnTo>
                  <a:lnTo>
                    <a:pt x="164" y="885"/>
                  </a:lnTo>
                  <a:lnTo>
                    <a:pt x="139" y="870"/>
                  </a:lnTo>
                  <a:lnTo>
                    <a:pt x="116" y="855"/>
                  </a:lnTo>
                  <a:lnTo>
                    <a:pt x="104" y="847"/>
                  </a:lnTo>
                  <a:lnTo>
                    <a:pt x="92" y="841"/>
                  </a:lnTo>
                  <a:lnTo>
                    <a:pt x="80" y="834"/>
                  </a:lnTo>
                  <a:lnTo>
                    <a:pt x="67" y="828"/>
                  </a:lnTo>
                  <a:lnTo>
                    <a:pt x="54" y="824"/>
                  </a:lnTo>
                  <a:lnTo>
                    <a:pt x="39" y="822"/>
                  </a:lnTo>
                  <a:lnTo>
                    <a:pt x="22" y="821"/>
                  </a:lnTo>
                  <a:lnTo>
                    <a:pt x="5" y="822"/>
                  </a:lnTo>
                  <a:lnTo>
                    <a:pt x="5" y="822"/>
                  </a:lnTo>
                  <a:lnTo>
                    <a:pt x="0" y="994"/>
                  </a:lnTo>
                  <a:lnTo>
                    <a:pt x="0" y="994"/>
                  </a:lnTo>
                  <a:lnTo>
                    <a:pt x="10" y="998"/>
                  </a:lnTo>
                  <a:lnTo>
                    <a:pt x="21" y="1002"/>
                  </a:lnTo>
                  <a:lnTo>
                    <a:pt x="31" y="1004"/>
                  </a:lnTo>
                  <a:lnTo>
                    <a:pt x="41" y="1005"/>
                  </a:lnTo>
                  <a:lnTo>
                    <a:pt x="62" y="1005"/>
                  </a:lnTo>
                  <a:lnTo>
                    <a:pt x="81" y="1002"/>
                  </a:lnTo>
                  <a:lnTo>
                    <a:pt x="102" y="1000"/>
                  </a:lnTo>
                  <a:lnTo>
                    <a:pt x="123" y="997"/>
                  </a:lnTo>
                  <a:lnTo>
                    <a:pt x="134" y="997"/>
                  </a:lnTo>
                  <a:lnTo>
                    <a:pt x="145" y="997"/>
                  </a:lnTo>
                  <a:lnTo>
                    <a:pt x="156" y="1000"/>
                  </a:lnTo>
                  <a:lnTo>
                    <a:pt x="167" y="1002"/>
                  </a:lnTo>
                  <a:lnTo>
                    <a:pt x="179" y="1006"/>
                  </a:lnTo>
                  <a:lnTo>
                    <a:pt x="189" y="1012"/>
                  </a:lnTo>
                  <a:lnTo>
                    <a:pt x="199" y="1018"/>
                  </a:lnTo>
                  <a:lnTo>
                    <a:pt x="209" y="1026"/>
                  </a:lnTo>
                  <a:lnTo>
                    <a:pt x="226" y="1042"/>
                  </a:lnTo>
                  <a:lnTo>
                    <a:pt x="243" y="1059"/>
                  </a:lnTo>
                  <a:lnTo>
                    <a:pt x="257" y="1075"/>
                  </a:lnTo>
                  <a:lnTo>
                    <a:pt x="272" y="1089"/>
                  </a:lnTo>
                  <a:lnTo>
                    <a:pt x="279" y="1095"/>
                  </a:lnTo>
                  <a:lnTo>
                    <a:pt x="286" y="1099"/>
                  </a:lnTo>
                  <a:lnTo>
                    <a:pt x="294" y="1101"/>
                  </a:lnTo>
                  <a:lnTo>
                    <a:pt x="302" y="1103"/>
                  </a:lnTo>
                  <a:lnTo>
                    <a:pt x="308" y="1104"/>
                  </a:lnTo>
                  <a:lnTo>
                    <a:pt x="314" y="1105"/>
                  </a:lnTo>
                  <a:lnTo>
                    <a:pt x="320" y="1108"/>
                  </a:lnTo>
                  <a:lnTo>
                    <a:pt x="326" y="1111"/>
                  </a:lnTo>
                  <a:lnTo>
                    <a:pt x="337" y="1121"/>
                  </a:lnTo>
                  <a:lnTo>
                    <a:pt x="346" y="1132"/>
                  </a:lnTo>
                  <a:lnTo>
                    <a:pt x="354" y="1143"/>
                  </a:lnTo>
                  <a:lnTo>
                    <a:pt x="363" y="1153"/>
                  </a:lnTo>
                  <a:lnTo>
                    <a:pt x="368" y="1156"/>
                  </a:lnTo>
                  <a:lnTo>
                    <a:pt x="371" y="1160"/>
                  </a:lnTo>
                  <a:lnTo>
                    <a:pt x="375" y="1162"/>
                  </a:lnTo>
                  <a:lnTo>
                    <a:pt x="378" y="1162"/>
                  </a:lnTo>
                  <a:lnTo>
                    <a:pt x="398" y="1162"/>
                  </a:lnTo>
                  <a:lnTo>
                    <a:pt x="408" y="1162"/>
                  </a:lnTo>
                  <a:lnTo>
                    <a:pt x="417" y="1162"/>
                  </a:lnTo>
                  <a:lnTo>
                    <a:pt x="433" y="1162"/>
                  </a:lnTo>
                  <a:lnTo>
                    <a:pt x="442" y="1162"/>
                  </a:lnTo>
                  <a:lnTo>
                    <a:pt x="451" y="1163"/>
                  </a:lnTo>
                  <a:lnTo>
                    <a:pt x="459" y="1164"/>
                  </a:lnTo>
                  <a:lnTo>
                    <a:pt x="466" y="1166"/>
                  </a:lnTo>
                  <a:lnTo>
                    <a:pt x="473" y="1168"/>
                  </a:lnTo>
                  <a:lnTo>
                    <a:pt x="479" y="1171"/>
                  </a:lnTo>
                  <a:lnTo>
                    <a:pt x="485" y="1174"/>
                  </a:lnTo>
                  <a:lnTo>
                    <a:pt x="489" y="1177"/>
                  </a:lnTo>
                  <a:lnTo>
                    <a:pt x="495" y="1182"/>
                  </a:lnTo>
                  <a:lnTo>
                    <a:pt x="498" y="1186"/>
                  </a:lnTo>
                  <a:lnTo>
                    <a:pt x="502" y="1190"/>
                  </a:lnTo>
                  <a:lnTo>
                    <a:pt x="506" y="1195"/>
                  </a:lnTo>
                  <a:lnTo>
                    <a:pt x="511" y="1207"/>
                  </a:lnTo>
                  <a:lnTo>
                    <a:pt x="517" y="1219"/>
                  </a:lnTo>
                  <a:lnTo>
                    <a:pt x="524" y="1247"/>
                  </a:lnTo>
                  <a:lnTo>
                    <a:pt x="531" y="1279"/>
                  </a:lnTo>
                  <a:lnTo>
                    <a:pt x="535" y="1297"/>
                  </a:lnTo>
                  <a:lnTo>
                    <a:pt x="540" y="1315"/>
                  </a:lnTo>
                  <a:lnTo>
                    <a:pt x="545" y="1334"/>
                  </a:lnTo>
                  <a:lnTo>
                    <a:pt x="552" y="1353"/>
                  </a:lnTo>
                  <a:lnTo>
                    <a:pt x="556" y="1361"/>
                  </a:lnTo>
                  <a:lnTo>
                    <a:pt x="562" y="1368"/>
                  </a:lnTo>
                  <a:lnTo>
                    <a:pt x="568" y="1374"/>
                  </a:lnTo>
                  <a:lnTo>
                    <a:pt x="577" y="1379"/>
                  </a:lnTo>
                  <a:lnTo>
                    <a:pt x="586" y="1382"/>
                  </a:lnTo>
                  <a:lnTo>
                    <a:pt x="596" y="1385"/>
                  </a:lnTo>
                  <a:lnTo>
                    <a:pt x="605" y="1389"/>
                  </a:lnTo>
                  <a:lnTo>
                    <a:pt x="615" y="1391"/>
                  </a:lnTo>
                  <a:lnTo>
                    <a:pt x="636" y="1394"/>
                  </a:lnTo>
                  <a:lnTo>
                    <a:pt x="655" y="1399"/>
                  </a:lnTo>
                  <a:lnTo>
                    <a:pt x="662" y="1402"/>
                  </a:lnTo>
                  <a:lnTo>
                    <a:pt x="669" y="1405"/>
                  </a:lnTo>
                  <a:lnTo>
                    <a:pt x="675" y="1410"/>
                  </a:lnTo>
                  <a:lnTo>
                    <a:pt x="678" y="1415"/>
                  </a:lnTo>
                  <a:lnTo>
                    <a:pt x="683" y="1428"/>
                  </a:lnTo>
                  <a:lnTo>
                    <a:pt x="689" y="1442"/>
                  </a:lnTo>
                  <a:lnTo>
                    <a:pt x="692" y="1459"/>
                  </a:lnTo>
                  <a:lnTo>
                    <a:pt x="695" y="1476"/>
                  </a:lnTo>
                  <a:lnTo>
                    <a:pt x="699" y="1495"/>
                  </a:lnTo>
                  <a:lnTo>
                    <a:pt x="700" y="1515"/>
                  </a:lnTo>
                  <a:lnTo>
                    <a:pt x="701" y="1535"/>
                  </a:lnTo>
                  <a:lnTo>
                    <a:pt x="702" y="1555"/>
                  </a:lnTo>
                  <a:lnTo>
                    <a:pt x="703" y="1595"/>
                  </a:lnTo>
                  <a:lnTo>
                    <a:pt x="702" y="1632"/>
                  </a:lnTo>
                  <a:lnTo>
                    <a:pt x="702" y="1666"/>
                  </a:lnTo>
                  <a:lnTo>
                    <a:pt x="701" y="1694"/>
                  </a:lnTo>
                  <a:lnTo>
                    <a:pt x="702" y="1700"/>
                  </a:lnTo>
                  <a:lnTo>
                    <a:pt x="703" y="1707"/>
                  </a:lnTo>
                  <a:lnTo>
                    <a:pt x="704" y="1712"/>
                  </a:lnTo>
                  <a:lnTo>
                    <a:pt x="706" y="1719"/>
                  </a:lnTo>
                  <a:lnTo>
                    <a:pt x="712" y="1730"/>
                  </a:lnTo>
                  <a:lnTo>
                    <a:pt x="718" y="1741"/>
                  </a:lnTo>
                  <a:lnTo>
                    <a:pt x="725" y="1752"/>
                  </a:lnTo>
                  <a:lnTo>
                    <a:pt x="730" y="1764"/>
                  </a:lnTo>
                  <a:lnTo>
                    <a:pt x="733" y="1769"/>
                  </a:lnTo>
                  <a:lnTo>
                    <a:pt x="735" y="1776"/>
                  </a:lnTo>
                  <a:lnTo>
                    <a:pt x="737" y="1782"/>
                  </a:lnTo>
                  <a:lnTo>
                    <a:pt x="737" y="1789"/>
                  </a:lnTo>
                  <a:lnTo>
                    <a:pt x="751" y="1789"/>
                  </a:lnTo>
                  <a:lnTo>
                    <a:pt x="766" y="1791"/>
                  </a:lnTo>
                  <a:lnTo>
                    <a:pt x="780" y="1795"/>
                  </a:lnTo>
                  <a:lnTo>
                    <a:pt x="793" y="1800"/>
                  </a:lnTo>
                  <a:lnTo>
                    <a:pt x="806" y="1805"/>
                  </a:lnTo>
                  <a:lnTo>
                    <a:pt x="819" y="1812"/>
                  </a:lnTo>
                  <a:lnTo>
                    <a:pt x="831" y="1820"/>
                  </a:lnTo>
                  <a:lnTo>
                    <a:pt x="842" y="1828"/>
                  </a:lnTo>
                  <a:lnTo>
                    <a:pt x="853" y="1838"/>
                  </a:lnTo>
                  <a:lnTo>
                    <a:pt x="863" y="1848"/>
                  </a:lnTo>
                  <a:lnTo>
                    <a:pt x="871" y="1858"/>
                  </a:lnTo>
                  <a:lnTo>
                    <a:pt x="878" y="1869"/>
                  </a:lnTo>
                  <a:lnTo>
                    <a:pt x="884" y="1880"/>
                  </a:lnTo>
                  <a:lnTo>
                    <a:pt x="888" y="1892"/>
                  </a:lnTo>
                  <a:lnTo>
                    <a:pt x="892" y="1903"/>
                  </a:lnTo>
                  <a:lnTo>
                    <a:pt x="892" y="1915"/>
                  </a:lnTo>
                  <a:lnTo>
                    <a:pt x="892" y="1924"/>
                  </a:lnTo>
                  <a:lnTo>
                    <a:pt x="892" y="1933"/>
                  </a:lnTo>
                  <a:lnTo>
                    <a:pt x="892" y="1942"/>
                  </a:lnTo>
                  <a:lnTo>
                    <a:pt x="892" y="1951"/>
                  </a:lnTo>
                  <a:lnTo>
                    <a:pt x="893" y="1965"/>
                  </a:lnTo>
                  <a:lnTo>
                    <a:pt x="897" y="1981"/>
                  </a:lnTo>
                  <a:lnTo>
                    <a:pt x="903" y="1997"/>
                  </a:lnTo>
                  <a:lnTo>
                    <a:pt x="909" y="2015"/>
                  </a:lnTo>
                  <a:lnTo>
                    <a:pt x="919" y="2033"/>
                  </a:lnTo>
                  <a:lnTo>
                    <a:pt x="930" y="2052"/>
                  </a:lnTo>
                  <a:lnTo>
                    <a:pt x="942" y="2071"/>
                  </a:lnTo>
                  <a:lnTo>
                    <a:pt x="955" y="2088"/>
                  </a:lnTo>
                  <a:lnTo>
                    <a:pt x="970" y="2107"/>
                  </a:lnTo>
                  <a:lnTo>
                    <a:pt x="985" y="2124"/>
                  </a:lnTo>
                  <a:lnTo>
                    <a:pt x="1001" y="2141"/>
                  </a:lnTo>
                  <a:lnTo>
                    <a:pt x="1019" y="2156"/>
                  </a:lnTo>
                  <a:lnTo>
                    <a:pt x="1035" y="2170"/>
                  </a:lnTo>
                  <a:lnTo>
                    <a:pt x="1053" y="2183"/>
                  </a:lnTo>
                  <a:lnTo>
                    <a:pt x="1070" y="2192"/>
                  </a:lnTo>
                  <a:lnTo>
                    <a:pt x="1088" y="2201"/>
                  </a:lnTo>
                  <a:lnTo>
                    <a:pt x="1088" y="2201"/>
                  </a:lnTo>
                  <a:lnTo>
                    <a:pt x="1271" y="2201"/>
                  </a:lnTo>
                  <a:lnTo>
                    <a:pt x="1271" y="2201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38" name="Freeform 114"/>
            <p:cNvSpPr>
              <a:spLocks/>
            </p:cNvSpPr>
            <p:nvPr/>
          </p:nvSpPr>
          <p:spPr bwMode="auto">
            <a:xfrm>
              <a:off x="2909174" y="1796347"/>
              <a:ext cx="1522499" cy="1429845"/>
            </a:xfrm>
            <a:custGeom>
              <a:avLst/>
              <a:gdLst/>
              <a:ahLst/>
              <a:cxnLst>
                <a:cxn ang="0">
                  <a:pos x="5224" y="1448"/>
                </a:cxn>
                <a:cxn ang="0">
                  <a:pos x="5109" y="1418"/>
                </a:cxn>
                <a:cxn ang="0">
                  <a:pos x="4976" y="1380"/>
                </a:cxn>
                <a:cxn ang="0">
                  <a:pos x="4878" y="1351"/>
                </a:cxn>
                <a:cxn ang="0">
                  <a:pos x="4693" y="1303"/>
                </a:cxn>
                <a:cxn ang="0">
                  <a:pos x="4590" y="1323"/>
                </a:cxn>
                <a:cxn ang="0">
                  <a:pos x="4428" y="1403"/>
                </a:cxn>
                <a:cxn ang="0">
                  <a:pos x="4283" y="1619"/>
                </a:cxn>
                <a:cxn ang="0">
                  <a:pos x="4134" y="1792"/>
                </a:cxn>
                <a:cxn ang="0">
                  <a:pos x="3901" y="2088"/>
                </a:cxn>
                <a:cxn ang="0">
                  <a:pos x="3994" y="1803"/>
                </a:cxn>
                <a:cxn ang="0">
                  <a:pos x="3891" y="1769"/>
                </a:cxn>
                <a:cxn ang="0">
                  <a:pos x="3748" y="1829"/>
                </a:cxn>
                <a:cxn ang="0">
                  <a:pos x="3529" y="1851"/>
                </a:cxn>
                <a:cxn ang="0">
                  <a:pos x="3357" y="1557"/>
                </a:cxn>
                <a:cxn ang="0">
                  <a:pos x="3346" y="1447"/>
                </a:cxn>
                <a:cxn ang="0">
                  <a:pos x="3109" y="1566"/>
                </a:cxn>
                <a:cxn ang="0">
                  <a:pos x="2893" y="1629"/>
                </a:cxn>
                <a:cxn ang="0">
                  <a:pos x="2995" y="1495"/>
                </a:cxn>
                <a:cxn ang="0">
                  <a:pos x="2646" y="1279"/>
                </a:cxn>
                <a:cxn ang="0">
                  <a:pos x="2530" y="1064"/>
                </a:cxn>
                <a:cxn ang="0">
                  <a:pos x="2439" y="819"/>
                </a:cxn>
                <a:cxn ang="0">
                  <a:pos x="2299" y="632"/>
                </a:cxn>
                <a:cxn ang="0">
                  <a:pos x="2188" y="427"/>
                </a:cxn>
                <a:cxn ang="0">
                  <a:pos x="2023" y="363"/>
                </a:cxn>
                <a:cxn ang="0">
                  <a:pos x="1758" y="266"/>
                </a:cxn>
                <a:cxn ang="0">
                  <a:pos x="1655" y="12"/>
                </a:cxn>
                <a:cxn ang="0">
                  <a:pos x="1385" y="65"/>
                </a:cxn>
                <a:cxn ang="0">
                  <a:pos x="1198" y="87"/>
                </a:cxn>
                <a:cxn ang="0">
                  <a:pos x="1251" y="266"/>
                </a:cxn>
                <a:cxn ang="0">
                  <a:pos x="1012" y="257"/>
                </a:cxn>
                <a:cxn ang="0">
                  <a:pos x="766" y="246"/>
                </a:cxn>
                <a:cxn ang="0">
                  <a:pos x="507" y="356"/>
                </a:cxn>
                <a:cxn ang="0">
                  <a:pos x="308" y="432"/>
                </a:cxn>
                <a:cxn ang="0">
                  <a:pos x="169" y="517"/>
                </a:cxn>
                <a:cxn ang="0">
                  <a:pos x="1" y="558"/>
                </a:cxn>
                <a:cxn ang="0">
                  <a:pos x="136" y="1331"/>
                </a:cxn>
                <a:cxn ang="0">
                  <a:pos x="328" y="1616"/>
                </a:cxn>
                <a:cxn ang="0">
                  <a:pos x="572" y="1718"/>
                </a:cxn>
                <a:cxn ang="0">
                  <a:pos x="840" y="1806"/>
                </a:cxn>
                <a:cxn ang="0">
                  <a:pos x="1014" y="1891"/>
                </a:cxn>
                <a:cxn ang="0">
                  <a:pos x="260" y="3775"/>
                </a:cxn>
                <a:cxn ang="0">
                  <a:pos x="372" y="3957"/>
                </a:cxn>
                <a:cxn ang="0">
                  <a:pos x="564" y="4525"/>
                </a:cxn>
                <a:cxn ang="0">
                  <a:pos x="782" y="4671"/>
                </a:cxn>
                <a:cxn ang="0">
                  <a:pos x="3594" y="4945"/>
                </a:cxn>
                <a:cxn ang="0">
                  <a:pos x="3830" y="4614"/>
                </a:cxn>
                <a:cxn ang="0">
                  <a:pos x="4022" y="4233"/>
                </a:cxn>
                <a:cxn ang="0">
                  <a:pos x="3958" y="4069"/>
                </a:cxn>
                <a:cxn ang="0">
                  <a:pos x="4017" y="3833"/>
                </a:cxn>
                <a:cxn ang="0">
                  <a:pos x="4227" y="3736"/>
                </a:cxn>
                <a:cxn ang="0">
                  <a:pos x="4328" y="3549"/>
                </a:cxn>
                <a:cxn ang="0">
                  <a:pos x="4435" y="3329"/>
                </a:cxn>
                <a:cxn ang="0">
                  <a:pos x="4259" y="3211"/>
                </a:cxn>
                <a:cxn ang="0">
                  <a:pos x="4550" y="2929"/>
                </a:cxn>
                <a:cxn ang="0">
                  <a:pos x="4764" y="2765"/>
                </a:cxn>
                <a:cxn ang="0">
                  <a:pos x="4901" y="2611"/>
                </a:cxn>
                <a:cxn ang="0">
                  <a:pos x="5046" y="2354"/>
                </a:cxn>
                <a:cxn ang="0">
                  <a:pos x="5110" y="2119"/>
                </a:cxn>
                <a:cxn ang="0">
                  <a:pos x="5196" y="1945"/>
                </a:cxn>
                <a:cxn ang="0">
                  <a:pos x="5258" y="1747"/>
                </a:cxn>
              </a:cxnLst>
              <a:rect l="0" t="0" r="r" b="b"/>
              <a:pathLst>
                <a:path w="5325" h="5003">
                  <a:moveTo>
                    <a:pt x="5325" y="1509"/>
                  </a:moveTo>
                  <a:lnTo>
                    <a:pt x="5316" y="1508"/>
                  </a:lnTo>
                  <a:lnTo>
                    <a:pt x="5309" y="1507"/>
                  </a:lnTo>
                  <a:lnTo>
                    <a:pt x="5299" y="1507"/>
                  </a:lnTo>
                  <a:lnTo>
                    <a:pt x="5289" y="1507"/>
                  </a:lnTo>
                  <a:lnTo>
                    <a:pt x="5289" y="1499"/>
                  </a:lnTo>
                  <a:lnTo>
                    <a:pt x="5288" y="1494"/>
                  </a:lnTo>
                  <a:lnTo>
                    <a:pt x="5285" y="1490"/>
                  </a:lnTo>
                  <a:lnTo>
                    <a:pt x="5283" y="1487"/>
                  </a:lnTo>
                  <a:lnTo>
                    <a:pt x="5280" y="1483"/>
                  </a:lnTo>
                  <a:lnTo>
                    <a:pt x="5277" y="1477"/>
                  </a:lnTo>
                  <a:lnTo>
                    <a:pt x="5273" y="1467"/>
                  </a:lnTo>
                  <a:lnTo>
                    <a:pt x="5270" y="1452"/>
                  </a:lnTo>
                  <a:lnTo>
                    <a:pt x="5260" y="1450"/>
                  </a:lnTo>
                  <a:lnTo>
                    <a:pt x="5250" y="1448"/>
                  </a:lnTo>
                  <a:lnTo>
                    <a:pt x="5243" y="1447"/>
                  </a:lnTo>
                  <a:lnTo>
                    <a:pt x="5237" y="1445"/>
                  </a:lnTo>
                  <a:lnTo>
                    <a:pt x="5232" y="1447"/>
                  </a:lnTo>
                  <a:lnTo>
                    <a:pt x="5227" y="1447"/>
                  </a:lnTo>
                  <a:lnTo>
                    <a:pt x="5224" y="1448"/>
                  </a:lnTo>
                  <a:lnTo>
                    <a:pt x="5221" y="1450"/>
                  </a:lnTo>
                  <a:lnTo>
                    <a:pt x="5217" y="1453"/>
                  </a:lnTo>
                  <a:lnTo>
                    <a:pt x="5216" y="1456"/>
                  </a:lnTo>
                  <a:lnTo>
                    <a:pt x="5216" y="1459"/>
                  </a:lnTo>
                  <a:lnTo>
                    <a:pt x="5216" y="1460"/>
                  </a:lnTo>
                  <a:lnTo>
                    <a:pt x="5215" y="1464"/>
                  </a:lnTo>
                  <a:lnTo>
                    <a:pt x="5214" y="1466"/>
                  </a:lnTo>
                  <a:lnTo>
                    <a:pt x="5212" y="1466"/>
                  </a:lnTo>
                  <a:lnTo>
                    <a:pt x="5209" y="1464"/>
                  </a:lnTo>
                  <a:lnTo>
                    <a:pt x="5200" y="1457"/>
                  </a:lnTo>
                  <a:lnTo>
                    <a:pt x="5188" y="1449"/>
                  </a:lnTo>
                  <a:lnTo>
                    <a:pt x="5180" y="1444"/>
                  </a:lnTo>
                  <a:lnTo>
                    <a:pt x="5173" y="1440"/>
                  </a:lnTo>
                  <a:lnTo>
                    <a:pt x="5164" y="1437"/>
                  </a:lnTo>
                  <a:lnTo>
                    <a:pt x="5155" y="1433"/>
                  </a:lnTo>
                  <a:lnTo>
                    <a:pt x="5145" y="1432"/>
                  </a:lnTo>
                  <a:lnTo>
                    <a:pt x="5135" y="1432"/>
                  </a:lnTo>
                  <a:lnTo>
                    <a:pt x="5124" y="1434"/>
                  </a:lnTo>
                  <a:lnTo>
                    <a:pt x="5113" y="1440"/>
                  </a:lnTo>
                  <a:lnTo>
                    <a:pt x="5109" y="1418"/>
                  </a:lnTo>
                  <a:lnTo>
                    <a:pt x="5106" y="1404"/>
                  </a:lnTo>
                  <a:lnTo>
                    <a:pt x="5105" y="1399"/>
                  </a:lnTo>
                  <a:lnTo>
                    <a:pt x="5102" y="1396"/>
                  </a:lnTo>
                  <a:lnTo>
                    <a:pt x="5100" y="1394"/>
                  </a:lnTo>
                  <a:lnTo>
                    <a:pt x="5097" y="1393"/>
                  </a:lnTo>
                  <a:lnTo>
                    <a:pt x="5079" y="1395"/>
                  </a:lnTo>
                  <a:lnTo>
                    <a:pt x="5045" y="1398"/>
                  </a:lnTo>
                  <a:lnTo>
                    <a:pt x="5034" y="1397"/>
                  </a:lnTo>
                  <a:lnTo>
                    <a:pt x="5029" y="1394"/>
                  </a:lnTo>
                  <a:lnTo>
                    <a:pt x="5025" y="1394"/>
                  </a:lnTo>
                  <a:lnTo>
                    <a:pt x="5018" y="1394"/>
                  </a:lnTo>
                  <a:lnTo>
                    <a:pt x="5007" y="1395"/>
                  </a:lnTo>
                  <a:lnTo>
                    <a:pt x="4992" y="1398"/>
                  </a:lnTo>
                  <a:lnTo>
                    <a:pt x="4992" y="1395"/>
                  </a:lnTo>
                  <a:lnTo>
                    <a:pt x="4992" y="1392"/>
                  </a:lnTo>
                  <a:lnTo>
                    <a:pt x="4991" y="1389"/>
                  </a:lnTo>
                  <a:lnTo>
                    <a:pt x="4989" y="1387"/>
                  </a:lnTo>
                  <a:lnTo>
                    <a:pt x="4985" y="1385"/>
                  </a:lnTo>
                  <a:lnTo>
                    <a:pt x="4981" y="1383"/>
                  </a:lnTo>
                  <a:lnTo>
                    <a:pt x="4976" y="1380"/>
                  </a:lnTo>
                  <a:lnTo>
                    <a:pt x="4972" y="1374"/>
                  </a:lnTo>
                  <a:lnTo>
                    <a:pt x="4970" y="1371"/>
                  </a:lnTo>
                  <a:lnTo>
                    <a:pt x="4967" y="1368"/>
                  </a:lnTo>
                  <a:lnTo>
                    <a:pt x="4966" y="1363"/>
                  </a:lnTo>
                  <a:lnTo>
                    <a:pt x="4966" y="1357"/>
                  </a:lnTo>
                  <a:lnTo>
                    <a:pt x="4958" y="1352"/>
                  </a:lnTo>
                  <a:lnTo>
                    <a:pt x="4951" y="1349"/>
                  </a:lnTo>
                  <a:lnTo>
                    <a:pt x="4944" y="1347"/>
                  </a:lnTo>
                  <a:lnTo>
                    <a:pt x="4939" y="1346"/>
                  </a:lnTo>
                  <a:lnTo>
                    <a:pt x="4935" y="1346"/>
                  </a:lnTo>
                  <a:lnTo>
                    <a:pt x="4930" y="1346"/>
                  </a:lnTo>
                  <a:lnTo>
                    <a:pt x="4927" y="1347"/>
                  </a:lnTo>
                  <a:lnTo>
                    <a:pt x="4923" y="1349"/>
                  </a:lnTo>
                  <a:lnTo>
                    <a:pt x="4916" y="1352"/>
                  </a:lnTo>
                  <a:lnTo>
                    <a:pt x="4908" y="1356"/>
                  </a:lnTo>
                  <a:lnTo>
                    <a:pt x="4904" y="1357"/>
                  </a:lnTo>
                  <a:lnTo>
                    <a:pt x="4898" y="1357"/>
                  </a:lnTo>
                  <a:lnTo>
                    <a:pt x="4893" y="1357"/>
                  </a:lnTo>
                  <a:lnTo>
                    <a:pt x="4886" y="1354"/>
                  </a:lnTo>
                  <a:lnTo>
                    <a:pt x="4878" y="1351"/>
                  </a:lnTo>
                  <a:lnTo>
                    <a:pt x="4869" y="1345"/>
                  </a:lnTo>
                  <a:lnTo>
                    <a:pt x="4859" y="1337"/>
                  </a:lnTo>
                  <a:lnTo>
                    <a:pt x="4848" y="1329"/>
                  </a:lnTo>
                  <a:lnTo>
                    <a:pt x="4841" y="1326"/>
                  </a:lnTo>
                  <a:lnTo>
                    <a:pt x="4835" y="1323"/>
                  </a:lnTo>
                  <a:lnTo>
                    <a:pt x="4827" y="1319"/>
                  </a:lnTo>
                  <a:lnTo>
                    <a:pt x="4818" y="1318"/>
                  </a:lnTo>
                  <a:lnTo>
                    <a:pt x="4810" y="1316"/>
                  </a:lnTo>
                  <a:lnTo>
                    <a:pt x="4799" y="1316"/>
                  </a:lnTo>
                  <a:lnTo>
                    <a:pt x="4788" y="1316"/>
                  </a:lnTo>
                  <a:lnTo>
                    <a:pt x="4775" y="1318"/>
                  </a:lnTo>
                  <a:lnTo>
                    <a:pt x="4753" y="1323"/>
                  </a:lnTo>
                  <a:lnTo>
                    <a:pt x="4735" y="1325"/>
                  </a:lnTo>
                  <a:lnTo>
                    <a:pt x="4721" y="1325"/>
                  </a:lnTo>
                  <a:lnTo>
                    <a:pt x="4710" y="1324"/>
                  </a:lnTo>
                  <a:lnTo>
                    <a:pt x="4702" y="1323"/>
                  </a:lnTo>
                  <a:lnTo>
                    <a:pt x="4697" y="1319"/>
                  </a:lnTo>
                  <a:lnTo>
                    <a:pt x="4694" y="1316"/>
                  </a:lnTo>
                  <a:lnTo>
                    <a:pt x="4692" y="1312"/>
                  </a:lnTo>
                  <a:lnTo>
                    <a:pt x="4693" y="1303"/>
                  </a:lnTo>
                  <a:lnTo>
                    <a:pt x="4694" y="1294"/>
                  </a:lnTo>
                  <a:lnTo>
                    <a:pt x="4694" y="1291"/>
                  </a:lnTo>
                  <a:lnTo>
                    <a:pt x="4693" y="1288"/>
                  </a:lnTo>
                  <a:lnTo>
                    <a:pt x="4691" y="1285"/>
                  </a:lnTo>
                  <a:lnTo>
                    <a:pt x="4688" y="1284"/>
                  </a:lnTo>
                  <a:lnTo>
                    <a:pt x="4675" y="1284"/>
                  </a:lnTo>
                  <a:lnTo>
                    <a:pt x="4664" y="1284"/>
                  </a:lnTo>
                  <a:lnTo>
                    <a:pt x="4656" y="1285"/>
                  </a:lnTo>
                  <a:lnTo>
                    <a:pt x="4650" y="1288"/>
                  </a:lnTo>
                  <a:lnTo>
                    <a:pt x="4644" y="1291"/>
                  </a:lnTo>
                  <a:lnTo>
                    <a:pt x="4641" y="1294"/>
                  </a:lnTo>
                  <a:lnTo>
                    <a:pt x="4637" y="1298"/>
                  </a:lnTo>
                  <a:lnTo>
                    <a:pt x="4634" y="1302"/>
                  </a:lnTo>
                  <a:lnTo>
                    <a:pt x="4630" y="1311"/>
                  </a:lnTo>
                  <a:lnTo>
                    <a:pt x="4623" y="1317"/>
                  </a:lnTo>
                  <a:lnTo>
                    <a:pt x="4619" y="1320"/>
                  </a:lnTo>
                  <a:lnTo>
                    <a:pt x="4613" y="1323"/>
                  </a:lnTo>
                  <a:lnTo>
                    <a:pt x="4607" y="1324"/>
                  </a:lnTo>
                  <a:lnTo>
                    <a:pt x="4597" y="1324"/>
                  </a:lnTo>
                  <a:lnTo>
                    <a:pt x="4590" y="1323"/>
                  </a:lnTo>
                  <a:lnTo>
                    <a:pt x="4584" y="1323"/>
                  </a:lnTo>
                  <a:lnTo>
                    <a:pt x="4579" y="1324"/>
                  </a:lnTo>
                  <a:lnTo>
                    <a:pt x="4574" y="1325"/>
                  </a:lnTo>
                  <a:lnTo>
                    <a:pt x="4566" y="1327"/>
                  </a:lnTo>
                  <a:lnTo>
                    <a:pt x="4558" y="1330"/>
                  </a:lnTo>
                  <a:lnTo>
                    <a:pt x="4552" y="1332"/>
                  </a:lnTo>
                  <a:lnTo>
                    <a:pt x="4544" y="1332"/>
                  </a:lnTo>
                  <a:lnTo>
                    <a:pt x="4539" y="1331"/>
                  </a:lnTo>
                  <a:lnTo>
                    <a:pt x="4534" y="1330"/>
                  </a:lnTo>
                  <a:lnTo>
                    <a:pt x="4529" y="1327"/>
                  </a:lnTo>
                  <a:lnTo>
                    <a:pt x="4522" y="1324"/>
                  </a:lnTo>
                  <a:lnTo>
                    <a:pt x="4520" y="1323"/>
                  </a:lnTo>
                  <a:lnTo>
                    <a:pt x="4518" y="1322"/>
                  </a:lnTo>
                  <a:lnTo>
                    <a:pt x="4515" y="1323"/>
                  </a:lnTo>
                  <a:lnTo>
                    <a:pt x="4511" y="1324"/>
                  </a:lnTo>
                  <a:lnTo>
                    <a:pt x="4504" y="1327"/>
                  </a:lnTo>
                  <a:lnTo>
                    <a:pt x="4495" y="1335"/>
                  </a:lnTo>
                  <a:lnTo>
                    <a:pt x="4474" y="1353"/>
                  </a:lnTo>
                  <a:lnTo>
                    <a:pt x="4451" y="1377"/>
                  </a:lnTo>
                  <a:lnTo>
                    <a:pt x="4428" y="1403"/>
                  </a:lnTo>
                  <a:lnTo>
                    <a:pt x="4406" y="1428"/>
                  </a:lnTo>
                  <a:lnTo>
                    <a:pt x="4390" y="1448"/>
                  </a:lnTo>
                  <a:lnTo>
                    <a:pt x="4378" y="1460"/>
                  </a:lnTo>
                  <a:lnTo>
                    <a:pt x="4368" y="1472"/>
                  </a:lnTo>
                  <a:lnTo>
                    <a:pt x="4360" y="1484"/>
                  </a:lnTo>
                  <a:lnTo>
                    <a:pt x="4355" y="1496"/>
                  </a:lnTo>
                  <a:lnTo>
                    <a:pt x="4349" y="1508"/>
                  </a:lnTo>
                  <a:lnTo>
                    <a:pt x="4346" y="1519"/>
                  </a:lnTo>
                  <a:lnTo>
                    <a:pt x="4344" y="1531"/>
                  </a:lnTo>
                  <a:lnTo>
                    <a:pt x="4341" y="1541"/>
                  </a:lnTo>
                  <a:lnTo>
                    <a:pt x="4341" y="1552"/>
                  </a:lnTo>
                  <a:lnTo>
                    <a:pt x="4341" y="1570"/>
                  </a:lnTo>
                  <a:lnTo>
                    <a:pt x="4341" y="1588"/>
                  </a:lnTo>
                  <a:lnTo>
                    <a:pt x="4341" y="1596"/>
                  </a:lnTo>
                  <a:lnTo>
                    <a:pt x="4341" y="1602"/>
                  </a:lnTo>
                  <a:lnTo>
                    <a:pt x="4340" y="1608"/>
                  </a:lnTo>
                  <a:lnTo>
                    <a:pt x="4339" y="1612"/>
                  </a:lnTo>
                  <a:lnTo>
                    <a:pt x="4317" y="1613"/>
                  </a:lnTo>
                  <a:lnTo>
                    <a:pt x="4299" y="1615"/>
                  </a:lnTo>
                  <a:lnTo>
                    <a:pt x="4283" y="1619"/>
                  </a:lnTo>
                  <a:lnTo>
                    <a:pt x="4270" y="1623"/>
                  </a:lnTo>
                  <a:lnTo>
                    <a:pt x="4259" y="1629"/>
                  </a:lnTo>
                  <a:lnTo>
                    <a:pt x="4250" y="1635"/>
                  </a:lnTo>
                  <a:lnTo>
                    <a:pt x="4243" y="1642"/>
                  </a:lnTo>
                  <a:lnTo>
                    <a:pt x="4236" y="1649"/>
                  </a:lnTo>
                  <a:lnTo>
                    <a:pt x="4225" y="1666"/>
                  </a:lnTo>
                  <a:lnTo>
                    <a:pt x="4214" y="1683"/>
                  </a:lnTo>
                  <a:lnTo>
                    <a:pt x="4207" y="1691"/>
                  </a:lnTo>
                  <a:lnTo>
                    <a:pt x="4199" y="1700"/>
                  </a:lnTo>
                  <a:lnTo>
                    <a:pt x="4189" y="1707"/>
                  </a:lnTo>
                  <a:lnTo>
                    <a:pt x="4177" y="1715"/>
                  </a:lnTo>
                  <a:lnTo>
                    <a:pt x="4165" y="1723"/>
                  </a:lnTo>
                  <a:lnTo>
                    <a:pt x="4157" y="1730"/>
                  </a:lnTo>
                  <a:lnTo>
                    <a:pt x="4153" y="1737"/>
                  </a:lnTo>
                  <a:lnTo>
                    <a:pt x="4151" y="1745"/>
                  </a:lnTo>
                  <a:lnTo>
                    <a:pt x="4150" y="1757"/>
                  </a:lnTo>
                  <a:lnTo>
                    <a:pt x="4150" y="1770"/>
                  </a:lnTo>
                  <a:lnTo>
                    <a:pt x="4147" y="1777"/>
                  </a:lnTo>
                  <a:lnTo>
                    <a:pt x="4142" y="1784"/>
                  </a:lnTo>
                  <a:lnTo>
                    <a:pt x="4134" y="1792"/>
                  </a:lnTo>
                  <a:lnTo>
                    <a:pt x="4122" y="1800"/>
                  </a:lnTo>
                  <a:lnTo>
                    <a:pt x="4106" y="1809"/>
                  </a:lnTo>
                  <a:lnTo>
                    <a:pt x="4084" y="1819"/>
                  </a:lnTo>
                  <a:lnTo>
                    <a:pt x="4055" y="1830"/>
                  </a:lnTo>
                  <a:lnTo>
                    <a:pt x="4019" y="1841"/>
                  </a:lnTo>
                  <a:lnTo>
                    <a:pt x="4016" y="1843"/>
                  </a:lnTo>
                  <a:lnTo>
                    <a:pt x="4011" y="1847"/>
                  </a:lnTo>
                  <a:lnTo>
                    <a:pt x="4007" y="1852"/>
                  </a:lnTo>
                  <a:lnTo>
                    <a:pt x="4003" y="1858"/>
                  </a:lnTo>
                  <a:lnTo>
                    <a:pt x="3994" y="1873"/>
                  </a:lnTo>
                  <a:lnTo>
                    <a:pt x="3985" y="1892"/>
                  </a:lnTo>
                  <a:lnTo>
                    <a:pt x="3969" y="1937"/>
                  </a:lnTo>
                  <a:lnTo>
                    <a:pt x="3950" y="1985"/>
                  </a:lnTo>
                  <a:lnTo>
                    <a:pt x="3941" y="2009"/>
                  </a:lnTo>
                  <a:lnTo>
                    <a:pt x="3932" y="2032"/>
                  </a:lnTo>
                  <a:lnTo>
                    <a:pt x="3924" y="2053"/>
                  </a:lnTo>
                  <a:lnTo>
                    <a:pt x="3914" y="2070"/>
                  </a:lnTo>
                  <a:lnTo>
                    <a:pt x="3909" y="2077"/>
                  </a:lnTo>
                  <a:lnTo>
                    <a:pt x="3905" y="2084"/>
                  </a:lnTo>
                  <a:lnTo>
                    <a:pt x="3901" y="2088"/>
                  </a:lnTo>
                  <a:lnTo>
                    <a:pt x="3896" y="2092"/>
                  </a:lnTo>
                  <a:lnTo>
                    <a:pt x="3891" y="2094"/>
                  </a:lnTo>
                  <a:lnTo>
                    <a:pt x="3886" y="2096"/>
                  </a:lnTo>
                  <a:lnTo>
                    <a:pt x="3882" y="2094"/>
                  </a:lnTo>
                  <a:lnTo>
                    <a:pt x="3878" y="2092"/>
                  </a:lnTo>
                  <a:lnTo>
                    <a:pt x="3873" y="2090"/>
                  </a:lnTo>
                  <a:lnTo>
                    <a:pt x="3869" y="2088"/>
                  </a:lnTo>
                  <a:lnTo>
                    <a:pt x="3868" y="2082"/>
                  </a:lnTo>
                  <a:lnTo>
                    <a:pt x="3867" y="2077"/>
                  </a:lnTo>
                  <a:lnTo>
                    <a:pt x="3867" y="2070"/>
                  </a:lnTo>
                  <a:lnTo>
                    <a:pt x="3868" y="2062"/>
                  </a:lnTo>
                  <a:lnTo>
                    <a:pt x="3871" y="2053"/>
                  </a:lnTo>
                  <a:lnTo>
                    <a:pt x="3874" y="2043"/>
                  </a:lnTo>
                  <a:lnTo>
                    <a:pt x="3883" y="2020"/>
                  </a:lnTo>
                  <a:lnTo>
                    <a:pt x="3895" y="1994"/>
                  </a:lnTo>
                  <a:lnTo>
                    <a:pt x="3908" y="1966"/>
                  </a:lnTo>
                  <a:lnTo>
                    <a:pt x="3924" y="1938"/>
                  </a:lnTo>
                  <a:lnTo>
                    <a:pt x="3954" y="1880"/>
                  </a:lnTo>
                  <a:lnTo>
                    <a:pt x="3983" y="1827"/>
                  </a:lnTo>
                  <a:lnTo>
                    <a:pt x="3994" y="1803"/>
                  </a:lnTo>
                  <a:lnTo>
                    <a:pt x="4001" y="1783"/>
                  </a:lnTo>
                  <a:lnTo>
                    <a:pt x="4004" y="1775"/>
                  </a:lnTo>
                  <a:lnTo>
                    <a:pt x="4006" y="1768"/>
                  </a:lnTo>
                  <a:lnTo>
                    <a:pt x="4007" y="1761"/>
                  </a:lnTo>
                  <a:lnTo>
                    <a:pt x="4007" y="1757"/>
                  </a:lnTo>
                  <a:lnTo>
                    <a:pt x="4005" y="1751"/>
                  </a:lnTo>
                  <a:lnTo>
                    <a:pt x="4003" y="1747"/>
                  </a:lnTo>
                  <a:lnTo>
                    <a:pt x="3999" y="1744"/>
                  </a:lnTo>
                  <a:lnTo>
                    <a:pt x="3996" y="1740"/>
                  </a:lnTo>
                  <a:lnTo>
                    <a:pt x="3993" y="1738"/>
                  </a:lnTo>
                  <a:lnTo>
                    <a:pt x="3988" y="1737"/>
                  </a:lnTo>
                  <a:lnTo>
                    <a:pt x="3983" y="1736"/>
                  </a:lnTo>
                  <a:lnTo>
                    <a:pt x="3978" y="1736"/>
                  </a:lnTo>
                  <a:lnTo>
                    <a:pt x="3966" y="1736"/>
                  </a:lnTo>
                  <a:lnTo>
                    <a:pt x="3954" y="1739"/>
                  </a:lnTo>
                  <a:lnTo>
                    <a:pt x="3941" y="1744"/>
                  </a:lnTo>
                  <a:lnTo>
                    <a:pt x="3928" y="1749"/>
                  </a:lnTo>
                  <a:lnTo>
                    <a:pt x="3915" y="1755"/>
                  </a:lnTo>
                  <a:lnTo>
                    <a:pt x="3903" y="1762"/>
                  </a:lnTo>
                  <a:lnTo>
                    <a:pt x="3891" y="1769"/>
                  </a:lnTo>
                  <a:lnTo>
                    <a:pt x="3881" y="1777"/>
                  </a:lnTo>
                  <a:lnTo>
                    <a:pt x="3872" y="1784"/>
                  </a:lnTo>
                  <a:lnTo>
                    <a:pt x="3866" y="1791"/>
                  </a:lnTo>
                  <a:lnTo>
                    <a:pt x="3861" y="1796"/>
                  </a:lnTo>
                  <a:lnTo>
                    <a:pt x="3859" y="1801"/>
                  </a:lnTo>
                  <a:lnTo>
                    <a:pt x="3842" y="1801"/>
                  </a:lnTo>
                  <a:lnTo>
                    <a:pt x="3828" y="1801"/>
                  </a:lnTo>
                  <a:lnTo>
                    <a:pt x="3815" y="1802"/>
                  </a:lnTo>
                  <a:lnTo>
                    <a:pt x="3804" y="1804"/>
                  </a:lnTo>
                  <a:lnTo>
                    <a:pt x="3794" y="1806"/>
                  </a:lnTo>
                  <a:lnTo>
                    <a:pt x="3787" y="1811"/>
                  </a:lnTo>
                  <a:lnTo>
                    <a:pt x="3783" y="1813"/>
                  </a:lnTo>
                  <a:lnTo>
                    <a:pt x="3780" y="1816"/>
                  </a:lnTo>
                  <a:lnTo>
                    <a:pt x="3777" y="1819"/>
                  </a:lnTo>
                  <a:lnTo>
                    <a:pt x="3774" y="1824"/>
                  </a:lnTo>
                  <a:lnTo>
                    <a:pt x="3769" y="1829"/>
                  </a:lnTo>
                  <a:lnTo>
                    <a:pt x="3765" y="1832"/>
                  </a:lnTo>
                  <a:lnTo>
                    <a:pt x="3759" y="1834"/>
                  </a:lnTo>
                  <a:lnTo>
                    <a:pt x="3754" y="1832"/>
                  </a:lnTo>
                  <a:lnTo>
                    <a:pt x="3748" y="1829"/>
                  </a:lnTo>
                  <a:lnTo>
                    <a:pt x="3743" y="1826"/>
                  </a:lnTo>
                  <a:lnTo>
                    <a:pt x="3736" y="1820"/>
                  </a:lnTo>
                  <a:lnTo>
                    <a:pt x="3731" y="1815"/>
                  </a:lnTo>
                  <a:lnTo>
                    <a:pt x="3719" y="1803"/>
                  </a:lnTo>
                  <a:lnTo>
                    <a:pt x="3705" y="1792"/>
                  </a:lnTo>
                  <a:lnTo>
                    <a:pt x="3699" y="1787"/>
                  </a:lnTo>
                  <a:lnTo>
                    <a:pt x="3692" y="1783"/>
                  </a:lnTo>
                  <a:lnTo>
                    <a:pt x="3686" y="1781"/>
                  </a:lnTo>
                  <a:lnTo>
                    <a:pt x="3679" y="1780"/>
                  </a:lnTo>
                  <a:lnTo>
                    <a:pt x="3669" y="1781"/>
                  </a:lnTo>
                  <a:lnTo>
                    <a:pt x="3659" y="1782"/>
                  </a:lnTo>
                  <a:lnTo>
                    <a:pt x="3648" y="1784"/>
                  </a:lnTo>
                  <a:lnTo>
                    <a:pt x="3639" y="1787"/>
                  </a:lnTo>
                  <a:lnTo>
                    <a:pt x="3618" y="1795"/>
                  </a:lnTo>
                  <a:lnTo>
                    <a:pt x="3598" y="1805"/>
                  </a:lnTo>
                  <a:lnTo>
                    <a:pt x="3578" y="1816"/>
                  </a:lnTo>
                  <a:lnTo>
                    <a:pt x="3561" y="1828"/>
                  </a:lnTo>
                  <a:lnTo>
                    <a:pt x="3545" y="1839"/>
                  </a:lnTo>
                  <a:lnTo>
                    <a:pt x="3532" y="1850"/>
                  </a:lnTo>
                  <a:lnTo>
                    <a:pt x="3529" y="1851"/>
                  </a:lnTo>
                  <a:lnTo>
                    <a:pt x="3524" y="1852"/>
                  </a:lnTo>
                  <a:lnTo>
                    <a:pt x="3520" y="1851"/>
                  </a:lnTo>
                  <a:lnTo>
                    <a:pt x="3516" y="1850"/>
                  </a:lnTo>
                  <a:lnTo>
                    <a:pt x="3510" y="1847"/>
                  </a:lnTo>
                  <a:lnTo>
                    <a:pt x="3504" y="1842"/>
                  </a:lnTo>
                  <a:lnTo>
                    <a:pt x="3498" y="1838"/>
                  </a:lnTo>
                  <a:lnTo>
                    <a:pt x="3492" y="1831"/>
                  </a:lnTo>
                  <a:lnTo>
                    <a:pt x="3477" y="1816"/>
                  </a:lnTo>
                  <a:lnTo>
                    <a:pt x="3463" y="1798"/>
                  </a:lnTo>
                  <a:lnTo>
                    <a:pt x="3448" y="1778"/>
                  </a:lnTo>
                  <a:lnTo>
                    <a:pt x="3432" y="1755"/>
                  </a:lnTo>
                  <a:lnTo>
                    <a:pt x="3418" y="1729"/>
                  </a:lnTo>
                  <a:lnTo>
                    <a:pt x="3404" y="1703"/>
                  </a:lnTo>
                  <a:lnTo>
                    <a:pt x="3391" y="1677"/>
                  </a:lnTo>
                  <a:lnTo>
                    <a:pt x="3380" y="1649"/>
                  </a:lnTo>
                  <a:lnTo>
                    <a:pt x="3370" y="1622"/>
                  </a:lnTo>
                  <a:lnTo>
                    <a:pt x="3362" y="1595"/>
                  </a:lnTo>
                  <a:lnTo>
                    <a:pt x="3360" y="1582"/>
                  </a:lnTo>
                  <a:lnTo>
                    <a:pt x="3358" y="1569"/>
                  </a:lnTo>
                  <a:lnTo>
                    <a:pt x="3357" y="1557"/>
                  </a:lnTo>
                  <a:lnTo>
                    <a:pt x="3357" y="1545"/>
                  </a:lnTo>
                  <a:lnTo>
                    <a:pt x="3356" y="1543"/>
                  </a:lnTo>
                  <a:lnTo>
                    <a:pt x="3355" y="1541"/>
                  </a:lnTo>
                  <a:lnTo>
                    <a:pt x="3352" y="1539"/>
                  </a:lnTo>
                  <a:lnTo>
                    <a:pt x="3349" y="1536"/>
                  </a:lnTo>
                  <a:lnTo>
                    <a:pt x="3341" y="1531"/>
                  </a:lnTo>
                  <a:lnTo>
                    <a:pt x="3334" y="1524"/>
                  </a:lnTo>
                  <a:lnTo>
                    <a:pt x="3330" y="1521"/>
                  </a:lnTo>
                  <a:lnTo>
                    <a:pt x="3327" y="1518"/>
                  </a:lnTo>
                  <a:lnTo>
                    <a:pt x="3325" y="1513"/>
                  </a:lnTo>
                  <a:lnTo>
                    <a:pt x="3324" y="1509"/>
                  </a:lnTo>
                  <a:lnTo>
                    <a:pt x="3324" y="1504"/>
                  </a:lnTo>
                  <a:lnTo>
                    <a:pt x="3324" y="1497"/>
                  </a:lnTo>
                  <a:lnTo>
                    <a:pt x="3327" y="1490"/>
                  </a:lnTo>
                  <a:lnTo>
                    <a:pt x="3330" y="1484"/>
                  </a:lnTo>
                  <a:lnTo>
                    <a:pt x="3336" y="1476"/>
                  </a:lnTo>
                  <a:lnTo>
                    <a:pt x="3340" y="1468"/>
                  </a:lnTo>
                  <a:lnTo>
                    <a:pt x="3342" y="1461"/>
                  </a:lnTo>
                  <a:lnTo>
                    <a:pt x="3345" y="1453"/>
                  </a:lnTo>
                  <a:lnTo>
                    <a:pt x="3346" y="1447"/>
                  </a:lnTo>
                  <a:lnTo>
                    <a:pt x="3346" y="1441"/>
                  </a:lnTo>
                  <a:lnTo>
                    <a:pt x="3345" y="1434"/>
                  </a:lnTo>
                  <a:lnTo>
                    <a:pt x="3344" y="1429"/>
                  </a:lnTo>
                  <a:lnTo>
                    <a:pt x="3340" y="1425"/>
                  </a:lnTo>
                  <a:lnTo>
                    <a:pt x="3338" y="1421"/>
                  </a:lnTo>
                  <a:lnTo>
                    <a:pt x="3334" y="1418"/>
                  </a:lnTo>
                  <a:lnTo>
                    <a:pt x="3329" y="1416"/>
                  </a:lnTo>
                  <a:lnTo>
                    <a:pt x="3325" y="1414"/>
                  </a:lnTo>
                  <a:lnTo>
                    <a:pt x="3319" y="1414"/>
                  </a:lnTo>
                  <a:lnTo>
                    <a:pt x="3314" y="1415"/>
                  </a:lnTo>
                  <a:lnTo>
                    <a:pt x="3307" y="1416"/>
                  </a:lnTo>
                  <a:lnTo>
                    <a:pt x="3300" y="1419"/>
                  </a:lnTo>
                  <a:lnTo>
                    <a:pt x="3292" y="1423"/>
                  </a:lnTo>
                  <a:lnTo>
                    <a:pt x="3283" y="1428"/>
                  </a:lnTo>
                  <a:lnTo>
                    <a:pt x="3274" y="1434"/>
                  </a:lnTo>
                  <a:lnTo>
                    <a:pt x="3255" y="1448"/>
                  </a:lnTo>
                  <a:lnTo>
                    <a:pt x="3233" y="1465"/>
                  </a:lnTo>
                  <a:lnTo>
                    <a:pt x="3186" y="1504"/>
                  </a:lnTo>
                  <a:lnTo>
                    <a:pt x="3135" y="1546"/>
                  </a:lnTo>
                  <a:lnTo>
                    <a:pt x="3109" y="1566"/>
                  </a:lnTo>
                  <a:lnTo>
                    <a:pt x="3083" y="1586"/>
                  </a:lnTo>
                  <a:lnTo>
                    <a:pt x="3056" y="1604"/>
                  </a:lnTo>
                  <a:lnTo>
                    <a:pt x="3031" y="1620"/>
                  </a:lnTo>
                  <a:lnTo>
                    <a:pt x="3019" y="1627"/>
                  </a:lnTo>
                  <a:lnTo>
                    <a:pt x="3007" y="1633"/>
                  </a:lnTo>
                  <a:lnTo>
                    <a:pt x="2995" y="1638"/>
                  </a:lnTo>
                  <a:lnTo>
                    <a:pt x="2984" y="1643"/>
                  </a:lnTo>
                  <a:lnTo>
                    <a:pt x="2972" y="1646"/>
                  </a:lnTo>
                  <a:lnTo>
                    <a:pt x="2962" y="1648"/>
                  </a:lnTo>
                  <a:lnTo>
                    <a:pt x="2951" y="1648"/>
                  </a:lnTo>
                  <a:lnTo>
                    <a:pt x="2941" y="1648"/>
                  </a:lnTo>
                  <a:lnTo>
                    <a:pt x="2933" y="1648"/>
                  </a:lnTo>
                  <a:lnTo>
                    <a:pt x="2925" y="1647"/>
                  </a:lnTo>
                  <a:lnTo>
                    <a:pt x="2916" y="1646"/>
                  </a:lnTo>
                  <a:lnTo>
                    <a:pt x="2907" y="1643"/>
                  </a:lnTo>
                  <a:lnTo>
                    <a:pt x="2904" y="1641"/>
                  </a:lnTo>
                  <a:lnTo>
                    <a:pt x="2901" y="1638"/>
                  </a:lnTo>
                  <a:lnTo>
                    <a:pt x="2897" y="1635"/>
                  </a:lnTo>
                  <a:lnTo>
                    <a:pt x="2895" y="1632"/>
                  </a:lnTo>
                  <a:lnTo>
                    <a:pt x="2893" y="1629"/>
                  </a:lnTo>
                  <a:lnTo>
                    <a:pt x="2891" y="1623"/>
                  </a:lnTo>
                  <a:lnTo>
                    <a:pt x="2890" y="1619"/>
                  </a:lnTo>
                  <a:lnTo>
                    <a:pt x="2890" y="1612"/>
                  </a:lnTo>
                  <a:lnTo>
                    <a:pt x="2890" y="1600"/>
                  </a:lnTo>
                  <a:lnTo>
                    <a:pt x="2891" y="1589"/>
                  </a:lnTo>
                  <a:lnTo>
                    <a:pt x="2892" y="1579"/>
                  </a:lnTo>
                  <a:lnTo>
                    <a:pt x="2894" y="1570"/>
                  </a:lnTo>
                  <a:lnTo>
                    <a:pt x="2896" y="1562"/>
                  </a:lnTo>
                  <a:lnTo>
                    <a:pt x="2899" y="1555"/>
                  </a:lnTo>
                  <a:lnTo>
                    <a:pt x="2904" y="1548"/>
                  </a:lnTo>
                  <a:lnTo>
                    <a:pt x="2907" y="1542"/>
                  </a:lnTo>
                  <a:lnTo>
                    <a:pt x="2912" y="1536"/>
                  </a:lnTo>
                  <a:lnTo>
                    <a:pt x="2917" y="1532"/>
                  </a:lnTo>
                  <a:lnTo>
                    <a:pt x="2921" y="1528"/>
                  </a:lnTo>
                  <a:lnTo>
                    <a:pt x="2927" y="1524"/>
                  </a:lnTo>
                  <a:lnTo>
                    <a:pt x="2938" y="1519"/>
                  </a:lnTo>
                  <a:lnTo>
                    <a:pt x="2949" y="1513"/>
                  </a:lnTo>
                  <a:lnTo>
                    <a:pt x="2971" y="1506"/>
                  </a:lnTo>
                  <a:lnTo>
                    <a:pt x="2991" y="1498"/>
                  </a:lnTo>
                  <a:lnTo>
                    <a:pt x="2995" y="1495"/>
                  </a:lnTo>
                  <a:lnTo>
                    <a:pt x="2998" y="1493"/>
                  </a:lnTo>
                  <a:lnTo>
                    <a:pt x="3001" y="1489"/>
                  </a:lnTo>
                  <a:lnTo>
                    <a:pt x="3004" y="1485"/>
                  </a:lnTo>
                  <a:lnTo>
                    <a:pt x="3006" y="1482"/>
                  </a:lnTo>
                  <a:lnTo>
                    <a:pt x="3007" y="1476"/>
                  </a:lnTo>
                  <a:lnTo>
                    <a:pt x="3008" y="1471"/>
                  </a:lnTo>
                  <a:lnTo>
                    <a:pt x="3008" y="1465"/>
                  </a:lnTo>
                  <a:lnTo>
                    <a:pt x="2825" y="1465"/>
                  </a:lnTo>
                  <a:lnTo>
                    <a:pt x="2807" y="1456"/>
                  </a:lnTo>
                  <a:lnTo>
                    <a:pt x="2790" y="1447"/>
                  </a:lnTo>
                  <a:lnTo>
                    <a:pt x="2772" y="1434"/>
                  </a:lnTo>
                  <a:lnTo>
                    <a:pt x="2756" y="1420"/>
                  </a:lnTo>
                  <a:lnTo>
                    <a:pt x="2738" y="1405"/>
                  </a:lnTo>
                  <a:lnTo>
                    <a:pt x="2722" y="1388"/>
                  </a:lnTo>
                  <a:lnTo>
                    <a:pt x="2707" y="1371"/>
                  </a:lnTo>
                  <a:lnTo>
                    <a:pt x="2692" y="1352"/>
                  </a:lnTo>
                  <a:lnTo>
                    <a:pt x="2679" y="1335"/>
                  </a:lnTo>
                  <a:lnTo>
                    <a:pt x="2667" y="1316"/>
                  </a:lnTo>
                  <a:lnTo>
                    <a:pt x="2656" y="1297"/>
                  </a:lnTo>
                  <a:lnTo>
                    <a:pt x="2646" y="1279"/>
                  </a:lnTo>
                  <a:lnTo>
                    <a:pt x="2640" y="1261"/>
                  </a:lnTo>
                  <a:lnTo>
                    <a:pt x="2634" y="1245"/>
                  </a:lnTo>
                  <a:lnTo>
                    <a:pt x="2630" y="1229"/>
                  </a:lnTo>
                  <a:lnTo>
                    <a:pt x="2629" y="1215"/>
                  </a:lnTo>
                  <a:lnTo>
                    <a:pt x="2629" y="1206"/>
                  </a:lnTo>
                  <a:lnTo>
                    <a:pt x="2629" y="1197"/>
                  </a:lnTo>
                  <a:lnTo>
                    <a:pt x="2629" y="1188"/>
                  </a:lnTo>
                  <a:lnTo>
                    <a:pt x="2629" y="1179"/>
                  </a:lnTo>
                  <a:lnTo>
                    <a:pt x="2629" y="1167"/>
                  </a:lnTo>
                  <a:lnTo>
                    <a:pt x="2625" y="1156"/>
                  </a:lnTo>
                  <a:lnTo>
                    <a:pt x="2621" y="1144"/>
                  </a:lnTo>
                  <a:lnTo>
                    <a:pt x="2615" y="1133"/>
                  </a:lnTo>
                  <a:lnTo>
                    <a:pt x="2608" y="1122"/>
                  </a:lnTo>
                  <a:lnTo>
                    <a:pt x="2600" y="1112"/>
                  </a:lnTo>
                  <a:lnTo>
                    <a:pt x="2590" y="1102"/>
                  </a:lnTo>
                  <a:lnTo>
                    <a:pt x="2579" y="1092"/>
                  </a:lnTo>
                  <a:lnTo>
                    <a:pt x="2568" y="1084"/>
                  </a:lnTo>
                  <a:lnTo>
                    <a:pt x="2556" y="1076"/>
                  </a:lnTo>
                  <a:lnTo>
                    <a:pt x="2543" y="1069"/>
                  </a:lnTo>
                  <a:lnTo>
                    <a:pt x="2530" y="1064"/>
                  </a:lnTo>
                  <a:lnTo>
                    <a:pt x="2517" y="1059"/>
                  </a:lnTo>
                  <a:lnTo>
                    <a:pt x="2503" y="1055"/>
                  </a:lnTo>
                  <a:lnTo>
                    <a:pt x="2488" y="1053"/>
                  </a:lnTo>
                  <a:lnTo>
                    <a:pt x="2474" y="1053"/>
                  </a:lnTo>
                  <a:lnTo>
                    <a:pt x="2474" y="1046"/>
                  </a:lnTo>
                  <a:lnTo>
                    <a:pt x="2472" y="1040"/>
                  </a:lnTo>
                  <a:lnTo>
                    <a:pt x="2470" y="1033"/>
                  </a:lnTo>
                  <a:lnTo>
                    <a:pt x="2467" y="1028"/>
                  </a:lnTo>
                  <a:lnTo>
                    <a:pt x="2462" y="1016"/>
                  </a:lnTo>
                  <a:lnTo>
                    <a:pt x="2455" y="1005"/>
                  </a:lnTo>
                  <a:lnTo>
                    <a:pt x="2449" y="994"/>
                  </a:lnTo>
                  <a:lnTo>
                    <a:pt x="2443" y="983"/>
                  </a:lnTo>
                  <a:lnTo>
                    <a:pt x="2441" y="976"/>
                  </a:lnTo>
                  <a:lnTo>
                    <a:pt x="2440" y="971"/>
                  </a:lnTo>
                  <a:lnTo>
                    <a:pt x="2439" y="964"/>
                  </a:lnTo>
                  <a:lnTo>
                    <a:pt x="2438" y="958"/>
                  </a:lnTo>
                  <a:lnTo>
                    <a:pt x="2439" y="930"/>
                  </a:lnTo>
                  <a:lnTo>
                    <a:pt x="2439" y="896"/>
                  </a:lnTo>
                  <a:lnTo>
                    <a:pt x="2440" y="859"/>
                  </a:lnTo>
                  <a:lnTo>
                    <a:pt x="2439" y="819"/>
                  </a:lnTo>
                  <a:lnTo>
                    <a:pt x="2438" y="799"/>
                  </a:lnTo>
                  <a:lnTo>
                    <a:pt x="2437" y="779"/>
                  </a:lnTo>
                  <a:lnTo>
                    <a:pt x="2436" y="759"/>
                  </a:lnTo>
                  <a:lnTo>
                    <a:pt x="2432" y="740"/>
                  </a:lnTo>
                  <a:lnTo>
                    <a:pt x="2429" y="723"/>
                  </a:lnTo>
                  <a:lnTo>
                    <a:pt x="2426" y="706"/>
                  </a:lnTo>
                  <a:lnTo>
                    <a:pt x="2420" y="692"/>
                  </a:lnTo>
                  <a:lnTo>
                    <a:pt x="2415" y="679"/>
                  </a:lnTo>
                  <a:lnTo>
                    <a:pt x="2412" y="674"/>
                  </a:lnTo>
                  <a:lnTo>
                    <a:pt x="2406" y="669"/>
                  </a:lnTo>
                  <a:lnTo>
                    <a:pt x="2399" y="666"/>
                  </a:lnTo>
                  <a:lnTo>
                    <a:pt x="2392" y="663"/>
                  </a:lnTo>
                  <a:lnTo>
                    <a:pt x="2373" y="658"/>
                  </a:lnTo>
                  <a:lnTo>
                    <a:pt x="2352" y="655"/>
                  </a:lnTo>
                  <a:lnTo>
                    <a:pt x="2342" y="653"/>
                  </a:lnTo>
                  <a:lnTo>
                    <a:pt x="2333" y="649"/>
                  </a:lnTo>
                  <a:lnTo>
                    <a:pt x="2323" y="646"/>
                  </a:lnTo>
                  <a:lnTo>
                    <a:pt x="2314" y="643"/>
                  </a:lnTo>
                  <a:lnTo>
                    <a:pt x="2305" y="638"/>
                  </a:lnTo>
                  <a:lnTo>
                    <a:pt x="2299" y="632"/>
                  </a:lnTo>
                  <a:lnTo>
                    <a:pt x="2293" y="625"/>
                  </a:lnTo>
                  <a:lnTo>
                    <a:pt x="2289" y="617"/>
                  </a:lnTo>
                  <a:lnTo>
                    <a:pt x="2282" y="598"/>
                  </a:lnTo>
                  <a:lnTo>
                    <a:pt x="2277" y="579"/>
                  </a:lnTo>
                  <a:lnTo>
                    <a:pt x="2272" y="561"/>
                  </a:lnTo>
                  <a:lnTo>
                    <a:pt x="2268" y="543"/>
                  </a:lnTo>
                  <a:lnTo>
                    <a:pt x="2261" y="511"/>
                  </a:lnTo>
                  <a:lnTo>
                    <a:pt x="2254" y="483"/>
                  </a:lnTo>
                  <a:lnTo>
                    <a:pt x="2248" y="471"/>
                  </a:lnTo>
                  <a:lnTo>
                    <a:pt x="2243" y="459"/>
                  </a:lnTo>
                  <a:lnTo>
                    <a:pt x="2239" y="454"/>
                  </a:lnTo>
                  <a:lnTo>
                    <a:pt x="2235" y="450"/>
                  </a:lnTo>
                  <a:lnTo>
                    <a:pt x="2232" y="446"/>
                  </a:lnTo>
                  <a:lnTo>
                    <a:pt x="2226" y="441"/>
                  </a:lnTo>
                  <a:lnTo>
                    <a:pt x="2222" y="438"/>
                  </a:lnTo>
                  <a:lnTo>
                    <a:pt x="2216" y="435"/>
                  </a:lnTo>
                  <a:lnTo>
                    <a:pt x="2210" y="432"/>
                  </a:lnTo>
                  <a:lnTo>
                    <a:pt x="2203" y="430"/>
                  </a:lnTo>
                  <a:lnTo>
                    <a:pt x="2196" y="428"/>
                  </a:lnTo>
                  <a:lnTo>
                    <a:pt x="2188" y="427"/>
                  </a:lnTo>
                  <a:lnTo>
                    <a:pt x="2179" y="426"/>
                  </a:lnTo>
                  <a:lnTo>
                    <a:pt x="2170" y="426"/>
                  </a:lnTo>
                  <a:lnTo>
                    <a:pt x="2154" y="426"/>
                  </a:lnTo>
                  <a:lnTo>
                    <a:pt x="2145" y="426"/>
                  </a:lnTo>
                  <a:lnTo>
                    <a:pt x="2135" y="426"/>
                  </a:lnTo>
                  <a:lnTo>
                    <a:pt x="2115" y="426"/>
                  </a:lnTo>
                  <a:lnTo>
                    <a:pt x="2112" y="426"/>
                  </a:lnTo>
                  <a:lnTo>
                    <a:pt x="2108" y="424"/>
                  </a:lnTo>
                  <a:lnTo>
                    <a:pt x="2105" y="420"/>
                  </a:lnTo>
                  <a:lnTo>
                    <a:pt x="2100" y="417"/>
                  </a:lnTo>
                  <a:lnTo>
                    <a:pt x="2091" y="407"/>
                  </a:lnTo>
                  <a:lnTo>
                    <a:pt x="2083" y="396"/>
                  </a:lnTo>
                  <a:lnTo>
                    <a:pt x="2074" y="385"/>
                  </a:lnTo>
                  <a:lnTo>
                    <a:pt x="2063" y="375"/>
                  </a:lnTo>
                  <a:lnTo>
                    <a:pt x="2057" y="372"/>
                  </a:lnTo>
                  <a:lnTo>
                    <a:pt x="2051" y="369"/>
                  </a:lnTo>
                  <a:lnTo>
                    <a:pt x="2045" y="368"/>
                  </a:lnTo>
                  <a:lnTo>
                    <a:pt x="2039" y="367"/>
                  </a:lnTo>
                  <a:lnTo>
                    <a:pt x="2031" y="365"/>
                  </a:lnTo>
                  <a:lnTo>
                    <a:pt x="2023" y="363"/>
                  </a:lnTo>
                  <a:lnTo>
                    <a:pt x="2016" y="359"/>
                  </a:lnTo>
                  <a:lnTo>
                    <a:pt x="2009" y="353"/>
                  </a:lnTo>
                  <a:lnTo>
                    <a:pt x="1994" y="339"/>
                  </a:lnTo>
                  <a:lnTo>
                    <a:pt x="1980" y="323"/>
                  </a:lnTo>
                  <a:lnTo>
                    <a:pt x="1963" y="306"/>
                  </a:lnTo>
                  <a:lnTo>
                    <a:pt x="1946" y="290"/>
                  </a:lnTo>
                  <a:lnTo>
                    <a:pt x="1936" y="282"/>
                  </a:lnTo>
                  <a:lnTo>
                    <a:pt x="1926" y="276"/>
                  </a:lnTo>
                  <a:lnTo>
                    <a:pt x="1916" y="270"/>
                  </a:lnTo>
                  <a:lnTo>
                    <a:pt x="1904" y="266"/>
                  </a:lnTo>
                  <a:lnTo>
                    <a:pt x="1893" y="264"/>
                  </a:lnTo>
                  <a:lnTo>
                    <a:pt x="1882" y="261"/>
                  </a:lnTo>
                  <a:lnTo>
                    <a:pt x="1871" y="261"/>
                  </a:lnTo>
                  <a:lnTo>
                    <a:pt x="1860" y="261"/>
                  </a:lnTo>
                  <a:lnTo>
                    <a:pt x="1839" y="264"/>
                  </a:lnTo>
                  <a:lnTo>
                    <a:pt x="1818" y="266"/>
                  </a:lnTo>
                  <a:lnTo>
                    <a:pt x="1799" y="269"/>
                  </a:lnTo>
                  <a:lnTo>
                    <a:pt x="1778" y="269"/>
                  </a:lnTo>
                  <a:lnTo>
                    <a:pt x="1768" y="268"/>
                  </a:lnTo>
                  <a:lnTo>
                    <a:pt x="1758" y="266"/>
                  </a:lnTo>
                  <a:lnTo>
                    <a:pt x="1747" y="262"/>
                  </a:lnTo>
                  <a:lnTo>
                    <a:pt x="1737" y="258"/>
                  </a:lnTo>
                  <a:lnTo>
                    <a:pt x="1742" y="86"/>
                  </a:lnTo>
                  <a:lnTo>
                    <a:pt x="1740" y="79"/>
                  </a:lnTo>
                  <a:lnTo>
                    <a:pt x="1736" y="65"/>
                  </a:lnTo>
                  <a:lnTo>
                    <a:pt x="1732" y="56"/>
                  </a:lnTo>
                  <a:lnTo>
                    <a:pt x="1724" y="49"/>
                  </a:lnTo>
                  <a:lnTo>
                    <a:pt x="1720" y="45"/>
                  </a:lnTo>
                  <a:lnTo>
                    <a:pt x="1715" y="42"/>
                  </a:lnTo>
                  <a:lnTo>
                    <a:pt x="1710" y="39"/>
                  </a:lnTo>
                  <a:lnTo>
                    <a:pt x="1703" y="37"/>
                  </a:lnTo>
                  <a:lnTo>
                    <a:pt x="1691" y="34"/>
                  </a:lnTo>
                  <a:lnTo>
                    <a:pt x="1681" y="33"/>
                  </a:lnTo>
                  <a:lnTo>
                    <a:pt x="1674" y="30"/>
                  </a:lnTo>
                  <a:lnTo>
                    <a:pt x="1668" y="28"/>
                  </a:lnTo>
                  <a:lnTo>
                    <a:pt x="1664" y="25"/>
                  </a:lnTo>
                  <a:lnTo>
                    <a:pt x="1660" y="21"/>
                  </a:lnTo>
                  <a:lnTo>
                    <a:pt x="1658" y="19"/>
                  </a:lnTo>
                  <a:lnTo>
                    <a:pt x="1657" y="16"/>
                  </a:lnTo>
                  <a:lnTo>
                    <a:pt x="1655" y="12"/>
                  </a:lnTo>
                  <a:lnTo>
                    <a:pt x="1653" y="10"/>
                  </a:lnTo>
                  <a:lnTo>
                    <a:pt x="1651" y="7"/>
                  </a:lnTo>
                  <a:lnTo>
                    <a:pt x="1647" y="5"/>
                  </a:lnTo>
                  <a:lnTo>
                    <a:pt x="1643" y="3"/>
                  </a:lnTo>
                  <a:lnTo>
                    <a:pt x="1636" y="1"/>
                  </a:lnTo>
                  <a:lnTo>
                    <a:pt x="1629" y="0"/>
                  </a:lnTo>
                  <a:lnTo>
                    <a:pt x="1618" y="0"/>
                  </a:lnTo>
                  <a:lnTo>
                    <a:pt x="1599" y="1"/>
                  </a:lnTo>
                  <a:lnTo>
                    <a:pt x="1583" y="4"/>
                  </a:lnTo>
                  <a:lnTo>
                    <a:pt x="1568" y="8"/>
                  </a:lnTo>
                  <a:lnTo>
                    <a:pt x="1556" y="12"/>
                  </a:lnTo>
                  <a:lnTo>
                    <a:pt x="1537" y="26"/>
                  </a:lnTo>
                  <a:lnTo>
                    <a:pt x="1517" y="39"/>
                  </a:lnTo>
                  <a:lnTo>
                    <a:pt x="1506" y="45"/>
                  </a:lnTo>
                  <a:lnTo>
                    <a:pt x="1493" y="52"/>
                  </a:lnTo>
                  <a:lnTo>
                    <a:pt x="1478" y="57"/>
                  </a:lnTo>
                  <a:lnTo>
                    <a:pt x="1461" y="62"/>
                  </a:lnTo>
                  <a:lnTo>
                    <a:pt x="1440" y="64"/>
                  </a:lnTo>
                  <a:lnTo>
                    <a:pt x="1415" y="65"/>
                  </a:lnTo>
                  <a:lnTo>
                    <a:pt x="1385" y="65"/>
                  </a:lnTo>
                  <a:lnTo>
                    <a:pt x="1350" y="62"/>
                  </a:lnTo>
                  <a:lnTo>
                    <a:pt x="1342" y="61"/>
                  </a:lnTo>
                  <a:lnTo>
                    <a:pt x="1334" y="58"/>
                  </a:lnTo>
                  <a:lnTo>
                    <a:pt x="1326" y="54"/>
                  </a:lnTo>
                  <a:lnTo>
                    <a:pt x="1317" y="51"/>
                  </a:lnTo>
                  <a:lnTo>
                    <a:pt x="1299" y="42"/>
                  </a:lnTo>
                  <a:lnTo>
                    <a:pt x="1280" y="34"/>
                  </a:lnTo>
                  <a:lnTo>
                    <a:pt x="1270" y="31"/>
                  </a:lnTo>
                  <a:lnTo>
                    <a:pt x="1261" y="30"/>
                  </a:lnTo>
                  <a:lnTo>
                    <a:pt x="1253" y="30"/>
                  </a:lnTo>
                  <a:lnTo>
                    <a:pt x="1244" y="31"/>
                  </a:lnTo>
                  <a:lnTo>
                    <a:pt x="1240" y="32"/>
                  </a:lnTo>
                  <a:lnTo>
                    <a:pt x="1236" y="34"/>
                  </a:lnTo>
                  <a:lnTo>
                    <a:pt x="1233" y="38"/>
                  </a:lnTo>
                  <a:lnTo>
                    <a:pt x="1228" y="40"/>
                  </a:lnTo>
                  <a:lnTo>
                    <a:pt x="1222" y="49"/>
                  </a:lnTo>
                  <a:lnTo>
                    <a:pt x="1215" y="60"/>
                  </a:lnTo>
                  <a:lnTo>
                    <a:pt x="1209" y="72"/>
                  </a:lnTo>
                  <a:lnTo>
                    <a:pt x="1203" y="80"/>
                  </a:lnTo>
                  <a:lnTo>
                    <a:pt x="1198" y="87"/>
                  </a:lnTo>
                  <a:lnTo>
                    <a:pt x="1192" y="92"/>
                  </a:lnTo>
                  <a:lnTo>
                    <a:pt x="1187" y="97"/>
                  </a:lnTo>
                  <a:lnTo>
                    <a:pt x="1182" y="102"/>
                  </a:lnTo>
                  <a:lnTo>
                    <a:pt x="1178" y="110"/>
                  </a:lnTo>
                  <a:lnTo>
                    <a:pt x="1175" y="119"/>
                  </a:lnTo>
                  <a:lnTo>
                    <a:pt x="1177" y="132"/>
                  </a:lnTo>
                  <a:lnTo>
                    <a:pt x="1180" y="143"/>
                  </a:lnTo>
                  <a:lnTo>
                    <a:pt x="1186" y="153"/>
                  </a:lnTo>
                  <a:lnTo>
                    <a:pt x="1191" y="162"/>
                  </a:lnTo>
                  <a:lnTo>
                    <a:pt x="1203" y="175"/>
                  </a:lnTo>
                  <a:lnTo>
                    <a:pt x="1217" y="187"/>
                  </a:lnTo>
                  <a:lnTo>
                    <a:pt x="1224" y="192"/>
                  </a:lnTo>
                  <a:lnTo>
                    <a:pt x="1230" y="199"/>
                  </a:lnTo>
                  <a:lnTo>
                    <a:pt x="1236" y="205"/>
                  </a:lnTo>
                  <a:lnTo>
                    <a:pt x="1242" y="213"/>
                  </a:lnTo>
                  <a:lnTo>
                    <a:pt x="1246" y="222"/>
                  </a:lnTo>
                  <a:lnTo>
                    <a:pt x="1249" y="233"/>
                  </a:lnTo>
                  <a:lnTo>
                    <a:pt x="1251" y="245"/>
                  </a:lnTo>
                  <a:lnTo>
                    <a:pt x="1251" y="258"/>
                  </a:lnTo>
                  <a:lnTo>
                    <a:pt x="1251" y="266"/>
                  </a:lnTo>
                  <a:lnTo>
                    <a:pt x="1250" y="272"/>
                  </a:lnTo>
                  <a:lnTo>
                    <a:pt x="1248" y="278"/>
                  </a:lnTo>
                  <a:lnTo>
                    <a:pt x="1246" y="282"/>
                  </a:lnTo>
                  <a:lnTo>
                    <a:pt x="1243" y="287"/>
                  </a:lnTo>
                  <a:lnTo>
                    <a:pt x="1238" y="289"/>
                  </a:lnTo>
                  <a:lnTo>
                    <a:pt x="1234" y="291"/>
                  </a:lnTo>
                  <a:lnTo>
                    <a:pt x="1230" y="293"/>
                  </a:lnTo>
                  <a:lnTo>
                    <a:pt x="1219" y="294"/>
                  </a:lnTo>
                  <a:lnTo>
                    <a:pt x="1206" y="295"/>
                  </a:lnTo>
                  <a:lnTo>
                    <a:pt x="1193" y="294"/>
                  </a:lnTo>
                  <a:lnTo>
                    <a:pt x="1179" y="294"/>
                  </a:lnTo>
                  <a:lnTo>
                    <a:pt x="1163" y="294"/>
                  </a:lnTo>
                  <a:lnTo>
                    <a:pt x="1147" y="293"/>
                  </a:lnTo>
                  <a:lnTo>
                    <a:pt x="1132" y="291"/>
                  </a:lnTo>
                  <a:lnTo>
                    <a:pt x="1119" y="288"/>
                  </a:lnTo>
                  <a:lnTo>
                    <a:pt x="1095" y="281"/>
                  </a:lnTo>
                  <a:lnTo>
                    <a:pt x="1072" y="273"/>
                  </a:lnTo>
                  <a:lnTo>
                    <a:pt x="1050" y="266"/>
                  </a:lnTo>
                  <a:lnTo>
                    <a:pt x="1026" y="259"/>
                  </a:lnTo>
                  <a:lnTo>
                    <a:pt x="1012" y="257"/>
                  </a:lnTo>
                  <a:lnTo>
                    <a:pt x="999" y="255"/>
                  </a:lnTo>
                  <a:lnTo>
                    <a:pt x="984" y="254"/>
                  </a:lnTo>
                  <a:lnTo>
                    <a:pt x="969" y="254"/>
                  </a:lnTo>
                  <a:lnTo>
                    <a:pt x="954" y="254"/>
                  </a:lnTo>
                  <a:lnTo>
                    <a:pt x="941" y="257"/>
                  </a:lnTo>
                  <a:lnTo>
                    <a:pt x="929" y="260"/>
                  </a:lnTo>
                  <a:lnTo>
                    <a:pt x="917" y="265"/>
                  </a:lnTo>
                  <a:lnTo>
                    <a:pt x="904" y="269"/>
                  </a:lnTo>
                  <a:lnTo>
                    <a:pt x="890" y="272"/>
                  </a:lnTo>
                  <a:lnTo>
                    <a:pt x="874" y="276"/>
                  </a:lnTo>
                  <a:lnTo>
                    <a:pt x="857" y="277"/>
                  </a:lnTo>
                  <a:lnTo>
                    <a:pt x="844" y="276"/>
                  </a:lnTo>
                  <a:lnTo>
                    <a:pt x="833" y="274"/>
                  </a:lnTo>
                  <a:lnTo>
                    <a:pt x="823" y="273"/>
                  </a:lnTo>
                  <a:lnTo>
                    <a:pt x="815" y="271"/>
                  </a:lnTo>
                  <a:lnTo>
                    <a:pt x="803" y="266"/>
                  </a:lnTo>
                  <a:lnTo>
                    <a:pt x="794" y="259"/>
                  </a:lnTo>
                  <a:lnTo>
                    <a:pt x="784" y="254"/>
                  </a:lnTo>
                  <a:lnTo>
                    <a:pt x="773" y="248"/>
                  </a:lnTo>
                  <a:lnTo>
                    <a:pt x="766" y="246"/>
                  </a:lnTo>
                  <a:lnTo>
                    <a:pt x="756" y="244"/>
                  </a:lnTo>
                  <a:lnTo>
                    <a:pt x="745" y="243"/>
                  </a:lnTo>
                  <a:lnTo>
                    <a:pt x="731" y="243"/>
                  </a:lnTo>
                  <a:lnTo>
                    <a:pt x="715" y="244"/>
                  </a:lnTo>
                  <a:lnTo>
                    <a:pt x="701" y="245"/>
                  </a:lnTo>
                  <a:lnTo>
                    <a:pt x="689" y="248"/>
                  </a:lnTo>
                  <a:lnTo>
                    <a:pt x="678" y="251"/>
                  </a:lnTo>
                  <a:lnTo>
                    <a:pt x="668" y="257"/>
                  </a:lnTo>
                  <a:lnTo>
                    <a:pt x="659" y="261"/>
                  </a:lnTo>
                  <a:lnTo>
                    <a:pt x="651" y="268"/>
                  </a:lnTo>
                  <a:lnTo>
                    <a:pt x="643" y="274"/>
                  </a:lnTo>
                  <a:lnTo>
                    <a:pt x="618" y="303"/>
                  </a:lnTo>
                  <a:lnTo>
                    <a:pt x="589" y="330"/>
                  </a:lnTo>
                  <a:lnTo>
                    <a:pt x="580" y="337"/>
                  </a:lnTo>
                  <a:lnTo>
                    <a:pt x="572" y="341"/>
                  </a:lnTo>
                  <a:lnTo>
                    <a:pt x="564" y="346"/>
                  </a:lnTo>
                  <a:lnTo>
                    <a:pt x="555" y="349"/>
                  </a:lnTo>
                  <a:lnTo>
                    <a:pt x="539" y="353"/>
                  </a:lnTo>
                  <a:lnTo>
                    <a:pt x="522" y="355"/>
                  </a:lnTo>
                  <a:lnTo>
                    <a:pt x="507" y="356"/>
                  </a:lnTo>
                  <a:lnTo>
                    <a:pt x="489" y="358"/>
                  </a:lnTo>
                  <a:lnTo>
                    <a:pt x="473" y="360"/>
                  </a:lnTo>
                  <a:lnTo>
                    <a:pt x="454" y="364"/>
                  </a:lnTo>
                  <a:lnTo>
                    <a:pt x="446" y="368"/>
                  </a:lnTo>
                  <a:lnTo>
                    <a:pt x="437" y="372"/>
                  </a:lnTo>
                  <a:lnTo>
                    <a:pt x="430" y="378"/>
                  </a:lnTo>
                  <a:lnTo>
                    <a:pt x="424" y="383"/>
                  </a:lnTo>
                  <a:lnTo>
                    <a:pt x="413" y="395"/>
                  </a:lnTo>
                  <a:lnTo>
                    <a:pt x="402" y="407"/>
                  </a:lnTo>
                  <a:lnTo>
                    <a:pt x="395" y="413"/>
                  </a:lnTo>
                  <a:lnTo>
                    <a:pt x="390" y="418"/>
                  </a:lnTo>
                  <a:lnTo>
                    <a:pt x="382" y="424"/>
                  </a:lnTo>
                  <a:lnTo>
                    <a:pt x="374" y="428"/>
                  </a:lnTo>
                  <a:lnTo>
                    <a:pt x="365" y="431"/>
                  </a:lnTo>
                  <a:lnTo>
                    <a:pt x="355" y="433"/>
                  </a:lnTo>
                  <a:lnTo>
                    <a:pt x="342" y="436"/>
                  </a:lnTo>
                  <a:lnTo>
                    <a:pt x="328" y="437"/>
                  </a:lnTo>
                  <a:lnTo>
                    <a:pt x="322" y="437"/>
                  </a:lnTo>
                  <a:lnTo>
                    <a:pt x="315" y="435"/>
                  </a:lnTo>
                  <a:lnTo>
                    <a:pt x="308" y="432"/>
                  </a:lnTo>
                  <a:lnTo>
                    <a:pt x="302" y="429"/>
                  </a:lnTo>
                  <a:lnTo>
                    <a:pt x="296" y="426"/>
                  </a:lnTo>
                  <a:lnTo>
                    <a:pt x="290" y="422"/>
                  </a:lnTo>
                  <a:lnTo>
                    <a:pt x="282" y="420"/>
                  </a:lnTo>
                  <a:lnTo>
                    <a:pt x="274" y="418"/>
                  </a:lnTo>
                  <a:lnTo>
                    <a:pt x="265" y="417"/>
                  </a:lnTo>
                  <a:lnTo>
                    <a:pt x="256" y="416"/>
                  </a:lnTo>
                  <a:lnTo>
                    <a:pt x="248" y="417"/>
                  </a:lnTo>
                  <a:lnTo>
                    <a:pt x="242" y="418"/>
                  </a:lnTo>
                  <a:lnTo>
                    <a:pt x="234" y="419"/>
                  </a:lnTo>
                  <a:lnTo>
                    <a:pt x="228" y="421"/>
                  </a:lnTo>
                  <a:lnTo>
                    <a:pt x="223" y="425"/>
                  </a:lnTo>
                  <a:lnTo>
                    <a:pt x="217" y="428"/>
                  </a:lnTo>
                  <a:lnTo>
                    <a:pt x="209" y="436"/>
                  </a:lnTo>
                  <a:lnTo>
                    <a:pt x="201" y="446"/>
                  </a:lnTo>
                  <a:lnTo>
                    <a:pt x="196" y="455"/>
                  </a:lnTo>
                  <a:lnTo>
                    <a:pt x="190" y="466"/>
                  </a:lnTo>
                  <a:lnTo>
                    <a:pt x="181" y="489"/>
                  </a:lnTo>
                  <a:lnTo>
                    <a:pt x="174" y="509"/>
                  </a:lnTo>
                  <a:lnTo>
                    <a:pt x="169" y="517"/>
                  </a:lnTo>
                  <a:lnTo>
                    <a:pt x="164" y="523"/>
                  </a:lnTo>
                  <a:lnTo>
                    <a:pt x="162" y="526"/>
                  </a:lnTo>
                  <a:lnTo>
                    <a:pt x="158" y="528"/>
                  </a:lnTo>
                  <a:lnTo>
                    <a:pt x="154" y="529"/>
                  </a:lnTo>
                  <a:lnTo>
                    <a:pt x="151" y="529"/>
                  </a:lnTo>
                  <a:lnTo>
                    <a:pt x="135" y="530"/>
                  </a:lnTo>
                  <a:lnTo>
                    <a:pt x="121" y="532"/>
                  </a:lnTo>
                  <a:lnTo>
                    <a:pt x="107" y="534"/>
                  </a:lnTo>
                  <a:lnTo>
                    <a:pt x="95" y="539"/>
                  </a:lnTo>
                  <a:lnTo>
                    <a:pt x="72" y="547"/>
                  </a:lnTo>
                  <a:lnTo>
                    <a:pt x="53" y="555"/>
                  </a:lnTo>
                  <a:lnTo>
                    <a:pt x="44" y="560"/>
                  </a:lnTo>
                  <a:lnTo>
                    <a:pt x="35" y="562"/>
                  </a:lnTo>
                  <a:lnTo>
                    <a:pt x="29" y="564"/>
                  </a:lnTo>
                  <a:lnTo>
                    <a:pt x="22" y="564"/>
                  </a:lnTo>
                  <a:lnTo>
                    <a:pt x="16" y="563"/>
                  </a:lnTo>
                  <a:lnTo>
                    <a:pt x="10" y="560"/>
                  </a:lnTo>
                  <a:lnTo>
                    <a:pt x="6" y="554"/>
                  </a:lnTo>
                  <a:lnTo>
                    <a:pt x="0" y="547"/>
                  </a:lnTo>
                  <a:lnTo>
                    <a:pt x="1" y="558"/>
                  </a:lnTo>
                  <a:lnTo>
                    <a:pt x="4" y="589"/>
                  </a:lnTo>
                  <a:lnTo>
                    <a:pt x="7" y="635"/>
                  </a:lnTo>
                  <a:lnTo>
                    <a:pt x="11" y="690"/>
                  </a:lnTo>
                  <a:lnTo>
                    <a:pt x="16" y="750"/>
                  </a:lnTo>
                  <a:lnTo>
                    <a:pt x="21" y="811"/>
                  </a:lnTo>
                  <a:lnTo>
                    <a:pt x="28" y="865"/>
                  </a:lnTo>
                  <a:lnTo>
                    <a:pt x="34" y="910"/>
                  </a:lnTo>
                  <a:lnTo>
                    <a:pt x="35" y="925"/>
                  </a:lnTo>
                  <a:lnTo>
                    <a:pt x="40" y="960"/>
                  </a:lnTo>
                  <a:lnTo>
                    <a:pt x="46" y="1010"/>
                  </a:lnTo>
                  <a:lnTo>
                    <a:pt x="54" y="1068"/>
                  </a:lnTo>
                  <a:lnTo>
                    <a:pt x="62" y="1127"/>
                  </a:lnTo>
                  <a:lnTo>
                    <a:pt x="71" y="1180"/>
                  </a:lnTo>
                  <a:lnTo>
                    <a:pt x="74" y="1203"/>
                  </a:lnTo>
                  <a:lnTo>
                    <a:pt x="77" y="1221"/>
                  </a:lnTo>
                  <a:lnTo>
                    <a:pt x="80" y="1234"/>
                  </a:lnTo>
                  <a:lnTo>
                    <a:pt x="84" y="1240"/>
                  </a:lnTo>
                  <a:lnTo>
                    <a:pt x="95" y="1260"/>
                  </a:lnTo>
                  <a:lnTo>
                    <a:pt x="113" y="1292"/>
                  </a:lnTo>
                  <a:lnTo>
                    <a:pt x="136" y="1331"/>
                  </a:lnTo>
                  <a:lnTo>
                    <a:pt x="162" y="1374"/>
                  </a:lnTo>
                  <a:lnTo>
                    <a:pt x="186" y="1415"/>
                  </a:lnTo>
                  <a:lnTo>
                    <a:pt x="205" y="1450"/>
                  </a:lnTo>
                  <a:lnTo>
                    <a:pt x="220" y="1474"/>
                  </a:lnTo>
                  <a:lnTo>
                    <a:pt x="225" y="1484"/>
                  </a:lnTo>
                  <a:lnTo>
                    <a:pt x="225" y="1487"/>
                  </a:lnTo>
                  <a:lnTo>
                    <a:pt x="227" y="1498"/>
                  </a:lnTo>
                  <a:lnTo>
                    <a:pt x="231" y="1512"/>
                  </a:lnTo>
                  <a:lnTo>
                    <a:pt x="236" y="1530"/>
                  </a:lnTo>
                  <a:lnTo>
                    <a:pt x="240" y="1538"/>
                  </a:lnTo>
                  <a:lnTo>
                    <a:pt x="245" y="1546"/>
                  </a:lnTo>
                  <a:lnTo>
                    <a:pt x="251" y="1554"/>
                  </a:lnTo>
                  <a:lnTo>
                    <a:pt x="258" y="1561"/>
                  </a:lnTo>
                  <a:lnTo>
                    <a:pt x="266" y="1566"/>
                  </a:lnTo>
                  <a:lnTo>
                    <a:pt x="276" y="1570"/>
                  </a:lnTo>
                  <a:lnTo>
                    <a:pt x="285" y="1573"/>
                  </a:lnTo>
                  <a:lnTo>
                    <a:pt x="297" y="1574"/>
                  </a:lnTo>
                  <a:lnTo>
                    <a:pt x="308" y="1587"/>
                  </a:lnTo>
                  <a:lnTo>
                    <a:pt x="319" y="1601"/>
                  </a:lnTo>
                  <a:lnTo>
                    <a:pt x="328" y="1616"/>
                  </a:lnTo>
                  <a:lnTo>
                    <a:pt x="336" y="1632"/>
                  </a:lnTo>
                  <a:lnTo>
                    <a:pt x="348" y="1656"/>
                  </a:lnTo>
                  <a:lnTo>
                    <a:pt x="351" y="1667"/>
                  </a:lnTo>
                  <a:lnTo>
                    <a:pt x="360" y="1675"/>
                  </a:lnTo>
                  <a:lnTo>
                    <a:pt x="368" y="1681"/>
                  </a:lnTo>
                  <a:lnTo>
                    <a:pt x="375" y="1686"/>
                  </a:lnTo>
                  <a:lnTo>
                    <a:pt x="382" y="1689"/>
                  </a:lnTo>
                  <a:lnTo>
                    <a:pt x="390" y="1691"/>
                  </a:lnTo>
                  <a:lnTo>
                    <a:pt x="397" y="1692"/>
                  </a:lnTo>
                  <a:lnTo>
                    <a:pt x="404" y="1692"/>
                  </a:lnTo>
                  <a:lnTo>
                    <a:pt x="412" y="1691"/>
                  </a:lnTo>
                  <a:lnTo>
                    <a:pt x="428" y="1690"/>
                  </a:lnTo>
                  <a:lnTo>
                    <a:pt x="444" y="1688"/>
                  </a:lnTo>
                  <a:lnTo>
                    <a:pt x="454" y="1687"/>
                  </a:lnTo>
                  <a:lnTo>
                    <a:pt x="464" y="1687"/>
                  </a:lnTo>
                  <a:lnTo>
                    <a:pt x="474" y="1688"/>
                  </a:lnTo>
                  <a:lnTo>
                    <a:pt x="486" y="1690"/>
                  </a:lnTo>
                  <a:lnTo>
                    <a:pt x="526" y="1703"/>
                  </a:lnTo>
                  <a:lnTo>
                    <a:pt x="563" y="1716"/>
                  </a:lnTo>
                  <a:lnTo>
                    <a:pt x="572" y="1718"/>
                  </a:lnTo>
                  <a:lnTo>
                    <a:pt x="580" y="1720"/>
                  </a:lnTo>
                  <a:lnTo>
                    <a:pt x="590" y="1721"/>
                  </a:lnTo>
                  <a:lnTo>
                    <a:pt x="599" y="1720"/>
                  </a:lnTo>
                  <a:lnTo>
                    <a:pt x="609" y="1717"/>
                  </a:lnTo>
                  <a:lnTo>
                    <a:pt x="618" y="1714"/>
                  </a:lnTo>
                  <a:lnTo>
                    <a:pt x="628" y="1710"/>
                  </a:lnTo>
                  <a:lnTo>
                    <a:pt x="637" y="1702"/>
                  </a:lnTo>
                  <a:lnTo>
                    <a:pt x="648" y="1703"/>
                  </a:lnTo>
                  <a:lnTo>
                    <a:pt x="658" y="1704"/>
                  </a:lnTo>
                  <a:lnTo>
                    <a:pt x="668" y="1705"/>
                  </a:lnTo>
                  <a:lnTo>
                    <a:pt x="678" y="1707"/>
                  </a:lnTo>
                  <a:lnTo>
                    <a:pt x="698" y="1713"/>
                  </a:lnTo>
                  <a:lnTo>
                    <a:pt x="716" y="1720"/>
                  </a:lnTo>
                  <a:lnTo>
                    <a:pt x="734" y="1727"/>
                  </a:lnTo>
                  <a:lnTo>
                    <a:pt x="750" y="1737"/>
                  </a:lnTo>
                  <a:lnTo>
                    <a:pt x="767" y="1747"/>
                  </a:lnTo>
                  <a:lnTo>
                    <a:pt x="782" y="1757"/>
                  </a:lnTo>
                  <a:lnTo>
                    <a:pt x="807" y="1777"/>
                  </a:lnTo>
                  <a:lnTo>
                    <a:pt x="827" y="1794"/>
                  </a:lnTo>
                  <a:lnTo>
                    <a:pt x="840" y="1806"/>
                  </a:lnTo>
                  <a:lnTo>
                    <a:pt x="845" y="1811"/>
                  </a:lnTo>
                  <a:lnTo>
                    <a:pt x="862" y="1815"/>
                  </a:lnTo>
                  <a:lnTo>
                    <a:pt x="876" y="1820"/>
                  </a:lnTo>
                  <a:lnTo>
                    <a:pt x="889" y="1826"/>
                  </a:lnTo>
                  <a:lnTo>
                    <a:pt x="898" y="1832"/>
                  </a:lnTo>
                  <a:lnTo>
                    <a:pt x="906" y="1839"/>
                  </a:lnTo>
                  <a:lnTo>
                    <a:pt x="913" y="1847"/>
                  </a:lnTo>
                  <a:lnTo>
                    <a:pt x="918" y="1853"/>
                  </a:lnTo>
                  <a:lnTo>
                    <a:pt x="924" y="1861"/>
                  </a:lnTo>
                  <a:lnTo>
                    <a:pt x="928" y="1868"/>
                  </a:lnTo>
                  <a:lnTo>
                    <a:pt x="933" y="1873"/>
                  </a:lnTo>
                  <a:lnTo>
                    <a:pt x="940" y="1878"/>
                  </a:lnTo>
                  <a:lnTo>
                    <a:pt x="947" y="1883"/>
                  </a:lnTo>
                  <a:lnTo>
                    <a:pt x="955" y="1887"/>
                  </a:lnTo>
                  <a:lnTo>
                    <a:pt x="966" y="1889"/>
                  </a:lnTo>
                  <a:lnTo>
                    <a:pt x="981" y="1891"/>
                  </a:lnTo>
                  <a:lnTo>
                    <a:pt x="996" y="1891"/>
                  </a:lnTo>
                  <a:lnTo>
                    <a:pt x="1003" y="1889"/>
                  </a:lnTo>
                  <a:lnTo>
                    <a:pt x="1008" y="1889"/>
                  </a:lnTo>
                  <a:lnTo>
                    <a:pt x="1014" y="1891"/>
                  </a:lnTo>
                  <a:lnTo>
                    <a:pt x="1018" y="1892"/>
                  </a:lnTo>
                  <a:lnTo>
                    <a:pt x="1022" y="1893"/>
                  </a:lnTo>
                  <a:lnTo>
                    <a:pt x="1027" y="1895"/>
                  </a:lnTo>
                  <a:lnTo>
                    <a:pt x="1030" y="1897"/>
                  </a:lnTo>
                  <a:lnTo>
                    <a:pt x="1033" y="1900"/>
                  </a:lnTo>
                  <a:lnTo>
                    <a:pt x="1040" y="1908"/>
                  </a:lnTo>
                  <a:lnTo>
                    <a:pt x="1044" y="1916"/>
                  </a:lnTo>
                  <a:lnTo>
                    <a:pt x="1048" y="1926"/>
                  </a:lnTo>
                  <a:lnTo>
                    <a:pt x="1050" y="1934"/>
                  </a:lnTo>
                  <a:lnTo>
                    <a:pt x="1053" y="1954"/>
                  </a:lnTo>
                  <a:lnTo>
                    <a:pt x="1054" y="1972"/>
                  </a:lnTo>
                  <a:lnTo>
                    <a:pt x="1053" y="1984"/>
                  </a:lnTo>
                  <a:lnTo>
                    <a:pt x="1053" y="1989"/>
                  </a:lnTo>
                  <a:lnTo>
                    <a:pt x="280" y="3721"/>
                  </a:lnTo>
                  <a:lnTo>
                    <a:pt x="278" y="3725"/>
                  </a:lnTo>
                  <a:lnTo>
                    <a:pt x="273" y="3734"/>
                  </a:lnTo>
                  <a:lnTo>
                    <a:pt x="268" y="3746"/>
                  </a:lnTo>
                  <a:lnTo>
                    <a:pt x="264" y="3760"/>
                  </a:lnTo>
                  <a:lnTo>
                    <a:pt x="261" y="3768"/>
                  </a:lnTo>
                  <a:lnTo>
                    <a:pt x="260" y="3775"/>
                  </a:lnTo>
                  <a:lnTo>
                    <a:pt x="260" y="3783"/>
                  </a:lnTo>
                  <a:lnTo>
                    <a:pt x="261" y="3791"/>
                  </a:lnTo>
                  <a:lnTo>
                    <a:pt x="264" y="3797"/>
                  </a:lnTo>
                  <a:lnTo>
                    <a:pt x="267" y="3803"/>
                  </a:lnTo>
                  <a:lnTo>
                    <a:pt x="272" y="3808"/>
                  </a:lnTo>
                  <a:lnTo>
                    <a:pt x="280" y="3812"/>
                  </a:lnTo>
                  <a:lnTo>
                    <a:pt x="287" y="3815"/>
                  </a:lnTo>
                  <a:lnTo>
                    <a:pt x="293" y="3819"/>
                  </a:lnTo>
                  <a:lnTo>
                    <a:pt x="300" y="3823"/>
                  </a:lnTo>
                  <a:lnTo>
                    <a:pt x="306" y="3828"/>
                  </a:lnTo>
                  <a:lnTo>
                    <a:pt x="318" y="3838"/>
                  </a:lnTo>
                  <a:lnTo>
                    <a:pt x="328" y="3850"/>
                  </a:lnTo>
                  <a:lnTo>
                    <a:pt x="338" y="3862"/>
                  </a:lnTo>
                  <a:lnTo>
                    <a:pt x="346" y="3876"/>
                  </a:lnTo>
                  <a:lnTo>
                    <a:pt x="353" y="3889"/>
                  </a:lnTo>
                  <a:lnTo>
                    <a:pt x="359" y="3903"/>
                  </a:lnTo>
                  <a:lnTo>
                    <a:pt x="364" y="3918"/>
                  </a:lnTo>
                  <a:lnTo>
                    <a:pt x="368" y="3932"/>
                  </a:lnTo>
                  <a:lnTo>
                    <a:pt x="370" y="3945"/>
                  </a:lnTo>
                  <a:lnTo>
                    <a:pt x="372" y="3957"/>
                  </a:lnTo>
                  <a:lnTo>
                    <a:pt x="372" y="3967"/>
                  </a:lnTo>
                  <a:lnTo>
                    <a:pt x="372" y="3977"/>
                  </a:lnTo>
                  <a:lnTo>
                    <a:pt x="370" y="3985"/>
                  </a:lnTo>
                  <a:lnTo>
                    <a:pt x="367" y="3990"/>
                  </a:lnTo>
                  <a:lnTo>
                    <a:pt x="392" y="4016"/>
                  </a:lnTo>
                  <a:lnTo>
                    <a:pt x="414" y="4043"/>
                  </a:lnTo>
                  <a:lnTo>
                    <a:pt x="433" y="4069"/>
                  </a:lnTo>
                  <a:lnTo>
                    <a:pt x="451" y="4098"/>
                  </a:lnTo>
                  <a:lnTo>
                    <a:pt x="466" y="4126"/>
                  </a:lnTo>
                  <a:lnTo>
                    <a:pt x="481" y="4155"/>
                  </a:lnTo>
                  <a:lnTo>
                    <a:pt x="493" y="4185"/>
                  </a:lnTo>
                  <a:lnTo>
                    <a:pt x="504" y="4217"/>
                  </a:lnTo>
                  <a:lnTo>
                    <a:pt x="514" y="4249"/>
                  </a:lnTo>
                  <a:lnTo>
                    <a:pt x="522" y="4283"/>
                  </a:lnTo>
                  <a:lnTo>
                    <a:pt x="530" y="4317"/>
                  </a:lnTo>
                  <a:lnTo>
                    <a:pt x="537" y="4353"/>
                  </a:lnTo>
                  <a:lnTo>
                    <a:pt x="549" y="4429"/>
                  </a:lnTo>
                  <a:lnTo>
                    <a:pt x="561" y="4511"/>
                  </a:lnTo>
                  <a:lnTo>
                    <a:pt x="562" y="4519"/>
                  </a:lnTo>
                  <a:lnTo>
                    <a:pt x="564" y="4525"/>
                  </a:lnTo>
                  <a:lnTo>
                    <a:pt x="566" y="4532"/>
                  </a:lnTo>
                  <a:lnTo>
                    <a:pt x="568" y="4538"/>
                  </a:lnTo>
                  <a:lnTo>
                    <a:pt x="576" y="4550"/>
                  </a:lnTo>
                  <a:lnTo>
                    <a:pt x="584" y="4561"/>
                  </a:lnTo>
                  <a:lnTo>
                    <a:pt x="595" y="4571"/>
                  </a:lnTo>
                  <a:lnTo>
                    <a:pt x="606" y="4581"/>
                  </a:lnTo>
                  <a:lnTo>
                    <a:pt x="619" y="4590"/>
                  </a:lnTo>
                  <a:lnTo>
                    <a:pt x="632" y="4599"/>
                  </a:lnTo>
                  <a:lnTo>
                    <a:pt x="646" y="4606"/>
                  </a:lnTo>
                  <a:lnTo>
                    <a:pt x="660" y="4613"/>
                  </a:lnTo>
                  <a:lnTo>
                    <a:pt x="676" y="4619"/>
                  </a:lnTo>
                  <a:lnTo>
                    <a:pt x="691" y="4625"/>
                  </a:lnTo>
                  <a:lnTo>
                    <a:pt x="722" y="4636"/>
                  </a:lnTo>
                  <a:lnTo>
                    <a:pt x="751" y="4645"/>
                  </a:lnTo>
                  <a:lnTo>
                    <a:pt x="758" y="4648"/>
                  </a:lnTo>
                  <a:lnTo>
                    <a:pt x="765" y="4651"/>
                  </a:lnTo>
                  <a:lnTo>
                    <a:pt x="770" y="4655"/>
                  </a:lnTo>
                  <a:lnTo>
                    <a:pt x="774" y="4660"/>
                  </a:lnTo>
                  <a:lnTo>
                    <a:pt x="779" y="4665"/>
                  </a:lnTo>
                  <a:lnTo>
                    <a:pt x="782" y="4671"/>
                  </a:lnTo>
                  <a:lnTo>
                    <a:pt x="785" y="4678"/>
                  </a:lnTo>
                  <a:lnTo>
                    <a:pt x="788" y="4684"/>
                  </a:lnTo>
                  <a:lnTo>
                    <a:pt x="798" y="4712"/>
                  </a:lnTo>
                  <a:lnTo>
                    <a:pt x="805" y="4736"/>
                  </a:lnTo>
                  <a:lnTo>
                    <a:pt x="812" y="4747"/>
                  </a:lnTo>
                  <a:lnTo>
                    <a:pt x="818" y="4758"/>
                  </a:lnTo>
                  <a:lnTo>
                    <a:pt x="826" y="4766"/>
                  </a:lnTo>
                  <a:lnTo>
                    <a:pt x="834" y="4775"/>
                  </a:lnTo>
                  <a:lnTo>
                    <a:pt x="851" y="4788"/>
                  </a:lnTo>
                  <a:lnTo>
                    <a:pt x="870" y="4800"/>
                  </a:lnTo>
                  <a:lnTo>
                    <a:pt x="887" y="4812"/>
                  </a:lnTo>
                  <a:lnTo>
                    <a:pt x="906" y="4826"/>
                  </a:lnTo>
                  <a:lnTo>
                    <a:pt x="914" y="4833"/>
                  </a:lnTo>
                  <a:lnTo>
                    <a:pt x="923" y="4841"/>
                  </a:lnTo>
                  <a:lnTo>
                    <a:pt x="930" y="4851"/>
                  </a:lnTo>
                  <a:lnTo>
                    <a:pt x="937" y="4862"/>
                  </a:lnTo>
                  <a:lnTo>
                    <a:pt x="3580" y="5003"/>
                  </a:lnTo>
                  <a:lnTo>
                    <a:pt x="3583" y="4993"/>
                  </a:lnTo>
                  <a:lnTo>
                    <a:pt x="3589" y="4965"/>
                  </a:lnTo>
                  <a:lnTo>
                    <a:pt x="3594" y="4945"/>
                  </a:lnTo>
                  <a:lnTo>
                    <a:pt x="3601" y="4922"/>
                  </a:lnTo>
                  <a:lnTo>
                    <a:pt x="3610" y="4896"/>
                  </a:lnTo>
                  <a:lnTo>
                    <a:pt x="3621" y="4868"/>
                  </a:lnTo>
                  <a:lnTo>
                    <a:pt x="3634" y="4839"/>
                  </a:lnTo>
                  <a:lnTo>
                    <a:pt x="3649" y="4808"/>
                  </a:lnTo>
                  <a:lnTo>
                    <a:pt x="3658" y="4793"/>
                  </a:lnTo>
                  <a:lnTo>
                    <a:pt x="3667" y="4777"/>
                  </a:lnTo>
                  <a:lnTo>
                    <a:pt x="3678" y="4761"/>
                  </a:lnTo>
                  <a:lnTo>
                    <a:pt x="3689" y="4746"/>
                  </a:lnTo>
                  <a:lnTo>
                    <a:pt x="3700" y="4730"/>
                  </a:lnTo>
                  <a:lnTo>
                    <a:pt x="3713" y="4715"/>
                  </a:lnTo>
                  <a:lnTo>
                    <a:pt x="3726" y="4699"/>
                  </a:lnTo>
                  <a:lnTo>
                    <a:pt x="3741" y="4684"/>
                  </a:lnTo>
                  <a:lnTo>
                    <a:pt x="3755" y="4669"/>
                  </a:lnTo>
                  <a:lnTo>
                    <a:pt x="3771" y="4655"/>
                  </a:lnTo>
                  <a:lnTo>
                    <a:pt x="3788" y="4640"/>
                  </a:lnTo>
                  <a:lnTo>
                    <a:pt x="3805" y="4627"/>
                  </a:lnTo>
                  <a:lnTo>
                    <a:pt x="3814" y="4624"/>
                  </a:lnTo>
                  <a:lnTo>
                    <a:pt x="3822" y="4619"/>
                  </a:lnTo>
                  <a:lnTo>
                    <a:pt x="3830" y="4614"/>
                  </a:lnTo>
                  <a:lnTo>
                    <a:pt x="3838" y="4608"/>
                  </a:lnTo>
                  <a:lnTo>
                    <a:pt x="3846" y="4601"/>
                  </a:lnTo>
                  <a:lnTo>
                    <a:pt x="3855" y="4593"/>
                  </a:lnTo>
                  <a:lnTo>
                    <a:pt x="3862" y="4585"/>
                  </a:lnTo>
                  <a:lnTo>
                    <a:pt x="3869" y="4576"/>
                  </a:lnTo>
                  <a:lnTo>
                    <a:pt x="3884" y="4556"/>
                  </a:lnTo>
                  <a:lnTo>
                    <a:pt x="3898" y="4535"/>
                  </a:lnTo>
                  <a:lnTo>
                    <a:pt x="3912" y="4511"/>
                  </a:lnTo>
                  <a:lnTo>
                    <a:pt x="3925" y="4487"/>
                  </a:lnTo>
                  <a:lnTo>
                    <a:pt x="3938" y="4460"/>
                  </a:lnTo>
                  <a:lnTo>
                    <a:pt x="3950" y="4435"/>
                  </a:lnTo>
                  <a:lnTo>
                    <a:pt x="3961" y="4409"/>
                  </a:lnTo>
                  <a:lnTo>
                    <a:pt x="3972" y="4384"/>
                  </a:lnTo>
                  <a:lnTo>
                    <a:pt x="3991" y="4334"/>
                  </a:lnTo>
                  <a:lnTo>
                    <a:pt x="4007" y="4292"/>
                  </a:lnTo>
                  <a:lnTo>
                    <a:pt x="4011" y="4278"/>
                  </a:lnTo>
                  <a:lnTo>
                    <a:pt x="4016" y="4265"/>
                  </a:lnTo>
                  <a:lnTo>
                    <a:pt x="4019" y="4254"/>
                  </a:lnTo>
                  <a:lnTo>
                    <a:pt x="4021" y="4243"/>
                  </a:lnTo>
                  <a:lnTo>
                    <a:pt x="4022" y="4233"/>
                  </a:lnTo>
                  <a:lnTo>
                    <a:pt x="4023" y="4225"/>
                  </a:lnTo>
                  <a:lnTo>
                    <a:pt x="4023" y="4217"/>
                  </a:lnTo>
                  <a:lnTo>
                    <a:pt x="4022" y="4210"/>
                  </a:lnTo>
                  <a:lnTo>
                    <a:pt x="4021" y="4204"/>
                  </a:lnTo>
                  <a:lnTo>
                    <a:pt x="4019" y="4197"/>
                  </a:lnTo>
                  <a:lnTo>
                    <a:pt x="4017" y="4193"/>
                  </a:lnTo>
                  <a:lnTo>
                    <a:pt x="4015" y="4187"/>
                  </a:lnTo>
                  <a:lnTo>
                    <a:pt x="4008" y="4180"/>
                  </a:lnTo>
                  <a:lnTo>
                    <a:pt x="4000" y="4172"/>
                  </a:lnTo>
                  <a:lnTo>
                    <a:pt x="3983" y="4160"/>
                  </a:lnTo>
                  <a:lnTo>
                    <a:pt x="3966" y="4147"/>
                  </a:lnTo>
                  <a:lnTo>
                    <a:pt x="3960" y="4139"/>
                  </a:lnTo>
                  <a:lnTo>
                    <a:pt x="3954" y="4129"/>
                  </a:lnTo>
                  <a:lnTo>
                    <a:pt x="3952" y="4124"/>
                  </a:lnTo>
                  <a:lnTo>
                    <a:pt x="3951" y="4118"/>
                  </a:lnTo>
                  <a:lnTo>
                    <a:pt x="3950" y="4111"/>
                  </a:lnTo>
                  <a:lnTo>
                    <a:pt x="3950" y="4103"/>
                  </a:lnTo>
                  <a:lnTo>
                    <a:pt x="3951" y="4092"/>
                  </a:lnTo>
                  <a:lnTo>
                    <a:pt x="3953" y="4081"/>
                  </a:lnTo>
                  <a:lnTo>
                    <a:pt x="3958" y="4069"/>
                  </a:lnTo>
                  <a:lnTo>
                    <a:pt x="3963" y="4058"/>
                  </a:lnTo>
                  <a:lnTo>
                    <a:pt x="3976" y="4035"/>
                  </a:lnTo>
                  <a:lnTo>
                    <a:pt x="3991" y="4010"/>
                  </a:lnTo>
                  <a:lnTo>
                    <a:pt x="3997" y="3998"/>
                  </a:lnTo>
                  <a:lnTo>
                    <a:pt x="4004" y="3984"/>
                  </a:lnTo>
                  <a:lnTo>
                    <a:pt x="4009" y="3969"/>
                  </a:lnTo>
                  <a:lnTo>
                    <a:pt x="4012" y="3954"/>
                  </a:lnTo>
                  <a:lnTo>
                    <a:pt x="4016" y="3939"/>
                  </a:lnTo>
                  <a:lnTo>
                    <a:pt x="4017" y="3921"/>
                  </a:lnTo>
                  <a:lnTo>
                    <a:pt x="4016" y="3912"/>
                  </a:lnTo>
                  <a:lnTo>
                    <a:pt x="4015" y="3903"/>
                  </a:lnTo>
                  <a:lnTo>
                    <a:pt x="4014" y="3894"/>
                  </a:lnTo>
                  <a:lnTo>
                    <a:pt x="4011" y="3884"/>
                  </a:lnTo>
                  <a:lnTo>
                    <a:pt x="4010" y="3876"/>
                  </a:lnTo>
                  <a:lnTo>
                    <a:pt x="4009" y="3868"/>
                  </a:lnTo>
                  <a:lnTo>
                    <a:pt x="4009" y="3861"/>
                  </a:lnTo>
                  <a:lnTo>
                    <a:pt x="4010" y="3853"/>
                  </a:lnTo>
                  <a:lnTo>
                    <a:pt x="4011" y="3846"/>
                  </a:lnTo>
                  <a:lnTo>
                    <a:pt x="4015" y="3840"/>
                  </a:lnTo>
                  <a:lnTo>
                    <a:pt x="4017" y="3833"/>
                  </a:lnTo>
                  <a:lnTo>
                    <a:pt x="4021" y="3828"/>
                  </a:lnTo>
                  <a:lnTo>
                    <a:pt x="4026" y="3822"/>
                  </a:lnTo>
                  <a:lnTo>
                    <a:pt x="4030" y="3817"/>
                  </a:lnTo>
                  <a:lnTo>
                    <a:pt x="4035" y="3812"/>
                  </a:lnTo>
                  <a:lnTo>
                    <a:pt x="4042" y="3807"/>
                  </a:lnTo>
                  <a:lnTo>
                    <a:pt x="4054" y="3798"/>
                  </a:lnTo>
                  <a:lnTo>
                    <a:pt x="4068" y="3791"/>
                  </a:lnTo>
                  <a:lnTo>
                    <a:pt x="4084" y="3784"/>
                  </a:lnTo>
                  <a:lnTo>
                    <a:pt x="4099" y="3778"/>
                  </a:lnTo>
                  <a:lnTo>
                    <a:pt x="4114" y="3774"/>
                  </a:lnTo>
                  <a:lnTo>
                    <a:pt x="4130" y="3770"/>
                  </a:lnTo>
                  <a:lnTo>
                    <a:pt x="4158" y="3762"/>
                  </a:lnTo>
                  <a:lnTo>
                    <a:pt x="4181" y="3758"/>
                  </a:lnTo>
                  <a:lnTo>
                    <a:pt x="4192" y="3755"/>
                  </a:lnTo>
                  <a:lnTo>
                    <a:pt x="4202" y="3753"/>
                  </a:lnTo>
                  <a:lnTo>
                    <a:pt x="4209" y="3750"/>
                  </a:lnTo>
                  <a:lnTo>
                    <a:pt x="4215" y="3747"/>
                  </a:lnTo>
                  <a:lnTo>
                    <a:pt x="4221" y="3743"/>
                  </a:lnTo>
                  <a:lnTo>
                    <a:pt x="4224" y="3740"/>
                  </a:lnTo>
                  <a:lnTo>
                    <a:pt x="4227" y="3736"/>
                  </a:lnTo>
                  <a:lnTo>
                    <a:pt x="4230" y="3731"/>
                  </a:lnTo>
                  <a:lnTo>
                    <a:pt x="4235" y="3711"/>
                  </a:lnTo>
                  <a:lnTo>
                    <a:pt x="4242" y="3681"/>
                  </a:lnTo>
                  <a:lnTo>
                    <a:pt x="4244" y="3671"/>
                  </a:lnTo>
                  <a:lnTo>
                    <a:pt x="4248" y="3662"/>
                  </a:lnTo>
                  <a:lnTo>
                    <a:pt x="4253" y="3656"/>
                  </a:lnTo>
                  <a:lnTo>
                    <a:pt x="4258" y="3650"/>
                  </a:lnTo>
                  <a:lnTo>
                    <a:pt x="4271" y="3641"/>
                  </a:lnTo>
                  <a:lnTo>
                    <a:pt x="4284" y="3633"/>
                  </a:lnTo>
                  <a:lnTo>
                    <a:pt x="4291" y="3628"/>
                  </a:lnTo>
                  <a:lnTo>
                    <a:pt x="4298" y="3623"/>
                  </a:lnTo>
                  <a:lnTo>
                    <a:pt x="4304" y="3617"/>
                  </a:lnTo>
                  <a:lnTo>
                    <a:pt x="4310" y="3610"/>
                  </a:lnTo>
                  <a:lnTo>
                    <a:pt x="4314" y="3601"/>
                  </a:lnTo>
                  <a:lnTo>
                    <a:pt x="4318" y="3590"/>
                  </a:lnTo>
                  <a:lnTo>
                    <a:pt x="4322" y="3577"/>
                  </a:lnTo>
                  <a:lnTo>
                    <a:pt x="4324" y="3561"/>
                  </a:lnTo>
                  <a:lnTo>
                    <a:pt x="4324" y="3557"/>
                  </a:lnTo>
                  <a:lnTo>
                    <a:pt x="4326" y="3554"/>
                  </a:lnTo>
                  <a:lnTo>
                    <a:pt x="4328" y="3549"/>
                  </a:lnTo>
                  <a:lnTo>
                    <a:pt x="4333" y="3546"/>
                  </a:lnTo>
                  <a:lnTo>
                    <a:pt x="4344" y="3538"/>
                  </a:lnTo>
                  <a:lnTo>
                    <a:pt x="4356" y="3529"/>
                  </a:lnTo>
                  <a:lnTo>
                    <a:pt x="4361" y="3522"/>
                  </a:lnTo>
                  <a:lnTo>
                    <a:pt x="4368" y="3514"/>
                  </a:lnTo>
                  <a:lnTo>
                    <a:pt x="4373" y="3506"/>
                  </a:lnTo>
                  <a:lnTo>
                    <a:pt x="4379" y="3495"/>
                  </a:lnTo>
                  <a:lnTo>
                    <a:pt x="4383" y="3481"/>
                  </a:lnTo>
                  <a:lnTo>
                    <a:pt x="4387" y="3466"/>
                  </a:lnTo>
                  <a:lnTo>
                    <a:pt x="4390" y="3448"/>
                  </a:lnTo>
                  <a:lnTo>
                    <a:pt x="4391" y="3428"/>
                  </a:lnTo>
                  <a:lnTo>
                    <a:pt x="4392" y="3412"/>
                  </a:lnTo>
                  <a:lnTo>
                    <a:pt x="4394" y="3397"/>
                  </a:lnTo>
                  <a:lnTo>
                    <a:pt x="4398" y="3385"/>
                  </a:lnTo>
                  <a:lnTo>
                    <a:pt x="4403" y="3374"/>
                  </a:lnTo>
                  <a:lnTo>
                    <a:pt x="4408" y="3364"/>
                  </a:lnTo>
                  <a:lnTo>
                    <a:pt x="4414" y="3355"/>
                  </a:lnTo>
                  <a:lnTo>
                    <a:pt x="4419" y="3348"/>
                  </a:lnTo>
                  <a:lnTo>
                    <a:pt x="4425" y="3340"/>
                  </a:lnTo>
                  <a:lnTo>
                    <a:pt x="4435" y="3329"/>
                  </a:lnTo>
                  <a:lnTo>
                    <a:pt x="4441" y="3319"/>
                  </a:lnTo>
                  <a:lnTo>
                    <a:pt x="4442" y="3315"/>
                  </a:lnTo>
                  <a:lnTo>
                    <a:pt x="4442" y="3310"/>
                  </a:lnTo>
                  <a:lnTo>
                    <a:pt x="4441" y="3306"/>
                  </a:lnTo>
                  <a:lnTo>
                    <a:pt x="4437" y="3302"/>
                  </a:lnTo>
                  <a:lnTo>
                    <a:pt x="4413" y="3274"/>
                  </a:lnTo>
                  <a:lnTo>
                    <a:pt x="4391" y="3249"/>
                  </a:lnTo>
                  <a:lnTo>
                    <a:pt x="4385" y="3243"/>
                  </a:lnTo>
                  <a:lnTo>
                    <a:pt x="4380" y="3239"/>
                  </a:lnTo>
                  <a:lnTo>
                    <a:pt x="4374" y="3235"/>
                  </a:lnTo>
                  <a:lnTo>
                    <a:pt x="4368" y="3231"/>
                  </a:lnTo>
                  <a:lnTo>
                    <a:pt x="4361" y="3228"/>
                  </a:lnTo>
                  <a:lnTo>
                    <a:pt x="4355" y="3226"/>
                  </a:lnTo>
                  <a:lnTo>
                    <a:pt x="4347" y="3225"/>
                  </a:lnTo>
                  <a:lnTo>
                    <a:pt x="4339" y="3224"/>
                  </a:lnTo>
                  <a:lnTo>
                    <a:pt x="4310" y="3220"/>
                  </a:lnTo>
                  <a:lnTo>
                    <a:pt x="4279" y="3217"/>
                  </a:lnTo>
                  <a:lnTo>
                    <a:pt x="4271" y="3215"/>
                  </a:lnTo>
                  <a:lnTo>
                    <a:pt x="4265" y="3213"/>
                  </a:lnTo>
                  <a:lnTo>
                    <a:pt x="4259" y="3211"/>
                  </a:lnTo>
                  <a:lnTo>
                    <a:pt x="4254" y="3207"/>
                  </a:lnTo>
                  <a:lnTo>
                    <a:pt x="4249" y="3203"/>
                  </a:lnTo>
                  <a:lnTo>
                    <a:pt x="4246" y="3199"/>
                  </a:lnTo>
                  <a:lnTo>
                    <a:pt x="4245" y="3194"/>
                  </a:lnTo>
                  <a:lnTo>
                    <a:pt x="4244" y="3188"/>
                  </a:lnTo>
                  <a:lnTo>
                    <a:pt x="4244" y="3182"/>
                  </a:lnTo>
                  <a:lnTo>
                    <a:pt x="4246" y="3175"/>
                  </a:lnTo>
                  <a:lnTo>
                    <a:pt x="4247" y="3170"/>
                  </a:lnTo>
                  <a:lnTo>
                    <a:pt x="4250" y="3165"/>
                  </a:lnTo>
                  <a:lnTo>
                    <a:pt x="4258" y="3155"/>
                  </a:lnTo>
                  <a:lnTo>
                    <a:pt x="4267" y="3145"/>
                  </a:lnTo>
                  <a:lnTo>
                    <a:pt x="4291" y="3126"/>
                  </a:lnTo>
                  <a:lnTo>
                    <a:pt x="4316" y="3108"/>
                  </a:lnTo>
                  <a:lnTo>
                    <a:pt x="4344" y="3088"/>
                  </a:lnTo>
                  <a:lnTo>
                    <a:pt x="4378" y="3060"/>
                  </a:lnTo>
                  <a:lnTo>
                    <a:pt x="4418" y="3029"/>
                  </a:lnTo>
                  <a:lnTo>
                    <a:pt x="4459" y="2997"/>
                  </a:lnTo>
                  <a:lnTo>
                    <a:pt x="4499" y="2966"/>
                  </a:lnTo>
                  <a:lnTo>
                    <a:pt x="4534" y="2940"/>
                  </a:lnTo>
                  <a:lnTo>
                    <a:pt x="4550" y="2929"/>
                  </a:lnTo>
                  <a:lnTo>
                    <a:pt x="4562" y="2921"/>
                  </a:lnTo>
                  <a:lnTo>
                    <a:pt x="4572" y="2915"/>
                  </a:lnTo>
                  <a:lnTo>
                    <a:pt x="4579" y="2912"/>
                  </a:lnTo>
                  <a:lnTo>
                    <a:pt x="4595" y="2908"/>
                  </a:lnTo>
                  <a:lnTo>
                    <a:pt x="4606" y="2906"/>
                  </a:lnTo>
                  <a:lnTo>
                    <a:pt x="4613" y="2905"/>
                  </a:lnTo>
                  <a:lnTo>
                    <a:pt x="4619" y="2905"/>
                  </a:lnTo>
                  <a:lnTo>
                    <a:pt x="4624" y="2905"/>
                  </a:lnTo>
                  <a:lnTo>
                    <a:pt x="4633" y="2904"/>
                  </a:lnTo>
                  <a:lnTo>
                    <a:pt x="4645" y="2900"/>
                  </a:lnTo>
                  <a:lnTo>
                    <a:pt x="4664" y="2894"/>
                  </a:lnTo>
                  <a:lnTo>
                    <a:pt x="4670" y="2890"/>
                  </a:lnTo>
                  <a:lnTo>
                    <a:pt x="4678" y="2886"/>
                  </a:lnTo>
                  <a:lnTo>
                    <a:pt x="4685" y="2878"/>
                  </a:lnTo>
                  <a:lnTo>
                    <a:pt x="4692" y="2870"/>
                  </a:lnTo>
                  <a:lnTo>
                    <a:pt x="4709" y="2849"/>
                  </a:lnTo>
                  <a:lnTo>
                    <a:pt x="4724" y="2825"/>
                  </a:lnTo>
                  <a:lnTo>
                    <a:pt x="4741" y="2799"/>
                  </a:lnTo>
                  <a:lnTo>
                    <a:pt x="4756" y="2776"/>
                  </a:lnTo>
                  <a:lnTo>
                    <a:pt x="4764" y="2765"/>
                  </a:lnTo>
                  <a:lnTo>
                    <a:pt x="4770" y="2756"/>
                  </a:lnTo>
                  <a:lnTo>
                    <a:pt x="4777" y="2748"/>
                  </a:lnTo>
                  <a:lnTo>
                    <a:pt x="4783" y="2741"/>
                  </a:lnTo>
                  <a:lnTo>
                    <a:pt x="4794" y="2729"/>
                  </a:lnTo>
                  <a:lnTo>
                    <a:pt x="4805" y="2717"/>
                  </a:lnTo>
                  <a:lnTo>
                    <a:pt x="4813" y="2706"/>
                  </a:lnTo>
                  <a:lnTo>
                    <a:pt x="4819" y="2696"/>
                  </a:lnTo>
                  <a:lnTo>
                    <a:pt x="4829" y="2679"/>
                  </a:lnTo>
                  <a:lnTo>
                    <a:pt x="4838" y="2663"/>
                  </a:lnTo>
                  <a:lnTo>
                    <a:pt x="4841" y="2657"/>
                  </a:lnTo>
                  <a:lnTo>
                    <a:pt x="4845" y="2651"/>
                  </a:lnTo>
                  <a:lnTo>
                    <a:pt x="4849" y="2646"/>
                  </a:lnTo>
                  <a:lnTo>
                    <a:pt x="4855" y="2640"/>
                  </a:lnTo>
                  <a:lnTo>
                    <a:pt x="4861" y="2635"/>
                  </a:lnTo>
                  <a:lnTo>
                    <a:pt x="4869" y="2631"/>
                  </a:lnTo>
                  <a:lnTo>
                    <a:pt x="4878" y="2625"/>
                  </a:lnTo>
                  <a:lnTo>
                    <a:pt x="4889" y="2621"/>
                  </a:lnTo>
                  <a:lnTo>
                    <a:pt x="4893" y="2619"/>
                  </a:lnTo>
                  <a:lnTo>
                    <a:pt x="4897" y="2615"/>
                  </a:lnTo>
                  <a:lnTo>
                    <a:pt x="4901" y="2611"/>
                  </a:lnTo>
                  <a:lnTo>
                    <a:pt x="4904" y="2606"/>
                  </a:lnTo>
                  <a:lnTo>
                    <a:pt x="4908" y="2597"/>
                  </a:lnTo>
                  <a:lnTo>
                    <a:pt x="4912" y="2585"/>
                  </a:lnTo>
                  <a:lnTo>
                    <a:pt x="4916" y="2555"/>
                  </a:lnTo>
                  <a:lnTo>
                    <a:pt x="4920" y="2520"/>
                  </a:lnTo>
                  <a:lnTo>
                    <a:pt x="4925" y="2501"/>
                  </a:lnTo>
                  <a:lnTo>
                    <a:pt x="4931" y="2481"/>
                  </a:lnTo>
                  <a:lnTo>
                    <a:pt x="4936" y="2472"/>
                  </a:lnTo>
                  <a:lnTo>
                    <a:pt x="4940" y="2462"/>
                  </a:lnTo>
                  <a:lnTo>
                    <a:pt x="4946" y="2451"/>
                  </a:lnTo>
                  <a:lnTo>
                    <a:pt x="4952" y="2441"/>
                  </a:lnTo>
                  <a:lnTo>
                    <a:pt x="4959" y="2431"/>
                  </a:lnTo>
                  <a:lnTo>
                    <a:pt x="4966" y="2420"/>
                  </a:lnTo>
                  <a:lnTo>
                    <a:pt x="4976" y="2410"/>
                  </a:lnTo>
                  <a:lnTo>
                    <a:pt x="4986" y="2400"/>
                  </a:lnTo>
                  <a:lnTo>
                    <a:pt x="4997" y="2389"/>
                  </a:lnTo>
                  <a:lnTo>
                    <a:pt x="5009" y="2380"/>
                  </a:lnTo>
                  <a:lnTo>
                    <a:pt x="5023" y="2370"/>
                  </a:lnTo>
                  <a:lnTo>
                    <a:pt x="5038" y="2360"/>
                  </a:lnTo>
                  <a:lnTo>
                    <a:pt x="5046" y="2354"/>
                  </a:lnTo>
                  <a:lnTo>
                    <a:pt x="5053" y="2347"/>
                  </a:lnTo>
                  <a:lnTo>
                    <a:pt x="5060" y="2337"/>
                  </a:lnTo>
                  <a:lnTo>
                    <a:pt x="5066" y="2326"/>
                  </a:lnTo>
                  <a:lnTo>
                    <a:pt x="5072" y="2314"/>
                  </a:lnTo>
                  <a:lnTo>
                    <a:pt x="5077" y="2301"/>
                  </a:lnTo>
                  <a:lnTo>
                    <a:pt x="5082" y="2287"/>
                  </a:lnTo>
                  <a:lnTo>
                    <a:pt x="5086" y="2274"/>
                  </a:lnTo>
                  <a:lnTo>
                    <a:pt x="5097" y="2228"/>
                  </a:lnTo>
                  <a:lnTo>
                    <a:pt x="5100" y="2208"/>
                  </a:lnTo>
                  <a:lnTo>
                    <a:pt x="5097" y="2195"/>
                  </a:lnTo>
                  <a:lnTo>
                    <a:pt x="5095" y="2183"/>
                  </a:lnTo>
                  <a:lnTo>
                    <a:pt x="5094" y="2173"/>
                  </a:lnTo>
                  <a:lnTo>
                    <a:pt x="5094" y="2164"/>
                  </a:lnTo>
                  <a:lnTo>
                    <a:pt x="5095" y="2156"/>
                  </a:lnTo>
                  <a:lnTo>
                    <a:pt x="5096" y="2148"/>
                  </a:lnTo>
                  <a:lnTo>
                    <a:pt x="5098" y="2141"/>
                  </a:lnTo>
                  <a:lnTo>
                    <a:pt x="5100" y="2135"/>
                  </a:lnTo>
                  <a:lnTo>
                    <a:pt x="5103" y="2130"/>
                  </a:lnTo>
                  <a:lnTo>
                    <a:pt x="5107" y="2124"/>
                  </a:lnTo>
                  <a:lnTo>
                    <a:pt x="5110" y="2119"/>
                  </a:lnTo>
                  <a:lnTo>
                    <a:pt x="5114" y="2114"/>
                  </a:lnTo>
                  <a:lnTo>
                    <a:pt x="5124" y="2107"/>
                  </a:lnTo>
                  <a:lnTo>
                    <a:pt x="5135" y="2098"/>
                  </a:lnTo>
                  <a:lnTo>
                    <a:pt x="5145" y="2089"/>
                  </a:lnTo>
                  <a:lnTo>
                    <a:pt x="5156" y="2079"/>
                  </a:lnTo>
                  <a:lnTo>
                    <a:pt x="5162" y="2073"/>
                  </a:lnTo>
                  <a:lnTo>
                    <a:pt x="5166" y="2067"/>
                  </a:lnTo>
                  <a:lnTo>
                    <a:pt x="5171" y="2059"/>
                  </a:lnTo>
                  <a:lnTo>
                    <a:pt x="5176" y="2052"/>
                  </a:lnTo>
                  <a:lnTo>
                    <a:pt x="5179" y="2043"/>
                  </a:lnTo>
                  <a:lnTo>
                    <a:pt x="5184" y="2034"/>
                  </a:lnTo>
                  <a:lnTo>
                    <a:pt x="5187" y="2023"/>
                  </a:lnTo>
                  <a:lnTo>
                    <a:pt x="5189" y="2012"/>
                  </a:lnTo>
                  <a:lnTo>
                    <a:pt x="5191" y="1999"/>
                  </a:lnTo>
                  <a:lnTo>
                    <a:pt x="5192" y="1985"/>
                  </a:lnTo>
                  <a:lnTo>
                    <a:pt x="5193" y="1969"/>
                  </a:lnTo>
                  <a:lnTo>
                    <a:pt x="5193" y="1953"/>
                  </a:lnTo>
                  <a:lnTo>
                    <a:pt x="5193" y="1950"/>
                  </a:lnTo>
                  <a:lnTo>
                    <a:pt x="5194" y="1946"/>
                  </a:lnTo>
                  <a:lnTo>
                    <a:pt x="5196" y="1945"/>
                  </a:lnTo>
                  <a:lnTo>
                    <a:pt x="5199" y="1943"/>
                  </a:lnTo>
                  <a:lnTo>
                    <a:pt x="5208" y="1939"/>
                  </a:lnTo>
                  <a:lnTo>
                    <a:pt x="5219" y="1930"/>
                  </a:lnTo>
                  <a:lnTo>
                    <a:pt x="5225" y="1925"/>
                  </a:lnTo>
                  <a:lnTo>
                    <a:pt x="5232" y="1916"/>
                  </a:lnTo>
                  <a:lnTo>
                    <a:pt x="5239" y="1905"/>
                  </a:lnTo>
                  <a:lnTo>
                    <a:pt x="5247" y="1892"/>
                  </a:lnTo>
                  <a:lnTo>
                    <a:pt x="5255" y="1876"/>
                  </a:lnTo>
                  <a:lnTo>
                    <a:pt x="5264" y="1857"/>
                  </a:lnTo>
                  <a:lnTo>
                    <a:pt x="5272" y="1834"/>
                  </a:lnTo>
                  <a:lnTo>
                    <a:pt x="5281" y="1806"/>
                  </a:lnTo>
                  <a:lnTo>
                    <a:pt x="5282" y="1798"/>
                  </a:lnTo>
                  <a:lnTo>
                    <a:pt x="5281" y="1791"/>
                  </a:lnTo>
                  <a:lnTo>
                    <a:pt x="5280" y="1785"/>
                  </a:lnTo>
                  <a:lnTo>
                    <a:pt x="5278" y="1780"/>
                  </a:lnTo>
                  <a:lnTo>
                    <a:pt x="5271" y="1770"/>
                  </a:lnTo>
                  <a:lnTo>
                    <a:pt x="5265" y="1761"/>
                  </a:lnTo>
                  <a:lnTo>
                    <a:pt x="5261" y="1757"/>
                  </a:lnTo>
                  <a:lnTo>
                    <a:pt x="5259" y="1752"/>
                  </a:lnTo>
                  <a:lnTo>
                    <a:pt x="5258" y="1747"/>
                  </a:lnTo>
                  <a:lnTo>
                    <a:pt x="5258" y="1740"/>
                  </a:lnTo>
                  <a:lnTo>
                    <a:pt x="5259" y="1734"/>
                  </a:lnTo>
                  <a:lnTo>
                    <a:pt x="5262" y="1726"/>
                  </a:lnTo>
                  <a:lnTo>
                    <a:pt x="5268" y="1717"/>
                  </a:lnTo>
                  <a:lnTo>
                    <a:pt x="5276" y="1707"/>
                  </a:lnTo>
                  <a:lnTo>
                    <a:pt x="5281" y="1699"/>
                  </a:lnTo>
                  <a:lnTo>
                    <a:pt x="5287" y="1688"/>
                  </a:lnTo>
                  <a:lnTo>
                    <a:pt x="5292" y="1676"/>
                  </a:lnTo>
                  <a:lnTo>
                    <a:pt x="5295" y="1662"/>
                  </a:lnTo>
                  <a:lnTo>
                    <a:pt x="5303" y="1634"/>
                  </a:lnTo>
                  <a:lnTo>
                    <a:pt x="5309" y="1603"/>
                  </a:lnTo>
                  <a:lnTo>
                    <a:pt x="5313" y="1574"/>
                  </a:lnTo>
                  <a:lnTo>
                    <a:pt x="5317" y="1547"/>
                  </a:lnTo>
                  <a:lnTo>
                    <a:pt x="5321" y="1524"/>
                  </a:lnTo>
                  <a:lnTo>
                    <a:pt x="5325" y="1509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39" name="Freeform 115"/>
            <p:cNvSpPr>
              <a:spLocks/>
            </p:cNvSpPr>
            <p:nvPr/>
          </p:nvSpPr>
          <p:spPr bwMode="auto">
            <a:xfrm>
              <a:off x="2909174" y="1796347"/>
              <a:ext cx="1522499" cy="1429845"/>
            </a:xfrm>
            <a:custGeom>
              <a:avLst/>
              <a:gdLst/>
              <a:ahLst/>
              <a:cxnLst>
                <a:cxn ang="0">
                  <a:pos x="5224" y="1448"/>
                </a:cxn>
                <a:cxn ang="0">
                  <a:pos x="5109" y="1418"/>
                </a:cxn>
                <a:cxn ang="0">
                  <a:pos x="4976" y="1380"/>
                </a:cxn>
                <a:cxn ang="0">
                  <a:pos x="4878" y="1351"/>
                </a:cxn>
                <a:cxn ang="0">
                  <a:pos x="4693" y="1303"/>
                </a:cxn>
                <a:cxn ang="0">
                  <a:pos x="4590" y="1323"/>
                </a:cxn>
                <a:cxn ang="0">
                  <a:pos x="4428" y="1403"/>
                </a:cxn>
                <a:cxn ang="0">
                  <a:pos x="4283" y="1619"/>
                </a:cxn>
                <a:cxn ang="0">
                  <a:pos x="4134" y="1792"/>
                </a:cxn>
                <a:cxn ang="0">
                  <a:pos x="3901" y="2088"/>
                </a:cxn>
                <a:cxn ang="0">
                  <a:pos x="3994" y="1803"/>
                </a:cxn>
                <a:cxn ang="0">
                  <a:pos x="3891" y="1769"/>
                </a:cxn>
                <a:cxn ang="0">
                  <a:pos x="3748" y="1829"/>
                </a:cxn>
                <a:cxn ang="0">
                  <a:pos x="3529" y="1851"/>
                </a:cxn>
                <a:cxn ang="0">
                  <a:pos x="3357" y="1557"/>
                </a:cxn>
                <a:cxn ang="0">
                  <a:pos x="3346" y="1447"/>
                </a:cxn>
                <a:cxn ang="0">
                  <a:pos x="3109" y="1566"/>
                </a:cxn>
                <a:cxn ang="0">
                  <a:pos x="2893" y="1629"/>
                </a:cxn>
                <a:cxn ang="0">
                  <a:pos x="2995" y="1495"/>
                </a:cxn>
                <a:cxn ang="0">
                  <a:pos x="2667" y="1316"/>
                </a:cxn>
                <a:cxn ang="0">
                  <a:pos x="2556" y="1076"/>
                </a:cxn>
                <a:cxn ang="0">
                  <a:pos x="2439" y="896"/>
                </a:cxn>
                <a:cxn ang="0">
                  <a:pos x="2314" y="643"/>
                </a:cxn>
                <a:cxn ang="0">
                  <a:pos x="2203" y="430"/>
                </a:cxn>
                <a:cxn ang="0">
                  <a:pos x="2039" y="367"/>
                </a:cxn>
                <a:cxn ang="0">
                  <a:pos x="1778" y="269"/>
                </a:cxn>
                <a:cxn ang="0">
                  <a:pos x="1664" y="25"/>
                </a:cxn>
                <a:cxn ang="0">
                  <a:pos x="1478" y="57"/>
                </a:cxn>
                <a:cxn ang="0">
                  <a:pos x="1222" y="49"/>
                </a:cxn>
                <a:cxn ang="0">
                  <a:pos x="1246" y="222"/>
                </a:cxn>
                <a:cxn ang="0">
                  <a:pos x="1095" y="281"/>
                </a:cxn>
                <a:cxn ang="0">
                  <a:pos x="803" y="266"/>
                </a:cxn>
                <a:cxn ang="0">
                  <a:pos x="564" y="346"/>
                </a:cxn>
                <a:cxn ang="0">
                  <a:pos x="342" y="436"/>
                </a:cxn>
                <a:cxn ang="0">
                  <a:pos x="196" y="455"/>
                </a:cxn>
                <a:cxn ang="0">
                  <a:pos x="16" y="563"/>
                </a:cxn>
                <a:cxn ang="0">
                  <a:pos x="80" y="1234"/>
                </a:cxn>
                <a:cxn ang="0">
                  <a:pos x="285" y="1573"/>
                </a:cxn>
                <a:cxn ang="0">
                  <a:pos x="474" y="1688"/>
                </a:cxn>
                <a:cxn ang="0">
                  <a:pos x="767" y="1747"/>
                </a:cxn>
                <a:cxn ang="0">
                  <a:pos x="981" y="1891"/>
                </a:cxn>
                <a:cxn ang="0">
                  <a:pos x="280" y="3721"/>
                </a:cxn>
                <a:cxn ang="0">
                  <a:pos x="346" y="3876"/>
                </a:cxn>
                <a:cxn ang="0">
                  <a:pos x="522" y="4283"/>
                </a:cxn>
                <a:cxn ang="0">
                  <a:pos x="751" y="4645"/>
                </a:cxn>
                <a:cxn ang="0">
                  <a:pos x="923" y="4841"/>
                </a:cxn>
                <a:cxn ang="0">
                  <a:pos x="3726" y="4699"/>
                </a:cxn>
                <a:cxn ang="0">
                  <a:pos x="3961" y="4409"/>
                </a:cxn>
                <a:cxn ang="0">
                  <a:pos x="3960" y="4139"/>
                </a:cxn>
                <a:cxn ang="0">
                  <a:pos x="4014" y="3894"/>
                </a:cxn>
                <a:cxn ang="0">
                  <a:pos x="4158" y="3762"/>
                </a:cxn>
                <a:cxn ang="0">
                  <a:pos x="4304" y="3617"/>
                </a:cxn>
                <a:cxn ang="0">
                  <a:pos x="4392" y="3412"/>
                </a:cxn>
                <a:cxn ang="0">
                  <a:pos x="4361" y="3228"/>
                </a:cxn>
                <a:cxn ang="0">
                  <a:pos x="4291" y="3126"/>
                </a:cxn>
                <a:cxn ang="0">
                  <a:pos x="4670" y="2890"/>
                </a:cxn>
                <a:cxn ang="0">
                  <a:pos x="4849" y="2646"/>
                </a:cxn>
                <a:cxn ang="0">
                  <a:pos x="4959" y="2431"/>
                </a:cxn>
                <a:cxn ang="0">
                  <a:pos x="5094" y="2173"/>
                </a:cxn>
                <a:cxn ang="0">
                  <a:pos x="5187" y="2023"/>
                </a:cxn>
                <a:cxn ang="0">
                  <a:pos x="5282" y="1798"/>
                </a:cxn>
                <a:cxn ang="0">
                  <a:pos x="5313" y="1574"/>
                </a:cxn>
              </a:cxnLst>
              <a:rect l="0" t="0" r="r" b="b"/>
              <a:pathLst>
                <a:path w="5325" h="5003">
                  <a:moveTo>
                    <a:pt x="5325" y="1509"/>
                  </a:moveTo>
                  <a:lnTo>
                    <a:pt x="5316" y="1508"/>
                  </a:lnTo>
                  <a:lnTo>
                    <a:pt x="5309" y="1507"/>
                  </a:lnTo>
                  <a:lnTo>
                    <a:pt x="5299" y="1507"/>
                  </a:lnTo>
                  <a:lnTo>
                    <a:pt x="5289" y="1507"/>
                  </a:lnTo>
                  <a:lnTo>
                    <a:pt x="5289" y="1499"/>
                  </a:lnTo>
                  <a:lnTo>
                    <a:pt x="5288" y="1494"/>
                  </a:lnTo>
                  <a:lnTo>
                    <a:pt x="5285" y="1490"/>
                  </a:lnTo>
                  <a:lnTo>
                    <a:pt x="5283" y="1487"/>
                  </a:lnTo>
                  <a:lnTo>
                    <a:pt x="5280" y="1483"/>
                  </a:lnTo>
                  <a:lnTo>
                    <a:pt x="5277" y="1477"/>
                  </a:lnTo>
                  <a:lnTo>
                    <a:pt x="5273" y="1467"/>
                  </a:lnTo>
                  <a:lnTo>
                    <a:pt x="5270" y="1452"/>
                  </a:lnTo>
                  <a:lnTo>
                    <a:pt x="5260" y="1450"/>
                  </a:lnTo>
                  <a:lnTo>
                    <a:pt x="5250" y="1448"/>
                  </a:lnTo>
                  <a:lnTo>
                    <a:pt x="5243" y="1447"/>
                  </a:lnTo>
                  <a:lnTo>
                    <a:pt x="5237" y="1445"/>
                  </a:lnTo>
                  <a:lnTo>
                    <a:pt x="5232" y="1447"/>
                  </a:lnTo>
                  <a:lnTo>
                    <a:pt x="5227" y="1447"/>
                  </a:lnTo>
                  <a:lnTo>
                    <a:pt x="5224" y="1448"/>
                  </a:lnTo>
                  <a:lnTo>
                    <a:pt x="5221" y="1450"/>
                  </a:lnTo>
                  <a:lnTo>
                    <a:pt x="5217" y="1453"/>
                  </a:lnTo>
                  <a:lnTo>
                    <a:pt x="5216" y="1456"/>
                  </a:lnTo>
                  <a:lnTo>
                    <a:pt x="5216" y="1459"/>
                  </a:lnTo>
                  <a:lnTo>
                    <a:pt x="5216" y="1460"/>
                  </a:lnTo>
                  <a:lnTo>
                    <a:pt x="5215" y="1464"/>
                  </a:lnTo>
                  <a:lnTo>
                    <a:pt x="5214" y="1466"/>
                  </a:lnTo>
                  <a:lnTo>
                    <a:pt x="5212" y="1466"/>
                  </a:lnTo>
                  <a:lnTo>
                    <a:pt x="5209" y="1464"/>
                  </a:lnTo>
                  <a:lnTo>
                    <a:pt x="5200" y="1457"/>
                  </a:lnTo>
                  <a:lnTo>
                    <a:pt x="5188" y="1449"/>
                  </a:lnTo>
                  <a:lnTo>
                    <a:pt x="5180" y="1444"/>
                  </a:lnTo>
                  <a:lnTo>
                    <a:pt x="5173" y="1440"/>
                  </a:lnTo>
                  <a:lnTo>
                    <a:pt x="5164" y="1437"/>
                  </a:lnTo>
                  <a:lnTo>
                    <a:pt x="5155" y="1433"/>
                  </a:lnTo>
                  <a:lnTo>
                    <a:pt x="5145" y="1432"/>
                  </a:lnTo>
                  <a:lnTo>
                    <a:pt x="5135" y="1432"/>
                  </a:lnTo>
                  <a:lnTo>
                    <a:pt x="5124" y="1434"/>
                  </a:lnTo>
                  <a:lnTo>
                    <a:pt x="5113" y="1440"/>
                  </a:lnTo>
                  <a:lnTo>
                    <a:pt x="5109" y="1418"/>
                  </a:lnTo>
                  <a:lnTo>
                    <a:pt x="5106" y="1404"/>
                  </a:lnTo>
                  <a:lnTo>
                    <a:pt x="5105" y="1399"/>
                  </a:lnTo>
                  <a:lnTo>
                    <a:pt x="5102" y="1396"/>
                  </a:lnTo>
                  <a:lnTo>
                    <a:pt x="5100" y="1394"/>
                  </a:lnTo>
                  <a:lnTo>
                    <a:pt x="5097" y="1393"/>
                  </a:lnTo>
                  <a:lnTo>
                    <a:pt x="5079" y="1395"/>
                  </a:lnTo>
                  <a:lnTo>
                    <a:pt x="5045" y="1398"/>
                  </a:lnTo>
                  <a:lnTo>
                    <a:pt x="5034" y="1397"/>
                  </a:lnTo>
                  <a:lnTo>
                    <a:pt x="5029" y="1394"/>
                  </a:lnTo>
                  <a:lnTo>
                    <a:pt x="5025" y="1394"/>
                  </a:lnTo>
                  <a:lnTo>
                    <a:pt x="5018" y="1394"/>
                  </a:lnTo>
                  <a:lnTo>
                    <a:pt x="5007" y="1395"/>
                  </a:lnTo>
                  <a:lnTo>
                    <a:pt x="4992" y="1398"/>
                  </a:lnTo>
                  <a:lnTo>
                    <a:pt x="4992" y="1395"/>
                  </a:lnTo>
                  <a:lnTo>
                    <a:pt x="4992" y="1392"/>
                  </a:lnTo>
                  <a:lnTo>
                    <a:pt x="4991" y="1389"/>
                  </a:lnTo>
                  <a:lnTo>
                    <a:pt x="4989" y="1387"/>
                  </a:lnTo>
                  <a:lnTo>
                    <a:pt x="4985" y="1385"/>
                  </a:lnTo>
                  <a:lnTo>
                    <a:pt x="4981" y="1383"/>
                  </a:lnTo>
                  <a:lnTo>
                    <a:pt x="4976" y="1380"/>
                  </a:lnTo>
                  <a:lnTo>
                    <a:pt x="4972" y="1374"/>
                  </a:lnTo>
                  <a:lnTo>
                    <a:pt x="4970" y="1371"/>
                  </a:lnTo>
                  <a:lnTo>
                    <a:pt x="4967" y="1368"/>
                  </a:lnTo>
                  <a:lnTo>
                    <a:pt x="4966" y="1363"/>
                  </a:lnTo>
                  <a:lnTo>
                    <a:pt x="4966" y="1357"/>
                  </a:lnTo>
                  <a:lnTo>
                    <a:pt x="4958" y="1352"/>
                  </a:lnTo>
                  <a:lnTo>
                    <a:pt x="4951" y="1349"/>
                  </a:lnTo>
                  <a:lnTo>
                    <a:pt x="4944" y="1347"/>
                  </a:lnTo>
                  <a:lnTo>
                    <a:pt x="4939" y="1346"/>
                  </a:lnTo>
                  <a:lnTo>
                    <a:pt x="4935" y="1346"/>
                  </a:lnTo>
                  <a:lnTo>
                    <a:pt x="4930" y="1346"/>
                  </a:lnTo>
                  <a:lnTo>
                    <a:pt x="4927" y="1347"/>
                  </a:lnTo>
                  <a:lnTo>
                    <a:pt x="4923" y="1349"/>
                  </a:lnTo>
                  <a:lnTo>
                    <a:pt x="4916" y="1352"/>
                  </a:lnTo>
                  <a:lnTo>
                    <a:pt x="4908" y="1356"/>
                  </a:lnTo>
                  <a:lnTo>
                    <a:pt x="4904" y="1357"/>
                  </a:lnTo>
                  <a:lnTo>
                    <a:pt x="4898" y="1357"/>
                  </a:lnTo>
                  <a:lnTo>
                    <a:pt x="4893" y="1357"/>
                  </a:lnTo>
                  <a:lnTo>
                    <a:pt x="4886" y="1354"/>
                  </a:lnTo>
                  <a:lnTo>
                    <a:pt x="4878" y="1351"/>
                  </a:lnTo>
                  <a:lnTo>
                    <a:pt x="4869" y="1345"/>
                  </a:lnTo>
                  <a:lnTo>
                    <a:pt x="4859" y="1337"/>
                  </a:lnTo>
                  <a:lnTo>
                    <a:pt x="4848" y="1329"/>
                  </a:lnTo>
                  <a:lnTo>
                    <a:pt x="4841" y="1326"/>
                  </a:lnTo>
                  <a:lnTo>
                    <a:pt x="4835" y="1323"/>
                  </a:lnTo>
                  <a:lnTo>
                    <a:pt x="4827" y="1319"/>
                  </a:lnTo>
                  <a:lnTo>
                    <a:pt x="4818" y="1318"/>
                  </a:lnTo>
                  <a:lnTo>
                    <a:pt x="4810" y="1316"/>
                  </a:lnTo>
                  <a:lnTo>
                    <a:pt x="4799" y="1316"/>
                  </a:lnTo>
                  <a:lnTo>
                    <a:pt x="4788" y="1316"/>
                  </a:lnTo>
                  <a:lnTo>
                    <a:pt x="4775" y="1318"/>
                  </a:lnTo>
                  <a:lnTo>
                    <a:pt x="4753" y="1323"/>
                  </a:lnTo>
                  <a:lnTo>
                    <a:pt x="4735" y="1325"/>
                  </a:lnTo>
                  <a:lnTo>
                    <a:pt x="4721" y="1325"/>
                  </a:lnTo>
                  <a:lnTo>
                    <a:pt x="4710" y="1324"/>
                  </a:lnTo>
                  <a:lnTo>
                    <a:pt x="4702" y="1323"/>
                  </a:lnTo>
                  <a:lnTo>
                    <a:pt x="4697" y="1319"/>
                  </a:lnTo>
                  <a:lnTo>
                    <a:pt x="4694" y="1316"/>
                  </a:lnTo>
                  <a:lnTo>
                    <a:pt x="4692" y="1312"/>
                  </a:lnTo>
                  <a:lnTo>
                    <a:pt x="4693" y="1303"/>
                  </a:lnTo>
                  <a:lnTo>
                    <a:pt x="4694" y="1294"/>
                  </a:lnTo>
                  <a:lnTo>
                    <a:pt x="4694" y="1291"/>
                  </a:lnTo>
                  <a:lnTo>
                    <a:pt x="4693" y="1288"/>
                  </a:lnTo>
                  <a:lnTo>
                    <a:pt x="4691" y="1285"/>
                  </a:lnTo>
                  <a:lnTo>
                    <a:pt x="4688" y="1284"/>
                  </a:lnTo>
                  <a:lnTo>
                    <a:pt x="4675" y="1284"/>
                  </a:lnTo>
                  <a:lnTo>
                    <a:pt x="4664" y="1284"/>
                  </a:lnTo>
                  <a:lnTo>
                    <a:pt x="4656" y="1285"/>
                  </a:lnTo>
                  <a:lnTo>
                    <a:pt x="4650" y="1288"/>
                  </a:lnTo>
                  <a:lnTo>
                    <a:pt x="4644" y="1291"/>
                  </a:lnTo>
                  <a:lnTo>
                    <a:pt x="4641" y="1294"/>
                  </a:lnTo>
                  <a:lnTo>
                    <a:pt x="4637" y="1298"/>
                  </a:lnTo>
                  <a:lnTo>
                    <a:pt x="4634" y="1302"/>
                  </a:lnTo>
                  <a:lnTo>
                    <a:pt x="4630" y="1311"/>
                  </a:lnTo>
                  <a:lnTo>
                    <a:pt x="4623" y="1317"/>
                  </a:lnTo>
                  <a:lnTo>
                    <a:pt x="4619" y="1320"/>
                  </a:lnTo>
                  <a:lnTo>
                    <a:pt x="4613" y="1323"/>
                  </a:lnTo>
                  <a:lnTo>
                    <a:pt x="4607" y="1324"/>
                  </a:lnTo>
                  <a:lnTo>
                    <a:pt x="4597" y="1324"/>
                  </a:lnTo>
                  <a:lnTo>
                    <a:pt x="4590" y="1323"/>
                  </a:lnTo>
                  <a:lnTo>
                    <a:pt x="4584" y="1323"/>
                  </a:lnTo>
                  <a:lnTo>
                    <a:pt x="4579" y="1324"/>
                  </a:lnTo>
                  <a:lnTo>
                    <a:pt x="4574" y="1325"/>
                  </a:lnTo>
                  <a:lnTo>
                    <a:pt x="4566" y="1327"/>
                  </a:lnTo>
                  <a:lnTo>
                    <a:pt x="4558" y="1330"/>
                  </a:lnTo>
                  <a:lnTo>
                    <a:pt x="4552" y="1332"/>
                  </a:lnTo>
                  <a:lnTo>
                    <a:pt x="4544" y="1332"/>
                  </a:lnTo>
                  <a:lnTo>
                    <a:pt x="4539" y="1331"/>
                  </a:lnTo>
                  <a:lnTo>
                    <a:pt x="4534" y="1330"/>
                  </a:lnTo>
                  <a:lnTo>
                    <a:pt x="4529" y="1327"/>
                  </a:lnTo>
                  <a:lnTo>
                    <a:pt x="4522" y="1324"/>
                  </a:lnTo>
                  <a:lnTo>
                    <a:pt x="4520" y="1323"/>
                  </a:lnTo>
                  <a:lnTo>
                    <a:pt x="4518" y="1322"/>
                  </a:lnTo>
                  <a:lnTo>
                    <a:pt x="4515" y="1323"/>
                  </a:lnTo>
                  <a:lnTo>
                    <a:pt x="4511" y="1324"/>
                  </a:lnTo>
                  <a:lnTo>
                    <a:pt x="4504" y="1327"/>
                  </a:lnTo>
                  <a:lnTo>
                    <a:pt x="4495" y="1335"/>
                  </a:lnTo>
                  <a:lnTo>
                    <a:pt x="4474" y="1353"/>
                  </a:lnTo>
                  <a:lnTo>
                    <a:pt x="4451" y="1377"/>
                  </a:lnTo>
                  <a:lnTo>
                    <a:pt x="4428" y="1403"/>
                  </a:lnTo>
                  <a:lnTo>
                    <a:pt x="4406" y="1428"/>
                  </a:lnTo>
                  <a:lnTo>
                    <a:pt x="4390" y="1448"/>
                  </a:lnTo>
                  <a:lnTo>
                    <a:pt x="4378" y="1460"/>
                  </a:lnTo>
                  <a:lnTo>
                    <a:pt x="4368" y="1472"/>
                  </a:lnTo>
                  <a:lnTo>
                    <a:pt x="4360" y="1484"/>
                  </a:lnTo>
                  <a:lnTo>
                    <a:pt x="4355" y="1496"/>
                  </a:lnTo>
                  <a:lnTo>
                    <a:pt x="4349" y="1508"/>
                  </a:lnTo>
                  <a:lnTo>
                    <a:pt x="4346" y="1519"/>
                  </a:lnTo>
                  <a:lnTo>
                    <a:pt x="4344" y="1531"/>
                  </a:lnTo>
                  <a:lnTo>
                    <a:pt x="4341" y="1541"/>
                  </a:lnTo>
                  <a:lnTo>
                    <a:pt x="4341" y="1552"/>
                  </a:lnTo>
                  <a:lnTo>
                    <a:pt x="4341" y="1570"/>
                  </a:lnTo>
                  <a:lnTo>
                    <a:pt x="4341" y="1588"/>
                  </a:lnTo>
                  <a:lnTo>
                    <a:pt x="4341" y="1596"/>
                  </a:lnTo>
                  <a:lnTo>
                    <a:pt x="4341" y="1602"/>
                  </a:lnTo>
                  <a:lnTo>
                    <a:pt x="4340" y="1608"/>
                  </a:lnTo>
                  <a:lnTo>
                    <a:pt x="4339" y="1612"/>
                  </a:lnTo>
                  <a:lnTo>
                    <a:pt x="4317" y="1613"/>
                  </a:lnTo>
                  <a:lnTo>
                    <a:pt x="4299" y="1615"/>
                  </a:lnTo>
                  <a:lnTo>
                    <a:pt x="4283" y="1619"/>
                  </a:lnTo>
                  <a:lnTo>
                    <a:pt x="4270" y="1623"/>
                  </a:lnTo>
                  <a:lnTo>
                    <a:pt x="4259" y="1629"/>
                  </a:lnTo>
                  <a:lnTo>
                    <a:pt x="4250" y="1635"/>
                  </a:lnTo>
                  <a:lnTo>
                    <a:pt x="4243" y="1642"/>
                  </a:lnTo>
                  <a:lnTo>
                    <a:pt x="4236" y="1649"/>
                  </a:lnTo>
                  <a:lnTo>
                    <a:pt x="4225" y="1666"/>
                  </a:lnTo>
                  <a:lnTo>
                    <a:pt x="4214" y="1683"/>
                  </a:lnTo>
                  <a:lnTo>
                    <a:pt x="4207" y="1691"/>
                  </a:lnTo>
                  <a:lnTo>
                    <a:pt x="4199" y="1700"/>
                  </a:lnTo>
                  <a:lnTo>
                    <a:pt x="4189" y="1707"/>
                  </a:lnTo>
                  <a:lnTo>
                    <a:pt x="4177" y="1715"/>
                  </a:lnTo>
                  <a:lnTo>
                    <a:pt x="4165" y="1723"/>
                  </a:lnTo>
                  <a:lnTo>
                    <a:pt x="4157" y="1730"/>
                  </a:lnTo>
                  <a:lnTo>
                    <a:pt x="4153" y="1737"/>
                  </a:lnTo>
                  <a:lnTo>
                    <a:pt x="4151" y="1745"/>
                  </a:lnTo>
                  <a:lnTo>
                    <a:pt x="4150" y="1757"/>
                  </a:lnTo>
                  <a:lnTo>
                    <a:pt x="4150" y="1770"/>
                  </a:lnTo>
                  <a:lnTo>
                    <a:pt x="4147" y="1777"/>
                  </a:lnTo>
                  <a:lnTo>
                    <a:pt x="4142" y="1784"/>
                  </a:lnTo>
                  <a:lnTo>
                    <a:pt x="4134" y="1792"/>
                  </a:lnTo>
                  <a:lnTo>
                    <a:pt x="4122" y="1800"/>
                  </a:lnTo>
                  <a:lnTo>
                    <a:pt x="4106" y="1809"/>
                  </a:lnTo>
                  <a:lnTo>
                    <a:pt x="4084" y="1819"/>
                  </a:lnTo>
                  <a:lnTo>
                    <a:pt x="4055" y="1830"/>
                  </a:lnTo>
                  <a:lnTo>
                    <a:pt x="4019" y="1841"/>
                  </a:lnTo>
                  <a:lnTo>
                    <a:pt x="4016" y="1843"/>
                  </a:lnTo>
                  <a:lnTo>
                    <a:pt x="4011" y="1847"/>
                  </a:lnTo>
                  <a:lnTo>
                    <a:pt x="4007" y="1852"/>
                  </a:lnTo>
                  <a:lnTo>
                    <a:pt x="4003" y="1858"/>
                  </a:lnTo>
                  <a:lnTo>
                    <a:pt x="3994" y="1873"/>
                  </a:lnTo>
                  <a:lnTo>
                    <a:pt x="3985" y="1892"/>
                  </a:lnTo>
                  <a:lnTo>
                    <a:pt x="3969" y="1937"/>
                  </a:lnTo>
                  <a:lnTo>
                    <a:pt x="3950" y="1985"/>
                  </a:lnTo>
                  <a:lnTo>
                    <a:pt x="3941" y="2009"/>
                  </a:lnTo>
                  <a:lnTo>
                    <a:pt x="3932" y="2032"/>
                  </a:lnTo>
                  <a:lnTo>
                    <a:pt x="3924" y="2053"/>
                  </a:lnTo>
                  <a:lnTo>
                    <a:pt x="3914" y="2070"/>
                  </a:lnTo>
                  <a:lnTo>
                    <a:pt x="3909" y="2077"/>
                  </a:lnTo>
                  <a:lnTo>
                    <a:pt x="3905" y="2084"/>
                  </a:lnTo>
                  <a:lnTo>
                    <a:pt x="3901" y="2088"/>
                  </a:lnTo>
                  <a:lnTo>
                    <a:pt x="3896" y="2092"/>
                  </a:lnTo>
                  <a:lnTo>
                    <a:pt x="3891" y="2094"/>
                  </a:lnTo>
                  <a:lnTo>
                    <a:pt x="3886" y="2096"/>
                  </a:lnTo>
                  <a:lnTo>
                    <a:pt x="3882" y="2094"/>
                  </a:lnTo>
                  <a:lnTo>
                    <a:pt x="3878" y="2092"/>
                  </a:lnTo>
                  <a:lnTo>
                    <a:pt x="3873" y="2090"/>
                  </a:lnTo>
                  <a:lnTo>
                    <a:pt x="3869" y="2088"/>
                  </a:lnTo>
                  <a:lnTo>
                    <a:pt x="3868" y="2082"/>
                  </a:lnTo>
                  <a:lnTo>
                    <a:pt x="3867" y="2077"/>
                  </a:lnTo>
                  <a:lnTo>
                    <a:pt x="3867" y="2070"/>
                  </a:lnTo>
                  <a:lnTo>
                    <a:pt x="3868" y="2062"/>
                  </a:lnTo>
                  <a:lnTo>
                    <a:pt x="3871" y="2053"/>
                  </a:lnTo>
                  <a:lnTo>
                    <a:pt x="3874" y="2043"/>
                  </a:lnTo>
                  <a:lnTo>
                    <a:pt x="3883" y="2020"/>
                  </a:lnTo>
                  <a:lnTo>
                    <a:pt x="3895" y="1994"/>
                  </a:lnTo>
                  <a:lnTo>
                    <a:pt x="3908" y="1966"/>
                  </a:lnTo>
                  <a:lnTo>
                    <a:pt x="3924" y="1938"/>
                  </a:lnTo>
                  <a:lnTo>
                    <a:pt x="3954" y="1880"/>
                  </a:lnTo>
                  <a:lnTo>
                    <a:pt x="3983" y="1827"/>
                  </a:lnTo>
                  <a:lnTo>
                    <a:pt x="3994" y="1803"/>
                  </a:lnTo>
                  <a:lnTo>
                    <a:pt x="4001" y="1783"/>
                  </a:lnTo>
                  <a:lnTo>
                    <a:pt x="4004" y="1775"/>
                  </a:lnTo>
                  <a:lnTo>
                    <a:pt x="4006" y="1768"/>
                  </a:lnTo>
                  <a:lnTo>
                    <a:pt x="4007" y="1761"/>
                  </a:lnTo>
                  <a:lnTo>
                    <a:pt x="4007" y="1757"/>
                  </a:lnTo>
                  <a:lnTo>
                    <a:pt x="4005" y="1751"/>
                  </a:lnTo>
                  <a:lnTo>
                    <a:pt x="4003" y="1747"/>
                  </a:lnTo>
                  <a:lnTo>
                    <a:pt x="3999" y="1744"/>
                  </a:lnTo>
                  <a:lnTo>
                    <a:pt x="3996" y="1740"/>
                  </a:lnTo>
                  <a:lnTo>
                    <a:pt x="3993" y="1738"/>
                  </a:lnTo>
                  <a:lnTo>
                    <a:pt x="3988" y="1737"/>
                  </a:lnTo>
                  <a:lnTo>
                    <a:pt x="3983" y="1736"/>
                  </a:lnTo>
                  <a:lnTo>
                    <a:pt x="3978" y="1736"/>
                  </a:lnTo>
                  <a:lnTo>
                    <a:pt x="3966" y="1736"/>
                  </a:lnTo>
                  <a:lnTo>
                    <a:pt x="3954" y="1739"/>
                  </a:lnTo>
                  <a:lnTo>
                    <a:pt x="3941" y="1744"/>
                  </a:lnTo>
                  <a:lnTo>
                    <a:pt x="3928" y="1749"/>
                  </a:lnTo>
                  <a:lnTo>
                    <a:pt x="3915" y="1755"/>
                  </a:lnTo>
                  <a:lnTo>
                    <a:pt x="3903" y="1762"/>
                  </a:lnTo>
                  <a:lnTo>
                    <a:pt x="3891" y="1769"/>
                  </a:lnTo>
                  <a:lnTo>
                    <a:pt x="3881" y="1777"/>
                  </a:lnTo>
                  <a:lnTo>
                    <a:pt x="3872" y="1784"/>
                  </a:lnTo>
                  <a:lnTo>
                    <a:pt x="3866" y="1791"/>
                  </a:lnTo>
                  <a:lnTo>
                    <a:pt x="3861" y="1796"/>
                  </a:lnTo>
                  <a:lnTo>
                    <a:pt x="3859" y="1801"/>
                  </a:lnTo>
                  <a:lnTo>
                    <a:pt x="3842" y="1801"/>
                  </a:lnTo>
                  <a:lnTo>
                    <a:pt x="3828" y="1801"/>
                  </a:lnTo>
                  <a:lnTo>
                    <a:pt x="3815" y="1802"/>
                  </a:lnTo>
                  <a:lnTo>
                    <a:pt x="3804" y="1804"/>
                  </a:lnTo>
                  <a:lnTo>
                    <a:pt x="3794" y="1806"/>
                  </a:lnTo>
                  <a:lnTo>
                    <a:pt x="3787" y="1811"/>
                  </a:lnTo>
                  <a:lnTo>
                    <a:pt x="3783" y="1813"/>
                  </a:lnTo>
                  <a:lnTo>
                    <a:pt x="3780" y="1816"/>
                  </a:lnTo>
                  <a:lnTo>
                    <a:pt x="3777" y="1819"/>
                  </a:lnTo>
                  <a:lnTo>
                    <a:pt x="3774" y="1824"/>
                  </a:lnTo>
                  <a:lnTo>
                    <a:pt x="3769" y="1829"/>
                  </a:lnTo>
                  <a:lnTo>
                    <a:pt x="3765" y="1832"/>
                  </a:lnTo>
                  <a:lnTo>
                    <a:pt x="3759" y="1834"/>
                  </a:lnTo>
                  <a:lnTo>
                    <a:pt x="3754" y="1832"/>
                  </a:lnTo>
                  <a:lnTo>
                    <a:pt x="3748" y="1829"/>
                  </a:lnTo>
                  <a:lnTo>
                    <a:pt x="3743" y="1826"/>
                  </a:lnTo>
                  <a:lnTo>
                    <a:pt x="3736" y="1820"/>
                  </a:lnTo>
                  <a:lnTo>
                    <a:pt x="3731" y="1815"/>
                  </a:lnTo>
                  <a:lnTo>
                    <a:pt x="3719" y="1803"/>
                  </a:lnTo>
                  <a:lnTo>
                    <a:pt x="3705" y="1792"/>
                  </a:lnTo>
                  <a:lnTo>
                    <a:pt x="3699" y="1787"/>
                  </a:lnTo>
                  <a:lnTo>
                    <a:pt x="3692" y="1783"/>
                  </a:lnTo>
                  <a:lnTo>
                    <a:pt x="3686" y="1781"/>
                  </a:lnTo>
                  <a:lnTo>
                    <a:pt x="3679" y="1780"/>
                  </a:lnTo>
                  <a:lnTo>
                    <a:pt x="3669" y="1781"/>
                  </a:lnTo>
                  <a:lnTo>
                    <a:pt x="3659" y="1782"/>
                  </a:lnTo>
                  <a:lnTo>
                    <a:pt x="3648" y="1784"/>
                  </a:lnTo>
                  <a:lnTo>
                    <a:pt x="3639" y="1787"/>
                  </a:lnTo>
                  <a:lnTo>
                    <a:pt x="3618" y="1795"/>
                  </a:lnTo>
                  <a:lnTo>
                    <a:pt x="3598" y="1805"/>
                  </a:lnTo>
                  <a:lnTo>
                    <a:pt x="3578" y="1816"/>
                  </a:lnTo>
                  <a:lnTo>
                    <a:pt x="3561" y="1828"/>
                  </a:lnTo>
                  <a:lnTo>
                    <a:pt x="3545" y="1839"/>
                  </a:lnTo>
                  <a:lnTo>
                    <a:pt x="3532" y="1850"/>
                  </a:lnTo>
                  <a:lnTo>
                    <a:pt x="3529" y="1851"/>
                  </a:lnTo>
                  <a:lnTo>
                    <a:pt x="3524" y="1852"/>
                  </a:lnTo>
                  <a:lnTo>
                    <a:pt x="3520" y="1851"/>
                  </a:lnTo>
                  <a:lnTo>
                    <a:pt x="3516" y="1850"/>
                  </a:lnTo>
                  <a:lnTo>
                    <a:pt x="3510" y="1847"/>
                  </a:lnTo>
                  <a:lnTo>
                    <a:pt x="3504" y="1842"/>
                  </a:lnTo>
                  <a:lnTo>
                    <a:pt x="3498" y="1838"/>
                  </a:lnTo>
                  <a:lnTo>
                    <a:pt x="3492" y="1831"/>
                  </a:lnTo>
                  <a:lnTo>
                    <a:pt x="3477" y="1816"/>
                  </a:lnTo>
                  <a:lnTo>
                    <a:pt x="3463" y="1798"/>
                  </a:lnTo>
                  <a:lnTo>
                    <a:pt x="3448" y="1778"/>
                  </a:lnTo>
                  <a:lnTo>
                    <a:pt x="3432" y="1755"/>
                  </a:lnTo>
                  <a:lnTo>
                    <a:pt x="3418" y="1729"/>
                  </a:lnTo>
                  <a:lnTo>
                    <a:pt x="3404" y="1703"/>
                  </a:lnTo>
                  <a:lnTo>
                    <a:pt x="3391" y="1677"/>
                  </a:lnTo>
                  <a:lnTo>
                    <a:pt x="3380" y="1649"/>
                  </a:lnTo>
                  <a:lnTo>
                    <a:pt x="3370" y="1622"/>
                  </a:lnTo>
                  <a:lnTo>
                    <a:pt x="3362" y="1595"/>
                  </a:lnTo>
                  <a:lnTo>
                    <a:pt x="3360" y="1582"/>
                  </a:lnTo>
                  <a:lnTo>
                    <a:pt x="3358" y="1569"/>
                  </a:lnTo>
                  <a:lnTo>
                    <a:pt x="3357" y="1557"/>
                  </a:lnTo>
                  <a:lnTo>
                    <a:pt x="3357" y="1545"/>
                  </a:lnTo>
                  <a:lnTo>
                    <a:pt x="3356" y="1543"/>
                  </a:lnTo>
                  <a:lnTo>
                    <a:pt x="3355" y="1541"/>
                  </a:lnTo>
                  <a:lnTo>
                    <a:pt x="3352" y="1539"/>
                  </a:lnTo>
                  <a:lnTo>
                    <a:pt x="3349" y="1536"/>
                  </a:lnTo>
                  <a:lnTo>
                    <a:pt x="3341" y="1531"/>
                  </a:lnTo>
                  <a:lnTo>
                    <a:pt x="3334" y="1524"/>
                  </a:lnTo>
                  <a:lnTo>
                    <a:pt x="3330" y="1521"/>
                  </a:lnTo>
                  <a:lnTo>
                    <a:pt x="3327" y="1518"/>
                  </a:lnTo>
                  <a:lnTo>
                    <a:pt x="3325" y="1513"/>
                  </a:lnTo>
                  <a:lnTo>
                    <a:pt x="3324" y="1509"/>
                  </a:lnTo>
                  <a:lnTo>
                    <a:pt x="3324" y="1504"/>
                  </a:lnTo>
                  <a:lnTo>
                    <a:pt x="3324" y="1497"/>
                  </a:lnTo>
                  <a:lnTo>
                    <a:pt x="3327" y="1490"/>
                  </a:lnTo>
                  <a:lnTo>
                    <a:pt x="3330" y="1484"/>
                  </a:lnTo>
                  <a:lnTo>
                    <a:pt x="3336" y="1476"/>
                  </a:lnTo>
                  <a:lnTo>
                    <a:pt x="3340" y="1468"/>
                  </a:lnTo>
                  <a:lnTo>
                    <a:pt x="3342" y="1461"/>
                  </a:lnTo>
                  <a:lnTo>
                    <a:pt x="3345" y="1453"/>
                  </a:lnTo>
                  <a:lnTo>
                    <a:pt x="3346" y="1447"/>
                  </a:lnTo>
                  <a:lnTo>
                    <a:pt x="3346" y="1441"/>
                  </a:lnTo>
                  <a:lnTo>
                    <a:pt x="3345" y="1434"/>
                  </a:lnTo>
                  <a:lnTo>
                    <a:pt x="3344" y="1429"/>
                  </a:lnTo>
                  <a:lnTo>
                    <a:pt x="3340" y="1425"/>
                  </a:lnTo>
                  <a:lnTo>
                    <a:pt x="3338" y="1421"/>
                  </a:lnTo>
                  <a:lnTo>
                    <a:pt x="3334" y="1418"/>
                  </a:lnTo>
                  <a:lnTo>
                    <a:pt x="3329" y="1416"/>
                  </a:lnTo>
                  <a:lnTo>
                    <a:pt x="3325" y="1414"/>
                  </a:lnTo>
                  <a:lnTo>
                    <a:pt x="3319" y="1414"/>
                  </a:lnTo>
                  <a:lnTo>
                    <a:pt x="3314" y="1415"/>
                  </a:lnTo>
                  <a:lnTo>
                    <a:pt x="3307" y="1416"/>
                  </a:lnTo>
                  <a:lnTo>
                    <a:pt x="3300" y="1419"/>
                  </a:lnTo>
                  <a:lnTo>
                    <a:pt x="3292" y="1423"/>
                  </a:lnTo>
                  <a:lnTo>
                    <a:pt x="3283" y="1428"/>
                  </a:lnTo>
                  <a:lnTo>
                    <a:pt x="3274" y="1434"/>
                  </a:lnTo>
                  <a:lnTo>
                    <a:pt x="3255" y="1448"/>
                  </a:lnTo>
                  <a:lnTo>
                    <a:pt x="3233" y="1465"/>
                  </a:lnTo>
                  <a:lnTo>
                    <a:pt x="3186" y="1504"/>
                  </a:lnTo>
                  <a:lnTo>
                    <a:pt x="3135" y="1546"/>
                  </a:lnTo>
                  <a:lnTo>
                    <a:pt x="3109" y="1566"/>
                  </a:lnTo>
                  <a:lnTo>
                    <a:pt x="3083" y="1586"/>
                  </a:lnTo>
                  <a:lnTo>
                    <a:pt x="3056" y="1604"/>
                  </a:lnTo>
                  <a:lnTo>
                    <a:pt x="3031" y="1620"/>
                  </a:lnTo>
                  <a:lnTo>
                    <a:pt x="3019" y="1627"/>
                  </a:lnTo>
                  <a:lnTo>
                    <a:pt x="3007" y="1633"/>
                  </a:lnTo>
                  <a:lnTo>
                    <a:pt x="2995" y="1638"/>
                  </a:lnTo>
                  <a:lnTo>
                    <a:pt x="2984" y="1643"/>
                  </a:lnTo>
                  <a:lnTo>
                    <a:pt x="2972" y="1646"/>
                  </a:lnTo>
                  <a:lnTo>
                    <a:pt x="2962" y="1648"/>
                  </a:lnTo>
                  <a:lnTo>
                    <a:pt x="2951" y="1648"/>
                  </a:lnTo>
                  <a:lnTo>
                    <a:pt x="2941" y="1648"/>
                  </a:lnTo>
                  <a:lnTo>
                    <a:pt x="2933" y="1648"/>
                  </a:lnTo>
                  <a:lnTo>
                    <a:pt x="2925" y="1647"/>
                  </a:lnTo>
                  <a:lnTo>
                    <a:pt x="2916" y="1646"/>
                  </a:lnTo>
                  <a:lnTo>
                    <a:pt x="2907" y="1643"/>
                  </a:lnTo>
                  <a:lnTo>
                    <a:pt x="2904" y="1641"/>
                  </a:lnTo>
                  <a:lnTo>
                    <a:pt x="2901" y="1638"/>
                  </a:lnTo>
                  <a:lnTo>
                    <a:pt x="2897" y="1635"/>
                  </a:lnTo>
                  <a:lnTo>
                    <a:pt x="2895" y="1632"/>
                  </a:lnTo>
                  <a:lnTo>
                    <a:pt x="2893" y="1629"/>
                  </a:lnTo>
                  <a:lnTo>
                    <a:pt x="2891" y="1623"/>
                  </a:lnTo>
                  <a:lnTo>
                    <a:pt x="2890" y="1619"/>
                  </a:lnTo>
                  <a:lnTo>
                    <a:pt x="2890" y="1612"/>
                  </a:lnTo>
                  <a:lnTo>
                    <a:pt x="2890" y="1600"/>
                  </a:lnTo>
                  <a:lnTo>
                    <a:pt x="2891" y="1589"/>
                  </a:lnTo>
                  <a:lnTo>
                    <a:pt x="2892" y="1579"/>
                  </a:lnTo>
                  <a:lnTo>
                    <a:pt x="2894" y="1570"/>
                  </a:lnTo>
                  <a:lnTo>
                    <a:pt x="2896" y="1562"/>
                  </a:lnTo>
                  <a:lnTo>
                    <a:pt x="2899" y="1555"/>
                  </a:lnTo>
                  <a:lnTo>
                    <a:pt x="2904" y="1548"/>
                  </a:lnTo>
                  <a:lnTo>
                    <a:pt x="2907" y="1542"/>
                  </a:lnTo>
                  <a:lnTo>
                    <a:pt x="2912" y="1536"/>
                  </a:lnTo>
                  <a:lnTo>
                    <a:pt x="2917" y="1532"/>
                  </a:lnTo>
                  <a:lnTo>
                    <a:pt x="2921" y="1528"/>
                  </a:lnTo>
                  <a:lnTo>
                    <a:pt x="2927" y="1524"/>
                  </a:lnTo>
                  <a:lnTo>
                    <a:pt x="2938" y="1519"/>
                  </a:lnTo>
                  <a:lnTo>
                    <a:pt x="2949" y="1513"/>
                  </a:lnTo>
                  <a:lnTo>
                    <a:pt x="2971" y="1506"/>
                  </a:lnTo>
                  <a:lnTo>
                    <a:pt x="2991" y="1498"/>
                  </a:lnTo>
                  <a:lnTo>
                    <a:pt x="2995" y="1495"/>
                  </a:lnTo>
                  <a:lnTo>
                    <a:pt x="2998" y="1493"/>
                  </a:lnTo>
                  <a:lnTo>
                    <a:pt x="3001" y="1489"/>
                  </a:lnTo>
                  <a:lnTo>
                    <a:pt x="3004" y="1485"/>
                  </a:lnTo>
                  <a:lnTo>
                    <a:pt x="3006" y="1482"/>
                  </a:lnTo>
                  <a:lnTo>
                    <a:pt x="3007" y="1476"/>
                  </a:lnTo>
                  <a:lnTo>
                    <a:pt x="3008" y="1471"/>
                  </a:lnTo>
                  <a:lnTo>
                    <a:pt x="3008" y="1465"/>
                  </a:lnTo>
                  <a:lnTo>
                    <a:pt x="3008" y="1465"/>
                  </a:lnTo>
                  <a:lnTo>
                    <a:pt x="2825" y="1465"/>
                  </a:lnTo>
                  <a:lnTo>
                    <a:pt x="2825" y="1465"/>
                  </a:lnTo>
                  <a:lnTo>
                    <a:pt x="2807" y="1456"/>
                  </a:lnTo>
                  <a:lnTo>
                    <a:pt x="2790" y="1447"/>
                  </a:lnTo>
                  <a:lnTo>
                    <a:pt x="2772" y="1434"/>
                  </a:lnTo>
                  <a:lnTo>
                    <a:pt x="2756" y="1420"/>
                  </a:lnTo>
                  <a:lnTo>
                    <a:pt x="2738" y="1405"/>
                  </a:lnTo>
                  <a:lnTo>
                    <a:pt x="2722" y="1388"/>
                  </a:lnTo>
                  <a:lnTo>
                    <a:pt x="2707" y="1371"/>
                  </a:lnTo>
                  <a:lnTo>
                    <a:pt x="2692" y="1352"/>
                  </a:lnTo>
                  <a:lnTo>
                    <a:pt x="2679" y="1335"/>
                  </a:lnTo>
                  <a:lnTo>
                    <a:pt x="2667" y="1316"/>
                  </a:lnTo>
                  <a:lnTo>
                    <a:pt x="2656" y="1297"/>
                  </a:lnTo>
                  <a:lnTo>
                    <a:pt x="2646" y="1279"/>
                  </a:lnTo>
                  <a:lnTo>
                    <a:pt x="2640" y="1261"/>
                  </a:lnTo>
                  <a:lnTo>
                    <a:pt x="2634" y="1245"/>
                  </a:lnTo>
                  <a:lnTo>
                    <a:pt x="2630" y="1229"/>
                  </a:lnTo>
                  <a:lnTo>
                    <a:pt x="2629" y="1215"/>
                  </a:lnTo>
                  <a:lnTo>
                    <a:pt x="2629" y="1206"/>
                  </a:lnTo>
                  <a:lnTo>
                    <a:pt x="2629" y="1197"/>
                  </a:lnTo>
                  <a:lnTo>
                    <a:pt x="2629" y="1188"/>
                  </a:lnTo>
                  <a:lnTo>
                    <a:pt x="2629" y="1179"/>
                  </a:lnTo>
                  <a:lnTo>
                    <a:pt x="2629" y="1167"/>
                  </a:lnTo>
                  <a:lnTo>
                    <a:pt x="2625" y="1156"/>
                  </a:lnTo>
                  <a:lnTo>
                    <a:pt x="2621" y="1144"/>
                  </a:lnTo>
                  <a:lnTo>
                    <a:pt x="2615" y="1133"/>
                  </a:lnTo>
                  <a:lnTo>
                    <a:pt x="2608" y="1122"/>
                  </a:lnTo>
                  <a:lnTo>
                    <a:pt x="2600" y="1112"/>
                  </a:lnTo>
                  <a:lnTo>
                    <a:pt x="2590" y="1102"/>
                  </a:lnTo>
                  <a:lnTo>
                    <a:pt x="2579" y="1092"/>
                  </a:lnTo>
                  <a:lnTo>
                    <a:pt x="2568" y="1084"/>
                  </a:lnTo>
                  <a:lnTo>
                    <a:pt x="2556" y="1076"/>
                  </a:lnTo>
                  <a:lnTo>
                    <a:pt x="2543" y="1069"/>
                  </a:lnTo>
                  <a:lnTo>
                    <a:pt x="2530" y="1064"/>
                  </a:lnTo>
                  <a:lnTo>
                    <a:pt x="2517" y="1059"/>
                  </a:lnTo>
                  <a:lnTo>
                    <a:pt x="2503" y="1055"/>
                  </a:lnTo>
                  <a:lnTo>
                    <a:pt x="2488" y="1053"/>
                  </a:lnTo>
                  <a:lnTo>
                    <a:pt x="2474" y="1053"/>
                  </a:lnTo>
                  <a:lnTo>
                    <a:pt x="2474" y="1046"/>
                  </a:lnTo>
                  <a:lnTo>
                    <a:pt x="2472" y="1040"/>
                  </a:lnTo>
                  <a:lnTo>
                    <a:pt x="2470" y="1033"/>
                  </a:lnTo>
                  <a:lnTo>
                    <a:pt x="2467" y="1028"/>
                  </a:lnTo>
                  <a:lnTo>
                    <a:pt x="2462" y="1016"/>
                  </a:lnTo>
                  <a:lnTo>
                    <a:pt x="2455" y="1005"/>
                  </a:lnTo>
                  <a:lnTo>
                    <a:pt x="2449" y="994"/>
                  </a:lnTo>
                  <a:lnTo>
                    <a:pt x="2443" y="983"/>
                  </a:lnTo>
                  <a:lnTo>
                    <a:pt x="2441" y="976"/>
                  </a:lnTo>
                  <a:lnTo>
                    <a:pt x="2440" y="971"/>
                  </a:lnTo>
                  <a:lnTo>
                    <a:pt x="2439" y="964"/>
                  </a:lnTo>
                  <a:lnTo>
                    <a:pt x="2438" y="958"/>
                  </a:lnTo>
                  <a:lnTo>
                    <a:pt x="2439" y="930"/>
                  </a:lnTo>
                  <a:lnTo>
                    <a:pt x="2439" y="896"/>
                  </a:lnTo>
                  <a:lnTo>
                    <a:pt x="2440" y="859"/>
                  </a:lnTo>
                  <a:lnTo>
                    <a:pt x="2439" y="819"/>
                  </a:lnTo>
                  <a:lnTo>
                    <a:pt x="2438" y="799"/>
                  </a:lnTo>
                  <a:lnTo>
                    <a:pt x="2437" y="779"/>
                  </a:lnTo>
                  <a:lnTo>
                    <a:pt x="2436" y="759"/>
                  </a:lnTo>
                  <a:lnTo>
                    <a:pt x="2432" y="740"/>
                  </a:lnTo>
                  <a:lnTo>
                    <a:pt x="2429" y="723"/>
                  </a:lnTo>
                  <a:lnTo>
                    <a:pt x="2426" y="706"/>
                  </a:lnTo>
                  <a:lnTo>
                    <a:pt x="2420" y="692"/>
                  </a:lnTo>
                  <a:lnTo>
                    <a:pt x="2415" y="679"/>
                  </a:lnTo>
                  <a:lnTo>
                    <a:pt x="2412" y="674"/>
                  </a:lnTo>
                  <a:lnTo>
                    <a:pt x="2406" y="669"/>
                  </a:lnTo>
                  <a:lnTo>
                    <a:pt x="2399" y="666"/>
                  </a:lnTo>
                  <a:lnTo>
                    <a:pt x="2392" y="663"/>
                  </a:lnTo>
                  <a:lnTo>
                    <a:pt x="2373" y="658"/>
                  </a:lnTo>
                  <a:lnTo>
                    <a:pt x="2352" y="655"/>
                  </a:lnTo>
                  <a:lnTo>
                    <a:pt x="2342" y="653"/>
                  </a:lnTo>
                  <a:lnTo>
                    <a:pt x="2333" y="649"/>
                  </a:lnTo>
                  <a:lnTo>
                    <a:pt x="2323" y="646"/>
                  </a:lnTo>
                  <a:lnTo>
                    <a:pt x="2314" y="643"/>
                  </a:lnTo>
                  <a:lnTo>
                    <a:pt x="2305" y="638"/>
                  </a:lnTo>
                  <a:lnTo>
                    <a:pt x="2299" y="632"/>
                  </a:lnTo>
                  <a:lnTo>
                    <a:pt x="2293" y="625"/>
                  </a:lnTo>
                  <a:lnTo>
                    <a:pt x="2289" y="617"/>
                  </a:lnTo>
                  <a:lnTo>
                    <a:pt x="2282" y="598"/>
                  </a:lnTo>
                  <a:lnTo>
                    <a:pt x="2277" y="579"/>
                  </a:lnTo>
                  <a:lnTo>
                    <a:pt x="2272" y="561"/>
                  </a:lnTo>
                  <a:lnTo>
                    <a:pt x="2268" y="543"/>
                  </a:lnTo>
                  <a:lnTo>
                    <a:pt x="2261" y="511"/>
                  </a:lnTo>
                  <a:lnTo>
                    <a:pt x="2254" y="483"/>
                  </a:lnTo>
                  <a:lnTo>
                    <a:pt x="2248" y="471"/>
                  </a:lnTo>
                  <a:lnTo>
                    <a:pt x="2243" y="459"/>
                  </a:lnTo>
                  <a:lnTo>
                    <a:pt x="2239" y="454"/>
                  </a:lnTo>
                  <a:lnTo>
                    <a:pt x="2235" y="450"/>
                  </a:lnTo>
                  <a:lnTo>
                    <a:pt x="2232" y="446"/>
                  </a:lnTo>
                  <a:lnTo>
                    <a:pt x="2226" y="441"/>
                  </a:lnTo>
                  <a:lnTo>
                    <a:pt x="2222" y="438"/>
                  </a:lnTo>
                  <a:lnTo>
                    <a:pt x="2216" y="435"/>
                  </a:lnTo>
                  <a:lnTo>
                    <a:pt x="2210" y="432"/>
                  </a:lnTo>
                  <a:lnTo>
                    <a:pt x="2203" y="430"/>
                  </a:lnTo>
                  <a:lnTo>
                    <a:pt x="2196" y="428"/>
                  </a:lnTo>
                  <a:lnTo>
                    <a:pt x="2188" y="427"/>
                  </a:lnTo>
                  <a:lnTo>
                    <a:pt x="2179" y="426"/>
                  </a:lnTo>
                  <a:lnTo>
                    <a:pt x="2170" y="426"/>
                  </a:lnTo>
                  <a:lnTo>
                    <a:pt x="2154" y="426"/>
                  </a:lnTo>
                  <a:lnTo>
                    <a:pt x="2145" y="426"/>
                  </a:lnTo>
                  <a:lnTo>
                    <a:pt x="2135" y="426"/>
                  </a:lnTo>
                  <a:lnTo>
                    <a:pt x="2115" y="426"/>
                  </a:lnTo>
                  <a:lnTo>
                    <a:pt x="2112" y="426"/>
                  </a:lnTo>
                  <a:lnTo>
                    <a:pt x="2108" y="424"/>
                  </a:lnTo>
                  <a:lnTo>
                    <a:pt x="2105" y="420"/>
                  </a:lnTo>
                  <a:lnTo>
                    <a:pt x="2100" y="417"/>
                  </a:lnTo>
                  <a:lnTo>
                    <a:pt x="2091" y="407"/>
                  </a:lnTo>
                  <a:lnTo>
                    <a:pt x="2083" y="396"/>
                  </a:lnTo>
                  <a:lnTo>
                    <a:pt x="2074" y="385"/>
                  </a:lnTo>
                  <a:lnTo>
                    <a:pt x="2063" y="375"/>
                  </a:lnTo>
                  <a:lnTo>
                    <a:pt x="2057" y="372"/>
                  </a:lnTo>
                  <a:lnTo>
                    <a:pt x="2051" y="369"/>
                  </a:lnTo>
                  <a:lnTo>
                    <a:pt x="2045" y="368"/>
                  </a:lnTo>
                  <a:lnTo>
                    <a:pt x="2039" y="367"/>
                  </a:lnTo>
                  <a:lnTo>
                    <a:pt x="2031" y="365"/>
                  </a:lnTo>
                  <a:lnTo>
                    <a:pt x="2023" y="363"/>
                  </a:lnTo>
                  <a:lnTo>
                    <a:pt x="2016" y="359"/>
                  </a:lnTo>
                  <a:lnTo>
                    <a:pt x="2009" y="353"/>
                  </a:lnTo>
                  <a:lnTo>
                    <a:pt x="1994" y="339"/>
                  </a:lnTo>
                  <a:lnTo>
                    <a:pt x="1980" y="323"/>
                  </a:lnTo>
                  <a:lnTo>
                    <a:pt x="1963" y="306"/>
                  </a:lnTo>
                  <a:lnTo>
                    <a:pt x="1946" y="290"/>
                  </a:lnTo>
                  <a:lnTo>
                    <a:pt x="1936" y="282"/>
                  </a:lnTo>
                  <a:lnTo>
                    <a:pt x="1926" y="276"/>
                  </a:lnTo>
                  <a:lnTo>
                    <a:pt x="1916" y="270"/>
                  </a:lnTo>
                  <a:lnTo>
                    <a:pt x="1904" y="266"/>
                  </a:lnTo>
                  <a:lnTo>
                    <a:pt x="1893" y="264"/>
                  </a:lnTo>
                  <a:lnTo>
                    <a:pt x="1882" y="261"/>
                  </a:lnTo>
                  <a:lnTo>
                    <a:pt x="1871" y="261"/>
                  </a:lnTo>
                  <a:lnTo>
                    <a:pt x="1860" y="261"/>
                  </a:lnTo>
                  <a:lnTo>
                    <a:pt x="1839" y="264"/>
                  </a:lnTo>
                  <a:lnTo>
                    <a:pt x="1818" y="266"/>
                  </a:lnTo>
                  <a:lnTo>
                    <a:pt x="1799" y="269"/>
                  </a:lnTo>
                  <a:lnTo>
                    <a:pt x="1778" y="269"/>
                  </a:lnTo>
                  <a:lnTo>
                    <a:pt x="1768" y="268"/>
                  </a:lnTo>
                  <a:lnTo>
                    <a:pt x="1758" y="266"/>
                  </a:lnTo>
                  <a:lnTo>
                    <a:pt x="1747" y="262"/>
                  </a:lnTo>
                  <a:lnTo>
                    <a:pt x="1737" y="258"/>
                  </a:lnTo>
                  <a:lnTo>
                    <a:pt x="1737" y="258"/>
                  </a:lnTo>
                  <a:lnTo>
                    <a:pt x="1742" y="86"/>
                  </a:lnTo>
                  <a:lnTo>
                    <a:pt x="1742" y="86"/>
                  </a:lnTo>
                  <a:lnTo>
                    <a:pt x="1740" y="79"/>
                  </a:lnTo>
                  <a:lnTo>
                    <a:pt x="1736" y="65"/>
                  </a:lnTo>
                  <a:lnTo>
                    <a:pt x="1732" y="56"/>
                  </a:lnTo>
                  <a:lnTo>
                    <a:pt x="1724" y="49"/>
                  </a:lnTo>
                  <a:lnTo>
                    <a:pt x="1720" y="45"/>
                  </a:lnTo>
                  <a:lnTo>
                    <a:pt x="1715" y="42"/>
                  </a:lnTo>
                  <a:lnTo>
                    <a:pt x="1710" y="39"/>
                  </a:lnTo>
                  <a:lnTo>
                    <a:pt x="1703" y="37"/>
                  </a:lnTo>
                  <a:lnTo>
                    <a:pt x="1691" y="34"/>
                  </a:lnTo>
                  <a:lnTo>
                    <a:pt x="1681" y="33"/>
                  </a:lnTo>
                  <a:lnTo>
                    <a:pt x="1674" y="30"/>
                  </a:lnTo>
                  <a:lnTo>
                    <a:pt x="1668" y="28"/>
                  </a:lnTo>
                  <a:lnTo>
                    <a:pt x="1664" y="25"/>
                  </a:lnTo>
                  <a:lnTo>
                    <a:pt x="1660" y="21"/>
                  </a:lnTo>
                  <a:lnTo>
                    <a:pt x="1658" y="19"/>
                  </a:lnTo>
                  <a:lnTo>
                    <a:pt x="1657" y="16"/>
                  </a:lnTo>
                  <a:lnTo>
                    <a:pt x="1655" y="12"/>
                  </a:lnTo>
                  <a:lnTo>
                    <a:pt x="1653" y="10"/>
                  </a:lnTo>
                  <a:lnTo>
                    <a:pt x="1651" y="7"/>
                  </a:lnTo>
                  <a:lnTo>
                    <a:pt x="1647" y="5"/>
                  </a:lnTo>
                  <a:lnTo>
                    <a:pt x="1643" y="3"/>
                  </a:lnTo>
                  <a:lnTo>
                    <a:pt x="1636" y="1"/>
                  </a:lnTo>
                  <a:lnTo>
                    <a:pt x="1629" y="0"/>
                  </a:lnTo>
                  <a:lnTo>
                    <a:pt x="1618" y="0"/>
                  </a:lnTo>
                  <a:lnTo>
                    <a:pt x="1599" y="1"/>
                  </a:lnTo>
                  <a:lnTo>
                    <a:pt x="1583" y="4"/>
                  </a:lnTo>
                  <a:lnTo>
                    <a:pt x="1568" y="8"/>
                  </a:lnTo>
                  <a:lnTo>
                    <a:pt x="1556" y="12"/>
                  </a:lnTo>
                  <a:lnTo>
                    <a:pt x="1537" y="26"/>
                  </a:lnTo>
                  <a:lnTo>
                    <a:pt x="1517" y="39"/>
                  </a:lnTo>
                  <a:lnTo>
                    <a:pt x="1506" y="45"/>
                  </a:lnTo>
                  <a:lnTo>
                    <a:pt x="1493" y="52"/>
                  </a:lnTo>
                  <a:lnTo>
                    <a:pt x="1478" y="57"/>
                  </a:lnTo>
                  <a:lnTo>
                    <a:pt x="1461" y="62"/>
                  </a:lnTo>
                  <a:lnTo>
                    <a:pt x="1440" y="64"/>
                  </a:lnTo>
                  <a:lnTo>
                    <a:pt x="1415" y="65"/>
                  </a:lnTo>
                  <a:lnTo>
                    <a:pt x="1385" y="65"/>
                  </a:lnTo>
                  <a:lnTo>
                    <a:pt x="1350" y="62"/>
                  </a:lnTo>
                  <a:lnTo>
                    <a:pt x="1342" y="61"/>
                  </a:lnTo>
                  <a:lnTo>
                    <a:pt x="1334" y="58"/>
                  </a:lnTo>
                  <a:lnTo>
                    <a:pt x="1326" y="54"/>
                  </a:lnTo>
                  <a:lnTo>
                    <a:pt x="1317" y="51"/>
                  </a:lnTo>
                  <a:lnTo>
                    <a:pt x="1299" y="42"/>
                  </a:lnTo>
                  <a:lnTo>
                    <a:pt x="1280" y="34"/>
                  </a:lnTo>
                  <a:lnTo>
                    <a:pt x="1270" y="31"/>
                  </a:lnTo>
                  <a:lnTo>
                    <a:pt x="1261" y="30"/>
                  </a:lnTo>
                  <a:lnTo>
                    <a:pt x="1253" y="30"/>
                  </a:lnTo>
                  <a:lnTo>
                    <a:pt x="1244" y="31"/>
                  </a:lnTo>
                  <a:lnTo>
                    <a:pt x="1240" y="32"/>
                  </a:lnTo>
                  <a:lnTo>
                    <a:pt x="1236" y="34"/>
                  </a:lnTo>
                  <a:lnTo>
                    <a:pt x="1233" y="38"/>
                  </a:lnTo>
                  <a:lnTo>
                    <a:pt x="1228" y="40"/>
                  </a:lnTo>
                  <a:lnTo>
                    <a:pt x="1222" y="49"/>
                  </a:lnTo>
                  <a:lnTo>
                    <a:pt x="1215" y="60"/>
                  </a:lnTo>
                  <a:lnTo>
                    <a:pt x="1209" y="72"/>
                  </a:lnTo>
                  <a:lnTo>
                    <a:pt x="1203" y="80"/>
                  </a:lnTo>
                  <a:lnTo>
                    <a:pt x="1198" y="87"/>
                  </a:lnTo>
                  <a:lnTo>
                    <a:pt x="1192" y="92"/>
                  </a:lnTo>
                  <a:lnTo>
                    <a:pt x="1187" y="97"/>
                  </a:lnTo>
                  <a:lnTo>
                    <a:pt x="1182" y="102"/>
                  </a:lnTo>
                  <a:lnTo>
                    <a:pt x="1178" y="110"/>
                  </a:lnTo>
                  <a:lnTo>
                    <a:pt x="1175" y="119"/>
                  </a:lnTo>
                  <a:lnTo>
                    <a:pt x="1177" y="132"/>
                  </a:lnTo>
                  <a:lnTo>
                    <a:pt x="1180" y="143"/>
                  </a:lnTo>
                  <a:lnTo>
                    <a:pt x="1186" y="153"/>
                  </a:lnTo>
                  <a:lnTo>
                    <a:pt x="1191" y="162"/>
                  </a:lnTo>
                  <a:lnTo>
                    <a:pt x="1203" y="175"/>
                  </a:lnTo>
                  <a:lnTo>
                    <a:pt x="1217" y="187"/>
                  </a:lnTo>
                  <a:lnTo>
                    <a:pt x="1224" y="192"/>
                  </a:lnTo>
                  <a:lnTo>
                    <a:pt x="1230" y="199"/>
                  </a:lnTo>
                  <a:lnTo>
                    <a:pt x="1236" y="205"/>
                  </a:lnTo>
                  <a:lnTo>
                    <a:pt x="1242" y="213"/>
                  </a:lnTo>
                  <a:lnTo>
                    <a:pt x="1246" y="222"/>
                  </a:lnTo>
                  <a:lnTo>
                    <a:pt x="1249" y="233"/>
                  </a:lnTo>
                  <a:lnTo>
                    <a:pt x="1251" y="245"/>
                  </a:lnTo>
                  <a:lnTo>
                    <a:pt x="1251" y="258"/>
                  </a:lnTo>
                  <a:lnTo>
                    <a:pt x="1251" y="266"/>
                  </a:lnTo>
                  <a:lnTo>
                    <a:pt x="1250" y="272"/>
                  </a:lnTo>
                  <a:lnTo>
                    <a:pt x="1248" y="278"/>
                  </a:lnTo>
                  <a:lnTo>
                    <a:pt x="1246" y="282"/>
                  </a:lnTo>
                  <a:lnTo>
                    <a:pt x="1243" y="287"/>
                  </a:lnTo>
                  <a:lnTo>
                    <a:pt x="1238" y="289"/>
                  </a:lnTo>
                  <a:lnTo>
                    <a:pt x="1234" y="291"/>
                  </a:lnTo>
                  <a:lnTo>
                    <a:pt x="1230" y="293"/>
                  </a:lnTo>
                  <a:lnTo>
                    <a:pt x="1219" y="294"/>
                  </a:lnTo>
                  <a:lnTo>
                    <a:pt x="1206" y="295"/>
                  </a:lnTo>
                  <a:lnTo>
                    <a:pt x="1193" y="294"/>
                  </a:lnTo>
                  <a:lnTo>
                    <a:pt x="1179" y="294"/>
                  </a:lnTo>
                  <a:lnTo>
                    <a:pt x="1163" y="294"/>
                  </a:lnTo>
                  <a:lnTo>
                    <a:pt x="1147" y="293"/>
                  </a:lnTo>
                  <a:lnTo>
                    <a:pt x="1132" y="291"/>
                  </a:lnTo>
                  <a:lnTo>
                    <a:pt x="1119" y="288"/>
                  </a:lnTo>
                  <a:lnTo>
                    <a:pt x="1095" y="281"/>
                  </a:lnTo>
                  <a:lnTo>
                    <a:pt x="1072" y="273"/>
                  </a:lnTo>
                  <a:lnTo>
                    <a:pt x="1050" y="266"/>
                  </a:lnTo>
                  <a:lnTo>
                    <a:pt x="1026" y="259"/>
                  </a:lnTo>
                  <a:lnTo>
                    <a:pt x="1012" y="257"/>
                  </a:lnTo>
                  <a:lnTo>
                    <a:pt x="999" y="255"/>
                  </a:lnTo>
                  <a:lnTo>
                    <a:pt x="984" y="254"/>
                  </a:lnTo>
                  <a:lnTo>
                    <a:pt x="969" y="254"/>
                  </a:lnTo>
                  <a:lnTo>
                    <a:pt x="954" y="254"/>
                  </a:lnTo>
                  <a:lnTo>
                    <a:pt x="941" y="257"/>
                  </a:lnTo>
                  <a:lnTo>
                    <a:pt x="929" y="260"/>
                  </a:lnTo>
                  <a:lnTo>
                    <a:pt x="917" y="265"/>
                  </a:lnTo>
                  <a:lnTo>
                    <a:pt x="904" y="269"/>
                  </a:lnTo>
                  <a:lnTo>
                    <a:pt x="890" y="272"/>
                  </a:lnTo>
                  <a:lnTo>
                    <a:pt x="874" y="276"/>
                  </a:lnTo>
                  <a:lnTo>
                    <a:pt x="857" y="277"/>
                  </a:lnTo>
                  <a:lnTo>
                    <a:pt x="844" y="276"/>
                  </a:lnTo>
                  <a:lnTo>
                    <a:pt x="833" y="274"/>
                  </a:lnTo>
                  <a:lnTo>
                    <a:pt x="823" y="273"/>
                  </a:lnTo>
                  <a:lnTo>
                    <a:pt x="815" y="271"/>
                  </a:lnTo>
                  <a:lnTo>
                    <a:pt x="803" y="266"/>
                  </a:lnTo>
                  <a:lnTo>
                    <a:pt x="794" y="259"/>
                  </a:lnTo>
                  <a:lnTo>
                    <a:pt x="784" y="254"/>
                  </a:lnTo>
                  <a:lnTo>
                    <a:pt x="773" y="248"/>
                  </a:lnTo>
                  <a:lnTo>
                    <a:pt x="766" y="246"/>
                  </a:lnTo>
                  <a:lnTo>
                    <a:pt x="756" y="244"/>
                  </a:lnTo>
                  <a:lnTo>
                    <a:pt x="745" y="243"/>
                  </a:lnTo>
                  <a:lnTo>
                    <a:pt x="731" y="243"/>
                  </a:lnTo>
                  <a:lnTo>
                    <a:pt x="715" y="244"/>
                  </a:lnTo>
                  <a:lnTo>
                    <a:pt x="701" y="245"/>
                  </a:lnTo>
                  <a:lnTo>
                    <a:pt x="689" y="248"/>
                  </a:lnTo>
                  <a:lnTo>
                    <a:pt x="678" y="251"/>
                  </a:lnTo>
                  <a:lnTo>
                    <a:pt x="668" y="257"/>
                  </a:lnTo>
                  <a:lnTo>
                    <a:pt x="659" y="261"/>
                  </a:lnTo>
                  <a:lnTo>
                    <a:pt x="651" y="268"/>
                  </a:lnTo>
                  <a:lnTo>
                    <a:pt x="643" y="274"/>
                  </a:lnTo>
                  <a:lnTo>
                    <a:pt x="618" y="303"/>
                  </a:lnTo>
                  <a:lnTo>
                    <a:pt x="589" y="330"/>
                  </a:lnTo>
                  <a:lnTo>
                    <a:pt x="580" y="337"/>
                  </a:lnTo>
                  <a:lnTo>
                    <a:pt x="572" y="341"/>
                  </a:lnTo>
                  <a:lnTo>
                    <a:pt x="564" y="346"/>
                  </a:lnTo>
                  <a:lnTo>
                    <a:pt x="555" y="349"/>
                  </a:lnTo>
                  <a:lnTo>
                    <a:pt x="539" y="353"/>
                  </a:lnTo>
                  <a:lnTo>
                    <a:pt x="522" y="355"/>
                  </a:lnTo>
                  <a:lnTo>
                    <a:pt x="507" y="356"/>
                  </a:lnTo>
                  <a:lnTo>
                    <a:pt x="489" y="358"/>
                  </a:lnTo>
                  <a:lnTo>
                    <a:pt x="473" y="360"/>
                  </a:lnTo>
                  <a:lnTo>
                    <a:pt x="454" y="364"/>
                  </a:lnTo>
                  <a:lnTo>
                    <a:pt x="446" y="368"/>
                  </a:lnTo>
                  <a:lnTo>
                    <a:pt x="437" y="372"/>
                  </a:lnTo>
                  <a:lnTo>
                    <a:pt x="430" y="378"/>
                  </a:lnTo>
                  <a:lnTo>
                    <a:pt x="424" y="383"/>
                  </a:lnTo>
                  <a:lnTo>
                    <a:pt x="413" y="395"/>
                  </a:lnTo>
                  <a:lnTo>
                    <a:pt x="402" y="407"/>
                  </a:lnTo>
                  <a:lnTo>
                    <a:pt x="395" y="413"/>
                  </a:lnTo>
                  <a:lnTo>
                    <a:pt x="390" y="418"/>
                  </a:lnTo>
                  <a:lnTo>
                    <a:pt x="382" y="424"/>
                  </a:lnTo>
                  <a:lnTo>
                    <a:pt x="374" y="428"/>
                  </a:lnTo>
                  <a:lnTo>
                    <a:pt x="365" y="431"/>
                  </a:lnTo>
                  <a:lnTo>
                    <a:pt x="355" y="433"/>
                  </a:lnTo>
                  <a:lnTo>
                    <a:pt x="342" y="436"/>
                  </a:lnTo>
                  <a:lnTo>
                    <a:pt x="328" y="437"/>
                  </a:lnTo>
                  <a:lnTo>
                    <a:pt x="322" y="437"/>
                  </a:lnTo>
                  <a:lnTo>
                    <a:pt x="315" y="435"/>
                  </a:lnTo>
                  <a:lnTo>
                    <a:pt x="308" y="432"/>
                  </a:lnTo>
                  <a:lnTo>
                    <a:pt x="302" y="429"/>
                  </a:lnTo>
                  <a:lnTo>
                    <a:pt x="296" y="426"/>
                  </a:lnTo>
                  <a:lnTo>
                    <a:pt x="290" y="422"/>
                  </a:lnTo>
                  <a:lnTo>
                    <a:pt x="282" y="420"/>
                  </a:lnTo>
                  <a:lnTo>
                    <a:pt x="274" y="418"/>
                  </a:lnTo>
                  <a:lnTo>
                    <a:pt x="265" y="417"/>
                  </a:lnTo>
                  <a:lnTo>
                    <a:pt x="256" y="416"/>
                  </a:lnTo>
                  <a:lnTo>
                    <a:pt x="248" y="417"/>
                  </a:lnTo>
                  <a:lnTo>
                    <a:pt x="242" y="418"/>
                  </a:lnTo>
                  <a:lnTo>
                    <a:pt x="234" y="419"/>
                  </a:lnTo>
                  <a:lnTo>
                    <a:pt x="228" y="421"/>
                  </a:lnTo>
                  <a:lnTo>
                    <a:pt x="223" y="425"/>
                  </a:lnTo>
                  <a:lnTo>
                    <a:pt x="217" y="428"/>
                  </a:lnTo>
                  <a:lnTo>
                    <a:pt x="209" y="436"/>
                  </a:lnTo>
                  <a:lnTo>
                    <a:pt x="201" y="446"/>
                  </a:lnTo>
                  <a:lnTo>
                    <a:pt x="196" y="455"/>
                  </a:lnTo>
                  <a:lnTo>
                    <a:pt x="190" y="466"/>
                  </a:lnTo>
                  <a:lnTo>
                    <a:pt x="181" y="489"/>
                  </a:lnTo>
                  <a:lnTo>
                    <a:pt x="174" y="509"/>
                  </a:lnTo>
                  <a:lnTo>
                    <a:pt x="169" y="517"/>
                  </a:lnTo>
                  <a:lnTo>
                    <a:pt x="164" y="523"/>
                  </a:lnTo>
                  <a:lnTo>
                    <a:pt x="162" y="526"/>
                  </a:lnTo>
                  <a:lnTo>
                    <a:pt x="158" y="528"/>
                  </a:lnTo>
                  <a:lnTo>
                    <a:pt x="154" y="529"/>
                  </a:lnTo>
                  <a:lnTo>
                    <a:pt x="151" y="529"/>
                  </a:lnTo>
                  <a:lnTo>
                    <a:pt x="135" y="530"/>
                  </a:lnTo>
                  <a:lnTo>
                    <a:pt x="121" y="532"/>
                  </a:lnTo>
                  <a:lnTo>
                    <a:pt x="107" y="534"/>
                  </a:lnTo>
                  <a:lnTo>
                    <a:pt x="95" y="539"/>
                  </a:lnTo>
                  <a:lnTo>
                    <a:pt x="72" y="547"/>
                  </a:lnTo>
                  <a:lnTo>
                    <a:pt x="53" y="555"/>
                  </a:lnTo>
                  <a:lnTo>
                    <a:pt x="44" y="560"/>
                  </a:lnTo>
                  <a:lnTo>
                    <a:pt x="35" y="562"/>
                  </a:lnTo>
                  <a:lnTo>
                    <a:pt x="29" y="564"/>
                  </a:lnTo>
                  <a:lnTo>
                    <a:pt x="22" y="564"/>
                  </a:lnTo>
                  <a:lnTo>
                    <a:pt x="16" y="563"/>
                  </a:lnTo>
                  <a:lnTo>
                    <a:pt x="10" y="560"/>
                  </a:lnTo>
                  <a:lnTo>
                    <a:pt x="6" y="554"/>
                  </a:lnTo>
                  <a:lnTo>
                    <a:pt x="0" y="547"/>
                  </a:lnTo>
                  <a:lnTo>
                    <a:pt x="1" y="558"/>
                  </a:lnTo>
                  <a:lnTo>
                    <a:pt x="4" y="589"/>
                  </a:lnTo>
                  <a:lnTo>
                    <a:pt x="7" y="635"/>
                  </a:lnTo>
                  <a:lnTo>
                    <a:pt x="11" y="690"/>
                  </a:lnTo>
                  <a:lnTo>
                    <a:pt x="16" y="750"/>
                  </a:lnTo>
                  <a:lnTo>
                    <a:pt x="21" y="811"/>
                  </a:lnTo>
                  <a:lnTo>
                    <a:pt x="28" y="865"/>
                  </a:lnTo>
                  <a:lnTo>
                    <a:pt x="34" y="910"/>
                  </a:lnTo>
                  <a:lnTo>
                    <a:pt x="35" y="925"/>
                  </a:lnTo>
                  <a:lnTo>
                    <a:pt x="40" y="960"/>
                  </a:lnTo>
                  <a:lnTo>
                    <a:pt x="46" y="1010"/>
                  </a:lnTo>
                  <a:lnTo>
                    <a:pt x="54" y="1068"/>
                  </a:lnTo>
                  <a:lnTo>
                    <a:pt x="62" y="1127"/>
                  </a:lnTo>
                  <a:lnTo>
                    <a:pt x="71" y="1180"/>
                  </a:lnTo>
                  <a:lnTo>
                    <a:pt x="74" y="1203"/>
                  </a:lnTo>
                  <a:lnTo>
                    <a:pt x="77" y="1221"/>
                  </a:lnTo>
                  <a:lnTo>
                    <a:pt x="80" y="1234"/>
                  </a:lnTo>
                  <a:lnTo>
                    <a:pt x="84" y="1240"/>
                  </a:lnTo>
                  <a:lnTo>
                    <a:pt x="95" y="1260"/>
                  </a:lnTo>
                  <a:lnTo>
                    <a:pt x="113" y="1292"/>
                  </a:lnTo>
                  <a:lnTo>
                    <a:pt x="136" y="1331"/>
                  </a:lnTo>
                  <a:lnTo>
                    <a:pt x="162" y="1374"/>
                  </a:lnTo>
                  <a:lnTo>
                    <a:pt x="186" y="1415"/>
                  </a:lnTo>
                  <a:lnTo>
                    <a:pt x="205" y="1450"/>
                  </a:lnTo>
                  <a:lnTo>
                    <a:pt x="220" y="1474"/>
                  </a:lnTo>
                  <a:lnTo>
                    <a:pt x="225" y="1484"/>
                  </a:lnTo>
                  <a:lnTo>
                    <a:pt x="225" y="1487"/>
                  </a:lnTo>
                  <a:lnTo>
                    <a:pt x="227" y="1498"/>
                  </a:lnTo>
                  <a:lnTo>
                    <a:pt x="231" y="1512"/>
                  </a:lnTo>
                  <a:lnTo>
                    <a:pt x="236" y="1530"/>
                  </a:lnTo>
                  <a:lnTo>
                    <a:pt x="240" y="1538"/>
                  </a:lnTo>
                  <a:lnTo>
                    <a:pt x="245" y="1546"/>
                  </a:lnTo>
                  <a:lnTo>
                    <a:pt x="251" y="1554"/>
                  </a:lnTo>
                  <a:lnTo>
                    <a:pt x="258" y="1561"/>
                  </a:lnTo>
                  <a:lnTo>
                    <a:pt x="266" y="1566"/>
                  </a:lnTo>
                  <a:lnTo>
                    <a:pt x="276" y="1570"/>
                  </a:lnTo>
                  <a:lnTo>
                    <a:pt x="285" y="1573"/>
                  </a:lnTo>
                  <a:lnTo>
                    <a:pt x="297" y="1574"/>
                  </a:lnTo>
                  <a:lnTo>
                    <a:pt x="308" y="1587"/>
                  </a:lnTo>
                  <a:lnTo>
                    <a:pt x="319" y="1601"/>
                  </a:lnTo>
                  <a:lnTo>
                    <a:pt x="328" y="1616"/>
                  </a:lnTo>
                  <a:lnTo>
                    <a:pt x="336" y="1632"/>
                  </a:lnTo>
                  <a:lnTo>
                    <a:pt x="348" y="1656"/>
                  </a:lnTo>
                  <a:lnTo>
                    <a:pt x="351" y="1667"/>
                  </a:lnTo>
                  <a:lnTo>
                    <a:pt x="360" y="1675"/>
                  </a:lnTo>
                  <a:lnTo>
                    <a:pt x="368" y="1681"/>
                  </a:lnTo>
                  <a:lnTo>
                    <a:pt x="375" y="1686"/>
                  </a:lnTo>
                  <a:lnTo>
                    <a:pt x="382" y="1689"/>
                  </a:lnTo>
                  <a:lnTo>
                    <a:pt x="390" y="1691"/>
                  </a:lnTo>
                  <a:lnTo>
                    <a:pt x="397" y="1692"/>
                  </a:lnTo>
                  <a:lnTo>
                    <a:pt x="404" y="1692"/>
                  </a:lnTo>
                  <a:lnTo>
                    <a:pt x="412" y="1691"/>
                  </a:lnTo>
                  <a:lnTo>
                    <a:pt x="428" y="1690"/>
                  </a:lnTo>
                  <a:lnTo>
                    <a:pt x="444" y="1688"/>
                  </a:lnTo>
                  <a:lnTo>
                    <a:pt x="454" y="1687"/>
                  </a:lnTo>
                  <a:lnTo>
                    <a:pt x="464" y="1687"/>
                  </a:lnTo>
                  <a:lnTo>
                    <a:pt x="474" y="1688"/>
                  </a:lnTo>
                  <a:lnTo>
                    <a:pt x="486" y="1690"/>
                  </a:lnTo>
                  <a:lnTo>
                    <a:pt x="526" y="1703"/>
                  </a:lnTo>
                  <a:lnTo>
                    <a:pt x="563" y="1716"/>
                  </a:lnTo>
                  <a:lnTo>
                    <a:pt x="572" y="1718"/>
                  </a:lnTo>
                  <a:lnTo>
                    <a:pt x="580" y="1720"/>
                  </a:lnTo>
                  <a:lnTo>
                    <a:pt x="590" y="1721"/>
                  </a:lnTo>
                  <a:lnTo>
                    <a:pt x="599" y="1720"/>
                  </a:lnTo>
                  <a:lnTo>
                    <a:pt x="609" y="1717"/>
                  </a:lnTo>
                  <a:lnTo>
                    <a:pt x="618" y="1714"/>
                  </a:lnTo>
                  <a:lnTo>
                    <a:pt x="628" y="1710"/>
                  </a:lnTo>
                  <a:lnTo>
                    <a:pt x="637" y="1702"/>
                  </a:lnTo>
                  <a:lnTo>
                    <a:pt x="648" y="1703"/>
                  </a:lnTo>
                  <a:lnTo>
                    <a:pt x="658" y="1704"/>
                  </a:lnTo>
                  <a:lnTo>
                    <a:pt x="668" y="1705"/>
                  </a:lnTo>
                  <a:lnTo>
                    <a:pt x="678" y="1707"/>
                  </a:lnTo>
                  <a:lnTo>
                    <a:pt x="698" y="1713"/>
                  </a:lnTo>
                  <a:lnTo>
                    <a:pt x="716" y="1720"/>
                  </a:lnTo>
                  <a:lnTo>
                    <a:pt x="734" y="1727"/>
                  </a:lnTo>
                  <a:lnTo>
                    <a:pt x="750" y="1737"/>
                  </a:lnTo>
                  <a:lnTo>
                    <a:pt x="767" y="1747"/>
                  </a:lnTo>
                  <a:lnTo>
                    <a:pt x="782" y="1757"/>
                  </a:lnTo>
                  <a:lnTo>
                    <a:pt x="807" y="1777"/>
                  </a:lnTo>
                  <a:lnTo>
                    <a:pt x="827" y="1794"/>
                  </a:lnTo>
                  <a:lnTo>
                    <a:pt x="840" y="1806"/>
                  </a:lnTo>
                  <a:lnTo>
                    <a:pt x="845" y="1811"/>
                  </a:lnTo>
                  <a:lnTo>
                    <a:pt x="862" y="1815"/>
                  </a:lnTo>
                  <a:lnTo>
                    <a:pt x="876" y="1820"/>
                  </a:lnTo>
                  <a:lnTo>
                    <a:pt x="889" y="1826"/>
                  </a:lnTo>
                  <a:lnTo>
                    <a:pt x="898" y="1832"/>
                  </a:lnTo>
                  <a:lnTo>
                    <a:pt x="906" y="1839"/>
                  </a:lnTo>
                  <a:lnTo>
                    <a:pt x="913" y="1847"/>
                  </a:lnTo>
                  <a:lnTo>
                    <a:pt x="918" y="1853"/>
                  </a:lnTo>
                  <a:lnTo>
                    <a:pt x="924" y="1861"/>
                  </a:lnTo>
                  <a:lnTo>
                    <a:pt x="928" y="1868"/>
                  </a:lnTo>
                  <a:lnTo>
                    <a:pt x="933" y="1873"/>
                  </a:lnTo>
                  <a:lnTo>
                    <a:pt x="940" y="1878"/>
                  </a:lnTo>
                  <a:lnTo>
                    <a:pt x="947" y="1883"/>
                  </a:lnTo>
                  <a:lnTo>
                    <a:pt x="955" y="1887"/>
                  </a:lnTo>
                  <a:lnTo>
                    <a:pt x="966" y="1889"/>
                  </a:lnTo>
                  <a:lnTo>
                    <a:pt x="981" y="1891"/>
                  </a:lnTo>
                  <a:lnTo>
                    <a:pt x="996" y="1891"/>
                  </a:lnTo>
                  <a:lnTo>
                    <a:pt x="1003" y="1889"/>
                  </a:lnTo>
                  <a:lnTo>
                    <a:pt x="1008" y="1889"/>
                  </a:lnTo>
                  <a:lnTo>
                    <a:pt x="1014" y="1891"/>
                  </a:lnTo>
                  <a:lnTo>
                    <a:pt x="1018" y="1892"/>
                  </a:lnTo>
                  <a:lnTo>
                    <a:pt x="1022" y="1893"/>
                  </a:lnTo>
                  <a:lnTo>
                    <a:pt x="1027" y="1895"/>
                  </a:lnTo>
                  <a:lnTo>
                    <a:pt x="1030" y="1897"/>
                  </a:lnTo>
                  <a:lnTo>
                    <a:pt x="1033" y="1900"/>
                  </a:lnTo>
                  <a:lnTo>
                    <a:pt x="1040" y="1908"/>
                  </a:lnTo>
                  <a:lnTo>
                    <a:pt x="1044" y="1916"/>
                  </a:lnTo>
                  <a:lnTo>
                    <a:pt x="1048" y="1926"/>
                  </a:lnTo>
                  <a:lnTo>
                    <a:pt x="1050" y="1934"/>
                  </a:lnTo>
                  <a:lnTo>
                    <a:pt x="1053" y="1954"/>
                  </a:lnTo>
                  <a:lnTo>
                    <a:pt x="1054" y="1972"/>
                  </a:lnTo>
                  <a:lnTo>
                    <a:pt x="1053" y="1984"/>
                  </a:lnTo>
                  <a:lnTo>
                    <a:pt x="1053" y="1989"/>
                  </a:lnTo>
                  <a:lnTo>
                    <a:pt x="1053" y="1989"/>
                  </a:lnTo>
                  <a:lnTo>
                    <a:pt x="280" y="3721"/>
                  </a:lnTo>
                  <a:lnTo>
                    <a:pt x="280" y="3721"/>
                  </a:lnTo>
                  <a:lnTo>
                    <a:pt x="278" y="3725"/>
                  </a:lnTo>
                  <a:lnTo>
                    <a:pt x="273" y="3734"/>
                  </a:lnTo>
                  <a:lnTo>
                    <a:pt x="268" y="3746"/>
                  </a:lnTo>
                  <a:lnTo>
                    <a:pt x="264" y="3760"/>
                  </a:lnTo>
                  <a:lnTo>
                    <a:pt x="261" y="3768"/>
                  </a:lnTo>
                  <a:lnTo>
                    <a:pt x="260" y="3775"/>
                  </a:lnTo>
                  <a:lnTo>
                    <a:pt x="260" y="3783"/>
                  </a:lnTo>
                  <a:lnTo>
                    <a:pt x="261" y="3791"/>
                  </a:lnTo>
                  <a:lnTo>
                    <a:pt x="264" y="3797"/>
                  </a:lnTo>
                  <a:lnTo>
                    <a:pt x="267" y="3803"/>
                  </a:lnTo>
                  <a:lnTo>
                    <a:pt x="272" y="3808"/>
                  </a:lnTo>
                  <a:lnTo>
                    <a:pt x="280" y="3812"/>
                  </a:lnTo>
                  <a:lnTo>
                    <a:pt x="287" y="3815"/>
                  </a:lnTo>
                  <a:lnTo>
                    <a:pt x="293" y="3819"/>
                  </a:lnTo>
                  <a:lnTo>
                    <a:pt x="300" y="3823"/>
                  </a:lnTo>
                  <a:lnTo>
                    <a:pt x="306" y="3828"/>
                  </a:lnTo>
                  <a:lnTo>
                    <a:pt x="318" y="3838"/>
                  </a:lnTo>
                  <a:lnTo>
                    <a:pt x="328" y="3850"/>
                  </a:lnTo>
                  <a:lnTo>
                    <a:pt x="338" y="3862"/>
                  </a:lnTo>
                  <a:lnTo>
                    <a:pt x="346" y="3876"/>
                  </a:lnTo>
                  <a:lnTo>
                    <a:pt x="353" y="3889"/>
                  </a:lnTo>
                  <a:lnTo>
                    <a:pt x="359" y="3903"/>
                  </a:lnTo>
                  <a:lnTo>
                    <a:pt x="364" y="3918"/>
                  </a:lnTo>
                  <a:lnTo>
                    <a:pt x="368" y="3932"/>
                  </a:lnTo>
                  <a:lnTo>
                    <a:pt x="370" y="3945"/>
                  </a:lnTo>
                  <a:lnTo>
                    <a:pt x="372" y="3957"/>
                  </a:lnTo>
                  <a:lnTo>
                    <a:pt x="372" y="3967"/>
                  </a:lnTo>
                  <a:lnTo>
                    <a:pt x="372" y="3977"/>
                  </a:lnTo>
                  <a:lnTo>
                    <a:pt x="370" y="3985"/>
                  </a:lnTo>
                  <a:lnTo>
                    <a:pt x="367" y="3990"/>
                  </a:lnTo>
                  <a:lnTo>
                    <a:pt x="392" y="4016"/>
                  </a:lnTo>
                  <a:lnTo>
                    <a:pt x="414" y="4043"/>
                  </a:lnTo>
                  <a:lnTo>
                    <a:pt x="433" y="4069"/>
                  </a:lnTo>
                  <a:lnTo>
                    <a:pt x="451" y="4098"/>
                  </a:lnTo>
                  <a:lnTo>
                    <a:pt x="466" y="4126"/>
                  </a:lnTo>
                  <a:lnTo>
                    <a:pt x="481" y="4155"/>
                  </a:lnTo>
                  <a:lnTo>
                    <a:pt x="493" y="4185"/>
                  </a:lnTo>
                  <a:lnTo>
                    <a:pt x="504" y="4217"/>
                  </a:lnTo>
                  <a:lnTo>
                    <a:pt x="514" y="4249"/>
                  </a:lnTo>
                  <a:lnTo>
                    <a:pt x="522" y="4283"/>
                  </a:lnTo>
                  <a:lnTo>
                    <a:pt x="530" y="4317"/>
                  </a:lnTo>
                  <a:lnTo>
                    <a:pt x="537" y="4353"/>
                  </a:lnTo>
                  <a:lnTo>
                    <a:pt x="549" y="4429"/>
                  </a:lnTo>
                  <a:lnTo>
                    <a:pt x="561" y="4511"/>
                  </a:lnTo>
                  <a:lnTo>
                    <a:pt x="562" y="4519"/>
                  </a:lnTo>
                  <a:lnTo>
                    <a:pt x="564" y="4525"/>
                  </a:lnTo>
                  <a:lnTo>
                    <a:pt x="566" y="4532"/>
                  </a:lnTo>
                  <a:lnTo>
                    <a:pt x="568" y="4538"/>
                  </a:lnTo>
                  <a:lnTo>
                    <a:pt x="576" y="4550"/>
                  </a:lnTo>
                  <a:lnTo>
                    <a:pt x="584" y="4561"/>
                  </a:lnTo>
                  <a:lnTo>
                    <a:pt x="595" y="4571"/>
                  </a:lnTo>
                  <a:lnTo>
                    <a:pt x="606" y="4581"/>
                  </a:lnTo>
                  <a:lnTo>
                    <a:pt x="619" y="4590"/>
                  </a:lnTo>
                  <a:lnTo>
                    <a:pt x="632" y="4599"/>
                  </a:lnTo>
                  <a:lnTo>
                    <a:pt x="646" y="4606"/>
                  </a:lnTo>
                  <a:lnTo>
                    <a:pt x="660" y="4613"/>
                  </a:lnTo>
                  <a:lnTo>
                    <a:pt x="676" y="4619"/>
                  </a:lnTo>
                  <a:lnTo>
                    <a:pt x="691" y="4625"/>
                  </a:lnTo>
                  <a:lnTo>
                    <a:pt x="722" y="4636"/>
                  </a:lnTo>
                  <a:lnTo>
                    <a:pt x="751" y="4645"/>
                  </a:lnTo>
                  <a:lnTo>
                    <a:pt x="758" y="4648"/>
                  </a:lnTo>
                  <a:lnTo>
                    <a:pt x="765" y="4651"/>
                  </a:lnTo>
                  <a:lnTo>
                    <a:pt x="770" y="4655"/>
                  </a:lnTo>
                  <a:lnTo>
                    <a:pt x="774" y="4660"/>
                  </a:lnTo>
                  <a:lnTo>
                    <a:pt x="779" y="4665"/>
                  </a:lnTo>
                  <a:lnTo>
                    <a:pt x="782" y="4671"/>
                  </a:lnTo>
                  <a:lnTo>
                    <a:pt x="785" y="4678"/>
                  </a:lnTo>
                  <a:lnTo>
                    <a:pt x="788" y="4684"/>
                  </a:lnTo>
                  <a:lnTo>
                    <a:pt x="798" y="4712"/>
                  </a:lnTo>
                  <a:lnTo>
                    <a:pt x="805" y="4736"/>
                  </a:lnTo>
                  <a:lnTo>
                    <a:pt x="812" y="4747"/>
                  </a:lnTo>
                  <a:lnTo>
                    <a:pt x="818" y="4758"/>
                  </a:lnTo>
                  <a:lnTo>
                    <a:pt x="826" y="4766"/>
                  </a:lnTo>
                  <a:lnTo>
                    <a:pt x="834" y="4775"/>
                  </a:lnTo>
                  <a:lnTo>
                    <a:pt x="851" y="4788"/>
                  </a:lnTo>
                  <a:lnTo>
                    <a:pt x="870" y="4800"/>
                  </a:lnTo>
                  <a:lnTo>
                    <a:pt x="887" y="4812"/>
                  </a:lnTo>
                  <a:lnTo>
                    <a:pt x="906" y="4826"/>
                  </a:lnTo>
                  <a:lnTo>
                    <a:pt x="914" y="4833"/>
                  </a:lnTo>
                  <a:lnTo>
                    <a:pt x="923" y="4841"/>
                  </a:lnTo>
                  <a:lnTo>
                    <a:pt x="930" y="4851"/>
                  </a:lnTo>
                  <a:lnTo>
                    <a:pt x="937" y="4862"/>
                  </a:lnTo>
                  <a:lnTo>
                    <a:pt x="937" y="4862"/>
                  </a:lnTo>
                  <a:lnTo>
                    <a:pt x="3580" y="5003"/>
                  </a:lnTo>
                  <a:lnTo>
                    <a:pt x="3580" y="5003"/>
                  </a:lnTo>
                  <a:lnTo>
                    <a:pt x="3583" y="4993"/>
                  </a:lnTo>
                  <a:lnTo>
                    <a:pt x="3589" y="4965"/>
                  </a:lnTo>
                  <a:lnTo>
                    <a:pt x="3594" y="4945"/>
                  </a:lnTo>
                  <a:lnTo>
                    <a:pt x="3601" y="4922"/>
                  </a:lnTo>
                  <a:lnTo>
                    <a:pt x="3610" y="4896"/>
                  </a:lnTo>
                  <a:lnTo>
                    <a:pt x="3621" y="4868"/>
                  </a:lnTo>
                  <a:lnTo>
                    <a:pt x="3634" y="4839"/>
                  </a:lnTo>
                  <a:lnTo>
                    <a:pt x="3649" y="4808"/>
                  </a:lnTo>
                  <a:lnTo>
                    <a:pt x="3658" y="4793"/>
                  </a:lnTo>
                  <a:lnTo>
                    <a:pt x="3667" y="4777"/>
                  </a:lnTo>
                  <a:lnTo>
                    <a:pt x="3678" y="4761"/>
                  </a:lnTo>
                  <a:lnTo>
                    <a:pt x="3689" y="4746"/>
                  </a:lnTo>
                  <a:lnTo>
                    <a:pt x="3700" y="4730"/>
                  </a:lnTo>
                  <a:lnTo>
                    <a:pt x="3713" y="4715"/>
                  </a:lnTo>
                  <a:lnTo>
                    <a:pt x="3726" y="4699"/>
                  </a:lnTo>
                  <a:lnTo>
                    <a:pt x="3741" y="4684"/>
                  </a:lnTo>
                  <a:lnTo>
                    <a:pt x="3755" y="4669"/>
                  </a:lnTo>
                  <a:lnTo>
                    <a:pt x="3771" y="4655"/>
                  </a:lnTo>
                  <a:lnTo>
                    <a:pt x="3788" y="4640"/>
                  </a:lnTo>
                  <a:lnTo>
                    <a:pt x="3805" y="4627"/>
                  </a:lnTo>
                  <a:lnTo>
                    <a:pt x="3814" y="4624"/>
                  </a:lnTo>
                  <a:lnTo>
                    <a:pt x="3822" y="4619"/>
                  </a:lnTo>
                  <a:lnTo>
                    <a:pt x="3830" y="4614"/>
                  </a:lnTo>
                  <a:lnTo>
                    <a:pt x="3838" y="4608"/>
                  </a:lnTo>
                  <a:lnTo>
                    <a:pt x="3846" y="4601"/>
                  </a:lnTo>
                  <a:lnTo>
                    <a:pt x="3855" y="4593"/>
                  </a:lnTo>
                  <a:lnTo>
                    <a:pt x="3862" y="4585"/>
                  </a:lnTo>
                  <a:lnTo>
                    <a:pt x="3869" y="4576"/>
                  </a:lnTo>
                  <a:lnTo>
                    <a:pt x="3884" y="4556"/>
                  </a:lnTo>
                  <a:lnTo>
                    <a:pt x="3898" y="4535"/>
                  </a:lnTo>
                  <a:lnTo>
                    <a:pt x="3912" y="4511"/>
                  </a:lnTo>
                  <a:lnTo>
                    <a:pt x="3925" y="4487"/>
                  </a:lnTo>
                  <a:lnTo>
                    <a:pt x="3938" y="4460"/>
                  </a:lnTo>
                  <a:lnTo>
                    <a:pt x="3950" y="4435"/>
                  </a:lnTo>
                  <a:lnTo>
                    <a:pt x="3961" y="4409"/>
                  </a:lnTo>
                  <a:lnTo>
                    <a:pt x="3972" y="4384"/>
                  </a:lnTo>
                  <a:lnTo>
                    <a:pt x="3991" y="4334"/>
                  </a:lnTo>
                  <a:lnTo>
                    <a:pt x="4007" y="4292"/>
                  </a:lnTo>
                  <a:lnTo>
                    <a:pt x="4011" y="4278"/>
                  </a:lnTo>
                  <a:lnTo>
                    <a:pt x="4016" y="4265"/>
                  </a:lnTo>
                  <a:lnTo>
                    <a:pt x="4019" y="4254"/>
                  </a:lnTo>
                  <a:lnTo>
                    <a:pt x="4021" y="4243"/>
                  </a:lnTo>
                  <a:lnTo>
                    <a:pt x="4022" y="4233"/>
                  </a:lnTo>
                  <a:lnTo>
                    <a:pt x="4023" y="4225"/>
                  </a:lnTo>
                  <a:lnTo>
                    <a:pt x="4023" y="4217"/>
                  </a:lnTo>
                  <a:lnTo>
                    <a:pt x="4022" y="4210"/>
                  </a:lnTo>
                  <a:lnTo>
                    <a:pt x="4021" y="4204"/>
                  </a:lnTo>
                  <a:lnTo>
                    <a:pt x="4019" y="4197"/>
                  </a:lnTo>
                  <a:lnTo>
                    <a:pt x="4017" y="4193"/>
                  </a:lnTo>
                  <a:lnTo>
                    <a:pt x="4015" y="4187"/>
                  </a:lnTo>
                  <a:lnTo>
                    <a:pt x="4008" y="4180"/>
                  </a:lnTo>
                  <a:lnTo>
                    <a:pt x="4000" y="4172"/>
                  </a:lnTo>
                  <a:lnTo>
                    <a:pt x="3983" y="4160"/>
                  </a:lnTo>
                  <a:lnTo>
                    <a:pt x="3966" y="4147"/>
                  </a:lnTo>
                  <a:lnTo>
                    <a:pt x="3960" y="4139"/>
                  </a:lnTo>
                  <a:lnTo>
                    <a:pt x="3954" y="4129"/>
                  </a:lnTo>
                  <a:lnTo>
                    <a:pt x="3952" y="4124"/>
                  </a:lnTo>
                  <a:lnTo>
                    <a:pt x="3951" y="4118"/>
                  </a:lnTo>
                  <a:lnTo>
                    <a:pt x="3950" y="4111"/>
                  </a:lnTo>
                  <a:lnTo>
                    <a:pt x="3950" y="4103"/>
                  </a:lnTo>
                  <a:lnTo>
                    <a:pt x="3951" y="4092"/>
                  </a:lnTo>
                  <a:lnTo>
                    <a:pt x="3953" y="4081"/>
                  </a:lnTo>
                  <a:lnTo>
                    <a:pt x="3958" y="4069"/>
                  </a:lnTo>
                  <a:lnTo>
                    <a:pt x="3963" y="4058"/>
                  </a:lnTo>
                  <a:lnTo>
                    <a:pt x="3976" y="4035"/>
                  </a:lnTo>
                  <a:lnTo>
                    <a:pt x="3991" y="4010"/>
                  </a:lnTo>
                  <a:lnTo>
                    <a:pt x="3997" y="3998"/>
                  </a:lnTo>
                  <a:lnTo>
                    <a:pt x="4004" y="3984"/>
                  </a:lnTo>
                  <a:lnTo>
                    <a:pt x="4009" y="3969"/>
                  </a:lnTo>
                  <a:lnTo>
                    <a:pt x="4012" y="3954"/>
                  </a:lnTo>
                  <a:lnTo>
                    <a:pt x="4016" y="3939"/>
                  </a:lnTo>
                  <a:lnTo>
                    <a:pt x="4017" y="3921"/>
                  </a:lnTo>
                  <a:lnTo>
                    <a:pt x="4016" y="3912"/>
                  </a:lnTo>
                  <a:lnTo>
                    <a:pt x="4015" y="3903"/>
                  </a:lnTo>
                  <a:lnTo>
                    <a:pt x="4014" y="3894"/>
                  </a:lnTo>
                  <a:lnTo>
                    <a:pt x="4011" y="3884"/>
                  </a:lnTo>
                  <a:lnTo>
                    <a:pt x="4010" y="3876"/>
                  </a:lnTo>
                  <a:lnTo>
                    <a:pt x="4009" y="3868"/>
                  </a:lnTo>
                  <a:lnTo>
                    <a:pt x="4009" y="3861"/>
                  </a:lnTo>
                  <a:lnTo>
                    <a:pt x="4010" y="3853"/>
                  </a:lnTo>
                  <a:lnTo>
                    <a:pt x="4011" y="3846"/>
                  </a:lnTo>
                  <a:lnTo>
                    <a:pt x="4015" y="3840"/>
                  </a:lnTo>
                  <a:lnTo>
                    <a:pt x="4017" y="3833"/>
                  </a:lnTo>
                  <a:lnTo>
                    <a:pt x="4021" y="3828"/>
                  </a:lnTo>
                  <a:lnTo>
                    <a:pt x="4026" y="3822"/>
                  </a:lnTo>
                  <a:lnTo>
                    <a:pt x="4030" y="3817"/>
                  </a:lnTo>
                  <a:lnTo>
                    <a:pt x="4035" y="3812"/>
                  </a:lnTo>
                  <a:lnTo>
                    <a:pt x="4042" y="3807"/>
                  </a:lnTo>
                  <a:lnTo>
                    <a:pt x="4054" y="3798"/>
                  </a:lnTo>
                  <a:lnTo>
                    <a:pt x="4068" y="3791"/>
                  </a:lnTo>
                  <a:lnTo>
                    <a:pt x="4084" y="3784"/>
                  </a:lnTo>
                  <a:lnTo>
                    <a:pt x="4099" y="3778"/>
                  </a:lnTo>
                  <a:lnTo>
                    <a:pt x="4114" y="3774"/>
                  </a:lnTo>
                  <a:lnTo>
                    <a:pt x="4130" y="3770"/>
                  </a:lnTo>
                  <a:lnTo>
                    <a:pt x="4158" y="3762"/>
                  </a:lnTo>
                  <a:lnTo>
                    <a:pt x="4181" y="3758"/>
                  </a:lnTo>
                  <a:lnTo>
                    <a:pt x="4192" y="3755"/>
                  </a:lnTo>
                  <a:lnTo>
                    <a:pt x="4202" y="3753"/>
                  </a:lnTo>
                  <a:lnTo>
                    <a:pt x="4209" y="3750"/>
                  </a:lnTo>
                  <a:lnTo>
                    <a:pt x="4215" y="3747"/>
                  </a:lnTo>
                  <a:lnTo>
                    <a:pt x="4221" y="3743"/>
                  </a:lnTo>
                  <a:lnTo>
                    <a:pt x="4224" y="3740"/>
                  </a:lnTo>
                  <a:lnTo>
                    <a:pt x="4227" y="3736"/>
                  </a:lnTo>
                  <a:lnTo>
                    <a:pt x="4230" y="3731"/>
                  </a:lnTo>
                  <a:lnTo>
                    <a:pt x="4235" y="3711"/>
                  </a:lnTo>
                  <a:lnTo>
                    <a:pt x="4242" y="3681"/>
                  </a:lnTo>
                  <a:lnTo>
                    <a:pt x="4244" y="3671"/>
                  </a:lnTo>
                  <a:lnTo>
                    <a:pt x="4248" y="3662"/>
                  </a:lnTo>
                  <a:lnTo>
                    <a:pt x="4253" y="3656"/>
                  </a:lnTo>
                  <a:lnTo>
                    <a:pt x="4258" y="3650"/>
                  </a:lnTo>
                  <a:lnTo>
                    <a:pt x="4271" y="3641"/>
                  </a:lnTo>
                  <a:lnTo>
                    <a:pt x="4284" y="3633"/>
                  </a:lnTo>
                  <a:lnTo>
                    <a:pt x="4291" y="3628"/>
                  </a:lnTo>
                  <a:lnTo>
                    <a:pt x="4298" y="3623"/>
                  </a:lnTo>
                  <a:lnTo>
                    <a:pt x="4304" y="3617"/>
                  </a:lnTo>
                  <a:lnTo>
                    <a:pt x="4310" y="3610"/>
                  </a:lnTo>
                  <a:lnTo>
                    <a:pt x="4314" y="3601"/>
                  </a:lnTo>
                  <a:lnTo>
                    <a:pt x="4318" y="3590"/>
                  </a:lnTo>
                  <a:lnTo>
                    <a:pt x="4322" y="3577"/>
                  </a:lnTo>
                  <a:lnTo>
                    <a:pt x="4324" y="3561"/>
                  </a:lnTo>
                  <a:lnTo>
                    <a:pt x="4324" y="3557"/>
                  </a:lnTo>
                  <a:lnTo>
                    <a:pt x="4326" y="3554"/>
                  </a:lnTo>
                  <a:lnTo>
                    <a:pt x="4328" y="3549"/>
                  </a:lnTo>
                  <a:lnTo>
                    <a:pt x="4333" y="3546"/>
                  </a:lnTo>
                  <a:lnTo>
                    <a:pt x="4344" y="3538"/>
                  </a:lnTo>
                  <a:lnTo>
                    <a:pt x="4356" y="3529"/>
                  </a:lnTo>
                  <a:lnTo>
                    <a:pt x="4361" y="3522"/>
                  </a:lnTo>
                  <a:lnTo>
                    <a:pt x="4368" y="3514"/>
                  </a:lnTo>
                  <a:lnTo>
                    <a:pt x="4373" y="3506"/>
                  </a:lnTo>
                  <a:lnTo>
                    <a:pt x="4379" y="3495"/>
                  </a:lnTo>
                  <a:lnTo>
                    <a:pt x="4383" y="3481"/>
                  </a:lnTo>
                  <a:lnTo>
                    <a:pt x="4387" y="3466"/>
                  </a:lnTo>
                  <a:lnTo>
                    <a:pt x="4390" y="3448"/>
                  </a:lnTo>
                  <a:lnTo>
                    <a:pt x="4391" y="3428"/>
                  </a:lnTo>
                  <a:lnTo>
                    <a:pt x="4392" y="3412"/>
                  </a:lnTo>
                  <a:lnTo>
                    <a:pt x="4394" y="3397"/>
                  </a:lnTo>
                  <a:lnTo>
                    <a:pt x="4398" y="3385"/>
                  </a:lnTo>
                  <a:lnTo>
                    <a:pt x="4403" y="3374"/>
                  </a:lnTo>
                  <a:lnTo>
                    <a:pt x="4408" y="3364"/>
                  </a:lnTo>
                  <a:lnTo>
                    <a:pt x="4414" y="3355"/>
                  </a:lnTo>
                  <a:lnTo>
                    <a:pt x="4419" y="3348"/>
                  </a:lnTo>
                  <a:lnTo>
                    <a:pt x="4425" y="3340"/>
                  </a:lnTo>
                  <a:lnTo>
                    <a:pt x="4435" y="3329"/>
                  </a:lnTo>
                  <a:lnTo>
                    <a:pt x="4441" y="3319"/>
                  </a:lnTo>
                  <a:lnTo>
                    <a:pt x="4442" y="3315"/>
                  </a:lnTo>
                  <a:lnTo>
                    <a:pt x="4442" y="3310"/>
                  </a:lnTo>
                  <a:lnTo>
                    <a:pt x="4441" y="3306"/>
                  </a:lnTo>
                  <a:lnTo>
                    <a:pt x="4437" y="3302"/>
                  </a:lnTo>
                  <a:lnTo>
                    <a:pt x="4413" y="3274"/>
                  </a:lnTo>
                  <a:lnTo>
                    <a:pt x="4391" y="3249"/>
                  </a:lnTo>
                  <a:lnTo>
                    <a:pt x="4385" y="3243"/>
                  </a:lnTo>
                  <a:lnTo>
                    <a:pt x="4380" y="3239"/>
                  </a:lnTo>
                  <a:lnTo>
                    <a:pt x="4374" y="3235"/>
                  </a:lnTo>
                  <a:lnTo>
                    <a:pt x="4368" y="3231"/>
                  </a:lnTo>
                  <a:lnTo>
                    <a:pt x="4361" y="3228"/>
                  </a:lnTo>
                  <a:lnTo>
                    <a:pt x="4355" y="3226"/>
                  </a:lnTo>
                  <a:lnTo>
                    <a:pt x="4347" y="3225"/>
                  </a:lnTo>
                  <a:lnTo>
                    <a:pt x="4339" y="3224"/>
                  </a:lnTo>
                  <a:lnTo>
                    <a:pt x="4310" y="3220"/>
                  </a:lnTo>
                  <a:lnTo>
                    <a:pt x="4279" y="3217"/>
                  </a:lnTo>
                  <a:lnTo>
                    <a:pt x="4271" y="3215"/>
                  </a:lnTo>
                  <a:lnTo>
                    <a:pt x="4265" y="3213"/>
                  </a:lnTo>
                  <a:lnTo>
                    <a:pt x="4259" y="3211"/>
                  </a:lnTo>
                  <a:lnTo>
                    <a:pt x="4254" y="3207"/>
                  </a:lnTo>
                  <a:lnTo>
                    <a:pt x="4249" y="3203"/>
                  </a:lnTo>
                  <a:lnTo>
                    <a:pt x="4246" y="3199"/>
                  </a:lnTo>
                  <a:lnTo>
                    <a:pt x="4245" y="3194"/>
                  </a:lnTo>
                  <a:lnTo>
                    <a:pt x="4244" y="3188"/>
                  </a:lnTo>
                  <a:lnTo>
                    <a:pt x="4244" y="3182"/>
                  </a:lnTo>
                  <a:lnTo>
                    <a:pt x="4246" y="3175"/>
                  </a:lnTo>
                  <a:lnTo>
                    <a:pt x="4247" y="3170"/>
                  </a:lnTo>
                  <a:lnTo>
                    <a:pt x="4250" y="3165"/>
                  </a:lnTo>
                  <a:lnTo>
                    <a:pt x="4258" y="3155"/>
                  </a:lnTo>
                  <a:lnTo>
                    <a:pt x="4267" y="3145"/>
                  </a:lnTo>
                  <a:lnTo>
                    <a:pt x="4291" y="3126"/>
                  </a:lnTo>
                  <a:lnTo>
                    <a:pt x="4316" y="3108"/>
                  </a:lnTo>
                  <a:lnTo>
                    <a:pt x="4344" y="3088"/>
                  </a:lnTo>
                  <a:lnTo>
                    <a:pt x="4378" y="3060"/>
                  </a:lnTo>
                  <a:lnTo>
                    <a:pt x="4418" y="3029"/>
                  </a:lnTo>
                  <a:lnTo>
                    <a:pt x="4459" y="2997"/>
                  </a:lnTo>
                  <a:lnTo>
                    <a:pt x="4499" y="2966"/>
                  </a:lnTo>
                  <a:lnTo>
                    <a:pt x="4534" y="2940"/>
                  </a:lnTo>
                  <a:lnTo>
                    <a:pt x="4550" y="2929"/>
                  </a:lnTo>
                  <a:lnTo>
                    <a:pt x="4562" y="2921"/>
                  </a:lnTo>
                  <a:lnTo>
                    <a:pt x="4572" y="2915"/>
                  </a:lnTo>
                  <a:lnTo>
                    <a:pt x="4579" y="2912"/>
                  </a:lnTo>
                  <a:lnTo>
                    <a:pt x="4595" y="2908"/>
                  </a:lnTo>
                  <a:lnTo>
                    <a:pt x="4606" y="2906"/>
                  </a:lnTo>
                  <a:lnTo>
                    <a:pt x="4613" y="2905"/>
                  </a:lnTo>
                  <a:lnTo>
                    <a:pt x="4619" y="2905"/>
                  </a:lnTo>
                  <a:lnTo>
                    <a:pt x="4624" y="2905"/>
                  </a:lnTo>
                  <a:lnTo>
                    <a:pt x="4633" y="2904"/>
                  </a:lnTo>
                  <a:lnTo>
                    <a:pt x="4645" y="2900"/>
                  </a:lnTo>
                  <a:lnTo>
                    <a:pt x="4664" y="2894"/>
                  </a:lnTo>
                  <a:lnTo>
                    <a:pt x="4670" y="2890"/>
                  </a:lnTo>
                  <a:lnTo>
                    <a:pt x="4678" y="2886"/>
                  </a:lnTo>
                  <a:lnTo>
                    <a:pt x="4685" y="2878"/>
                  </a:lnTo>
                  <a:lnTo>
                    <a:pt x="4692" y="2870"/>
                  </a:lnTo>
                  <a:lnTo>
                    <a:pt x="4709" y="2849"/>
                  </a:lnTo>
                  <a:lnTo>
                    <a:pt x="4724" y="2825"/>
                  </a:lnTo>
                  <a:lnTo>
                    <a:pt x="4741" y="2799"/>
                  </a:lnTo>
                  <a:lnTo>
                    <a:pt x="4756" y="2776"/>
                  </a:lnTo>
                  <a:lnTo>
                    <a:pt x="4764" y="2765"/>
                  </a:lnTo>
                  <a:lnTo>
                    <a:pt x="4770" y="2756"/>
                  </a:lnTo>
                  <a:lnTo>
                    <a:pt x="4777" y="2748"/>
                  </a:lnTo>
                  <a:lnTo>
                    <a:pt x="4783" y="2741"/>
                  </a:lnTo>
                  <a:lnTo>
                    <a:pt x="4794" y="2729"/>
                  </a:lnTo>
                  <a:lnTo>
                    <a:pt x="4805" y="2717"/>
                  </a:lnTo>
                  <a:lnTo>
                    <a:pt x="4813" y="2706"/>
                  </a:lnTo>
                  <a:lnTo>
                    <a:pt x="4819" y="2696"/>
                  </a:lnTo>
                  <a:lnTo>
                    <a:pt x="4829" y="2679"/>
                  </a:lnTo>
                  <a:lnTo>
                    <a:pt x="4838" y="2663"/>
                  </a:lnTo>
                  <a:lnTo>
                    <a:pt x="4841" y="2657"/>
                  </a:lnTo>
                  <a:lnTo>
                    <a:pt x="4845" y="2651"/>
                  </a:lnTo>
                  <a:lnTo>
                    <a:pt x="4849" y="2646"/>
                  </a:lnTo>
                  <a:lnTo>
                    <a:pt x="4855" y="2640"/>
                  </a:lnTo>
                  <a:lnTo>
                    <a:pt x="4861" y="2635"/>
                  </a:lnTo>
                  <a:lnTo>
                    <a:pt x="4869" y="2631"/>
                  </a:lnTo>
                  <a:lnTo>
                    <a:pt x="4878" y="2625"/>
                  </a:lnTo>
                  <a:lnTo>
                    <a:pt x="4889" y="2621"/>
                  </a:lnTo>
                  <a:lnTo>
                    <a:pt x="4893" y="2619"/>
                  </a:lnTo>
                  <a:lnTo>
                    <a:pt x="4897" y="2615"/>
                  </a:lnTo>
                  <a:lnTo>
                    <a:pt x="4901" y="2611"/>
                  </a:lnTo>
                  <a:lnTo>
                    <a:pt x="4904" y="2606"/>
                  </a:lnTo>
                  <a:lnTo>
                    <a:pt x="4908" y="2597"/>
                  </a:lnTo>
                  <a:lnTo>
                    <a:pt x="4912" y="2585"/>
                  </a:lnTo>
                  <a:lnTo>
                    <a:pt x="4916" y="2555"/>
                  </a:lnTo>
                  <a:lnTo>
                    <a:pt x="4920" y="2520"/>
                  </a:lnTo>
                  <a:lnTo>
                    <a:pt x="4925" y="2501"/>
                  </a:lnTo>
                  <a:lnTo>
                    <a:pt x="4931" y="2481"/>
                  </a:lnTo>
                  <a:lnTo>
                    <a:pt x="4936" y="2472"/>
                  </a:lnTo>
                  <a:lnTo>
                    <a:pt x="4940" y="2462"/>
                  </a:lnTo>
                  <a:lnTo>
                    <a:pt x="4946" y="2451"/>
                  </a:lnTo>
                  <a:lnTo>
                    <a:pt x="4952" y="2441"/>
                  </a:lnTo>
                  <a:lnTo>
                    <a:pt x="4959" y="2431"/>
                  </a:lnTo>
                  <a:lnTo>
                    <a:pt x="4966" y="2420"/>
                  </a:lnTo>
                  <a:lnTo>
                    <a:pt x="4976" y="2410"/>
                  </a:lnTo>
                  <a:lnTo>
                    <a:pt x="4986" y="2400"/>
                  </a:lnTo>
                  <a:lnTo>
                    <a:pt x="4997" y="2389"/>
                  </a:lnTo>
                  <a:lnTo>
                    <a:pt x="5009" y="2380"/>
                  </a:lnTo>
                  <a:lnTo>
                    <a:pt x="5023" y="2370"/>
                  </a:lnTo>
                  <a:lnTo>
                    <a:pt x="5038" y="2360"/>
                  </a:lnTo>
                  <a:lnTo>
                    <a:pt x="5046" y="2354"/>
                  </a:lnTo>
                  <a:lnTo>
                    <a:pt x="5053" y="2347"/>
                  </a:lnTo>
                  <a:lnTo>
                    <a:pt x="5060" y="2337"/>
                  </a:lnTo>
                  <a:lnTo>
                    <a:pt x="5066" y="2326"/>
                  </a:lnTo>
                  <a:lnTo>
                    <a:pt x="5072" y="2314"/>
                  </a:lnTo>
                  <a:lnTo>
                    <a:pt x="5077" y="2301"/>
                  </a:lnTo>
                  <a:lnTo>
                    <a:pt x="5082" y="2287"/>
                  </a:lnTo>
                  <a:lnTo>
                    <a:pt x="5086" y="2274"/>
                  </a:lnTo>
                  <a:lnTo>
                    <a:pt x="5097" y="2228"/>
                  </a:lnTo>
                  <a:lnTo>
                    <a:pt x="5100" y="2208"/>
                  </a:lnTo>
                  <a:lnTo>
                    <a:pt x="5097" y="2195"/>
                  </a:lnTo>
                  <a:lnTo>
                    <a:pt x="5095" y="2183"/>
                  </a:lnTo>
                  <a:lnTo>
                    <a:pt x="5094" y="2173"/>
                  </a:lnTo>
                  <a:lnTo>
                    <a:pt x="5094" y="2164"/>
                  </a:lnTo>
                  <a:lnTo>
                    <a:pt x="5095" y="2156"/>
                  </a:lnTo>
                  <a:lnTo>
                    <a:pt x="5096" y="2148"/>
                  </a:lnTo>
                  <a:lnTo>
                    <a:pt x="5098" y="2141"/>
                  </a:lnTo>
                  <a:lnTo>
                    <a:pt x="5100" y="2135"/>
                  </a:lnTo>
                  <a:lnTo>
                    <a:pt x="5103" y="2130"/>
                  </a:lnTo>
                  <a:lnTo>
                    <a:pt x="5107" y="2124"/>
                  </a:lnTo>
                  <a:lnTo>
                    <a:pt x="5110" y="2119"/>
                  </a:lnTo>
                  <a:lnTo>
                    <a:pt x="5114" y="2114"/>
                  </a:lnTo>
                  <a:lnTo>
                    <a:pt x="5124" y="2107"/>
                  </a:lnTo>
                  <a:lnTo>
                    <a:pt x="5135" y="2098"/>
                  </a:lnTo>
                  <a:lnTo>
                    <a:pt x="5145" y="2089"/>
                  </a:lnTo>
                  <a:lnTo>
                    <a:pt x="5156" y="2079"/>
                  </a:lnTo>
                  <a:lnTo>
                    <a:pt x="5162" y="2073"/>
                  </a:lnTo>
                  <a:lnTo>
                    <a:pt x="5166" y="2067"/>
                  </a:lnTo>
                  <a:lnTo>
                    <a:pt x="5171" y="2059"/>
                  </a:lnTo>
                  <a:lnTo>
                    <a:pt x="5176" y="2052"/>
                  </a:lnTo>
                  <a:lnTo>
                    <a:pt x="5179" y="2043"/>
                  </a:lnTo>
                  <a:lnTo>
                    <a:pt x="5184" y="2034"/>
                  </a:lnTo>
                  <a:lnTo>
                    <a:pt x="5187" y="2023"/>
                  </a:lnTo>
                  <a:lnTo>
                    <a:pt x="5189" y="2012"/>
                  </a:lnTo>
                  <a:lnTo>
                    <a:pt x="5191" y="1999"/>
                  </a:lnTo>
                  <a:lnTo>
                    <a:pt x="5192" y="1985"/>
                  </a:lnTo>
                  <a:lnTo>
                    <a:pt x="5193" y="1969"/>
                  </a:lnTo>
                  <a:lnTo>
                    <a:pt x="5193" y="1953"/>
                  </a:lnTo>
                  <a:lnTo>
                    <a:pt x="5193" y="1950"/>
                  </a:lnTo>
                  <a:lnTo>
                    <a:pt x="5194" y="1946"/>
                  </a:lnTo>
                  <a:lnTo>
                    <a:pt x="5196" y="1945"/>
                  </a:lnTo>
                  <a:lnTo>
                    <a:pt x="5199" y="1943"/>
                  </a:lnTo>
                  <a:lnTo>
                    <a:pt x="5208" y="1939"/>
                  </a:lnTo>
                  <a:lnTo>
                    <a:pt x="5219" y="1930"/>
                  </a:lnTo>
                  <a:lnTo>
                    <a:pt x="5225" y="1925"/>
                  </a:lnTo>
                  <a:lnTo>
                    <a:pt x="5232" y="1916"/>
                  </a:lnTo>
                  <a:lnTo>
                    <a:pt x="5239" y="1905"/>
                  </a:lnTo>
                  <a:lnTo>
                    <a:pt x="5247" y="1892"/>
                  </a:lnTo>
                  <a:lnTo>
                    <a:pt x="5255" y="1876"/>
                  </a:lnTo>
                  <a:lnTo>
                    <a:pt x="5264" y="1857"/>
                  </a:lnTo>
                  <a:lnTo>
                    <a:pt x="5272" y="1834"/>
                  </a:lnTo>
                  <a:lnTo>
                    <a:pt x="5281" y="1806"/>
                  </a:lnTo>
                  <a:lnTo>
                    <a:pt x="5282" y="1798"/>
                  </a:lnTo>
                  <a:lnTo>
                    <a:pt x="5281" y="1791"/>
                  </a:lnTo>
                  <a:lnTo>
                    <a:pt x="5280" y="1785"/>
                  </a:lnTo>
                  <a:lnTo>
                    <a:pt x="5278" y="1780"/>
                  </a:lnTo>
                  <a:lnTo>
                    <a:pt x="5271" y="1770"/>
                  </a:lnTo>
                  <a:lnTo>
                    <a:pt x="5265" y="1761"/>
                  </a:lnTo>
                  <a:lnTo>
                    <a:pt x="5261" y="1757"/>
                  </a:lnTo>
                  <a:lnTo>
                    <a:pt x="5259" y="1752"/>
                  </a:lnTo>
                  <a:lnTo>
                    <a:pt x="5258" y="1747"/>
                  </a:lnTo>
                  <a:lnTo>
                    <a:pt x="5258" y="1740"/>
                  </a:lnTo>
                  <a:lnTo>
                    <a:pt x="5259" y="1734"/>
                  </a:lnTo>
                  <a:lnTo>
                    <a:pt x="5262" y="1726"/>
                  </a:lnTo>
                  <a:lnTo>
                    <a:pt x="5268" y="1717"/>
                  </a:lnTo>
                  <a:lnTo>
                    <a:pt x="5276" y="1707"/>
                  </a:lnTo>
                  <a:lnTo>
                    <a:pt x="5281" y="1699"/>
                  </a:lnTo>
                  <a:lnTo>
                    <a:pt x="5287" y="1688"/>
                  </a:lnTo>
                  <a:lnTo>
                    <a:pt x="5292" y="1676"/>
                  </a:lnTo>
                  <a:lnTo>
                    <a:pt x="5295" y="1662"/>
                  </a:lnTo>
                  <a:lnTo>
                    <a:pt x="5303" y="1634"/>
                  </a:lnTo>
                  <a:lnTo>
                    <a:pt x="5309" y="1603"/>
                  </a:lnTo>
                  <a:lnTo>
                    <a:pt x="5313" y="1574"/>
                  </a:lnTo>
                  <a:lnTo>
                    <a:pt x="5317" y="1547"/>
                  </a:lnTo>
                  <a:lnTo>
                    <a:pt x="5321" y="1524"/>
                  </a:lnTo>
                  <a:lnTo>
                    <a:pt x="5325" y="1509"/>
                  </a:lnTo>
                  <a:lnTo>
                    <a:pt x="5325" y="1509"/>
                  </a:lnTo>
                  <a:lnTo>
                    <a:pt x="5325" y="1509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40" name="Freeform 116"/>
            <p:cNvSpPr>
              <a:spLocks/>
            </p:cNvSpPr>
            <p:nvPr/>
          </p:nvSpPr>
          <p:spPr bwMode="auto">
            <a:xfrm>
              <a:off x="3872318" y="2683994"/>
              <a:ext cx="576514" cy="1040927"/>
            </a:xfrm>
            <a:custGeom>
              <a:avLst/>
              <a:gdLst/>
              <a:ahLst/>
              <a:cxnLst>
                <a:cxn ang="0">
                  <a:pos x="202" y="3149"/>
                </a:cxn>
                <a:cxn ang="0">
                  <a:pos x="232" y="3342"/>
                </a:cxn>
                <a:cxn ang="0">
                  <a:pos x="561" y="3464"/>
                </a:cxn>
                <a:cxn ang="0">
                  <a:pos x="699" y="3393"/>
                </a:cxn>
                <a:cxn ang="0">
                  <a:pos x="864" y="3526"/>
                </a:cxn>
                <a:cxn ang="0">
                  <a:pos x="955" y="3518"/>
                </a:cxn>
                <a:cxn ang="0">
                  <a:pos x="1119" y="3634"/>
                </a:cxn>
                <a:cxn ang="0">
                  <a:pos x="1236" y="3559"/>
                </a:cxn>
                <a:cxn ang="0">
                  <a:pos x="1334" y="3575"/>
                </a:cxn>
                <a:cxn ang="0">
                  <a:pos x="1497" y="3559"/>
                </a:cxn>
                <a:cxn ang="0">
                  <a:pos x="1646" y="3556"/>
                </a:cxn>
                <a:cxn ang="0">
                  <a:pos x="1790" y="3432"/>
                </a:cxn>
                <a:cxn ang="0">
                  <a:pos x="1828" y="3338"/>
                </a:cxn>
                <a:cxn ang="0">
                  <a:pos x="1824" y="3242"/>
                </a:cxn>
                <a:cxn ang="0">
                  <a:pos x="1800" y="3162"/>
                </a:cxn>
                <a:cxn ang="0">
                  <a:pos x="1827" y="3075"/>
                </a:cxn>
                <a:cxn ang="0">
                  <a:pos x="1756" y="2952"/>
                </a:cxn>
                <a:cxn ang="0">
                  <a:pos x="1816" y="2840"/>
                </a:cxn>
                <a:cxn ang="0">
                  <a:pos x="1801" y="2749"/>
                </a:cxn>
                <a:cxn ang="0">
                  <a:pos x="1854" y="2701"/>
                </a:cxn>
                <a:cxn ang="0">
                  <a:pos x="1794" y="2625"/>
                </a:cxn>
                <a:cxn ang="0">
                  <a:pos x="1691" y="2567"/>
                </a:cxn>
                <a:cxn ang="0">
                  <a:pos x="1780" y="2401"/>
                </a:cxn>
                <a:cxn ang="0">
                  <a:pos x="1815" y="2314"/>
                </a:cxn>
                <a:cxn ang="0">
                  <a:pos x="1988" y="2149"/>
                </a:cxn>
                <a:cxn ang="0">
                  <a:pos x="1860" y="2089"/>
                </a:cxn>
                <a:cxn ang="0">
                  <a:pos x="1736" y="2021"/>
                </a:cxn>
                <a:cxn ang="0">
                  <a:pos x="1671" y="1897"/>
                </a:cxn>
                <a:cxn ang="0">
                  <a:pos x="1697" y="1797"/>
                </a:cxn>
                <a:cxn ang="0">
                  <a:pos x="1588" y="1707"/>
                </a:cxn>
                <a:cxn ang="0">
                  <a:pos x="1522" y="1609"/>
                </a:cxn>
                <a:cxn ang="0">
                  <a:pos x="1572" y="1506"/>
                </a:cxn>
                <a:cxn ang="0">
                  <a:pos x="1629" y="1354"/>
                </a:cxn>
                <a:cxn ang="0">
                  <a:pos x="1740" y="1308"/>
                </a:cxn>
                <a:cxn ang="0">
                  <a:pos x="1730" y="1170"/>
                </a:cxn>
                <a:cxn ang="0">
                  <a:pos x="1577" y="1167"/>
                </a:cxn>
                <a:cxn ang="0">
                  <a:pos x="1421" y="1050"/>
                </a:cxn>
                <a:cxn ang="0">
                  <a:pos x="1316" y="956"/>
                </a:cxn>
                <a:cxn ang="0">
                  <a:pos x="1326" y="904"/>
                </a:cxn>
                <a:cxn ang="0">
                  <a:pos x="1255" y="847"/>
                </a:cxn>
                <a:cxn ang="0">
                  <a:pos x="1343" y="756"/>
                </a:cxn>
                <a:cxn ang="0">
                  <a:pos x="1351" y="223"/>
                </a:cxn>
                <a:cxn ang="0">
                  <a:pos x="1246" y="123"/>
                </a:cxn>
                <a:cxn ang="0">
                  <a:pos x="1139" y="45"/>
                </a:cxn>
                <a:cxn ang="0">
                  <a:pos x="880" y="57"/>
                </a:cxn>
                <a:cxn ang="0">
                  <a:pos x="969" y="117"/>
                </a:cxn>
                <a:cxn ang="0">
                  <a:pos x="1071" y="212"/>
                </a:cxn>
                <a:cxn ang="0">
                  <a:pos x="1009" y="386"/>
                </a:cxn>
                <a:cxn ang="0">
                  <a:pos x="941" y="500"/>
                </a:cxn>
                <a:cxn ang="0">
                  <a:pos x="854" y="633"/>
                </a:cxn>
                <a:cxn ang="0">
                  <a:pos x="672" y="698"/>
                </a:cxn>
                <a:cxn ang="0">
                  <a:pos x="645" y="794"/>
                </a:cxn>
                <a:cxn ang="0">
                  <a:pos x="580" y="996"/>
                </a:cxn>
                <a:cxn ang="0">
                  <a:pos x="652" y="1100"/>
                </a:cxn>
                <a:cxn ang="0">
                  <a:pos x="555" y="1378"/>
                </a:cxn>
                <a:cxn ang="0">
                  <a:pos x="401" y="1547"/>
                </a:cxn>
                <a:cxn ang="0">
                  <a:pos x="231" y="1814"/>
                </a:cxn>
                <a:cxn ang="0">
                  <a:pos x="107" y="2128"/>
                </a:cxn>
                <a:cxn ang="0">
                  <a:pos x="40" y="2396"/>
                </a:cxn>
                <a:cxn ang="0">
                  <a:pos x="15" y="2670"/>
                </a:cxn>
                <a:cxn ang="0">
                  <a:pos x="31" y="2891"/>
                </a:cxn>
                <a:cxn ang="0">
                  <a:pos x="38" y="3088"/>
                </a:cxn>
                <a:cxn ang="0">
                  <a:pos x="68" y="3202"/>
                </a:cxn>
              </a:cxnLst>
              <a:rect l="0" t="0" r="r" b="b"/>
              <a:pathLst>
                <a:path w="2016" h="3639">
                  <a:moveTo>
                    <a:pt x="100" y="3309"/>
                  </a:moveTo>
                  <a:lnTo>
                    <a:pt x="111" y="3293"/>
                  </a:lnTo>
                  <a:lnTo>
                    <a:pt x="119" y="3278"/>
                  </a:lnTo>
                  <a:lnTo>
                    <a:pt x="127" y="3264"/>
                  </a:lnTo>
                  <a:lnTo>
                    <a:pt x="133" y="3252"/>
                  </a:lnTo>
                  <a:lnTo>
                    <a:pt x="142" y="3230"/>
                  </a:lnTo>
                  <a:lnTo>
                    <a:pt x="150" y="3211"/>
                  </a:lnTo>
                  <a:lnTo>
                    <a:pt x="154" y="3202"/>
                  </a:lnTo>
                  <a:lnTo>
                    <a:pt x="159" y="3193"/>
                  </a:lnTo>
                  <a:lnTo>
                    <a:pt x="165" y="3184"/>
                  </a:lnTo>
                  <a:lnTo>
                    <a:pt x="172" y="3175"/>
                  </a:lnTo>
                  <a:lnTo>
                    <a:pt x="180" y="3167"/>
                  </a:lnTo>
                  <a:lnTo>
                    <a:pt x="190" y="3158"/>
                  </a:lnTo>
                  <a:lnTo>
                    <a:pt x="202" y="3149"/>
                  </a:lnTo>
                  <a:lnTo>
                    <a:pt x="216" y="3139"/>
                  </a:lnTo>
                  <a:lnTo>
                    <a:pt x="219" y="3150"/>
                  </a:lnTo>
                  <a:lnTo>
                    <a:pt x="222" y="3162"/>
                  </a:lnTo>
                  <a:lnTo>
                    <a:pt x="225" y="3177"/>
                  </a:lnTo>
                  <a:lnTo>
                    <a:pt x="227" y="3191"/>
                  </a:lnTo>
                  <a:lnTo>
                    <a:pt x="228" y="3221"/>
                  </a:lnTo>
                  <a:lnTo>
                    <a:pt x="229" y="3252"/>
                  </a:lnTo>
                  <a:lnTo>
                    <a:pt x="228" y="3282"/>
                  </a:lnTo>
                  <a:lnTo>
                    <a:pt x="228" y="3307"/>
                  </a:lnTo>
                  <a:lnTo>
                    <a:pt x="227" y="3325"/>
                  </a:lnTo>
                  <a:lnTo>
                    <a:pt x="227" y="3334"/>
                  </a:lnTo>
                  <a:lnTo>
                    <a:pt x="227" y="3337"/>
                  </a:lnTo>
                  <a:lnTo>
                    <a:pt x="229" y="3340"/>
                  </a:lnTo>
                  <a:lnTo>
                    <a:pt x="232" y="3342"/>
                  </a:lnTo>
                  <a:lnTo>
                    <a:pt x="238" y="3346"/>
                  </a:lnTo>
                  <a:lnTo>
                    <a:pt x="250" y="3354"/>
                  </a:lnTo>
                  <a:lnTo>
                    <a:pt x="267" y="3364"/>
                  </a:lnTo>
                  <a:lnTo>
                    <a:pt x="310" y="3386"/>
                  </a:lnTo>
                  <a:lnTo>
                    <a:pt x="361" y="3410"/>
                  </a:lnTo>
                  <a:lnTo>
                    <a:pt x="414" y="3433"/>
                  </a:lnTo>
                  <a:lnTo>
                    <a:pt x="466" y="3453"/>
                  </a:lnTo>
                  <a:lnTo>
                    <a:pt x="489" y="3460"/>
                  </a:lnTo>
                  <a:lnTo>
                    <a:pt x="509" y="3466"/>
                  </a:lnTo>
                  <a:lnTo>
                    <a:pt x="525" y="3470"/>
                  </a:lnTo>
                  <a:lnTo>
                    <a:pt x="538" y="3471"/>
                  </a:lnTo>
                  <a:lnTo>
                    <a:pt x="547" y="3470"/>
                  </a:lnTo>
                  <a:lnTo>
                    <a:pt x="555" y="3468"/>
                  </a:lnTo>
                  <a:lnTo>
                    <a:pt x="561" y="3464"/>
                  </a:lnTo>
                  <a:lnTo>
                    <a:pt x="568" y="3457"/>
                  </a:lnTo>
                  <a:lnTo>
                    <a:pt x="578" y="3443"/>
                  </a:lnTo>
                  <a:lnTo>
                    <a:pt x="588" y="3427"/>
                  </a:lnTo>
                  <a:lnTo>
                    <a:pt x="592" y="3418"/>
                  </a:lnTo>
                  <a:lnTo>
                    <a:pt x="597" y="3410"/>
                  </a:lnTo>
                  <a:lnTo>
                    <a:pt x="603" y="3402"/>
                  </a:lnTo>
                  <a:lnTo>
                    <a:pt x="608" y="3396"/>
                  </a:lnTo>
                  <a:lnTo>
                    <a:pt x="615" y="3389"/>
                  </a:lnTo>
                  <a:lnTo>
                    <a:pt x="622" y="3385"/>
                  </a:lnTo>
                  <a:lnTo>
                    <a:pt x="630" y="3383"/>
                  </a:lnTo>
                  <a:lnTo>
                    <a:pt x="639" y="3382"/>
                  </a:lnTo>
                  <a:lnTo>
                    <a:pt x="651" y="3383"/>
                  </a:lnTo>
                  <a:lnTo>
                    <a:pt x="673" y="3387"/>
                  </a:lnTo>
                  <a:lnTo>
                    <a:pt x="699" y="3393"/>
                  </a:lnTo>
                  <a:lnTo>
                    <a:pt x="730" y="3399"/>
                  </a:lnTo>
                  <a:lnTo>
                    <a:pt x="760" y="3407"/>
                  </a:lnTo>
                  <a:lnTo>
                    <a:pt x="786" y="3414"/>
                  </a:lnTo>
                  <a:lnTo>
                    <a:pt x="807" y="3420"/>
                  </a:lnTo>
                  <a:lnTo>
                    <a:pt x="817" y="3425"/>
                  </a:lnTo>
                  <a:lnTo>
                    <a:pt x="821" y="3430"/>
                  </a:lnTo>
                  <a:lnTo>
                    <a:pt x="826" y="3436"/>
                  </a:lnTo>
                  <a:lnTo>
                    <a:pt x="830" y="3444"/>
                  </a:lnTo>
                  <a:lnTo>
                    <a:pt x="834" y="3453"/>
                  </a:lnTo>
                  <a:lnTo>
                    <a:pt x="842" y="3474"/>
                  </a:lnTo>
                  <a:lnTo>
                    <a:pt x="850" y="3496"/>
                  </a:lnTo>
                  <a:lnTo>
                    <a:pt x="854" y="3507"/>
                  </a:lnTo>
                  <a:lnTo>
                    <a:pt x="860" y="3516"/>
                  </a:lnTo>
                  <a:lnTo>
                    <a:pt x="864" y="3526"/>
                  </a:lnTo>
                  <a:lnTo>
                    <a:pt x="869" y="3534"/>
                  </a:lnTo>
                  <a:lnTo>
                    <a:pt x="876" y="3542"/>
                  </a:lnTo>
                  <a:lnTo>
                    <a:pt x="881" y="3547"/>
                  </a:lnTo>
                  <a:lnTo>
                    <a:pt x="886" y="3549"/>
                  </a:lnTo>
                  <a:lnTo>
                    <a:pt x="889" y="3550"/>
                  </a:lnTo>
                  <a:lnTo>
                    <a:pt x="892" y="3551"/>
                  </a:lnTo>
                  <a:lnTo>
                    <a:pt x="897" y="3551"/>
                  </a:lnTo>
                  <a:lnTo>
                    <a:pt x="905" y="3551"/>
                  </a:lnTo>
                  <a:lnTo>
                    <a:pt x="911" y="3550"/>
                  </a:lnTo>
                  <a:lnTo>
                    <a:pt x="918" y="3548"/>
                  </a:lnTo>
                  <a:lnTo>
                    <a:pt x="923" y="3546"/>
                  </a:lnTo>
                  <a:lnTo>
                    <a:pt x="933" y="3539"/>
                  </a:lnTo>
                  <a:lnTo>
                    <a:pt x="942" y="3533"/>
                  </a:lnTo>
                  <a:lnTo>
                    <a:pt x="955" y="3518"/>
                  </a:lnTo>
                  <a:lnTo>
                    <a:pt x="967" y="3508"/>
                  </a:lnTo>
                  <a:lnTo>
                    <a:pt x="1013" y="3508"/>
                  </a:lnTo>
                  <a:lnTo>
                    <a:pt x="1014" y="3526"/>
                  </a:lnTo>
                  <a:lnTo>
                    <a:pt x="1016" y="3543"/>
                  </a:lnTo>
                  <a:lnTo>
                    <a:pt x="1021" y="3558"/>
                  </a:lnTo>
                  <a:lnTo>
                    <a:pt x="1027" y="3572"/>
                  </a:lnTo>
                  <a:lnTo>
                    <a:pt x="1035" y="3584"/>
                  </a:lnTo>
                  <a:lnTo>
                    <a:pt x="1044" y="3594"/>
                  </a:lnTo>
                  <a:lnTo>
                    <a:pt x="1054" y="3604"/>
                  </a:lnTo>
                  <a:lnTo>
                    <a:pt x="1066" y="3612"/>
                  </a:lnTo>
                  <a:lnTo>
                    <a:pt x="1078" y="3619"/>
                  </a:lnTo>
                  <a:lnTo>
                    <a:pt x="1091" y="3625"/>
                  </a:lnTo>
                  <a:lnTo>
                    <a:pt x="1105" y="3629"/>
                  </a:lnTo>
                  <a:lnTo>
                    <a:pt x="1119" y="3634"/>
                  </a:lnTo>
                  <a:lnTo>
                    <a:pt x="1135" y="3636"/>
                  </a:lnTo>
                  <a:lnTo>
                    <a:pt x="1151" y="3638"/>
                  </a:lnTo>
                  <a:lnTo>
                    <a:pt x="1167" y="3639"/>
                  </a:lnTo>
                  <a:lnTo>
                    <a:pt x="1183" y="3639"/>
                  </a:lnTo>
                  <a:lnTo>
                    <a:pt x="1185" y="3628"/>
                  </a:lnTo>
                  <a:lnTo>
                    <a:pt x="1187" y="3619"/>
                  </a:lnTo>
                  <a:lnTo>
                    <a:pt x="1191" y="3611"/>
                  </a:lnTo>
                  <a:lnTo>
                    <a:pt x="1194" y="3603"/>
                  </a:lnTo>
                  <a:lnTo>
                    <a:pt x="1198" y="3596"/>
                  </a:lnTo>
                  <a:lnTo>
                    <a:pt x="1204" y="3591"/>
                  </a:lnTo>
                  <a:lnTo>
                    <a:pt x="1208" y="3585"/>
                  </a:lnTo>
                  <a:lnTo>
                    <a:pt x="1214" y="3580"/>
                  </a:lnTo>
                  <a:lnTo>
                    <a:pt x="1225" y="3569"/>
                  </a:lnTo>
                  <a:lnTo>
                    <a:pt x="1236" y="3559"/>
                  </a:lnTo>
                  <a:lnTo>
                    <a:pt x="1241" y="3554"/>
                  </a:lnTo>
                  <a:lnTo>
                    <a:pt x="1246" y="3547"/>
                  </a:lnTo>
                  <a:lnTo>
                    <a:pt x="1251" y="3541"/>
                  </a:lnTo>
                  <a:lnTo>
                    <a:pt x="1255" y="3534"/>
                  </a:lnTo>
                  <a:lnTo>
                    <a:pt x="1267" y="3538"/>
                  </a:lnTo>
                  <a:lnTo>
                    <a:pt x="1277" y="3543"/>
                  </a:lnTo>
                  <a:lnTo>
                    <a:pt x="1286" y="3548"/>
                  </a:lnTo>
                  <a:lnTo>
                    <a:pt x="1295" y="3554"/>
                  </a:lnTo>
                  <a:lnTo>
                    <a:pt x="1301" y="3560"/>
                  </a:lnTo>
                  <a:lnTo>
                    <a:pt x="1308" y="3568"/>
                  </a:lnTo>
                  <a:lnTo>
                    <a:pt x="1315" y="3577"/>
                  </a:lnTo>
                  <a:lnTo>
                    <a:pt x="1320" y="3588"/>
                  </a:lnTo>
                  <a:lnTo>
                    <a:pt x="1327" y="3581"/>
                  </a:lnTo>
                  <a:lnTo>
                    <a:pt x="1334" y="3575"/>
                  </a:lnTo>
                  <a:lnTo>
                    <a:pt x="1341" y="3570"/>
                  </a:lnTo>
                  <a:lnTo>
                    <a:pt x="1349" y="3566"/>
                  </a:lnTo>
                  <a:lnTo>
                    <a:pt x="1356" y="3562"/>
                  </a:lnTo>
                  <a:lnTo>
                    <a:pt x="1363" y="3559"/>
                  </a:lnTo>
                  <a:lnTo>
                    <a:pt x="1371" y="3558"/>
                  </a:lnTo>
                  <a:lnTo>
                    <a:pt x="1378" y="3556"/>
                  </a:lnTo>
                  <a:lnTo>
                    <a:pt x="1392" y="3555"/>
                  </a:lnTo>
                  <a:lnTo>
                    <a:pt x="1408" y="3554"/>
                  </a:lnTo>
                  <a:lnTo>
                    <a:pt x="1423" y="3555"/>
                  </a:lnTo>
                  <a:lnTo>
                    <a:pt x="1437" y="3557"/>
                  </a:lnTo>
                  <a:lnTo>
                    <a:pt x="1453" y="3558"/>
                  </a:lnTo>
                  <a:lnTo>
                    <a:pt x="1468" y="3560"/>
                  </a:lnTo>
                  <a:lnTo>
                    <a:pt x="1482" y="3560"/>
                  </a:lnTo>
                  <a:lnTo>
                    <a:pt x="1497" y="3559"/>
                  </a:lnTo>
                  <a:lnTo>
                    <a:pt x="1504" y="3558"/>
                  </a:lnTo>
                  <a:lnTo>
                    <a:pt x="1511" y="3557"/>
                  </a:lnTo>
                  <a:lnTo>
                    <a:pt x="1519" y="3555"/>
                  </a:lnTo>
                  <a:lnTo>
                    <a:pt x="1525" y="3551"/>
                  </a:lnTo>
                  <a:lnTo>
                    <a:pt x="1532" y="3548"/>
                  </a:lnTo>
                  <a:lnTo>
                    <a:pt x="1538" y="3544"/>
                  </a:lnTo>
                  <a:lnTo>
                    <a:pt x="1546" y="3539"/>
                  </a:lnTo>
                  <a:lnTo>
                    <a:pt x="1553" y="3534"/>
                  </a:lnTo>
                  <a:lnTo>
                    <a:pt x="1560" y="3538"/>
                  </a:lnTo>
                  <a:lnTo>
                    <a:pt x="1570" y="3544"/>
                  </a:lnTo>
                  <a:lnTo>
                    <a:pt x="1581" y="3547"/>
                  </a:lnTo>
                  <a:lnTo>
                    <a:pt x="1593" y="3550"/>
                  </a:lnTo>
                  <a:lnTo>
                    <a:pt x="1618" y="3554"/>
                  </a:lnTo>
                  <a:lnTo>
                    <a:pt x="1646" y="3556"/>
                  </a:lnTo>
                  <a:lnTo>
                    <a:pt x="1675" y="3558"/>
                  </a:lnTo>
                  <a:lnTo>
                    <a:pt x="1704" y="3558"/>
                  </a:lnTo>
                  <a:lnTo>
                    <a:pt x="1731" y="3560"/>
                  </a:lnTo>
                  <a:lnTo>
                    <a:pt x="1755" y="3561"/>
                  </a:lnTo>
                  <a:lnTo>
                    <a:pt x="1755" y="3547"/>
                  </a:lnTo>
                  <a:lnTo>
                    <a:pt x="1756" y="3533"/>
                  </a:lnTo>
                  <a:lnTo>
                    <a:pt x="1758" y="3520"/>
                  </a:lnTo>
                  <a:lnTo>
                    <a:pt x="1760" y="3508"/>
                  </a:lnTo>
                  <a:lnTo>
                    <a:pt x="1762" y="3496"/>
                  </a:lnTo>
                  <a:lnTo>
                    <a:pt x="1765" y="3485"/>
                  </a:lnTo>
                  <a:lnTo>
                    <a:pt x="1769" y="3475"/>
                  </a:lnTo>
                  <a:lnTo>
                    <a:pt x="1773" y="3465"/>
                  </a:lnTo>
                  <a:lnTo>
                    <a:pt x="1782" y="3447"/>
                  </a:lnTo>
                  <a:lnTo>
                    <a:pt x="1790" y="3432"/>
                  </a:lnTo>
                  <a:lnTo>
                    <a:pt x="1800" y="3419"/>
                  </a:lnTo>
                  <a:lnTo>
                    <a:pt x="1810" y="3407"/>
                  </a:lnTo>
                  <a:lnTo>
                    <a:pt x="1819" y="3397"/>
                  </a:lnTo>
                  <a:lnTo>
                    <a:pt x="1828" y="3387"/>
                  </a:lnTo>
                  <a:lnTo>
                    <a:pt x="1834" y="3378"/>
                  </a:lnTo>
                  <a:lnTo>
                    <a:pt x="1839" y="3371"/>
                  </a:lnTo>
                  <a:lnTo>
                    <a:pt x="1840" y="3366"/>
                  </a:lnTo>
                  <a:lnTo>
                    <a:pt x="1841" y="3363"/>
                  </a:lnTo>
                  <a:lnTo>
                    <a:pt x="1841" y="3359"/>
                  </a:lnTo>
                  <a:lnTo>
                    <a:pt x="1840" y="3354"/>
                  </a:lnTo>
                  <a:lnTo>
                    <a:pt x="1839" y="3351"/>
                  </a:lnTo>
                  <a:lnTo>
                    <a:pt x="1837" y="3346"/>
                  </a:lnTo>
                  <a:lnTo>
                    <a:pt x="1832" y="3342"/>
                  </a:lnTo>
                  <a:lnTo>
                    <a:pt x="1828" y="3338"/>
                  </a:lnTo>
                  <a:lnTo>
                    <a:pt x="1819" y="3332"/>
                  </a:lnTo>
                  <a:lnTo>
                    <a:pt x="1812" y="3326"/>
                  </a:lnTo>
                  <a:lnTo>
                    <a:pt x="1807" y="3319"/>
                  </a:lnTo>
                  <a:lnTo>
                    <a:pt x="1805" y="3311"/>
                  </a:lnTo>
                  <a:lnTo>
                    <a:pt x="1803" y="3303"/>
                  </a:lnTo>
                  <a:lnTo>
                    <a:pt x="1803" y="3292"/>
                  </a:lnTo>
                  <a:lnTo>
                    <a:pt x="1803" y="3280"/>
                  </a:lnTo>
                  <a:lnTo>
                    <a:pt x="1803" y="3265"/>
                  </a:lnTo>
                  <a:lnTo>
                    <a:pt x="1803" y="3261"/>
                  </a:lnTo>
                  <a:lnTo>
                    <a:pt x="1804" y="3258"/>
                  </a:lnTo>
                  <a:lnTo>
                    <a:pt x="1806" y="3254"/>
                  </a:lnTo>
                  <a:lnTo>
                    <a:pt x="1809" y="3251"/>
                  </a:lnTo>
                  <a:lnTo>
                    <a:pt x="1816" y="3247"/>
                  </a:lnTo>
                  <a:lnTo>
                    <a:pt x="1824" y="3242"/>
                  </a:lnTo>
                  <a:lnTo>
                    <a:pt x="1832" y="3238"/>
                  </a:lnTo>
                  <a:lnTo>
                    <a:pt x="1839" y="3234"/>
                  </a:lnTo>
                  <a:lnTo>
                    <a:pt x="1842" y="3231"/>
                  </a:lnTo>
                  <a:lnTo>
                    <a:pt x="1844" y="3228"/>
                  </a:lnTo>
                  <a:lnTo>
                    <a:pt x="1845" y="3225"/>
                  </a:lnTo>
                  <a:lnTo>
                    <a:pt x="1846" y="3221"/>
                  </a:lnTo>
                  <a:lnTo>
                    <a:pt x="1845" y="3215"/>
                  </a:lnTo>
                  <a:lnTo>
                    <a:pt x="1844" y="3209"/>
                  </a:lnTo>
                  <a:lnTo>
                    <a:pt x="1841" y="3204"/>
                  </a:lnTo>
                  <a:lnTo>
                    <a:pt x="1838" y="3198"/>
                  </a:lnTo>
                  <a:lnTo>
                    <a:pt x="1829" y="3189"/>
                  </a:lnTo>
                  <a:lnTo>
                    <a:pt x="1819" y="3180"/>
                  </a:lnTo>
                  <a:lnTo>
                    <a:pt x="1809" y="3171"/>
                  </a:lnTo>
                  <a:lnTo>
                    <a:pt x="1800" y="3162"/>
                  </a:lnTo>
                  <a:lnTo>
                    <a:pt x="1797" y="3157"/>
                  </a:lnTo>
                  <a:lnTo>
                    <a:pt x="1794" y="3151"/>
                  </a:lnTo>
                  <a:lnTo>
                    <a:pt x="1793" y="3146"/>
                  </a:lnTo>
                  <a:lnTo>
                    <a:pt x="1792" y="3139"/>
                  </a:lnTo>
                  <a:lnTo>
                    <a:pt x="1793" y="3133"/>
                  </a:lnTo>
                  <a:lnTo>
                    <a:pt x="1794" y="3126"/>
                  </a:lnTo>
                  <a:lnTo>
                    <a:pt x="1795" y="3122"/>
                  </a:lnTo>
                  <a:lnTo>
                    <a:pt x="1797" y="3116"/>
                  </a:lnTo>
                  <a:lnTo>
                    <a:pt x="1804" y="3109"/>
                  </a:lnTo>
                  <a:lnTo>
                    <a:pt x="1810" y="3102"/>
                  </a:lnTo>
                  <a:lnTo>
                    <a:pt x="1817" y="3094"/>
                  </a:lnTo>
                  <a:lnTo>
                    <a:pt x="1822" y="3086"/>
                  </a:lnTo>
                  <a:lnTo>
                    <a:pt x="1824" y="3080"/>
                  </a:lnTo>
                  <a:lnTo>
                    <a:pt x="1827" y="3075"/>
                  </a:lnTo>
                  <a:lnTo>
                    <a:pt x="1828" y="3067"/>
                  </a:lnTo>
                  <a:lnTo>
                    <a:pt x="1828" y="3059"/>
                  </a:lnTo>
                  <a:lnTo>
                    <a:pt x="1827" y="3052"/>
                  </a:lnTo>
                  <a:lnTo>
                    <a:pt x="1824" y="3045"/>
                  </a:lnTo>
                  <a:lnTo>
                    <a:pt x="1821" y="3039"/>
                  </a:lnTo>
                  <a:lnTo>
                    <a:pt x="1816" y="3035"/>
                  </a:lnTo>
                  <a:lnTo>
                    <a:pt x="1804" y="3027"/>
                  </a:lnTo>
                  <a:lnTo>
                    <a:pt x="1789" y="3019"/>
                  </a:lnTo>
                  <a:lnTo>
                    <a:pt x="1782" y="3013"/>
                  </a:lnTo>
                  <a:lnTo>
                    <a:pt x="1775" y="3005"/>
                  </a:lnTo>
                  <a:lnTo>
                    <a:pt x="1770" y="2996"/>
                  </a:lnTo>
                  <a:lnTo>
                    <a:pt x="1764" y="2984"/>
                  </a:lnTo>
                  <a:lnTo>
                    <a:pt x="1760" y="2969"/>
                  </a:lnTo>
                  <a:lnTo>
                    <a:pt x="1756" y="2952"/>
                  </a:lnTo>
                  <a:lnTo>
                    <a:pt x="1755" y="2931"/>
                  </a:lnTo>
                  <a:lnTo>
                    <a:pt x="1755" y="2907"/>
                  </a:lnTo>
                  <a:lnTo>
                    <a:pt x="1756" y="2895"/>
                  </a:lnTo>
                  <a:lnTo>
                    <a:pt x="1759" y="2885"/>
                  </a:lnTo>
                  <a:lnTo>
                    <a:pt x="1762" y="2877"/>
                  </a:lnTo>
                  <a:lnTo>
                    <a:pt x="1766" y="2872"/>
                  </a:lnTo>
                  <a:lnTo>
                    <a:pt x="1772" y="2866"/>
                  </a:lnTo>
                  <a:lnTo>
                    <a:pt x="1777" y="2863"/>
                  </a:lnTo>
                  <a:lnTo>
                    <a:pt x="1783" y="2860"/>
                  </a:lnTo>
                  <a:lnTo>
                    <a:pt x="1789" y="2856"/>
                  </a:lnTo>
                  <a:lnTo>
                    <a:pt x="1796" y="2853"/>
                  </a:lnTo>
                  <a:lnTo>
                    <a:pt x="1803" y="2850"/>
                  </a:lnTo>
                  <a:lnTo>
                    <a:pt x="1809" y="2845"/>
                  </a:lnTo>
                  <a:lnTo>
                    <a:pt x="1816" y="2840"/>
                  </a:lnTo>
                  <a:lnTo>
                    <a:pt x="1822" y="2834"/>
                  </a:lnTo>
                  <a:lnTo>
                    <a:pt x="1828" y="2826"/>
                  </a:lnTo>
                  <a:lnTo>
                    <a:pt x="1833" y="2816"/>
                  </a:lnTo>
                  <a:lnTo>
                    <a:pt x="1839" y="2804"/>
                  </a:lnTo>
                  <a:lnTo>
                    <a:pt x="1844" y="2795"/>
                  </a:lnTo>
                  <a:lnTo>
                    <a:pt x="1847" y="2787"/>
                  </a:lnTo>
                  <a:lnTo>
                    <a:pt x="1847" y="2782"/>
                  </a:lnTo>
                  <a:lnTo>
                    <a:pt x="1846" y="2776"/>
                  </a:lnTo>
                  <a:lnTo>
                    <a:pt x="1843" y="2772"/>
                  </a:lnTo>
                  <a:lnTo>
                    <a:pt x="1839" y="2768"/>
                  </a:lnTo>
                  <a:lnTo>
                    <a:pt x="1833" y="2764"/>
                  </a:lnTo>
                  <a:lnTo>
                    <a:pt x="1827" y="2761"/>
                  </a:lnTo>
                  <a:lnTo>
                    <a:pt x="1814" y="2756"/>
                  </a:lnTo>
                  <a:lnTo>
                    <a:pt x="1801" y="2749"/>
                  </a:lnTo>
                  <a:lnTo>
                    <a:pt x="1797" y="2746"/>
                  </a:lnTo>
                  <a:lnTo>
                    <a:pt x="1794" y="2741"/>
                  </a:lnTo>
                  <a:lnTo>
                    <a:pt x="1792" y="2737"/>
                  </a:lnTo>
                  <a:lnTo>
                    <a:pt x="1792" y="2731"/>
                  </a:lnTo>
                  <a:lnTo>
                    <a:pt x="1793" y="2727"/>
                  </a:lnTo>
                  <a:lnTo>
                    <a:pt x="1795" y="2724"/>
                  </a:lnTo>
                  <a:lnTo>
                    <a:pt x="1798" y="2722"/>
                  </a:lnTo>
                  <a:lnTo>
                    <a:pt x="1804" y="2719"/>
                  </a:lnTo>
                  <a:lnTo>
                    <a:pt x="1816" y="2715"/>
                  </a:lnTo>
                  <a:lnTo>
                    <a:pt x="1830" y="2712"/>
                  </a:lnTo>
                  <a:lnTo>
                    <a:pt x="1837" y="2709"/>
                  </a:lnTo>
                  <a:lnTo>
                    <a:pt x="1843" y="2707"/>
                  </a:lnTo>
                  <a:lnTo>
                    <a:pt x="1849" y="2704"/>
                  </a:lnTo>
                  <a:lnTo>
                    <a:pt x="1854" y="2701"/>
                  </a:lnTo>
                  <a:lnTo>
                    <a:pt x="1857" y="2697"/>
                  </a:lnTo>
                  <a:lnTo>
                    <a:pt x="1858" y="2692"/>
                  </a:lnTo>
                  <a:lnTo>
                    <a:pt x="1858" y="2686"/>
                  </a:lnTo>
                  <a:lnTo>
                    <a:pt x="1856" y="2680"/>
                  </a:lnTo>
                  <a:lnTo>
                    <a:pt x="1854" y="2671"/>
                  </a:lnTo>
                  <a:lnTo>
                    <a:pt x="1851" y="2663"/>
                  </a:lnTo>
                  <a:lnTo>
                    <a:pt x="1847" y="2657"/>
                  </a:lnTo>
                  <a:lnTo>
                    <a:pt x="1843" y="2651"/>
                  </a:lnTo>
                  <a:lnTo>
                    <a:pt x="1839" y="2646"/>
                  </a:lnTo>
                  <a:lnTo>
                    <a:pt x="1833" y="2641"/>
                  </a:lnTo>
                  <a:lnTo>
                    <a:pt x="1828" y="2638"/>
                  </a:lnTo>
                  <a:lnTo>
                    <a:pt x="1821" y="2635"/>
                  </a:lnTo>
                  <a:lnTo>
                    <a:pt x="1808" y="2629"/>
                  </a:lnTo>
                  <a:lnTo>
                    <a:pt x="1794" y="2625"/>
                  </a:lnTo>
                  <a:lnTo>
                    <a:pt x="1780" y="2623"/>
                  </a:lnTo>
                  <a:lnTo>
                    <a:pt x="1765" y="2620"/>
                  </a:lnTo>
                  <a:lnTo>
                    <a:pt x="1750" y="2617"/>
                  </a:lnTo>
                  <a:lnTo>
                    <a:pt x="1737" y="2614"/>
                  </a:lnTo>
                  <a:lnTo>
                    <a:pt x="1730" y="2612"/>
                  </a:lnTo>
                  <a:lnTo>
                    <a:pt x="1724" y="2609"/>
                  </a:lnTo>
                  <a:lnTo>
                    <a:pt x="1718" y="2605"/>
                  </a:lnTo>
                  <a:lnTo>
                    <a:pt x="1712" y="2602"/>
                  </a:lnTo>
                  <a:lnTo>
                    <a:pt x="1707" y="2599"/>
                  </a:lnTo>
                  <a:lnTo>
                    <a:pt x="1703" y="2593"/>
                  </a:lnTo>
                  <a:lnTo>
                    <a:pt x="1698" y="2588"/>
                  </a:lnTo>
                  <a:lnTo>
                    <a:pt x="1695" y="2582"/>
                  </a:lnTo>
                  <a:lnTo>
                    <a:pt x="1693" y="2575"/>
                  </a:lnTo>
                  <a:lnTo>
                    <a:pt x="1691" y="2567"/>
                  </a:lnTo>
                  <a:lnTo>
                    <a:pt x="1690" y="2558"/>
                  </a:lnTo>
                  <a:lnTo>
                    <a:pt x="1688" y="2548"/>
                  </a:lnTo>
                  <a:lnTo>
                    <a:pt x="1690" y="2533"/>
                  </a:lnTo>
                  <a:lnTo>
                    <a:pt x="1691" y="2519"/>
                  </a:lnTo>
                  <a:lnTo>
                    <a:pt x="1693" y="2507"/>
                  </a:lnTo>
                  <a:lnTo>
                    <a:pt x="1696" y="2495"/>
                  </a:lnTo>
                  <a:lnTo>
                    <a:pt x="1701" y="2484"/>
                  </a:lnTo>
                  <a:lnTo>
                    <a:pt x="1706" y="2474"/>
                  </a:lnTo>
                  <a:lnTo>
                    <a:pt x="1712" y="2465"/>
                  </a:lnTo>
                  <a:lnTo>
                    <a:pt x="1717" y="2456"/>
                  </a:lnTo>
                  <a:lnTo>
                    <a:pt x="1731" y="2441"/>
                  </a:lnTo>
                  <a:lnTo>
                    <a:pt x="1747" y="2428"/>
                  </a:lnTo>
                  <a:lnTo>
                    <a:pt x="1763" y="2415"/>
                  </a:lnTo>
                  <a:lnTo>
                    <a:pt x="1780" y="2401"/>
                  </a:lnTo>
                  <a:lnTo>
                    <a:pt x="1786" y="2395"/>
                  </a:lnTo>
                  <a:lnTo>
                    <a:pt x="1792" y="2389"/>
                  </a:lnTo>
                  <a:lnTo>
                    <a:pt x="1797" y="2384"/>
                  </a:lnTo>
                  <a:lnTo>
                    <a:pt x="1800" y="2378"/>
                  </a:lnTo>
                  <a:lnTo>
                    <a:pt x="1803" y="2373"/>
                  </a:lnTo>
                  <a:lnTo>
                    <a:pt x="1805" y="2368"/>
                  </a:lnTo>
                  <a:lnTo>
                    <a:pt x="1806" y="2364"/>
                  </a:lnTo>
                  <a:lnTo>
                    <a:pt x="1807" y="2360"/>
                  </a:lnTo>
                  <a:lnTo>
                    <a:pt x="1806" y="2343"/>
                  </a:lnTo>
                  <a:lnTo>
                    <a:pt x="1805" y="2329"/>
                  </a:lnTo>
                  <a:lnTo>
                    <a:pt x="1806" y="2326"/>
                  </a:lnTo>
                  <a:lnTo>
                    <a:pt x="1808" y="2321"/>
                  </a:lnTo>
                  <a:lnTo>
                    <a:pt x="1811" y="2317"/>
                  </a:lnTo>
                  <a:lnTo>
                    <a:pt x="1815" y="2314"/>
                  </a:lnTo>
                  <a:lnTo>
                    <a:pt x="1824" y="2305"/>
                  </a:lnTo>
                  <a:lnTo>
                    <a:pt x="1835" y="2296"/>
                  </a:lnTo>
                  <a:lnTo>
                    <a:pt x="1863" y="2276"/>
                  </a:lnTo>
                  <a:lnTo>
                    <a:pt x="1896" y="2256"/>
                  </a:lnTo>
                  <a:lnTo>
                    <a:pt x="1913" y="2245"/>
                  </a:lnTo>
                  <a:lnTo>
                    <a:pt x="1931" y="2233"/>
                  </a:lnTo>
                  <a:lnTo>
                    <a:pt x="1947" y="2220"/>
                  </a:lnTo>
                  <a:lnTo>
                    <a:pt x="1964" y="2207"/>
                  </a:lnTo>
                  <a:lnTo>
                    <a:pt x="1979" y="2193"/>
                  </a:lnTo>
                  <a:lnTo>
                    <a:pt x="1993" y="2178"/>
                  </a:lnTo>
                  <a:lnTo>
                    <a:pt x="2006" y="2162"/>
                  </a:lnTo>
                  <a:lnTo>
                    <a:pt x="2016" y="2146"/>
                  </a:lnTo>
                  <a:lnTo>
                    <a:pt x="2002" y="2148"/>
                  </a:lnTo>
                  <a:lnTo>
                    <a:pt x="1988" y="2149"/>
                  </a:lnTo>
                  <a:lnTo>
                    <a:pt x="1971" y="2148"/>
                  </a:lnTo>
                  <a:lnTo>
                    <a:pt x="1952" y="2146"/>
                  </a:lnTo>
                  <a:lnTo>
                    <a:pt x="1946" y="2145"/>
                  </a:lnTo>
                  <a:lnTo>
                    <a:pt x="1941" y="2144"/>
                  </a:lnTo>
                  <a:lnTo>
                    <a:pt x="1936" y="2140"/>
                  </a:lnTo>
                  <a:lnTo>
                    <a:pt x="1931" y="2137"/>
                  </a:lnTo>
                  <a:lnTo>
                    <a:pt x="1921" y="2127"/>
                  </a:lnTo>
                  <a:lnTo>
                    <a:pt x="1911" y="2117"/>
                  </a:lnTo>
                  <a:lnTo>
                    <a:pt x="1905" y="2112"/>
                  </a:lnTo>
                  <a:lnTo>
                    <a:pt x="1898" y="2106"/>
                  </a:lnTo>
                  <a:lnTo>
                    <a:pt x="1889" y="2101"/>
                  </a:lnTo>
                  <a:lnTo>
                    <a:pt x="1880" y="2097"/>
                  </a:lnTo>
                  <a:lnTo>
                    <a:pt x="1871" y="2092"/>
                  </a:lnTo>
                  <a:lnTo>
                    <a:pt x="1860" y="2089"/>
                  </a:lnTo>
                  <a:lnTo>
                    <a:pt x="1847" y="2088"/>
                  </a:lnTo>
                  <a:lnTo>
                    <a:pt x="1833" y="2087"/>
                  </a:lnTo>
                  <a:lnTo>
                    <a:pt x="1823" y="2087"/>
                  </a:lnTo>
                  <a:lnTo>
                    <a:pt x="1814" y="2086"/>
                  </a:lnTo>
                  <a:lnTo>
                    <a:pt x="1805" y="2083"/>
                  </a:lnTo>
                  <a:lnTo>
                    <a:pt x="1796" y="2081"/>
                  </a:lnTo>
                  <a:lnTo>
                    <a:pt x="1789" y="2078"/>
                  </a:lnTo>
                  <a:lnTo>
                    <a:pt x="1782" y="2075"/>
                  </a:lnTo>
                  <a:lnTo>
                    <a:pt x="1775" y="2071"/>
                  </a:lnTo>
                  <a:lnTo>
                    <a:pt x="1770" y="2067"/>
                  </a:lnTo>
                  <a:lnTo>
                    <a:pt x="1759" y="2057"/>
                  </a:lnTo>
                  <a:lnTo>
                    <a:pt x="1750" y="2046"/>
                  </a:lnTo>
                  <a:lnTo>
                    <a:pt x="1742" y="2034"/>
                  </a:lnTo>
                  <a:lnTo>
                    <a:pt x="1736" y="2021"/>
                  </a:lnTo>
                  <a:lnTo>
                    <a:pt x="1725" y="1994"/>
                  </a:lnTo>
                  <a:lnTo>
                    <a:pt x="1713" y="1968"/>
                  </a:lnTo>
                  <a:lnTo>
                    <a:pt x="1706" y="1956"/>
                  </a:lnTo>
                  <a:lnTo>
                    <a:pt x="1699" y="1945"/>
                  </a:lnTo>
                  <a:lnTo>
                    <a:pt x="1695" y="1941"/>
                  </a:lnTo>
                  <a:lnTo>
                    <a:pt x="1691" y="1937"/>
                  </a:lnTo>
                  <a:lnTo>
                    <a:pt x="1686" y="1933"/>
                  </a:lnTo>
                  <a:lnTo>
                    <a:pt x="1681" y="1930"/>
                  </a:lnTo>
                  <a:lnTo>
                    <a:pt x="1676" y="1927"/>
                  </a:lnTo>
                  <a:lnTo>
                    <a:pt x="1674" y="1922"/>
                  </a:lnTo>
                  <a:lnTo>
                    <a:pt x="1672" y="1917"/>
                  </a:lnTo>
                  <a:lnTo>
                    <a:pt x="1671" y="1911"/>
                  </a:lnTo>
                  <a:lnTo>
                    <a:pt x="1671" y="1904"/>
                  </a:lnTo>
                  <a:lnTo>
                    <a:pt x="1671" y="1897"/>
                  </a:lnTo>
                  <a:lnTo>
                    <a:pt x="1673" y="1889"/>
                  </a:lnTo>
                  <a:lnTo>
                    <a:pt x="1674" y="1882"/>
                  </a:lnTo>
                  <a:lnTo>
                    <a:pt x="1680" y="1866"/>
                  </a:lnTo>
                  <a:lnTo>
                    <a:pt x="1686" y="1851"/>
                  </a:lnTo>
                  <a:lnTo>
                    <a:pt x="1693" y="1840"/>
                  </a:lnTo>
                  <a:lnTo>
                    <a:pt x="1699" y="1831"/>
                  </a:lnTo>
                  <a:lnTo>
                    <a:pt x="1702" y="1826"/>
                  </a:lnTo>
                  <a:lnTo>
                    <a:pt x="1704" y="1820"/>
                  </a:lnTo>
                  <a:lnTo>
                    <a:pt x="1705" y="1816"/>
                  </a:lnTo>
                  <a:lnTo>
                    <a:pt x="1705" y="1812"/>
                  </a:lnTo>
                  <a:lnTo>
                    <a:pt x="1704" y="1808"/>
                  </a:lnTo>
                  <a:lnTo>
                    <a:pt x="1703" y="1804"/>
                  </a:lnTo>
                  <a:lnTo>
                    <a:pt x="1701" y="1801"/>
                  </a:lnTo>
                  <a:lnTo>
                    <a:pt x="1697" y="1797"/>
                  </a:lnTo>
                  <a:lnTo>
                    <a:pt x="1690" y="1792"/>
                  </a:lnTo>
                  <a:lnTo>
                    <a:pt x="1681" y="1786"/>
                  </a:lnTo>
                  <a:lnTo>
                    <a:pt x="1670" y="1781"/>
                  </a:lnTo>
                  <a:lnTo>
                    <a:pt x="1658" y="1776"/>
                  </a:lnTo>
                  <a:lnTo>
                    <a:pt x="1646" y="1770"/>
                  </a:lnTo>
                  <a:lnTo>
                    <a:pt x="1634" y="1763"/>
                  </a:lnTo>
                  <a:lnTo>
                    <a:pt x="1622" y="1756"/>
                  </a:lnTo>
                  <a:lnTo>
                    <a:pt x="1611" y="1747"/>
                  </a:lnTo>
                  <a:lnTo>
                    <a:pt x="1605" y="1741"/>
                  </a:lnTo>
                  <a:lnTo>
                    <a:pt x="1601" y="1736"/>
                  </a:lnTo>
                  <a:lnTo>
                    <a:pt x="1597" y="1729"/>
                  </a:lnTo>
                  <a:lnTo>
                    <a:pt x="1593" y="1723"/>
                  </a:lnTo>
                  <a:lnTo>
                    <a:pt x="1591" y="1715"/>
                  </a:lnTo>
                  <a:lnTo>
                    <a:pt x="1588" y="1707"/>
                  </a:lnTo>
                  <a:lnTo>
                    <a:pt x="1587" y="1699"/>
                  </a:lnTo>
                  <a:lnTo>
                    <a:pt x="1585" y="1690"/>
                  </a:lnTo>
                  <a:lnTo>
                    <a:pt x="1584" y="1671"/>
                  </a:lnTo>
                  <a:lnTo>
                    <a:pt x="1582" y="1656"/>
                  </a:lnTo>
                  <a:lnTo>
                    <a:pt x="1579" y="1644"/>
                  </a:lnTo>
                  <a:lnTo>
                    <a:pt x="1574" y="1635"/>
                  </a:lnTo>
                  <a:lnTo>
                    <a:pt x="1569" y="1628"/>
                  </a:lnTo>
                  <a:lnTo>
                    <a:pt x="1563" y="1623"/>
                  </a:lnTo>
                  <a:lnTo>
                    <a:pt x="1557" y="1620"/>
                  </a:lnTo>
                  <a:lnTo>
                    <a:pt x="1551" y="1617"/>
                  </a:lnTo>
                  <a:lnTo>
                    <a:pt x="1539" y="1615"/>
                  </a:lnTo>
                  <a:lnTo>
                    <a:pt x="1528" y="1613"/>
                  </a:lnTo>
                  <a:lnTo>
                    <a:pt x="1524" y="1612"/>
                  </a:lnTo>
                  <a:lnTo>
                    <a:pt x="1522" y="1609"/>
                  </a:lnTo>
                  <a:lnTo>
                    <a:pt x="1520" y="1605"/>
                  </a:lnTo>
                  <a:lnTo>
                    <a:pt x="1519" y="1599"/>
                  </a:lnTo>
                  <a:lnTo>
                    <a:pt x="1519" y="1589"/>
                  </a:lnTo>
                  <a:lnTo>
                    <a:pt x="1521" y="1579"/>
                  </a:lnTo>
                  <a:lnTo>
                    <a:pt x="1523" y="1570"/>
                  </a:lnTo>
                  <a:lnTo>
                    <a:pt x="1526" y="1563"/>
                  </a:lnTo>
                  <a:lnTo>
                    <a:pt x="1531" y="1556"/>
                  </a:lnTo>
                  <a:lnTo>
                    <a:pt x="1535" y="1551"/>
                  </a:lnTo>
                  <a:lnTo>
                    <a:pt x="1539" y="1545"/>
                  </a:lnTo>
                  <a:lnTo>
                    <a:pt x="1545" y="1540"/>
                  </a:lnTo>
                  <a:lnTo>
                    <a:pt x="1555" y="1530"/>
                  </a:lnTo>
                  <a:lnTo>
                    <a:pt x="1565" y="1519"/>
                  </a:lnTo>
                  <a:lnTo>
                    <a:pt x="1569" y="1512"/>
                  </a:lnTo>
                  <a:lnTo>
                    <a:pt x="1572" y="1506"/>
                  </a:lnTo>
                  <a:lnTo>
                    <a:pt x="1576" y="1498"/>
                  </a:lnTo>
                  <a:lnTo>
                    <a:pt x="1578" y="1488"/>
                  </a:lnTo>
                  <a:lnTo>
                    <a:pt x="1581" y="1461"/>
                  </a:lnTo>
                  <a:lnTo>
                    <a:pt x="1584" y="1427"/>
                  </a:lnTo>
                  <a:lnTo>
                    <a:pt x="1588" y="1410"/>
                  </a:lnTo>
                  <a:lnTo>
                    <a:pt x="1593" y="1394"/>
                  </a:lnTo>
                  <a:lnTo>
                    <a:pt x="1596" y="1386"/>
                  </a:lnTo>
                  <a:lnTo>
                    <a:pt x="1600" y="1380"/>
                  </a:lnTo>
                  <a:lnTo>
                    <a:pt x="1604" y="1373"/>
                  </a:lnTo>
                  <a:lnTo>
                    <a:pt x="1608" y="1368"/>
                  </a:lnTo>
                  <a:lnTo>
                    <a:pt x="1614" y="1363"/>
                  </a:lnTo>
                  <a:lnTo>
                    <a:pt x="1619" y="1360"/>
                  </a:lnTo>
                  <a:lnTo>
                    <a:pt x="1624" y="1357"/>
                  </a:lnTo>
                  <a:lnTo>
                    <a:pt x="1629" y="1354"/>
                  </a:lnTo>
                  <a:lnTo>
                    <a:pt x="1641" y="1352"/>
                  </a:lnTo>
                  <a:lnTo>
                    <a:pt x="1652" y="1352"/>
                  </a:lnTo>
                  <a:lnTo>
                    <a:pt x="1675" y="1353"/>
                  </a:lnTo>
                  <a:lnTo>
                    <a:pt x="1697" y="1353"/>
                  </a:lnTo>
                  <a:lnTo>
                    <a:pt x="1703" y="1352"/>
                  </a:lnTo>
                  <a:lnTo>
                    <a:pt x="1708" y="1351"/>
                  </a:lnTo>
                  <a:lnTo>
                    <a:pt x="1713" y="1349"/>
                  </a:lnTo>
                  <a:lnTo>
                    <a:pt x="1718" y="1346"/>
                  </a:lnTo>
                  <a:lnTo>
                    <a:pt x="1722" y="1342"/>
                  </a:lnTo>
                  <a:lnTo>
                    <a:pt x="1726" y="1337"/>
                  </a:lnTo>
                  <a:lnTo>
                    <a:pt x="1730" y="1331"/>
                  </a:lnTo>
                  <a:lnTo>
                    <a:pt x="1733" y="1325"/>
                  </a:lnTo>
                  <a:lnTo>
                    <a:pt x="1737" y="1317"/>
                  </a:lnTo>
                  <a:lnTo>
                    <a:pt x="1740" y="1308"/>
                  </a:lnTo>
                  <a:lnTo>
                    <a:pt x="1742" y="1298"/>
                  </a:lnTo>
                  <a:lnTo>
                    <a:pt x="1744" y="1286"/>
                  </a:lnTo>
                  <a:lnTo>
                    <a:pt x="1746" y="1273"/>
                  </a:lnTo>
                  <a:lnTo>
                    <a:pt x="1747" y="1258"/>
                  </a:lnTo>
                  <a:lnTo>
                    <a:pt x="1748" y="1241"/>
                  </a:lnTo>
                  <a:lnTo>
                    <a:pt x="1748" y="1223"/>
                  </a:lnTo>
                  <a:lnTo>
                    <a:pt x="1748" y="1215"/>
                  </a:lnTo>
                  <a:lnTo>
                    <a:pt x="1747" y="1207"/>
                  </a:lnTo>
                  <a:lnTo>
                    <a:pt x="1746" y="1200"/>
                  </a:lnTo>
                  <a:lnTo>
                    <a:pt x="1743" y="1193"/>
                  </a:lnTo>
                  <a:lnTo>
                    <a:pt x="1741" y="1187"/>
                  </a:lnTo>
                  <a:lnTo>
                    <a:pt x="1738" y="1181"/>
                  </a:lnTo>
                  <a:lnTo>
                    <a:pt x="1735" y="1176"/>
                  </a:lnTo>
                  <a:lnTo>
                    <a:pt x="1730" y="1170"/>
                  </a:lnTo>
                  <a:lnTo>
                    <a:pt x="1725" y="1166"/>
                  </a:lnTo>
                  <a:lnTo>
                    <a:pt x="1719" y="1161"/>
                  </a:lnTo>
                  <a:lnTo>
                    <a:pt x="1713" y="1158"/>
                  </a:lnTo>
                  <a:lnTo>
                    <a:pt x="1706" y="1156"/>
                  </a:lnTo>
                  <a:lnTo>
                    <a:pt x="1698" y="1154"/>
                  </a:lnTo>
                  <a:lnTo>
                    <a:pt x="1690" y="1152"/>
                  </a:lnTo>
                  <a:lnTo>
                    <a:pt x="1681" y="1150"/>
                  </a:lnTo>
                  <a:lnTo>
                    <a:pt x="1671" y="1150"/>
                  </a:lnTo>
                  <a:lnTo>
                    <a:pt x="1659" y="1152"/>
                  </a:lnTo>
                  <a:lnTo>
                    <a:pt x="1648" y="1153"/>
                  </a:lnTo>
                  <a:lnTo>
                    <a:pt x="1636" y="1154"/>
                  </a:lnTo>
                  <a:lnTo>
                    <a:pt x="1624" y="1156"/>
                  </a:lnTo>
                  <a:lnTo>
                    <a:pt x="1600" y="1161"/>
                  </a:lnTo>
                  <a:lnTo>
                    <a:pt x="1577" y="1167"/>
                  </a:lnTo>
                  <a:lnTo>
                    <a:pt x="1555" y="1171"/>
                  </a:lnTo>
                  <a:lnTo>
                    <a:pt x="1536" y="1173"/>
                  </a:lnTo>
                  <a:lnTo>
                    <a:pt x="1528" y="1173"/>
                  </a:lnTo>
                  <a:lnTo>
                    <a:pt x="1521" y="1173"/>
                  </a:lnTo>
                  <a:lnTo>
                    <a:pt x="1515" y="1171"/>
                  </a:lnTo>
                  <a:lnTo>
                    <a:pt x="1511" y="1169"/>
                  </a:lnTo>
                  <a:lnTo>
                    <a:pt x="1502" y="1161"/>
                  </a:lnTo>
                  <a:lnTo>
                    <a:pt x="1490" y="1149"/>
                  </a:lnTo>
                  <a:lnTo>
                    <a:pt x="1476" y="1134"/>
                  </a:lnTo>
                  <a:lnTo>
                    <a:pt x="1460" y="1115"/>
                  </a:lnTo>
                  <a:lnTo>
                    <a:pt x="1446" y="1095"/>
                  </a:lnTo>
                  <a:lnTo>
                    <a:pt x="1432" y="1073"/>
                  </a:lnTo>
                  <a:lnTo>
                    <a:pt x="1426" y="1061"/>
                  </a:lnTo>
                  <a:lnTo>
                    <a:pt x="1421" y="1050"/>
                  </a:lnTo>
                  <a:lnTo>
                    <a:pt x="1417" y="1039"/>
                  </a:lnTo>
                  <a:lnTo>
                    <a:pt x="1413" y="1027"/>
                  </a:lnTo>
                  <a:lnTo>
                    <a:pt x="1410" y="1018"/>
                  </a:lnTo>
                  <a:lnTo>
                    <a:pt x="1406" y="1009"/>
                  </a:lnTo>
                  <a:lnTo>
                    <a:pt x="1400" y="1002"/>
                  </a:lnTo>
                  <a:lnTo>
                    <a:pt x="1396" y="996"/>
                  </a:lnTo>
                  <a:lnTo>
                    <a:pt x="1389" y="990"/>
                  </a:lnTo>
                  <a:lnTo>
                    <a:pt x="1384" y="987"/>
                  </a:lnTo>
                  <a:lnTo>
                    <a:pt x="1377" y="983"/>
                  </a:lnTo>
                  <a:lnTo>
                    <a:pt x="1372" y="980"/>
                  </a:lnTo>
                  <a:lnTo>
                    <a:pt x="1349" y="975"/>
                  </a:lnTo>
                  <a:lnTo>
                    <a:pt x="1335" y="973"/>
                  </a:lnTo>
                  <a:lnTo>
                    <a:pt x="1323" y="964"/>
                  </a:lnTo>
                  <a:lnTo>
                    <a:pt x="1316" y="956"/>
                  </a:lnTo>
                  <a:lnTo>
                    <a:pt x="1313" y="953"/>
                  </a:lnTo>
                  <a:lnTo>
                    <a:pt x="1312" y="951"/>
                  </a:lnTo>
                  <a:lnTo>
                    <a:pt x="1311" y="948"/>
                  </a:lnTo>
                  <a:lnTo>
                    <a:pt x="1311" y="945"/>
                  </a:lnTo>
                  <a:lnTo>
                    <a:pt x="1312" y="940"/>
                  </a:lnTo>
                  <a:lnTo>
                    <a:pt x="1315" y="936"/>
                  </a:lnTo>
                  <a:lnTo>
                    <a:pt x="1319" y="932"/>
                  </a:lnTo>
                  <a:lnTo>
                    <a:pt x="1323" y="929"/>
                  </a:lnTo>
                  <a:lnTo>
                    <a:pt x="1328" y="925"/>
                  </a:lnTo>
                  <a:lnTo>
                    <a:pt x="1331" y="921"/>
                  </a:lnTo>
                  <a:lnTo>
                    <a:pt x="1333" y="918"/>
                  </a:lnTo>
                  <a:lnTo>
                    <a:pt x="1333" y="914"/>
                  </a:lnTo>
                  <a:lnTo>
                    <a:pt x="1331" y="909"/>
                  </a:lnTo>
                  <a:lnTo>
                    <a:pt x="1326" y="904"/>
                  </a:lnTo>
                  <a:lnTo>
                    <a:pt x="1316" y="897"/>
                  </a:lnTo>
                  <a:lnTo>
                    <a:pt x="1301" y="891"/>
                  </a:lnTo>
                  <a:lnTo>
                    <a:pt x="1297" y="889"/>
                  </a:lnTo>
                  <a:lnTo>
                    <a:pt x="1288" y="887"/>
                  </a:lnTo>
                  <a:lnTo>
                    <a:pt x="1277" y="884"/>
                  </a:lnTo>
                  <a:lnTo>
                    <a:pt x="1266" y="880"/>
                  </a:lnTo>
                  <a:lnTo>
                    <a:pt x="1261" y="877"/>
                  </a:lnTo>
                  <a:lnTo>
                    <a:pt x="1256" y="874"/>
                  </a:lnTo>
                  <a:lnTo>
                    <a:pt x="1253" y="870"/>
                  </a:lnTo>
                  <a:lnTo>
                    <a:pt x="1251" y="866"/>
                  </a:lnTo>
                  <a:lnTo>
                    <a:pt x="1250" y="862"/>
                  </a:lnTo>
                  <a:lnTo>
                    <a:pt x="1250" y="857"/>
                  </a:lnTo>
                  <a:lnTo>
                    <a:pt x="1252" y="852"/>
                  </a:lnTo>
                  <a:lnTo>
                    <a:pt x="1255" y="847"/>
                  </a:lnTo>
                  <a:lnTo>
                    <a:pt x="1260" y="836"/>
                  </a:lnTo>
                  <a:lnTo>
                    <a:pt x="1264" y="828"/>
                  </a:lnTo>
                  <a:lnTo>
                    <a:pt x="1270" y="822"/>
                  </a:lnTo>
                  <a:lnTo>
                    <a:pt x="1276" y="816"/>
                  </a:lnTo>
                  <a:lnTo>
                    <a:pt x="1289" y="808"/>
                  </a:lnTo>
                  <a:lnTo>
                    <a:pt x="1304" y="802"/>
                  </a:lnTo>
                  <a:lnTo>
                    <a:pt x="1310" y="800"/>
                  </a:lnTo>
                  <a:lnTo>
                    <a:pt x="1317" y="796"/>
                  </a:lnTo>
                  <a:lnTo>
                    <a:pt x="1323" y="792"/>
                  </a:lnTo>
                  <a:lnTo>
                    <a:pt x="1329" y="788"/>
                  </a:lnTo>
                  <a:lnTo>
                    <a:pt x="1333" y="782"/>
                  </a:lnTo>
                  <a:lnTo>
                    <a:pt x="1338" y="775"/>
                  </a:lnTo>
                  <a:lnTo>
                    <a:pt x="1341" y="767"/>
                  </a:lnTo>
                  <a:lnTo>
                    <a:pt x="1343" y="756"/>
                  </a:lnTo>
                  <a:lnTo>
                    <a:pt x="1352" y="699"/>
                  </a:lnTo>
                  <a:lnTo>
                    <a:pt x="1360" y="647"/>
                  </a:lnTo>
                  <a:lnTo>
                    <a:pt x="1365" y="598"/>
                  </a:lnTo>
                  <a:lnTo>
                    <a:pt x="1369" y="551"/>
                  </a:lnTo>
                  <a:lnTo>
                    <a:pt x="1373" y="504"/>
                  </a:lnTo>
                  <a:lnTo>
                    <a:pt x="1375" y="456"/>
                  </a:lnTo>
                  <a:lnTo>
                    <a:pt x="1376" y="406"/>
                  </a:lnTo>
                  <a:lnTo>
                    <a:pt x="1377" y="351"/>
                  </a:lnTo>
                  <a:lnTo>
                    <a:pt x="1376" y="327"/>
                  </a:lnTo>
                  <a:lnTo>
                    <a:pt x="1373" y="303"/>
                  </a:lnTo>
                  <a:lnTo>
                    <a:pt x="1369" y="281"/>
                  </a:lnTo>
                  <a:lnTo>
                    <a:pt x="1364" y="260"/>
                  </a:lnTo>
                  <a:lnTo>
                    <a:pt x="1357" y="240"/>
                  </a:lnTo>
                  <a:lnTo>
                    <a:pt x="1351" y="223"/>
                  </a:lnTo>
                  <a:lnTo>
                    <a:pt x="1343" y="206"/>
                  </a:lnTo>
                  <a:lnTo>
                    <a:pt x="1334" y="191"/>
                  </a:lnTo>
                  <a:lnTo>
                    <a:pt x="1326" y="177"/>
                  </a:lnTo>
                  <a:lnTo>
                    <a:pt x="1318" y="165"/>
                  </a:lnTo>
                  <a:lnTo>
                    <a:pt x="1309" y="155"/>
                  </a:lnTo>
                  <a:lnTo>
                    <a:pt x="1301" y="146"/>
                  </a:lnTo>
                  <a:lnTo>
                    <a:pt x="1295" y="140"/>
                  </a:lnTo>
                  <a:lnTo>
                    <a:pt x="1288" y="134"/>
                  </a:lnTo>
                  <a:lnTo>
                    <a:pt x="1283" y="131"/>
                  </a:lnTo>
                  <a:lnTo>
                    <a:pt x="1278" y="130"/>
                  </a:lnTo>
                  <a:lnTo>
                    <a:pt x="1269" y="129"/>
                  </a:lnTo>
                  <a:lnTo>
                    <a:pt x="1261" y="128"/>
                  </a:lnTo>
                  <a:lnTo>
                    <a:pt x="1252" y="125"/>
                  </a:lnTo>
                  <a:lnTo>
                    <a:pt x="1246" y="123"/>
                  </a:lnTo>
                  <a:lnTo>
                    <a:pt x="1235" y="118"/>
                  </a:lnTo>
                  <a:lnTo>
                    <a:pt x="1225" y="111"/>
                  </a:lnTo>
                  <a:lnTo>
                    <a:pt x="1218" y="103"/>
                  </a:lnTo>
                  <a:lnTo>
                    <a:pt x="1212" y="96"/>
                  </a:lnTo>
                  <a:lnTo>
                    <a:pt x="1206" y="88"/>
                  </a:lnTo>
                  <a:lnTo>
                    <a:pt x="1202" y="79"/>
                  </a:lnTo>
                  <a:lnTo>
                    <a:pt x="1196" y="72"/>
                  </a:lnTo>
                  <a:lnTo>
                    <a:pt x="1188" y="64"/>
                  </a:lnTo>
                  <a:lnTo>
                    <a:pt x="1181" y="57"/>
                  </a:lnTo>
                  <a:lnTo>
                    <a:pt x="1170" y="52"/>
                  </a:lnTo>
                  <a:lnTo>
                    <a:pt x="1163" y="50"/>
                  </a:lnTo>
                  <a:lnTo>
                    <a:pt x="1157" y="49"/>
                  </a:lnTo>
                  <a:lnTo>
                    <a:pt x="1148" y="46"/>
                  </a:lnTo>
                  <a:lnTo>
                    <a:pt x="1139" y="45"/>
                  </a:lnTo>
                  <a:lnTo>
                    <a:pt x="1118" y="45"/>
                  </a:lnTo>
                  <a:lnTo>
                    <a:pt x="1093" y="46"/>
                  </a:lnTo>
                  <a:lnTo>
                    <a:pt x="1083" y="47"/>
                  </a:lnTo>
                  <a:lnTo>
                    <a:pt x="1074" y="46"/>
                  </a:lnTo>
                  <a:lnTo>
                    <a:pt x="1065" y="45"/>
                  </a:lnTo>
                  <a:lnTo>
                    <a:pt x="1056" y="43"/>
                  </a:lnTo>
                  <a:lnTo>
                    <a:pt x="1037" y="38"/>
                  </a:lnTo>
                  <a:lnTo>
                    <a:pt x="1020" y="31"/>
                  </a:lnTo>
                  <a:lnTo>
                    <a:pt x="983" y="16"/>
                  </a:lnTo>
                  <a:lnTo>
                    <a:pt x="946" y="0"/>
                  </a:lnTo>
                  <a:lnTo>
                    <a:pt x="921" y="19"/>
                  </a:lnTo>
                  <a:lnTo>
                    <a:pt x="897" y="38"/>
                  </a:lnTo>
                  <a:lnTo>
                    <a:pt x="888" y="47"/>
                  </a:lnTo>
                  <a:lnTo>
                    <a:pt x="880" y="57"/>
                  </a:lnTo>
                  <a:lnTo>
                    <a:pt x="877" y="63"/>
                  </a:lnTo>
                  <a:lnTo>
                    <a:pt x="876" y="68"/>
                  </a:lnTo>
                  <a:lnTo>
                    <a:pt x="874" y="74"/>
                  </a:lnTo>
                  <a:lnTo>
                    <a:pt x="874" y="80"/>
                  </a:lnTo>
                  <a:lnTo>
                    <a:pt x="875" y="86"/>
                  </a:lnTo>
                  <a:lnTo>
                    <a:pt x="876" y="91"/>
                  </a:lnTo>
                  <a:lnTo>
                    <a:pt x="879" y="96"/>
                  </a:lnTo>
                  <a:lnTo>
                    <a:pt x="884" y="99"/>
                  </a:lnTo>
                  <a:lnTo>
                    <a:pt x="889" y="102"/>
                  </a:lnTo>
                  <a:lnTo>
                    <a:pt x="895" y="106"/>
                  </a:lnTo>
                  <a:lnTo>
                    <a:pt x="901" y="108"/>
                  </a:lnTo>
                  <a:lnTo>
                    <a:pt x="909" y="109"/>
                  </a:lnTo>
                  <a:lnTo>
                    <a:pt x="940" y="113"/>
                  </a:lnTo>
                  <a:lnTo>
                    <a:pt x="969" y="117"/>
                  </a:lnTo>
                  <a:lnTo>
                    <a:pt x="977" y="117"/>
                  </a:lnTo>
                  <a:lnTo>
                    <a:pt x="985" y="119"/>
                  </a:lnTo>
                  <a:lnTo>
                    <a:pt x="991" y="121"/>
                  </a:lnTo>
                  <a:lnTo>
                    <a:pt x="998" y="123"/>
                  </a:lnTo>
                  <a:lnTo>
                    <a:pt x="1004" y="128"/>
                  </a:lnTo>
                  <a:lnTo>
                    <a:pt x="1010" y="132"/>
                  </a:lnTo>
                  <a:lnTo>
                    <a:pt x="1015" y="136"/>
                  </a:lnTo>
                  <a:lnTo>
                    <a:pt x="1021" y="142"/>
                  </a:lnTo>
                  <a:lnTo>
                    <a:pt x="1043" y="167"/>
                  </a:lnTo>
                  <a:lnTo>
                    <a:pt x="1067" y="194"/>
                  </a:lnTo>
                  <a:lnTo>
                    <a:pt x="1071" y="199"/>
                  </a:lnTo>
                  <a:lnTo>
                    <a:pt x="1072" y="203"/>
                  </a:lnTo>
                  <a:lnTo>
                    <a:pt x="1072" y="208"/>
                  </a:lnTo>
                  <a:lnTo>
                    <a:pt x="1071" y="212"/>
                  </a:lnTo>
                  <a:lnTo>
                    <a:pt x="1065" y="222"/>
                  </a:lnTo>
                  <a:lnTo>
                    <a:pt x="1055" y="233"/>
                  </a:lnTo>
                  <a:lnTo>
                    <a:pt x="1049" y="239"/>
                  </a:lnTo>
                  <a:lnTo>
                    <a:pt x="1044" y="247"/>
                  </a:lnTo>
                  <a:lnTo>
                    <a:pt x="1038" y="256"/>
                  </a:lnTo>
                  <a:lnTo>
                    <a:pt x="1033" y="266"/>
                  </a:lnTo>
                  <a:lnTo>
                    <a:pt x="1028" y="278"/>
                  </a:lnTo>
                  <a:lnTo>
                    <a:pt x="1024" y="290"/>
                  </a:lnTo>
                  <a:lnTo>
                    <a:pt x="1022" y="304"/>
                  </a:lnTo>
                  <a:lnTo>
                    <a:pt x="1021" y="320"/>
                  </a:lnTo>
                  <a:lnTo>
                    <a:pt x="1020" y="340"/>
                  </a:lnTo>
                  <a:lnTo>
                    <a:pt x="1017" y="358"/>
                  </a:lnTo>
                  <a:lnTo>
                    <a:pt x="1013" y="373"/>
                  </a:lnTo>
                  <a:lnTo>
                    <a:pt x="1009" y="386"/>
                  </a:lnTo>
                  <a:lnTo>
                    <a:pt x="1003" y="397"/>
                  </a:lnTo>
                  <a:lnTo>
                    <a:pt x="998" y="407"/>
                  </a:lnTo>
                  <a:lnTo>
                    <a:pt x="992" y="415"/>
                  </a:lnTo>
                  <a:lnTo>
                    <a:pt x="986" y="420"/>
                  </a:lnTo>
                  <a:lnTo>
                    <a:pt x="974" y="430"/>
                  </a:lnTo>
                  <a:lnTo>
                    <a:pt x="964" y="438"/>
                  </a:lnTo>
                  <a:lnTo>
                    <a:pt x="960" y="441"/>
                  </a:lnTo>
                  <a:lnTo>
                    <a:pt x="957" y="444"/>
                  </a:lnTo>
                  <a:lnTo>
                    <a:pt x="956" y="448"/>
                  </a:lnTo>
                  <a:lnTo>
                    <a:pt x="956" y="452"/>
                  </a:lnTo>
                  <a:lnTo>
                    <a:pt x="954" y="467"/>
                  </a:lnTo>
                  <a:lnTo>
                    <a:pt x="951" y="481"/>
                  </a:lnTo>
                  <a:lnTo>
                    <a:pt x="946" y="492"/>
                  </a:lnTo>
                  <a:lnTo>
                    <a:pt x="941" y="500"/>
                  </a:lnTo>
                  <a:lnTo>
                    <a:pt x="934" y="508"/>
                  </a:lnTo>
                  <a:lnTo>
                    <a:pt x="929" y="515"/>
                  </a:lnTo>
                  <a:lnTo>
                    <a:pt x="922" y="520"/>
                  </a:lnTo>
                  <a:lnTo>
                    <a:pt x="914" y="524"/>
                  </a:lnTo>
                  <a:lnTo>
                    <a:pt x="901" y="533"/>
                  </a:lnTo>
                  <a:lnTo>
                    <a:pt x="888" y="543"/>
                  </a:lnTo>
                  <a:lnTo>
                    <a:pt x="883" y="549"/>
                  </a:lnTo>
                  <a:lnTo>
                    <a:pt x="878" y="555"/>
                  </a:lnTo>
                  <a:lnTo>
                    <a:pt x="874" y="563"/>
                  </a:lnTo>
                  <a:lnTo>
                    <a:pt x="872" y="573"/>
                  </a:lnTo>
                  <a:lnTo>
                    <a:pt x="865" y="603"/>
                  </a:lnTo>
                  <a:lnTo>
                    <a:pt x="860" y="624"/>
                  </a:lnTo>
                  <a:lnTo>
                    <a:pt x="857" y="629"/>
                  </a:lnTo>
                  <a:lnTo>
                    <a:pt x="854" y="633"/>
                  </a:lnTo>
                  <a:lnTo>
                    <a:pt x="851" y="636"/>
                  </a:lnTo>
                  <a:lnTo>
                    <a:pt x="845" y="640"/>
                  </a:lnTo>
                  <a:lnTo>
                    <a:pt x="839" y="643"/>
                  </a:lnTo>
                  <a:lnTo>
                    <a:pt x="832" y="645"/>
                  </a:lnTo>
                  <a:lnTo>
                    <a:pt x="822" y="648"/>
                  </a:lnTo>
                  <a:lnTo>
                    <a:pt x="811" y="650"/>
                  </a:lnTo>
                  <a:lnTo>
                    <a:pt x="788" y="655"/>
                  </a:lnTo>
                  <a:lnTo>
                    <a:pt x="760" y="661"/>
                  </a:lnTo>
                  <a:lnTo>
                    <a:pt x="744" y="666"/>
                  </a:lnTo>
                  <a:lnTo>
                    <a:pt x="729" y="670"/>
                  </a:lnTo>
                  <a:lnTo>
                    <a:pt x="714" y="676"/>
                  </a:lnTo>
                  <a:lnTo>
                    <a:pt x="698" y="682"/>
                  </a:lnTo>
                  <a:lnTo>
                    <a:pt x="684" y="690"/>
                  </a:lnTo>
                  <a:lnTo>
                    <a:pt x="672" y="698"/>
                  </a:lnTo>
                  <a:lnTo>
                    <a:pt x="665" y="703"/>
                  </a:lnTo>
                  <a:lnTo>
                    <a:pt x="660" y="707"/>
                  </a:lnTo>
                  <a:lnTo>
                    <a:pt x="656" y="713"/>
                  </a:lnTo>
                  <a:lnTo>
                    <a:pt x="651" y="718"/>
                  </a:lnTo>
                  <a:lnTo>
                    <a:pt x="647" y="724"/>
                  </a:lnTo>
                  <a:lnTo>
                    <a:pt x="645" y="731"/>
                  </a:lnTo>
                  <a:lnTo>
                    <a:pt x="641" y="736"/>
                  </a:lnTo>
                  <a:lnTo>
                    <a:pt x="640" y="744"/>
                  </a:lnTo>
                  <a:lnTo>
                    <a:pt x="639" y="750"/>
                  </a:lnTo>
                  <a:lnTo>
                    <a:pt x="639" y="758"/>
                  </a:lnTo>
                  <a:lnTo>
                    <a:pt x="640" y="766"/>
                  </a:lnTo>
                  <a:lnTo>
                    <a:pt x="641" y="774"/>
                  </a:lnTo>
                  <a:lnTo>
                    <a:pt x="644" y="784"/>
                  </a:lnTo>
                  <a:lnTo>
                    <a:pt x="645" y="794"/>
                  </a:lnTo>
                  <a:lnTo>
                    <a:pt x="646" y="803"/>
                  </a:lnTo>
                  <a:lnTo>
                    <a:pt x="647" y="812"/>
                  </a:lnTo>
                  <a:lnTo>
                    <a:pt x="646" y="829"/>
                  </a:lnTo>
                  <a:lnTo>
                    <a:pt x="642" y="846"/>
                  </a:lnTo>
                  <a:lnTo>
                    <a:pt x="639" y="861"/>
                  </a:lnTo>
                  <a:lnTo>
                    <a:pt x="634" y="875"/>
                  </a:lnTo>
                  <a:lnTo>
                    <a:pt x="627" y="889"/>
                  </a:lnTo>
                  <a:lnTo>
                    <a:pt x="621" y="903"/>
                  </a:lnTo>
                  <a:lnTo>
                    <a:pt x="606" y="927"/>
                  </a:lnTo>
                  <a:lnTo>
                    <a:pt x="593" y="951"/>
                  </a:lnTo>
                  <a:lnTo>
                    <a:pt x="588" y="962"/>
                  </a:lnTo>
                  <a:lnTo>
                    <a:pt x="583" y="973"/>
                  </a:lnTo>
                  <a:lnTo>
                    <a:pt x="581" y="985"/>
                  </a:lnTo>
                  <a:lnTo>
                    <a:pt x="580" y="996"/>
                  </a:lnTo>
                  <a:lnTo>
                    <a:pt x="580" y="1004"/>
                  </a:lnTo>
                  <a:lnTo>
                    <a:pt x="581" y="1010"/>
                  </a:lnTo>
                  <a:lnTo>
                    <a:pt x="582" y="1017"/>
                  </a:lnTo>
                  <a:lnTo>
                    <a:pt x="584" y="1022"/>
                  </a:lnTo>
                  <a:lnTo>
                    <a:pt x="590" y="1032"/>
                  </a:lnTo>
                  <a:lnTo>
                    <a:pt x="596" y="1040"/>
                  </a:lnTo>
                  <a:lnTo>
                    <a:pt x="613" y="1052"/>
                  </a:lnTo>
                  <a:lnTo>
                    <a:pt x="630" y="1064"/>
                  </a:lnTo>
                  <a:lnTo>
                    <a:pt x="638" y="1070"/>
                  </a:lnTo>
                  <a:lnTo>
                    <a:pt x="645" y="1078"/>
                  </a:lnTo>
                  <a:lnTo>
                    <a:pt x="647" y="1084"/>
                  </a:lnTo>
                  <a:lnTo>
                    <a:pt x="649" y="1088"/>
                  </a:lnTo>
                  <a:lnTo>
                    <a:pt x="651" y="1093"/>
                  </a:lnTo>
                  <a:lnTo>
                    <a:pt x="652" y="1100"/>
                  </a:lnTo>
                  <a:lnTo>
                    <a:pt x="653" y="1108"/>
                  </a:lnTo>
                  <a:lnTo>
                    <a:pt x="653" y="1115"/>
                  </a:lnTo>
                  <a:lnTo>
                    <a:pt x="652" y="1124"/>
                  </a:lnTo>
                  <a:lnTo>
                    <a:pt x="651" y="1133"/>
                  </a:lnTo>
                  <a:lnTo>
                    <a:pt x="649" y="1144"/>
                  </a:lnTo>
                  <a:lnTo>
                    <a:pt x="646" y="1155"/>
                  </a:lnTo>
                  <a:lnTo>
                    <a:pt x="641" y="1168"/>
                  </a:lnTo>
                  <a:lnTo>
                    <a:pt x="637" y="1181"/>
                  </a:lnTo>
                  <a:lnTo>
                    <a:pt x="621" y="1225"/>
                  </a:lnTo>
                  <a:lnTo>
                    <a:pt x="602" y="1274"/>
                  </a:lnTo>
                  <a:lnTo>
                    <a:pt x="591" y="1301"/>
                  </a:lnTo>
                  <a:lnTo>
                    <a:pt x="580" y="1327"/>
                  </a:lnTo>
                  <a:lnTo>
                    <a:pt x="568" y="1353"/>
                  </a:lnTo>
                  <a:lnTo>
                    <a:pt x="555" y="1378"/>
                  </a:lnTo>
                  <a:lnTo>
                    <a:pt x="542" y="1404"/>
                  </a:lnTo>
                  <a:lnTo>
                    <a:pt x="528" y="1427"/>
                  </a:lnTo>
                  <a:lnTo>
                    <a:pt x="514" y="1449"/>
                  </a:lnTo>
                  <a:lnTo>
                    <a:pt x="499" y="1468"/>
                  </a:lnTo>
                  <a:lnTo>
                    <a:pt x="492" y="1477"/>
                  </a:lnTo>
                  <a:lnTo>
                    <a:pt x="485" y="1486"/>
                  </a:lnTo>
                  <a:lnTo>
                    <a:pt x="476" y="1494"/>
                  </a:lnTo>
                  <a:lnTo>
                    <a:pt x="468" y="1500"/>
                  </a:lnTo>
                  <a:lnTo>
                    <a:pt x="460" y="1507"/>
                  </a:lnTo>
                  <a:lnTo>
                    <a:pt x="452" y="1511"/>
                  </a:lnTo>
                  <a:lnTo>
                    <a:pt x="444" y="1516"/>
                  </a:lnTo>
                  <a:lnTo>
                    <a:pt x="435" y="1520"/>
                  </a:lnTo>
                  <a:lnTo>
                    <a:pt x="418" y="1533"/>
                  </a:lnTo>
                  <a:lnTo>
                    <a:pt x="401" y="1547"/>
                  </a:lnTo>
                  <a:lnTo>
                    <a:pt x="386" y="1562"/>
                  </a:lnTo>
                  <a:lnTo>
                    <a:pt x="371" y="1576"/>
                  </a:lnTo>
                  <a:lnTo>
                    <a:pt x="357" y="1591"/>
                  </a:lnTo>
                  <a:lnTo>
                    <a:pt x="344" y="1607"/>
                  </a:lnTo>
                  <a:lnTo>
                    <a:pt x="331" y="1622"/>
                  </a:lnTo>
                  <a:lnTo>
                    <a:pt x="320" y="1638"/>
                  </a:lnTo>
                  <a:lnTo>
                    <a:pt x="309" y="1654"/>
                  </a:lnTo>
                  <a:lnTo>
                    <a:pt x="298" y="1670"/>
                  </a:lnTo>
                  <a:lnTo>
                    <a:pt x="289" y="1685"/>
                  </a:lnTo>
                  <a:lnTo>
                    <a:pt x="281" y="1701"/>
                  </a:lnTo>
                  <a:lnTo>
                    <a:pt x="265" y="1732"/>
                  </a:lnTo>
                  <a:lnTo>
                    <a:pt x="251" y="1761"/>
                  </a:lnTo>
                  <a:lnTo>
                    <a:pt x="240" y="1789"/>
                  </a:lnTo>
                  <a:lnTo>
                    <a:pt x="231" y="1814"/>
                  </a:lnTo>
                  <a:lnTo>
                    <a:pt x="225" y="1837"/>
                  </a:lnTo>
                  <a:lnTo>
                    <a:pt x="219" y="1856"/>
                  </a:lnTo>
                  <a:lnTo>
                    <a:pt x="213" y="1886"/>
                  </a:lnTo>
                  <a:lnTo>
                    <a:pt x="210" y="1896"/>
                  </a:lnTo>
                  <a:lnTo>
                    <a:pt x="191" y="1933"/>
                  </a:lnTo>
                  <a:lnTo>
                    <a:pt x="173" y="1968"/>
                  </a:lnTo>
                  <a:lnTo>
                    <a:pt x="156" y="2000"/>
                  </a:lnTo>
                  <a:lnTo>
                    <a:pt x="141" y="2031"/>
                  </a:lnTo>
                  <a:lnTo>
                    <a:pt x="128" y="2058"/>
                  </a:lnTo>
                  <a:lnTo>
                    <a:pt x="118" y="2083"/>
                  </a:lnTo>
                  <a:lnTo>
                    <a:pt x="115" y="2096"/>
                  </a:lnTo>
                  <a:lnTo>
                    <a:pt x="112" y="2106"/>
                  </a:lnTo>
                  <a:lnTo>
                    <a:pt x="110" y="2117"/>
                  </a:lnTo>
                  <a:lnTo>
                    <a:pt x="107" y="2128"/>
                  </a:lnTo>
                  <a:lnTo>
                    <a:pt x="106" y="2139"/>
                  </a:lnTo>
                  <a:lnTo>
                    <a:pt x="104" y="2149"/>
                  </a:lnTo>
                  <a:lnTo>
                    <a:pt x="101" y="2158"/>
                  </a:lnTo>
                  <a:lnTo>
                    <a:pt x="97" y="2166"/>
                  </a:lnTo>
                  <a:lnTo>
                    <a:pt x="89" y="2182"/>
                  </a:lnTo>
                  <a:lnTo>
                    <a:pt x="78" y="2201"/>
                  </a:lnTo>
                  <a:lnTo>
                    <a:pt x="72" y="2214"/>
                  </a:lnTo>
                  <a:lnTo>
                    <a:pt x="67" y="2228"/>
                  </a:lnTo>
                  <a:lnTo>
                    <a:pt x="62" y="2246"/>
                  </a:lnTo>
                  <a:lnTo>
                    <a:pt x="57" y="2267"/>
                  </a:lnTo>
                  <a:lnTo>
                    <a:pt x="53" y="2292"/>
                  </a:lnTo>
                  <a:lnTo>
                    <a:pt x="48" y="2321"/>
                  </a:lnTo>
                  <a:lnTo>
                    <a:pt x="44" y="2356"/>
                  </a:lnTo>
                  <a:lnTo>
                    <a:pt x="40" y="2396"/>
                  </a:lnTo>
                  <a:lnTo>
                    <a:pt x="39" y="2413"/>
                  </a:lnTo>
                  <a:lnTo>
                    <a:pt x="36" y="2429"/>
                  </a:lnTo>
                  <a:lnTo>
                    <a:pt x="33" y="2443"/>
                  </a:lnTo>
                  <a:lnTo>
                    <a:pt x="28" y="2457"/>
                  </a:lnTo>
                  <a:lnTo>
                    <a:pt x="19" y="2486"/>
                  </a:lnTo>
                  <a:lnTo>
                    <a:pt x="10" y="2513"/>
                  </a:lnTo>
                  <a:lnTo>
                    <a:pt x="5" y="2529"/>
                  </a:lnTo>
                  <a:lnTo>
                    <a:pt x="2" y="2544"/>
                  </a:lnTo>
                  <a:lnTo>
                    <a:pt x="0" y="2560"/>
                  </a:lnTo>
                  <a:lnTo>
                    <a:pt x="0" y="2579"/>
                  </a:lnTo>
                  <a:lnTo>
                    <a:pt x="1" y="2599"/>
                  </a:lnTo>
                  <a:lnTo>
                    <a:pt x="3" y="2621"/>
                  </a:lnTo>
                  <a:lnTo>
                    <a:pt x="8" y="2644"/>
                  </a:lnTo>
                  <a:lnTo>
                    <a:pt x="15" y="2670"/>
                  </a:lnTo>
                  <a:lnTo>
                    <a:pt x="17" y="2681"/>
                  </a:lnTo>
                  <a:lnTo>
                    <a:pt x="20" y="2694"/>
                  </a:lnTo>
                  <a:lnTo>
                    <a:pt x="20" y="2706"/>
                  </a:lnTo>
                  <a:lnTo>
                    <a:pt x="20" y="2719"/>
                  </a:lnTo>
                  <a:lnTo>
                    <a:pt x="17" y="2746"/>
                  </a:lnTo>
                  <a:lnTo>
                    <a:pt x="14" y="2772"/>
                  </a:lnTo>
                  <a:lnTo>
                    <a:pt x="11" y="2797"/>
                  </a:lnTo>
                  <a:lnTo>
                    <a:pt x="10" y="2822"/>
                  </a:lnTo>
                  <a:lnTo>
                    <a:pt x="10" y="2833"/>
                  </a:lnTo>
                  <a:lnTo>
                    <a:pt x="11" y="2844"/>
                  </a:lnTo>
                  <a:lnTo>
                    <a:pt x="14" y="2854"/>
                  </a:lnTo>
                  <a:lnTo>
                    <a:pt x="17" y="2863"/>
                  </a:lnTo>
                  <a:lnTo>
                    <a:pt x="24" y="2877"/>
                  </a:lnTo>
                  <a:lnTo>
                    <a:pt x="31" y="2891"/>
                  </a:lnTo>
                  <a:lnTo>
                    <a:pt x="35" y="2904"/>
                  </a:lnTo>
                  <a:lnTo>
                    <a:pt x="38" y="2916"/>
                  </a:lnTo>
                  <a:lnTo>
                    <a:pt x="42" y="2927"/>
                  </a:lnTo>
                  <a:lnTo>
                    <a:pt x="43" y="2938"/>
                  </a:lnTo>
                  <a:lnTo>
                    <a:pt x="44" y="2947"/>
                  </a:lnTo>
                  <a:lnTo>
                    <a:pt x="45" y="2957"/>
                  </a:lnTo>
                  <a:lnTo>
                    <a:pt x="44" y="2976"/>
                  </a:lnTo>
                  <a:lnTo>
                    <a:pt x="40" y="2995"/>
                  </a:lnTo>
                  <a:lnTo>
                    <a:pt x="37" y="3014"/>
                  </a:lnTo>
                  <a:lnTo>
                    <a:pt x="33" y="3036"/>
                  </a:lnTo>
                  <a:lnTo>
                    <a:pt x="32" y="3050"/>
                  </a:lnTo>
                  <a:lnTo>
                    <a:pt x="32" y="3065"/>
                  </a:lnTo>
                  <a:lnTo>
                    <a:pt x="34" y="3077"/>
                  </a:lnTo>
                  <a:lnTo>
                    <a:pt x="38" y="3088"/>
                  </a:lnTo>
                  <a:lnTo>
                    <a:pt x="43" y="3099"/>
                  </a:lnTo>
                  <a:lnTo>
                    <a:pt x="48" y="3107"/>
                  </a:lnTo>
                  <a:lnTo>
                    <a:pt x="54" y="3116"/>
                  </a:lnTo>
                  <a:lnTo>
                    <a:pt x="59" y="3124"/>
                  </a:lnTo>
                  <a:lnTo>
                    <a:pt x="65" y="3133"/>
                  </a:lnTo>
                  <a:lnTo>
                    <a:pt x="70" y="3139"/>
                  </a:lnTo>
                  <a:lnTo>
                    <a:pt x="74" y="3147"/>
                  </a:lnTo>
                  <a:lnTo>
                    <a:pt x="78" y="3155"/>
                  </a:lnTo>
                  <a:lnTo>
                    <a:pt x="80" y="3162"/>
                  </a:lnTo>
                  <a:lnTo>
                    <a:pt x="80" y="3170"/>
                  </a:lnTo>
                  <a:lnTo>
                    <a:pt x="78" y="3179"/>
                  </a:lnTo>
                  <a:lnTo>
                    <a:pt x="74" y="3187"/>
                  </a:lnTo>
                  <a:lnTo>
                    <a:pt x="70" y="3194"/>
                  </a:lnTo>
                  <a:lnTo>
                    <a:pt x="68" y="3202"/>
                  </a:lnTo>
                  <a:lnTo>
                    <a:pt x="65" y="3209"/>
                  </a:lnTo>
                  <a:lnTo>
                    <a:pt x="62" y="3218"/>
                  </a:lnTo>
                  <a:lnTo>
                    <a:pt x="58" y="3236"/>
                  </a:lnTo>
                  <a:lnTo>
                    <a:pt x="55" y="3255"/>
                  </a:lnTo>
                  <a:lnTo>
                    <a:pt x="51" y="3275"/>
                  </a:lnTo>
                  <a:lnTo>
                    <a:pt x="48" y="3296"/>
                  </a:lnTo>
                  <a:lnTo>
                    <a:pt x="44" y="3317"/>
                  </a:lnTo>
                  <a:lnTo>
                    <a:pt x="38" y="3338"/>
                  </a:lnTo>
                  <a:lnTo>
                    <a:pt x="100" y="3309"/>
                  </a:lnTo>
                  <a:close/>
                </a:path>
              </a:pathLst>
            </a:custGeom>
            <a:solidFill>
              <a:srgbClr val="DAE03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41" name="Freeform 117"/>
            <p:cNvSpPr>
              <a:spLocks/>
            </p:cNvSpPr>
            <p:nvPr/>
          </p:nvSpPr>
          <p:spPr bwMode="auto">
            <a:xfrm>
              <a:off x="3872318" y="2683994"/>
              <a:ext cx="576514" cy="1040927"/>
            </a:xfrm>
            <a:custGeom>
              <a:avLst/>
              <a:gdLst/>
              <a:ahLst/>
              <a:cxnLst>
                <a:cxn ang="0">
                  <a:pos x="202" y="3149"/>
                </a:cxn>
                <a:cxn ang="0">
                  <a:pos x="232" y="3342"/>
                </a:cxn>
                <a:cxn ang="0">
                  <a:pos x="561" y="3464"/>
                </a:cxn>
                <a:cxn ang="0">
                  <a:pos x="699" y="3393"/>
                </a:cxn>
                <a:cxn ang="0">
                  <a:pos x="864" y="3526"/>
                </a:cxn>
                <a:cxn ang="0">
                  <a:pos x="955" y="3518"/>
                </a:cxn>
                <a:cxn ang="0">
                  <a:pos x="1091" y="3625"/>
                </a:cxn>
                <a:cxn ang="0">
                  <a:pos x="1214" y="3580"/>
                </a:cxn>
                <a:cxn ang="0">
                  <a:pos x="1320" y="3588"/>
                </a:cxn>
                <a:cxn ang="0">
                  <a:pos x="1468" y="3560"/>
                </a:cxn>
                <a:cxn ang="0">
                  <a:pos x="1593" y="3550"/>
                </a:cxn>
                <a:cxn ang="0">
                  <a:pos x="1773" y="3465"/>
                </a:cxn>
                <a:cxn ang="0">
                  <a:pos x="1837" y="3346"/>
                </a:cxn>
                <a:cxn ang="0">
                  <a:pos x="1809" y="3251"/>
                </a:cxn>
                <a:cxn ang="0">
                  <a:pos x="1819" y="3180"/>
                </a:cxn>
                <a:cxn ang="0">
                  <a:pos x="1822" y="3086"/>
                </a:cxn>
                <a:cxn ang="0">
                  <a:pos x="1764" y="2984"/>
                </a:cxn>
                <a:cxn ang="0">
                  <a:pos x="1803" y="2850"/>
                </a:cxn>
                <a:cxn ang="0">
                  <a:pos x="1827" y="2761"/>
                </a:cxn>
                <a:cxn ang="0">
                  <a:pos x="1843" y="2707"/>
                </a:cxn>
                <a:cxn ang="0">
                  <a:pos x="1821" y="2635"/>
                </a:cxn>
                <a:cxn ang="0">
                  <a:pos x="1695" y="2582"/>
                </a:cxn>
                <a:cxn ang="0">
                  <a:pos x="1747" y="2428"/>
                </a:cxn>
                <a:cxn ang="0">
                  <a:pos x="1808" y="2321"/>
                </a:cxn>
                <a:cxn ang="0">
                  <a:pos x="2016" y="2146"/>
                </a:cxn>
                <a:cxn ang="0">
                  <a:pos x="1880" y="2097"/>
                </a:cxn>
                <a:cxn ang="0">
                  <a:pos x="1750" y="2046"/>
                </a:cxn>
                <a:cxn ang="0">
                  <a:pos x="1671" y="1911"/>
                </a:cxn>
                <a:cxn ang="0">
                  <a:pos x="1703" y="1804"/>
                </a:cxn>
                <a:cxn ang="0">
                  <a:pos x="1593" y="1723"/>
                </a:cxn>
                <a:cxn ang="0">
                  <a:pos x="1528" y="1613"/>
                </a:cxn>
                <a:cxn ang="0">
                  <a:pos x="1565" y="1519"/>
                </a:cxn>
                <a:cxn ang="0">
                  <a:pos x="1619" y="1360"/>
                </a:cxn>
                <a:cxn ang="0">
                  <a:pos x="1733" y="1325"/>
                </a:cxn>
                <a:cxn ang="0">
                  <a:pos x="1738" y="1181"/>
                </a:cxn>
                <a:cxn ang="0">
                  <a:pos x="1624" y="1156"/>
                </a:cxn>
                <a:cxn ang="0">
                  <a:pos x="1432" y="1073"/>
                </a:cxn>
                <a:cxn ang="0">
                  <a:pos x="1335" y="973"/>
                </a:cxn>
                <a:cxn ang="0">
                  <a:pos x="1333" y="914"/>
                </a:cxn>
                <a:cxn ang="0">
                  <a:pos x="1250" y="857"/>
                </a:cxn>
                <a:cxn ang="0">
                  <a:pos x="1338" y="775"/>
                </a:cxn>
                <a:cxn ang="0">
                  <a:pos x="1364" y="260"/>
                </a:cxn>
                <a:cxn ang="0">
                  <a:pos x="1261" y="128"/>
                </a:cxn>
                <a:cxn ang="0">
                  <a:pos x="1157" y="49"/>
                </a:cxn>
                <a:cxn ang="0">
                  <a:pos x="897" y="38"/>
                </a:cxn>
                <a:cxn ang="0">
                  <a:pos x="909" y="109"/>
                </a:cxn>
                <a:cxn ang="0">
                  <a:pos x="1072" y="203"/>
                </a:cxn>
                <a:cxn ang="0">
                  <a:pos x="1017" y="358"/>
                </a:cxn>
                <a:cxn ang="0">
                  <a:pos x="951" y="481"/>
                </a:cxn>
                <a:cxn ang="0">
                  <a:pos x="860" y="624"/>
                </a:cxn>
                <a:cxn ang="0">
                  <a:pos x="698" y="682"/>
                </a:cxn>
                <a:cxn ang="0">
                  <a:pos x="641" y="774"/>
                </a:cxn>
                <a:cxn ang="0">
                  <a:pos x="583" y="973"/>
                </a:cxn>
                <a:cxn ang="0">
                  <a:pos x="649" y="1088"/>
                </a:cxn>
                <a:cxn ang="0">
                  <a:pos x="580" y="1327"/>
                </a:cxn>
                <a:cxn ang="0">
                  <a:pos x="435" y="1520"/>
                </a:cxn>
                <a:cxn ang="0">
                  <a:pos x="251" y="1761"/>
                </a:cxn>
                <a:cxn ang="0">
                  <a:pos x="112" y="2106"/>
                </a:cxn>
                <a:cxn ang="0">
                  <a:pos x="48" y="2321"/>
                </a:cxn>
                <a:cxn ang="0">
                  <a:pos x="3" y="2621"/>
                </a:cxn>
                <a:cxn ang="0">
                  <a:pos x="17" y="2863"/>
                </a:cxn>
                <a:cxn ang="0">
                  <a:pos x="32" y="3065"/>
                </a:cxn>
                <a:cxn ang="0">
                  <a:pos x="74" y="3187"/>
                </a:cxn>
              </a:cxnLst>
              <a:rect l="0" t="0" r="r" b="b"/>
              <a:pathLst>
                <a:path w="2016" h="3639">
                  <a:moveTo>
                    <a:pt x="100" y="3309"/>
                  </a:moveTo>
                  <a:lnTo>
                    <a:pt x="111" y="3293"/>
                  </a:lnTo>
                  <a:lnTo>
                    <a:pt x="119" y="3278"/>
                  </a:lnTo>
                  <a:lnTo>
                    <a:pt x="127" y="3264"/>
                  </a:lnTo>
                  <a:lnTo>
                    <a:pt x="133" y="3252"/>
                  </a:lnTo>
                  <a:lnTo>
                    <a:pt x="142" y="3230"/>
                  </a:lnTo>
                  <a:lnTo>
                    <a:pt x="150" y="3211"/>
                  </a:lnTo>
                  <a:lnTo>
                    <a:pt x="154" y="3202"/>
                  </a:lnTo>
                  <a:lnTo>
                    <a:pt x="159" y="3193"/>
                  </a:lnTo>
                  <a:lnTo>
                    <a:pt x="165" y="3184"/>
                  </a:lnTo>
                  <a:lnTo>
                    <a:pt x="172" y="3175"/>
                  </a:lnTo>
                  <a:lnTo>
                    <a:pt x="180" y="3167"/>
                  </a:lnTo>
                  <a:lnTo>
                    <a:pt x="190" y="3158"/>
                  </a:lnTo>
                  <a:lnTo>
                    <a:pt x="202" y="3149"/>
                  </a:lnTo>
                  <a:lnTo>
                    <a:pt x="216" y="3139"/>
                  </a:lnTo>
                  <a:lnTo>
                    <a:pt x="219" y="3150"/>
                  </a:lnTo>
                  <a:lnTo>
                    <a:pt x="222" y="3162"/>
                  </a:lnTo>
                  <a:lnTo>
                    <a:pt x="225" y="3177"/>
                  </a:lnTo>
                  <a:lnTo>
                    <a:pt x="227" y="3191"/>
                  </a:lnTo>
                  <a:lnTo>
                    <a:pt x="228" y="3221"/>
                  </a:lnTo>
                  <a:lnTo>
                    <a:pt x="229" y="3252"/>
                  </a:lnTo>
                  <a:lnTo>
                    <a:pt x="228" y="3282"/>
                  </a:lnTo>
                  <a:lnTo>
                    <a:pt x="228" y="3307"/>
                  </a:lnTo>
                  <a:lnTo>
                    <a:pt x="227" y="3325"/>
                  </a:lnTo>
                  <a:lnTo>
                    <a:pt x="227" y="3334"/>
                  </a:lnTo>
                  <a:lnTo>
                    <a:pt x="227" y="3337"/>
                  </a:lnTo>
                  <a:lnTo>
                    <a:pt x="229" y="3340"/>
                  </a:lnTo>
                  <a:lnTo>
                    <a:pt x="232" y="3342"/>
                  </a:lnTo>
                  <a:lnTo>
                    <a:pt x="238" y="3346"/>
                  </a:lnTo>
                  <a:lnTo>
                    <a:pt x="250" y="3354"/>
                  </a:lnTo>
                  <a:lnTo>
                    <a:pt x="267" y="3364"/>
                  </a:lnTo>
                  <a:lnTo>
                    <a:pt x="310" y="3386"/>
                  </a:lnTo>
                  <a:lnTo>
                    <a:pt x="361" y="3410"/>
                  </a:lnTo>
                  <a:lnTo>
                    <a:pt x="414" y="3433"/>
                  </a:lnTo>
                  <a:lnTo>
                    <a:pt x="466" y="3453"/>
                  </a:lnTo>
                  <a:lnTo>
                    <a:pt x="489" y="3460"/>
                  </a:lnTo>
                  <a:lnTo>
                    <a:pt x="509" y="3466"/>
                  </a:lnTo>
                  <a:lnTo>
                    <a:pt x="525" y="3470"/>
                  </a:lnTo>
                  <a:lnTo>
                    <a:pt x="538" y="3471"/>
                  </a:lnTo>
                  <a:lnTo>
                    <a:pt x="547" y="3470"/>
                  </a:lnTo>
                  <a:lnTo>
                    <a:pt x="555" y="3468"/>
                  </a:lnTo>
                  <a:lnTo>
                    <a:pt x="561" y="3464"/>
                  </a:lnTo>
                  <a:lnTo>
                    <a:pt x="568" y="3457"/>
                  </a:lnTo>
                  <a:lnTo>
                    <a:pt x="578" y="3443"/>
                  </a:lnTo>
                  <a:lnTo>
                    <a:pt x="588" y="3427"/>
                  </a:lnTo>
                  <a:lnTo>
                    <a:pt x="592" y="3418"/>
                  </a:lnTo>
                  <a:lnTo>
                    <a:pt x="597" y="3410"/>
                  </a:lnTo>
                  <a:lnTo>
                    <a:pt x="603" y="3402"/>
                  </a:lnTo>
                  <a:lnTo>
                    <a:pt x="608" y="3396"/>
                  </a:lnTo>
                  <a:lnTo>
                    <a:pt x="615" y="3389"/>
                  </a:lnTo>
                  <a:lnTo>
                    <a:pt x="622" y="3385"/>
                  </a:lnTo>
                  <a:lnTo>
                    <a:pt x="630" y="3383"/>
                  </a:lnTo>
                  <a:lnTo>
                    <a:pt x="639" y="3382"/>
                  </a:lnTo>
                  <a:lnTo>
                    <a:pt x="651" y="3383"/>
                  </a:lnTo>
                  <a:lnTo>
                    <a:pt x="673" y="3387"/>
                  </a:lnTo>
                  <a:lnTo>
                    <a:pt x="699" y="3393"/>
                  </a:lnTo>
                  <a:lnTo>
                    <a:pt x="730" y="3399"/>
                  </a:lnTo>
                  <a:lnTo>
                    <a:pt x="760" y="3407"/>
                  </a:lnTo>
                  <a:lnTo>
                    <a:pt x="786" y="3414"/>
                  </a:lnTo>
                  <a:lnTo>
                    <a:pt x="807" y="3420"/>
                  </a:lnTo>
                  <a:lnTo>
                    <a:pt x="817" y="3425"/>
                  </a:lnTo>
                  <a:lnTo>
                    <a:pt x="821" y="3430"/>
                  </a:lnTo>
                  <a:lnTo>
                    <a:pt x="826" y="3436"/>
                  </a:lnTo>
                  <a:lnTo>
                    <a:pt x="830" y="3444"/>
                  </a:lnTo>
                  <a:lnTo>
                    <a:pt x="834" y="3453"/>
                  </a:lnTo>
                  <a:lnTo>
                    <a:pt x="842" y="3474"/>
                  </a:lnTo>
                  <a:lnTo>
                    <a:pt x="850" y="3496"/>
                  </a:lnTo>
                  <a:lnTo>
                    <a:pt x="854" y="3507"/>
                  </a:lnTo>
                  <a:lnTo>
                    <a:pt x="860" y="3516"/>
                  </a:lnTo>
                  <a:lnTo>
                    <a:pt x="864" y="3526"/>
                  </a:lnTo>
                  <a:lnTo>
                    <a:pt x="869" y="3534"/>
                  </a:lnTo>
                  <a:lnTo>
                    <a:pt x="876" y="3542"/>
                  </a:lnTo>
                  <a:lnTo>
                    <a:pt x="881" y="3547"/>
                  </a:lnTo>
                  <a:lnTo>
                    <a:pt x="886" y="3549"/>
                  </a:lnTo>
                  <a:lnTo>
                    <a:pt x="889" y="3550"/>
                  </a:lnTo>
                  <a:lnTo>
                    <a:pt x="892" y="3551"/>
                  </a:lnTo>
                  <a:lnTo>
                    <a:pt x="897" y="3551"/>
                  </a:lnTo>
                  <a:lnTo>
                    <a:pt x="905" y="3551"/>
                  </a:lnTo>
                  <a:lnTo>
                    <a:pt x="911" y="3550"/>
                  </a:lnTo>
                  <a:lnTo>
                    <a:pt x="918" y="3548"/>
                  </a:lnTo>
                  <a:lnTo>
                    <a:pt x="923" y="3546"/>
                  </a:lnTo>
                  <a:lnTo>
                    <a:pt x="933" y="3539"/>
                  </a:lnTo>
                  <a:lnTo>
                    <a:pt x="942" y="3533"/>
                  </a:lnTo>
                  <a:lnTo>
                    <a:pt x="955" y="3518"/>
                  </a:lnTo>
                  <a:lnTo>
                    <a:pt x="967" y="3508"/>
                  </a:lnTo>
                  <a:lnTo>
                    <a:pt x="967" y="3508"/>
                  </a:lnTo>
                  <a:lnTo>
                    <a:pt x="1013" y="3508"/>
                  </a:lnTo>
                  <a:lnTo>
                    <a:pt x="1013" y="3508"/>
                  </a:lnTo>
                  <a:lnTo>
                    <a:pt x="1014" y="3526"/>
                  </a:lnTo>
                  <a:lnTo>
                    <a:pt x="1016" y="3543"/>
                  </a:lnTo>
                  <a:lnTo>
                    <a:pt x="1021" y="3558"/>
                  </a:lnTo>
                  <a:lnTo>
                    <a:pt x="1027" y="3572"/>
                  </a:lnTo>
                  <a:lnTo>
                    <a:pt x="1035" y="3584"/>
                  </a:lnTo>
                  <a:lnTo>
                    <a:pt x="1044" y="3594"/>
                  </a:lnTo>
                  <a:lnTo>
                    <a:pt x="1054" y="3604"/>
                  </a:lnTo>
                  <a:lnTo>
                    <a:pt x="1066" y="3612"/>
                  </a:lnTo>
                  <a:lnTo>
                    <a:pt x="1078" y="3619"/>
                  </a:lnTo>
                  <a:lnTo>
                    <a:pt x="1091" y="3625"/>
                  </a:lnTo>
                  <a:lnTo>
                    <a:pt x="1105" y="3629"/>
                  </a:lnTo>
                  <a:lnTo>
                    <a:pt x="1119" y="3634"/>
                  </a:lnTo>
                  <a:lnTo>
                    <a:pt x="1135" y="3636"/>
                  </a:lnTo>
                  <a:lnTo>
                    <a:pt x="1151" y="3638"/>
                  </a:lnTo>
                  <a:lnTo>
                    <a:pt x="1167" y="3639"/>
                  </a:lnTo>
                  <a:lnTo>
                    <a:pt x="1183" y="3639"/>
                  </a:lnTo>
                  <a:lnTo>
                    <a:pt x="1185" y="3628"/>
                  </a:lnTo>
                  <a:lnTo>
                    <a:pt x="1187" y="3619"/>
                  </a:lnTo>
                  <a:lnTo>
                    <a:pt x="1191" y="3611"/>
                  </a:lnTo>
                  <a:lnTo>
                    <a:pt x="1194" y="3603"/>
                  </a:lnTo>
                  <a:lnTo>
                    <a:pt x="1198" y="3596"/>
                  </a:lnTo>
                  <a:lnTo>
                    <a:pt x="1204" y="3591"/>
                  </a:lnTo>
                  <a:lnTo>
                    <a:pt x="1208" y="3585"/>
                  </a:lnTo>
                  <a:lnTo>
                    <a:pt x="1214" y="3580"/>
                  </a:lnTo>
                  <a:lnTo>
                    <a:pt x="1225" y="3569"/>
                  </a:lnTo>
                  <a:lnTo>
                    <a:pt x="1236" y="3559"/>
                  </a:lnTo>
                  <a:lnTo>
                    <a:pt x="1241" y="3554"/>
                  </a:lnTo>
                  <a:lnTo>
                    <a:pt x="1246" y="3547"/>
                  </a:lnTo>
                  <a:lnTo>
                    <a:pt x="1251" y="3541"/>
                  </a:lnTo>
                  <a:lnTo>
                    <a:pt x="1255" y="3534"/>
                  </a:lnTo>
                  <a:lnTo>
                    <a:pt x="1267" y="3538"/>
                  </a:lnTo>
                  <a:lnTo>
                    <a:pt x="1277" y="3543"/>
                  </a:lnTo>
                  <a:lnTo>
                    <a:pt x="1286" y="3548"/>
                  </a:lnTo>
                  <a:lnTo>
                    <a:pt x="1295" y="3554"/>
                  </a:lnTo>
                  <a:lnTo>
                    <a:pt x="1301" y="3560"/>
                  </a:lnTo>
                  <a:lnTo>
                    <a:pt x="1308" y="3568"/>
                  </a:lnTo>
                  <a:lnTo>
                    <a:pt x="1315" y="3577"/>
                  </a:lnTo>
                  <a:lnTo>
                    <a:pt x="1320" y="3588"/>
                  </a:lnTo>
                  <a:lnTo>
                    <a:pt x="1327" y="3581"/>
                  </a:lnTo>
                  <a:lnTo>
                    <a:pt x="1334" y="3575"/>
                  </a:lnTo>
                  <a:lnTo>
                    <a:pt x="1341" y="3570"/>
                  </a:lnTo>
                  <a:lnTo>
                    <a:pt x="1349" y="3566"/>
                  </a:lnTo>
                  <a:lnTo>
                    <a:pt x="1356" y="3562"/>
                  </a:lnTo>
                  <a:lnTo>
                    <a:pt x="1363" y="3559"/>
                  </a:lnTo>
                  <a:lnTo>
                    <a:pt x="1371" y="3558"/>
                  </a:lnTo>
                  <a:lnTo>
                    <a:pt x="1378" y="3556"/>
                  </a:lnTo>
                  <a:lnTo>
                    <a:pt x="1392" y="3555"/>
                  </a:lnTo>
                  <a:lnTo>
                    <a:pt x="1408" y="3554"/>
                  </a:lnTo>
                  <a:lnTo>
                    <a:pt x="1423" y="3555"/>
                  </a:lnTo>
                  <a:lnTo>
                    <a:pt x="1437" y="3557"/>
                  </a:lnTo>
                  <a:lnTo>
                    <a:pt x="1453" y="3558"/>
                  </a:lnTo>
                  <a:lnTo>
                    <a:pt x="1468" y="3560"/>
                  </a:lnTo>
                  <a:lnTo>
                    <a:pt x="1482" y="3560"/>
                  </a:lnTo>
                  <a:lnTo>
                    <a:pt x="1497" y="3559"/>
                  </a:lnTo>
                  <a:lnTo>
                    <a:pt x="1504" y="3558"/>
                  </a:lnTo>
                  <a:lnTo>
                    <a:pt x="1511" y="3557"/>
                  </a:lnTo>
                  <a:lnTo>
                    <a:pt x="1519" y="3555"/>
                  </a:lnTo>
                  <a:lnTo>
                    <a:pt x="1525" y="3551"/>
                  </a:lnTo>
                  <a:lnTo>
                    <a:pt x="1532" y="3548"/>
                  </a:lnTo>
                  <a:lnTo>
                    <a:pt x="1538" y="3544"/>
                  </a:lnTo>
                  <a:lnTo>
                    <a:pt x="1546" y="3539"/>
                  </a:lnTo>
                  <a:lnTo>
                    <a:pt x="1553" y="3534"/>
                  </a:lnTo>
                  <a:lnTo>
                    <a:pt x="1560" y="3538"/>
                  </a:lnTo>
                  <a:lnTo>
                    <a:pt x="1570" y="3544"/>
                  </a:lnTo>
                  <a:lnTo>
                    <a:pt x="1581" y="3547"/>
                  </a:lnTo>
                  <a:lnTo>
                    <a:pt x="1593" y="3550"/>
                  </a:lnTo>
                  <a:lnTo>
                    <a:pt x="1618" y="3554"/>
                  </a:lnTo>
                  <a:lnTo>
                    <a:pt x="1646" y="3556"/>
                  </a:lnTo>
                  <a:lnTo>
                    <a:pt x="1675" y="3558"/>
                  </a:lnTo>
                  <a:lnTo>
                    <a:pt x="1704" y="3558"/>
                  </a:lnTo>
                  <a:lnTo>
                    <a:pt x="1731" y="3560"/>
                  </a:lnTo>
                  <a:lnTo>
                    <a:pt x="1755" y="3561"/>
                  </a:lnTo>
                  <a:lnTo>
                    <a:pt x="1755" y="3547"/>
                  </a:lnTo>
                  <a:lnTo>
                    <a:pt x="1756" y="3533"/>
                  </a:lnTo>
                  <a:lnTo>
                    <a:pt x="1758" y="3520"/>
                  </a:lnTo>
                  <a:lnTo>
                    <a:pt x="1760" y="3508"/>
                  </a:lnTo>
                  <a:lnTo>
                    <a:pt x="1762" y="3496"/>
                  </a:lnTo>
                  <a:lnTo>
                    <a:pt x="1765" y="3485"/>
                  </a:lnTo>
                  <a:lnTo>
                    <a:pt x="1769" y="3475"/>
                  </a:lnTo>
                  <a:lnTo>
                    <a:pt x="1773" y="3465"/>
                  </a:lnTo>
                  <a:lnTo>
                    <a:pt x="1782" y="3447"/>
                  </a:lnTo>
                  <a:lnTo>
                    <a:pt x="1790" y="3432"/>
                  </a:lnTo>
                  <a:lnTo>
                    <a:pt x="1800" y="3419"/>
                  </a:lnTo>
                  <a:lnTo>
                    <a:pt x="1810" y="3407"/>
                  </a:lnTo>
                  <a:lnTo>
                    <a:pt x="1819" y="3397"/>
                  </a:lnTo>
                  <a:lnTo>
                    <a:pt x="1828" y="3387"/>
                  </a:lnTo>
                  <a:lnTo>
                    <a:pt x="1834" y="3378"/>
                  </a:lnTo>
                  <a:lnTo>
                    <a:pt x="1839" y="3371"/>
                  </a:lnTo>
                  <a:lnTo>
                    <a:pt x="1840" y="3366"/>
                  </a:lnTo>
                  <a:lnTo>
                    <a:pt x="1841" y="3363"/>
                  </a:lnTo>
                  <a:lnTo>
                    <a:pt x="1841" y="3359"/>
                  </a:lnTo>
                  <a:lnTo>
                    <a:pt x="1840" y="3354"/>
                  </a:lnTo>
                  <a:lnTo>
                    <a:pt x="1839" y="3351"/>
                  </a:lnTo>
                  <a:lnTo>
                    <a:pt x="1837" y="3346"/>
                  </a:lnTo>
                  <a:lnTo>
                    <a:pt x="1832" y="3342"/>
                  </a:lnTo>
                  <a:lnTo>
                    <a:pt x="1828" y="3338"/>
                  </a:lnTo>
                  <a:lnTo>
                    <a:pt x="1819" y="3332"/>
                  </a:lnTo>
                  <a:lnTo>
                    <a:pt x="1812" y="3326"/>
                  </a:lnTo>
                  <a:lnTo>
                    <a:pt x="1807" y="3319"/>
                  </a:lnTo>
                  <a:lnTo>
                    <a:pt x="1805" y="3311"/>
                  </a:lnTo>
                  <a:lnTo>
                    <a:pt x="1803" y="3303"/>
                  </a:lnTo>
                  <a:lnTo>
                    <a:pt x="1803" y="3292"/>
                  </a:lnTo>
                  <a:lnTo>
                    <a:pt x="1803" y="3280"/>
                  </a:lnTo>
                  <a:lnTo>
                    <a:pt x="1803" y="3265"/>
                  </a:lnTo>
                  <a:lnTo>
                    <a:pt x="1803" y="3261"/>
                  </a:lnTo>
                  <a:lnTo>
                    <a:pt x="1804" y="3258"/>
                  </a:lnTo>
                  <a:lnTo>
                    <a:pt x="1806" y="3254"/>
                  </a:lnTo>
                  <a:lnTo>
                    <a:pt x="1809" y="3251"/>
                  </a:lnTo>
                  <a:lnTo>
                    <a:pt x="1816" y="3247"/>
                  </a:lnTo>
                  <a:lnTo>
                    <a:pt x="1824" y="3242"/>
                  </a:lnTo>
                  <a:lnTo>
                    <a:pt x="1832" y="3238"/>
                  </a:lnTo>
                  <a:lnTo>
                    <a:pt x="1839" y="3234"/>
                  </a:lnTo>
                  <a:lnTo>
                    <a:pt x="1842" y="3231"/>
                  </a:lnTo>
                  <a:lnTo>
                    <a:pt x="1844" y="3228"/>
                  </a:lnTo>
                  <a:lnTo>
                    <a:pt x="1845" y="3225"/>
                  </a:lnTo>
                  <a:lnTo>
                    <a:pt x="1846" y="3221"/>
                  </a:lnTo>
                  <a:lnTo>
                    <a:pt x="1845" y="3215"/>
                  </a:lnTo>
                  <a:lnTo>
                    <a:pt x="1844" y="3209"/>
                  </a:lnTo>
                  <a:lnTo>
                    <a:pt x="1841" y="3204"/>
                  </a:lnTo>
                  <a:lnTo>
                    <a:pt x="1838" y="3198"/>
                  </a:lnTo>
                  <a:lnTo>
                    <a:pt x="1829" y="3189"/>
                  </a:lnTo>
                  <a:lnTo>
                    <a:pt x="1819" y="3180"/>
                  </a:lnTo>
                  <a:lnTo>
                    <a:pt x="1809" y="3171"/>
                  </a:lnTo>
                  <a:lnTo>
                    <a:pt x="1800" y="3162"/>
                  </a:lnTo>
                  <a:lnTo>
                    <a:pt x="1797" y="3157"/>
                  </a:lnTo>
                  <a:lnTo>
                    <a:pt x="1794" y="3151"/>
                  </a:lnTo>
                  <a:lnTo>
                    <a:pt x="1793" y="3146"/>
                  </a:lnTo>
                  <a:lnTo>
                    <a:pt x="1792" y="3139"/>
                  </a:lnTo>
                  <a:lnTo>
                    <a:pt x="1793" y="3133"/>
                  </a:lnTo>
                  <a:lnTo>
                    <a:pt x="1794" y="3126"/>
                  </a:lnTo>
                  <a:lnTo>
                    <a:pt x="1795" y="3122"/>
                  </a:lnTo>
                  <a:lnTo>
                    <a:pt x="1797" y="3116"/>
                  </a:lnTo>
                  <a:lnTo>
                    <a:pt x="1804" y="3109"/>
                  </a:lnTo>
                  <a:lnTo>
                    <a:pt x="1810" y="3102"/>
                  </a:lnTo>
                  <a:lnTo>
                    <a:pt x="1817" y="3094"/>
                  </a:lnTo>
                  <a:lnTo>
                    <a:pt x="1822" y="3086"/>
                  </a:lnTo>
                  <a:lnTo>
                    <a:pt x="1824" y="3080"/>
                  </a:lnTo>
                  <a:lnTo>
                    <a:pt x="1827" y="3075"/>
                  </a:lnTo>
                  <a:lnTo>
                    <a:pt x="1828" y="3067"/>
                  </a:lnTo>
                  <a:lnTo>
                    <a:pt x="1828" y="3059"/>
                  </a:lnTo>
                  <a:lnTo>
                    <a:pt x="1827" y="3052"/>
                  </a:lnTo>
                  <a:lnTo>
                    <a:pt x="1824" y="3045"/>
                  </a:lnTo>
                  <a:lnTo>
                    <a:pt x="1821" y="3039"/>
                  </a:lnTo>
                  <a:lnTo>
                    <a:pt x="1816" y="3035"/>
                  </a:lnTo>
                  <a:lnTo>
                    <a:pt x="1804" y="3027"/>
                  </a:lnTo>
                  <a:lnTo>
                    <a:pt x="1789" y="3019"/>
                  </a:lnTo>
                  <a:lnTo>
                    <a:pt x="1782" y="3013"/>
                  </a:lnTo>
                  <a:lnTo>
                    <a:pt x="1775" y="3005"/>
                  </a:lnTo>
                  <a:lnTo>
                    <a:pt x="1770" y="2996"/>
                  </a:lnTo>
                  <a:lnTo>
                    <a:pt x="1764" y="2984"/>
                  </a:lnTo>
                  <a:lnTo>
                    <a:pt x="1760" y="2969"/>
                  </a:lnTo>
                  <a:lnTo>
                    <a:pt x="1756" y="2952"/>
                  </a:lnTo>
                  <a:lnTo>
                    <a:pt x="1755" y="2931"/>
                  </a:lnTo>
                  <a:lnTo>
                    <a:pt x="1755" y="2907"/>
                  </a:lnTo>
                  <a:lnTo>
                    <a:pt x="1756" y="2895"/>
                  </a:lnTo>
                  <a:lnTo>
                    <a:pt x="1759" y="2885"/>
                  </a:lnTo>
                  <a:lnTo>
                    <a:pt x="1762" y="2877"/>
                  </a:lnTo>
                  <a:lnTo>
                    <a:pt x="1766" y="2872"/>
                  </a:lnTo>
                  <a:lnTo>
                    <a:pt x="1772" y="2866"/>
                  </a:lnTo>
                  <a:lnTo>
                    <a:pt x="1777" y="2863"/>
                  </a:lnTo>
                  <a:lnTo>
                    <a:pt x="1783" y="2860"/>
                  </a:lnTo>
                  <a:lnTo>
                    <a:pt x="1789" y="2856"/>
                  </a:lnTo>
                  <a:lnTo>
                    <a:pt x="1796" y="2853"/>
                  </a:lnTo>
                  <a:lnTo>
                    <a:pt x="1803" y="2850"/>
                  </a:lnTo>
                  <a:lnTo>
                    <a:pt x="1809" y="2845"/>
                  </a:lnTo>
                  <a:lnTo>
                    <a:pt x="1816" y="2840"/>
                  </a:lnTo>
                  <a:lnTo>
                    <a:pt x="1822" y="2834"/>
                  </a:lnTo>
                  <a:lnTo>
                    <a:pt x="1828" y="2826"/>
                  </a:lnTo>
                  <a:lnTo>
                    <a:pt x="1833" y="2816"/>
                  </a:lnTo>
                  <a:lnTo>
                    <a:pt x="1839" y="2804"/>
                  </a:lnTo>
                  <a:lnTo>
                    <a:pt x="1844" y="2795"/>
                  </a:lnTo>
                  <a:lnTo>
                    <a:pt x="1847" y="2787"/>
                  </a:lnTo>
                  <a:lnTo>
                    <a:pt x="1847" y="2782"/>
                  </a:lnTo>
                  <a:lnTo>
                    <a:pt x="1846" y="2776"/>
                  </a:lnTo>
                  <a:lnTo>
                    <a:pt x="1843" y="2772"/>
                  </a:lnTo>
                  <a:lnTo>
                    <a:pt x="1839" y="2768"/>
                  </a:lnTo>
                  <a:lnTo>
                    <a:pt x="1833" y="2764"/>
                  </a:lnTo>
                  <a:lnTo>
                    <a:pt x="1827" y="2761"/>
                  </a:lnTo>
                  <a:lnTo>
                    <a:pt x="1814" y="2756"/>
                  </a:lnTo>
                  <a:lnTo>
                    <a:pt x="1801" y="2749"/>
                  </a:lnTo>
                  <a:lnTo>
                    <a:pt x="1797" y="2746"/>
                  </a:lnTo>
                  <a:lnTo>
                    <a:pt x="1794" y="2741"/>
                  </a:lnTo>
                  <a:lnTo>
                    <a:pt x="1792" y="2737"/>
                  </a:lnTo>
                  <a:lnTo>
                    <a:pt x="1792" y="2731"/>
                  </a:lnTo>
                  <a:lnTo>
                    <a:pt x="1793" y="2727"/>
                  </a:lnTo>
                  <a:lnTo>
                    <a:pt x="1795" y="2724"/>
                  </a:lnTo>
                  <a:lnTo>
                    <a:pt x="1798" y="2722"/>
                  </a:lnTo>
                  <a:lnTo>
                    <a:pt x="1804" y="2719"/>
                  </a:lnTo>
                  <a:lnTo>
                    <a:pt x="1816" y="2715"/>
                  </a:lnTo>
                  <a:lnTo>
                    <a:pt x="1830" y="2712"/>
                  </a:lnTo>
                  <a:lnTo>
                    <a:pt x="1837" y="2709"/>
                  </a:lnTo>
                  <a:lnTo>
                    <a:pt x="1843" y="2707"/>
                  </a:lnTo>
                  <a:lnTo>
                    <a:pt x="1849" y="2704"/>
                  </a:lnTo>
                  <a:lnTo>
                    <a:pt x="1854" y="2701"/>
                  </a:lnTo>
                  <a:lnTo>
                    <a:pt x="1857" y="2697"/>
                  </a:lnTo>
                  <a:lnTo>
                    <a:pt x="1858" y="2692"/>
                  </a:lnTo>
                  <a:lnTo>
                    <a:pt x="1858" y="2686"/>
                  </a:lnTo>
                  <a:lnTo>
                    <a:pt x="1856" y="2680"/>
                  </a:lnTo>
                  <a:lnTo>
                    <a:pt x="1854" y="2671"/>
                  </a:lnTo>
                  <a:lnTo>
                    <a:pt x="1851" y="2663"/>
                  </a:lnTo>
                  <a:lnTo>
                    <a:pt x="1847" y="2657"/>
                  </a:lnTo>
                  <a:lnTo>
                    <a:pt x="1843" y="2651"/>
                  </a:lnTo>
                  <a:lnTo>
                    <a:pt x="1839" y="2646"/>
                  </a:lnTo>
                  <a:lnTo>
                    <a:pt x="1833" y="2641"/>
                  </a:lnTo>
                  <a:lnTo>
                    <a:pt x="1828" y="2638"/>
                  </a:lnTo>
                  <a:lnTo>
                    <a:pt x="1821" y="2635"/>
                  </a:lnTo>
                  <a:lnTo>
                    <a:pt x="1808" y="2629"/>
                  </a:lnTo>
                  <a:lnTo>
                    <a:pt x="1794" y="2625"/>
                  </a:lnTo>
                  <a:lnTo>
                    <a:pt x="1780" y="2623"/>
                  </a:lnTo>
                  <a:lnTo>
                    <a:pt x="1765" y="2620"/>
                  </a:lnTo>
                  <a:lnTo>
                    <a:pt x="1750" y="2617"/>
                  </a:lnTo>
                  <a:lnTo>
                    <a:pt x="1737" y="2614"/>
                  </a:lnTo>
                  <a:lnTo>
                    <a:pt x="1730" y="2612"/>
                  </a:lnTo>
                  <a:lnTo>
                    <a:pt x="1724" y="2609"/>
                  </a:lnTo>
                  <a:lnTo>
                    <a:pt x="1718" y="2605"/>
                  </a:lnTo>
                  <a:lnTo>
                    <a:pt x="1712" y="2602"/>
                  </a:lnTo>
                  <a:lnTo>
                    <a:pt x="1707" y="2599"/>
                  </a:lnTo>
                  <a:lnTo>
                    <a:pt x="1703" y="2593"/>
                  </a:lnTo>
                  <a:lnTo>
                    <a:pt x="1698" y="2588"/>
                  </a:lnTo>
                  <a:lnTo>
                    <a:pt x="1695" y="2582"/>
                  </a:lnTo>
                  <a:lnTo>
                    <a:pt x="1693" y="2575"/>
                  </a:lnTo>
                  <a:lnTo>
                    <a:pt x="1691" y="2567"/>
                  </a:lnTo>
                  <a:lnTo>
                    <a:pt x="1690" y="2558"/>
                  </a:lnTo>
                  <a:lnTo>
                    <a:pt x="1688" y="2548"/>
                  </a:lnTo>
                  <a:lnTo>
                    <a:pt x="1690" y="2533"/>
                  </a:lnTo>
                  <a:lnTo>
                    <a:pt x="1691" y="2519"/>
                  </a:lnTo>
                  <a:lnTo>
                    <a:pt x="1693" y="2507"/>
                  </a:lnTo>
                  <a:lnTo>
                    <a:pt x="1696" y="2495"/>
                  </a:lnTo>
                  <a:lnTo>
                    <a:pt x="1701" y="2484"/>
                  </a:lnTo>
                  <a:lnTo>
                    <a:pt x="1706" y="2474"/>
                  </a:lnTo>
                  <a:lnTo>
                    <a:pt x="1712" y="2465"/>
                  </a:lnTo>
                  <a:lnTo>
                    <a:pt x="1717" y="2456"/>
                  </a:lnTo>
                  <a:lnTo>
                    <a:pt x="1731" y="2441"/>
                  </a:lnTo>
                  <a:lnTo>
                    <a:pt x="1747" y="2428"/>
                  </a:lnTo>
                  <a:lnTo>
                    <a:pt x="1763" y="2415"/>
                  </a:lnTo>
                  <a:lnTo>
                    <a:pt x="1780" y="2401"/>
                  </a:lnTo>
                  <a:lnTo>
                    <a:pt x="1786" y="2395"/>
                  </a:lnTo>
                  <a:lnTo>
                    <a:pt x="1792" y="2389"/>
                  </a:lnTo>
                  <a:lnTo>
                    <a:pt x="1797" y="2384"/>
                  </a:lnTo>
                  <a:lnTo>
                    <a:pt x="1800" y="2378"/>
                  </a:lnTo>
                  <a:lnTo>
                    <a:pt x="1803" y="2373"/>
                  </a:lnTo>
                  <a:lnTo>
                    <a:pt x="1805" y="2368"/>
                  </a:lnTo>
                  <a:lnTo>
                    <a:pt x="1806" y="2364"/>
                  </a:lnTo>
                  <a:lnTo>
                    <a:pt x="1807" y="2360"/>
                  </a:lnTo>
                  <a:lnTo>
                    <a:pt x="1806" y="2343"/>
                  </a:lnTo>
                  <a:lnTo>
                    <a:pt x="1805" y="2329"/>
                  </a:lnTo>
                  <a:lnTo>
                    <a:pt x="1806" y="2326"/>
                  </a:lnTo>
                  <a:lnTo>
                    <a:pt x="1808" y="2321"/>
                  </a:lnTo>
                  <a:lnTo>
                    <a:pt x="1811" y="2317"/>
                  </a:lnTo>
                  <a:lnTo>
                    <a:pt x="1815" y="2314"/>
                  </a:lnTo>
                  <a:lnTo>
                    <a:pt x="1824" y="2305"/>
                  </a:lnTo>
                  <a:lnTo>
                    <a:pt x="1835" y="2296"/>
                  </a:lnTo>
                  <a:lnTo>
                    <a:pt x="1863" y="2276"/>
                  </a:lnTo>
                  <a:lnTo>
                    <a:pt x="1896" y="2256"/>
                  </a:lnTo>
                  <a:lnTo>
                    <a:pt x="1913" y="2245"/>
                  </a:lnTo>
                  <a:lnTo>
                    <a:pt x="1931" y="2233"/>
                  </a:lnTo>
                  <a:lnTo>
                    <a:pt x="1947" y="2220"/>
                  </a:lnTo>
                  <a:lnTo>
                    <a:pt x="1964" y="2207"/>
                  </a:lnTo>
                  <a:lnTo>
                    <a:pt x="1979" y="2193"/>
                  </a:lnTo>
                  <a:lnTo>
                    <a:pt x="1993" y="2178"/>
                  </a:lnTo>
                  <a:lnTo>
                    <a:pt x="2006" y="2162"/>
                  </a:lnTo>
                  <a:lnTo>
                    <a:pt x="2016" y="2146"/>
                  </a:lnTo>
                  <a:lnTo>
                    <a:pt x="2002" y="2148"/>
                  </a:lnTo>
                  <a:lnTo>
                    <a:pt x="1988" y="2149"/>
                  </a:lnTo>
                  <a:lnTo>
                    <a:pt x="1971" y="2148"/>
                  </a:lnTo>
                  <a:lnTo>
                    <a:pt x="1952" y="2146"/>
                  </a:lnTo>
                  <a:lnTo>
                    <a:pt x="1946" y="2145"/>
                  </a:lnTo>
                  <a:lnTo>
                    <a:pt x="1941" y="2144"/>
                  </a:lnTo>
                  <a:lnTo>
                    <a:pt x="1936" y="2140"/>
                  </a:lnTo>
                  <a:lnTo>
                    <a:pt x="1931" y="2137"/>
                  </a:lnTo>
                  <a:lnTo>
                    <a:pt x="1921" y="2127"/>
                  </a:lnTo>
                  <a:lnTo>
                    <a:pt x="1911" y="2117"/>
                  </a:lnTo>
                  <a:lnTo>
                    <a:pt x="1905" y="2112"/>
                  </a:lnTo>
                  <a:lnTo>
                    <a:pt x="1898" y="2106"/>
                  </a:lnTo>
                  <a:lnTo>
                    <a:pt x="1889" y="2101"/>
                  </a:lnTo>
                  <a:lnTo>
                    <a:pt x="1880" y="2097"/>
                  </a:lnTo>
                  <a:lnTo>
                    <a:pt x="1871" y="2092"/>
                  </a:lnTo>
                  <a:lnTo>
                    <a:pt x="1860" y="2089"/>
                  </a:lnTo>
                  <a:lnTo>
                    <a:pt x="1847" y="2088"/>
                  </a:lnTo>
                  <a:lnTo>
                    <a:pt x="1833" y="2087"/>
                  </a:lnTo>
                  <a:lnTo>
                    <a:pt x="1823" y="2087"/>
                  </a:lnTo>
                  <a:lnTo>
                    <a:pt x="1814" y="2086"/>
                  </a:lnTo>
                  <a:lnTo>
                    <a:pt x="1805" y="2083"/>
                  </a:lnTo>
                  <a:lnTo>
                    <a:pt x="1796" y="2081"/>
                  </a:lnTo>
                  <a:lnTo>
                    <a:pt x="1789" y="2078"/>
                  </a:lnTo>
                  <a:lnTo>
                    <a:pt x="1782" y="2075"/>
                  </a:lnTo>
                  <a:lnTo>
                    <a:pt x="1775" y="2071"/>
                  </a:lnTo>
                  <a:lnTo>
                    <a:pt x="1770" y="2067"/>
                  </a:lnTo>
                  <a:lnTo>
                    <a:pt x="1759" y="2057"/>
                  </a:lnTo>
                  <a:lnTo>
                    <a:pt x="1750" y="2046"/>
                  </a:lnTo>
                  <a:lnTo>
                    <a:pt x="1742" y="2034"/>
                  </a:lnTo>
                  <a:lnTo>
                    <a:pt x="1736" y="2021"/>
                  </a:lnTo>
                  <a:lnTo>
                    <a:pt x="1725" y="1994"/>
                  </a:lnTo>
                  <a:lnTo>
                    <a:pt x="1713" y="1968"/>
                  </a:lnTo>
                  <a:lnTo>
                    <a:pt x="1706" y="1956"/>
                  </a:lnTo>
                  <a:lnTo>
                    <a:pt x="1699" y="1945"/>
                  </a:lnTo>
                  <a:lnTo>
                    <a:pt x="1695" y="1941"/>
                  </a:lnTo>
                  <a:lnTo>
                    <a:pt x="1691" y="1937"/>
                  </a:lnTo>
                  <a:lnTo>
                    <a:pt x="1686" y="1933"/>
                  </a:lnTo>
                  <a:lnTo>
                    <a:pt x="1681" y="1930"/>
                  </a:lnTo>
                  <a:lnTo>
                    <a:pt x="1676" y="1927"/>
                  </a:lnTo>
                  <a:lnTo>
                    <a:pt x="1674" y="1922"/>
                  </a:lnTo>
                  <a:lnTo>
                    <a:pt x="1672" y="1917"/>
                  </a:lnTo>
                  <a:lnTo>
                    <a:pt x="1671" y="1911"/>
                  </a:lnTo>
                  <a:lnTo>
                    <a:pt x="1671" y="1904"/>
                  </a:lnTo>
                  <a:lnTo>
                    <a:pt x="1671" y="1897"/>
                  </a:lnTo>
                  <a:lnTo>
                    <a:pt x="1673" y="1889"/>
                  </a:lnTo>
                  <a:lnTo>
                    <a:pt x="1674" y="1882"/>
                  </a:lnTo>
                  <a:lnTo>
                    <a:pt x="1680" y="1866"/>
                  </a:lnTo>
                  <a:lnTo>
                    <a:pt x="1686" y="1851"/>
                  </a:lnTo>
                  <a:lnTo>
                    <a:pt x="1693" y="1840"/>
                  </a:lnTo>
                  <a:lnTo>
                    <a:pt x="1699" y="1831"/>
                  </a:lnTo>
                  <a:lnTo>
                    <a:pt x="1702" y="1826"/>
                  </a:lnTo>
                  <a:lnTo>
                    <a:pt x="1704" y="1820"/>
                  </a:lnTo>
                  <a:lnTo>
                    <a:pt x="1705" y="1816"/>
                  </a:lnTo>
                  <a:lnTo>
                    <a:pt x="1705" y="1812"/>
                  </a:lnTo>
                  <a:lnTo>
                    <a:pt x="1704" y="1808"/>
                  </a:lnTo>
                  <a:lnTo>
                    <a:pt x="1703" y="1804"/>
                  </a:lnTo>
                  <a:lnTo>
                    <a:pt x="1701" y="1801"/>
                  </a:lnTo>
                  <a:lnTo>
                    <a:pt x="1697" y="1797"/>
                  </a:lnTo>
                  <a:lnTo>
                    <a:pt x="1690" y="1792"/>
                  </a:lnTo>
                  <a:lnTo>
                    <a:pt x="1681" y="1786"/>
                  </a:lnTo>
                  <a:lnTo>
                    <a:pt x="1670" y="1781"/>
                  </a:lnTo>
                  <a:lnTo>
                    <a:pt x="1658" y="1776"/>
                  </a:lnTo>
                  <a:lnTo>
                    <a:pt x="1646" y="1770"/>
                  </a:lnTo>
                  <a:lnTo>
                    <a:pt x="1634" y="1763"/>
                  </a:lnTo>
                  <a:lnTo>
                    <a:pt x="1622" y="1756"/>
                  </a:lnTo>
                  <a:lnTo>
                    <a:pt x="1611" y="1747"/>
                  </a:lnTo>
                  <a:lnTo>
                    <a:pt x="1605" y="1741"/>
                  </a:lnTo>
                  <a:lnTo>
                    <a:pt x="1601" y="1736"/>
                  </a:lnTo>
                  <a:lnTo>
                    <a:pt x="1597" y="1729"/>
                  </a:lnTo>
                  <a:lnTo>
                    <a:pt x="1593" y="1723"/>
                  </a:lnTo>
                  <a:lnTo>
                    <a:pt x="1591" y="1715"/>
                  </a:lnTo>
                  <a:lnTo>
                    <a:pt x="1588" y="1707"/>
                  </a:lnTo>
                  <a:lnTo>
                    <a:pt x="1587" y="1699"/>
                  </a:lnTo>
                  <a:lnTo>
                    <a:pt x="1585" y="1690"/>
                  </a:lnTo>
                  <a:lnTo>
                    <a:pt x="1584" y="1671"/>
                  </a:lnTo>
                  <a:lnTo>
                    <a:pt x="1582" y="1656"/>
                  </a:lnTo>
                  <a:lnTo>
                    <a:pt x="1579" y="1644"/>
                  </a:lnTo>
                  <a:lnTo>
                    <a:pt x="1574" y="1635"/>
                  </a:lnTo>
                  <a:lnTo>
                    <a:pt x="1569" y="1628"/>
                  </a:lnTo>
                  <a:lnTo>
                    <a:pt x="1563" y="1623"/>
                  </a:lnTo>
                  <a:lnTo>
                    <a:pt x="1557" y="1620"/>
                  </a:lnTo>
                  <a:lnTo>
                    <a:pt x="1551" y="1617"/>
                  </a:lnTo>
                  <a:lnTo>
                    <a:pt x="1539" y="1615"/>
                  </a:lnTo>
                  <a:lnTo>
                    <a:pt x="1528" y="1613"/>
                  </a:lnTo>
                  <a:lnTo>
                    <a:pt x="1524" y="1612"/>
                  </a:lnTo>
                  <a:lnTo>
                    <a:pt x="1522" y="1609"/>
                  </a:lnTo>
                  <a:lnTo>
                    <a:pt x="1520" y="1605"/>
                  </a:lnTo>
                  <a:lnTo>
                    <a:pt x="1519" y="1599"/>
                  </a:lnTo>
                  <a:lnTo>
                    <a:pt x="1519" y="1589"/>
                  </a:lnTo>
                  <a:lnTo>
                    <a:pt x="1521" y="1579"/>
                  </a:lnTo>
                  <a:lnTo>
                    <a:pt x="1523" y="1570"/>
                  </a:lnTo>
                  <a:lnTo>
                    <a:pt x="1526" y="1563"/>
                  </a:lnTo>
                  <a:lnTo>
                    <a:pt x="1531" y="1556"/>
                  </a:lnTo>
                  <a:lnTo>
                    <a:pt x="1535" y="1551"/>
                  </a:lnTo>
                  <a:lnTo>
                    <a:pt x="1539" y="1545"/>
                  </a:lnTo>
                  <a:lnTo>
                    <a:pt x="1545" y="1540"/>
                  </a:lnTo>
                  <a:lnTo>
                    <a:pt x="1555" y="1530"/>
                  </a:lnTo>
                  <a:lnTo>
                    <a:pt x="1565" y="1519"/>
                  </a:lnTo>
                  <a:lnTo>
                    <a:pt x="1569" y="1512"/>
                  </a:lnTo>
                  <a:lnTo>
                    <a:pt x="1572" y="1506"/>
                  </a:lnTo>
                  <a:lnTo>
                    <a:pt x="1576" y="1498"/>
                  </a:lnTo>
                  <a:lnTo>
                    <a:pt x="1578" y="1488"/>
                  </a:lnTo>
                  <a:lnTo>
                    <a:pt x="1581" y="1461"/>
                  </a:lnTo>
                  <a:lnTo>
                    <a:pt x="1584" y="1427"/>
                  </a:lnTo>
                  <a:lnTo>
                    <a:pt x="1588" y="1410"/>
                  </a:lnTo>
                  <a:lnTo>
                    <a:pt x="1593" y="1394"/>
                  </a:lnTo>
                  <a:lnTo>
                    <a:pt x="1596" y="1386"/>
                  </a:lnTo>
                  <a:lnTo>
                    <a:pt x="1600" y="1380"/>
                  </a:lnTo>
                  <a:lnTo>
                    <a:pt x="1604" y="1373"/>
                  </a:lnTo>
                  <a:lnTo>
                    <a:pt x="1608" y="1368"/>
                  </a:lnTo>
                  <a:lnTo>
                    <a:pt x="1614" y="1363"/>
                  </a:lnTo>
                  <a:lnTo>
                    <a:pt x="1619" y="1360"/>
                  </a:lnTo>
                  <a:lnTo>
                    <a:pt x="1624" y="1357"/>
                  </a:lnTo>
                  <a:lnTo>
                    <a:pt x="1629" y="1354"/>
                  </a:lnTo>
                  <a:lnTo>
                    <a:pt x="1641" y="1352"/>
                  </a:lnTo>
                  <a:lnTo>
                    <a:pt x="1652" y="1352"/>
                  </a:lnTo>
                  <a:lnTo>
                    <a:pt x="1675" y="1353"/>
                  </a:lnTo>
                  <a:lnTo>
                    <a:pt x="1697" y="1353"/>
                  </a:lnTo>
                  <a:lnTo>
                    <a:pt x="1703" y="1352"/>
                  </a:lnTo>
                  <a:lnTo>
                    <a:pt x="1708" y="1351"/>
                  </a:lnTo>
                  <a:lnTo>
                    <a:pt x="1713" y="1349"/>
                  </a:lnTo>
                  <a:lnTo>
                    <a:pt x="1718" y="1346"/>
                  </a:lnTo>
                  <a:lnTo>
                    <a:pt x="1722" y="1342"/>
                  </a:lnTo>
                  <a:lnTo>
                    <a:pt x="1726" y="1337"/>
                  </a:lnTo>
                  <a:lnTo>
                    <a:pt x="1730" y="1331"/>
                  </a:lnTo>
                  <a:lnTo>
                    <a:pt x="1733" y="1325"/>
                  </a:lnTo>
                  <a:lnTo>
                    <a:pt x="1737" y="1317"/>
                  </a:lnTo>
                  <a:lnTo>
                    <a:pt x="1740" y="1308"/>
                  </a:lnTo>
                  <a:lnTo>
                    <a:pt x="1742" y="1298"/>
                  </a:lnTo>
                  <a:lnTo>
                    <a:pt x="1744" y="1286"/>
                  </a:lnTo>
                  <a:lnTo>
                    <a:pt x="1746" y="1273"/>
                  </a:lnTo>
                  <a:lnTo>
                    <a:pt x="1747" y="1258"/>
                  </a:lnTo>
                  <a:lnTo>
                    <a:pt x="1748" y="1241"/>
                  </a:lnTo>
                  <a:lnTo>
                    <a:pt x="1748" y="1223"/>
                  </a:lnTo>
                  <a:lnTo>
                    <a:pt x="1748" y="1215"/>
                  </a:lnTo>
                  <a:lnTo>
                    <a:pt x="1747" y="1207"/>
                  </a:lnTo>
                  <a:lnTo>
                    <a:pt x="1746" y="1200"/>
                  </a:lnTo>
                  <a:lnTo>
                    <a:pt x="1743" y="1193"/>
                  </a:lnTo>
                  <a:lnTo>
                    <a:pt x="1741" y="1187"/>
                  </a:lnTo>
                  <a:lnTo>
                    <a:pt x="1738" y="1181"/>
                  </a:lnTo>
                  <a:lnTo>
                    <a:pt x="1735" y="1176"/>
                  </a:lnTo>
                  <a:lnTo>
                    <a:pt x="1730" y="1170"/>
                  </a:lnTo>
                  <a:lnTo>
                    <a:pt x="1725" y="1166"/>
                  </a:lnTo>
                  <a:lnTo>
                    <a:pt x="1719" y="1161"/>
                  </a:lnTo>
                  <a:lnTo>
                    <a:pt x="1713" y="1158"/>
                  </a:lnTo>
                  <a:lnTo>
                    <a:pt x="1706" y="1156"/>
                  </a:lnTo>
                  <a:lnTo>
                    <a:pt x="1698" y="1154"/>
                  </a:lnTo>
                  <a:lnTo>
                    <a:pt x="1690" y="1152"/>
                  </a:lnTo>
                  <a:lnTo>
                    <a:pt x="1681" y="1150"/>
                  </a:lnTo>
                  <a:lnTo>
                    <a:pt x="1671" y="1150"/>
                  </a:lnTo>
                  <a:lnTo>
                    <a:pt x="1659" y="1152"/>
                  </a:lnTo>
                  <a:lnTo>
                    <a:pt x="1648" y="1153"/>
                  </a:lnTo>
                  <a:lnTo>
                    <a:pt x="1636" y="1154"/>
                  </a:lnTo>
                  <a:lnTo>
                    <a:pt x="1624" y="1156"/>
                  </a:lnTo>
                  <a:lnTo>
                    <a:pt x="1600" y="1161"/>
                  </a:lnTo>
                  <a:lnTo>
                    <a:pt x="1577" y="1167"/>
                  </a:lnTo>
                  <a:lnTo>
                    <a:pt x="1555" y="1171"/>
                  </a:lnTo>
                  <a:lnTo>
                    <a:pt x="1536" y="1173"/>
                  </a:lnTo>
                  <a:lnTo>
                    <a:pt x="1528" y="1173"/>
                  </a:lnTo>
                  <a:lnTo>
                    <a:pt x="1521" y="1173"/>
                  </a:lnTo>
                  <a:lnTo>
                    <a:pt x="1515" y="1171"/>
                  </a:lnTo>
                  <a:lnTo>
                    <a:pt x="1511" y="1169"/>
                  </a:lnTo>
                  <a:lnTo>
                    <a:pt x="1502" y="1161"/>
                  </a:lnTo>
                  <a:lnTo>
                    <a:pt x="1490" y="1149"/>
                  </a:lnTo>
                  <a:lnTo>
                    <a:pt x="1476" y="1134"/>
                  </a:lnTo>
                  <a:lnTo>
                    <a:pt x="1460" y="1115"/>
                  </a:lnTo>
                  <a:lnTo>
                    <a:pt x="1446" y="1095"/>
                  </a:lnTo>
                  <a:lnTo>
                    <a:pt x="1432" y="1073"/>
                  </a:lnTo>
                  <a:lnTo>
                    <a:pt x="1426" y="1061"/>
                  </a:lnTo>
                  <a:lnTo>
                    <a:pt x="1421" y="1050"/>
                  </a:lnTo>
                  <a:lnTo>
                    <a:pt x="1417" y="1039"/>
                  </a:lnTo>
                  <a:lnTo>
                    <a:pt x="1413" y="1027"/>
                  </a:lnTo>
                  <a:lnTo>
                    <a:pt x="1410" y="1018"/>
                  </a:lnTo>
                  <a:lnTo>
                    <a:pt x="1406" y="1009"/>
                  </a:lnTo>
                  <a:lnTo>
                    <a:pt x="1400" y="1002"/>
                  </a:lnTo>
                  <a:lnTo>
                    <a:pt x="1396" y="996"/>
                  </a:lnTo>
                  <a:lnTo>
                    <a:pt x="1389" y="990"/>
                  </a:lnTo>
                  <a:lnTo>
                    <a:pt x="1384" y="987"/>
                  </a:lnTo>
                  <a:lnTo>
                    <a:pt x="1377" y="983"/>
                  </a:lnTo>
                  <a:lnTo>
                    <a:pt x="1372" y="980"/>
                  </a:lnTo>
                  <a:lnTo>
                    <a:pt x="1349" y="975"/>
                  </a:lnTo>
                  <a:lnTo>
                    <a:pt x="1335" y="973"/>
                  </a:lnTo>
                  <a:lnTo>
                    <a:pt x="1323" y="964"/>
                  </a:lnTo>
                  <a:lnTo>
                    <a:pt x="1316" y="956"/>
                  </a:lnTo>
                  <a:lnTo>
                    <a:pt x="1313" y="953"/>
                  </a:lnTo>
                  <a:lnTo>
                    <a:pt x="1312" y="951"/>
                  </a:lnTo>
                  <a:lnTo>
                    <a:pt x="1311" y="948"/>
                  </a:lnTo>
                  <a:lnTo>
                    <a:pt x="1311" y="945"/>
                  </a:lnTo>
                  <a:lnTo>
                    <a:pt x="1312" y="940"/>
                  </a:lnTo>
                  <a:lnTo>
                    <a:pt x="1315" y="936"/>
                  </a:lnTo>
                  <a:lnTo>
                    <a:pt x="1319" y="932"/>
                  </a:lnTo>
                  <a:lnTo>
                    <a:pt x="1323" y="929"/>
                  </a:lnTo>
                  <a:lnTo>
                    <a:pt x="1328" y="925"/>
                  </a:lnTo>
                  <a:lnTo>
                    <a:pt x="1331" y="921"/>
                  </a:lnTo>
                  <a:lnTo>
                    <a:pt x="1333" y="918"/>
                  </a:lnTo>
                  <a:lnTo>
                    <a:pt x="1333" y="914"/>
                  </a:lnTo>
                  <a:lnTo>
                    <a:pt x="1331" y="909"/>
                  </a:lnTo>
                  <a:lnTo>
                    <a:pt x="1326" y="904"/>
                  </a:lnTo>
                  <a:lnTo>
                    <a:pt x="1316" y="897"/>
                  </a:lnTo>
                  <a:lnTo>
                    <a:pt x="1301" y="891"/>
                  </a:lnTo>
                  <a:lnTo>
                    <a:pt x="1297" y="889"/>
                  </a:lnTo>
                  <a:lnTo>
                    <a:pt x="1288" y="887"/>
                  </a:lnTo>
                  <a:lnTo>
                    <a:pt x="1277" y="884"/>
                  </a:lnTo>
                  <a:lnTo>
                    <a:pt x="1266" y="880"/>
                  </a:lnTo>
                  <a:lnTo>
                    <a:pt x="1261" y="877"/>
                  </a:lnTo>
                  <a:lnTo>
                    <a:pt x="1256" y="874"/>
                  </a:lnTo>
                  <a:lnTo>
                    <a:pt x="1253" y="870"/>
                  </a:lnTo>
                  <a:lnTo>
                    <a:pt x="1251" y="866"/>
                  </a:lnTo>
                  <a:lnTo>
                    <a:pt x="1250" y="862"/>
                  </a:lnTo>
                  <a:lnTo>
                    <a:pt x="1250" y="857"/>
                  </a:lnTo>
                  <a:lnTo>
                    <a:pt x="1252" y="852"/>
                  </a:lnTo>
                  <a:lnTo>
                    <a:pt x="1255" y="847"/>
                  </a:lnTo>
                  <a:lnTo>
                    <a:pt x="1260" y="836"/>
                  </a:lnTo>
                  <a:lnTo>
                    <a:pt x="1264" y="828"/>
                  </a:lnTo>
                  <a:lnTo>
                    <a:pt x="1270" y="822"/>
                  </a:lnTo>
                  <a:lnTo>
                    <a:pt x="1276" y="816"/>
                  </a:lnTo>
                  <a:lnTo>
                    <a:pt x="1289" y="808"/>
                  </a:lnTo>
                  <a:lnTo>
                    <a:pt x="1304" y="802"/>
                  </a:lnTo>
                  <a:lnTo>
                    <a:pt x="1310" y="800"/>
                  </a:lnTo>
                  <a:lnTo>
                    <a:pt x="1317" y="796"/>
                  </a:lnTo>
                  <a:lnTo>
                    <a:pt x="1323" y="792"/>
                  </a:lnTo>
                  <a:lnTo>
                    <a:pt x="1329" y="788"/>
                  </a:lnTo>
                  <a:lnTo>
                    <a:pt x="1333" y="782"/>
                  </a:lnTo>
                  <a:lnTo>
                    <a:pt x="1338" y="775"/>
                  </a:lnTo>
                  <a:lnTo>
                    <a:pt x="1341" y="767"/>
                  </a:lnTo>
                  <a:lnTo>
                    <a:pt x="1343" y="756"/>
                  </a:lnTo>
                  <a:lnTo>
                    <a:pt x="1352" y="699"/>
                  </a:lnTo>
                  <a:lnTo>
                    <a:pt x="1360" y="647"/>
                  </a:lnTo>
                  <a:lnTo>
                    <a:pt x="1365" y="598"/>
                  </a:lnTo>
                  <a:lnTo>
                    <a:pt x="1369" y="551"/>
                  </a:lnTo>
                  <a:lnTo>
                    <a:pt x="1373" y="504"/>
                  </a:lnTo>
                  <a:lnTo>
                    <a:pt x="1375" y="456"/>
                  </a:lnTo>
                  <a:lnTo>
                    <a:pt x="1376" y="406"/>
                  </a:lnTo>
                  <a:lnTo>
                    <a:pt x="1377" y="351"/>
                  </a:lnTo>
                  <a:lnTo>
                    <a:pt x="1376" y="327"/>
                  </a:lnTo>
                  <a:lnTo>
                    <a:pt x="1373" y="303"/>
                  </a:lnTo>
                  <a:lnTo>
                    <a:pt x="1369" y="281"/>
                  </a:lnTo>
                  <a:lnTo>
                    <a:pt x="1364" y="260"/>
                  </a:lnTo>
                  <a:lnTo>
                    <a:pt x="1357" y="240"/>
                  </a:lnTo>
                  <a:lnTo>
                    <a:pt x="1351" y="223"/>
                  </a:lnTo>
                  <a:lnTo>
                    <a:pt x="1343" y="206"/>
                  </a:lnTo>
                  <a:lnTo>
                    <a:pt x="1334" y="191"/>
                  </a:lnTo>
                  <a:lnTo>
                    <a:pt x="1326" y="177"/>
                  </a:lnTo>
                  <a:lnTo>
                    <a:pt x="1318" y="165"/>
                  </a:lnTo>
                  <a:lnTo>
                    <a:pt x="1309" y="155"/>
                  </a:lnTo>
                  <a:lnTo>
                    <a:pt x="1301" y="146"/>
                  </a:lnTo>
                  <a:lnTo>
                    <a:pt x="1295" y="140"/>
                  </a:lnTo>
                  <a:lnTo>
                    <a:pt x="1288" y="134"/>
                  </a:lnTo>
                  <a:lnTo>
                    <a:pt x="1283" y="131"/>
                  </a:lnTo>
                  <a:lnTo>
                    <a:pt x="1278" y="130"/>
                  </a:lnTo>
                  <a:lnTo>
                    <a:pt x="1269" y="129"/>
                  </a:lnTo>
                  <a:lnTo>
                    <a:pt x="1261" y="128"/>
                  </a:lnTo>
                  <a:lnTo>
                    <a:pt x="1252" y="125"/>
                  </a:lnTo>
                  <a:lnTo>
                    <a:pt x="1246" y="123"/>
                  </a:lnTo>
                  <a:lnTo>
                    <a:pt x="1235" y="118"/>
                  </a:lnTo>
                  <a:lnTo>
                    <a:pt x="1225" y="111"/>
                  </a:lnTo>
                  <a:lnTo>
                    <a:pt x="1218" y="103"/>
                  </a:lnTo>
                  <a:lnTo>
                    <a:pt x="1212" y="96"/>
                  </a:lnTo>
                  <a:lnTo>
                    <a:pt x="1206" y="88"/>
                  </a:lnTo>
                  <a:lnTo>
                    <a:pt x="1202" y="79"/>
                  </a:lnTo>
                  <a:lnTo>
                    <a:pt x="1196" y="72"/>
                  </a:lnTo>
                  <a:lnTo>
                    <a:pt x="1188" y="64"/>
                  </a:lnTo>
                  <a:lnTo>
                    <a:pt x="1181" y="57"/>
                  </a:lnTo>
                  <a:lnTo>
                    <a:pt x="1170" y="52"/>
                  </a:lnTo>
                  <a:lnTo>
                    <a:pt x="1163" y="50"/>
                  </a:lnTo>
                  <a:lnTo>
                    <a:pt x="1157" y="49"/>
                  </a:lnTo>
                  <a:lnTo>
                    <a:pt x="1148" y="46"/>
                  </a:lnTo>
                  <a:lnTo>
                    <a:pt x="1139" y="45"/>
                  </a:lnTo>
                  <a:lnTo>
                    <a:pt x="1118" y="45"/>
                  </a:lnTo>
                  <a:lnTo>
                    <a:pt x="1093" y="46"/>
                  </a:lnTo>
                  <a:lnTo>
                    <a:pt x="1083" y="47"/>
                  </a:lnTo>
                  <a:lnTo>
                    <a:pt x="1074" y="46"/>
                  </a:lnTo>
                  <a:lnTo>
                    <a:pt x="1065" y="45"/>
                  </a:lnTo>
                  <a:lnTo>
                    <a:pt x="1056" y="43"/>
                  </a:lnTo>
                  <a:lnTo>
                    <a:pt x="1037" y="38"/>
                  </a:lnTo>
                  <a:lnTo>
                    <a:pt x="1020" y="31"/>
                  </a:lnTo>
                  <a:lnTo>
                    <a:pt x="983" y="16"/>
                  </a:lnTo>
                  <a:lnTo>
                    <a:pt x="946" y="0"/>
                  </a:lnTo>
                  <a:lnTo>
                    <a:pt x="921" y="19"/>
                  </a:lnTo>
                  <a:lnTo>
                    <a:pt x="897" y="38"/>
                  </a:lnTo>
                  <a:lnTo>
                    <a:pt x="888" y="47"/>
                  </a:lnTo>
                  <a:lnTo>
                    <a:pt x="880" y="57"/>
                  </a:lnTo>
                  <a:lnTo>
                    <a:pt x="877" y="63"/>
                  </a:lnTo>
                  <a:lnTo>
                    <a:pt x="876" y="68"/>
                  </a:lnTo>
                  <a:lnTo>
                    <a:pt x="874" y="74"/>
                  </a:lnTo>
                  <a:lnTo>
                    <a:pt x="874" y="80"/>
                  </a:lnTo>
                  <a:lnTo>
                    <a:pt x="875" y="86"/>
                  </a:lnTo>
                  <a:lnTo>
                    <a:pt x="876" y="91"/>
                  </a:lnTo>
                  <a:lnTo>
                    <a:pt x="879" y="96"/>
                  </a:lnTo>
                  <a:lnTo>
                    <a:pt x="884" y="99"/>
                  </a:lnTo>
                  <a:lnTo>
                    <a:pt x="889" y="102"/>
                  </a:lnTo>
                  <a:lnTo>
                    <a:pt x="895" y="106"/>
                  </a:lnTo>
                  <a:lnTo>
                    <a:pt x="901" y="108"/>
                  </a:lnTo>
                  <a:lnTo>
                    <a:pt x="909" y="109"/>
                  </a:lnTo>
                  <a:lnTo>
                    <a:pt x="940" y="113"/>
                  </a:lnTo>
                  <a:lnTo>
                    <a:pt x="969" y="117"/>
                  </a:lnTo>
                  <a:lnTo>
                    <a:pt x="977" y="117"/>
                  </a:lnTo>
                  <a:lnTo>
                    <a:pt x="985" y="119"/>
                  </a:lnTo>
                  <a:lnTo>
                    <a:pt x="991" y="121"/>
                  </a:lnTo>
                  <a:lnTo>
                    <a:pt x="998" y="123"/>
                  </a:lnTo>
                  <a:lnTo>
                    <a:pt x="1004" y="128"/>
                  </a:lnTo>
                  <a:lnTo>
                    <a:pt x="1010" y="132"/>
                  </a:lnTo>
                  <a:lnTo>
                    <a:pt x="1015" y="136"/>
                  </a:lnTo>
                  <a:lnTo>
                    <a:pt x="1021" y="142"/>
                  </a:lnTo>
                  <a:lnTo>
                    <a:pt x="1043" y="167"/>
                  </a:lnTo>
                  <a:lnTo>
                    <a:pt x="1067" y="194"/>
                  </a:lnTo>
                  <a:lnTo>
                    <a:pt x="1071" y="199"/>
                  </a:lnTo>
                  <a:lnTo>
                    <a:pt x="1072" y="203"/>
                  </a:lnTo>
                  <a:lnTo>
                    <a:pt x="1072" y="208"/>
                  </a:lnTo>
                  <a:lnTo>
                    <a:pt x="1071" y="212"/>
                  </a:lnTo>
                  <a:lnTo>
                    <a:pt x="1065" y="222"/>
                  </a:lnTo>
                  <a:lnTo>
                    <a:pt x="1055" y="233"/>
                  </a:lnTo>
                  <a:lnTo>
                    <a:pt x="1049" y="239"/>
                  </a:lnTo>
                  <a:lnTo>
                    <a:pt x="1044" y="247"/>
                  </a:lnTo>
                  <a:lnTo>
                    <a:pt x="1038" y="256"/>
                  </a:lnTo>
                  <a:lnTo>
                    <a:pt x="1033" y="266"/>
                  </a:lnTo>
                  <a:lnTo>
                    <a:pt x="1028" y="278"/>
                  </a:lnTo>
                  <a:lnTo>
                    <a:pt x="1024" y="290"/>
                  </a:lnTo>
                  <a:lnTo>
                    <a:pt x="1022" y="304"/>
                  </a:lnTo>
                  <a:lnTo>
                    <a:pt x="1021" y="320"/>
                  </a:lnTo>
                  <a:lnTo>
                    <a:pt x="1020" y="340"/>
                  </a:lnTo>
                  <a:lnTo>
                    <a:pt x="1017" y="358"/>
                  </a:lnTo>
                  <a:lnTo>
                    <a:pt x="1013" y="373"/>
                  </a:lnTo>
                  <a:lnTo>
                    <a:pt x="1009" y="386"/>
                  </a:lnTo>
                  <a:lnTo>
                    <a:pt x="1003" y="397"/>
                  </a:lnTo>
                  <a:lnTo>
                    <a:pt x="998" y="407"/>
                  </a:lnTo>
                  <a:lnTo>
                    <a:pt x="992" y="415"/>
                  </a:lnTo>
                  <a:lnTo>
                    <a:pt x="986" y="420"/>
                  </a:lnTo>
                  <a:lnTo>
                    <a:pt x="974" y="430"/>
                  </a:lnTo>
                  <a:lnTo>
                    <a:pt x="964" y="438"/>
                  </a:lnTo>
                  <a:lnTo>
                    <a:pt x="960" y="441"/>
                  </a:lnTo>
                  <a:lnTo>
                    <a:pt x="957" y="444"/>
                  </a:lnTo>
                  <a:lnTo>
                    <a:pt x="956" y="448"/>
                  </a:lnTo>
                  <a:lnTo>
                    <a:pt x="956" y="452"/>
                  </a:lnTo>
                  <a:lnTo>
                    <a:pt x="954" y="467"/>
                  </a:lnTo>
                  <a:lnTo>
                    <a:pt x="951" y="481"/>
                  </a:lnTo>
                  <a:lnTo>
                    <a:pt x="946" y="492"/>
                  </a:lnTo>
                  <a:lnTo>
                    <a:pt x="941" y="500"/>
                  </a:lnTo>
                  <a:lnTo>
                    <a:pt x="934" y="508"/>
                  </a:lnTo>
                  <a:lnTo>
                    <a:pt x="929" y="515"/>
                  </a:lnTo>
                  <a:lnTo>
                    <a:pt x="922" y="520"/>
                  </a:lnTo>
                  <a:lnTo>
                    <a:pt x="914" y="524"/>
                  </a:lnTo>
                  <a:lnTo>
                    <a:pt x="901" y="533"/>
                  </a:lnTo>
                  <a:lnTo>
                    <a:pt x="888" y="543"/>
                  </a:lnTo>
                  <a:lnTo>
                    <a:pt x="883" y="549"/>
                  </a:lnTo>
                  <a:lnTo>
                    <a:pt x="878" y="555"/>
                  </a:lnTo>
                  <a:lnTo>
                    <a:pt x="874" y="563"/>
                  </a:lnTo>
                  <a:lnTo>
                    <a:pt x="872" y="573"/>
                  </a:lnTo>
                  <a:lnTo>
                    <a:pt x="865" y="603"/>
                  </a:lnTo>
                  <a:lnTo>
                    <a:pt x="860" y="624"/>
                  </a:lnTo>
                  <a:lnTo>
                    <a:pt x="857" y="629"/>
                  </a:lnTo>
                  <a:lnTo>
                    <a:pt x="854" y="633"/>
                  </a:lnTo>
                  <a:lnTo>
                    <a:pt x="851" y="636"/>
                  </a:lnTo>
                  <a:lnTo>
                    <a:pt x="845" y="640"/>
                  </a:lnTo>
                  <a:lnTo>
                    <a:pt x="839" y="643"/>
                  </a:lnTo>
                  <a:lnTo>
                    <a:pt x="832" y="645"/>
                  </a:lnTo>
                  <a:lnTo>
                    <a:pt x="822" y="648"/>
                  </a:lnTo>
                  <a:lnTo>
                    <a:pt x="811" y="650"/>
                  </a:lnTo>
                  <a:lnTo>
                    <a:pt x="788" y="655"/>
                  </a:lnTo>
                  <a:lnTo>
                    <a:pt x="760" y="661"/>
                  </a:lnTo>
                  <a:lnTo>
                    <a:pt x="744" y="666"/>
                  </a:lnTo>
                  <a:lnTo>
                    <a:pt x="729" y="670"/>
                  </a:lnTo>
                  <a:lnTo>
                    <a:pt x="714" y="676"/>
                  </a:lnTo>
                  <a:lnTo>
                    <a:pt x="698" y="682"/>
                  </a:lnTo>
                  <a:lnTo>
                    <a:pt x="684" y="690"/>
                  </a:lnTo>
                  <a:lnTo>
                    <a:pt x="672" y="698"/>
                  </a:lnTo>
                  <a:lnTo>
                    <a:pt x="665" y="703"/>
                  </a:lnTo>
                  <a:lnTo>
                    <a:pt x="660" y="707"/>
                  </a:lnTo>
                  <a:lnTo>
                    <a:pt x="656" y="713"/>
                  </a:lnTo>
                  <a:lnTo>
                    <a:pt x="651" y="718"/>
                  </a:lnTo>
                  <a:lnTo>
                    <a:pt x="647" y="724"/>
                  </a:lnTo>
                  <a:lnTo>
                    <a:pt x="645" y="731"/>
                  </a:lnTo>
                  <a:lnTo>
                    <a:pt x="641" y="736"/>
                  </a:lnTo>
                  <a:lnTo>
                    <a:pt x="640" y="744"/>
                  </a:lnTo>
                  <a:lnTo>
                    <a:pt x="639" y="750"/>
                  </a:lnTo>
                  <a:lnTo>
                    <a:pt x="639" y="758"/>
                  </a:lnTo>
                  <a:lnTo>
                    <a:pt x="640" y="766"/>
                  </a:lnTo>
                  <a:lnTo>
                    <a:pt x="641" y="774"/>
                  </a:lnTo>
                  <a:lnTo>
                    <a:pt x="644" y="784"/>
                  </a:lnTo>
                  <a:lnTo>
                    <a:pt x="645" y="794"/>
                  </a:lnTo>
                  <a:lnTo>
                    <a:pt x="646" y="803"/>
                  </a:lnTo>
                  <a:lnTo>
                    <a:pt x="647" y="812"/>
                  </a:lnTo>
                  <a:lnTo>
                    <a:pt x="646" y="829"/>
                  </a:lnTo>
                  <a:lnTo>
                    <a:pt x="642" y="846"/>
                  </a:lnTo>
                  <a:lnTo>
                    <a:pt x="639" y="861"/>
                  </a:lnTo>
                  <a:lnTo>
                    <a:pt x="634" y="875"/>
                  </a:lnTo>
                  <a:lnTo>
                    <a:pt x="627" y="889"/>
                  </a:lnTo>
                  <a:lnTo>
                    <a:pt x="621" y="903"/>
                  </a:lnTo>
                  <a:lnTo>
                    <a:pt x="606" y="927"/>
                  </a:lnTo>
                  <a:lnTo>
                    <a:pt x="593" y="951"/>
                  </a:lnTo>
                  <a:lnTo>
                    <a:pt x="588" y="962"/>
                  </a:lnTo>
                  <a:lnTo>
                    <a:pt x="583" y="973"/>
                  </a:lnTo>
                  <a:lnTo>
                    <a:pt x="581" y="985"/>
                  </a:lnTo>
                  <a:lnTo>
                    <a:pt x="580" y="996"/>
                  </a:lnTo>
                  <a:lnTo>
                    <a:pt x="580" y="1004"/>
                  </a:lnTo>
                  <a:lnTo>
                    <a:pt x="581" y="1010"/>
                  </a:lnTo>
                  <a:lnTo>
                    <a:pt x="582" y="1017"/>
                  </a:lnTo>
                  <a:lnTo>
                    <a:pt x="584" y="1022"/>
                  </a:lnTo>
                  <a:lnTo>
                    <a:pt x="590" y="1032"/>
                  </a:lnTo>
                  <a:lnTo>
                    <a:pt x="596" y="1040"/>
                  </a:lnTo>
                  <a:lnTo>
                    <a:pt x="613" y="1052"/>
                  </a:lnTo>
                  <a:lnTo>
                    <a:pt x="630" y="1064"/>
                  </a:lnTo>
                  <a:lnTo>
                    <a:pt x="638" y="1070"/>
                  </a:lnTo>
                  <a:lnTo>
                    <a:pt x="645" y="1078"/>
                  </a:lnTo>
                  <a:lnTo>
                    <a:pt x="647" y="1084"/>
                  </a:lnTo>
                  <a:lnTo>
                    <a:pt x="649" y="1088"/>
                  </a:lnTo>
                  <a:lnTo>
                    <a:pt x="651" y="1093"/>
                  </a:lnTo>
                  <a:lnTo>
                    <a:pt x="652" y="1100"/>
                  </a:lnTo>
                  <a:lnTo>
                    <a:pt x="653" y="1108"/>
                  </a:lnTo>
                  <a:lnTo>
                    <a:pt x="653" y="1115"/>
                  </a:lnTo>
                  <a:lnTo>
                    <a:pt x="652" y="1124"/>
                  </a:lnTo>
                  <a:lnTo>
                    <a:pt x="651" y="1133"/>
                  </a:lnTo>
                  <a:lnTo>
                    <a:pt x="649" y="1144"/>
                  </a:lnTo>
                  <a:lnTo>
                    <a:pt x="646" y="1155"/>
                  </a:lnTo>
                  <a:lnTo>
                    <a:pt x="641" y="1168"/>
                  </a:lnTo>
                  <a:lnTo>
                    <a:pt x="637" y="1181"/>
                  </a:lnTo>
                  <a:lnTo>
                    <a:pt x="621" y="1225"/>
                  </a:lnTo>
                  <a:lnTo>
                    <a:pt x="602" y="1274"/>
                  </a:lnTo>
                  <a:lnTo>
                    <a:pt x="591" y="1301"/>
                  </a:lnTo>
                  <a:lnTo>
                    <a:pt x="580" y="1327"/>
                  </a:lnTo>
                  <a:lnTo>
                    <a:pt x="568" y="1353"/>
                  </a:lnTo>
                  <a:lnTo>
                    <a:pt x="555" y="1378"/>
                  </a:lnTo>
                  <a:lnTo>
                    <a:pt x="542" y="1404"/>
                  </a:lnTo>
                  <a:lnTo>
                    <a:pt x="528" y="1427"/>
                  </a:lnTo>
                  <a:lnTo>
                    <a:pt x="514" y="1449"/>
                  </a:lnTo>
                  <a:lnTo>
                    <a:pt x="499" y="1468"/>
                  </a:lnTo>
                  <a:lnTo>
                    <a:pt x="492" y="1477"/>
                  </a:lnTo>
                  <a:lnTo>
                    <a:pt x="485" y="1486"/>
                  </a:lnTo>
                  <a:lnTo>
                    <a:pt x="476" y="1494"/>
                  </a:lnTo>
                  <a:lnTo>
                    <a:pt x="468" y="1500"/>
                  </a:lnTo>
                  <a:lnTo>
                    <a:pt x="460" y="1507"/>
                  </a:lnTo>
                  <a:lnTo>
                    <a:pt x="452" y="1511"/>
                  </a:lnTo>
                  <a:lnTo>
                    <a:pt x="444" y="1516"/>
                  </a:lnTo>
                  <a:lnTo>
                    <a:pt x="435" y="1520"/>
                  </a:lnTo>
                  <a:lnTo>
                    <a:pt x="418" y="1533"/>
                  </a:lnTo>
                  <a:lnTo>
                    <a:pt x="401" y="1547"/>
                  </a:lnTo>
                  <a:lnTo>
                    <a:pt x="386" y="1562"/>
                  </a:lnTo>
                  <a:lnTo>
                    <a:pt x="371" y="1576"/>
                  </a:lnTo>
                  <a:lnTo>
                    <a:pt x="357" y="1591"/>
                  </a:lnTo>
                  <a:lnTo>
                    <a:pt x="344" y="1607"/>
                  </a:lnTo>
                  <a:lnTo>
                    <a:pt x="331" y="1622"/>
                  </a:lnTo>
                  <a:lnTo>
                    <a:pt x="320" y="1638"/>
                  </a:lnTo>
                  <a:lnTo>
                    <a:pt x="309" y="1654"/>
                  </a:lnTo>
                  <a:lnTo>
                    <a:pt x="298" y="1670"/>
                  </a:lnTo>
                  <a:lnTo>
                    <a:pt x="289" y="1685"/>
                  </a:lnTo>
                  <a:lnTo>
                    <a:pt x="281" y="1701"/>
                  </a:lnTo>
                  <a:lnTo>
                    <a:pt x="265" y="1732"/>
                  </a:lnTo>
                  <a:lnTo>
                    <a:pt x="251" y="1761"/>
                  </a:lnTo>
                  <a:lnTo>
                    <a:pt x="240" y="1789"/>
                  </a:lnTo>
                  <a:lnTo>
                    <a:pt x="231" y="1814"/>
                  </a:lnTo>
                  <a:lnTo>
                    <a:pt x="225" y="1837"/>
                  </a:lnTo>
                  <a:lnTo>
                    <a:pt x="219" y="1856"/>
                  </a:lnTo>
                  <a:lnTo>
                    <a:pt x="213" y="1886"/>
                  </a:lnTo>
                  <a:lnTo>
                    <a:pt x="210" y="1896"/>
                  </a:lnTo>
                  <a:lnTo>
                    <a:pt x="191" y="1933"/>
                  </a:lnTo>
                  <a:lnTo>
                    <a:pt x="173" y="1968"/>
                  </a:lnTo>
                  <a:lnTo>
                    <a:pt x="156" y="2000"/>
                  </a:lnTo>
                  <a:lnTo>
                    <a:pt x="141" y="2031"/>
                  </a:lnTo>
                  <a:lnTo>
                    <a:pt x="128" y="2058"/>
                  </a:lnTo>
                  <a:lnTo>
                    <a:pt x="118" y="2083"/>
                  </a:lnTo>
                  <a:lnTo>
                    <a:pt x="115" y="2096"/>
                  </a:lnTo>
                  <a:lnTo>
                    <a:pt x="112" y="2106"/>
                  </a:lnTo>
                  <a:lnTo>
                    <a:pt x="110" y="2117"/>
                  </a:lnTo>
                  <a:lnTo>
                    <a:pt x="107" y="2128"/>
                  </a:lnTo>
                  <a:lnTo>
                    <a:pt x="106" y="2139"/>
                  </a:lnTo>
                  <a:lnTo>
                    <a:pt x="104" y="2149"/>
                  </a:lnTo>
                  <a:lnTo>
                    <a:pt x="101" y="2158"/>
                  </a:lnTo>
                  <a:lnTo>
                    <a:pt x="97" y="2166"/>
                  </a:lnTo>
                  <a:lnTo>
                    <a:pt x="89" y="2182"/>
                  </a:lnTo>
                  <a:lnTo>
                    <a:pt x="78" y="2201"/>
                  </a:lnTo>
                  <a:lnTo>
                    <a:pt x="72" y="2214"/>
                  </a:lnTo>
                  <a:lnTo>
                    <a:pt x="67" y="2228"/>
                  </a:lnTo>
                  <a:lnTo>
                    <a:pt x="62" y="2246"/>
                  </a:lnTo>
                  <a:lnTo>
                    <a:pt x="57" y="2267"/>
                  </a:lnTo>
                  <a:lnTo>
                    <a:pt x="53" y="2292"/>
                  </a:lnTo>
                  <a:lnTo>
                    <a:pt x="48" y="2321"/>
                  </a:lnTo>
                  <a:lnTo>
                    <a:pt x="44" y="2356"/>
                  </a:lnTo>
                  <a:lnTo>
                    <a:pt x="40" y="2396"/>
                  </a:lnTo>
                  <a:lnTo>
                    <a:pt x="39" y="2413"/>
                  </a:lnTo>
                  <a:lnTo>
                    <a:pt x="36" y="2429"/>
                  </a:lnTo>
                  <a:lnTo>
                    <a:pt x="33" y="2443"/>
                  </a:lnTo>
                  <a:lnTo>
                    <a:pt x="28" y="2457"/>
                  </a:lnTo>
                  <a:lnTo>
                    <a:pt x="19" y="2486"/>
                  </a:lnTo>
                  <a:lnTo>
                    <a:pt x="10" y="2513"/>
                  </a:lnTo>
                  <a:lnTo>
                    <a:pt x="5" y="2529"/>
                  </a:lnTo>
                  <a:lnTo>
                    <a:pt x="2" y="2544"/>
                  </a:lnTo>
                  <a:lnTo>
                    <a:pt x="0" y="2560"/>
                  </a:lnTo>
                  <a:lnTo>
                    <a:pt x="0" y="2579"/>
                  </a:lnTo>
                  <a:lnTo>
                    <a:pt x="1" y="2599"/>
                  </a:lnTo>
                  <a:lnTo>
                    <a:pt x="3" y="2621"/>
                  </a:lnTo>
                  <a:lnTo>
                    <a:pt x="8" y="2644"/>
                  </a:lnTo>
                  <a:lnTo>
                    <a:pt x="15" y="2670"/>
                  </a:lnTo>
                  <a:lnTo>
                    <a:pt x="17" y="2681"/>
                  </a:lnTo>
                  <a:lnTo>
                    <a:pt x="20" y="2694"/>
                  </a:lnTo>
                  <a:lnTo>
                    <a:pt x="20" y="2706"/>
                  </a:lnTo>
                  <a:lnTo>
                    <a:pt x="20" y="2719"/>
                  </a:lnTo>
                  <a:lnTo>
                    <a:pt x="17" y="2746"/>
                  </a:lnTo>
                  <a:lnTo>
                    <a:pt x="14" y="2772"/>
                  </a:lnTo>
                  <a:lnTo>
                    <a:pt x="11" y="2797"/>
                  </a:lnTo>
                  <a:lnTo>
                    <a:pt x="10" y="2822"/>
                  </a:lnTo>
                  <a:lnTo>
                    <a:pt x="10" y="2833"/>
                  </a:lnTo>
                  <a:lnTo>
                    <a:pt x="11" y="2844"/>
                  </a:lnTo>
                  <a:lnTo>
                    <a:pt x="14" y="2854"/>
                  </a:lnTo>
                  <a:lnTo>
                    <a:pt x="17" y="2863"/>
                  </a:lnTo>
                  <a:lnTo>
                    <a:pt x="24" y="2877"/>
                  </a:lnTo>
                  <a:lnTo>
                    <a:pt x="31" y="2891"/>
                  </a:lnTo>
                  <a:lnTo>
                    <a:pt x="35" y="2904"/>
                  </a:lnTo>
                  <a:lnTo>
                    <a:pt x="38" y="2916"/>
                  </a:lnTo>
                  <a:lnTo>
                    <a:pt x="42" y="2927"/>
                  </a:lnTo>
                  <a:lnTo>
                    <a:pt x="43" y="2938"/>
                  </a:lnTo>
                  <a:lnTo>
                    <a:pt x="44" y="2947"/>
                  </a:lnTo>
                  <a:lnTo>
                    <a:pt x="45" y="2957"/>
                  </a:lnTo>
                  <a:lnTo>
                    <a:pt x="44" y="2976"/>
                  </a:lnTo>
                  <a:lnTo>
                    <a:pt x="40" y="2995"/>
                  </a:lnTo>
                  <a:lnTo>
                    <a:pt x="37" y="3014"/>
                  </a:lnTo>
                  <a:lnTo>
                    <a:pt x="33" y="3036"/>
                  </a:lnTo>
                  <a:lnTo>
                    <a:pt x="32" y="3050"/>
                  </a:lnTo>
                  <a:lnTo>
                    <a:pt x="32" y="3065"/>
                  </a:lnTo>
                  <a:lnTo>
                    <a:pt x="34" y="3077"/>
                  </a:lnTo>
                  <a:lnTo>
                    <a:pt x="38" y="3088"/>
                  </a:lnTo>
                  <a:lnTo>
                    <a:pt x="43" y="3099"/>
                  </a:lnTo>
                  <a:lnTo>
                    <a:pt x="48" y="3107"/>
                  </a:lnTo>
                  <a:lnTo>
                    <a:pt x="54" y="3116"/>
                  </a:lnTo>
                  <a:lnTo>
                    <a:pt x="59" y="3124"/>
                  </a:lnTo>
                  <a:lnTo>
                    <a:pt x="65" y="3133"/>
                  </a:lnTo>
                  <a:lnTo>
                    <a:pt x="70" y="3139"/>
                  </a:lnTo>
                  <a:lnTo>
                    <a:pt x="74" y="3147"/>
                  </a:lnTo>
                  <a:lnTo>
                    <a:pt x="78" y="3155"/>
                  </a:lnTo>
                  <a:lnTo>
                    <a:pt x="80" y="3162"/>
                  </a:lnTo>
                  <a:lnTo>
                    <a:pt x="80" y="3170"/>
                  </a:lnTo>
                  <a:lnTo>
                    <a:pt x="78" y="3179"/>
                  </a:lnTo>
                  <a:lnTo>
                    <a:pt x="74" y="3187"/>
                  </a:lnTo>
                  <a:lnTo>
                    <a:pt x="70" y="3194"/>
                  </a:lnTo>
                  <a:lnTo>
                    <a:pt x="68" y="3202"/>
                  </a:lnTo>
                  <a:lnTo>
                    <a:pt x="65" y="3209"/>
                  </a:lnTo>
                  <a:lnTo>
                    <a:pt x="62" y="3218"/>
                  </a:lnTo>
                  <a:lnTo>
                    <a:pt x="58" y="3236"/>
                  </a:lnTo>
                  <a:lnTo>
                    <a:pt x="55" y="3255"/>
                  </a:lnTo>
                  <a:lnTo>
                    <a:pt x="51" y="3275"/>
                  </a:lnTo>
                  <a:lnTo>
                    <a:pt x="48" y="3296"/>
                  </a:lnTo>
                  <a:lnTo>
                    <a:pt x="44" y="3317"/>
                  </a:lnTo>
                  <a:lnTo>
                    <a:pt x="38" y="3338"/>
                  </a:lnTo>
                  <a:lnTo>
                    <a:pt x="38" y="3338"/>
                  </a:lnTo>
                  <a:lnTo>
                    <a:pt x="100" y="3309"/>
                  </a:lnTo>
                  <a:lnTo>
                    <a:pt x="100" y="3309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42" name="Line 118"/>
            <p:cNvSpPr>
              <a:spLocks noChangeShapeType="1"/>
            </p:cNvSpPr>
            <p:nvPr/>
          </p:nvSpPr>
          <p:spPr bwMode="auto">
            <a:xfrm>
              <a:off x="3991281" y="2098330"/>
              <a:ext cx="1144" cy="1144"/>
            </a:xfrm>
            <a:prstGeom prst="line">
              <a:avLst/>
            </a:pr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43" name="Line 119"/>
            <p:cNvSpPr>
              <a:spLocks noChangeShapeType="1"/>
            </p:cNvSpPr>
            <p:nvPr/>
          </p:nvSpPr>
          <p:spPr bwMode="auto">
            <a:xfrm>
              <a:off x="3950101" y="2059438"/>
              <a:ext cx="1144" cy="1144"/>
            </a:xfrm>
            <a:prstGeom prst="line">
              <a:avLst/>
            </a:pr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44" name="Line 120"/>
            <p:cNvSpPr>
              <a:spLocks noChangeShapeType="1"/>
            </p:cNvSpPr>
            <p:nvPr/>
          </p:nvSpPr>
          <p:spPr bwMode="auto">
            <a:xfrm>
              <a:off x="3924936" y="2038848"/>
              <a:ext cx="1144" cy="1144"/>
            </a:xfrm>
            <a:prstGeom prst="line">
              <a:avLst/>
            </a:pr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45" name="Line 121"/>
            <p:cNvSpPr>
              <a:spLocks noChangeShapeType="1"/>
            </p:cNvSpPr>
            <p:nvPr/>
          </p:nvSpPr>
          <p:spPr bwMode="auto">
            <a:xfrm>
              <a:off x="3802541" y="2160099"/>
              <a:ext cx="1144" cy="1144"/>
            </a:xfrm>
            <a:prstGeom prst="line">
              <a:avLst/>
            </a:pr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46" name="Line 122"/>
            <p:cNvSpPr>
              <a:spLocks noChangeShapeType="1"/>
            </p:cNvSpPr>
            <p:nvPr/>
          </p:nvSpPr>
          <p:spPr bwMode="auto">
            <a:xfrm>
              <a:off x="3852872" y="2102905"/>
              <a:ext cx="1144" cy="1144"/>
            </a:xfrm>
            <a:prstGeom prst="line">
              <a:avLst/>
            </a:pr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47" name="Line 123"/>
            <p:cNvSpPr>
              <a:spLocks noChangeShapeType="1"/>
            </p:cNvSpPr>
            <p:nvPr/>
          </p:nvSpPr>
          <p:spPr bwMode="auto">
            <a:xfrm>
              <a:off x="3840289" y="2168106"/>
              <a:ext cx="1144" cy="1144"/>
            </a:xfrm>
            <a:prstGeom prst="line">
              <a:avLst/>
            </a:pr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48" name="Line 124"/>
            <p:cNvSpPr>
              <a:spLocks noChangeShapeType="1"/>
            </p:cNvSpPr>
            <p:nvPr/>
          </p:nvSpPr>
          <p:spPr bwMode="auto">
            <a:xfrm>
              <a:off x="3831138" y="2200135"/>
              <a:ext cx="1144" cy="1144"/>
            </a:xfrm>
            <a:prstGeom prst="line">
              <a:avLst/>
            </a:pr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49" name="Line 125"/>
            <p:cNvSpPr>
              <a:spLocks noChangeShapeType="1"/>
            </p:cNvSpPr>
            <p:nvPr/>
          </p:nvSpPr>
          <p:spPr bwMode="auto">
            <a:xfrm>
              <a:off x="3820843" y="2130358"/>
              <a:ext cx="1144" cy="1144"/>
            </a:xfrm>
            <a:prstGeom prst="line">
              <a:avLst/>
            </a:pr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50" name="Line 126"/>
            <p:cNvSpPr>
              <a:spLocks noChangeShapeType="1"/>
            </p:cNvSpPr>
            <p:nvPr/>
          </p:nvSpPr>
          <p:spPr bwMode="auto">
            <a:xfrm>
              <a:off x="3897483" y="2086891"/>
              <a:ext cx="1144" cy="1144"/>
            </a:xfrm>
            <a:prstGeom prst="line">
              <a:avLst/>
            </a:pr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51" name="Freeform 127"/>
            <p:cNvSpPr>
              <a:spLocks/>
            </p:cNvSpPr>
            <p:nvPr/>
          </p:nvSpPr>
          <p:spPr bwMode="auto">
            <a:xfrm>
              <a:off x="3970691" y="4033768"/>
              <a:ext cx="218480" cy="112100"/>
            </a:xfrm>
            <a:custGeom>
              <a:avLst/>
              <a:gdLst/>
              <a:ahLst/>
              <a:cxnLst>
                <a:cxn ang="0">
                  <a:pos x="10" y="274"/>
                </a:cxn>
                <a:cxn ang="0">
                  <a:pos x="5" y="197"/>
                </a:cxn>
                <a:cxn ang="0">
                  <a:pos x="0" y="111"/>
                </a:cxn>
                <a:cxn ang="0">
                  <a:pos x="2" y="54"/>
                </a:cxn>
                <a:cxn ang="0">
                  <a:pos x="7" y="25"/>
                </a:cxn>
                <a:cxn ang="0">
                  <a:pos x="14" y="12"/>
                </a:cxn>
                <a:cxn ang="0">
                  <a:pos x="29" y="7"/>
                </a:cxn>
                <a:cxn ang="0">
                  <a:pos x="67" y="2"/>
                </a:cxn>
                <a:cxn ang="0">
                  <a:pos x="145" y="0"/>
                </a:cxn>
                <a:cxn ang="0">
                  <a:pos x="243" y="2"/>
                </a:cxn>
                <a:cxn ang="0">
                  <a:pos x="403" y="9"/>
                </a:cxn>
                <a:cxn ang="0">
                  <a:pos x="582" y="19"/>
                </a:cxn>
                <a:cxn ang="0">
                  <a:pos x="647" y="21"/>
                </a:cxn>
                <a:cxn ang="0">
                  <a:pos x="671" y="24"/>
                </a:cxn>
                <a:cxn ang="0">
                  <a:pos x="692" y="30"/>
                </a:cxn>
                <a:cxn ang="0">
                  <a:pos x="710" y="39"/>
                </a:cxn>
                <a:cxn ang="0">
                  <a:pos x="724" y="49"/>
                </a:cxn>
                <a:cxn ang="0">
                  <a:pos x="736" y="62"/>
                </a:cxn>
                <a:cxn ang="0">
                  <a:pos x="745" y="77"/>
                </a:cxn>
                <a:cxn ang="0">
                  <a:pos x="752" y="93"/>
                </a:cxn>
                <a:cxn ang="0">
                  <a:pos x="759" y="122"/>
                </a:cxn>
                <a:cxn ang="0">
                  <a:pos x="764" y="163"/>
                </a:cxn>
                <a:cxn ang="0">
                  <a:pos x="764" y="230"/>
                </a:cxn>
                <a:cxn ang="0">
                  <a:pos x="763" y="372"/>
                </a:cxn>
                <a:cxn ang="0">
                  <a:pos x="761" y="390"/>
                </a:cxn>
                <a:cxn ang="0">
                  <a:pos x="759" y="395"/>
                </a:cxn>
                <a:cxn ang="0">
                  <a:pos x="755" y="395"/>
                </a:cxn>
                <a:cxn ang="0">
                  <a:pos x="744" y="388"/>
                </a:cxn>
                <a:cxn ang="0">
                  <a:pos x="730" y="374"/>
                </a:cxn>
                <a:cxn ang="0">
                  <a:pos x="695" y="340"/>
                </a:cxn>
                <a:cxn ang="0">
                  <a:pos x="675" y="327"/>
                </a:cxn>
                <a:cxn ang="0">
                  <a:pos x="665" y="322"/>
                </a:cxn>
                <a:cxn ang="0">
                  <a:pos x="654" y="321"/>
                </a:cxn>
              </a:cxnLst>
              <a:rect l="0" t="0" r="r" b="b"/>
              <a:pathLst>
                <a:path w="764" h="395">
                  <a:moveTo>
                    <a:pt x="11" y="302"/>
                  </a:moveTo>
                  <a:lnTo>
                    <a:pt x="10" y="274"/>
                  </a:lnTo>
                  <a:lnTo>
                    <a:pt x="8" y="239"/>
                  </a:lnTo>
                  <a:lnTo>
                    <a:pt x="5" y="197"/>
                  </a:lnTo>
                  <a:lnTo>
                    <a:pt x="2" y="154"/>
                  </a:lnTo>
                  <a:lnTo>
                    <a:pt x="0" y="111"/>
                  </a:lnTo>
                  <a:lnTo>
                    <a:pt x="1" y="71"/>
                  </a:lnTo>
                  <a:lnTo>
                    <a:pt x="2" y="54"/>
                  </a:lnTo>
                  <a:lnTo>
                    <a:pt x="5" y="39"/>
                  </a:lnTo>
                  <a:lnTo>
                    <a:pt x="7" y="25"/>
                  </a:lnTo>
                  <a:lnTo>
                    <a:pt x="11" y="15"/>
                  </a:lnTo>
                  <a:lnTo>
                    <a:pt x="14" y="12"/>
                  </a:lnTo>
                  <a:lnTo>
                    <a:pt x="20" y="10"/>
                  </a:lnTo>
                  <a:lnTo>
                    <a:pt x="29" y="7"/>
                  </a:lnTo>
                  <a:lnTo>
                    <a:pt x="39" y="6"/>
                  </a:lnTo>
                  <a:lnTo>
                    <a:pt x="67" y="2"/>
                  </a:lnTo>
                  <a:lnTo>
                    <a:pt x="103" y="1"/>
                  </a:lnTo>
                  <a:lnTo>
                    <a:pt x="145" y="0"/>
                  </a:lnTo>
                  <a:lnTo>
                    <a:pt x="192" y="1"/>
                  </a:lnTo>
                  <a:lnTo>
                    <a:pt x="243" y="2"/>
                  </a:lnTo>
                  <a:lnTo>
                    <a:pt x="295" y="5"/>
                  </a:lnTo>
                  <a:lnTo>
                    <a:pt x="403" y="9"/>
                  </a:lnTo>
                  <a:lnTo>
                    <a:pt x="501" y="14"/>
                  </a:lnTo>
                  <a:lnTo>
                    <a:pt x="582" y="19"/>
                  </a:lnTo>
                  <a:lnTo>
                    <a:pt x="633" y="20"/>
                  </a:lnTo>
                  <a:lnTo>
                    <a:pt x="647" y="21"/>
                  </a:lnTo>
                  <a:lnTo>
                    <a:pt x="659" y="22"/>
                  </a:lnTo>
                  <a:lnTo>
                    <a:pt x="671" y="24"/>
                  </a:lnTo>
                  <a:lnTo>
                    <a:pt x="682" y="26"/>
                  </a:lnTo>
                  <a:lnTo>
                    <a:pt x="692" y="30"/>
                  </a:lnTo>
                  <a:lnTo>
                    <a:pt x="701" y="34"/>
                  </a:lnTo>
                  <a:lnTo>
                    <a:pt x="710" y="39"/>
                  </a:lnTo>
                  <a:lnTo>
                    <a:pt x="717" y="43"/>
                  </a:lnTo>
                  <a:lnTo>
                    <a:pt x="724" y="49"/>
                  </a:lnTo>
                  <a:lnTo>
                    <a:pt x="730" y="55"/>
                  </a:lnTo>
                  <a:lnTo>
                    <a:pt x="736" y="62"/>
                  </a:lnTo>
                  <a:lnTo>
                    <a:pt x="740" y="69"/>
                  </a:lnTo>
                  <a:lnTo>
                    <a:pt x="745" y="77"/>
                  </a:lnTo>
                  <a:lnTo>
                    <a:pt x="749" y="86"/>
                  </a:lnTo>
                  <a:lnTo>
                    <a:pt x="752" y="93"/>
                  </a:lnTo>
                  <a:lnTo>
                    <a:pt x="755" y="103"/>
                  </a:lnTo>
                  <a:lnTo>
                    <a:pt x="759" y="122"/>
                  </a:lnTo>
                  <a:lnTo>
                    <a:pt x="762" y="142"/>
                  </a:lnTo>
                  <a:lnTo>
                    <a:pt x="764" y="163"/>
                  </a:lnTo>
                  <a:lnTo>
                    <a:pt x="764" y="185"/>
                  </a:lnTo>
                  <a:lnTo>
                    <a:pt x="764" y="230"/>
                  </a:lnTo>
                  <a:lnTo>
                    <a:pt x="763" y="276"/>
                  </a:lnTo>
                  <a:lnTo>
                    <a:pt x="763" y="372"/>
                  </a:lnTo>
                  <a:lnTo>
                    <a:pt x="763" y="383"/>
                  </a:lnTo>
                  <a:lnTo>
                    <a:pt x="761" y="390"/>
                  </a:lnTo>
                  <a:lnTo>
                    <a:pt x="760" y="393"/>
                  </a:lnTo>
                  <a:lnTo>
                    <a:pt x="759" y="395"/>
                  </a:lnTo>
                  <a:lnTo>
                    <a:pt x="757" y="395"/>
                  </a:lnTo>
                  <a:lnTo>
                    <a:pt x="755" y="395"/>
                  </a:lnTo>
                  <a:lnTo>
                    <a:pt x="750" y="393"/>
                  </a:lnTo>
                  <a:lnTo>
                    <a:pt x="744" y="388"/>
                  </a:lnTo>
                  <a:lnTo>
                    <a:pt x="737" y="382"/>
                  </a:lnTo>
                  <a:lnTo>
                    <a:pt x="730" y="374"/>
                  </a:lnTo>
                  <a:lnTo>
                    <a:pt x="714" y="358"/>
                  </a:lnTo>
                  <a:lnTo>
                    <a:pt x="695" y="340"/>
                  </a:lnTo>
                  <a:lnTo>
                    <a:pt x="686" y="332"/>
                  </a:lnTo>
                  <a:lnTo>
                    <a:pt x="675" y="327"/>
                  </a:lnTo>
                  <a:lnTo>
                    <a:pt x="669" y="325"/>
                  </a:lnTo>
                  <a:lnTo>
                    <a:pt x="665" y="322"/>
                  </a:lnTo>
                  <a:lnTo>
                    <a:pt x="659" y="322"/>
                  </a:lnTo>
                  <a:lnTo>
                    <a:pt x="654" y="321"/>
                  </a:lnTo>
                  <a:lnTo>
                    <a:pt x="11" y="302"/>
                  </a:lnTo>
                  <a:close/>
                </a:path>
              </a:pathLst>
            </a:custGeom>
            <a:solidFill>
              <a:srgbClr val="356F3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  <p:sp>
          <p:nvSpPr>
            <p:cNvPr id="1152" name="Freeform 128"/>
            <p:cNvSpPr>
              <a:spLocks/>
            </p:cNvSpPr>
            <p:nvPr/>
          </p:nvSpPr>
          <p:spPr bwMode="auto">
            <a:xfrm>
              <a:off x="3970691" y="4033768"/>
              <a:ext cx="218480" cy="112100"/>
            </a:xfrm>
            <a:custGeom>
              <a:avLst/>
              <a:gdLst/>
              <a:ahLst/>
              <a:cxnLst>
                <a:cxn ang="0">
                  <a:pos x="10" y="274"/>
                </a:cxn>
                <a:cxn ang="0">
                  <a:pos x="5" y="197"/>
                </a:cxn>
                <a:cxn ang="0">
                  <a:pos x="0" y="111"/>
                </a:cxn>
                <a:cxn ang="0">
                  <a:pos x="2" y="54"/>
                </a:cxn>
                <a:cxn ang="0">
                  <a:pos x="7" y="25"/>
                </a:cxn>
                <a:cxn ang="0">
                  <a:pos x="14" y="12"/>
                </a:cxn>
                <a:cxn ang="0">
                  <a:pos x="29" y="7"/>
                </a:cxn>
                <a:cxn ang="0">
                  <a:pos x="67" y="2"/>
                </a:cxn>
                <a:cxn ang="0">
                  <a:pos x="145" y="0"/>
                </a:cxn>
                <a:cxn ang="0">
                  <a:pos x="243" y="2"/>
                </a:cxn>
                <a:cxn ang="0">
                  <a:pos x="403" y="9"/>
                </a:cxn>
                <a:cxn ang="0">
                  <a:pos x="582" y="19"/>
                </a:cxn>
                <a:cxn ang="0">
                  <a:pos x="647" y="21"/>
                </a:cxn>
                <a:cxn ang="0">
                  <a:pos x="671" y="24"/>
                </a:cxn>
                <a:cxn ang="0">
                  <a:pos x="692" y="30"/>
                </a:cxn>
                <a:cxn ang="0">
                  <a:pos x="710" y="39"/>
                </a:cxn>
                <a:cxn ang="0">
                  <a:pos x="724" y="49"/>
                </a:cxn>
                <a:cxn ang="0">
                  <a:pos x="736" y="62"/>
                </a:cxn>
                <a:cxn ang="0">
                  <a:pos x="745" y="77"/>
                </a:cxn>
                <a:cxn ang="0">
                  <a:pos x="752" y="93"/>
                </a:cxn>
                <a:cxn ang="0">
                  <a:pos x="759" y="122"/>
                </a:cxn>
                <a:cxn ang="0">
                  <a:pos x="764" y="163"/>
                </a:cxn>
                <a:cxn ang="0">
                  <a:pos x="764" y="230"/>
                </a:cxn>
                <a:cxn ang="0">
                  <a:pos x="763" y="372"/>
                </a:cxn>
                <a:cxn ang="0">
                  <a:pos x="761" y="390"/>
                </a:cxn>
                <a:cxn ang="0">
                  <a:pos x="759" y="395"/>
                </a:cxn>
                <a:cxn ang="0">
                  <a:pos x="755" y="395"/>
                </a:cxn>
                <a:cxn ang="0">
                  <a:pos x="744" y="388"/>
                </a:cxn>
                <a:cxn ang="0">
                  <a:pos x="730" y="374"/>
                </a:cxn>
                <a:cxn ang="0">
                  <a:pos x="695" y="340"/>
                </a:cxn>
                <a:cxn ang="0">
                  <a:pos x="675" y="327"/>
                </a:cxn>
                <a:cxn ang="0">
                  <a:pos x="665" y="322"/>
                </a:cxn>
                <a:cxn ang="0">
                  <a:pos x="654" y="321"/>
                </a:cxn>
              </a:cxnLst>
              <a:rect l="0" t="0" r="r" b="b"/>
              <a:pathLst>
                <a:path w="764" h="395">
                  <a:moveTo>
                    <a:pt x="11" y="302"/>
                  </a:moveTo>
                  <a:lnTo>
                    <a:pt x="10" y="274"/>
                  </a:lnTo>
                  <a:lnTo>
                    <a:pt x="8" y="239"/>
                  </a:lnTo>
                  <a:lnTo>
                    <a:pt x="5" y="197"/>
                  </a:lnTo>
                  <a:lnTo>
                    <a:pt x="2" y="154"/>
                  </a:lnTo>
                  <a:lnTo>
                    <a:pt x="0" y="111"/>
                  </a:lnTo>
                  <a:lnTo>
                    <a:pt x="1" y="71"/>
                  </a:lnTo>
                  <a:lnTo>
                    <a:pt x="2" y="54"/>
                  </a:lnTo>
                  <a:lnTo>
                    <a:pt x="5" y="39"/>
                  </a:lnTo>
                  <a:lnTo>
                    <a:pt x="7" y="25"/>
                  </a:lnTo>
                  <a:lnTo>
                    <a:pt x="11" y="15"/>
                  </a:lnTo>
                  <a:lnTo>
                    <a:pt x="14" y="12"/>
                  </a:lnTo>
                  <a:lnTo>
                    <a:pt x="20" y="10"/>
                  </a:lnTo>
                  <a:lnTo>
                    <a:pt x="29" y="7"/>
                  </a:lnTo>
                  <a:lnTo>
                    <a:pt x="39" y="6"/>
                  </a:lnTo>
                  <a:lnTo>
                    <a:pt x="67" y="2"/>
                  </a:lnTo>
                  <a:lnTo>
                    <a:pt x="103" y="1"/>
                  </a:lnTo>
                  <a:lnTo>
                    <a:pt x="145" y="0"/>
                  </a:lnTo>
                  <a:lnTo>
                    <a:pt x="192" y="1"/>
                  </a:lnTo>
                  <a:lnTo>
                    <a:pt x="243" y="2"/>
                  </a:lnTo>
                  <a:lnTo>
                    <a:pt x="295" y="5"/>
                  </a:lnTo>
                  <a:lnTo>
                    <a:pt x="403" y="9"/>
                  </a:lnTo>
                  <a:lnTo>
                    <a:pt x="501" y="14"/>
                  </a:lnTo>
                  <a:lnTo>
                    <a:pt x="582" y="19"/>
                  </a:lnTo>
                  <a:lnTo>
                    <a:pt x="633" y="20"/>
                  </a:lnTo>
                  <a:lnTo>
                    <a:pt x="647" y="21"/>
                  </a:lnTo>
                  <a:lnTo>
                    <a:pt x="659" y="22"/>
                  </a:lnTo>
                  <a:lnTo>
                    <a:pt x="671" y="24"/>
                  </a:lnTo>
                  <a:lnTo>
                    <a:pt x="682" y="26"/>
                  </a:lnTo>
                  <a:lnTo>
                    <a:pt x="692" y="30"/>
                  </a:lnTo>
                  <a:lnTo>
                    <a:pt x="701" y="34"/>
                  </a:lnTo>
                  <a:lnTo>
                    <a:pt x="710" y="39"/>
                  </a:lnTo>
                  <a:lnTo>
                    <a:pt x="717" y="43"/>
                  </a:lnTo>
                  <a:lnTo>
                    <a:pt x="724" y="49"/>
                  </a:lnTo>
                  <a:lnTo>
                    <a:pt x="730" y="55"/>
                  </a:lnTo>
                  <a:lnTo>
                    <a:pt x="736" y="62"/>
                  </a:lnTo>
                  <a:lnTo>
                    <a:pt x="740" y="69"/>
                  </a:lnTo>
                  <a:lnTo>
                    <a:pt x="745" y="77"/>
                  </a:lnTo>
                  <a:lnTo>
                    <a:pt x="749" y="86"/>
                  </a:lnTo>
                  <a:lnTo>
                    <a:pt x="752" y="93"/>
                  </a:lnTo>
                  <a:lnTo>
                    <a:pt x="755" y="103"/>
                  </a:lnTo>
                  <a:lnTo>
                    <a:pt x="759" y="122"/>
                  </a:lnTo>
                  <a:lnTo>
                    <a:pt x="762" y="142"/>
                  </a:lnTo>
                  <a:lnTo>
                    <a:pt x="764" y="163"/>
                  </a:lnTo>
                  <a:lnTo>
                    <a:pt x="764" y="185"/>
                  </a:lnTo>
                  <a:lnTo>
                    <a:pt x="764" y="230"/>
                  </a:lnTo>
                  <a:lnTo>
                    <a:pt x="763" y="276"/>
                  </a:lnTo>
                  <a:lnTo>
                    <a:pt x="763" y="372"/>
                  </a:lnTo>
                  <a:lnTo>
                    <a:pt x="763" y="383"/>
                  </a:lnTo>
                  <a:lnTo>
                    <a:pt x="761" y="390"/>
                  </a:lnTo>
                  <a:lnTo>
                    <a:pt x="760" y="393"/>
                  </a:lnTo>
                  <a:lnTo>
                    <a:pt x="759" y="395"/>
                  </a:lnTo>
                  <a:lnTo>
                    <a:pt x="757" y="395"/>
                  </a:lnTo>
                  <a:lnTo>
                    <a:pt x="755" y="395"/>
                  </a:lnTo>
                  <a:lnTo>
                    <a:pt x="750" y="393"/>
                  </a:lnTo>
                  <a:lnTo>
                    <a:pt x="744" y="388"/>
                  </a:lnTo>
                  <a:lnTo>
                    <a:pt x="737" y="382"/>
                  </a:lnTo>
                  <a:lnTo>
                    <a:pt x="730" y="374"/>
                  </a:lnTo>
                  <a:lnTo>
                    <a:pt x="714" y="358"/>
                  </a:lnTo>
                  <a:lnTo>
                    <a:pt x="695" y="340"/>
                  </a:lnTo>
                  <a:lnTo>
                    <a:pt x="686" y="332"/>
                  </a:lnTo>
                  <a:lnTo>
                    <a:pt x="675" y="327"/>
                  </a:lnTo>
                  <a:lnTo>
                    <a:pt x="669" y="325"/>
                  </a:lnTo>
                  <a:lnTo>
                    <a:pt x="665" y="322"/>
                  </a:lnTo>
                  <a:lnTo>
                    <a:pt x="659" y="322"/>
                  </a:lnTo>
                  <a:lnTo>
                    <a:pt x="654" y="321"/>
                  </a:lnTo>
                  <a:lnTo>
                    <a:pt x="11" y="302"/>
                  </a:lnTo>
                  <a:close/>
                </a:path>
              </a:pathLst>
            </a:custGeom>
            <a:noFill/>
            <a:ln w="2">
              <a:solidFill>
                <a:srgbClr val="FEFEF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pt-BR"/>
            </a:p>
          </p:txBody>
        </p:sp>
      </p:grpSp>
      <p:sp>
        <p:nvSpPr>
          <p:cNvPr id="144" name="Retângulo de cantos arredondados 143"/>
          <p:cNvSpPr/>
          <p:nvPr/>
        </p:nvSpPr>
        <p:spPr>
          <a:xfrm>
            <a:off x="5519450" y="2944117"/>
            <a:ext cx="362179" cy="219624"/>
          </a:xfrm>
          <a:prstGeom prst="roundRect">
            <a:avLst/>
          </a:prstGeom>
          <a:solidFill>
            <a:srgbClr val="356F3E"/>
          </a:solidFill>
          <a:ln>
            <a:solidFill>
              <a:srgbClr val="356F3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5" name="CaixaDeTexto 144"/>
          <p:cNvSpPr txBox="1"/>
          <p:nvPr/>
        </p:nvSpPr>
        <p:spPr>
          <a:xfrm>
            <a:off x="5916053" y="2882711"/>
            <a:ext cx="187286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Responderam</a:t>
            </a:r>
          </a:p>
          <a:p>
            <a:r>
              <a:rPr lang="pt-BR" sz="1400" dirty="0" smtClean="0"/>
              <a:t>Ceará</a:t>
            </a:r>
          </a:p>
          <a:p>
            <a:r>
              <a:rPr lang="pt-BR" sz="1400" dirty="0" smtClean="0"/>
              <a:t>Pernambuco</a:t>
            </a:r>
          </a:p>
          <a:p>
            <a:r>
              <a:rPr lang="pt-BR" sz="1400" dirty="0" smtClean="0"/>
              <a:t>Minas Gerais</a:t>
            </a:r>
          </a:p>
          <a:p>
            <a:r>
              <a:rPr lang="pt-BR" sz="1400" dirty="0" smtClean="0"/>
              <a:t>São Paulo</a:t>
            </a:r>
          </a:p>
          <a:p>
            <a:r>
              <a:rPr lang="pt-BR" sz="1400" dirty="0" smtClean="0"/>
              <a:t>Paraná</a:t>
            </a:r>
          </a:p>
          <a:p>
            <a:r>
              <a:rPr lang="pt-BR" sz="1400" dirty="0" smtClean="0"/>
              <a:t>Santa Catarina</a:t>
            </a:r>
          </a:p>
          <a:p>
            <a:r>
              <a:rPr lang="pt-BR" sz="1400" dirty="0" smtClean="0"/>
              <a:t>Goiás</a:t>
            </a:r>
          </a:p>
          <a:p>
            <a:r>
              <a:rPr lang="pt-BR" sz="1400" dirty="0" smtClean="0"/>
              <a:t>Distrito Federal</a:t>
            </a:r>
            <a:endParaRPr lang="pt-BR" sz="1400" dirty="0"/>
          </a:p>
        </p:txBody>
      </p:sp>
      <p:sp>
        <p:nvSpPr>
          <p:cNvPr id="146" name="Retângulo de cantos arredondados 145"/>
          <p:cNvSpPr/>
          <p:nvPr/>
        </p:nvSpPr>
        <p:spPr>
          <a:xfrm>
            <a:off x="5517614" y="5024491"/>
            <a:ext cx="362179" cy="219624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7" name="Retângulo 146"/>
          <p:cNvSpPr/>
          <p:nvPr/>
        </p:nvSpPr>
        <p:spPr>
          <a:xfrm>
            <a:off x="5924614" y="4951955"/>
            <a:ext cx="19271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/>
              <a:t>Não responderam</a:t>
            </a:r>
          </a:p>
        </p:txBody>
      </p:sp>
      <p:sp>
        <p:nvSpPr>
          <p:cNvPr id="148" name="Retângulo de cantos arredondados 147"/>
          <p:cNvSpPr/>
          <p:nvPr/>
        </p:nvSpPr>
        <p:spPr>
          <a:xfrm>
            <a:off x="5526793" y="5485367"/>
            <a:ext cx="362179" cy="21962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9" name="Retângulo 148"/>
          <p:cNvSpPr/>
          <p:nvPr/>
        </p:nvSpPr>
        <p:spPr>
          <a:xfrm>
            <a:off x="5944810" y="5412831"/>
            <a:ext cx="26933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/>
              <a:t>Não aceitaram uso da LAI</a:t>
            </a:r>
          </a:p>
        </p:txBody>
      </p:sp>
    </p:spTree>
    <p:extLst>
      <p:ext uri="{BB962C8B-B14F-4D97-AF65-F5344CB8AC3E}">
        <p14:creationId xmlns:p14="http://schemas.microsoft.com/office/powerpoint/2010/main" val="117578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715" y="0"/>
            <a:ext cx="10688534" cy="7121236"/>
          </a:xfrm>
          <a:prstGeom prst="rect">
            <a:avLst/>
          </a:prstGeom>
          <a:effectLst>
            <a:glow rad="127000">
              <a:schemeClr val="accent1">
                <a:alpha val="88000"/>
              </a:schemeClr>
            </a:glow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23561" name="Picture 13" descr="master panda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 flipH="1">
            <a:off x="0" y="0"/>
            <a:ext cx="11112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1015195" y="406296"/>
            <a:ext cx="736979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pt-BR" sz="2000" dirty="0" smtClean="0">
                <a:solidFill>
                  <a:srgbClr val="356F3E"/>
                </a:solidFill>
                <a:cs typeface="Arial" charset="0"/>
              </a:rPr>
              <a:t>2 Anos do novo Código Florestal</a:t>
            </a:r>
          </a:p>
          <a:p>
            <a:pPr algn="r">
              <a:lnSpc>
                <a:spcPct val="90000"/>
              </a:lnSpc>
            </a:pPr>
            <a:endParaRPr lang="pt-BR" sz="2000" dirty="0" smtClean="0">
              <a:solidFill>
                <a:srgbClr val="356F3E"/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pt-BR" sz="1600" dirty="0" smtClean="0">
              <a:solidFill>
                <a:srgbClr val="356F3E"/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r>
              <a:rPr lang="pt-BR" sz="1600" b="1" dirty="0" smtClean="0">
                <a:solidFill>
                  <a:srgbClr val="356F3E"/>
                </a:solidFill>
                <a:cs typeface="Arial" charset="0"/>
              </a:rPr>
              <a:t>Síntese de resultados</a:t>
            </a:r>
          </a:p>
        </p:txBody>
      </p:sp>
      <p:cxnSp>
        <p:nvCxnSpPr>
          <p:cNvPr id="9" name="Conector reto 8"/>
          <p:cNvCxnSpPr/>
          <p:nvPr/>
        </p:nvCxnSpPr>
        <p:spPr>
          <a:xfrm rot="10800000">
            <a:off x="946957" y="788012"/>
            <a:ext cx="74380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rot="10800000">
            <a:off x="1094097" y="788013"/>
            <a:ext cx="7438029" cy="0"/>
          </a:xfrm>
          <a:prstGeom prst="line">
            <a:avLst/>
          </a:prstGeom>
          <a:ln>
            <a:noFill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rot="10800000">
            <a:off x="941707" y="940412"/>
            <a:ext cx="743802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941707" y="1283890"/>
            <a:ext cx="5017041" cy="494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11" name="Diagrama 10"/>
          <p:cNvGraphicFramePr/>
          <p:nvPr/>
        </p:nvGraphicFramePr>
        <p:xfrm>
          <a:off x="946957" y="2005070"/>
          <a:ext cx="74327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3" name="CaixaDeTexto 12"/>
          <p:cNvSpPr txBox="1"/>
          <p:nvPr/>
        </p:nvSpPr>
        <p:spPr>
          <a:xfrm>
            <a:off x="951724" y="2019138"/>
            <a:ext cx="1453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>
                <a:solidFill>
                  <a:schemeClr val="bg1"/>
                </a:solidFill>
              </a:rPr>
              <a:t>Pergunta</a:t>
            </a:r>
            <a:endParaRPr lang="pt-BR" sz="1050" dirty="0">
              <a:solidFill>
                <a:schemeClr val="bg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955775" y="3545059"/>
            <a:ext cx="1453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>
                <a:solidFill>
                  <a:schemeClr val="bg1"/>
                </a:solidFill>
              </a:rPr>
              <a:t>Resposta</a:t>
            </a:r>
            <a:endParaRPr lang="pt-BR" sz="1000" b="1" dirty="0">
              <a:solidFill>
                <a:schemeClr val="bg1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955775" y="5092505"/>
            <a:ext cx="1453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>
                <a:solidFill>
                  <a:schemeClr val="bg1"/>
                </a:solidFill>
              </a:rPr>
              <a:t>Obs.</a:t>
            </a:r>
            <a:endParaRPr lang="pt-BR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8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2" y="0"/>
            <a:ext cx="10280952" cy="6858000"/>
          </a:xfrm>
          <a:prstGeom prst="rect">
            <a:avLst/>
          </a:prstGeom>
        </p:spPr>
      </p:pic>
      <p:pic>
        <p:nvPicPr>
          <p:cNvPr id="23561" name="Picture 13" descr="master panda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 flipH="1">
            <a:off x="0" y="0"/>
            <a:ext cx="11112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1015195" y="406296"/>
            <a:ext cx="736979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pt-BR" sz="2000" dirty="0" smtClean="0">
                <a:solidFill>
                  <a:srgbClr val="356F3E"/>
                </a:solidFill>
                <a:cs typeface="Arial" charset="0"/>
              </a:rPr>
              <a:t>2 Anos do novo Código Florestal</a:t>
            </a:r>
          </a:p>
          <a:p>
            <a:pPr algn="r">
              <a:lnSpc>
                <a:spcPct val="90000"/>
              </a:lnSpc>
            </a:pPr>
            <a:endParaRPr lang="pt-BR" sz="2000" dirty="0" smtClean="0">
              <a:solidFill>
                <a:srgbClr val="356F3E"/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pt-BR" sz="1600" dirty="0" smtClean="0">
              <a:solidFill>
                <a:srgbClr val="356F3E"/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r>
              <a:rPr lang="pt-BR" sz="1600" b="1" dirty="0" smtClean="0">
                <a:solidFill>
                  <a:srgbClr val="356F3E"/>
                </a:solidFill>
                <a:cs typeface="Arial" charset="0"/>
              </a:rPr>
              <a:t>Síntese de resultados</a:t>
            </a:r>
          </a:p>
        </p:txBody>
      </p:sp>
      <p:cxnSp>
        <p:nvCxnSpPr>
          <p:cNvPr id="9" name="Conector reto 8"/>
          <p:cNvCxnSpPr/>
          <p:nvPr/>
        </p:nvCxnSpPr>
        <p:spPr>
          <a:xfrm rot="10800000">
            <a:off x="946957" y="788012"/>
            <a:ext cx="74380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rot="10800000">
            <a:off x="1094097" y="788013"/>
            <a:ext cx="7438029" cy="0"/>
          </a:xfrm>
          <a:prstGeom prst="line">
            <a:avLst/>
          </a:prstGeom>
          <a:ln>
            <a:noFill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rot="10800000">
            <a:off x="941707" y="940412"/>
            <a:ext cx="743802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941707" y="1283890"/>
            <a:ext cx="5017041" cy="494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11" name="Diagrama 10"/>
          <p:cNvGraphicFramePr/>
          <p:nvPr/>
        </p:nvGraphicFramePr>
        <p:xfrm>
          <a:off x="946957" y="2005070"/>
          <a:ext cx="74327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CaixaDeTexto 15"/>
          <p:cNvSpPr txBox="1"/>
          <p:nvPr/>
        </p:nvSpPr>
        <p:spPr>
          <a:xfrm>
            <a:off x="951724" y="2019138"/>
            <a:ext cx="1453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>
                <a:solidFill>
                  <a:schemeClr val="bg1"/>
                </a:solidFill>
              </a:rPr>
              <a:t>Pergunta</a:t>
            </a:r>
            <a:endParaRPr lang="pt-BR" sz="1050" dirty="0">
              <a:solidFill>
                <a:schemeClr val="bg1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955775" y="3545059"/>
            <a:ext cx="1453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>
                <a:solidFill>
                  <a:schemeClr val="bg1"/>
                </a:solidFill>
              </a:rPr>
              <a:t>Resposta</a:t>
            </a:r>
            <a:endParaRPr lang="pt-BR" sz="1000" b="1" dirty="0">
              <a:solidFill>
                <a:schemeClr val="bg1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955775" y="5092505"/>
            <a:ext cx="1453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>
                <a:solidFill>
                  <a:schemeClr val="bg1"/>
                </a:solidFill>
              </a:rPr>
              <a:t>Obs.</a:t>
            </a:r>
            <a:endParaRPr lang="pt-BR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8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 contras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4" y="-1100978"/>
            <a:ext cx="9032875" cy="812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1" name="Picture 13" descr="master panda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 flipH="1">
            <a:off x="0" y="0"/>
            <a:ext cx="11112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941707" y="406296"/>
            <a:ext cx="736979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pt-BR" sz="2000" dirty="0" smtClean="0">
                <a:solidFill>
                  <a:schemeClr val="bg1"/>
                </a:solidFill>
                <a:cs typeface="Arial" charset="0"/>
              </a:rPr>
              <a:t>2 Anos do novo Código Florestal</a:t>
            </a:r>
          </a:p>
          <a:p>
            <a:pPr algn="r">
              <a:lnSpc>
                <a:spcPct val="90000"/>
              </a:lnSpc>
            </a:pPr>
            <a:endParaRPr lang="pt-BR" sz="2000" dirty="0" smtClean="0">
              <a:solidFill>
                <a:schemeClr val="bg1"/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pt-BR" sz="1600" dirty="0" smtClean="0">
              <a:solidFill>
                <a:srgbClr val="356F3E"/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r>
              <a:rPr lang="pt-BR" sz="1600" b="1" dirty="0" smtClean="0">
                <a:solidFill>
                  <a:srgbClr val="356F3E"/>
                </a:solidFill>
                <a:cs typeface="Arial" charset="0"/>
              </a:rPr>
              <a:t>Síntese de resultados</a:t>
            </a:r>
          </a:p>
        </p:txBody>
      </p:sp>
      <p:cxnSp>
        <p:nvCxnSpPr>
          <p:cNvPr id="9" name="Conector reto 8"/>
          <p:cNvCxnSpPr/>
          <p:nvPr/>
        </p:nvCxnSpPr>
        <p:spPr>
          <a:xfrm rot="10800000">
            <a:off x="946957" y="788012"/>
            <a:ext cx="74380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rot="10800000">
            <a:off x="1094097" y="788013"/>
            <a:ext cx="7438029" cy="0"/>
          </a:xfrm>
          <a:prstGeom prst="line">
            <a:avLst/>
          </a:prstGeom>
          <a:ln>
            <a:noFill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rot="10800000">
            <a:off x="941707" y="940412"/>
            <a:ext cx="743802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941707" y="1283890"/>
            <a:ext cx="5017041" cy="494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11" name="Diagrama 10"/>
          <p:cNvGraphicFramePr/>
          <p:nvPr/>
        </p:nvGraphicFramePr>
        <p:xfrm>
          <a:off x="946957" y="2005070"/>
          <a:ext cx="74327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3" name="CaixaDeTexto 12"/>
          <p:cNvSpPr txBox="1"/>
          <p:nvPr/>
        </p:nvSpPr>
        <p:spPr>
          <a:xfrm>
            <a:off x="951724" y="2019138"/>
            <a:ext cx="1453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>
                <a:solidFill>
                  <a:schemeClr val="bg1"/>
                </a:solidFill>
              </a:rPr>
              <a:t>Pergunta</a:t>
            </a:r>
            <a:endParaRPr lang="pt-BR" sz="1050" dirty="0">
              <a:solidFill>
                <a:schemeClr val="bg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955775" y="3545059"/>
            <a:ext cx="1453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>
                <a:solidFill>
                  <a:schemeClr val="bg1"/>
                </a:solidFill>
              </a:rPr>
              <a:t>Resposta</a:t>
            </a:r>
            <a:endParaRPr lang="pt-BR" sz="1000" b="1" dirty="0">
              <a:solidFill>
                <a:schemeClr val="bg1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955775" y="5092505"/>
            <a:ext cx="1453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>
                <a:solidFill>
                  <a:schemeClr val="bg1"/>
                </a:solidFill>
              </a:rPr>
              <a:t>Obs.</a:t>
            </a:r>
            <a:endParaRPr lang="pt-BR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8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3" y="-147886"/>
            <a:ext cx="9088438" cy="8295842"/>
          </a:xfrm>
          <a:prstGeom prst="rect">
            <a:avLst/>
          </a:prstGeom>
        </p:spPr>
      </p:pic>
      <p:pic>
        <p:nvPicPr>
          <p:cNvPr id="23561" name="Picture 13" descr="master panda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 flipH="1">
            <a:off x="0" y="0"/>
            <a:ext cx="11112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1015195" y="406296"/>
            <a:ext cx="736979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pt-BR" sz="2000" dirty="0" smtClean="0">
                <a:solidFill>
                  <a:srgbClr val="356F3E"/>
                </a:solidFill>
                <a:cs typeface="Arial" charset="0"/>
              </a:rPr>
              <a:t>2 Anos do novo Código Florestal</a:t>
            </a:r>
          </a:p>
          <a:p>
            <a:pPr algn="r">
              <a:lnSpc>
                <a:spcPct val="90000"/>
              </a:lnSpc>
            </a:pPr>
            <a:endParaRPr lang="pt-BR" sz="2000" dirty="0" smtClean="0">
              <a:solidFill>
                <a:srgbClr val="356F3E"/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pt-BR" sz="1600" dirty="0" smtClean="0">
              <a:solidFill>
                <a:srgbClr val="356F3E"/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r>
              <a:rPr lang="pt-BR" sz="1600" b="1" dirty="0" smtClean="0">
                <a:solidFill>
                  <a:srgbClr val="356F3E"/>
                </a:solidFill>
                <a:cs typeface="Arial" charset="0"/>
              </a:rPr>
              <a:t>Síntese de resultados</a:t>
            </a:r>
          </a:p>
        </p:txBody>
      </p:sp>
      <p:cxnSp>
        <p:nvCxnSpPr>
          <p:cNvPr id="9" name="Conector reto 8"/>
          <p:cNvCxnSpPr/>
          <p:nvPr/>
        </p:nvCxnSpPr>
        <p:spPr>
          <a:xfrm rot="10800000">
            <a:off x="946957" y="788012"/>
            <a:ext cx="74380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rot="10800000">
            <a:off x="1094097" y="788013"/>
            <a:ext cx="7438029" cy="0"/>
          </a:xfrm>
          <a:prstGeom prst="line">
            <a:avLst/>
          </a:prstGeom>
          <a:ln>
            <a:noFill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rot="10800000">
            <a:off x="941707" y="940412"/>
            <a:ext cx="743802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941707" y="1283890"/>
            <a:ext cx="5017041" cy="494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11" name="Diagrama 10"/>
          <p:cNvGraphicFramePr/>
          <p:nvPr/>
        </p:nvGraphicFramePr>
        <p:xfrm>
          <a:off x="946957" y="2005070"/>
          <a:ext cx="74327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3" name="CaixaDeTexto 12"/>
          <p:cNvSpPr txBox="1"/>
          <p:nvPr/>
        </p:nvSpPr>
        <p:spPr>
          <a:xfrm>
            <a:off x="951724" y="2019138"/>
            <a:ext cx="1453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>
                <a:solidFill>
                  <a:schemeClr val="bg1"/>
                </a:solidFill>
              </a:rPr>
              <a:t>Pergunta</a:t>
            </a:r>
            <a:endParaRPr lang="pt-BR" sz="1050" dirty="0">
              <a:solidFill>
                <a:schemeClr val="bg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955775" y="3545059"/>
            <a:ext cx="1453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>
                <a:solidFill>
                  <a:schemeClr val="bg1"/>
                </a:solidFill>
              </a:rPr>
              <a:t>Resposta</a:t>
            </a:r>
            <a:endParaRPr lang="pt-BR" sz="1000" b="1" dirty="0">
              <a:solidFill>
                <a:schemeClr val="bg1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955775" y="5092505"/>
            <a:ext cx="1453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>
                <a:solidFill>
                  <a:schemeClr val="bg1"/>
                </a:solidFill>
              </a:rPr>
              <a:t>Obs.</a:t>
            </a:r>
            <a:endParaRPr lang="pt-BR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8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1039" y="-179388"/>
            <a:ext cx="10948552" cy="703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3" descr="master panda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 flipH="1">
            <a:off x="0" y="0"/>
            <a:ext cx="11112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1015195" y="406296"/>
            <a:ext cx="736979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pt-BR" sz="2000" dirty="0" smtClean="0">
                <a:solidFill>
                  <a:srgbClr val="356F3E"/>
                </a:solidFill>
                <a:cs typeface="Arial" charset="0"/>
              </a:rPr>
              <a:t>2 Anos do novo Código Florestal</a:t>
            </a:r>
          </a:p>
          <a:p>
            <a:pPr algn="r">
              <a:lnSpc>
                <a:spcPct val="90000"/>
              </a:lnSpc>
            </a:pPr>
            <a:endParaRPr lang="pt-BR" sz="2000" dirty="0" smtClean="0">
              <a:solidFill>
                <a:srgbClr val="356F3E"/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pt-BR" sz="1600" dirty="0" smtClean="0">
              <a:solidFill>
                <a:srgbClr val="356F3E"/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r>
              <a:rPr lang="pt-BR" sz="1600" b="1" dirty="0" smtClean="0">
                <a:solidFill>
                  <a:srgbClr val="356F3E"/>
                </a:solidFill>
                <a:cs typeface="Arial" charset="0"/>
              </a:rPr>
              <a:t>Síntese de resultados</a:t>
            </a:r>
          </a:p>
        </p:txBody>
      </p:sp>
      <p:cxnSp>
        <p:nvCxnSpPr>
          <p:cNvPr id="9" name="Conector reto 8"/>
          <p:cNvCxnSpPr/>
          <p:nvPr/>
        </p:nvCxnSpPr>
        <p:spPr>
          <a:xfrm rot="10800000">
            <a:off x="946957" y="788012"/>
            <a:ext cx="74380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rot="10800000">
            <a:off x="1094097" y="788013"/>
            <a:ext cx="7438029" cy="0"/>
          </a:xfrm>
          <a:prstGeom prst="line">
            <a:avLst/>
          </a:prstGeom>
          <a:ln>
            <a:noFill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rot="10800000">
            <a:off x="941707" y="940412"/>
            <a:ext cx="743802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941707" y="1283890"/>
            <a:ext cx="5017041" cy="494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11" name="Diagrama 10"/>
          <p:cNvGraphicFramePr/>
          <p:nvPr/>
        </p:nvGraphicFramePr>
        <p:xfrm>
          <a:off x="946957" y="2005070"/>
          <a:ext cx="74327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CaixaDeTexto 12"/>
          <p:cNvSpPr txBox="1"/>
          <p:nvPr/>
        </p:nvSpPr>
        <p:spPr>
          <a:xfrm>
            <a:off x="951724" y="2019138"/>
            <a:ext cx="1453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>
                <a:solidFill>
                  <a:schemeClr val="bg1"/>
                </a:solidFill>
              </a:rPr>
              <a:t>Pergunta</a:t>
            </a:r>
            <a:endParaRPr lang="pt-BR" sz="1050" dirty="0">
              <a:solidFill>
                <a:schemeClr val="bg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955775" y="3545059"/>
            <a:ext cx="1453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>
                <a:solidFill>
                  <a:schemeClr val="bg1"/>
                </a:solidFill>
              </a:rPr>
              <a:t>Resposta</a:t>
            </a:r>
            <a:endParaRPr lang="pt-BR" sz="1000" b="1" dirty="0">
              <a:solidFill>
                <a:schemeClr val="bg1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955775" y="5092505"/>
            <a:ext cx="1453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>
                <a:solidFill>
                  <a:schemeClr val="bg1"/>
                </a:solidFill>
              </a:rPr>
              <a:t>Obs.</a:t>
            </a:r>
            <a:endParaRPr lang="pt-BR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8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 descr="wenceslau 4 flavio 17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909" y="-263245"/>
            <a:ext cx="11304435" cy="7121245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1" name="Picture 13" descr="master panda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 flipH="1">
            <a:off x="0" y="0"/>
            <a:ext cx="11112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1015195" y="406296"/>
            <a:ext cx="736979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pt-BR" sz="2000" dirty="0" smtClean="0">
                <a:solidFill>
                  <a:schemeClr val="bg1"/>
                </a:solidFill>
                <a:cs typeface="Arial" charset="0"/>
              </a:rPr>
              <a:t>2 Anos do novo Código Florestal</a:t>
            </a:r>
          </a:p>
          <a:p>
            <a:pPr algn="r">
              <a:lnSpc>
                <a:spcPct val="90000"/>
              </a:lnSpc>
            </a:pPr>
            <a:endParaRPr lang="pt-BR" sz="2000" dirty="0" smtClean="0">
              <a:solidFill>
                <a:srgbClr val="356F3E"/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pt-BR" sz="1600" dirty="0" smtClean="0">
              <a:solidFill>
                <a:srgbClr val="356F3E"/>
              </a:solidFill>
              <a:cs typeface="Arial" charset="0"/>
            </a:endParaRPr>
          </a:p>
          <a:p>
            <a:pPr algn="r">
              <a:lnSpc>
                <a:spcPct val="90000"/>
              </a:lnSpc>
            </a:pPr>
            <a:r>
              <a:rPr lang="pt-BR" sz="1600" b="1" dirty="0" smtClean="0">
                <a:solidFill>
                  <a:schemeClr val="bg1"/>
                </a:solidFill>
                <a:cs typeface="Arial" charset="0"/>
              </a:rPr>
              <a:t>Síntese de resultados</a:t>
            </a:r>
          </a:p>
        </p:txBody>
      </p:sp>
      <p:cxnSp>
        <p:nvCxnSpPr>
          <p:cNvPr id="9" name="Conector reto 8"/>
          <p:cNvCxnSpPr/>
          <p:nvPr/>
        </p:nvCxnSpPr>
        <p:spPr>
          <a:xfrm rot="10800000">
            <a:off x="946957" y="788012"/>
            <a:ext cx="74380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rot="10800000">
            <a:off x="1094097" y="788013"/>
            <a:ext cx="7438029" cy="0"/>
          </a:xfrm>
          <a:prstGeom prst="line">
            <a:avLst/>
          </a:prstGeom>
          <a:ln>
            <a:noFill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rot="10800000">
            <a:off x="941707" y="940412"/>
            <a:ext cx="743802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941707" y="1283890"/>
            <a:ext cx="5017041" cy="494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11" name="Diagrama 10"/>
          <p:cNvGraphicFramePr/>
          <p:nvPr/>
        </p:nvGraphicFramePr>
        <p:xfrm>
          <a:off x="946957" y="2005070"/>
          <a:ext cx="74327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3" name="CaixaDeTexto 12"/>
          <p:cNvSpPr txBox="1"/>
          <p:nvPr/>
        </p:nvSpPr>
        <p:spPr>
          <a:xfrm>
            <a:off x="951724" y="2019138"/>
            <a:ext cx="1453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>
                <a:solidFill>
                  <a:schemeClr val="bg1"/>
                </a:solidFill>
              </a:rPr>
              <a:t>Pergunta</a:t>
            </a:r>
            <a:endParaRPr lang="pt-BR" sz="1050" dirty="0">
              <a:solidFill>
                <a:schemeClr val="bg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955775" y="3545059"/>
            <a:ext cx="1453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>
                <a:solidFill>
                  <a:schemeClr val="bg1"/>
                </a:solidFill>
              </a:rPr>
              <a:t>Resposta</a:t>
            </a:r>
            <a:endParaRPr lang="pt-BR" sz="1000" b="1" dirty="0">
              <a:solidFill>
                <a:schemeClr val="bg1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955775" y="5092505"/>
            <a:ext cx="1453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>
                <a:solidFill>
                  <a:schemeClr val="bg1"/>
                </a:solidFill>
              </a:rPr>
              <a:t>Obs.</a:t>
            </a:r>
            <a:endParaRPr lang="pt-BR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8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7624</TotalTime>
  <Words>752</Words>
  <Application>Microsoft Office PowerPoint</Application>
  <PresentationFormat>Apresentação na tela (4:3)</PresentationFormat>
  <Paragraphs>197</Paragraphs>
  <Slides>19</Slides>
  <Notes>19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3" baseType="lpstr">
      <vt:lpstr>Arial</vt:lpstr>
      <vt:lpstr>Calibri</vt:lpstr>
      <vt:lpstr>Geneva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ArthurSteenHorneAdamson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Scott McGuffie</dc:creator>
  <cp:lastModifiedBy>Aldem Bourscheit</cp:lastModifiedBy>
  <cp:revision>482</cp:revision>
  <dcterms:created xsi:type="dcterms:W3CDTF">2010-05-06T09:42:47Z</dcterms:created>
  <dcterms:modified xsi:type="dcterms:W3CDTF">2014-05-22T10:15:40Z</dcterms:modified>
</cp:coreProperties>
</file>