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75" r:id="rId5"/>
    <p:sldId id="274" r:id="rId6"/>
    <p:sldId id="272" r:id="rId7"/>
    <p:sldId id="257" r:id="rId8"/>
    <p:sldId id="271" r:id="rId9"/>
    <p:sldId id="273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696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76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1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8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42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54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70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66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33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08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77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67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6157-C717-4C9C-AD23-FF78969BA6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225E-BE49-4D14-98B3-8B4A2C551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3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EFA558-0D49-F5EE-253B-247B139EA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" y="0"/>
            <a:ext cx="91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8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19DF5-507F-5B9D-4369-ADA808C80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C633F4-BFA5-0248-CF4D-E3AD5D95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"/>
            <a:ext cx="9144000" cy="51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8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60193-88B5-1940-991C-031DE4920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A296E4-A192-6A1E-ED8F-63ABCEFF1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9"/>
            <a:ext cx="9144000" cy="51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0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E42D1-577E-CCED-DCE1-BABBE1B70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2FBDD6-C284-1619-EABC-F0FA86F69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4"/>
            <a:ext cx="9144000" cy="51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3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A5270-5E74-1269-2338-C5E744482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B81D5C-67E1-C583-63A4-5C2415ED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" y="0"/>
            <a:ext cx="91414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67D61-4ABA-C1A0-A6C6-778B952F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EA4C22-8EC7-B29E-D75C-02F753801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4"/>
            <a:ext cx="9144000" cy="51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4A244-E2C4-CEDA-B3A4-B706CE2EA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AECA6A-108E-715D-D041-0247FE1AA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2"/>
            <a:ext cx="9144000" cy="51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0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CD552-F899-0DA9-8DB0-BEC82BC89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5AFAC9-1A71-5FDF-EE6B-D0B96D2F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"/>
            <a:ext cx="9144000" cy="51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7CA22-1A79-DE29-0F1A-749133CE3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C3297E-61B8-303D-485E-F0D96A81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" y="0"/>
            <a:ext cx="91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3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7BB43-3D0F-5A8F-4EA1-0E032CD2A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6C6A92-DDA0-BB74-0C2D-B31E57C86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" y="0"/>
            <a:ext cx="91414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8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EE58C-F19E-4280-1691-502957059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C4A2CA-7930-3B25-D958-6A23A0D8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"/>
            <a:ext cx="9144000" cy="51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2D1AE0-A1C9-942D-3C02-92B98BD8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"/>
            <a:ext cx="9144000" cy="51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9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33ECB-A3B5-3B08-B531-441FEBBE7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CFE3BC-FFC1-4245-86D1-B95B6C81B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"/>
            <a:ext cx="9144000" cy="51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3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BE143-4F7D-8029-F0F5-78879324D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5796D0-F1F7-B3B6-81F1-60DC48EA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"/>
            <a:ext cx="9144000" cy="51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22215-C4AE-DCFD-3842-CBE2D677B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256F5B-E18B-0AED-9057-030D7A90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"/>
            <a:ext cx="9144000" cy="51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95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6BDE3-BE06-9630-3317-1ABF44295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0025C99-2FEA-7939-D556-8FE2FF69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"/>
            <a:ext cx="9144000" cy="51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47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F824C-1C62-76D4-E02C-1D7DE88B5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F31D8C-AEFD-2E33-CD33-E5FE8A8A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"/>
            <a:ext cx="9144000" cy="51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11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E57BC-E631-175D-94DD-081727B71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10CCAD-55C3-43ED-981B-9B24D6955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2"/>
            <a:ext cx="9144000" cy="51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0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C8D6F-AA89-B6FE-B685-EDB0B883B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4D4317-650A-451A-926D-EB915E17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4"/>
            <a:ext cx="9144000" cy="51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33DA0-6002-7254-FB62-D4ADEE3C6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FED3CD9-B14B-43CF-38F8-35696AAE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4"/>
            <a:ext cx="9144000" cy="51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30153-A7D1-41A0-6E6A-BD2835E1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93394C-073A-8E3E-9B89-A98059CD0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" y="0"/>
            <a:ext cx="91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B0877-691D-29FE-B701-F08D8F7F0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0313D34-F227-525C-C677-B0EDF5178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4"/>
            <a:ext cx="9144000" cy="51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82A98-1213-33E4-CC47-FF31FB446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58455E-F1D3-F01A-1E20-53EBF0F91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4"/>
            <a:ext cx="9144000" cy="51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F2AE14-5A7D-E738-AF4C-D92337B2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" y="0"/>
            <a:ext cx="91414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5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C3EFB-82D1-0EE5-B52F-E50246A7C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5D8B9E-6987-F292-BD20-5AE563059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"/>
            <a:ext cx="9144000" cy="51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6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44C04-3210-B05B-3B02-120359A96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D7409E7-FA46-B5FD-DC2E-B7BCC36A5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2"/>
            <a:ext cx="9144000" cy="51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68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7724</TotalTime>
  <Words>0</Words>
  <Application>Microsoft Office PowerPoint</Application>
  <PresentationFormat>Apresentação na tela (16:9)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Câmara dos Deputados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Graciano Rocha Mendes</dc:creator>
  <cp:lastModifiedBy>GRACIANO ROCHA MENDES</cp:lastModifiedBy>
  <cp:revision>10</cp:revision>
  <dcterms:created xsi:type="dcterms:W3CDTF">2025-07-02T22:45:00Z</dcterms:created>
  <dcterms:modified xsi:type="dcterms:W3CDTF">2025-07-08T11:19:27Z</dcterms:modified>
</cp:coreProperties>
</file>