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59" r:id="rId3"/>
    <p:sldId id="262" r:id="rId4"/>
    <p:sldId id="420" r:id="rId5"/>
    <p:sldId id="263" r:id="rId6"/>
    <p:sldId id="478" r:id="rId7"/>
    <p:sldId id="405" r:id="rId8"/>
    <p:sldId id="457" r:id="rId9"/>
  </p:sldIdLst>
  <p:sldSz cx="9144000" cy="5143500" type="screen16x9"/>
  <p:notesSz cx="6797675" cy="9926638"/>
  <p:embeddedFontLst>
    <p:embeddedFont>
      <p:font typeface="Book Antiqua" panose="02040602050305030304" pitchFamily="18" charset="0"/>
      <p:regular r:id="rId11"/>
      <p:bold r:id="rId12"/>
      <p:italic r:id="rId13"/>
      <p:boldItalic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Estratégia Nacional de Bioeconomia" id="{438C32DF-38C9-FC47-9E54-AD15578275FD}">
          <p14:sldIdLst>
            <p14:sldId id="259"/>
            <p14:sldId id="262"/>
            <p14:sldId id="420"/>
            <p14:sldId id="263"/>
            <p14:sldId id="478"/>
            <p14:sldId id="405"/>
            <p14:sldId id="457"/>
          </p14:sldIdLst>
        </p14:section>
        <p14:section name="Plano Nacional da Sociobioeconomia" id="{AAD16D4E-9309-024C-96C8-CDC1B11E7130}">
          <p14:sldIdLst/>
        </p14:section>
        <p14:section name="Programa Nacional de Polos da Sociobioeconomia" id="{5BD35969-7E0B-BA4F-B467-B6CC711E3C02}">
          <p14:sldIdLst/>
        </p14:section>
        <p14:section name="Anexos" id="{DAA3F469-D6DD-F040-BB0B-5109E7E6EB6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6" roundtripDataSignature="AMtx7mh49WB1gHyJLWfhLJGiXDhoy18p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D77"/>
    <a:srgbClr val="CE6B32"/>
    <a:srgbClr val="66300C"/>
    <a:srgbClr val="3C6A2A"/>
    <a:srgbClr val="93AF40"/>
    <a:srgbClr val="EBE6D2"/>
    <a:srgbClr val="3B6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CC6613-C36E-4501-A653-70AD1C722532}" v="3" dt="2025-07-08T19:26:38.086"/>
  </p1510:revLst>
</p1510:revInfo>
</file>

<file path=ppt/tableStyles.xml><?xml version="1.0" encoding="utf-8"?>
<a:tblStyleLst xmlns:a="http://schemas.openxmlformats.org/drawingml/2006/main" def="{3052A922-674D-4F8F-A7A4-175E40BE2B4D}">
  <a:tblStyle styleId="{3052A922-674D-4F8F-A7A4-175E40BE2B4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FFE8"/>
          </a:solidFill>
        </a:fill>
      </a:tcStyle>
    </a:wholeTbl>
    <a:band1H>
      <a:tcTxStyle b="off" i="off"/>
      <a:tcStyle>
        <a:tcBdr/>
        <a:fill>
          <a:solidFill>
            <a:srgbClr val="F8FFCD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8FFCD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FFE8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/>
        <a:fill>
          <a:solidFill>
            <a:srgbClr val="FCFFE8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9742F6F-BFF7-4C88-95E4-1DF7E12F42A7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1E8"/>
          </a:solidFill>
        </a:fill>
      </a:tcStyle>
    </a:wholeTbl>
    <a:band1H>
      <a:tcTxStyle b="off" i="off"/>
      <a:tcStyle>
        <a:tcBdr/>
        <a:fill>
          <a:solidFill>
            <a:srgbClr val="FFE2CD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FE2CD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1E8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/>
        <a:fill>
          <a:solidFill>
            <a:srgbClr val="FFF1E8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6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82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77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a De Vita Silva Santos" userId="d38d236f-5f83-4726-9ecd-97c000376056" providerId="ADAL" clId="{EBCC6613-C36E-4501-A653-70AD1C722532}"/>
    <pc:docChg chg="custSel addSld delSld modSld sldOrd delMainMaster modSection">
      <pc:chgData name="Bruna De Vita Silva Santos" userId="d38d236f-5f83-4726-9ecd-97c000376056" providerId="ADAL" clId="{EBCC6613-C36E-4501-A653-70AD1C722532}" dt="2025-07-09T14:30:41.168" v="1193" actId="47"/>
      <pc:docMkLst>
        <pc:docMk/>
      </pc:docMkLst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0" sldId="264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0" sldId="269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0" sldId="271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0" sldId="284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0" sldId="290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0" sldId="378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2615341998" sldId="380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126803147" sldId="381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1298226918" sldId="383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0" sldId="409"/>
        </pc:sldMkLst>
      </pc:sldChg>
      <pc:sldChg chg="addSp delSp modSp del mod ord">
        <pc:chgData name="Bruna De Vita Silva Santos" userId="d38d236f-5f83-4726-9ecd-97c000376056" providerId="ADAL" clId="{EBCC6613-C36E-4501-A653-70AD1C722532}" dt="2025-07-09T14:30:41.168" v="1193" actId="47"/>
        <pc:sldMkLst>
          <pc:docMk/>
          <pc:sldMk cId="893429606" sldId="434"/>
        </pc:sldMkLst>
        <pc:spChg chg="add mod">
          <ac:chgData name="Bruna De Vita Silva Santos" userId="d38d236f-5f83-4726-9ecd-97c000376056" providerId="ADAL" clId="{EBCC6613-C36E-4501-A653-70AD1C722532}" dt="2025-07-08T19:48:38.685" v="1181" actId="14100"/>
          <ac:spMkLst>
            <pc:docMk/>
            <pc:sldMk cId="893429606" sldId="434"/>
            <ac:spMk id="2" creationId="{ABD2D73B-652F-8BC3-43B5-F4A9BEF73C36}"/>
          </ac:spMkLst>
        </pc:spChg>
        <pc:spChg chg="del mod">
          <ac:chgData name="Bruna De Vita Silva Santos" userId="d38d236f-5f83-4726-9ecd-97c000376056" providerId="ADAL" clId="{EBCC6613-C36E-4501-A653-70AD1C722532}" dt="2025-07-08T19:45:18.766" v="1113"/>
          <ac:spMkLst>
            <pc:docMk/>
            <pc:sldMk cId="893429606" sldId="434"/>
            <ac:spMk id="4" creationId="{76A98D91-C158-B81B-B21D-3062F914CE72}"/>
          </ac:spMkLst>
        </pc:spChg>
        <pc:spChg chg="mod">
          <ac:chgData name="Bruna De Vita Silva Santos" userId="d38d236f-5f83-4726-9ecd-97c000376056" providerId="ADAL" clId="{EBCC6613-C36E-4501-A653-70AD1C722532}" dt="2025-07-08T19:06:29.228" v="66" actId="6549"/>
          <ac:spMkLst>
            <pc:docMk/>
            <pc:sldMk cId="893429606" sldId="434"/>
            <ac:spMk id="5" creationId="{0BAFF6D0-D95B-3D58-6730-8FB4ED84F7E7}"/>
          </ac:spMkLst>
        </pc:spChg>
        <pc:spChg chg="add mod">
          <ac:chgData name="Bruna De Vita Silva Santos" userId="d38d236f-5f83-4726-9ecd-97c000376056" providerId="ADAL" clId="{EBCC6613-C36E-4501-A653-70AD1C722532}" dt="2025-07-08T19:48:32.822" v="1180" actId="20577"/>
          <ac:spMkLst>
            <pc:docMk/>
            <pc:sldMk cId="893429606" sldId="434"/>
            <ac:spMk id="7" creationId="{7B2E92CA-8BA6-1AE5-5810-8A0DE8E0D8C9}"/>
          </ac:spMkLst>
        </pc:spChg>
        <pc:picChg chg="mod">
          <ac:chgData name="Bruna De Vita Silva Santos" userId="d38d236f-5f83-4726-9ecd-97c000376056" providerId="ADAL" clId="{EBCC6613-C36E-4501-A653-70AD1C722532}" dt="2025-07-08T19:45:40.004" v="1119" actId="1076"/>
          <ac:picMkLst>
            <pc:docMk/>
            <pc:sldMk cId="893429606" sldId="434"/>
            <ac:picMk id="189" creationId="{5AEFFB43-229D-36E0-E7F2-14886D9EEC5E}"/>
          </ac:picMkLst>
        </pc:picChg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0" sldId="436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0" sldId="437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0" sldId="438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3181556031" sldId="446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364215256" sldId="449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0" sldId="450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2854720773" sldId="456"/>
        </pc:sldMkLst>
      </pc:sldChg>
      <pc:sldChg chg="addSp delSp modSp mod ord">
        <pc:chgData name="Bruna De Vita Silva Santos" userId="d38d236f-5f83-4726-9ecd-97c000376056" providerId="ADAL" clId="{EBCC6613-C36E-4501-A653-70AD1C722532}" dt="2025-07-09T13:23:37.032" v="1191"/>
        <pc:sldMkLst>
          <pc:docMk/>
          <pc:sldMk cId="2980997947" sldId="457"/>
        </pc:sldMkLst>
        <pc:spChg chg="mod">
          <ac:chgData name="Bruna De Vita Silva Santos" userId="d38d236f-5f83-4726-9ecd-97c000376056" providerId="ADAL" clId="{EBCC6613-C36E-4501-A653-70AD1C722532}" dt="2025-07-08T19:26:03.079" v="849" actId="1076"/>
          <ac:spMkLst>
            <pc:docMk/>
            <pc:sldMk cId="2980997947" sldId="457"/>
            <ac:spMk id="2" creationId="{3F2D2D4B-24C6-7074-A3C7-0F655E55F09F}"/>
          </ac:spMkLst>
        </pc:spChg>
        <pc:spChg chg="add del mod">
          <ac:chgData name="Bruna De Vita Silva Santos" userId="d38d236f-5f83-4726-9ecd-97c000376056" providerId="ADAL" clId="{EBCC6613-C36E-4501-A653-70AD1C722532}" dt="2025-07-08T19:45:29.854" v="1116"/>
          <ac:spMkLst>
            <pc:docMk/>
            <pc:sldMk cId="2980997947" sldId="457"/>
            <ac:spMk id="3" creationId="{3E33CDDD-08A9-BA12-B985-2664705C1B22}"/>
          </ac:spMkLst>
        </pc:spChg>
        <pc:spChg chg="del mod">
          <ac:chgData name="Bruna De Vita Silva Santos" userId="d38d236f-5f83-4726-9ecd-97c000376056" providerId="ADAL" clId="{EBCC6613-C36E-4501-A653-70AD1C722532}" dt="2025-07-08T19:42:47.613" v="1069"/>
          <ac:spMkLst>
            <pc:docMk/>
            <pc:sldMk cId="2980997947" sldId="457"/>
            <ac:spMk id="5" creationId="{A15A7B81-8EAD-1874-6918-27022242DF59}"/>
          </ac:spMkLst>
        </pc:spChg>
        <pc:spChg chg="add mod">
          <ac:chgData name="Bruna De Vita Silva Santos" userId="d38d236f-5f83-4726-9ecd-97c000376056" providerId="ADAL" clId="{EBCC6613-C36E-4501-A653-70AD1C722532}" dt="2025-07-09T13:23:24.733" v="1189" actId="14100"/>
          <ac:spMkLst>
            <pc:docMk/>
            <pc:sldMk cId="2980997947" sldId="457"/>
            <ac:spMk id="6" creationId="{FA1AFB65-D1BB-BD0C-B849-4CC94457F28F}"/>
          </ac:spMkLst>
        </pc:spChg>
        <pc:picChg chg="add del mod">
          <ac:chgData name="Bruna De Vita Silva Santos" userId="d38d236f-5f83-4726-9ecd-97c000376056" providerId="ADAL" clId="{EBCC6613-C36E-4501-A653-70AD1C722532}" dt="2025-07-09T13:23:19.026" v="1188" actId="478"/>
          <ac:picMkLst>
            <pc:docMk/>
            <pc:sldMk cId="2980997947" sldId="457"/>
            <ac:picMk id="8" creationId="{EFA4B489-A812-95E7-0D6C-62156BFA7CF9}"/>
          </ac:picMkLst>
        </pc:picChg>
        <pc:picChg chg="mod">
          <ac:chgData name="Bruna De Vita Silva Santos" userId="d38d236f-5f83-4726-9ecd-97c000376056" providerId="ADAL" clId="{EBCC6613-C36E-4501-A653-70AD1C722532}" dt="2025-07-08T19:25:56.758" v="848" actId="1076"/>
          <ac:picMkLst>
            <pc:docMk/>
            <pc:sldMk cId="2980997947" sldId="457"/>
            <ac:picMk id="189" creationId="{3C9F5F51-AB1A-7D8F-04B9-0513B51577A0}"/>
          </ac:picMkLst>
        </pc:picChg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230223740" sldId="460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3473793230" sldId="464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2342014116" sldId="465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3836441667" sldId="467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2564311337" sldId="469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835904398" sldId="470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2744461087" sldId="471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3866989546" sldId="472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4019843310" sldId="473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3655911647" sldId="474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2522698933" sldId="475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4104134772" sldId="477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219524063" sldId="479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2690461147" sldId="481"/>
        </pc:sldMkLst>
      </pc:sldChg>
      <pc:sldChg chg="del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0" sldId="482"/>
        </pc:sldMkLst>
      </pc:sldChg>
      <pc:sldChg chg="add del setBg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1531243237" sldId="521"/>
        </pc:sldMkLst>
      </pc:sldChg>
      <pc:sldChg chg="add del setBg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1268815222" sldId="548"/>
        </pc:sldMkLst>
      </pc:sldChg>
      <pc:sldChg chg="add del setBg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827173381" sldId="555"/>
        </pc:sldMkLst>
      </pc:sldChg>
      <pc:sldChg chg="modSp add del setBg">
        <pc:chgData name="Bruna De Vita Silva Santos" userId="d38d236f-5f83-4726-9ecd-97c000376056" providerId="ADAL" clId="{EBCC6613-C36E-4501-A653-70AD1C722532}" dt="2025-07-09T14:30:41.148" v="1192" actId="47"/>
        <pc:sldMkLst>
          <pc:docMk/>
          <pc:sldMk cId="2895225533" sldId="556"/>
        </pc:sldMkLst>
        <pc:graphicFrameChg chg="mod">
          <ac:chgData name="Bruna De Vita Silva Santos" userId="d38d236f-5f83-4726-9ecd-97c000376056" providerId="ADAL" clId="{EBCC6613-C36E-4501-A653-70AD1C722532}" dt="2025-07-08T19:14:11.510" v="485"/>
          <ac:graphicFrameMkLst>
            <pc:docMk/>
            <pc:sldMk cId="2895225533" sldId="556"/>
            <ac:graphicFrameMk id="4" creationId="{B84EA6AE-C68E-FE54-5780-70D67FEE1B9A}"/>
          </ac:graphicFrameMkLst>
        </pc:graphicFrameChg>
      </pc:sldChg>
      <pc:sldMasterChg chg="delSldLayout">
        <pc:chgData name="Bruna De Vita Silva Santos" userId="d38d236f-5f83-4726-9ecd-97c000376056" providerId="ADAL" clId="{EBCC6613-C36E-4501-A653-70AD1C722532}" dt="2025-07-09T14:30:41.148" v="1192" actId="47"/>
        <pc:sldMasterMkLst>
          <pc:docMk/>
          <pc:sldMasterMk cId="0" sldId="2147483660"/>
        </pc:sldMasterMkLst>
        <pc:sldLayoutChg chg="del">
          <pc:chgData name="Bruna De Vita Silva Santos" userId="d38d236f-5f83-4726-9ecd-97c000376056" providerId="ADAL" clId="{EBCC6613-C36E-4501-A653-70AD1C722532}" dt="2025-07-09T14:30:41.148" v="1192" actId="47"/>
          <pc:sldLayoutMkLst>
            <pc:docMk/>
            <pc:sldMasterMk cId="0" sldId="2147483660"/>
            <pc:sldLayoutMk cId="0" sldId="2147483671"/>
          </pc:sldLayoutMkLst>
        </pc:sldLayoutChg>
        <pc:sldLayoutChg chg="del">
          <pc:chgData name="Bruna De Vita Silva Santos" userId="d38d236f-5f83-4726-9ecd-97c000376056" providerId="ADAL" clId="{EBCC6613-C36E-4501-A653-70AD1C722532}" dt="2025-07-09T14:30:41.148" v="1192" actId="47"/>
          <pc:sldLayoutMkLst>
            <pc:docMk/>
            <pc:sldMasterMk cId="0" sldId="2147483660"/>
            <pc:sldLayoutMk cId="0" sldId="2147483672"/>
          </pc:sldLayoutMkLst>
        </pc:sldLayoutChg>
        <pc:sldLayoutChg chg="del">
          <pc:chgData name="Bruna De Vita Silva Santos" userId="d38d236f-5f83-4726-9ecd-97c000376056" providerId="ADAL" clId="{EBCC6613-C36E-4501-A653-70AD1C722532}" dt="2025-07-09T14:30:41.148" v="1192" actId="47"/>
          <pc:sldLayoutMkLst>
            <pc:docMk/>
            <pc:sldMasterMk cId="0" sldId="2147483660"/>
            <pc:sldLayoutMk cId="1356247190" sldId="2147483673"/>
          </pc:sldLayoutMkLst>
        </pc:sldLayoutChg>
        <pc:sldLayoutChg chg="del">
          <pc:chgData name="Bruna De Vita Silva Santos" userId="d38d236f-5f83-4726-9ecd-97c000376056" providerId="ADAL" clId="{EBCC6613-C36E-4501-A653-70AD1C722532}" dt="2025-07-09T14:30:41.148" v="1192" actId="47"/>
          <pc:sldLayoutMkLst>
            <pc:docMk/>
            <pc:sldMasterMk cId="0" sldId="2147483660"/>
            <pc:sldLayoutMk cId="707842665" sldId="2147483674"/>
          </pc:sldLayoutMkLst>
        </pc:sldLayoutChg>
      </pc:sldMasterChg>
      <pc:sldMasterChg chg="del delSldLayout">
        <pc:chgData name="Bruna De Vita Silva Santos" userId="d38d236f-5f83-4726-9ecd-97c000376056" providerId="ADAL" clId="{EBCC6613-C36E-4501-A653-70AD1C722532}" dt="2025-07-09T14:30:41.148" v="1192" actId="47"/>
        <pc:sldMasterMkLst>
          <pc:docMk/>
          <pc:sldMasterMk cId="609325989" sldId="2147483675"/>
        </pc:sldMasterMkLst>
        <pc:sldLayoutChg chg="del">
          <pc:chgData name="Bruna De Vita Silva Santos" userId="d38d236f-5f83-4726-9ecd-97c000376056" providerId="ADAL" clId="{EBCC6613-C36E-4501-A653-70AD1C722532}" dt="2025-07-09T14:30:41.148" v="1192" actId="47"/>
          <pc:sldLayoutMkLst>
            <pc:docMk/>
            <pc:sldMasterMk cId="609325989" sldId="2147483675"/>
            <pc:sldLayoutMk cId="2952977773" sldId="2147483676"/>
          </pc:sldLayoutMkLst>
        </pc:sldLayoutChg>
        <pc:sldLayoutChg chg="del">
          <pc:chgData name="Bruna De Vita Silva Santos" userId="d38d236f-5f83-4726-9ecd-97c000376056" providerId="ADAL" clId="{EBCC6613-C36E-4501-A653-70AD1C722532}" dt="2025-07-09T14:30:41.148" v="1192" actId="47"/>
          <pc:sldLayoutMkLst>
            <pc:docMk/>
            <pc:sldMasterMk cId="609325989" sldId="2147483675"/>
            <pc:sldLayoutMk cId="3228357602" sldId="2147483677"/>
          </pc:sldLayoutMkLst>
        </pc:sldLayoutChg>
        <pc:sldLayoutChg chg="del">
          <pc:chgData name="Bruna De Vita Silva Santos" userId="d38d236f-5f83-4726-9ecd-97c000376056" providerId="ADAL" clId="{EBCC6613-C36E-4501-A653-70AD1C722532}" dt="2025-07-09T14:30:41.148" v="1192" actId="47"/>
          <pc:sldLayoutMkLst>
            <pc:docMk/>
            <pc:sldMasterMk cId="609325989" sldId="2147483675"/>
            <pc:sldLayoutMk cId="3936876061" sldId="2147483678"/>
          </pc:sldLayoutMkLst>
        </pc:sldLayoutChg>
        <pc:sldLayoutChg chg="del">
          <pc:chgData name="Bruna De Vita Silva Santos" userId="d38d236f-5f83-4726-9ecd-97c000376056" providerId="ADAL" clId="{EBCC6613-C36E-4501-A653-70AD1C722532}" dt="2025-07-09T14:30:41.148" v="1192" actId="47"/>
          <pc:sldLayoutMkLst>
            <pc:docMk/>
            <pc:sldMasterMk cId="609325989" sldId="2147483675"/>
            <pc:sldLayoutMk cId="1808151860" sldId="2147483679"/>
          </pc:sldLayoutMkLst>
        </pc:sldLayoutChg>
        <pc:sldLayoutChg chg="del">
          <pc:chgData name="Bruna De Vita Silva Santos" userId="d38d236f-5f83-4726-9ecd-97c000376056" providerId="ADAL" clId="{EBCC6613-C36E-4501-A653-70AD1C722532}" dt="2025-07-09T14:30:41.148" v="1192" actId="47"/>
          <pc:sldLayoutMkLst>
            <pc:docMk/>
            <pc:sldMasterMk cId="609325989" sldId="2147483675"/>
            <pc:sldLayoutMk cId="2321398239" sldId="2147483680"/>
          </pc:sldLayoutMkLst>
        </pc:sldLayoutChg>
        <pc:sldLayoutChg chg="del">
          <pc:chgData name="Bruna De Vita Silva Santos" userId="d38d236f-5f83-4726-9ecd-97c000376056" providerId="ADAL" clId="{EBCC6613-C36E-4501-A653-70AD1C722532}" dt="2025-07-09T14:30:41.148" v="1192" actId="47"/>
          <pc:sldLayoutMkLst>
            <pc:docMk/>
            <pc:sldMasterMk cId="609325989" sldId="2147483675"/>
            <pc:sldLayoutMk cId="2635649385" sldId="2147483681"/>
          </pc:sldLayoutMkLst>
        </pc:sldLayoutChg>
        <pc:sldLayoutChg chg="del">
          <pc:chgData name="Bruna De Vita Silva Santos" userId="d38d236f-5f83-4726-9ecd-97c000376056" providerId="ADAL" clId="{EBCC6613-C36E-4501-A653-70AD1C722532}" dt="2025-07-09T14:30:41.148" v="1192" actId="47"/>
          <pc:sldLayoutMkLst>
            <pc:docMk/>
            <pc:sldMasterMk cId="609325989" sldId="2147483675"/>
            <pc:sldLayoutMk cId="3145806555" sldId="2147483682"/>
          </pc:sldLayoutMkLst>
        </pc:sldLayoutChg>
        <pc:sldLayoutChg chg="del">
          <pc:chgData name="Bruna De Vita Silva Santos" userId="d38d236f-5f83-4726-9ecd-97c000376056" providerId="ADAL" clId="{EBCC6613-C36E-4501-A653-70AD1C722532}" dt="2025-07-09T14:30:41.148" v="1192" actId="47"/>
          <pc:sldLayoutMkLst>
            <pc:docMk/>
            <pc:sldMasterMk cId="609325989" sldId="2147483675"/>
            <pc:sldLayoutMk cId="2963141450" sldId="2147483683"/>
          </pc:sldLayoutMkLst>
        </pc:sldLayoutChg>
        <pc:sldLayoutChg chg="del">
          <pc:chgData name="Bruna De Vita Silva Santos" userId="d38d236f-5f83-4726-9ecd-97c000376056" providerId="ADAL" clId="{EBCC6613-C36E-4501-A653-70AD1C722532}" dt="2025-07-09T14:30:41.148" v="1192" actId="47"/>
          <pc:sldLayoutMkLst>
            <pc:docMk/>
            <pc:sldMasterMk cId="609325989" sldId="2147483675"/>
            <pc:sldLayoutMk cId="2802843616" sldId="2147483684"/>
          </pc:sldLayoutMkLst>
        </pc:sldLayoutChg>
        <pc:sldLayoutChg chg="del">
          <pc:chgData name="Bruna De Vita Silva Santos" userId="d38d236f-5f83-4726-9ecd-97c000376056" providerId="ADAL" clId="{EBCC6613-C36E-4501-A653-70AD1C722532}" dt="2025-07-09T14:30:41.148" v="1192" actId="47"/>
          <pc:sldLayoutMkLst>
            <pc:docMk/>
            <pc:sldMasterMk cId="609325989" sldId="2147483675"/>
            <pc:sldLayoutMk cId="3284303104" sldId="21474836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>
          <a:extLst>
            <a:ext uri="{FF2B5EF4-FFF2-40B4-BE49-F238E27FC236}">
              <a16:creationId xmlns:a16="http://schemas.microsoft.com/office/drawing/2014/main" id="{0E9C0BFE-FB06-0345-444F-6FE72EB76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>
            <a:extLst>
              <a:ext uri="{FF2B5EF4-FFF2-40B4-BE49-F238E27FC236}">
                <a16:creationId xmlns:a16="http://schemas.microsoft.com/office/drawing/2014/main" id="{8FA15F85-69A8-E0FD-F149-1E53F60598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5:notes">
            <a:extLst>
              <a:ext uri="{FF2B5EF4-FFF2-40B4-BE49-F238E27FC236}">
                <a16:creationId xmlns:a16="http://schemas.microsoft.com/office/drawing/2014/main" id="{FF05DBF7-100B-415A-6037-B7B9C39EBB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3272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2915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>
          <a:extLst>
            <a:ext uri="{FF2B5EF4-FFF2-40B4-BE49-F238E27FC236}">
              <a16:creationId xmlns:a16="http://schemas.microsoft.com/office/drawing/2014/main" id="{4935B857-7A93-255D-AEFA-6B88B6472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96C6247F-E3E6-8604-7A60-9EA66F50AA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7:notes">
            <a:extLst>
              <a:ext uri="{FF2B5EF4-FFF2-40B4-BE49-F238E27FC236}">
                <a16:creationId xmlns:a16="http://schemas.microsoft.com/office/drawing/2014/main" id="{18F6AC3C-CF96-6076-AF3D-8E0A6ADFA2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3239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>
          <a:extLst>
            <a:ext uri="{FF2B5EF4-FFF2-40B4-BE49-F238E27FC236}">
              <a16:creationId xmlns:a16="http://schemas.microsoft.com/office/drawing/2014/main" id="{37E90F69-AE61-832D-F03B-925F7AA8D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>
            <a:extLst>
              <a:ext uri="{FF2B5EF4-FFF2-40B4-BE49-F238E27FC236}">
                <a16:creationId xmlns:a16="http://schemas.microsoft.com/office/drawing/2014/main" id="{6F59DF54-8577-6A43-1799-1897DB09A7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5:notes">
            <a:extLst>
              <a:ext uri="{FF2B5EF4-FFF2-40B4-BE49-F238E27FC236}">
                <a16:creationId xmlns:a16="http://schemas.microsoft.com/office/drawing/2014/main" id="{3B2B8733-074A-20D5-5C2D-3F3DA5B0C6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19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 txBox="1">
            <a:spLocks noGrp="1"/>
          </p:cNvSpPr>
          <p:nvPr>
            <p:ph type="title"/>
          </p:nvPr>
        </p:nvSpPr>
        <p:spPr>
          <a:xfrm rot="5400000">
            <a:off x="2366168" y="1085851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3" name="Google Shape;113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4" name="Google Shape;114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1" name="Google Shape;121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4pPr>
            <a:lvl5pPr marL="2286000" lvl="4" indent="-2286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5pPr>
            <a:lvl6pPr marL="2743200" lvl="5" indent="-2286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6pPr>
            <a:lvl7pPr marL="3200400" lvl="6" indent="-2286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7pPr>
            <a:lvl8pPr marL="3657600" lvl="7" indent="-2286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8pPr>
            <a:lvl9pPr marL="4114800" lvl="8" indent="-2286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4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4pPr>
            <a:lvl5pPr marL="2286000" lvl="4" indent="-2286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5pPr>
            <a:lvl6pPr marL="2743200" lvl="5" indent="-2286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6pPr>
            <a:lvl7pPr marL="3200400" lvl="6" indent="-2286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7pPr>
            <a:lvl8pPr marL="3657600" lvl="7" indent="-2286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8pPr>
            <a:lvl9pPr marL="4114800" lvl="8" indent="-2286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 i="0" u="none" strike="noStrike" cap="none">
                <a:solidFill>
                  <a:schemeClr val="dk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1678152" y="1716306"/>
            <a:ext cx="5273253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3500" b="1" i="0" u="none" strike="noStrike" cap="none">
                <a:solidFill>
                  <a:srgbClr val="FCFFE8"/>
                </a:solidFill>
                <a:latin typeface="Roboto"/>
                <a:ea typeface="Roboto"/>
                <a:cs typeface="Roboto"/>
                <a:sym typeface="Roboto"/>
              </a:rPr>
              <a:t>ESTRATÉGIA NACIONAL DE BIOECONOMIA</a:t>
            </a:r>
            <a:endParaRPr sz="2100" i="0" u="none" strike="noStrike" cap="none">
              <a:solidFill>
                <a:srgbClr val="FCFFE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BFD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>
                <a:solidFill>
                  <a:srgbClr val="BFD358"/>
                </a:solidFill>
                <a:latin typeface="Roboto"/>
                <a:ea typeface="Roboto"/>
                <a:cs typeface="Roboto"/>
                <a:sym typeface="Roboto"/>
              </a:rPr>
              <a:t>RESUMO EXECUTIVO</a:t>
            </a:r>
            <a:endParaRPr sz="1400" i="0" u="none" strike="noStrike" cap="none">
              <a:solidFill>
                <a:srgbClr val="BFD3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5"/>
          <p:cNvSpPr txBox="1"/>
          <p:nvPr/>
        </p:nvSpPr>
        <p:spPr>
          <a:xfrm>
            <a:off x="164722" y="197700"/>
            <a:ext cx="8628403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tângulo Arredondado 1">
            <a:extLst>
              <a:ext uri="{FF2B5EF4-FFF2-40B4-BE49-F238E27FC236}">
                <a16:creationId xmlns:a16="http://schemas.microsoft.com/office/drawing/2014/main" id="{2F34C580-2000-5064-084B-CAA8F3FB9E61}"/>
              </a:ext>
            </a:extLst>
          </p:cNvPr>
          <p:cNvSpPr/>
          <p:nvPr/>
        </p:nvSpPr>
        <p:spPr>
          <a:xfrm>
            <a:off x="1115959" y="3896526"/>
            <a:ext cx="6912079" cy="62395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400" b="1" i="0" u="none" strike="noStrike" cap="none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Estratégia Nacional de Bioeconomia (Decreto 12.044/24)</a:t>
            </a:r>
          </a:p>
          <a:p>
            <a:pPr algn="ctr"/>
            <a:r>
              <a:rPr lang="pt-BR" sz="900">
                <a:solidFill>
                  <a:schemeClr val="bg1"/>
                </a:solidFill>
                <a:latin typeface="Montserrat"/>
                <a:ea typeface="Arial"/>
                <a:cs typeface="Arial"/>
                <a:sym typeface="Arial"/>
              </a:rPr>
              <a:t>Marco conceitual, </a:t>
            </a:r>
            <a:r>
              <a:rPr lang="pt-BR" sz="900">
                <a:solidFill>
                  <a:schemeClr val="bg1"/>
                </a:solidFill>
                <a:latin typeface="Montserrat"/>
                <a:ea typeface="Arial"/>
                <a:cs typeface="Arial"/>
              </a:rPr>
              <a:t>d</a:t>
            </a:r>
            <a:r>
              <a:rPr lang="pt-BR" sz="900">
                <a:solidFill>
                  <a:schemeClr val="bg1"/>
                </a:solidFill>
                <a:latin typeface="Montserrat"/>
                <a:ea typeface="Arial"/>
                <a:cs typeface="Arial"/>
                <a:sym typeface="Arial"/>
              </a:rPr>
              <a:t>iretrizes, objetivos e integração com políticas públicas existentes</a:t>
            </a:r>
            <a:endParaRPr lang="pt-BR" sz="900">
              <a:solidFill>
                <a:schemeClr val="bg1"/>
              </a:solidFill>
              <a:latin typeface="Montserrat"/>
              <a:ea typeface="Arial"/>
              <a:cs typeface="Arial"/>
            </a:endParaRPr>
          </a:p>
        </p:txBody>
      </p:sp>
      <p:sp>
        <p:nvSpPr>
          <p:cNvPr id="3" name="Retângulo Arredondado 2">
            <a:extLst>
              <a:ext uri="{FF2B5EF4-FFF2-40B4-BE49-F238E27FC236}">
                <a16:creationId xmlns:a16="http://schemas.microsoft.com/office/drawing/2014/main" id="{1320486C-0324-5520-19D1-4A299A5474F2}"/>
              </a:ext>
            </a:extLst>
          </p:cNvPr>
          <p:cNvSpPr/>
          <p:nvPr/>
        </p:nvSpPr>
        <p:spPr>
          <a:xfrm>
            <a:off x="1115959" y="2210430"/>
            <a:ext cx="4675241" cy="62395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i="0" u="none" strike="noStrike" cap="none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Comissão Nacional de Bioeconomia</a:t>
            </a:r>
            <a:endParaRPr lang="pt-BR" sz="900" b="1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CAFAB837-B62A-84E2-0FC9-32CFFD68AA57}"/>
              </a:ext>
            </a:extLst>
          </p:cNvPr>
          <p:cNvSpPr/>
          <p:nvPr/>
        </p:nvSpPr>
        <p:spPr>
          <a:xfrm>
            <a:off x="1115960" y="763428"/>
            <a:ext cx="3025249" cy="62395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i="0" u="none" strike="noStrike" cap="none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Plano Nacional de Desenvolvimento da Bioeconomia</a:t>
            </a:r>
            <a:endParaRPr lang="pt-BR" sz="900" b="1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tângulo Arredondado 4">
            <a:extLst>
              <a:ext uri="{FF2B5EF4-FFF2-40B4-BE49-F238E27FC236}">
                <a16:creationId xmlns:a16="http://schemas.microsoft.com/office/drawing/2014/main" id="{1197CF1B-E87E-BF60-E5B9-8C375A8DA787}"/>
              </a:ext>
            </a:extLst>
          </p:cNvPr>
          <p:cNvSpPr/>
          <p:nvPr/>
        </p:nvSpPr>
        <p:spPr>
          <a:xfrm>
            <a:off x="4906297" y="770100"/>
            <a:ext cx="3121741" cy="62395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i="0" u="none" strike="noStrike" cap="none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Sistema Nacional de Informações e Conhecimento sobre Bioeconomia</a:t>
            </a:r>
            <a:endParaRPr lang="pt-BR" sz="900" b="1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49CF3873-32CC-8D38-7ACA-18391E8D8211}"/>
              </a:ext>
            </a:extLst>
          </p:cNvPr>
          <p:cNvSpPr/>
          <p:nvPr/>
        </p:nvSpPr>
        <p:spPr>
          <a:xfrm>
            <a:off x="6204154" y="2210430"/>
            <a:ext cx="1823883" cy="62395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i="0" u="none" strike="noStrike" cap="none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Ministério do Meio Ambiente e Mudança do Clima</a:t>
            </a:r>
            <a:endParaRPr lang="pt-BR" sz="900" b="1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eta para Baixo 7">
            <a:extLst>
              <a:ext uri="{FF2B5EF4-FFF2-40B4-BE49-F238E27FC236}">
                <a16:creationId xmlns:a16="http://schemas.microsoft.com/office/drawing/2014/main" id="{09FA1277-E880-CC6A-1DF9-91DBEAF02772}"/>
              </a:ext>
            </a:extLst>
          </p:cNvPr>
          <p:cNvSpPr/>
          <p:nvPr/>
        </p:nvSpPr>
        <p:spPr>
          <a:xfrm rot="10800000">
            <a:off x="2268477" y="1496937"/>
            <a:ext cx="720214" cy="5590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>
            <a:extLst>
              <a:ext uri="{FF2B5EF4-FFF2-40B4-BE49-F238E27FC236}">
                <a16:creationId xmlns:a16="http://schemas.microsoft.com/office/drawing/2014/main" id="{4D3DA248-D21E-2F9A-ADD5-55EEFD10F867}"/>
              </a:ext>
            </a:extLst>
          </p:cNvPr>
          <p:cNvSpPr/>
          <p:nvPr/>
        </p:nvSpPr>
        <p:spPr>
          <a:xfrm rot="10800000">
            <a:off x="6755988" y="1496938"/>
            <a:ext cx="720214" cy="5590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D8F8F21D-1DF8-A119-BAF7-5C5495907C4C}"/>
              </a:ext>
            </a:extLst>
          </p:cNvPr>
          <p:cNvSpPr/>
          <p:nvPr/>
        </p:nvSpPr>
        <p:spPr>
          <a:xfrm rot="5400000">
            <a:off x="4157125" y="802548"/>
            <a:ext cx="720214" cy="5590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>
            <a:extLst>
              <a:ext uri="{FF2B5EF4-FFF2-40B4-BE49-F238E27FC236}">
                <a16:creationId xmlns:a16="http://schemas.microsoft.com/office/drawing/2014/main" id="{1367EC6D-D393-2DEC-F30B-E4ABFF2FACBB}"/>
              </a:ext>
            </a:extLst>
          </p:cNvPr>
          <p:cNvSpPr/>
          <p:nvPr/>
        </p:nvSpPr>
        <p:spPr>
          <a:xfrm rot="10800000">
            <a:off x="2268477" y="3109076"/>
            <a:ext cx="720214" cy="5590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>
            <a:extLst>
              <a:ext uri="{FF2B5EF4-FFF2-40B4-BE49-F238E27FC236}">
                <a16:creationId xmlns:a16="http://schemas.microsoft.com/office/drawing/2014/main" id="{DC9B28D5-48F3-DCD6-430A-DCDCDEBE846A}"/>
              </a:ext>
            </a:extLst>
          </p:cNvPr>
          <p:cNvSpPr/>
          <p:nvPr/>
        </p:nvSpPr>
        <p:spPr>
          <a:xfrm rot="10800000">
            <a:off x="6755988" y="3062775"/>
            <a:ext cx="720214" cy="5590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>
          <a:extLst>
            <a:ext uri="{FF2B5EF4-FFF2-40B4-BE49-F238E27FC236}">
              <a16:creationId xmlns:a16="http://schemas.microsoft.com/office/drawing/2014/main" id="{78A81759-3732-58C2-5617-DA145E08E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5">
            <a:extLst>
              <a:ext uri="{FF2B5EF4-FFF2-40B4-BE49-F238E27FC236}">
                <a16:creationId xmlns:a16="http://schemas.microsoft.com/office/drawing/2014/main" id="{269BE7B4-B86E-50AE-0D2A-E7841E01C7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422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tângulo: Cantos Arredondados 4">
            <a:extLst>
              <a:ext uri="{FF2B5EF4-FFF2-40B4-BE49-F238E27FC236}">
                <a16:creationId xmlns:a16="http://schemas.microsoft.com/office/drawing/2014/main" id="{6749793C-60A4-C802-4377-224CE8D3DFCA}"/>
              </a:ext>
            </a:extLst>
          </p:cNvPr>
          <p:cNvSpPr/>
          <p:nvPr/>
        </p:nvSpPr>
        <p:spPr>
          <a:xfrm>
            <a:off x="514929" y="1467142"/>
            <a:ext cx="6704814" cy="3492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  <a:latin typeface="Calibri"/>
                <a:cs typeface="Calibri"/>
              </a:rPr>
              <a:t>MMA </a:t>
            </a:r>
          </a:p>
        </p:txBody>
      </p:sp>
      <p:sp>
        <p:nvSpPr>
          <p:cNvPr id="21" name="Retângulo: Cantos Arredondados 5">
            <a:extLst>
              <a:ext uri="{FF2B5EF4-FFF2-40B4-BE49-F238E27FC236}">
                <a16:creationId xmlns:a16="http://schemas.microsoft.com/office/drawing/2014/main" id="{E3DAF565-EE88-9F00-D846-A004F83E51B0}"/>
              </a:ext>
            </a:extLst>
          </p:cNvPr>
          <p:cNvSpPr>
            <a:spLocks/>
          </p:cNvSpPr>
          <p:nvPr/>
        </p:nvSpPr>
        <p:spPr>
          <a:xfrm>
            <a:off x="514929" y="1889739"/>
            <a:ext cx="594000" cy="349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  <a:latin typeface="Calibri"/>
                <a:cs typeface="Calibri"/>
              </a:rPr>
              <a:t>CC</a:t>
            </a:r>
          </a:p>
        </p:txBody>
      </p:sp>
      <p:sp>
        <p:nvSpPr>
          <p:cNvPr id="22" name="Retângulo: Cantos Arredondados 6">
            <a:extLst>
              <a:ext uri="{FF2B5EF4-FFF2-40B4-BE49-F238E27FC236}">
                <a16:creationId xmlns:a16="http://schemas.microsoft.com/office/drawing/2014/main" id="{2A012B43-CC41-F9B6-FE8B-97FCB976E308}"/>
              </a:ext>
            </a:extLst>
          </p:cNvPr>
          <p:cNvSpPr>
            <a:spLocks/>
          </p:cNvSpPr>
          <p:nvPr/>
        </p:nvSpPr>
        <p:spPr>
          <a:xfrm>
            <a:off x="2061826" y="1889739"/>
            <a:ext cx="594000" cy="349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  <a:latin typeface="Calibri"/>
                <a:cs typeface="Calibri"/>
              </a:rPr>
              <a:t>MDIC</a:t>
            </a:r>
          </a:p>
        </p:txBody>
      </p:sp>
      <p:sp>
        <p:nvSpPr>
          <p:cNvPr id="23" name="Retângulo: Cantos Arredondados 7">
            <a:extLst>
              <a:ext uri="{FF2B5EF4-FFF2-40B4-BE49-F238E27FC236}">
                <a16:creationId xmlns:a16="http://schemas.microsoft.com/office/drawing/2014/main" id="{D93EBED0-D11D-1356-3C45-9D56BA40BCDF}"/>
              </a:ext>
            </a:extLst>
          </p:cNvPr>
          <p:cNvSpPr>
            <a:spLocks/>
          </p:cNvSpPr>
          <p:nvPr/>
        </p:nvSpPr>
        <p:spPr>
          <a:xfrm>
            <a:off x="2837563" y="1889739"/>
            <a:ext cx="594000" cy="349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  <a:latin typeface="Calibri"/>
                <a:cs typeface="Calibri"/>
              </a:rPr>
              <a:t>MF</a:t>
            </a:r>
          </a:p>
        </p:txBody>
      </p:sp>
      <p:sp>
        <p:nvSpPr>
          <p:cNvPr id="24" name="Retângulo: Cantos Arredondados 8">
            <a:extLst>
              <a:ext uri="{FF2B5EF4-FFF2-40B4-BE49-F238E27FC236}">
                <a16:creationId xmlns:a16="http://schemas.microsoft.com/office/drawing/2014/main" id="{897656FE-8451-B831-2D6B-BA307B338AF8}"/>
              </a:ext>
            </a:extLst>
          </p:cNvPr>
          <p:cNvSpPr>
            <a:spLocks/>
          </p:cNvSpPr>
          <p:nvPr/>
        </p:nvSpPr>
        <p:spPr>
          <a:xfrm>
            <a:off x="3613300" y="1889739"/>
            <a:ext cx="594000" cy="349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  <a:latin typeface="Calibri"/>
                <a:cs typeface="Calibri"/>
              </a:rPr>
              <a:t>MAPA</a:t>
            </a:r>
          </a:p>
        </p:txBody>
      </p:sp>
      <p:sp>
        <p:nvSpPr>
          <p:cNvPr id="25" name="Retângulo: Cantos Arredondados 9">
            <a:extLst>
              <a:ext uri="{FF2B5EF4-FFF2-40B4-BE49-F238E27FC236}">
                <a16:creationId xmlns:a16="http://schemas.microsoft.com/office/drawing/2014/main" id="{EAEEE30A-76F8-AA25-12F8-58F427A4F27F}"/>
              </a:ext>
            </a:extLst>
          </p:cNvPr>
          <p:cNvSpPr>
            <a:spLocks/>
          </p:cNvSpPr>
          <p:nvPr/>
        </p:nvSpPr>
        <p:spPr>
          <a:xfrm>
            <a:off x="4389037" y="1889739"/>
            <a:ext cx="594000" cy="349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  <a:latin typeface="Calibri"/>
                <a:cs typeface="Calibri"/>
              </a:rPr>
              <a:t>MCTI</a:t>
            </a:r>
          </a:p>
        </p:txBody>
      </p:sp>
      <p:sp>
        <p:nvSpPr>
          <p:cNvPr id="26" name="Retângulo: Cantos Arredondados 10">
            <a:extLst>
              <a:ext uri="{FF2B5EF4-FFF2-40B4-BE49-F238E27FC236}">
                <a16:creationId xmlns:a16="http://schemas.microsoft.com/office/drawing/2014/main" id="{1DE9C9EF-9D72-D067-974B-A816A0895995}"/>
              </a:ext>
            </a:extLst>
          </p:cNvPr>
          <p:cNvSpPr/>
          <p:nvPr/>
        </p:nvSpPr>
        <p:spPr>
          <a:xfrm>
            <a:off x="514929" y="2736274"/>
            <a:ext cx="6704814" cy="349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BR" sz="1050" b="1">
                <a:solidFill>
                  <a:schemeClr val="bg1"/>
                </a:solidFill>
                <a:latin typeface="Calibri"/>
                <a:cs typeface="Calibri"/>
              </a:rPr>
              <a:t>05 	Setor Empresarial, Sindical e Empreendedorismo (CNI, CNA, ABBI, DIEESE, SEBRAE)</a:t>
            </a:r>
          </a:p>
        </p:txBody>
      </p:sp>
      <p:sp>
        <p:nvSpPr>
          <p:cNvPr id="27" name="Retângulo: Cantos Arredondados 12">
            <a:extLst>
              <a:ext uri="{FF2B5EF4-FFF2-40B4-BE49-F238E27FC236}">
                <a16:creationId xmlns:a16="http://schemas.microsoft.com/office/drawing/2014/main" id="{4B03CBCB-E216-F6B7-5A52-E41F27480EFA}"/>
              </a:ext>
            </a:extLst>
          </p:cNvPr>
          <p:cNvSpPr/>
          <p:nvPr/>
        </p:nvSpPr>
        <p:spPr>
          <a:xfrm>
            <a:off x="514929" y="1061486"/>
            <a:ext cx="2160000" cy="349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  <a:latin typeface="Calibri"/>
                <a:cs typeface="Arial"/>
              </a:rPr>
              <a:t>MDIC</a:t>
            </a:r>
          </a:p>
        </p:txBody>
      </p:sp>
      <p:sp>
        <p:nvSpPr>
          <p:cNvPr id="28" name="Retângulo: Cantos Arredondados 13">
            <a:extLst>
              <a:ext uri="{FF2B5EF4-FFF2-40B4-BE49-F238E27FC236}">
                <a16:creationId xmlns:a16="http://schemas.microsoft.com/office/drawing/2014/main" id="{EF853FFB-9E94-6FFC-2A8B-A718C4241035}"/>
              </a:ext>
            </a:extLst>
          </p:cNvPr>
          <p:cNvSpPr>
            <a:spLocks/>
          </p:cNvSpPr>
          <p:nvPr/>
        </p:nvSpPr>
        <p:spPr>
          <a:xfrm>
            <a:off x="1290666" y="1889739"/>
            <a:ext cx="589423" cy="349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  <a:latin typeface="Calibri"/>
                <a:cs typeface="Calibri"/>
              </a:rPr>
              <a:t>MMA</a:t>
            </a:r>
          </a:p>
        </p:txBody>
      </p:sp>
      <p:sp>
        <p:nvSpPr>
          <p:cNvPr id="29" name="Retângulo: Cantos Arredondados 14">
            <a:extLst>
              <a:ext uri="{FF2B5EF4-FFF2-40B4-BE49-F238E27FC236}">
                <a16:creationId xmlns:a16="http://schemas.microsoft.com/office/drawing/2014/main" id="{834C2CAB-ECCB-AAAF-8047-42A26DCADC8D}"/>
              </a:ext>
            </a:extLst>
          </p:cNvPr>
          <p:cNvSpPr>
            <a:spLocks/>
          </p:cNvSpPr>
          <p:nvPr/>
        </p:nvSpPr>
        <p:spPr>
          <a:xfrm>
            <a:off x="5164774" y="1889739"/>
            <a:ext cx="594000" cy="349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  <a:latin typeface="Calibri"/>
                <a:cs typeface="Calibri"/>
              </a:rPr>
              <a:t>MIR</a:t>
            </a:r>
          </a:p>
        </p:txBody>
      </p:sp>
      <p:sp>
        <p:nvSpPr>
          <p:cNvPr id="30" name="Retângulo: Cantos Arredondados 15">
            <a:extLst>
              <a:ext uri="{FF2B5EF4-FFF2-40B4-BE49-F238E27FC236}">
                <a16:creationId xmlns:a16="http://schemas.microsoft.com/office/drawing/2014/main" id="{B4614A44-FD67-6DED-FA6E-4F50EFE82625}"/>
              </a:ext>
            </a:extLst>
          </p:cNvPr>
          <p:cNvSpPr>
            <a:spLocks/>
          </p:cNvSpPr>
          <p:nvPr/>
        </p:nvSpPr>
        <p:spPr>
          <a:xfrm>
            <a:off x="514929" y="2317385"/>
            <a:ext cx="595145" cy="349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  <a:latin typeface="Calibri"/>
                <a:cs typeface="Calibri"/>
              </a:rPr>
              <a:t>MIDR</a:t>
            </a:r>
          </a:p>
        </p:txBody>
      </p:sp>
      <p:sp>
        <p:nvSpPr>
          <p:cNvPr id="31" name="Retângulo: Cantos Arredondados 16">
            <a:extLst>
              <a:ext uri="{FF2B5EF4-FFF2-40B4-BE49-F238E27FC236}">
                <a16:creationId xmlns:a16="http://schemas.microsoft.com/office/drawing/2014/main" id="{A1C7E3D2-67D2-A43A-F329-78B999B8375B}"/>
              </a:ext>
            </a:extLst>
          </p:cNvPr>
          <p:cNvSpPr>
            <a:spLocks/>
          </p:cNvSpPr>
          <p:nvPr/>
        </p:nvSpPr>
        <p:spPr>
          <a:xfrm>
            <a:off x="1290994" y="2317385"/>
            <a:ext cx="594000" cy="349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  <a:latin typeface="Calibri"/>
                <a:cs typeface="Calibri"/>
              </a:rPr>
              <a:t>MPA</a:t>
            </a:r>
          </a:p>
        </p:txBody>
      </p:sp>
      <p:sp>
        <p:nvSpPr>
          <p:cNvPr id="32" name="Retângulo: Cantos Arredondados 17">
            <a:extLst>
              <a:ext uri="{FF2B5EF4-FFF2-40B4-BE49-F238E27FC236}">
                <a16:creationId xmlns:a16="http://schemas.microsoft.com/office/drawing/2014/main" id="{4B132779-2BE8-2658-8AD1-ADA821BD1A2D}"/>
              </a:ext>
            </a:extLst>
          </p:cNvPr>
          <p:cNvSpPr/>
          <p:nvPr/>
        </p:nvSpPr>
        <p:spPr>
          <a:xfrm>
            <a:off x="514928" y="3117974"/>
            <a:ext cx="6683965" cy="349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pt-BR" sz="1000" b="1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pt-BR" sz="1050" b="1">
                <a:solidFill>
                  <a:schemeClr val="bg1"/>
                </a:solidFill>
                <a:latin typeface="Calibri"/>
                <a:cs typeface="Calibri"/>
              </a:rPr>
              <a:t>05 	Sociedade Civil (CNPCT, CGPNGATI, CONDRAF, CONAPE, CONSEA)</a:t>
            </a:r>
            <a:endParaRPr lang="pt-BR" sz="1050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endParaRPr lang="pt-BR" sz="1050" b="1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3" name="Retângulo: Cantos Arredondados 18">
            <a:extLst>
              <a:ext uri="{FF2B5EF4-FFF2-40B4-BE49-F238E27FC236}">
                <a16:creationId xmlns:a16="http://schemas.microsoft.com/office/drawing/2014/main" id="{02DBF90A-F587-A0C0-175B-6D820FB78A96}"/>
              </a:ext>
            </a:extLst>
          </p:cNvPr>
          <p:cNvSpPr/>
          <p:nvPr/>
        </p:nvSpPr>
        <p:spPr>
          <a:xfrm>
            <a:off x="514929" y="3501921"/>
            <a:ext cx="6683964" cy="349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BR" sz="1100" b="1">
                <a:solidFill>
                  <a:schemeClr val="bg1"/>
                </a:solidFill>
                <a:latin typeface="Calibri"/>
                <a:cs typeface="Calibri"/>
              </a:rPr>
              <a:t>03	ONGs Ambientais (CONAMA)</a:t>
            </a:r>
          </a:p>
        </p:txBody>
      </p:sp>
      <p:sp>
        <p:nvSpPr>
          <p:cNvPr id="34" name="Retângulo: Cantos Arredondados 19">
            <a:extLst>
              <a:ext uri="{FF2B5EF4-FFF2-40B4-BE49-F238E27FC236}">
                <a16:creationId xmlns:a16="http://schemas.microsoft.com/office/drawing/2014/main" id="{5C9700A8-352B-105C-9E8F-9E45B3E48970}"/>
              </a:ext>
            </a:extLst>
          </p:cNvPr>
          <p:cNvSpPr/>
          <p:nvPr/>
        </p:nvSpPr>
        <p:spPr>
          <a:xfrm>
            <a:off x="514929" y="3889109"/>
            <a:ext cx="6683964" cy="349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BR" sz="1050" b="1">
                <a:solidFill>
                  <a:schemeClr val="bg1"/>
                </a:solidFill>
                <a:latin typeface="Calibri"/>
                <a:cs typeface="Calibri"/>
              </a:rPr>
              <a:t>03  	Setor Acadêmico (ABC, SBCP, CONFAP)</a:t>
            </a:r>
          </a:p>
        </p:txBody>
      </p:sp>
      <p:sp>
        <p:nvSpPr>
          <p:cNvPr id="35" name="Retângulo: Cantos Arredondados 20">
            <a:extLst>
              <a:ext uri="{FF2B5EF4-FFF2-40B4-BE49-F238E27FC236}">
                <a16:creationId xmlns:a16="http://schemas.microsoft.com/office/drawing/2014/main" id="{C85B36FF-93E6-4001-772F-99A7FC3484B2}"/>
              </a:ext>
            </a:extLst>
          </p:cNvPr>
          <p:cNvSpPr>
            <a:spLocks/>
          </p:cNvSpPr>
          <p:nvPr/>
        </p:nvSpPr>
        <p:spPr>
          <a:xfrm>
            <a:off x="2065914" y="2317385"/>
            <a:ext cx="594000" cy="349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  <a:latin typeface="Calibri"/>
                <a:cs typeface="Calibri"/>
              </a:rPr>
              <a:t>MME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E0449602-C2D6-AB22-7CB1-141AF1EE3C52}"/>
              </a:ext>
            </a:extLst>
          </p:cNvPr>
          <p:cNvSpPr txBox="1"/>
          <p:nvPr/>
        </p:nvSpPr>
        <p:spPr>
          <a:xfrm>
            <a:off x="7491087" y="2302553"/>
            <a:ext cx="1162043" cy="212365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t-BR" sz="1100" b="1">
              <a:latin typeface="Calibri"/>
              <a:cs typeface="Calibri"/>
            </a:endParaRPr>
          </a:p>
          <a:p>
            <a:pPr algn="ctr"/>
            <a:endParaRPr lang="pt-BR" sz="1100" b="1">
              <a:latin typeface="Calibri"/>
              <a:cs typeface="Calibri"/>
            </a:endParaRPr>
          </a:p>
          <a:p>
            <a:pPr algn="ctr"/>
            <a:r>
              <a:rPr lang="pt-BR" sz="1100" b="1">
                <a:latin typeface="Calibri"/>
                <a:cs typeface="Calibri"/>
              </a:rPr>
              <a:t>Plenário da Comissão</a:t>
            </a:r>
          </a:p>
          <a:p>
            <a:pPr algn="ctr"/>
            <a:r>
              <a:rPr lang="pt-BR" sz="1100" b="1">
                <a:latin typeface="Calibri"/>
                <a:cs typeface="Calibri"/>
              </a:rPr>
              <a:t> </a:t>
            </a:r>
          </a:p>
          <a:p>
            <a:pPr algn="ctr"/>
            <a:r>
              <a:rPr lang="pt-BR" sz="1100" b="1">
                <a:latin typeface="Calibri"/>
                <a:cs typeface="Calibri"/>
              </a:rPr>
              <a:t>34 membros*</a:t>
            </a:r>
          </a:p>
          <a:p>
            <a:pPr algn="ctr"/>
            <a:endParaRPr lang="pt-BR" sz="1100" b="1">
              <a:latin typeface="Calibri"/>
              <a:ea typeface="Calibri"/>
              <a:cs typeface="Calibri"/>
            </a:endParaRPr>
          </a:p>
          <a:p>
            <a:pPr algn="ctr"/>
            <a:r>
              <a:rPr lang="pt-BR" sz="1100" b="1">
                <a:latin typeface="Calibri"/>
                <a:cs typeface="Calibri"/>
              </a:rPr>
              <a:t>17 governo </a:t>
            </a:r>
          </a:p>
          <a:p>
            <a:pPr algn="ctr"/>
            <a:r>
              <a:rPr lang="pt-BR" sz="1100" b="1">
                <a:latin typeface="Calibri"/>
                <a:cs typeface="Calibri"/>
              </a:rPr>
              <a:t>+ </a:t>
            </a:r>
          </a:p>
          <a:p>
            <a:pPr algn="ctr"/>
            <a:r>
              <a:rPr lang="pt-BR" sz="1100" b="1">
                <a:latin typeface="Calibri"/>
                <a:cs typeface="Calibri"/>
              </a:rPr>
              <a:t>17 sociedade</a:t>
            </a:r>
          </a:p>
          <a:p>
            <a:pPr algn="ctr"/>
            <a:endParaRPr lang="pt-BR" sz="1100" b="1">
              <a:latin typeface="Calibri"/>
              <a:ea typeface="Calibri"/>
              <a:cs typeface="Calibri"/>
            </a:endParaRPr>
          </a:p>
          <a:p>
            <a:pPr algn="ctr"/>
            <a:endParaRPr lang="pt-BR" sz="1100" b="1">
              <a:latin typeface="Calibri"/>
              <a:ea typeface="Calibri"/>
              <a:cs typeface="Calibri"/>
            </a:endParaRPr>
          </a:p>
        </p:txBody>
      </p:sp>
      <p:sp>
        <p:nvSpPr>
          <p:cNvPr id="37" name="Retângulo: Cantos Arredondados 30">
            <a:extLst>
              <a:ext uri="{FF2B5EF4-FFF2-40B4-BE49-F238E27FC236}">
                <a16:creationId xmlns:a16="http://schemas.microsoft.com/office/drawing/2014/main" id="{FDD5BB45-8858-0F0D-CCC4-E42ED9AE07D5}"/>
              </a:ext>
            </a:extLst>
          </p:cNvPr>
          <p:cNvSpPr/>
          <p:nvPr/>
        </p:nvSpPr>
        <p:spPr>
          <a:xfrm>
            <a:off x="2784449" y="1061485"/>
            <a:ext cx="2160000" cy="349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  <a:latin typeface="Calibri"/>
                <a:cs typeface="Arial"/>
              </a:rPr>
              <a:t>MMA</a:t>
            </a:r>
          </a:p>
        </p:txBody>
      </p:sp>
      <p:sp>
        <p:nvSpPr>
          <p:cNvPr id="38" name="Retângulo: Cantos Arredondados 31">
            <a:extLst>
              <a:ext uri="{FF2B5EF4-FFF2-40B4-BE49-F238E27FC236}">
                <a16:creationId xmlns:a16="http://schemas.microsoft.com/office/drawing/2014/main" id="{E7C96A47-1E0F-DB88-136E-B85BD8828B48}"/>
              </a:ext>
            </a:extLst>
          </p:cNvPr>
          <p:cNvSpPr/>
          <p:nvPr/>
        </p:nvSpPr>
        <p:spPr>
          <a:xfrm>
            <a:off x="5037073" y="1044794"/>
            <a:ext cx="2160000" cy="349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  <a:latin typeface="Calibri"/>
                <a:cs typeface="Arial"/>
              </a:rPr>
              <a:t>MF</a:t>
            </a:r>
          </a:p>
        </p:txBody>
      </p:sp>
      <p:sp>
        <p:nvSpPr>
          <p:cNvPr id="39" name="Retângulo: Cantos Arredondados 33">
            <a:extLst>
              <a:ext uri="{FF2B5EF4-FFF2-40B4-BE49-F238E27FC236}">
                <a16:creationId xmlns:a16="http://schemas.microsoft.com/office/drawing/2014/main" id="{B8B47BF7-EE90-7DCE-C601-995D1D221897}"/>
              </a:ext>
            </a:extLst>
          </p:cNvPr>
          <p:cNvSpPr>
            <a:spLocks/>
          </p:cNvSpPr>
          <p:nvPr/>
        </p:nvSpPr>
        <p:spPr>
          <a:xfrm>
            <a:off x="2840834" y="2317385"/>
            <a:ext cx="594000" cy="349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  <a:latin typeface="Calibri"/>
                <a:cs typeface="Calibri"/>
              </a:rPr>
              <a:t>MDA</a:t>
            </a:r>
          </a:p>
        </p:txBody>
      </p:sp>
      <p:sp>
        <p:nvSpPr>
          <p:cNvPr id="40" name="Retângulo: Cantos Arredondados 34">
            <a:extLst>
              <a:ext uri="{FF2B5EF4-FFF2-40B4-BE49-F238E27FC236}">
                <a16:creationId xmlns:a16="http://schemas.microsoft.com/office/drawing/2014/main" id="{2931A1D7-73A9-13B1-8BF5-6E1B4A2D0AAA}"/>
              </a:ext>
            </a:extLst>
          </p:cNvPr>
          <p:cNvSpPr>
            <a:spLocks/>
          </p:cNvSpPr>
          <p:nvPr/>
        </p:nvSpPr>
        <p:spPr>
          <a:xfrm>
            <a:off x="3615754" y="2317385"/>
            <a:ext cx="594000" cy="349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  <a:latin typeface="Calibri"/>
                <a:cs typeface="Calibri"/>
              </a:rPr>
              <a:t>MS</a:t>
            </a:r>
          </a:p>
        </p:txBody>
      </p:sp>
      <p:sp>
        <p:nvSpPr>
          <p:cNvPr id="41" name="Retângulo: Cantos Arredondados 35">
            <a:extLst>
              <a:ext uri="{FF2B5EF4-FFF2-40B4-BE49-F238E27FC236}">
                <a16:creationId xmlns:a16="http://schemas.microsoft.com/office/drawing/2014/main" id="{416A867E-A0B6-951D-169B-5A337D99D08B}"/>
              </a:ext>
            </a:extLst>
          </p:cNvPr>
          <p:cNvSpPr>
            <a:spLocks/>
          </p:cNvSpPr>
          <p:nvPr/>
        </p:nvSpPr>
        <p:spPr>
          <a:xfrm>
            <a:off x="4390674" y="2317385"/>
            <a:ext cx="594000" cy="349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  <a:latin typeface="Calibri"/>
                <a:cs typeface="Calibri"/>
              </a:rPr>
              <a:t>MPI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ACC43376-856A-4D2F-73B9-8E9963F25D3D}"/>
              </a:ext>
            </a:extLst>
          </p:cNvPr>
          <p:cNvSpPr txBox="1"/>
          <p:nvPr/>
        </p:nvSpPr>
        <p:spPr>
          <a:xfrm>
            <a:off x="7480511" y="1514845"/>
            <a:ext cx="116204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100" b="1">
                <a:latin typeface="Calibri"/>
                <a:cs typeface="Calibri"/>
              </a:rPr>
              <a:t>Secretaria Executiva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2D14F4E2-2F2E-FA7A-5F16-7FB15CB1EC1E}"/>
              </a:ext>
            </a:extLst>
          </p:cNvPr>
          <p:cNvSpPr txBox="1"/>
          <p:nvPr/>
        </p:nvSpPr>
        <p:spPr>
          <a:xfrm>
            <a:off x="7480511" y="1061485"/>
            <a:ext cx="1162042" cy="41549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050" b="1">
                <a:latin typeface="Calibri"/>
                <a:cs typeface="Calibri"/>
              </a:rPr>
              <a:t>Presidência alternada</a:t>
            </a:r>
          </a:p>
        </p:txBody>
      </p:sp>
      <p:sp>
        <p:nvSpPr>
          <p:cNvPr id="45" name="Chave Direita 44">
            <a:extLst>
              <a:ext uri="{FF2B5EF4-FFF2-40B4-BE49-F238E27FC236}">
                <a16:creationId xmlns:a16="http://schemas.microsoft.com/office/drawing/2014/main" id="{D102DF51-B3D0-8846-248D-D5F62F104F75}"/>
              </a:ext>
            </a:extLst>
          </p:cNvPr>
          <p:cNvSpPr/>
          <p:nvPr/>
        </p:nvSpPr>
        <p:spPr>
          <a:xfrm>
            <a:off x="7274575" y="1100813"/>
            <a:ext cx="130256" cy="337235"/>
          </a:xfrm>
          <a:prstGeom prst="righ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have Direita 45">
            <a:extLst>
              <a:ext uri="{FF2B5EF4-FFF2-40B4-BE49-F238E27FC236}">
                <a16:creationId xmlns:a16="http://schemas.microsoft.com/office/drawing/2014/main" id="{C0B3A25D-1236-9524-308F-574776C2F3E9}"/>
              </a:ext>
            </a:extLst>
          </p:cNvPr>
          <p:cNvSpPr/>
          <p:nvPr/>
        </p:nvSpPr>
        <p:spPr>
          <a:xfrm>
            <a:off x="7295278" y="1536001"/>
            <a:ext cx="130256" cy="337235"/>
          </a:xfrm>
          <a:prstGeom prst="righ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have Direita 46">
            <a:extLst>
              <a:ext uri="{FF2B5EF4-FFF2-40B4-BE49-F238E27FC236}">
                <a16:creationId xmlns:a16="http://schemas.microsoft.com/office/drawing/2014/main" id="{D8551CFF-EA78-8D9A-1F8C-DAD1D4681701}"/>
              </a:ext>
            </a:extLst>
          </p:cNvPr>
          <p:cNvSpPr/>
          <p:nvPr/>
        </p:nvSpPr>
        <p:spPr>
          <a:xfrm>
            <a:off x="7279653" y="2302553"/>
            <a:ext cx="165158" cy="1999884"/>
          </a:xfrm>
          <a:prstGeom prst="righ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tângulo: Cantos Arredondados 26">
            <a:extLst>
              <a:ext uri="{FF2B5EF4-FFF2-40B4-BE49-F238E27FC236}">
                <a16:creationId xmlns:a16="http://schemas.microsoft.com/office/drawing/2014/main" id="{D886CB46-08FA-3A73-2B52-0BD6E98412FD}"/>
              </a:ext>
            </a:extLst>
          </p:cNvPr>
          <p:cNvSpPr/>
          <p:nvPr/>
        </p:nvSpPr>
        <p:spPr>
          <a:xfrm>
            <a:off x="514929" y="4263182"/>
            <a:ext cx="6683964" cy="349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BR" sz="1050" b="1">
                <a:solidFill>
                  <a:schemeClr val="bg1"/>
                </a:solidFill>
                <a:latin typeface="Calibri"/>
                <a:cs typeface="Calibri"/>
              </a:rPr>
              <a:t>01 	Setor Financeiro (FEBRABAN)</a:t>
            </a:r>
          </a:p>
        </p:txBody>
      </p:sp>
      <p:sp>
        <p:nvSpPr>
          <p:cNvPr id="49" name="Retângulo: Cantos Arredondados 2">
            <a:extLst>
              <a:ext uri="{FF2B5EF4-FFF2-40B4-BE49-F238E27FC236}">
                <a16:creationId xmlns:a16="http://schemas.microsoft.com/office/drawing/2014/main" id="{A1398157-2300-1699-4F16-0FA100630601}"/>
              </a:ext>
            </a:extLst>
          </p:cNvPr>
          <p:cNvSpPr>
            <a:spLocks/>
          </p:cNvSpPr>
          <p:nvPr/>
        </p:nvSpPr>
        <p:spPr>
          <a:xfrm>
            <a:off x="5165594" y="2317385"/>
            <a:ext cx="594000" cy="349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  <a:latin typeface="Calibri"/>
                <a:cs typeface="Calibri"/>
              </a:rPr>
              <a:t>MEC</a:t>
            </a:r>
          </a:p>
        </p:txBody>
      </p:sp>
      <p:sp>
        <p:nvSpPr>
          <p:cNvPr id="50" name="Retângulo: Cantos Arredondados 27">
            <a:extLst>
              <a:ext uri="{FF2B5EF4-FFF2-40B4-BE49-F238E27FC236}">
                <a16:creationId xmlns:a16="http://schemas.microsoft.com/office/drawing/2014/main" id="{D1BD9E9A-0F1E-58B5-8051-8FE6A8B211FE}"/>
              </a:ext>
            </a:extLst>
          </p:cNvPr>
          <p:cNvSpPr>
            <a:spLocks/>
          </p:cNvSpPr>
          <p:nvPr/>
        </p:nvSpPr>
        <p:spPr>
          <a:xfrm>
            <a:off x="5940514" y="2317385"/>
            <a:ext cx="594000" cy="349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  <a:latin typeface="Calibri"/>
                <a:cs typeface="Calibri"/>
              </a:rPr>
              <a:t>MDS</a:t>
            </a:r>
          </a:p>
        </p:txBody>
      </p:sp>
      <p:sp>
        <p:nvSpPr>
          <p:cNvPr id="51" name="Retângulo: Cantos Arredondados 39">
            <a:extLst>
              <a:ext uri="{FF2B5EF4-FFF2-40B4-BE49-F238E27FC236}">
                <a16:creationId xmlns:a16="http://schemas.microsoft.com/office/drawing/2014/main" id="{4A2185A8-487B-2E3D-4024-C177F43E8F76}"/>
              </a:ext>
            </a:extLst>
          </p:cNvPr>
          <p:cNvSpPr>
            <a:spLocks/>
          </p:cNvSpPr>
          <p:nvPr/>
        </p:nvSpPr>
        <p:spPr>
          <a:xfrm>
            <a:off x="5940514" y="1889739"/>
            <a:ext cx="594000" cy="349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  <a:latin typeface="Calibri"/>
                <a:cs typeface="Calibri"/>
              </a:rPr>
              <a:t>MRE</a:t>
            </a:r>
          </a:p>
        </p:txBody>
      </p:sp>
      <p:sp>
        <p:nvSpPr>
          <p:cNvPr id="18" name="Retângulo: Cantos Arredondados 1">
            <a:extLst>
              <a:ext uri="{FF2B5EF4-FFF2-40B4-BE49-F238E27FC236}">
                <a16:creationId xmlns:a16="http://schemas.microsoft.com/office/drawing/2014/main" id="{8E181F0A-4CD2-BFD3-3643-981B7A1D4544}"/>
              </a:ext>
            </a:extLst>
          </p:cNvPr>
          <p:cNvSpPr/>
          <p:nvPr/>
        </p:nvSpPr>
        <p:spPr>
          <a:xfrm>
            <a:off x="6625743" y="1883946"/>
            <a:ext cx="594000" cy="78263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  <a:latin typeface="Calibri"/>
                <a:cs typeface="Calibri"/>
              </a:rPr>
              <a:t>EM</a:t>
            </a:r>
          </a:p>
          <a:p>
            <a:pPr algn="ctr"/>
            <a:r>
              <a:rPr lang="pt-BR" sz="1000" b="1">
                <a:solidFill>
                  <a:schemeClr val="bg1"/>
                </a:solidFill>
                <a:latin typeface="Calibri"/>
                <a:cs typeface="Calibri"/>
              </a:rPr>
              <a:t>BRA</a:t>
            </a:r>
          </a:p>
          <a:p>
            <a:pPr algn="ctr"/>
            <a:r>
              <a:rPr lang="pt-BR" sz="1000" b="1">
                <a:solidFill>
                  <a:schemeClr val="bg1"/>
                </a:solidFill>
                <a:latin typeface="Calibri"/>
                <a:cs typeface="Calibri"/>
              </a:rPr>
              <a:t>PA</a:t>
            </a:r>
            <a:endParaRPr lang="pt-BR" sz="10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2" name="Google Shape;199;p7">
            <a:extLst>
              <a:ext uri="{FF2B5EF4-FFF2-40B4-BE49-F238E27FC236}">
                <a16:creationId xmlns:a16="http://schemas.microsoft.com/office/drawing/2014/main" id="{477F29F8-499B-E07A-3E50-03097AD49562}"/>
              </a:ext>
            </a:extLst>
          </p:cNvPr>
          <p:cNvSpPr txBox="1"/>
          <p:nvPr/>
        </p:nvSpPr>
        <p:spPr>
          <a:xfrm>
            <a:off x="569544" y="484849"/>
            <a:ext cx="7994353" cy="553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rgbClr val="9F5900"/>
                </a:solidFill>
                <a:latin typeface="Book Antiqua"/>
                <a:ea typeface="Book Antiqua"/>
                <a:cs typeface="Book Antiqua"/>
                <a:sym typeface="Book Antiqua"/>
              </a:rPr>
              <a:t>Comissão Nacional de </a:t>
            </a:r>
            <a:r>
              <a:rPr lang="pt-BR" sz="2800" b="1">
                <a:solidFill>
                  <a:srgbClr val="9F5900"/>
                </a:solidFill>
                <a:latin typeface="Book Antiqua"/>
                <a:ea typeface="Book Antiqua"/>
                <a:cs typeface="Book Antiqua"/>
                <a:sym typeface="Book Antiqua"/>
              </a:rPr>
              <a:t>Bioeconomia (</a:t>
            </a:r>
            <a:r>
              <a:rPr lang="pt-BR" sz="2800" b="1" err="1">
                <a:solidFill>
                  <a:srgbClr val="9F5900"/>
                </a:solidFill>
                <a:latin typeface="Book Antiqua"/>
                <a:ea typeface="Book Antiqua"/>
                <a:cs typeface="Book Antiqua"/>
                <a:sym typeface="Book Antiqua"/>
              </a:rPr>
              <a:t>CNBio</a:t>
            </a:r>
            <a:r>
              <a:rPr lang="pt-BR" sz="2800" b="1">
                <a:solidFill>
                  <a:srgbClr val="9F5900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EA9FCF70-2DCB-D418-55D0-F33340CDC321}"/>
              </a:ext>
            </a:extLst>
          </p:cNvPr>
          <p:cNvSpPr txBox="1"/>
          <p:nvPr/>
        </p:nvSpPr>
        <p:spPr>
          <a:xfrm>
            <a:off x="950987" y="4712613"/>
            <a:ext cx="63751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11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*a) a paridade de gênero, quando não houver maioria de representantes mulheres; </a:t>
            </a:r>
            <a:r>
              <a:rPr lang="pt-BR" sz="11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</a:t>
            </a:r>
            <a:r>
              <a:rPr lang="pt-BR" sz="11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o percentual de, no mínimo, vinte por cento de pessoas autodeclaradas pretas, pardas ou indígenas.</a:t>
            </a:r>
          </a:p>
        </p:txBody>
      </p:sp>
    </p:spTree>
    <p:extLst>
      <p:ext uri="{BB962C8B-B14F-4D97-AF65-F5344CB8AC3E}">
        <p14:creationId xmlns:p14="http://schemas.microsoft.com/office/powerpoint/2010/main" val="137686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8;p7" descr="Uma imagem contendo Forma&#10;&#10;Descrição gerada automaticamente">
            <a:extLst>
              <a:ext uri="{FF2B5EF4-FFF2-40B4-BE49-F238E27FC236}">
                <a16:creationId xmlns:a16="http://schemas.microsoft.com/office/drawing/2014/main" id="{30398B93-5119-E43C-37FC-25B738D958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7"/>
          <p:cNvSpPr txBox="1"/>
          <p:nvPr/>
        </p:nvSpPr>
        <p:spPr>
          <a:xfrm>
            <a:off x="575561" y="588818"/>
            <a:ext cx="8172482" cy="61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r>
              <a:rPr lang="pt-BR" sz="3200" b="1">
                <a:solidFill>
                  <a:srgbClr val="5B0F00"/>
                </a:solidFill>
                <a:latin typeface="Book Antiqua"/>
                <a:sym typeface="Book Antiqua"/>
              </a:rPr>
              <a:t>Marco Conceitual da Bioeconomia</a:t>
            </a:r>
            <a:endParaRPr lang="pt-BR">
              <a:sym typeface="Book Antiqua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727586" y="1459449"/>
            <a:ext cx="6934798" cy="315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1600" b="1">
                <a:solidFill>
                  <a:srgbClr val="85200C"/>
                </a:solidFill>
                <a:latin typeface="Calibri"/>
                <a:ea typeface="Calibri"/>
                <a:cs typeface="Calibri"/>
              </a:rPr>
              <a:t>Modelo de desenvolvimento produtivo e econômico, baseado em valores de justiça, ética e inclusão, capaz de gerar produtos, processos e serviços, de forma eficiente, com base no uso sustentável, na regeneração e na conservação da biodiversidade, norteado pelos conhecimentos científicos e tradicionais, suas inovações e tecnologias, visando a agregação de valor, a geração de trabalho e renda, a sustentabilidade e o equilíbrio climático.</a:t>
            </a:r>
            <a:endParaRPr lang="pt-BR"/>
          </a:p>
        </p:txBody>
      </p:sp>
      <p:sp>
        <p:nvSpPr>
          <p:cNvPr id="3" name="Google Shape;184;p6">
            <a:extLst>
              <a:ext uri="{FF2B5EF4-FFF2-40B4-BE49-F238E27FC236}">
                <a16:creationId xmlns:a16="http://schemas.microsoft.com/office/drawing/2014/main" id="{CA4FE42E-C833-E938-17A0-2175B4684F23}"/>
              </a:ext>
            </a:extLst>
          </p:cNvPr>
          <p:cNvSpPr/>
          <p:nvPr/>
        </p:nvSpPr>
        <p:spPr>
          <a:xfrm>
            <a:off x="727979" y="1285029"/>
            <a:ext cx="7834994" cy="65100"/>
          </a:xfrm>
          <a:prstGeom prst="rect">
            <a:avLst/>
          </a:prstGeom>
          <a:solidFill>
            <a:srgbClr val="EF8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8;p7" descr="Uma imagem contendo Forma&#10;&#10;Descrição gerada automaticamente">
            <a:extLst>
              <a:ext uri="{FF2B5EF4-FFF2-40B4-BE49-F238E27FC236}">
                <a16:creationId xmlns:a16="http://schemas.microsoft.com/office/drawing/2014/main" id="{30398B93-5119-E43C-37FC-25B738D958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7"/>
          <p:cNvSpPr txBox="1"/>
          <p:nvPr/>
        </p:nvSpPr>
        <p:spPr>
          <a:xfrm>
            <a:off x="575561" y="416679"/>
            <a:ext cx="8172482" cy="98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rgbClr val="5B0F00"/>
                </a:solidFill>
                <a:latin typeface="Book Antiqua"/>
                <a:sym typeface="Book Antiqua"/>
              </a:rPr>
              <a:t>Principais elementos de inovação no conceito da </a:t>
            </a:r>
            <a:r>
              <a:rPr lang="pt-BR" sz="2800" b="1" err="1">
                <a:solidFill>
                  <a:srgbClr val="5B0F00"/>
                </a:solidFill>
                <a:latin typeface="Book Antiqua"/>
                <a:sym typeface="Book Antiqua"/>
              </a:rPr>
              <a:t>ENBio</a:t>
            </a:r>
            <a:endParaRPr lang="pt-BR" sz="2800" b="1">
              <a:solidFill>
                <a:srgbClr val="5B0F00"/>
              </a:solidFill>
              <a:latin typeface="Book Antiqua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727586" y="1459449"/>
            <a:ext cx="6934798" cy="315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rtl="0">
              <a:lnSpc>
                <a:spcPct val="16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pt-BR">
                <a:sym typeface="Arial"/>
              </a:rPr>
              <a:t>Bioeconomia como modelo de desenvolvimento, não apenas atividades econômicas</a:t>
            </a:r>
            <a:r>
              <a:rPr lang="pt-BR"/>
              <a:t>;</a:t>
            </a:r>
          </a:p>
          <a:p>
            <a:pPr marL="285750" marR="0" lvl="0" indent="-285750" rtl="0">
              <a:lnSpc>
                <a:spcPct val="16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pt-BR">
                <a:sym typeface="Arial"/>
              </a:rPr>
              <a:t>Elementos </a:t>
            </a:r>
            <a:r>
              <a:rPr lang="pt-BR"/>
              <a:t>ético normativos de j</a:t>
            </a:r>
            <a:r>
              <a:rPr lang="pt-BR">
                <a:sym typeface="Arial"/>
              </a:rPr>
              <a:t>ustiça, ética e inclusão como parte do conceito</a:t>
            </a:r>
            <a:r>
              <a:rPr lang="pt-BR"/>
              <a:t>;</a:t>
            </a:r>
          </a:p>
          <a:p>
            <a:pPr marL="285750" marR="0" lvl="0" indent="-285750" rtl="0">
              <a:lnSpc>
                <a:spcPct val="16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pt-BR">
                <a:sym typeface="Arial"/>
              </a:rPr>
              <a:t>Foco na Biodiversidade, e não apenas nos recursos biológicos de forma isolada</a:t>
            </a:r>
            <a:r>
              <a:rPr lang="pt-BR"/>
              <a:t>;</a:t>
            </a:r>
          </a:p>
          <a:p>
            <a:pPr marL="285750" indent="-285750">
              <a:lnSpc>
                <a:spcPct val="160000"/>
              </a:lnSpc>
              <a:spcBef>
                <a:spcPts val="1067"/>
              </a:spcBef>
              <a:buClr>
                <a:schemeClr val="dk2"/>
              </a:buClr>
              <a:buSzPts val="1800"/>
              <a:buChar char="•"/>
            </a:pPr>
            <a:r>
              <a:rPr lang="pt-BR">
                <a:sym typeface="Arial"/>
              </a:rPr>
              <a:t>Explicitação da conexão entre produção e conservação, </a:t>
            </a:r>
            <a:r>
              <a:rPr lang="pt-BR"/>
              <a:t>regeneração e</a:t>
            </a:r>
            <a:r>
              <a:rPr lang="pt-BR">
                <a:sym typeface="Arial"/>
              </a:rPr>
              <a:t> uso sustentável da biodiversidade</a:t>
            </a:r>
            <a:r>
              <a:rPr lang="pt-BR"/>
              <a:t>;</a:t>
            </a:r>
          </a:p>
          <a:p>
            <a:pPr marL="285750" marR="0" lvl="0" indent="-285750" rtl="0">
              <a:lnSpc>
                <a:spcPct val="16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pt-BR">
                <a:sym typeface="Arial"/>
              </a:rPr>
              <a:t>Explicitação dos </a:t>
            </a:r>
            <a:r>
              <a:rPr lang="pt-BR"/>
              <a:t>c</a:t>
            </a:r>
            <a:r>
              <a:rPr lang="pt-BR">
                <a:sym typeface="Arial"/>
              </a:rPr>
              <a:t>onhecimentos tradicionais e não apenas </a:t>
            </a:r>
            <a:r>
              <a:rPr lang="pt-BR"/>
              <a:t>científicos.</a:t>
            </a:r>
          </a:p>
        </p:txBody>
      </p:sp>
      <p:sp>
        <p:nvSpPr>
          <p:cNvPr id="3" name="Google Shape;184;p6">
            <a:extLst>
              <a:ext uri="{FF2B5EF4-FFF2-40B4-BE49-F238E27FC236}">
                <a16:creationId xmlns:a16="http://schemas.microsoft.com/office/drawing/2014/main" id="{CA4FE42E-C833-E938-17A0-2175B4684F23}"/>
              </a:ext>
            </a:extLst>
          </p:cNvPr>
          <p:cNvSpPr/>
          <p:nvPr/>
        </p:nvSpPr>
        <p:spPr>
          <a:xfrm>
            <a:off x="727979" y="1285029"/>
            <a:ext cx="7834994" cy="65100"/>
          </a:xfrm>
          <a:prstGeom prst="rect">
            <a:avLst/>
          </a:prstGeom>
          <a:solidFill>
            <a:srgbClr val="EF8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044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>
          <a:extLst>
            <a:ext uri="{FF2B5EF4-FFF2-40B4-BE49-F238E27FC236}">
              <a16:creationId xmlns:a16="http://schemas.microsoft.com/office/drawing/2014/main" id="{A26C2F5C-EAAA-2BDC-7DB4-9B9B800E0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7">
            <a:extLst>
              <a:ext uri="{FF2B5EF4-FFF2-40B4-BE49-F238E27FC236}">
                <a16:creationId xmlns:a16="http://schemas.microsoft.com/office/drawing/2014/main" id="{38DBD2D8-6113-B92F-A106-3FCE2DAB2E5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7">
            <a:extLst>
              <a:ext uri="{FF2B5EF4-FFF2-40B4-BE49-F238E27FC236}">
                <a16:creationId xmlns:a16="http://schemas.microsoft.com/office/drawing/2014/main" id="{BBCD549E-5252-9C53-5A79-6AA5293A9B96}"/>
              </a:ext>
            </a:extLst>
          </p:cNvPr>
          <p:cNvSpPr txBox="1"/>
          <p:nvPr/>
        </p:nvSpPr>
        <p:spPr>
          <a:xfrm>
            <a:off x="569544" y="484849"/>
            <a:ext cx="7994353" cy="430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000" b="1">
                <a:solidFill>
                  <a:srgbClr val="5B0F00"/>
                </a:solidFill>
                <a:latin typeface="Book Antiqua"/>
                <a:sym typeface="Book Antiqua"/>
              </a:rPr>
              <a:t>Elementos estratégicos para a agenda ambiental na </a:t>
            </a:r>
            <a:r>
              <a:rPr lang="pt-BR" sz="2000" b="1" err="1">
                <a:solidFill>
                  <a:srgbClr val="5B0F00"/>
                </a:solidFill>
                <a:latin typeface="Book Antiqua"/>
                <a:sym typeface="Book Antiqua"/>
              </a:rPr>
              <a:t>ENBio</a:t>
            </a:r>
            <a:endParaRPr lang="pt-BR" sz="2000" b="1">
              <a:solidFill>
                <a:srgbClr val="5B0F00"/>
              </a:solidFill>
              <a:latin typeface="Book Antiqua"/>
            </a:endParaRPr>
          </a:p>
        </p:txBody>
      </p:sp>
      <p:sp>
        <p:nvSpPr>
          <p:cNvPr id="200" name="Google Shape;200;p7">
            <a:extLst>
              <a:ext uri="{FF2B5EF4-FFF2-40B4-BE49-F238E27FC236}">
                <a16:creationId xmlns:a16="http://schemas.microsoft.com/office/drawing/2014/main" id="{487AADE3-4055-6415-F27C-D0E18C903873}"/>
              </a:ext>
            </a:extLst>
          </p:cNvPr>
          <p:cNvSpPr txBox="1"/>
          <p:nvPr/>
        </p:nvSpPr>
        <p:spPr>
          <a:xfrm>
            <a:off x="677507" y="1145248"/>
            <a:ext cx="7768211" cy="376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just" rtl="0"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pt-BR" sz="1600">
                <a:solidFill>
                  <a:schemeClr val="tx1"/>
                </a:solidFill>
              </a:rPr>
              <a:t>1. Compromisso com o Desmatamento Zero (legal e ilegal) é uma diretriz explícita da </a:t>
            </a:r>
            <a:r>
              <a:rPr lang="pt-BR" sz="1600" err="1">
                <a:solidFill>
                  <a:schemeClr val="tx1"/>
                </a:solidFill>
              </a:rPr>
              <a:t>ENBio</a:t>
            </a:r>
            <a:r>
              <a:rPr lang="pt-BR" sz="1600">
                <a:solidFill>
                  <a:schemeClr val="tx1"/>
                </a:solidFill>
              </a:rPr>
              <a:t>;</a:t>
            </a:r>
          </a:p>
          <a:p>
            <a:pPr lvl="2" algn="just">
              <a:spcBef>
                <a:spcPts val="1067"/>
              </a:spcBef>
              <a:buClr>
                <a:schemeClr val="dk2"/>
              </a:buClr>
              <a:buSzPts val="1800"/>
            </a:pPr>
            <a:r>
              <a:rPr lang="pt-BR" sz="1600">
                <a:solidFill>
                  <a:schemeClr val="tx1"/>
                </a:solidFill>
              </a:rPr>
              <a:t>2. Integração das políticas de proteção do meio ambiente, de mudança do clima, de pagamento por serviços ambientais e de desenvolvimento sustentável de povos e comunidades tradicionais;</a:t>
            </a:r>
          </a:p>
          <a:p>
            <a:pPr lvl="2" algn="just">
              <a:spcBef>
                <a:spcPts val="1067"/>
              </a:spcBef>
              <a:buClr>
                <a:schemeClr val="dk2"/>
              </a:buClr>
              <a:buSzPts val="1800"/>
            </a:pPr>
            <a:r>
              <a:rPr lang="pt-BR" sz="1600">
                <a:solidFill>
                  <a:schemeClr val="tx1"/>
                </a:solidFill>
              </a:rPr>
              <a:t>3. Economias florestais e da sociobiodiversidade como único setor explicitamente identificado como objetivo da </a:t>
            </a:r>
            <a:r>
              <a:rPr lang="pt-BR" sz="1600" err="1">
                <a:solidFill>
                  <a:schemeClr val="tx1"/>
                </a:solidFill>
              </a:rPr>
              <a:t>ENBio</a:t>
            </a:r>
            <a:r>
              <a:rPr lang="pt-BR" sz="1600">
                <a:solidFill>
                  <a:schemeClr val="tx1"/>
                </a:solidFill>
              </a:rPr>
              <a:t>;</a:t>
            </a:r>
          </a:p>
          <a:p>
            <a:pPr lvl="2" algn="just">
              <a:spcBef>
                <a:spcPts val="1067"/>
              </a:spcBef>
              <a:buClr>
                <a:schemeClr val="dk2"/>
              </a:buClr>
              <a:buSzPts val="1800"/>
            </a:pPr>
            <a:r>
              <a:rPr lang="pt-BR" sz="1600">
                <a:solidFill>
                  <a:schemeClr val="tx1"/>
                </a:solidFill>
              </a:rPr>
              <a:t>4. Criação do Sistema Nacional de Informações e Conhecimentos sobre Bioeconomia, sob gestão do MMA;</a:t>
            </a:r>
          </a:p>
          <a:p>
            <a:pPr lvl="2" algn="just">
              <a:spcBef>
                <a:spcPts val="1067"/>
              </a:spcBef>
              <a:buClr>
                <a:schemeClr val="dk2"/>
              </a:buClr>
              <a:buSzPts val="1800"/>
            </a:pPr>
            <a:r>
              <a:rPr lang="pt-BR" sz="1600">
                <a:solidFill>
                  <a:schemeClr val="tx1"/>
                </a:solidFill>
              </a:rPr>
              <a:t>5. Centralidade do tema de biodiversidade na agenda pesquisa, desenvolvimento tecnológico e inovação, incluindo a ciência a partir dos conhecimentos tradicionais.</a:t>
            </a:r>
          </a:p>
          <a:p>
            <a:pPr lvl="2" algn="just">
              <a:spcBef>
                <a:spcPts val="1067"/>
              </a:spcBef>
              <a:buClr>
                <a:schemeClr val="dk2"/>
              </a:buClr>
              <a:buSzPts val="1800"/>
            </a:pPr>
            <a:endParaRPr lang="pt-BR" sz="1600">
              <a:solidFill>
                <a:schemeClr val="tx1"/>
              </a:solidFill>
            </a:endParaRPr>
          </a:p>
          <a:p>
            <a:pPr lvl="2" algn="just">
              <a:spcBef>
                <a:spcPts val="1067"/>
              </a:spcBef>
              <a:buClr>
                <a:schemeClr val="dk2"/>
              </a:buClr>
              <a:buSzPts val="1800"/>
            </a:pPr>
            <a:endParaRPr lang="pt-BR" sz="1600">
              <a:solidFill>
                <a:schemeClr val="tx1"/>
              </a:solidFill>
            </a:endParaRPr>
          </a:p>
          <a:p>
            <a:pPr lvl="2" algn="just">
              <a:spcBef>
                <a:spcPts val="1067"/>
              </a:spcBef>
              <a:buClr>
                <a:schemeClr val="dk2"/>
              </a:buClr>
              <a:buSzPts val="1800"/>
            </a:pPr>
            <a:endParaRPr lang="pt-BR" sz="1600">
              <a:solidFill>
                <a:schemeClr val="tx1"/>
              </a:solidFill>
            </a:endParaRPr>
          </a:p>
          <a:p>
            <a:pPr lvl="2" algn="just">
              <a:spcBef>
                <a:spcPts val="1067"/>
              </a:spcBef>
              <a:buClr>
                <a:schemeClr val="dk2"/>
              </a:buClr>
              <a:buSzPts val="1800"/>
            </a:pPr>
            <a:endParaRPr lang="pt-BR" sz="1200">
              <a:solidFill>
                <a:schemeClr val="tx1"/>
              </a:solidFill>
            </a:endParaRPr>
          </a:p>
          <a:p>
            <a:pPr lvl="2" algn="just">
              <a:spcBef>
                <a:spcPts val="1067"/>
              </a:spcBef>
              <a:buClr>
                <a:schemeClr val="dk2"/>
              </a:buClr>
              <a:buSzPts val="1800"/>
            </a:pPr>
            <a:endParaRPr sz="120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84;p6">
            <a:extLst>
              <a:ext uri="{FF2B5EF4-FFF2-40B4-BE49-F238E27FC236}">
                <a16:creationId xmlns:a16="http://schemas.microsoft.com/office/drawing/2014/main" id="{2F51AFBD-5A2B-425C-C668-F65B03E24818}"/>
              </a:ext>
            </a:extLst>
          </p:cNvPr>
          <p:cNvSpPr/>
          <p:nvPr/>
        </p:nvSpPr>
        <p:spPr>
          <a:xfrm>
            <a:off x="676024" y="913925"/>
            <a:ext cx="7834994" cy="65100"/>
          </a:xfrm>
          <a:prstGeom prst="rect">
            <a:avLst/>
          </a:prstGeom>
          <a:solidFill>
            <a:srgbClr val="EF8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82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>
          <a:extLst>
            <a:ext uri="{FF2B5EF4-FFF2-40B4-BE49-F238E27FC236}">
              <a16:creationId xmlns:a16="http://schemas.microsoft.com/office/drawing/2014/main" id="{4A8FE957-5FCA-CADE-6B29-FB79A4188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5">
            <a:extLst>
              <a:ext uri="{FF2B5EF4-FFF2-40B4-BE49-F238E27FC236}">
                <a16:creationId xmlns:a16="http://schemas.microsoft.com/office/drawing/2014/main" id="{3C9F5F51-AB1A-7D8F-04B9-0513B51577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64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39;p5">
            <a:extLst>
              <a:ext uri="{FF2B5EF4-FFF2-40B4-BE49-F238E27FC236}">
                <a16:creationId xmlns:a16="http://schemas.microsoft.com/office/drawing/2014/main" id="{3F2D2D4B-24C6-7074-A3C7-0F655E55F09F}"/>
              </a:ext>
            </a:extLst>
          </p:cNvPr>
          <p:cNvSpPr txBox="1"/>
          <p:nvPr/>
        </p:nvSpPr>
        <p:spPr>
          <a:xfrm>
            <a:off x="1058773" y="579184"/>
            <a:ext cx="7504781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pt-BR" sz="2400" b="1" dirty="0">
                <a:solidFill>
                  <a:srgbClr val="66300C"/>
                </a:solidFill>
                <a:latin typeface="Book Antiqua"/>
                <a:ea typeface="Poppins"/>
                <a:cs typeface="Poppins"/>
              </a:rPr>
              <a:t>Iniciativas de Bioeconomia em diversos ministérios e estados, além de políticas relacionadas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A1AFB65-D1BB-BD0C-B849-4CC94457F28F}"/>
              </a:ext>
            </a:extLst>
          </p:cNvPr>
          <p:cNvSpPr txBox="1"/>
          <p:nvPr/>
        </p:nvSpPr>
        <p:spPr>
          <a:xfrm>
            <a:off x="809044" y="1573292"/>
            <a:ext cx="540887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rgbClr val="67300C"/>
                </a:solidFill>
                <a:latin typeface="Calibri"/>
                <a:ea typeface="+mn-ea"/>
                <a:cs typeface="Calibri"/>
              </a:rPr>
              <a:t>Agricultura: </a:t>
            </a:r>
            <a:r>
              <a:rPr lang="pt-BR" sz="1800" dirty="0">
                <a:solidFill>
                  <a:srgbClr val="67300C"/>
                </a:solidFill>
                <a:latin typeface="Calibri"/>
                <a:ea typeface="+mn-ea"/>
                <a:cs typeface="Calibri"/>
              </a:rPr>
              <a:t>Desenvolvimento de sistemas agrícolas sustentáveis, diversos  e regenerativos.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rgbClr val="67300C"/>
                </a:solidFill>
                <a:latin typeface="Calibri"/>
                <a:ea typeface="+mn-ea"/>
                <a:cs typeface="Calibri"/>
              </a:rPr>
              <a:t>Alimentação: </a:t>
            </a:r>
            <a:r>
              <a:rPr lang="pt-BR" sz="1800" dirty="0">
                <a:solidFill>
                  <a:srgbClr val="67300C"/>
                </a:solidFill>
                <a:latin typeface="Calibri"/>
                <a:ea typeface="+mn-ea"/>
                <a:cs typeface="Calibri"/>
              </a:rPr>
              <a:t>Produção de alimentos mais saudáveis e sustentáveis e garantia da segurança alimentar.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rgbClr val="67300C"/>
                </a:solidFill>
                <a:latin typeface="Calibri"/>
                <a:ea typeface="+mn-ea"/>
                <a:cs typeface="Calibri"/>
              </a:rPr>
              <a:t>Energia: </a:t>
            </a:r>
            <a:r>
              <a:rPr lang="pt-BR" sz="1800" dirty="0">
                <a:solidFill>
                  <a:srgbClr val="67300C"/>
                </a:solidFill>
                <a:latin typeface="Calibri"/>
                <a:ea typeface="+mn-ea"/>
                <a:cs typeface="Calibri"/>
              </a:rPr>
              <a:t>Produção de biocombustíveis e outras fontes de energia renovável.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rgbClr val="67300C"/>
                </a:solidFill>
                <a:latin typeface="Calibri"/>
                <a:ea typeface="+mn-ea"/>
                <a:cs typeface="Calibri"/>
              </a:rPr>
              <a:t>Saúde: </a:t>
            </a:r>
            <a:r>
              <a:rPr lang="pt-BR" sz="1800" dirty="0">
                <a:solidFill>
                  <a:srgbClr val="67300C"/>
                </a:solidFill>
                <a:latin typeface="Calibri"/>
                <a:ea typeface="+mn-ea"/>
                <a:cs typeface="Calibri"/>
              </a:rPr>
              <a:t>Desenvolvimento de produtos farmacêuticos e cosméticos a partir de recursos biológicos.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rgbClr val="67300C"/>
                </a:solidFill>
                <a:latin typeface="Calibri"/>
                <a:ea typeface="+mn-ea"/>
                <a:cs typeface="Calibri"/>
              </a:rPr>
              <a:t>Indústria: </a:t>
            </a:r>
            <a:r>
              <a:rPr lang="pt-BR" sz="1800" dirty="0">
                <a:solidFill>
                  <a:srgbClr val="67300C"/>
                </a:solidFill>
                <a:latin typeface="Calibri"/>
                <a:ea typeface="+mn-ea"/>
                <a:cs typeface="Calibri"/>
              </a:rPr>
              <a:t>Inovação em processos industriais com base em recursos biológicos. </a:t>
            </a:r>
          </a:p>
          <a:p>
            <a:br>
              <a:rPr lang="pt-BR" i="0" dirty="0">
                <a:solidFill>
                  <a:srgbClr val="001D35"/>
                </a:solidFill>
                <a:effectLst/>
                <a:latin typeface="Google Sans"/>
              </a:rPr>
            </a:br>
            <a:endParaRPr lang="pt-BR" dirty="0">
              <a:solidFill>
                <a:srgbClr val="7F34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97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542</Words>
  <Application>Microsoft Office PowerPoint</Application>
  <PresentationFormat>Apresentação na tela (16:9)</PresentationFormat>
  <Paragraphs>75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Google Sans</vt:lpstr>
      <vt:lpstr>Arial</vt:lpstr>
      <vt:lpstr>Book Antiqua</vt:lpstr>
      <vt:lpstr>Calibri</vt:lpstr>
      <vt:lpstr>Montserrat</vt:lpstr>
      <vt:lpstr>Roboto</vt:lpstr>
      <vt:lpstr>Office Theme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 De Vita Silva Santos</dc:creator>
  <cp:lastModifiedBy>Bruna De Vita Silva Santos</cp:lastModifiedBy>
  <cp:revision>3</cp:revision>
  <cp:lastPrinted>2024-10-08T18:41:32Z</cp:lastPrinted>
  <dcterms:modified xsi:type="dcterms:W3CDTF">2025-07-09T14:30:49Z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0x010100C5F7C9E38FA5C04FB539550F67F0AF62</vt:lpwstr>
  </property>
  <property fmtid="{D5CDD505-2E9C-101B-9397-08002B2CF9AE}" pid="3" name="MediaServiceImageTags">
    <vt:lpwstr/>
  </property>
</Properties>
</file>