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98" r:id="rId2"/>
    <p:sldId id="616" r:id="rId3"/>
    <p:sldId id="635" r:id="rId4"/>
    <p:sldId id="636" r:id="rId5"/>
    <p:sldId id="637" r:id="rId6"/>
    <p:sldId id="638" r:id="rId7"/>
    <p:sldId id="639" r:id="rId8"/>
    <p:sldId id="640" r:id="rId9"/>
    <p:sldId id="558" r:id="rId10"/>
  </p:sldIdLst>
  <p:sldSz cx="12192000" cy="6858000"/>
  <p:notesSz cx="9872663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9280D"/>
    <a:srgbClr val="993300"/>
    <a:srgbClr val="000000"/>
    <a:srgbClr val="CBD0E1"/>
    <a:srgbClr val="EFC0B7"/>
    <a:srgbClr val="C6F0D0"/>
    <a:srgbClr val="95E3A8"/>
    <a:srgbClr val="8CECC5"/>
    <a:srgbClr val="8A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1638" autoAdjust="0"/>
  </p:normalViewPr>
  <p:slideViewPr>
    <p:cSldViewPr snapToGrid="0" showGuides="1">
      <p:cViewPr varScale="1">
        <p:scale>
          <a:sx n="86" d="100"/>
          <a:sy n="86" d="100"/>
        </p:scale>
        <p:origin x="1044" y="9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0773" y="0"/>
            <a:ext cx="4280311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63844D-D3AD-432A-8A90-A790D8922079}" type="datetimeFigureOut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254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0773" y="6456254"/>
            <a:ext cx="4280311" cy="339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8CD8EB-BA0C-4F16-9AC3-DDDECB8220E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4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B204-27FF-52FE-BFA4-94DF10F6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F37B797-6311-2109-3908-D54E2C3C1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FA3B70-401B-636B-14B0-459FA49A1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C68964-A6D4-7BC0-ED3D-1F5FDDD6D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08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CE349-2F98-61B5-DD4A-AAF5BB71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94BB86-FBA0-2CF1-C9FF-385469ADD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2FE3A2-C83A-CF98-1CFC-BD2AFBA92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69C8D8-93B4-A671-543A-E9FFF790E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53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BDF5-582C-1A95-07AE-A88EBB4E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B7A8AE-5A04-7A08-9BAE-06ED81D28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0785E8-C22C-5F68-C5BC-5C8E8D0CD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7C9795-832C-9359-F5CA-8D6CB86CF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47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2050-F2EE-89D8-7500-2CD80877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FAD2C8-9C7A-0E40-BF2A-B5AABEA8D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871E59-8E8A-09FA-86C6-337AA2597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E8E684-375D-FF1E-6473-CD0660AD4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73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F9676-4D43-85B9-B8AE-7C0B2346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70D8CE-3868-CBA4-DBF1-F7A89A4C1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C203A78-3F12-29B9-0F3B-81D807697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B0ED1D-8AD4-3389-07AA-80B8E2EFD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06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94DF3-3FB0-8FDD-B27C-2A0EBF17B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757F67-CC26-9A64-8BDE-031BC4477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8F0CF7-2C1A-EA1D-A2D9-CA42E6FE4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30EE5C-5A3B-EDE1-F60F-42701EB5E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72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9C863-6347-B81D-FC43-7071F1457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B214C9-BB9B-1C97-B65B-9294D4D07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F6E64F-69C4-839E-E5B8-C55E7D3C0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um condição ótima no</a:t>
            </a:r>
            <a:r>
              <a:rPr lang="pt-BR" baseline="0" dirty="0"/>
              <a:t> monitoramento e emissão de alertas nós alinhamos informações com diversos órgãos, buscando parcerias e a disponibilização de dados. Essas atividades são contínuas e visam o aperfeiçoamento dos serviços disponibilizados pelo CODEC.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286DE7-AFFC-CA84-22F2-BA3020580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CD8EB-BA0C-4F16-9AC3-DDDECB8220E5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22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EFEB-A6D3-4234-8876-798D1E493D71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51875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4454-96A8-4DB0-AEEE-0F10351194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7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7A69-AD9B-4B68-8F38-129EFBDED6C4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778C-E191-4974-BE49-9E0423356C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72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61C5-1F83-4AD7-ADBC-F287FAC5B254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AB7C-81C0-41E3-AB7C-A767C5757FF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69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5849-1E81-42FF-B5D9-4FA9A92ACE36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DF3-6198-4949-93FE-8B09955EC2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79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241A-F314-4167-9112-AAEBFB3FFFF3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2DD-9E15-4E8B-BB97-C0E49F89CB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561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5C48-5434-4F38-8480-7DE4FE1814A3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741E-27E0-40E1-9114-BCBE0222D8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53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4E08-6C2A-4149-AE55-BA2A82911BF8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BAF3-A238-4581-BF9D-2247D7D132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10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6853-2784-4239-BD83-85E129C3A4CE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56C9-2CEF-43EC-BA58-AC7AA5033F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05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D50E-2662-45F8-A3B8-C99CA0EC092A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388D-BEB7-4185-8D27-64DBD397ED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1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D27B-D700-45EA-BAE1-88DED0FF9F03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7D67-5BB8-4FBA-9263-58E979BC13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104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3D08-8FF9-418F-A9AF-A0D1081E3208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4DA6-5B77-47BD-8E73-6AC0E792AF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816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C2662-AA7C-40D1-A779-6D7AFD296223}" type="datetime1">
              <a:rPr lang="pt-BR"/>
              <a:pPr>
                <a:defRPr/>
              </a:pPr>
              <a:t>06/09/2025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50CE7-8F2C-442D-86E1-0FBD2F86D8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090" y="6378500"/>
            <a:ext cx="12192003" cy="3214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36" name="Retângulo 35"/>
          <p:cNvSpPr/>
          <p:nvPr/>
        </p:nvSpPr>
        <p:spPr>
          <a:xfrm rot="10800000">
            <a:off x="9344" y="177968"/>
            <a:ext cx="12192003" cy="321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11" name="Agrupar 10"/>
          <p:cNvGrpSpPr/>
          <p:nvPr/>
        </p:nvGrpSpPr>
        <p:grpSpPr>
          <a:xfrm>
            <a:off x="4292097" y="761178"/>
            <a:ext cx="3468198" cy="1181565"/>
            <a:chOff x="3808902" y="1034700"/>
            <a:chExt cx="3468198" cy="1181565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90" y="3506239"/>
            <a:ext cx="1741412" cy="174141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0CDA5EF-0323-E906-4B1E-7F2C5F27CFA2}"/>
              </a:ext>
            </a:extLst>
          </p:cNvPr>
          <p:cNvSpPr txBox="1"/>
          <p:nvPr/>
        </p:nvSpPr>
        <p:spPr>
          <a:xfrm>
            <a:off x="2976191" y="5273597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DE OPERAÇÕES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DEFESA CIVIL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4FBF3C-C150-D60B-C148-AECEE356D828}"/>
              </a:ext>
            </a:extLst>
          </p:cNvPr>
          <p:cNvSpPr>
            <a:spLocks noGrp="1"/>
          </p:cNvSpPr>
          <p:nvPr/>
        </p:nvSpPr>
        <p:spPr>
          <a:xfrm>
            <a:off x="1921698" y="2056531"/>
            <a:ext cx="86032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ATUAÇÃO DA DEFESA CIVIL DE GOIÁS NO DESASTRE NO ATERRO SANITÁRIO OURO VERDE EM PADRE BERNARDO</a:t>
            </a:r>
          </a:p>
        </p:txBody>
      </p:sp>
    </p:spTree>
    <p:extLst>
      <p:ext uri="{BB962C8B-B14F-4D97-AF65-F5344CB8AC3E}">
        <p14:creationId xmlns:p14="http://schemas.microsoft.com/office/powerpoint/2010/main" val="22317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296C8-8BDB-6CCC-AC8A-41E98473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48293A8-D63B-F361-1E91-348CDC1D1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40" y="882580"/>
            <a:ext cx="2971199" cy="3820258"/>
          </a:xfrm>
          <a:prstGeom prst="rect">
            <a:avLst/>
          </a:prstGeom>
        </p:spPr>
      </p:pic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71AEBA21-2CE2-0E7A-73C4-AFEA9A9FE05C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E1EEA3F7-20B2-4E9B-EEAB-9A2413422AD5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BD7E5DF-48C8-612D-FA1C-CBBB55A1CE7F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F3F7E198-5884-B6B2-EC06-ECCE94CDE7B1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B828F43E-34A7-3E09-6545-CF4962543FE3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DCA42A9-3DCC-2DE1-501A-36190878157D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60F817EB-5350-2722-F0A4-3841340BB075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86231EB8-4813-170E-B6E9-433ADC12071C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C851701C-F6DF-6DB6-DE33-0DD6F6E1A912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86DB2F2-2742-52CF-3190-4DEE687D9430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F7029E66-8357-61BD-C07A-037EB73886CE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572492F5-0D0A-E06A-BCEC-62551F3E2285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274C9ED-A7E3-A2A2-FB9F-F6AE5D7814A1}"/>
              </a:ext>
            </a:extLst>
          </p:cNvPr>
          <p:cNvSpPr txBox="1"/>
          <p:nvPr/>
        </p:nvSpPr>
        <p:spPr>
          <a:xfrm>
            <a:off x="2587394" y="142312"/>
            <a:ext cx="9362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RESPOSTA IMEDIATA E AVALIAÇÃO TÉCNICA</a:t>
            </a:r>
            <a:endParaRPr lang="pt-BR" sz="20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57F2ED4-A34D-30B0-25ED-9927C4BCBD7A}"/>
              </a:ext>
            </a:extLst>
          </p:cNvPr>
          <p:cNvGrpSpPr/>
          <p:nvPr/>
        </p:nvGrpSpPr>
        <p:grpSpPr>
          <a:xfrm>
            <a:off x="444501" y="6248400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95E7A579-7482-5E53-1F8D-2CC9F32AE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30D5EFA-5664-C7C8-75B2-61794264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0562CAB-BB94-5709-7E1A-3732BF3ED7F1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E554A5F8-FA3A-8E81-6D42-1444566047DC}"/>
              </a:ext>
            </a:extLst>
          </p:cNvPr>
          <p:cNvSpPr txBox="1">
            <a:spLocks/>
          </p:cNvSpPr>
          <p:nvPr/>
        </p:nvSpPr>
        <p:spPr bwMode="auto">
          <a:xfrm>
            <a:off x="178861" y="1260117"/>
            <a:ext cx="618707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Mobilização do CBMGO/REDEC (Águas Lindas) no dia do ocorrido, com deslocamento imediato ao local.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Suporte às ações iniciais e avaliação técnica do cenário com emprego de drones.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Vistoria de segurança e verificação de acessos pela equipe da REDEC, em solo e com aerolevantamento.</a:t>
            </a:r>
          </a:p>
          <a:p>
            <a:pPr algn="l">
              <a:lnSpc>
                <a:spcPct val="150000"/>
              </a:lnSpc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98A5BB-14E4-E18E-6F91-A82C0B0E4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720" y="3657600"/>
            <a:ext cx="4439190" cy="2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B3C77-7845-5204-B262-B07331E7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BD2F0DDA-189D-EE52-8B9D-DD871AEE3ADC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CC05FF0D-59FA-43F3-57EA-FC2538BB76DB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9765B36-DBA7-56E0-47BA-661AFE8DB42F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238B3C37-FC3B-D4B3-D4ED-F8337511C40A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AF929F20-062D-66AA-70B2-AC9700FCEDB4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F92E2D6-AAC2-DED2-5839-BAA13C24998E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30808F8F-2F8D-57B0-A0B9-8C9650C7E043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9111248E-5406-7F7A-CE69-CF57B3E8467D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1D7622C8-3141-3F3C-DD5B-5FB5E4C066FB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44116652-F957-9736-3433-82614736CEDF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784D79FE-E9CF-3639-60B0-63858B4A3D1C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2344AF04-C1B3-D8B4-802E-9538B9D2667F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675732D-3BF3-5E1F-1C46-393676D2BA70}"/>
              </a:ext>
            </a:extLst>
          </p:cNvPr>
          <p:cNvSpPr txBox="1"/>
          <p:nvPr/>
        </p:nvSpPr>
        <p:spPr>
          <a:xfrm>
            <a:off x="2197109" y="0"/>
            <a:ext cx="9604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COMUNICAÇÃO DE RISCO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PROTEÇÃO DA POPULAÇÃO</a:t>
            </a:r>
            <a:endParaRPr lang="pt-BR" sz="24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DCD2B42-83E8-110A-32B9-42E2D334F8AD}"/>
              </a:ext>
            </a:extLst>
          </p:cNvPr>
          <p:cNvGrpSpPr/>
          <p:nvPr/>
        </p:nvGrpSpPr>
        <p:grpSpPr>
          <a:xfrm>
            <a:off x="444501" y="6248400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373E99D-FB8E-43C3-5AEC-1DE8D2109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A5750538-057C-909A-F953-971F25FF9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E2211A1-0C3A-3356-7E5B-DC2AAAD87652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8FEFD24D-6012-245D-5CB4-60379F4ABAC0}"/>
              </a:ext>
            </a:extLst>
          </p:cNvPr>
          <p:cNvSpPr txBox="1">
            <a:spLocks/>
          </p:cNvSpPr>
          <p:nvPr/>
        </p:nvSpPr>
        <p:spPr bwMode="auto">
          <a:xfrm>
            <a:off x="838198" y="1014578"/>
            <a:ext cx="540648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Em conjunto com a Prefeitura, emitiu comunicado preventivo orientando a não utilização da água do Córrego Santa Bárbara e do Rio do Sal.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Alerta divulgado por meio da Plataforma de Alertas Públicos (IDAP), alcançando as comunidades potencialmente afetadas.</a:t>
            </a:r>
          </a:p>
          <a:p>
            <a:pPr algn="l">
              <a:lnSpc>
                <a:spcPct val="150000"/>
              </a:lnSpc>
            </a:pP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36D08A9-0BA2-70E9-6FBD-2E57AB4B7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025" y="1202243"/>
            <a:ext cx="5136690" cy="479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24D57-68E4-ACD6-8043-A9786029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5232ABBC-EE6D-B297-F6CA-6CA37ED975E6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B1F208B1-15BF-0083-AFCF-D1F620D1465F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B76FF2-7F09-8B13-C22B-13E8054C139F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F501EA65-D4D0-4CEE-B2C8-1206D751890A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0397096E-A3B3-3273-2753-541AF3B1E276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D960D87-5C39-47CE-4568-4B4B8C663DFF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6604E88E-6C1A-94E3-3F8C-CC0A245223A7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66F7A75B-D18C-F313-DCA0-357A88689444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04320BA2-50A2-B397-D9F1-C32E593F434D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5D0BD91-58CD-13A0-901F-79B11D894B81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D86B2EE7-1564-4F57-5909-D93FD873239C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EFB9DA1C-EDCA-D0FE-CE7D-737911E52017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47F4E3-A1BD-0B35-F9B8-103B050FA041}"/>
              </a:ext>
            </a:extLst>
          </p:cNvPr>
          <p:cNvSpPr txBox="1"/>
          <p:nvPr/>
        </p:nvSpPr>
        <p:spPr>
          <a:xfrm>
            <a:off x="2475402" y="-5792"/>
            <a:ext cx="936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COORDENAÇÃO INTERGOVERNAMENTAL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GESTÃO DO INCIDENTE</a:t>
            </a:r>
            <a:endParaRPr lang="pt-BR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304AEBE-DF9F-FB99-D487-76A8CFC20CD7}"/>
              </a:ext>
            </a:extLst>
          </p:cNvPr>
          <p:cNvGrpSpPr/>
          <p:nvPr/>
        </p:nvGrpSpPr>
        <p:grpSpPr>
          <a:xfrm>
            <a:off x="444501" y="6248400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2997F7B-031D-7D38-8AB7-EE292D2FC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A92C1FF-7040-19D0-17CC-2A9E8FAD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7F290B-CBED-C976-DF75-319B0AB187C4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F6FAADAB-ABA7-456B-19D2-C1A00F65E6D0}"/>
              </a:ext>
            </a:extLst>
          </p:cNvPr>
          <p:cNvSpPr txBox="1">
            <a:spLocks/>
          </p:cNvSpPr>
          <p:nvPr/>
        </p:nvSpPr>
        <p:spPr bwMode="auto">
          <a:xfrm>
            <a:off x="531078" y="1091449"/>
            <a:ext cx="581825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Articulação com a Defesa Civil do Distrito Federal, diante de mananciais compartilhados entre GO e DF.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Atuação na Seção de Planejamento (SCI), apoiando a aplicação de ferramentas de gestão do incidente.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Contribuição na definição de estratégias, organização de recursos e análise situacional.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Estruturação da Matriz de Trabalho em conjunto com Secretaria de Meio Ambiente-PB, SEMAD-GO e </a:t>
            </a:r>
            <a:r>
              <a:rPr lang="pt-BR" dirty="0" err="1"/>
              <a:t>ICMBio</a:t>
            </a:r>
            <a:r>
              <a:rPr lang="pt-BR" dirty="0"/>
              <a:t>.</a:t>
            </a:r>
          </a:p>
          <a:p>
            <a:pPr algn="l">
              <a:lnSpc>
                <a:spcPct val="100000"/>
              </a:lnSpc>
            </a:pP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3A36824-04AD-E21D-A902-058DD761E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33" y="1346033"/>
            <a:ext cx="5753867" cy="45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BEAA-A7BD-8EE7-E0B7-763F7DA65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A1DF10F2-CE6B-7287-543F-73C656BFB8EB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01533749-9A41-173A-EC7B-766C392CF823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A04554-8212-0420-4A19-F4395048B241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B245F53C-9133-20C0-BD91-D57B47B134EC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A18B7C5F-07A7-FFA0-2308-402033E4BC6A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AA95959-D10C-D529-9F02-8729F82C09C2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9389BE47-5C8B-A330-4784-BE3F3E816C3A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3D9C6C1B-70EF-E6B1-6C6B-ECF775B3BA7B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D8EDC1F0-49B8-ED1A-DC14-8E479C5EEA9B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0A72A963-5ACA-BA26-4246-6121C239F5CC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C90E27ED-DDAD-424E-AEF6-821F5EFC43DB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3531ED94-F6DC-B006-9011-1315E53DF676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A278609-C939-3795-0D98-10C4AEEEE37A}"/>
              </a:ext>
            </a:extLst>
          </p:cNvPr>
          <p:cNvSpPr txBox="1"/>
          <p:nvPr/>
        </p:nvSpPr>
        <p:spPr>
          <a:xfrm>
            <a:off x="2587394" y="142312"/>
            <a:ext cx="9362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APOIO TÉCNICO-CIENTÍFICO</a:t>
            </a:r>
            <a:endParaRPr lang="pt-BR" sz="20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DD8EA6E-D078-F50E-7093-48267F1230CD}"/>
              </a:ext>
            </a:extLst>
          </p:cNvPr>
          <p:cNvGrpSpPr/>
          <p:nvPr/>
        </p:nvGrpSpPr>
        <p:grpSpPr>
          <a:xfrm>
            <a:off x="444501" y="6248400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6FAD1BD-C26B-7EC8-DFA4-5EACBE066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CE4C988-8F8D-CB92-19D7-898075C38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F783B38-3832-CF26-F523-413470124C25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E255C422-0FDB-5AF6-85CF-0BE144BA6C17}"/>
              </a:ext>
            </a:extLst>
          </p:cNvPr>
          <p:cNvSpPr txBox="1">
            <a:spLocks/>
          </p:cNvSpPr>
          <p:nvPr/>
        </p:nvSpPr>
        <p:spPr bwMode="auto">
          <a:xfrm>
            <a:off x="224881" y="1125341"/>
            <a:ext cx="7023412" cy="414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Mobilização de especialistas da UFG (cartografia, geomorfologia e qualidade da água) e viabilização de deslocamento ao local.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Formalização de ofícios e convites para composição do grupo de trabalho interinstitucional.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Integração com o CIMEHGO para atualização de cenários meteorológicos e apoio a decisões operacionais e de saúde.</a:t>
            </a:r>
          </a:p>
          <a:p>
            <a:pPr algn="l">
              <a:lnSpc>
                <a:spcPct val="150000"/>
              </a:lnSpc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AD77C-E55A-E5F8-78B3-E1B8797E5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62" y="969091"/>
            <a:ext cx="3517049" cy="273311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C8236C6-E446-99C8-D3DB-9B4274B77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1" y="3449128"/>
            <a:ext cx="3655249" cy="27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A7020-60BF-55D7-2D16-AA1146DD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285AAE93-FE18-F7D9-B7C2-EC11C0C348CB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9F64E27C-450C-9221-2A96-F2DE5E667A3C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D144C48-8E5C-F17A-40F9-FA2B6975E026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43EB7302-7DA1-A6EC-2230-A9FE62D0B92F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186447B5-EE21-FF78-649E-469CF5E77FCD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28D1F56-07BF-FA4D-5E27-79F800950ECE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41982024-9052-6309-5359-735083EF171C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24311B1E-D583-0204-9505-F68EF23C9F62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D0418643-7B5E-7A47-3471-14D562AA2033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09CCA9E5-0A0F-7E69-0BED-7BC40E50E743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5AB59AE1-7D9B-6B2E-1321-CD7413CC7FDF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CFD8B0F0-9EBF-76F4-7C07-9C233AFCB96D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9B82104-462C-8AB1-F12B-F9288F6B6060}"/>
              </a:ext>
            </a:extLst>
          </p:cNvPr>
          <p:cNvSpPr txBox="1"/>
          <p:nvPr/>
        </p:nvSpPr>
        <p:spPr>
          <a:xfrm>
            <a:off x="2587394" y="142312"/>
            <a:ext cx="9604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RECONHECIMENTO E ATOS ADMINISTRATIVOS</a:t>
            </a:r>
            <a:endParaRPr lang="pt-BR" sz="20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C771D1E-DD28-DB79-4417-20DDAE842D8B}"/>
              </a:ext>
            </a:extLst>
          </p:cNvPr>
          <p:cNvGrpSpPr/>
          <p:nvPr/>
        </p:nvGrpSpPr>
        <p:grpSpPr>
          <a:xfrm>
            <a:off x="444501" y="6248400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293592B2-1E0F-5B36-0020-25C000B08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44C9BF1C-ED91-03BB-77E2-D5A74556B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F0A6FE-3C90-665A-2F20-D9BE57D0E9DD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8C543A13-E5CD-5D91-C49A-CDF569D41E52}"/>
              </a:ext>
            </a:extLst>
          </p:cNvPr>
          <p:cNvSpPr txBox="1">
            <a:spLocks/>
          </p:cNvSpPr>
          <p:nvPr/>
        </p:nvSpPr>
        <p:spPr bwMode="auto">
          <a:xfrm>
            <a:off x="336394" y="1208248"/>
            <a:ext cx="525780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Encaminhamento de equipe técnica para apoiar o município no processo de decretação da Situação de Emergência.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Apoio à publicação do decreto municipal e à instituição da Coordenadoria Municipal de Defesa Civil.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/>
              <a:t>Condução, juntamente com a Defesa Civil Municipal, do processo de reconhecimento federal da Situação de Emergência.</a:t>
            </a:r>
          </a:p>
          <a:p>
            <a:pPr algn="l">
              <a:lnSpc>
                <a:spcPct val="100000"/>
              </a:lnSpc>
            </a:pP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2030C44-658A-3B49-E858-99B1E1A72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228" y="1573752"/>
            <a:ext cx="5987785" cy="39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9A6F-8DE5-6A3B-923A-E038D4FA3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A6BDE510-DE7B-A411-47C5-2FF0F9A93496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CFDC26B2-1F91-472E-0128-D67E32EF1489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7364689-3BCE-17DA-2DF7-D47EA3856A12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F7824E1D-9D59-6214-8908-49D07A0159BF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092F38FA-4DC5-AC8A-7AD6-D1BB10B97A4A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521D965-6C3F-7A2C-2446-AADB523004C2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B27C0C99-F7F1-19E9-4B27-0CD6C864884B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91C07EF2-71E3-5722-D1FF-0DD7D809BFB3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BA6C24F0-08B6-F97C-DF38-9A8256760D63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40DCF07B-199F-D934-1326-248537FA70E8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69E5099A-ECEF-A41E-65B1-1EF519C44DA0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594141F2-5EC8-1164-16AF-15ADEDC014F1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C988127-B991-2EC1-76FF-7B2324A7620F}"/>
              </a:ext>
            </a:extLst>
          </p:cNvPr>
          <p:cNvSpPr txBox="1"/>
          <p:nvPr/>
        </p:nvSpPr>
        <p:spPr>
          <a:xfrm>
            <a:off x="2587394" y="142312"/>
            <a:ext cx="9362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OPERAÇÕES DE CAMPO E SEGURANÇA</a:t>
            </a:r>
            <a:endParaRPr lang="pt-BR" sz="20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6959F42-2E91-08BB-5177-9490A4C28972}"/>
              </a:ext>
            </a:extLst>
          </p:cNvPr>
          <p:cNvGrpSpPr/>
          <p:nvPr/>
        </p:nvGrpSpPr>
        <p:grpSpPr>
          <a:xfrm>
            <a:off x="444501" y="6248400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CFC08174-F60A-2C5B-F969-F573F938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B2369A86-2C40-18B0-662D-916506911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3C354EF-7A67-B1F6-B10D-CC831BB8B32A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B6875132-50CC-A88F-E469-C5A53BD4EFB2}"/>
              </a:ext>
            </a:extLst>
          </p:cNvPr>
          <p:cNvSpPr txBox="1">
            <a:spLocks/>
          </p:cNvSpPr>
          <p:nvPr/>
        </p:nvSpPr>
        <p:spPr bwMode="auto">
          <a:xfrm>
            <a:off x="157974" y="1059516"/>
            <a:ext cx="56518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Apoio técnico às definições de segurança de acesso e ao monitoramento da área.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Acompanhamento do prefeito em visita ao local, avaliação do foco de incêndio e necessidade de contenção/combate.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Apoio técnico contínuo às ações de contenção de incêndio no aterro, em coordenação com o Comitê/Comando e a Prefeitura.</a:t>
            </a:r>
          </a:p>
          <a:p>
            <a:pPr algn="l">
              <a:lnSpc>
                <a:spcPct val="150000"/>
              </a:lnSpc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1F561C-BA3B-A06D-37AB-959F55F5C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011" y="1116228"/>
            <a:ext cx="5489633" cy="47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9D50-FEA2-D409-8444-BA78E3A7A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11C8037F-ECE2-5AB1-2326-06FD0C925962}"/>
              </a:ext>
            </a:extLst>
          </p:cNvPr>
          <p:cNvSpPr/>
          <p:nvPr/>
        </p:nvSpPr>
        <p:spPr>
          <a:xfrm rot="18219275">
            <a:off x="134001" y="117237"/>
            <a:ext cx="794154" cy="828328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16742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10" name="Triângulo isósceles 1">
            <a:extLst>
              <a:ext uri="{FF2B5EF4-FFF2-40B4-BE49-F238E27FC236}">
                <a16:creationId xmlns:a16="http://schemas.microsoft.com/office/drawing/2014/main" id="{1A28DA8C-47B0-84D5-3771-B29A4EB9FF4B}"/>
              </a:ext>
            </a:extLst>
          </p:cNvPr>
          <p:cNvSpPr/>
          <p:nvPr/>
        </p:nvSpPr>
        <p:spPr>
          <a:xfrm rot="18219275">
            <a:off x="1301947" y="422119"/>
            <a:ext cx="460067" cy="393107"/>
          </a:xfrm>
          <a:custGeom>
            <a:avLst/>
            <a:gdLst>
              <a:gd name="connsiteX0" fmla="*/ 0 w 1036352"/>
              <a:gd name="connsiteY0" fmla="*/ 1173480 h 1173480"/>
              <a:gd name="connsiteX1" fmla="*/ 384124 w 1036352"/>
              <a:gd name="connsiteY1" fmla="*/ 0 h 1173480"/>
              <a:gd name="connsiteX2" fmla="*/ 1036352 w 1036352"/>
              <a:gd name="connsiteY2" fmla="*/ 1173480 h 1173480"/>
              <a:gd name="connsiteX3" fmla="*/ 0 w 1036352"/>
              <a:gd name="connsiteY3" fmla="*/ 1173480 h 1173480"/>
              <a:gd name="connsiteX0" fmla="*/ 0 w 930763"/>
              <a:gd name="connsiteY0" fmla="*/ 1173480 h 1173480"/>
              <a:gd name="connsiteX1" fmla="*/ 384124 w 930763"/>
              <a:gd name="connsiteY1" fmla="*/ 0 h 1173480"/>
              <a:gd name="connsiteX2" fmla="*/ 930763 w 930763"/>
              <a:gd name="connsiteY2" fmla="*/ 1042383 h 1173480"/>
              <a:gd name="connsiteX3" fmla="*/ 0 w 930763"/>
              <a:gd name="connsiteY3" fmla="*/ 1173480 h 1173480"/>
              <a:gd name="connsiteX0" fmla="*/ 0 w 930763"/>
              <a:gd name="connsiteY0" fmla="*/ 930434 h 930434"/>
              <a:gd name="connsiteX1" fmla="*/ 390313 w 930763"/>
              <a:gd name="connsiteY1" fmla="*/ 0 h 930434"/>
              <a:gd name="connsiteX2" fmla="*/ 930763 w 930763"/>
              <a:gd name="connsiteY2" fmla="*/ 799337 h 930434"/>
              <a:gd name="connsiteX3" fmla="*/ 0 w 930763"/>
              <a:gd name="connsiteY3" fmla="*/ 930434 h 9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63" h="930434">
                <a:moveTo>
                  <a:pt x="0" y="930434"/>
                </a:moveTo>
                <a:lnTo>
                  <a:pt x="390313" y="0"/>
                </a:lnTo>
                <a:lnTo>
                  <a:pt x="930763" y="799337"/>
                </a:lnTo>
                <a:lnTo>
                  <a:pt x="0" y="930434"/>
                </a:lnTo>
                <a:close/>
              </a:path>
            </a:pathLst>
          </a:custGeom>
          <a:solidFill>
            <a:srgbClr val="DEA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95E7D5D-446B-12E8-2AA1-D73E42579190}"/>
              </a:ext>
            </a:extLst>
          </p:cNvPr>
          <p:cNvSpPr/>
          <p:nvPr/>
        </p:nvSpPr>
        <p:spPr>
          <a:xfrm>
            <a:off x="-3" y="971"/>
            <a:ext cx="12192003" cy="74026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C000"/>
              </a:gs>
              <a:gs pos="85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7" name="Paralelogramo 4">
            <a:extLst>
              <a:ext uri="{FF2B5EF4-FFF2-40B4-BE49-F238E27FC236}">
                <a16:creationId xmlns:a16="http://schemas.microsoft.com/office/drawing/2014/main" id="{3376B96B-3A50-4F4D-A18E-E1EE24441782}"/>
              </a:ext>
            </a:extLst>
          </p:cNvPr>
          <p:cNvSpPr/>
          <p:nvPr/>
        </p:nvSpPr>
        <p:spPr>
          <a:xfrm rot="11847153">
            <a:off x="1718247" y="-121886"/>
            <a:ext cx="596951" cy="1159949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615643"/>
              <a:gd name="connsiteY0" fmla="*/ 4271613 h 4271613"/>
              <a:gd name="connsiteX1" fmla="*/ 504753 w 1615643"/>
              <a:gd name="connsiteY1" fmla="*/ 342711 h 4271613"/>
              <a:gd name="connsiteX2" fmla="*/ 1615642 w 1615643"/>
              <a:gd name="connsiteY2" fmla="*/ 1 h 4271613"/>
              <a:gd name="connsiteX3" fmla="*/ 1148824 w 1615643"/>
              <a:gd name="connsiteY3" fmla="*/ 3742045 h 4271613"/>
              <a:gd name="connsiteX4" fmla="*/ 0 w 1615643"/>
              <a:gd name="connsiteY4" fmla="*/ 4271613 h 4271613"/>
              <a:gd name="connsiteX0" fmla="*/ 0 w 1490404"/>
              <a:gd name="connsiteY0" fmla="*/ 4316388 h 4316388"/>
              <a:gd name="connsiteX1" fmla="*/ 504753 w 1490404"/>
              <a:gd name="connsiteY1" fmla="*/ 387486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0 w 1490402"/>
              <a:gd name="connsiteY0" fmla="*/ 4316388 h 4316388"/>
              <a:gd name="connsiteX1" fmla="*/ 356641 w 1490402"/>
              <a:gd name="connsiteY1" fmla="*/ 508451 h 4316388"/>
              <a:gd name="connsiteX2" fmla="*/ 1490403 w 1490402"/>
              <a:gd name="connsiteY2" fmla="*/ 0 h 4316388"/>
              <a:gd name="connsiteX3" fmla="*/ 1148824 w 1490402"/>
              <a:gd name="connsiteY3" fmla="*/ 3786820 h 4316388"/>
              <a:gd name="connsiteX4" fmla="*/ 0 w 1490402"/>
              <a:gd name="connsiteY4" fmla="*/ 4316388 h 4316388"/>
              <a:gd name="connsiteX0" fmla="*/ 0 w 1490404"/>
              <a:gd name="connsiteY0" fmla="*/ 4316388 h 4316388"/>
              <a:gd name="connsiteX1" fmla="*/ 367778 w 1490404"/>
              <a:gd name="connsiteY1" fmla="*/ 451561 h 4316388"/>
              <a:gd name="connsiteX2" fmla="*/ 1490403 w 1490404"/>
              <a:gd name="connsiteY2" fmla="*/ 0 h 4316388"/>
              <a:gd name="connsiteX3" fmla="*/ 1148824 w 1490404"/>
              <a:gd name="connsiteY3" fmla="*/ 3786820 h 4316388"/>
              <a:gd name="connsiteX4" fmla="*/ 0 w 1490404"/>
              <a:gd name="connsiteY4" fmla="*/ 4316388 h 4316388"/>
              <a:gd name="connsiteX0" fmla="*/ 1 w 1527272"/>
              <a:gd name="connsiteY0" fmla="*/ 4543517 h 4543516"/>
              <a:gd name="connsiteX1" fmla="*/ 404648 w 1527272"/>
              <a:gd name="connsiteY1" fmla="*/ 45156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24602 w 1527272"/>
              <a:gd name="connsiteY1" fmla="*/ 671870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1 w 1527272"/>
              <a:gd name="connsiteY0" fmla="*/ 4543517 h 4543516"/>
              <a:gd name="connsiteX1" fmla="*/ 389982 w 1527272"/>
              <a:gd name="connsiteY1" fmla="*/ 635541 h 4543516"/>
              <a:gd name="connsiteX2" fmla="*/ 1527273 w 1527272"/>
              <a:gd name="connsiteY2" fmla="*/ 0 h 4543516"/>
              <a:gd name="connsiteX3" fmla="*/ 1185694 w 1527272"/>
              <a:gd name="connsiteY3" fmla="*/ 3786820 h 4543516"/>
              <a:gd name="connsiteX4" fmla="*/ 1 w 1527272"/>
              <a:gd name="connsiteY4" fmla="*/ 4543517 h 4543516"/>
              <a:gd name="connsiteX0" fmla="*/ -1 w 1527272"/>
              <a:gd name="connsiteY0" fmla="*/ 4543517 h 4543516"/>
              <a:gd name="connsiteX1" fmla="*/ 407293 w 1527272"/>
              <a:gd name="connsiteY1" fmla="*/ 653705 h 4543516"/>
              <a:gd name="connsiteX2" fmla="*/ 1527271 w 1527272"/>
              <a:gd name="connsiteY2" fmla="*/ 0 h 4543516"/>
              <a:gd name="connsiteX3" fmla="*/ 1185692 w 1527272"/>
              <a:gd name="connsiteY3" fmla="*/ 3786820 h 4543516"/>
              <a:gd name="connsiteX4" fmla="*/ -1 w 1527272"/>
              <a:gd name="connsiteY4" fmla="*/ 4543517 h 4543516"/>
              <a:gd name="connsiteX0" fmla="*/ 0 w 1435075"/>
              <a:gd name="connsiteY0" fmla="*/ 4485202 h 4485202"/>
              <a:gd name="connsiteX1" fmla="*/ 315098 w 1435075"/>
              <a:gd name="connsiteY1" fmla="*/ 653705 h 4485202"/>
              <a:gd name="connsiteX2" fmla="*/ 1435076 w 1435075"/>
              <a:gd name="connsiteY2" fmla="*/ 0 h 4485202"/>
              <a:gd name="connsiteX3" fmla="*/ 1093497 w 1435075"/>
              <a:gd name="connsiteY3" fmla="*/ 3786820 h 4485202"/>
              <a:gd name="connsiteX4" fmla="*/ 0 w 1435075"/>
              <a:gd name="connsiteY4" fmla="*/ 4485202 h 4485202"/>
              <a:gd name="connsiteX0" fmla="*/ 0 w 1198752"/>
              <a:gd name="connsiteY0" fmla="*/ 4414264 h 4414265"/>
              <a:gd name="connsiteX1" fmla="*/ 78773 w 1198752"/>
              <a:gd name="connsiteY1" fmla="*/ 653705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0 w 1198750"/>
              <a:gd name="connsiteY0" fmla="*/ 4414264 h 4414265"/>
              <a:gd name="connsiteX1" fmla="*/ 315097 w 1198750"/>
              <a:gd name="connsiteY1" fmla="*/ 582774 h 4414265"/>
              <a:gd name="connsiteX2" fmla="*/ 1198751 w 1198750"/>
              <a:gd name="connsiteY2" fmla="*/ 0 h 4414265"/>
              <a:gd name="connsiteX3" fmla="*/ 857172 w 1198750"/>
              <a:gd name="connsiteY3" fmla="*/ 3786820 h 4414265"/>
              <a:gd name="connsiteX4" fmla="*/ 0 w 1198750"/>
              <a:gd name="connsiteY4" fmla="*/ 4414264 h 4414265"/>
              <a:gd name="connsiteX0" fmla="*/ 0 w 1198752"/>
              <a:gd name="connsiteY0" fmla="*/ 4414264 h 4414265"/>
              <a:gd name="connsiteX1" fmla="*/ 341438 w 1198752"/>
              <a:gd name="connsiteY1" fmla="*/ 563750 h 4414265"/>
              <a:gd name="connsiteX2" fmla="*/ 1198751 w 1198752"/>
              <a:gd name="connsiteY2" fmla="*/ 0 h 4414265"/>
              <a:gd name="connsiteX3" fmla="*/ 857172 w 1198752"/>
              <a:gd name="connsiteY3" fmla="*/ 3786820 h 4414265"/>
              <a:gd name="connsiteX4" fmla="*/ 0 w 1198752"/>
              <a:gd name="connsiteY4" fmla="*/ 4414264 h 4414265"/>
              <a:gd name="connsiteX0" fmla="*/ 1 w 1119726"/>
              <a:gd name="connsiteY0" fmla="*/ 4357198 h 4357200"/>
              <a:gd name="connsiteX1" fmla="*/ 262414 w 1119726"/>
              <a:gd name="connsiteY1" fmla="*/ 563750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262412 w 1119726"/>
              <a:gd name="connsiteY1" fmla="*/ 56375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275585 w 1119726"/>
              <a:gd name="connsiteY1" fmla="*/ 554236 h 4357200"/>
              <a:gd name="connsiteX2" fmla="*/ 1119727 w 1119726"/>
              <a:gd name="connsiteY2" fmla="*/ 0 h 4357200"/>
              <a:gd name="connsiteX3" fmla="*/ 778148 w 1119726"/>
              <a:gd name="connsiteY3" fmla="*/ 3786820 h 4357200"/>
              <a:gd name="connsiteX4" fmla="*/ 1 w 1119726"/>
              <a:gd name="connsiteY4" fmla="*/ 4357198 h 4357200"/>
              <a:gd name="connsiteX0" fmla="*/ -1 w 1119726"/>
              <a:gd name="connsiteY0" fmla="*/ 4357198 h 4357200"/>
              <a:gd name="connsiteX1" fmla="*/ 301926 w 1119726"/>
              <a:gd name="connsiteY1" fmla="*/ 535210 h 4357200"/>
              <a:gd name="connsiteX2" fmla="*/ 1119725 w 1119726"/>
              <a:gd name="connsiteY2" fmla="*/ 0 h 4357200"/>
              <a:gd name="connsiteX3" fmla="*/ 778146 w 1119726"/>
              <a:gd name="connsiteY3" fmla="*/ 3786820 h 4357200"/>
              <a:gd name="connsiteX4" fmla="*/ -1 w 1119726"/>
              <a:gd name="connsiteY4" fmla="*/ 4357198 h 4357200"/>
              <a:gd name="connsiteX0" fmla="*/ 1 w 1119726"/>
              <a:gd name="connsiteY0" fmla="*/ 4357198 h 4357200"/>
              <a:gd name="connsiteX1" fmla="*/ 301928 w 1119726"/>
              <a:gd name="connsiteY1" fmla="*/ 535210 h 4357200"/>
              <a:gd name="connsiteX2" fmla="*/ 1119727 w 1119726"/>
              <a:gd name="connsiteY2" fmla="*/ 0 h 4357200"/>
              <a:gd name="connsiteX3" fmla="*/ 936198 w 1119726"/>
              <a:gd name="connsiteY3" fmla="*/ 3672680 h 4357200"/>
              <a:gd name="connsiteX4" fmla="*/ 1 w 1119726"/>
              <a:gd name="connsiteY4" fmla="*/ 4357198 h 4357200"/>
              <a:gd name="connsiteX0" fmla="*/ -1 w 948505"/>
              <a:gd name="connsiteY0" fmla="*/ 4233549 h 4233547"/>
              <a:gd name="connsiteX1" fmla="*/ 130705 w 948505"/>
              <a:gd name="connsiteY1" fmla="*/ 535210 h 4233547"/>
              <a:gd name="connsiteX2" fmla="*/ 948504 w 948505"/>
              <a:gd name="connsiteY2" fmla="*/ 0 h 4233547"/>
              <a:gd name="connsiteX3" fmla="*/ 764975 w 948505"/>
              <a:gd name="connsiteY3" fmla="*/ 3672680 h 4233547"/>
              <a:gd name="connsiteX4" fmla="*/ -1 w 948505"/>
              <a:gd name="connsiteY4" fmla="*/ 4233549 h 42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05" h="4233547">
                <a:moveTo>
                  <a:pt x="-1" y="4233549"/>
                </a:moveTo>
                <a:lnTo>
                  <a:pt x="130705" y="535210"/>
                </a:lnTo>
                <a:lnTo>
                  <a:pt x="948504" y="0"/>
                </a:lnTo>
                <a:lnTo>
                  <a:pt x="764975" y="3672680"/>
                </a:lnTo>
                <a:lnTo>
                  <a:pt x="-1" y="4233549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9" name="Paralelogramo 4">
            <a:extLst>
              <a:ext uri="{FF2B5EF4-FFF2-40B4-BE49-F238E27FC236}">
                <a16:creationId xmlns:a16="http://schemas.microsoft.com/office/drawing/2014/main" id="{92CFC82A-09F9-27E7-428E-6AB043B93DA5}"/>
              </a:ext>
            </a:extLst>
          </p:cNvPr>
          <p:cNvSpPr/>
          <p:nvPr/>
        </p:nvSpPr>
        <p:spPr>
          <a:xfrm rot="11847153">
            <a:off x="820485" y="-124946"/>
            <a:ext cx="638619" cy="1327855"/>
          </a:xfrm>
          <a:custGeom>
            <a:avLst/>
            <a:gdLst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054384 w 1942920"/>
              <a:gd name="connsiteY3" fmla="*/ 3502025 h 3502025"/>
              <a:gd name="connsiteX4" fmla="*/ 0 w 1942920"/>
              <a:gd name="connsiteY4" fmla="*/ 3502025 h 3502025"/>
              <a:gd name="connsiteX0" fmla="*/ 0 w 1942920"/>
              <a:gd name="connsiteY0" fmla="*/ 3502025 h 3502025"/>
              <a:gd name="connsiteX1" fmla="*/ 888536 w 1942920"/>
              <a:gd name="connsiteY1" fmla="*/ 0 h 3502025"/>
              <a:gd name="connsiteX2" fmla="*/ 1942920 w 1942920"/>
              <a:gd name="connsiteY2" fmla="*/ 0 h 3502025"/>
              <a:gd name="connsiteX3" fmla="*/ 1532607 w 1942920"/>
              <a:gd name="connsiteY3" fmla="*/ 3399334 h 3502025"/>
              <a:gd name="connsiteX4" fmla="*/ 0 w 1942920"/>
              <a:gd name="connsiteY4" fmla="*/ 3502025 h 3502025"/>
              <a:gd name="connsiteX0" fmla="*/ 0 w 1501344"/>
              <a:gd name="connsiteY0" fmla="*/ 3764055 h 3764055"/>
              <a:gd name="connsiteX1" fmla="*/ 446960 w 1501344"/>
              <a:gd name="connsiteY1" fmla="*/ 0 h 3764055"/>
              <a:gd name="connsiteX2" fmla="*/ 1501344 w 1501344"/>
              <a:gd name="connsiteY2" fmla="*/ 0 h 3764055"/>
              <a:gd name="connsiteX3" fmla="*/ 1091031 w 1501344"/>
              <a:gd name="connsiteY3" fmla="*/ 3399334 h 3764055"/>
              <a:gd name="connsiteX4" fmla="*/ 0 w 1501344"/>
              <a:gd name="connsiteY4" fmla="*/ 3764055 h 3764055"/>
              <a:gd name="connsiteX0" fmla="*/ 0 w 1583483"/>
              <a:gd name="connsiteY0" fmla="*/ 4083907 h 4083907"/>
              <a:gd name="connsiteX1" fmla="*/ 446960 w 1583483"/>
              <a:gd name="connsiteY1" fmla="*/ 319852 h 4083907"/>
              <a:gd name="connsiteX2" fmla="*/ 1583483 w 1583483"/>
              <a:gd name="connsiteY2" fmla="*/ 0 h 4083907"/>
              <a:gd name="connsiteX3" fmla="*/ 1091031 w 1583483"/>
              <a:gd name="connsiteY3" fmla="*/ 3719186 h 4083907"/>
              <a:gd name="connsiteX4" fmla="*/ 0 w 1583483"/>
              <a:gd name="connsiteY4" fmla="*/ 4083907 h 4083907"/>
              <a:gd name="connsiteX0" fmla="*/ 0 w 1556438"/>
              <a:gd name="connsiteY0" fmla="*/ 4074684 h 4074684"/>
              <a:gd name="connsiteX1" fmla="*/ 446960 w 1556438"/>
              <a:gd name="connsiteY1" fmla="*/ 310629 h 4074684"/>
              <a:gd name="connsiteX2" fmla="*/ 1556438 w 1556438"/>
              <a:gd name="connsiteY2" fmla="*/ 0 h 4074684"/>
              <a:gd name="connsiteX3" fmla="*/ 1091031 w 1556438"/>
              <a:gd name="connsiteY3" fmla="*/ 3709963 h 4074684"/>
              <a:gd name="connsiteX4" fmla="*/ 0 w 1556438"/>
              <a:gd name="connsiteY4" fmla="*/ 4074684 h 4074684"/>
              <a:gd name="connsiteX0" fmla="*/ 0 w 1559305"/>
              <a:gd name="connsiteY0" fmla="*/ 4095788 h 4095788"/>
              <a:gd name="connsiteX1" fmla="*/ 446960 w 1559305"/>
              <a:gd name="connsiteY1" fmla="*/ 331733 h 4095788"/>
              <a:gd name="connsiteX2" fmla="*/ 1559305 w 1559305"/>
              <a:gd name="connsiteY2" fmla="*/ 0 h 4095788"/>
              <a:gd name="connsiteX3" fmla="*/ 1091031 w 1559305"/>
              <a:gd name="connsiteY3" fmla="*/ 3731067 h 4095788"/>
              <a:gd name="connsiteX4" fmla="*/ 0 w 1559305"/>
              <a:gd name="connsiteY4" fmla="*/ 4095788 h 4095788"/>
              <a:gd name="connsiteX0" fmla="*/ 0 w 1565246"/>
              <a:gd name="connsiteY0" fmla="*/ 4107878 h 4107878"/>
              <a:gd name="connsiteX1" fmla="*/ 446960 w 1565246"/>
              <a:gd name="connsiteY1" fmla="*/ 343823 h 4107878"/>
              <a:gd name="connsiteX2" fmla="*/ 1565246 w 1565246"/>
              <a:gd name="connsiteY2" fmla="*/ 0 h 4107878"/>
              <a:gd name="connsiteX3" fmla="*/ 1091031 w 1565246"/>
              <a:gd name="connsiteY3" fmla="*/ 3743157 h 4107878"/>
              <a:gd name="connsiteX4" fmla="*/ 0 w 1565246"/>
              <a:gd name="connsiteY4" fmla="*/ 4107878 h 4107878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2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44000"/>
              <a:gd name="connsiteY0" fmla="*/ 4113515 h 4113515"/>
              <a:gd name="connsiteX1" fmla="*/ 446960 w 1544000"/>
              <a:gd name="connsiteY1" fmla="*/ 349460 h 4113515"/>
              <a:gd name="connsiteX2" fmla="*/ 1544001 w 1544000"/>
              <a:gd name="connsiteY2" fmla="*/ 0 h 4113515"/>
              <a:gd name="connsiteX3" fmla="*/ 1091031 w 1544000"/>
              <a:gd name="connsiteY3" fmla="*/ 3748794 h 4113515"/>
              <a:gd name="connsiteX4" fmla="*/ 0 w 1544000"/>
              <a:gd name="connsiteY4" fmla="*/ 4113515 h 4113515"/>
              <a:gd name="connsiteX0" fmla="*/ 0 w 1544002"/>
              <a:gd name="connsiteY0" fmla="*/ 4113515 h 4113515"/>
              <a:gd name="connsiteX1" fmla="*/ 446960 w 1544002"/>
              <a:gd name="connsiteY1" fmla="*/ 349460 h 4113515"/>
              <a:gd name="connsiteX2" fmla="*/ 1544001 w 1544002"/>
              <a:gd name="connsiteY2" fmla="*/ 0 h 4113515"/>
              <a:gd name="connsiteX3" fmla="*/ 1091031 w 1544002"/>
              <a:gd name="connsiteY3" fmla="*/ 3748794 h 4113515"/>
              <a:gd name="connsiteX4" fmla="*/ 0 w 1544002"/>
              <a:gd name="connsiteY4" fmla="*/ 4113515 h 4113515"/>
              <a:gd name="connsiteX0" fmla="*/ 0 w 1557848"/>
              <a:gd name="connsiteY0" fmla="*/ 4106766 h 4106766"/>
              <a:gd name="connsiteX1" fmla="*/ 446960 w 1557848"/>
              <a:gd name="connsiteY1" fmla="*/ 342711 h 4106766"/>
              <a:gd name="connsiteX2" fmla="*/ 1557849 w 1557848"/>
              <a:gd name="connsiteY2" fmla="*/ 1 h 4106766"/>
              <a:gd name="connsiteX3" fmla="*/ 1091031 w 1557848"/>
              <a:gd name="connsiteY3" fmla="*/ 3742045 h 4106766"/>
              <a:gd name="connsiteX4" fmla="*/ 0 w 1557848"/>
              <a:gd name="connsiteY4" fmla="*/ 4106766 h 4106766"/>
              <a:gd name="connsiteX0" fmla="*/ 0 w 1593971"/>
              <a:gd name="connsiteY0" fmla="*/ 4194209 h 4194209"/>
              <a:gd name="connsiteX1" fmla="*/ 483081 w 1593971"/>
              <a:gd name="connsiteY1" fmla="*/ 342711 h 4194209"/>
              <a:gd name="connsiteX2" fmla="*/ 1593970 w 1593971"/>
              <a:gd name="connsiteY2" fmla="*/ 1 h 4194209"/>
              <a:gd name="connsiteX3" fmla="*/ 1127152 w 1593971"/>
              <a:gd name="connsiteY3" fmla="*/ 3742045 h 4194209"/>
              <a:gd name="connsiteX4" fmla="*/ 0 w 1593971"/>
              <a:gd name="connsiteY4" fmla="*/ 4194209 h 4194209"/>
              <a:gd name="connsiteX0" fmla="*/ 0 w 1593969"/>
              <a:gd name="connsiteY0" fmla="*/ 4194209 h 4194209"/>
              <a:gd name="connsiteX1" fmla="*/ 483081 w 1593969"/>
              <a:gd name="connsiteY1" fmla="*/ 342711 h 4194209"/>
              <a:gd name="connsiteX2" fmla="*/ 1593970 w 1593969"/>
              <a:gd name="connsiteY2" fmla="*/ 1 h 4194209"/>
              <a:gd name="connsiteX3" fmla="*/ 1256217 w 1593969"/>
              <a:gd name="connsiteY3" fmla="*/ 3481845 h 4194209"/>
              <a:gd name="connsiteX4" fmla="*/ 0 w 1593969"/>
              <a:gd name="connsiteY4" fmla="*/ 4194209 h 4194209"/>
              <a:gd name="connsiteX0" fmla="*/ 0 w 1453233"/>
              <a:gd name="connsiteY0" fmla="*/ 4086522 h 4086522"/>
              <a:gd name="connsiteX1" fmla="*/ 342343 w 1453233"/>
              <a:gd name="connsiteY1" fmla="*/ 342711 h 4086522"/>
              <a:gd name="connsiteX2" fmla="*/ 1453232 w 1453233"/>
              <a:gd name="connsiteY2" fmla="*/ 1 h 4086522"/>
              <a:gd name="connsiteX3" fmla="*/ 1115479 w 1453233"/>
              <a:gd name="connsiteY3" fmla="*/ 3481845 h 4086522"/>
              <a:gd name="connsiteX4" fmla="*/ 0 w 1453233"/>
              <a:gd name="connsiteY4" fmla="*/ 4086522 h 4086522"/>
              <a:gd name="connsiteX0" fmla="*/ 0 w 1449091"/>
              <a:gd name="connsiteY0" fmla="*/ 4110670 h 4110668"/>
              <a:gd name="connsiteX1" fmla="*/ 338203 w 1449091"/>
              <a:gd name="connsiteY1" fmla="*/ 342711 h 4110668"/>
              <a:gd name="connsiteX2" fmla="*/ 1449092 w 1449091"/>
              <a:gd name="connsiteY2" fmla="*/ 1 h 4110668"/>
              <a:gd name="connsiteX3" fmla="*/ 1111339 w 1449091"/>
              <a:gd name="connsiteY3" fmla="*/ 3481845 h 4110668"/>
              <a:gd name="connsiteX4" fmla="*/ 0 w 1449091"/>
              <a:gd name="connsiteY4" fmla="*/ 4110670 h 4110668"/>
              <a:gd name="connsiteX0" fmla="*/ 0 w 1449093"/>
              <a:gd name="connsiteY0" fmla="*/ 4110670 h 4110671"/>
              <a:gd name="connsiteX1" fmla="*/ 313758 w 1449093"/>
              <a:gd name="connsiteY1" fmla="*/ 622217 h 4110671"/>
              <a:gd name="connsiteX2" fmla="*/ 1449092 w 1449093"/>
              <a:gd name="connsiteY2" fmla="*/ 1 h 4110671"/>
              <a:gd name="connsiteX3" fmla="*/ 1111339 w 1449093"/>
              <a:gd name="connsiteY3" fmla="*/ 3481845 h 4110671"/>
              <a:gd name="connsiteX4" fmla="*/ 0 w 1449093"/>
              <a:gd name="connsiteY4" fmla="*/ 4110670 h 4110671"/>
              <a:gd name="connsiteX0" fmla="*/ 1 w 1449093"/>
              <a:gd name="connsiteY0" fmla="*/ 4110671 h 4110671"/>
              <a:gd name="connsiteX1" fmla="*/ 313760 w 1449093"/>
              <a:gd name="connsiteY1" fmla="*/ 622217 h 4110671"/>
              <a:gd name="connsiteX2" fmla="*/ 1449094 w 1449093"/>
              <a:gd name="connsiteY2" fmla="*/ 1 h 4110671"/>
              <a:gd name="connsiteX3" fmla="*/ 1111341 w 1449093"/>
              <a:gd name="connsiteY3" fmla="*/ 3481845 h 4110671"/>
              <a:gd name="connsiteX4" fmla="*/ 1 w 1449093"/>
              <a:gd name="connsiteY4" fmla="*/ 4110671 h 4110671"/>
              <a:gd name="connsiteX0" fmla="*/ -1 w 1444951"/>
              <a:gd name="connsiteY0" fmla="*/ 4134823 h 4134824"/>
              <a:gd name="connsiteX1" fmla="*/ 309616 w 1444951"/>
              <a:gd name="connsiteY1" fmla="*/ 622217 h 4134824"/>
              <a:gd name="connsiteX2" fmla="*/ 1444950 w 1444951"/>
              <a:gd name="connsiteY2" fmla="*/ 1 h 4134824"/>
              <a:gd name="connsiteX3" fmla="*/ 1107197 w 1444951"/>
              <a:gd name="connsiteY3" fmla="*/ 3481845 h 4134824"/>
              <a:gd name="connsiteX4" fmla="*/ -1 w 1444951"/>
              <a:gd name="connsiteY4" fmla="*/ 4134823 h 4134824"/>
              <a:gd name="connsiteX0" fmla="*/ 0 w 1519033"/>
              <a:gd name="connsiteY0" fmla="*/ 3844978 h 3844977"/>
              <a:gd name="connsiteX1" fmla="*/ 383698 w 1519033"/>
              <a:gd name="connsiteY1" fmla="*/ 622217 h 3844977"/>
              <a:gd name="connsiteX2" fmla="*/ 1519032 w 1519033"/>
              <a:gd name="connsiteY2" fmla="*/ 1 h 3844977"/>
              <a:gd name="connsiteX3" fmla="*/ 1181279 w 1519033"/>
              <a:gd name="connsiteY3" fmla="*/ 3481845 h 3844977"/>
              <a:gd name="connsiteX4" fmla="*/ 0 w 1519033"/>
              <a:gd name="connsiteY4" fmla="*/ 3844978 h 3844977"/>
              <a:gd name="connsiteX0" fmla="*/ 1 w 1512863"/>
              <a:gd name="connsiteY0" fmla="*/ 3869130 h 3869130"/>
              <a:gd name="connsiteX1" fmla="*/ 377528 w 1512863"/>
              <a:gd name="connsiteY1" fmla="*/ 6222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8502 w 1512863"/>
              <a:gd name="connsiteY1" fmla="*/ 436581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89980 w 1512863"/>
              <a:gd name="connsiteY1" fmla="*/ 364117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2 w 1512863"/>
              <a:gd name="connsiteY1" fmla="*/ 388275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296153 w 1512863"/>
              <a:gd name="connsiteY1" fmla="*/ 388278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75109 w 1512863"/>
              <a:gd name="connsiteY3" fmla="*/ 3481845 h 3869130"/>
              <a:gd name="connsiteX4" fmla="*/ 1 w 1512863"/>
              <a:gd name="connsiteY4" fmla="*/ 3869130 h 3869130"/>
              <a:gd name="connsiteX0" fmla="*/ 1 w 1512863"/>
              <a:gd name="connsiteY0" fmla="*/ 3869130 h 3869130"/>
              <a:gd name="connsiteX1" fmla="*/ 302324 w 1512863"/>
              <a:gd name="connsiteY1" fmla="*/ 412433 h 3869130"/>
              <a:gd name="connsiteX2" fmla="*/ 1512862 w 1512863"/>
              <a:gd name="connsiteY2" fmla="*/ 1 h 3869130"/>
              <a:gd name="connsiteX3" fmla="*/ 1162761 w 1512863"/>
              <a:gd name="connsiteY3" fmla="*/ 3433537 h 3869130"/>
              <a:gd name="connsiteX4" fmla="*/ 1 w 1512863"/>
              <a:gd name="connsiteY4" fmla="*/ 3869130 h 38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63" h="3869130">
                <a:moveTo>
                  <a:pt x="1" y="3869130"/>
                </a:moveTo>
                <a:lnTo>
                  <a:pt x="302324" y="412433"/>
                </a:lnTo>
                <a:lnTo>
                  <a:pt x="1512862" y="1"/>
                </a:lnTo>
                <a:lnTo>
                  <a:pt x="1162761" y="3433537"/>
                </a:lnTo>
                <a:lnTo>
                  <a:pt x="1" y="3869130"/>
                </a:lnTo>
                <a:close/>
              </a:path>
            </a:pathLst>
          </a:custGeom>
          <a:solidFill>
            <a:srgbClr val="1FA12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C149121-8098-B64C-E5C8-2259539B55DF}"/>
              </a:ext>
            </a:extLst>
          </p:cNvPr>
          <p:cNvGrpSpPr/>
          <p:nvPr/>
        </p:nvGrpSpPr>
        <p:grpSpPr>
          <a:xfrm>
            <a:off x="4090" y="6130660"/>
            <a:ext cx="12192003" cy="793075"/>
            <a:chOff x="4509" y="6757917"/>
            <a:chExt cx="13439778" cy="874218"/>
          </a:xfrm>
        </p:grpSpPr>
        <p:sp>
          <p:nvSpPr>
            <p:cNvPr id="11" name="Triângulo isósceles 1">
              <a:extLst>
                <a:ext uri="{FF2B5EF4-FFF2-40B4-BE49-F238E27FC236}">
                  <a16:creationId xmlns:a16="http://schemas.microsoft.com/office/drawing/2014/main" id="{FCF323E4-5AB3-313B-D4A3-0CDF4F1C750B}"/>
                </a:ext>
              </a:extLst>
            </p:cNvPr>
            <p:cNvSpPr/>
            <p:nvPr/>
          </p:nvSpPr>
          <p:spPr>
            <a:xfrm rot="7462604">
              <a:off x="13114392" y="7055943"/>
              <a:ext cx="359866" cy="238931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DAA1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12" name="Triângulo isósceles 1">
              <a:extLst>
                <a:ext uri="{FF2B5EF4-FFF2-40B4-BE49-F238E27FC236}">
                  <a16:creationId xmlns:a16="http://schemas.microsoft.com/office/drawing/2014/main" id="{CCC4E21D-41CE-4160-82EC-342B2A718C52}"/>
                </a:ext>
              </a:extLst>
            </p:cNvPr>
            <p:cNvSpPr/>
            <p:nvPr/>
          </p:nvSpPr>
          <p:spPr>
            <a:xfrm rot="7462604">
              <a:off x="12315812" y="6996059"/>
              <a:ext cx="621191" cy="503459"/>
            </a:xfrm>
            <a:custGeom>
              <a:avLst/>
              <a:gdLst>
                <a:gd name="connsiteX0" fmla="*/ 0 w 1036352"/>
                <a:gd name="connsiteY0" fmla="*/ 1173480 h 1173480"/>
                <a:gd name="connsiteX1" fmla="*/ 384124 w 1036352"/>
                <a:gd name="connsiteY1" fmla="*/ 0 h 1173480"/>
                <a:gd name="connsiteX2" fmla="*/ 1036352 w 1036352"/>
                <a:gd name="connsiteY2" fmla="*/ 1173480 h 1173480"/>
                <a:gd name="connsiteX3" fmla="*/ 0 w 1036352"/>
                <a:gd name="connsiteY3" fmla="*/ 1173480 h 1173480"/>
                <a:gd name="connsiteX0" fmla="*/ 0 w 930763"/>
                <a:gd name="connsiteY0" fmla="*/ 1173480 h 1173480"/>
                <a:gd name="connsiteX1" fmla="*/ 384124 w 930763"/>
                <a:gd name="connsiteY1" fmla="*/ 0 h 1173480"/>
                <a:gd name="connsiteX2" fmla="*/ 930763 w 930763"/>
                <a:gd name="connsiteY2" fmla="*/ 1042383 h 1173480"/>
                <a:gd name="connsiteX3" fmla="*/ 0 w 930763"/>
                <a:gd name="connsiteY3" fmla="*/ 1173480 h 1173480"/>
                <a:gd name="connsiteX0" fmla="*/ 0 w 930763"/>
                <a:gd name="connsiteY0" fmla="*/ 930434 h 930434"/>
                <a:gd name="connsiteX1" fmla="*/ 390313 w 930763"/>
                <a:gd name="connsiteY1" fmla="*/ 0 h 930434"/>
                <a:gd name="connsiteX2" fmla="*/ 930763 w 930763"/>
                <a:gd name="connsiteY2" fmla="*/ 799337 h 930434"/>
                <a:gd name="connsiteX3" fmla="*/ 0 w 930763"/>
                <a:gd name="connsiteY3" fmla="*/ 930434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763" h="930434">
                  <a:moveTo>
                    <a:pt x="0" y="930434"/>
                  </a:moveTo>
                  <a:lnTo>
                    <a:pt x="390313" y="0"/>
                  </a:lnTo>
                  <a:lnTo>
                    <a:pt x="930763" y="799337"/>
                  </a:lnTo>
                  <a:lnTo>
                    <a:pt x="0" y="930434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31CECB58-CA35-E364-E530-DFDD10EE8B54}"/>
                </a:ext>
              </a:extLst>
            </p:cNvPr>
            <p:cNvGrpSpPr/>
            <p:nvPr/>
          </p:nvGrpSpPr>
          <p:grpSpPr>
            <a:xfrm>
              <a:off x="4509" y="6757917"/>
              <a:ext cx="13439778" cy="874218"/>
              <a:chOff x="4509" y="7786617"/>
              <a:chExt cx="13439778" cy="87421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BFE4480-6B39-63E1-0669-38920D050EBE}"/>
                  </a:ext>
                </a:extLst>
              </p:cNvPr>
              <p:cNvSpPr/>
              <p:nvPr/>
            </p:nvSpPr>
            <p:spPr>
              <a:xfrm rot="10800000">
                <a:off x="4509" y="8046550"/>
                <a:ext cx="13439778" cy="354351"/>
              </a:xfrm>
              <a:prstGeom prst="rect">
                <a:avLst/>
              </a:prstGeom>
              <a:gradFill flip="none" rotWithShape="1">
                <a:gsLst>
                  <a:gs pos="16000">
                    <a:srgbClr val="FFC000"/>
                  </a:gs>
                  <a:gs pos="0">
                    <a:srgbClr val="C00000"/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4" name="Paralelogramo 4">
                <a:extLst>
                  <a:ext uri="{FF2B5EF4-FFF2-40B4-BE49-F238E27FC236}">
                    <a16:creationId xmlns:a16="http://schemas.microsoft.com/office/drawing/2014/main" id="{A56F18CA-264C-3CDC-18A3-5B6B8C7AA74B}"/>
                  </a:ext>
                </a:extLst>
              </p:cNvPr>
              <p:cNvSpPr/>
              <p:nvPr/>
            </p:nvSpPr>
            <p:spPr>
              <a:xfrm rot="1090482">
                <a:off x="12774687" y="7841890"/>
                <a:ext cx="420341" cy="763673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615643"/>
                  <a:gd name="connsiteY0" fmla="*/ 4271613 h 4271613"/>
                  <a:gd name="connsiteX1" fmla="*/ 504753 w 1615643"/>
                  <a:gd name="connsiteY1" fmla="*/ 342711 h 4271613"/>
                  <a:gd name="connsiteX2" fmla="*/ 1615642 w 1615643"/>
                  <a:gd name="connsiteY2" fmla="*/ 1 h 4271613"/>
                  <a:gd name="connsiteX3" fmla="*/ 1148824 w 1615643"/>
                  <a:gd name="connsiteY3" fmla="*/ 3742045 h 4271613"/>
                  <a:gd name="connsiteX4" fmla="*/ 0 w 1615643"/>
                  <a:gd name="connsiteY4" fmla="*/ 4271613 h 4271613"/>
                  <a:gd name="connsiteX0" fmla="*/ 0 w 1490404"/>
                  <a:gd name="connsiteY0" fmla="*/ 4316388 h 4316388"/>
                  <a:gd name="connsiteX1" fmla="*/ 504753 w 1490404"/>
                  <a:gd name="connsiteY1" fmla="*/ 387486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0 w 1490402"/>
                  <a:gd name="connsiteY0" fmla="*/ 4316388 h 4316388"/>
                  <a:gd name="connsiteX1" fmla="*/ 356641 w 1490402"/>
                  <a:gd name="connsiteY1" fmla="*/ 508451 h 4316388"/>
                  <a:gd name="connsiteX2" fmla="*/ 1490403 w 1490402"/>
                  <a:gd name="connsiteY2" fmla="*/ 0 h 4316388"/>
                  <a:gd name="connsiteX3" fmla="*/ 1148824 w 1490402"/>
                  <a:gd name="connsiteY3" fmla="*/ 3786820 h 4316388"/>
                  <a:gd name="connsiteX4" fmla="*/ 0 w 1490402"/>
                  <a:gd name="connsiteY4" fmla="*/ 4316388 h 4316388"/>
                  <a:gd name="connsiteX0" fmla="*/ 0 w 1490404"/>
                  <a:gd name="connsiteY0" fmla="*/ 4316388 h 4316388"/>
                  <a:gd name="connsiteX1" fmla="*/ 367778 w 1490404"/>
                  <a:gd name="connsiteY1" fmla="*/ 451561 h 4316388"/>
                  <a:gd name="connsiteX2" fmla="*/ 1490403 w 1490404"/>
                  <a:gd name="connsiteY2" fmla="*/ 0 h 4316388"/>
                  <a:gd name="connsiteX3" fmla="*/ 1148824 w 1490404"/>
                  <a:gd name="connsiteY3" fmla="*/ 3786820 h 4316388"/>
                  <a:gd name="connsiteX4" fmla="*/ 0 w 1490404"/>
                  <a:gd name="connsiteY4" fmla="*/ 4316388 h 4316388"/>
                  <a:gd name="connsiteX0" fmla="*/ 1 w 1527272"/>
                  <a:gd name="connsiteY0" fmla="*/ 4543517 h 4543516"/>
                  <a:gd name="connsiteX1" fmla="*/ 404648 w 1527272"/>
                  <a:gd name="connsiteY1" fmla="*/ 45156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24602 w 1527272"/>
                  <a:gd name="connsiteY1" fmla="*/ 671870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1 w 1527272"/>
                  <a:gd name="connsiteY0" fmla="*/ 4543517 h 4543516"/>
                  <a:gd name="connsiteX1" fmla="*/ 389982 w 1527272"/>
                  <a:gd name="connsiteY1" fmla="*/ 635541 h 4543516"/>
                  <a:gd name="connsiteX2" fmla="*/ 1527273 w 1527272"/>
                  <a:gd name="connsiteY2" fmla="*/ 0 h 4543516"/>
                  <a:gd name="connsiteX3" fmla="*/ 1185694 w 1527272"/>
                  <a:gd name="connsiteY3" fmla="*/ 3786820 h 4543516"/>
                  <a:gd name="connsiteX4" fmla="*/ 1 w 1527272"/>
                  <a:gd name="connsiteY4" fmla="*/ 4543517 h 4543516"/>
                  <a:gd name="connsiteX0" fmla="*/ -1 w 1527272"/>
                  <a:gd name="connsiteY0" fmla="*/ 4543517 h 4543516"/>
                  <a:gd name="connsiteX1" fmla="*/ 407293 w 1527272"/>
                  <a:gd name="connsiteY1" fmla="*/ 653705 h 4543516"/>
                  <a:gd name="connsiteX2" fmla="*/ 1527271 w 1527272"/>
                  <a:gd name="connsiteY2" fmla="*/ 0 h 4543516"/>
                  <a:gd name="connsiteX3" fmla="*/ 1185692 w 1527272"/>
                  <a:gd name="connsiteY3" fmla="*/ 3786820 h 4543516"/>
                  <a:gd name="connsiteX4" fmla="*/ -1 w 1527272"/>
                  <a:gd name="connsiteY4" fmla="*/ 4543517 h 4543516"/>
                  <a:gd name="connsiteX0" fmla="*/ 0 w 1435075"/>
                  <a:gd name="connsiteY0" fmla="*/ 4485202 h 4485202"/>
                  <a:gd name="connsiteX1" fmla="*/ 315098 w 1435075"/>
                  <a:gd name="connsiteY1" fmla="*/ 653705 h 4485202"/>
                  <a:gd name="connsiteX2" fmla="*/ 1435076 w 1435075"/>
                  <a:gd name="connsiteY2" fmla="*/ 0 h 4485202"/>
                  <a:gd name="connsiteX3" fmla="*/ 1093497 w 1435075"/>
                  <a:gd name="connsiteY3" fmla="*/ 3786820 h 4485202"/>
                  <a:gd name="connsiteX4" fmla="*/ 0 w 1435075"/>
                  <a:gd name="connsiteY4" fmla="*/ 4485202 h 4485202"/>
                  <a:gd name="connsiteX0" fmla="*/ 0 w 1198752"/>
                  <a:gd name="connsiteY0" fmla="*/ 4414264 h 4414265"/>
                  <a:gd name="connsiteX1" fmla="*/ 78773 w 1198752"/>
                  <a:gd name="connsiteY1" fmla="*/ 653705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0 w 1198750"/>
                  <a:gd name="connsiteY0" fmla="*/ 4414264 h 4414265"/>
                  <a:gd name="connsiteX1" fmla="*/ 315097 w 1198750"/>
                  <a:gd name="connsiteY1" fmla="*/ 582774 h 4414265"/>
                  <a:gd name="connsiteX2" fmla="*/ 1198751 w 1198750"/>
                  <a:gd name="connsiteY2" fmla="*/ 0 h 4414265"/>
                  <a:gd name="connsiteX3" fmla="*/ 857172 w 1198750"/>
                  <a:gd name="connsiteY3" fmla="*/ 3786820 h 4414265"/>
                  <a:gd name="connsiteX4" fmla="*/ 0 w 1198750"/>
                  <a:gd name="connsiteY4" fmla="*/ 4414264 h 4414265"/>
                  <a:gd name="connsiteX0" fmla="*/ 0 w 1198752"/>
                  <a:gd name="connsiteY0" fmla="*/ 4414264 h 4414265"/>
                  <a:gd name="connsiteX1" fmla="*/ 341438 w 1198752"/>
                  <a:gd name="connsiteY1" fmla="*/ 563750 h 4414265"/>
                  <a:gd name="connsiteX2" fmla="*/ 1198751 w 1198752"/>
                  <a:gd name="connsiteY2" fmla="*/ 0 h 4414265"/>
                  <a:gd name="connsiteX3" fmla="*/ 857172 w 1198752"/>
                  <a:gd name="connsiteY3" fmla="*/ 3786820 h 4414265"/>
                  <a:gd name="connsiteX4" fmla="*/ 0 w 1198752"/>
                  <a:gd name="connsiteY4" fmla="*/ 4414264 h 4414265"/>
                  <a:gd name="connsiteX0" fmla="*/ 1 w 1119726"/>
                  <a:gd name="connsiteY0" fmla="*/ 4357198 h 4357200"/>
                  <a:gd name="connsiteX1" fmla="*/ 262414 w 1119726"/>
                  <a:gd name="connsiteY1" fmla="*/ 563750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262412 w 1119726"/>
                  <a:gd name="connsiteY1" fmla="*/ 56375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275585 w 1119726"/>
                  <a:gd name="connsiteY1" fmla="*/ 554236 h 4357200"/>
                  <a:gd name="connsiteX2" fmla="*/ 1119727 w 1119726"/>
                  <a:gd name="connsiteY2" fmla="*/ 0 h 4357200"/>
                  <a:gd name="connsiteX3" fmla="*/ 778148 w 1119726"/>
                  <a:gd name="connsiteY3" fmla="*/ 3786820 h 4357200"/>
                  <a:gd name="connsiteX4" fmla="*/ 1 w 1119726"/>
                  <a:gd name="connsiteY4" fmla="*/ 4357198 h 4357200"/>
                  <a:gd name="connsiteX0" fmla="*/ -1 w 1119726"/>
                  <a:gd name="connsiteY0" fmla="*/ 4357198 h 4357200"/>
                  <a:gd name="connsiteX1" fmla="*/ 301926 w 1119726"/>
                  <a:gd name="connsiteY1" fmla="*/ 535210 h 4357200"/>
                  <a:gd name="connsiteX2" fmla="*/ 1119725 w 1119726"/>
                  <a:gd name="connsiteY2" fmla="*/ 0 h 4357200"/>
                  <a:gd name="connsiteX3" fmla="*/ 778146 w 1119726"/>
                  <a:gd name="connsiteY3" fmla="*/ 3786820 h 4357200"/>
                  <a:gd name="connsiteX4" fmla="*/ -1 w 1119726"/>
                  <a:gd name="connsiteY4" fmla="*/ 4357198 h 4357200"/>
                  <a:gd name="connsiteX0" fmla="*/ 1 w 1119726"/>
                  <a:gd name="connsiteY0" fmla="*/ 4357198 h 4357200"/>
                  <a:gd name="connsiteX1" fmla="*/ 301928 w 1119726"/>
                  <a:gd name="connsiteY1" fmla="*/ 535210 h 4357200"/>
                  <a:gd name="connsiteX2" fmla="*/ 1119727 w 1119726"/>
                  <a:gd name="connsiteY2" fmla="*/ 0 h 4357200"/>
                  <a:gd name="connsiteX3" fmla="*/ 936198 w 1119726"/>
                  <a:gd name="connsiteY3" fmla="*/ 3672680 h 4357200"/>
                  <a:gd name="connsiteX4" fmla="*/ 1 w 1119726"/>
                  <a:gd name="connsiteY4" fmla="*/ 4357198 h 4357200"/>
                  <a:gd name="connsiteX0" fmla="*/ -1 w 948505"/>
                  <a:gd name="connsiteY0" fmla="*/ 4233549 h 4233547"/>
                  <a:gd name="connsiteX1" fmla="*/ 130705 w 948505"/>
                  <a:gd name="connsiteY1" fmla="*/ 535210 h 4233547"/>
                  <a:gd name="connsiteX2" fmla="*/ 948504 w 948505"/>
                  <a:gd name="connsiteY2" fmla="*/ 0 h 4233547"/>
                  <a:gd name="connsiteX3" fmla="*/ 764975 w 948505"/>
                  <a:gd name="connsiteY3" fmla="*/ 3672680 h 4233547"/>
                  <a:gd name="connsiteX4" fmla="*/ -1 w 948505"/>
                  <a:gd name="connsiteY4" fmla="*/ 4233549 h 42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505" h="4233547">
                    <a:moveTo>
                      <a:pt x="-1" y="4233549"/>
                    </a:moveTo>
                    <a:lnTo>
                      <a:pt x="130705" y="535210"/>
                    </a:lnTo>
                    <a:lnTo>
                      <a:pt x="948504" y="0"/>
                    </a:lnTo>
                    <a:lnTo>
                      <a:pt x="764975" y="3672680"/>
                    </a:lnTo>
                    <a:lnTo>
                      <a:pt x="-1" y="4233549"/>
                    </a:ln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29ED4ED6-B32B-192C-B4AA-13F85884A623}"/>
                  </a:ext>
                </a:extLst>
              </p:cNvPr>
              <p:cNvSpPr/>
              <p:nvPr/>
            </p:nvSpPr>
            <p:spPr>
              <a:xfrm rot="1090482">
                <a:off x="12014689" y="7786617"/>
                <a:ext cx="449682" cy="874218"/>
              </a:xfrm>
              <a:custGeom>
                <a:avLst/>
                <a:gdLst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054384 w 1942920"/>
                  <a:gd name="connsiteY3" fmla="*/ 3502025 h 3502025"/>
                  <a:gd name="connsiteX4" fmla="*/ 0 w 1942920"/>
                  <a:gd name="connsiteY4" fmla="*/ 3502025 h 3502025"/>
                  <a:gd name="connsiteX0" fmla="*/ 0 w 1942920"/>
                  <a:gd name="connsiteY0" fmla="*/ 3502025 h 3502025"/>
                  <a:gd name="connsiteX1" fmla="*/ 888536 w 1942920"/>
                  <a:gd name="connsiteY1" fmla="*/ 0 h 3502025"/>
                  <a:gd name="connsiteX2" fmla="*/ 1942920 w 1942920"/>
                  <a:gd name="connsiteY2" fmla="*/ 0 h 3502025"/>
                  <a:gd name="connsiteX3" fmla="*/ 1532607 w 1942920"/>
                  <a:gd name="connsiteY3" fmla="*/ 3399334 h 3502025"/>
                  <a:gd name="connsiteX4" fmla="*/ 0 w 1942920"/>
                  <a:gd name="connsiteY4" fmla="*/ 3502025 h 3502025"/>
                  <a:gd name="connsiteX0" fmla="*/ 0 w 1501344"/>
                  <a:gd name="connsiteY0" fmla="*/ 3764055 h 3764055"/>
                  <a:gd name="connsiteX1" fmla="*/ 446960 w 1501344"/>
                  <a:gd name="connsiteY1" fmla="*/ 0 h 3764055"/>
                  <a:gd name="connsiteX2" fmla="*/ 1501344 w 1501344"/>
                  <a:gd name="connsiteY2" fmla="*/ 0 h 3764055"/>
                  <a:gd name="connsiteX3" fmla="*/ 1091031 w 1501344"/>
                  <a:gd name="connsiteY3" fmla="*/ 3399334 h 3764055"/>
                  <a:gd name="connsiteX4" fmla="*/ 0 w 1501344"/>
                  <a:gd name="connsiteY4" fmla="*/ 3764055 h 3764055"/>
                  <a:gd name="connsiteX0" fmla="*/ 0 w 1583483"/>
                  <a:gd name="connsiteY0" fmla="*/ 4083907 h 4083907"/>
                  <a:gd name="connsiteX1" fmla="*/ 446960 w 1583483"/>
                  <a:gd name="connsiteY1" fmla="*/ 319852 h 4083907"/>
                  <a:gd name="connsiteX2" fmla="*/ 1583483 w 1583483"/>
                  <a:gd name="connsiteY2" fmla="*/ 0 h 4083907"/>
                  <a:gd name="connsiteX3" fmla="*/ 1091031 w 1583483"/>
                  <a:gd name="connsiteY3" fmla="*/ 3719186 h 4083907"/>
                  <a:gd name="connsiteX4" fmla="*/ 0 w 1583483"/>
                  <a:gd name="connsiteY4" fmla="*/ 4083907 h 4083907"/>
                  <a:gd name="connsiteX0" fmla="*/ 0 w 1556438"/>
                  <a:gd name="connsiteY0" fmla="*/ 4074684 h 4074684"/>
                  <a:gd name="connsiteX1" fmla="*/ 446960 w 1556438"/>
                  <a:gd name="connsiteY1" fmla="*/ 310629 h 4074684"/>
                  <a:gd name="connsiteX2" fmla="*/ 1556438 w 1556438"/>
                  <a:gd name="connsiteY2" fmla="*/ 0 h 4074684"/>
                  <a:gd name="connsiteX3" fmla="*/ 1091031 w 1556438"/>
                  <a:gd name="connsiteY3" fmla="*/ 3709963 h 4074684"/>
                  <a:gd name="connsiteX4" fmla="*/ 0 w 1556438"/>
                  <a:gd name="connsiteY4" fmla="*/ 4074684 h 4074684"/>
                  <a:gd name="connsiteX0" fmla="*/ 0 w 1559305"/>
                  <a:gd name="connsiteY0" fmla="*/ 4095788 h 4095788"/>
                  <a:gd name="connsiteX1" fmla="*/ 446960 w 1559305"/>
                  <a:gd name="connsiteY1" fmla="*/ 331733 h 4095788"/>
                  <a:gd name="connsiteX2" fmla="*/ 1559305 w 1559305"/>
                  <a:gd name="connsiteY2" fmla="*/ 0 h 4095788"/>
                  <a:gd name="connsiteX3" fmla="*/ 1091031 w 1559305"/>
                  <a:gd name="connsiteY3" fmla="*/ 3731067 h 4095788"/>
                  <a:gd name="connsiteX4" fmla="*/ 0 w 1559305"/>
                  <a:gd name="connsiteY4" fmla="*/ 4095788 h 4095788"/>
                  <a:gd name="connsiteX0" fmla="*/ 0 w 1565246"/>
                  <a:gd name="connsiteY0" fmla="*/ 4107878 h 4107878"/>
                  <a:gd name="connsiteX1" fmla="*/ 446960 w 1565246"/>
                  <a:gd name="connsiteY1" fmla="*/ 343823 h 4107878"/>
                  <a:gd name="connsiteX2" fmla="*/ 1565246 w 1565246"/>
                  <a:gd name="connsiteY2" fmla="*/ 0 h 4107878"/>
                  <a:gd name="connsiteX3" fmla="*/ 1091031 w 1565246"/>
                  <a:gd name="connsiteY3" fmla="*/ 3743157 h 4107878"/>
                  <a:gd name="connsiteX4" fmla="*/ 0 w 1565246"/>
                  <a:gd name="connsiteY4" fmla="*/ 4107878 h 4107878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2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44000"/>
                  <a:gd name="connsiteY0" fmla="*/ 4113515 h 4113515"/>
                  <a:gd name="connsiteX1" fmla="*/ 446960 w 1544000"/>
                  <a:gd name="connsiteY1" fmla="*/ 349460 h 4113515"/>
                  <a:gd name="connsiteX2" fmla="*/ 1544001 w 1544000"/>
                  <a:gd name="connsiteY2" fmla="*/ 0 h 4113515"/>
                  <a:gd name="connsiteX3" fmla="*/ 1091031 w 1544000"/>
                  <a:gd name="connsiteY3" fmla="*/ 3748794 h 4113515"/>
                  <a:gd name="connsiteX4" fmla="*/ 0 w 1544000"/>
                  <a:gd name="connsiteY4" fmla="*/ 4113515 h 4113515"/>
                  <a:gd name="connsiteX0" fmla="*/ 0 w 1544002"/>
                  <a:gd name="connsiteY0" fmla="*/ 4113515 h 4113515"/>
                  <a:gd name="connsiteX1" fmla="*/ 446960 w 1544002"/>
                  <a:gd name="connsiteY1" fmla="*/ 349460 h 4113515"/>
                  <a:gd name="connsiteX2" fmla="*/ 1544001 w 1544002"/>
                  <a:gd name="connsiteY2" fmla="*/ 0 h 4113515"/>
                  <a:gd name="connsiteX3" fmla="*/ 1091031 w 1544002"/>
                  <a:gd name="connsiteY3" fmla="*/ 3748794 h 4113515"/>
                  <a:gd name="connsiteX4" fmla="*/ 0 w 1544002"/>
                  <a:gd name="connsiteY4" fmla="*/ 4113515 h 4113515"/>
                  <a:gd name="connsiteX0" fmla="*/ 0 w 1557848"/>
                  <a:gd name="connsiteY0" fmla="*/ 4106766 h 4106766"/>
                  <a:gd name="connsiteX1" fmla="*/ 446960 w 1557848"/>
                  <a:gd name="connsiteY1" fmla="*/ 342711 h 4106766"/>
                  <a:gd name="connsiteX2" fmla="*/ 1557849 w 1557848"/>
                  <a:gd name="connsiteY2" fmla="*/ 1 h 4106766"/>
                  <a:gd name="connsiteX3" fmla="*/ 1091031 w 1557848"/>
                  <a:gd name="connsiteY3" fmla="*/ 3742045 h 4106766"/>
                  <a:gd name="connsiteX4" fmla="*/ 0 w 1557848"/>
                  <a:gd name="connsiteY4" fmla="*/ 4106766 h 4106766"/>
                  <a:gd name="connsiteX0" fmla="*/ 0 w 1593971"/>
                  <a:gd name="connsiteY0" fmla="*/ 4194209 h 4194209"/>
                  <a:gd name="connsiteX1" fmla="*/ 483081 w 1593971"/>
                  <a:gd name="connsiteY1" fmla="*/ 342711 h 4194209"/>
                  <a:gd name="connsiteX2" fmla="*/ 1593970 w 1593971"/>
                  <a:gd name="connsiteY2" fmla="*/ 1 h 4194209"/>
                  <a:gd name="connsiteX3" fmla="*/ 1127152 w 1593971"/>
                  <a:gd name="connsiteY3" fmla="*/ 3742045 h 4194209"/>
                  <a:gd name="connsiteX4" fmla="*/ 0 w 1593971"/>
                  <a:gd name="connsiteY4" fmla="*/ 4194209 h 4194209"/>
                  <a:gd name="connsiteX0" fmla="*/ 0 w 1593969"/>
                  <a:gd name="connsiteY0" fmla="*/ 4194209 h 4194209"/>
                  <a:gd name="connsiteX1" fmla="*/ 483081 w 1593969"/>
                  <a:gd name="connsiteY1" fmla="*/ 342711 h 4194209"/>
                  <a:gd name="connsiteX2" fmla="*/ 1593970 w 1593969"/>
                  <a:gd name="connsiteY2" fmla="*/ 1 h 4194209"/>
                  <a:gd name="connsiteX3" fmla="*/ 1256217 w 1593969"/>
                  <a:gd name="connsiteY3" fmla="*/ 3481845 h 4194209"/>
                  <a:gd name="connsiteX4" fmla="*/ 0 w 1593969"/>
                  <a:gd name="connsiteY4" fmla="*/ 4194209 h 4194209"/>
                  <a:gd name="connsiteX0" fmla="*/ 0 w 1453233"/>
                  <a:gd name="connsiteY0" fmla="*/ 4086522 h 4086522"/>
                  <a:gd name="connsiteX1" fmla="*/ 342343 w 1453233"/>
                  <a:gd name="connsiteY1" fmla="*/ 342711 h 4086522"/>
                  <a:gd name="connsiteX2" fmla="*/ 1453232 w 1453233"/>
                  <a:gd name="connsiteY2" fmla="*/ 1 h 4086522"/>
                  <a:gd name="connsiteX3" fmla="*/ 1115479 w 1453233"/>
                  <a:gd name="connsiteY3" fmla="*/ 3481845 h 4086522"/>
                  <a:gd name="connsiteX4" fmla="*/ 0 w 1453233"/>
                  <a:gd name="connsiteY4" fmla="*/ 4086522 h 4086522"/>
                  <a:gd name="connsiteX0" fmla="*/ 0 w 1449091"/>
                  <a:gd name="connsiteY0" fmla="*/ 4110670 h 4110668"/>
                  <a:gd name="connsiteX1" fmla="*/ 338203 w 1449091"/>
                  <a:gd name="connsiteY1" fmla="*/ 342711 h 4110668"/>
                  <a:gd name="connsiteX2" fmla="*/ 1449092 w 1449091"/>
                  <a:gd name="connsiteY2" fmla="*/ 1 h 4110668"/>
                  <a:gd name="connsiteX3" fmla="*/ 1111339 w 1449091"/>
                  <a:gd name="connsiteY3" fmla="*/ 3481845 h 4110668"/>
                  <a:gd name="connsiteX4" fmla="*/ 0 w 1449091"/>
                  <a:gd name="connsiteY4" fmla="*/ 4110670 h 4110668"/>
                  <a:gd name="connsiteX0" fmla="*/ 0 w 1449093"/>
                  <a:gd name="connsiteY0" fmla="*/ 4110670 h 4110671"/>
                  <a:gd name="connsiteX1" fmla="*/ 313758 w 1449093"/>
                  <a:gd name="connsiteY1" fmla="*/ 622217 h 4110671"/>
                  <a:gd name="connsiteX2" fmla="*/ 1449092 w 1449093"/>
                  <a:gd name="connsiteY2" fmla="*/ 1 h 4110671"/>
                  <a:gd name="connsiteX3" fmla="*/ 1111339 w 1449093"/>
                  <a:gd name="connsiteY3" fmla="*/ 3481845 h 4110671"/>
                  <a:gd name="connsiteX4" fmla="*/ 0 w 1449093"/>
                  <a:gd name="connsiteY4" fmla="*/ 4110670 h 4110671"/>
                  <a:gd name="connsiteX0" fmla="*/ 1 w 1449093"/>
                  <a:gd name="connsiteY0" fmla="*/ 4110671 h 4110671"/>
                  <a:gd name="connsiteX1" fmla="*/ 313760 w 1449093"/>
                  <a:gd name="connsiteY1" fmla="*/ 622217 h 4110671"/>
                  <a:gd name="connsiteX2" fmla="*/ 1449094 w 1449093"/>
                  <a:gd name="connsiteY2" fmla="*/ 1 h 4110671"/>
                  <a:gd name="connsiteX3" fmla="*/ 1111341 w 1449093"/>
                  <a:gd name="connsiteY3" fmla="*/ 3481845 h 4110671"/>
                  <a:gd name="connsiteX4" fmla="*/ 1 w 1449093"/>
                  <a:gd name="connsiteY4" fmla="*/ 4110671 h 4110671"/>
                  <a:gd name="connsiteX0" fmla="*/ -1 w 1444951"/>
                  <a:gd name="connsiteY0" fmla="*/ 4134823 h 4134824"/>
                  <a:gd name="connsiteX1" fmla="*/ 309616 w 1444951"/>
                  <a:gd name="connsiteY1" fmla="*/ 622217 h 4134824"/>
                  <a:gd name="connsiteX2" fmla="*/ 1444950 w 1444951"/>
                  <a:gd name="connsiteY2" fmla="*/ 1 h 4134824"/>
                  <a:gd name="connsiteX3" fmla="*/ 1107197 w 1444951"/>
                  <a:gd name="connsiteY3" fmla="*/ 3481845 h 4134824"/>
                  <a:gd name="connsiteX4" fmla="*/ -1 w 1444951"/>
                  <a:gd name="connsiteY4" fmla="*/ 4134823 h 4134824"/>
                  <a:gd name="connsiteX0" fmla="*/ 0 w 1519033"/>
                  <a:gd name="connsiteY0" fmla="*/ 3844978 h 3844977"/>
                  <a:gd name="connsiteX1" fmla="*/ 383698 w 1519033"/>
                  <a:gd name="connsiteY1" fmla="*/ 622217 h 3844977"/>
                  <a:gd name="connsiteX2" fmla="*/ 1519032 w 1519033"/>
                  <a:gd name="connsiteY2" fmla="*/ 1 h 3844977"/>
                  <a:gd name="connsiteX3" fmla="*/ 1181279 w 1519033"/>
                  <a:gd name="connsiteY3" fmla="*/ 3481845 h 3844977"/>
                  <a:gd name="connsiteX4" fmla="*/ 0 w 1519033"/>
                  <a:gd name="connsiteY4" fmla="*/ 3844978 h 3844977"/>
                  <a:gd name="connsiteX0" fmla="*/ 1 w 1512863"/>
                  <a:gd name="connsiteY0" fmla="*/ 3869130 h 3869130"/>
                  <a:gd name="connsiteX1" fmla="*/ 377528 w 1512863"/>
                  <a:gd name="connsiteY1" fmla="*/ 6222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8502 w 1512863"/>
                  <a:gd name="connsiteY1" fmla="*/ 436581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89980 w 1512863"/>
                  <a:gd name="connsiteY1" fmla="*/ 364117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2 w 1512863"/>
                  <a:gd name="connsiteY1" fmla="*/ 388275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296153 w 1512863"/>
                  <a:gd name="connsiteY1" fmla="*/ 388278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75109 w 1512863"/>
                  <a:gd name="connsiteY3" fmla="*/ 3481845 h 3869130"/>
                  <a:gd name="connsiteX4" fmla="*/ 1 w 1512863"/>
                  <a:gd name="connsiteY4" fmla="*/ 3869130 h 3869130"/>
                  <a:gd name="connsiteX0" fmla="*/ 1 w 1512863"/>
                  <a:gd name="connsiteY0" fmla="*/ 3869130 h 3869130"/>
                  <a:gd name="connsiteX1" fmla="*/ 302324 w 1512863"/>
                  <a:gd name="connsiteY1" fmla="*/ 412433 h 3869130"/>
                  <a:gd name="connsiteX2" fmla="*/ 1512862 w 1512863"/>
                  <a:gd name="connsiteY2" fmla="*/ 1 h 3869130"/>
                  <a:gd name="connsiteX3" fmla="*/ 1162761 w 1512863"/>
                  <a:gd name="connsiteY3" fmla="*/ 3433537 h 3869130"/>
                  <a:gd name="connsiteX4" fmla="*/ 1 w 1512863"/>
                  <a:gd name="connsiteY4" fmla="*/ 3869130 h 386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863" h="3869130">
                    <a:moveTo>
                      <a:pt x="1" y="3869130"/>
                    </a:moveTo>
                    <a:lnTo>
                      <a:pt x="302324" y="412433"/>
                    </a:lnTo>
                    <a:lnTo>
                      <a:pt x="1512862" y="1"/>
                    </a:lnTo>
                    <a:lnTo>
                      <a:pt x="1162761" y="3433537"/>
                    </a:lnTo>
                    <a:lnTo>
                      <a:pt x="1" y="386913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00"/>
              </a:p>
            </p:txBody>
          </p:sp>
        </p:grp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E596A3-9F10-E58A-BA95-50BD82736E89}"/>
              </a:ext>
            </a:extLst>
          </p:cNvPr>
          <p:cNvSpPr txBox="1"/>
          <p:nvPr/>
        </p:nvSpPr>
        <p:spPr>
          <a:xfrm>
            <a:off x="2587394" y="142312"/>
            <a:ext cx="9362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ASSISTÊNCIA HUMANITÁRIA</a:t>
            </a:r>
            <a:endParaRPr lang="pt-BR" sz="20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6CB6372-BAB0-5ADF-A7B0-009ED7F2F3CD}"/>
              </a:ext>
            </a:extLst>
          </p:cNvPr>
          <p:cNvGrpSpPr/>
          <p:nvPr/>
        </p:nvGrpSpPr>
        <p:grpSpPr>
          <a:xfrm>
            <a:off x="906962" y="6265701"/>
            <a:ext cx="1326510" cy="487400"/>
            <a:chOff x="3808902" y="1034700"/>
            <a:chExt cx="3468198" cy="1181565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28140F0-A129-D00F-80C2-7C95EAA9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02" y="1034700"/>
              <a:ext cx="1401606" cy="11212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F7D7CB39-6E98-4381-1B30-D0B00DB2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04" y="1034700"/>
              <a:ext cx="1536996" cy="1181565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198570D-A435-D5CA-D3CD-894756468DC9}"/>
              </a:ext>
            </a:extLst>
          </p:cNvPr>
          <p:cNvSpPr txBox="1"/>
          <p:nvPr/>
        </p:nvSpPr>
        <p:spPr>
          <a:xfrm>
            <a:off x="2037806" y="636646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Comando de Operações de Defesa Civil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1FC80A43-44BE-48C3-CAD8-5C7219B78AD8}"/>
              </a:ext>
            </a:extLst>
          </p:cNvPr>
          <p:cNvSpPr txBox="1">
            <a:spLocks/>
          </p:cNvSpPr>
          <p:nvPr/>
        </p:nvSpPr>
        <p:spPr bwMode="auto">
          <a:xfrm>
            <a:off x="838198" y="1014578"/>
            <a:ext cx="58859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Gestões junto à Secretaria de Estado de Desenvolvimento Social para envio de 200 cestas básicas.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Apoio logístico no transporte e na distribuição das cestas às famílias atingidas.</a:t>
            </a:r>
          </a:p>
          <a:p>
            <a:pPr algn="l">
              <a:lnSpc>
                <a:spcPct val="200000"/>
              </a:lnSpc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ED81FA-7577-8B9D-1535-3EB7A88C2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22" y="766298"/>
            <a:ext cx="3490525" cy="30697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4976FE4-8EAF-5718-BF00-A068C7FE93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20" y="2502651"/>
            <a:ext cx="2759927" cy="3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 rot="10800000">
            <a:off x="9344" y="177968"/>
            <a:ext cx="12192003" cy="321461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0">
                <a:srgbClr val="C00000"/>
              </a:gs>
              <a:gs pos="39000">
                <a:srgbClr val="FFC000"/>
              </a:gs>
              <a:gs pos="65000">
                <a:schemeClr val="bg1">
                  <a:alpha val="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sp>
        <p:nvSpPr>
          <p:cNvPr id="32" name="CaixaDeTexto 31"/>
          <p:cNvSpPr txBox="1"/>
          <p:nvPr/>
        </p:nvSpPr>
        <p:spPr>
          <a:xfrm>
            <a:off x="792480" y="2617343"/>
            <a:ext cx="10119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“A </a:t>
            </a:r>
            <a:r>
              <a:rPr lang="pt-BR" sz="4800" b="1" dirty="0"/>
              <a:t>Defesa Civil</a:t>
            </a:r>
            <a:r>
              <a:rPr lang="pt-BR" sz="4800" dirty="0"/>
              <a:t> somos todos nós”</a:t>
            </a:r>
          </a:p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Obrigado!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12" y="524324"/>
            <a:ext cx="2191456" cy="17531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11" name="Retângulo 10"/>
          <p:cNvSpPr/>
          <p:nvPr/>
        </p:nvSpPr>
        <p:spPr>
          <a:xfrm>
            <a:off x="9344" y="6378500"/>
            <a:ext cx="12192003" cy="321461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0">
                <a:srgbClr val="C00000"/>
              </a:gs>
              <a:gs pos="39000">
                <a:srgbClr val="FFC000"/>
              </a:gs>
              <a:gs pos="65000">
                <a:schemeClr val="bg1">
                  <a:alpha val="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1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18" y="4754880"/>
            <a:ext cx="1623619" cy="16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18712</TotalTime>
  <Words>736</Words>
  <Application>Microsoft Office PowerPoint</Application>
  <PresentationFormat>Widescreen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Frazão</dc:creator>
  <cp:lastModifiedBy>Isabelle Cristina</cp:lastModifiedBy>
  <cp:revision>1684</cp:revision>
  <cp:lastPrinted>2017-03-13T18:08:01Z</cp:lastPrinted>
  <dcterms:created xsi:type="dcterms:W3CDTF">2016-07-18T03:05:32Z</dcterms:created>
  <dcterms:modified xsi:type="dcterms:W3CDTF">2025-09-06T22:36:22Z</dcterms:modified>
</cp:coreProperties>
</file>