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1" r:id="rId5"/>
    <p:sldId id="266" r:id="rId6"/>
    <p:sldId id="262" r:id="rId7"/>
    <p:sldId id="269" r:id="rId8"/>
    <p:sldId id="268" r:id="rId9"/>
    <p:sldId id="270" r:id="rId10"/>
    <p:sldId id="271" r:id="rId11"/>
    <p:sldId id="272" r:id="rId12"/>
    <p:sldId id="267" r:id="rId13"/>
    <p:sldId id="26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05E"/>
    <a:srgbClr val="D7DA38"/>
    <a:srgbClr val="004C62"/>
    <a:srgbClr val="8B8E24"/>
    <a:srgbClr val="EEEDDF"/>
    <a:srgbClr val="DDDABE"/>
    <a:srgbClr val="ABA95D"/>
    <a:srgbClr val="5B5F2E"/>
    <a:srgbClr val="368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D892D-F317-46B8-8C73-431D0AE82ED2}" v="224" dt="2025-10-21T01:39:44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16" y="-8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via Lis Pederneiras (STR)" userId="0dedb135-661a-49c2-8949-2fe2ac481039" providerId="ADAL" clId="{BCFBE1F0-09C6-4408-986C-9B94EE140829}"/>
    <pc:docChg chg="undo redo custSel addSld delSld modSld sldOrd">
      <pc:chgData name="Flavia Lis Pederneiras (STR)" userId="0dedb135-661a-49c2-8949-2fe2ac481039" providerId="ADAL" clId="{BCFBE1F0-09C6-4408-986C-9B94EE140829}" dt="2025-10-21T01:40:10.781" v="3694" actId="1076"/>
      <pc:docMkLst>
        <pc:docMk/>
      </pc:docMkLst>
      <pc:sldChg chg="modSp mod">
        <pc:chgData name="Flavia Lis Pederneiras (STR)" userId="0dedb135-661a-49c2-8949-2fe2ac481039" providerId="ADAL" clId="{BCFBE1F0-09C6-4408-986C-9B94EE140829}" dt="2025-10-21T01:25:20.523" v="3591" actId="20577"/>
        <pc:sldMkLst>
          <pc:docMk/>
          <pc:sldMk cId="3222346644" sldId="261"/>
        </pc:sldMkLst>
        <pc:spChg chg="mod">
          <ac:chgData name="Flavia Lis Pederneiras (STR)" userId="0dedb135-661a-49c2-8949-2fe2ac481039" providerId="ADAL" clId="{BCFBE1F0-09C6-4408-986C-9B94EE140829}" dt="2025-10-21T01:24:53.683" v="3563" actId="1076"/>
          <ac:spMkLst>
            <pc:docMk/>
            <pc:sldMk cId="3222346644" sldId="261"/>
            <ac:spMk id="4" creationId="{3AF1F3F5-8D29-AF99-C0C5-45297126F8A2}"/>
          </ac:spMkLst>
        </pc:spChg>
        <pc:spChg chg="mod">
          <ac:chgData name="Flavia Lis Pederneiras (STR)" userId="0dedb135-661a-49c2-8949-2fe2ac481039" providerId="ADAL" clId="{BCFBE1F0-09C6-4408-986C-9B94EE140829}" dt="2025-10-21T01:25:00.006" v="3564" actId="1076"/>
          <ac:spMkLst>
            <pc:docMk/>
            <pc:sldMk cId="3222346644" sldId="261"/>
            <ac:spMk id="8" creationId="{468E7100-FF7E-0A50-7BF8-F9AE96D48AD1}"/>
          </ac:spMkLst>
        </pc:spChg>
        <pc:spChg chg="mod">
          <ac:chgData name="Flavia Lis Pederneiras (STR)" userId="0dedb135-661a-49c2-8949-2fe2ac481039" providerId="ADAL" clId="{BCFBE1F0-09C6-4408-986C-9B94EE140829}" dt="2025-10-20T18:38:42.374" v="24" actId="255"/>
          <ac:spMkLst>
            <pc:docMk/>
            <pc:sldMk cId="3222346644" sldId="261"/>
            <ac:spMk id="12" creationId="{8CB0B268-C4D4-1EE6-0A2C-516D586100CA}"/>
          </ac:spMkLst>
        </pc:spChg>
        <pc:spChg chg="mod">
          <ac:chgData name="Flavia Lis Pederneiras (STR)" userId="0dedb135-661a-49c2-8949-2fe2ac481039" providerId="ADAL" clId="{BCFBE1F0-09C6-4408-986C-9B94EE140829}" dt="2025-10-20T23:32:53.838" v="1897" actId="20577"/>
          <ac:spMkLst>
            <pc:docMk/>
            <pc:sldMk cId="3222346644" sldId="261"/>
            <ac:spMk id="14" creationId="{9329394A-464A-A248-FBDC-AFBF33E7207B}"/>
          </ac:spMkLst>
        </pc:spChg>
        <pc:spChg chg="mod">
          <ac:chgData name="Flavia Lis Pederneiras (STR)" userId="0dedb135-661a-49c2-8949-2fe2ac481039" providerId="ADAL" clId="{BCFBE1F0-09C6-4408-986C-9B94EE140829}" dt="2025-10-20T18:38:58.319" v="52" actId="20577"/>
          <ac:spMkLst>
            <pc:docMk/>
            <pc:sldMk cId="3222346644" sldId="261"/>
            <ac:spMk id="15" creationId="{504F576D-0C52-9614-7C7A-ACA57FC5E7D2}"/>
          </ac:spMkLst>
        </pc:spChg>
        <pc:spChg chg="mod">
          <ac:chgData name="Flavia Lis Pederneiras (STR)" userId="0dedb135-661a-49c2-8949-2fe2ac481039" providerId="ADAL" clId="{BCFBE1F0-09C6-4408-986C-9B94EE140829}" dt="2025-10-21T01:25:12.664" v="3567"/>
          <ac:spMkLst>
            <pc:docMk/>
            <pc:sldMk cId="3222346644" sldId="261"/>
            <ac:spMk id="16" creationId="{57D7E1F6-4EBD-D8CE-1211-F3A77FB59820}"/>
          </ac:spMkLst>
        </pc:spChg>
        <pc:spChg chg="mod">
          <ac:chgData name="Flavia Lis Pederneiras (STR)" userId="0dedb135-661a-49c2-8949-2fe2ac481039" providerId="ADAL" clId="{BCFBE1F0-09C6-4408-986C-9B94EE140829}" dt="2025-10-21T01:25:20.523" v="3591" actId="20577"/>
          <ac:spMkLst>
            <pc:docMk/>
            <pc:sldMk cId="3222346644" sldId="261"/>
            <ac:spMk id="17" creationId="{CD79A62E-3580-0811-E0B4-C277F0B895BB}"/>
          </ac:spMkLst>
        </pc:spChg>
      </pc:sldChg>
      <pc:sldChg chg="addSp delSp modSp mod">
        <pc:chgData name="Flavia Lis Pederneiras (STR)" userId="0dedb135-661a-49c2-8949-2fe2ac481039" providerId="ADAL" clId="{BCFBE1F0-09C6-4408-986C-9B94EE140829}" dt="2025-10-21T01:27:01.589" v="3604" actId="1038"/>
        <pc:sldMkLst>
          <pc:docMk/>
          <pc:sldMk cId="1761639184" sldId="262"/>
        </pc:sldMkLst>
        <pc:spChg chg="mod">
          <ac:chgData name="Flavia Lis Pederneiras (STR)" userId="0dedb135-661a-49c2-8949-2fe2ac481039" providerId="ADAL" clId="{BCFBE1F0-09C6-4408-986C-9B94EE140829}" dt="2025-10-20T23:37:43.673" v="1940" actId="207"/>
          <ac:spMkLst>
            <pc:docMk/>
            <pc:sldMk cId="1761639184" sldId="262"/>
            <ac:spMk id="4" creationId="{20FC7448-B2DF-0B39-FC86-8CEBE4B26C86}"/>
          </ac:spMkLst>
        </pc:spChg>
        <pc:spChg chg="mod">
          <ac:chgData name="Flavia Lis Pederneiras (STR)" userId="0dedb135-661a-49c2-8949-2fe2ac481039" providerId="ADAL" clId="{BCFBE1F0-09C6-4408-986C-9B94EE140829}" dt="2025-10-21T00:02:36.044" v="2740" actId="255"/>
          <ac:spMkLst>
            <pc:docMk/>
            <pc:sldMk cId="1761639184" sldId="262"/>
            <ac:spMk id="7" creationId="{863BF3CC-8ABE-AFC8-F532-62A8BD4EEFF1}"/>
          </ac:spMkLst>
        </pc:spChg>
        <pc:spChg chg="del">
          <ac:chgData name="Flavia Lis Pederneiras (STR)" userId="0dedb135-661a-49c2-8949-2fe2ac481039" providerId="ADAL" clId="{BCFBE1F0-09C6-4408-986C-9B94EE140829}" dt="2025-10-20T18:52:39.196" v="68" actId="478"/>
          <ac:spMkLst>
            <pc:docMk/>
            <pc:sldMk cId="1761639184" sldId="262"/>
            <ac:spMk id="9" creationId="{947C1FF5-3701-520F-D7AA-FDFAB42292F3}"/>
          </ac:spMkLst>
        </pc:spChg>
        <pc:spChg chg="del">
          <ac:chgData name="Flavia Lis Pederneiras (STR)" userId="0dedb135-661a-49c2-8949-2fe2ac481039" providerId="ADAL" clId="{BCFBE1F0-09C6-4408-986C-9B94EE140829}" dt="2025-10-20T18:52:39.196" v="68" actId="478"/>
          <ac:spMkLst>
            <pc:docMk/>
            <pc:sldMk cId="1761639184" sldId="262"/>
            <ac:spMk id="10" creationId="{83F53730-D2ED-3862-5C13-2C8F42D3E2BC}"/>
          </ac:spMkLst>
        </pc:spChg>
        <pc:spChg chg="del">
          <ac:chgData name="Flavia Lis Pederneiras (STR)" userId="0dedb135-661a-49c2-8949-2fe2ac481039" providerId="ADAL" clId="{BCFBE1F0-09C6-4408-986C-9B94EE140829}" dt="2025-10-20T18:52:39.196" v="68" actId="478"/>
          <ac:spMkLst>
            <pc:docMk/>
            <pc:sldMk cId="1761639184" sldId="262"/>
            <ac:spMk id="11" creationId="{3566CC31-3011-6096-F025-9C8ED871F659}"/>
          </ac:spMkLst>
        </pc:spChg>
        <pc:spChg chg="del">
          <ac:chgData name="Flavia Lis Pederneiras (STR)" userId="0dedb135-661a-49c2-8949-2fe2ac481039" providerId="ADAL" clId="{BCFBE1F0-09C6-4408-986C-9B94EE140829}" dt="2025-10-20T18:52:39.196" v="68" actId="478"/>
          <ac:spMkLst>
            <pc:docMk/>
            <pc:sldMk cId="1761639184" sldId="262"/>
            <ac:spMk id="19" creationId="{06F03854-4030-DAF4-090F-39C178E03205}"/>
          </ac:spMkLst>
        </pc:spChg>
        <pc:spChg chg="add del mod">
          <ac:chgData name="Flavia Lis Pederneiras (STR)" userId="0dedb135-661a-49c2-8949-2fe2ac481039" providerId="ADAL" clId="{BCFBE1F0-09C6-4408-986C-9B94EE140829}" dt="2025-10-20T23:47:47.935" v="2197" actId="478"/>
          <ac:spMkLst>
            <pc:docMk/>
            <pc:sldMk cId="1761639184" sldId="262"/>
            <ac:spMk id="21" creationId="{01E2E4C0-EAD4-B3AA-D9F0-6819467AAED6}"/>
          </ac:spMkLst>
        </pc:spChg>
        <pc:spChg chg="add del mod">
          <ac:chgData name="Flavia Lis Pederneiras (STR)" userId="0dedb135-661a-49c2-8949-2fe2ac481039" providerId="ADAL" clId="{BCFBE1F0-09C6-4408-986C-9B94EE140829}" dt="2025-10-20T23:37:21.181" v="1939" actId="478"/>
          <ac:spMkLst>
            <pc:docMk/>
            <pc:sldMk cId="1761639184" sldId="262"/>
            <ac:spMk id="23" creationId="{48DFEECB-3E53-FB13-AFD6-C5F731258FB1}"/>
          </ac:spMkLst>
        </pc:spChg>
        <pc:spChg chg="add del mod">
          <ac:chgData name="Flavia Lis Pederneiras (STR)" userId="0dedb135-661a-49c2-8949-2fe2ac481039" providerId="ADAL" clId="{BCFBE1F0-09C6-4408-986C-9B94EE140829}" dt="2025-10-20T23:56:15.310" v="2516" actId="478"/>
          <ac:spMkLst>
            <pc:docMk/>
            <pc:sldMk cId="1761639184" sldId="262"/>
            <ac:spMk id="26" creationId="{203362D6-077D-405C-61BF-93040CEE5939}"/>
          </ac:spMkLst>
        </pc:spChg>
        <pc:spChg chg="add mod">
          <ac:chgData name="Flavia Lis Pederneiras (STR)" userId="0dedb135-661a-49c2-8949-2fe2ac481039" providerId="ADAL" clId="{BCFBE1F0-09C6-4408-986C-9B94EE140829}" dt="2025-10-20T23:51:29.189" v="2312" actId="1035"/>
          <ac:spMkLst>
            <pc:docMk/>
            <pc:sldMk cId="1761639184" sldId="262"/>
            <ac:spMk id="27" creationId="{759FFAC8-C5CA-84A5-12A8-74488F8949F4}"/>
          </ac:spMkLst>
        </pc:spChg>
        <pc:spChg chg="add mod ord">
          <ac:chgData name="Flavia Lis Pederneiras (STR)" userId="0dedb135-661a-49c2-8949-2fe2ac481039" providerId="ADAL" clId="{BCFBE1F0-09C6-4408-986C-9B94EE140829}" dt="2025-10-21T00:35:03.703" v="2963" actId="1038"/>
          <ac:spMkLst>
            <pc:docMk/>
            <pc:sldMk cId="1761639184" sldId="262"/>
            <ac:spMk id="28" creationId="{DF2EFF19-F12C-D449-18AD-371136E7EC2B}"/>
          </ac:spMkLst>
        </pc:spChg>
        <pc:spChg chg="add mod">
          <ac:chgData name="Flavia Lis Pederneiras (STR)" userId="0dedb135-661a-49c2-8949-2fe2ac481039" providerId="ADAL" clId="{BCFBE1F0-09C6-4408-986C-9B94EE140829}" dt="2025-10-20T23:57:05.797" v="2536" actId="14100"/>
          <ac:spMkLst>
            <pc:docMk/>
            <pc:sldMk cId="1761639184" sldId="262"/>
            <ac:spMk id="29" creationId="{96C118B0-51FC-95F0-8C29-6083C8691DDA}"/>
          </ac:spMkLst>
        </pc:spChg>
        <pc:spChg chg="add mod ord">
          <ac:chgData name="Flavia Lis Pederneiras (STR)" userId="0dedb135-661a-49c2-8949-2fe2ac481039" providerId="ADAL" clId="{BCFBE1F0-09C6-4408-986C-9B94EE140829}" dt="2025-10-21T01:27:01.589" v="3604" actId="1038"/>
          <ac:spMkLst>
            <pc:docMk/>
            <pc:sldMk cId="1761639184" sldId="262"/>
            <ac:spMk id="30" creationId="{AA35814F-96D2-D83A-AD87-071FCDB4F2F3}"/>
          </ac:spMkLst>
        </pc:spChg>
        <pc:spChg chg="add del mod">
          <ac:chgData name="Flavia Lis Pederneiras (STR)" userId="0dedb135-661a-49c2-8949-2fe2ac481039" providerId="ADAL" clId="{BCFBE1F0-09C6-4408-986C-9B94EE140829}" dt="2025-10-20T23:52:34.893" v="2440" actId="478"/>
          <ac:spMkLst>
            <pc:docMk/>
            <pc:sldMk cId="1761639184" sldId="262"/>
            <ac:spMk id="31" creationId="{D7B789DF-DD48-7BE2-D7D1-C4C5CF9E7861}"/>
          </ac:spMkLst>
        </pc:spChg>
        <pc:spChg chg="add del mod">
          <ac:chgData name="Flavia Lis Pederneiras (STR)" userId="0dedb135-661a-49c2-8949-2fe2ac481039" providerId="ADAL" clId="{BCFBE1F0-09C6-4408-986C-9B94EE140829}" dt="2025-10-20T23:52:34.893" v="2440" actId="478"/>
          <ac:spMkLst>
            <pc:docMk/>
            <pc:sldMk cId="1761639184" sldId="262"/>
            <ac:spMk id="32" creationId="{4074A3CA-8CED-B70F-93EB-E094E943EF11}"/>
          </ac:spMkLst>
        </pc:spChg>
        <pc:spChg chg="add del mod">
          <ac:chgData name="Flavia Lis Pederneiras (STR)" userId="0dedb135-661a-49c2-8949-2fe2ac481039" providerId="ADAL" clId="{BCFBE1F0-09C6-4408-986C-9B94EE140829}" dt="2025-10-20T23:52:34.893" v="2440" actId="478"/>
          <ac:spMkLst>
            <pc:docMk/>
            <pc:sldMk cId="1761639184" sldId="262"/>
            <ac:spMk id="33" creationId="{DAC948C8-2D9D-6D02-6155-B222D230E7C6}"/>
          </ac:spMkLst>
        </pc:spChg>
        <pc:spChg chg="add mod">
          <ac:chgData name="Flavia Lis Pederneiras (STR)" userId="0dedb135-661a-49c2-8949-2fe2ac481039" providerId="ADAL" clId="{BCFBE1F0-09C6-4408-986C-9B94EE140829}" dt="2025-10-20T23:57:56.914" v="2584" actId="1037"/>
          <ac:spMkLst>
            <pc:docMk/>
            <pc:sldMk cId="1761639184" sldId="262"/>
            <ac:spMk id="34" creationId="{97F36D7F-86F0-C3E1-6B24-C64C116E68A0}"/>
          </ac:spMkLst>
        </pc:spChg>
        <pc:spChg chg="add mod">
          <ac:chgData name="Flavia Lis Pederneiras (STR)" userId="0dedb135-661a-49c2-8949-2fe2ac481039" providerId="ADAL" clId="{BCFBE1F0-09C6-4408-986C-9B94EE140829}" dt="2025-10-20T23:59:24.031" v="2718" actId="1037"/>
          <ac:spMkLst>
            <pc:docMk/>
            <pc:sldMk cId="1761639184" sldId="262"/>
            <ac:spMk id="35" creationId="{59FF0601-CAD6-6A5E-BF0B-2C0B95FA8CB9}"/>
          </ac:spMkLst>
        </pc:spChg>
        <pc:spChg chg="add mod">
          <ac:chgData name="Flavia Lis Pederneiras (STR)" userId="0dedb135-661a-49c2-8949-2fe2ac481039" providerId="ADAL" clId="{BCFBE1F0-09C6-4408-986C-9B94EE140829}" dt="2025-10-21T00:00:03.391" v="2732" actId="207"/>
          <ac:spMkLst>
            <pc:docMk/>
            <pc:sldMk cId="1761639184" sldId="262"/>
            <ac:spMk id="36" creationId="{64C39E7B-1801-BF31-EF8D-4C40E18477FD}"/>
          </ac:spMkLst>
        </pc:spChg>
        <pc:graphicFrameChg chg="add del mod modGraphic">
          <ac:chgData name="Flavia Lis Pederneiras (STR)" userId="0dedb135-661a-49c2-8949-2fe2ac481039" providerId="ADAL" clId="{BCFBE1F0-09C6-4408-986C-9B94EE140829}" dt="2025-10-20T22:28:09.795" v="936" actId="478"/>
          <ac:graphicFrameMkLst>
            <pc:docMk/>
            <pc:sldMk cId="1761639184" sldId="262"/>
            <ac:graphicFrameMk id="24" creationId="{6CEE2EAD-6738-4AD5-E823-CAF9194FC62F}"/>
          </ac:graphicFrameMkLst>
        </pc:graphicFrameChg>
        <pc:picChg chg="del">
          <ac:chgData name="Flavia Lis Pederneiras (STR)" userId="0dedb135-661a-49c2-8949-2fe2ac481039" providerId="ADAL" clId="{BCFBE1F0-09C6-4408-986C-9B94EE140829}" dt="2025-10-20T18:50:39.564" v="67" actId="478"/>
          <ac:picMkLst>
            <pc:docMk/>
            <pc:sldMk cId="1761639184" sldId="262"/>
            <ac:picMk id="2" creationId="{0FC531E9-96FA-8574-B166-F16C32B7A085}"/>
          </ac:picMkLst>
        </pc:picChg>
        <pc:picChg chg="del">
          <ac:chgData name="Flavia Lis Pederneiras (STR)" userId="0dedb135-661a-49c2-8949-2fe2ac481039" providerId="ADAL" clId="{BCFBE1F0-09C6-4408-986C-9B94EE140829}" dt="2025-10-20T18:52:39.196" v="68" actId="478"/>
          <ac:picMkLst>
            <pc:docMk/>
            <pc:sldMk cId="1761639184" sldId="262"/>
            <ac:picMk id="12" creationId="{58746591-BBB4-7FF2-6E81-6B10910A4A2A}"/>
          </ac:picMkLst>
        </pc:picChg>
        <pc:picChg chg="del">
          <ac:chgData name="Flavia Lis Pederneiras (STR)" userId="0dedb135-661a-49c2-8949-2fe2ac481039" providerId="ADAL" clId="{BCFBE1F0-09C6-4408-986C-9B94EE140829}" dt="2025-10-20T18:52:39.196" v="68" actId="478"/>
          <ac:picMkLst>
            <pc:docMk/>
            <pc:sldMk cId="1761639184" sldId="262"/>
            <ac:picMk id="13" creationId="{59822364-FA25-DFFC-5D96-FBEAF2570C19}"/>
          </ac:picMkLst>
        </pc:picChg>
        <pc:picChg chg="del">
          <ac:chgData name="Flavia Lis Pederneiras (STR)" userId="0dedb135-661a-49c2-8949-2fe2ac481039" providerId="ADAL" clId="{BCFBE1F0-09C6-4408-986C-9B94EE140829}" dt="2025-10-20T18:52:39.196" v="68" actId="478"/>
          <ac:picMkLst>
            <pc:docMk/>
            <pc:sldMk cId="1761639184" sldId="262"/>
            <ac:picMk id="18" creationId="{D0FC3BFC-F688-3CB4-DD80-DC7FE7F3AC2A}"/>
          </ac:picMkLst>
        </pc:picChg>
        <pc:picChg chg="add del mod">
          <ac:chgData name="Flavia Lis Pederneiras (STR)" userId="0dedb135-661a-49c2-8949-2fe2ac481039" providerId="ADAL" clId="{BCFBE1F0-09C6-4408-986C-9B94EE140829}" dt="2025-10-20T23:56:39.184" v="2532" actId="1035"/>
          <ac:picMkLst>
            <pc:docMk/>
            <pc:sldMk cId="1761639184" sldId="262"/>
            <ac:picMk id="1026" creationId="{A5427DE8-FBDC-BC3A-CF1A-3571A61343E4}"/>
          </ac:picMkLst>
        </pc:picChg>
        <pc:picChg chg="add mod">
          <ac:chgData name="Flavia Lis Pederneiras (STR)" userId="0dedb135-661a-49c2-8949-2fe2ac481039" providerId="ADAL" clId="{BCFBE1F0-09C6-4408-986C-9B94EE140829}" dt="2025-10-20T23:36:52.135" v="1932" actId="14100"/>
          <ac:picMkLst>
            <pc:docMk/>
            <pc:sldMk cId="1761639184" sldId="262"/>
            <ac:picMk id="1028" creationId="{2BDE45F9-D4F1-CDDB-78BB-E11418C942EC}"/>
          </ac:picMkLst>
        </pc:picChg>
        <pc:picChg chg="add del mod">
          <ac:chgData name="Flavia Lis Pederneiras (STR)" userId="0dedb135-661a-49c2-8949-2fe2ac481039" providerId="ADAL" clId="{BCFBE1F0-09C6-4408-986C-9B94EE140829}" dt="2025-10-20T23:56:52.343" v="2535" actId="478"/>
          <ac:picMkLst>
            <pc:docMk/>
            <pc:sldMk cId="1761639184" sldId="262"/>
            <ac:picMk id="1030" creationId="{E8E8E22B-DD37-5B82-E822-9E57695785D2}"/>
          </ac:picMkLst>
        </pc:picChg>
        <pc:cxnChg chg="del">
          <ac:chgData name="Flavia Lis Pederneiras (STR)" userId="0dedb135-661a-49c2-8949-2fe2ac481039" providerId="ADAL" clId="{BCFBE1F0-09C6-4408-986C-9B94EE140829}" dt="2025-10-20T18:52:39.196" v="68" actId="478"/>
          <ac:cxnSpMkLst>
            <pc:docMk/>
            <pc:sldMk cId="1761639184" sldId="262"/>
            <ac:cxnSpMk id="15" creationId="{03A0432F-CA9B-9258-005C-5CCCC2645447}"/>
          </ac:cxnSpMkLst>
        </pc:cxnChg>
        <pc:cxnChg chg="del">
          <ac:chgData name="Flavia Lis Pederneiras (STR)" userId="0dedb135-661a-49c2-8949-2fe2ac481039" providerId="ADAL" clId="{BCFBE1F0-09C6-4408-986C-9B94EE140829}" dt="2025-10-20T18:52:39.196" v="68" actId="478"/>
          <ac:cxnSpMkLst>
            <pc:docMk/>
            <pc:sldMk cId="1761639184" sldId="262"/>
            <ac:cxnSpMk id="16" creationId="{48D79B68-5FDB-2DC3-9BED-625981F66FEB}"/>
          </ac:cxnSpMkLst>
        </pc:cxnChg>
        <pc:cxnChg chg="del">
          <ac:chgData name="Flavia Lis Pederneiras (STR)" userId="0dedb135-661a-49c2-8949-2fe2ac481039" providerId="ADAL" clId="{BCFBE1F0-09C6-4408-986C-9B94EE140829}" dt="2025-10-20T18:52:39.196" v="68" actId="478"/>
          <ac:cxnSpMkLst>
            <pc:docMk/>
            <pc:sldMk cId="1761639184" sldId="262"/>
            <ac:cxnSpMk id="17" creationId="{514BE154-4810-DC18-84BE-8B4935E9DD54}"/>
          </ac:cxnSpMkLst>
        </pc:cxnChg>
      </pc:sldChg>
      <pc:sldChg chg="addSp delSp modSp mod">
        <pc:chgData name="Flavia Lis Pederneiras (STR)" userId="0dedb135-661a-49c2-8949-2fe2ac481039" providerId="ADAL" clId="{BCFBE1F0-09C6-4408-986C-9B94EE140829}" dt="2025-10-20T22:53:16.724" v="1880" actId="20577"/>
        <pc:sldMkLst>
          <pc:docMk/>
          <pc:sldMk cId="3252772760" sldId="264"/>
        </pc:sldMkLst>
        <pc:spChg chg="add del">
          <ac:chgData name="Flavia Lis Pederneiras (STR)" userId="0dedb135-661a-49c2-8949-2fe2ac481039" providerId="ADAL" clId="{BCFBE1F0-09C6-4408-986C-9B94EE140829}" dt="2025-10-20T22:52:46.704" v="1866" actId="478"/>
          <ac:spMkLst>
            <pc:docMk/>
            <pc:sldMk cId="3252772760" sldId="264"/>
            <ac:spMk id="5" creationId="{5948F9B5-9392-7B13-B0E0-36CE0D34E2C7}"/>
          </ac:spMkLst>
        </pc:spChg>
        <pc:spChg chg="del mod">
          <ac:chgData name="Flavia Lis Pederneiras (STR)" userId="0dedb135-661a-49c2-8949-2fe2ac481039" providerId="ADAL" clId="{BCFBE1F0-09C6-4408-986C-9B94EE140829}" dt="2025-10-20T22:52:43.516" v="1864" actId="478"/>
          <ac:spMkLst>
            <pc:docMk/>
            <pc:sldMk cId="3252772760" sldId="264"/>
            <ac:spMk id="7" creationId="{D26F16F5-2D7E-6885-B75F-8387317336B1}"/>
          </ac:spMkLst>
        </pc:spChg>
        <pc:spChg chg="mod">
          <ac:chgData name="Flavia Lis Pederneiras (STR)" userId="0dedb135-661a-49c2-8949-2fe2ac481039" providerId="ADAL" clId="{BCFBE1F0-09C6-4408-986C-9B94EE140829}" dt="2025-10-20T22:52:53.776" v="1868" actId="1076"/>
          <ac:spMkLst>
            <pc:docMk/>
            <pc:sldMk cId="3252772760" sldId="264"/>
            <ac:spMk id="9" creationId="{9D0ED2E6-2DB2-25B1-9323-01D68051368F}"/>
          </ac:spMkLst>
        </pc:spChg>
        <pc:spChg chg="del">
          <ac:chgData name="Flavia Lis Pederneiras (STR)" userId="0dedb135-661a-49c2-8949-2fe2ac481039" providerId="ADAL" clId="{BCFBE1F0-09C6-4408-986C-9B94EE140829}" dt="2025-10-20T22:52:48.371" v="1867" actId="478"/>
          <ac:spMkLst>
            <pc:docMk/>
            <pc:sldMk cId="3252772760" sldId="264"/>
            <ac:spMk id="10" creationId="{53710D94-1388-5AB3-AC5D-14E3340A46A5}"/>
          </ac:spMkLst>
        </pc:spChg>
        <pc:spChg chg="mod">
          <ac:chgData name="Flavia Lis Pederneiras (STR)" userId="0dedb135-661a-49c2-8949-2fe2ac481039" providerId="ADAL" clId="{BCFBE1F0-09C6-4408-986C-9B94EE140829}" dt="2025-10-20T22:52:27.079" v="1858" actId="20577"/>
          <ac:spMkLst>
            <pc:docMk/>
            <pc:sldMk cId="3252772760" sldId="264"/>
            <ac:spMk id="11" creationId="{81173100-2F9B-B547-B360-BA70A1D701EC}"/>
          </ac:spMkLst>
        </pc:spChg>
        <pc:spChg chg="mod">
          <ac:chgData name="Flavia Lis Pederneiras (STR)" userId="0dedb135-661a-49c2-8949-2fe2ac481039" providerId="ADAL" clId="{BCFBE1F0-09C6-4408-986C-9B94EE140829}" dt="2025-10-20T22:52:19.543" v="1849" actId="20577"/>
          <ac:spMkLst>
            <pc:docMk/>
            <pc:sldMk cId="3252772760" sldId="264"/>
            <ac:spMk id="12" creationId="{5B891636-DFE1-9E5E-6FC6-6D357F5BAF94}"/>
          </ac:spMkLst>
        </pc:spChg>
        <pc:spChg chg="del">
          <ac:chgData name="Flavia Lis Pederneiras (STR)" userId="0dedb135-661a-49c2-8949-2fe2ac481039" providerId="ADAL" clId="{BCFBE1F0-09C6-4408-986C-9B94EE140829}" dt="2025-10-20T22:52:40.017" v="1863" actId="478"/>
          <ac:spMkLst>
            <pc:docMk/>
            <pc:sldMk cId="3252772760" sldId="264"/>
            <ac:spMk id="14" creationId="{CF0C38CB-64DD-A777-2F1B-002550586F11}"/>
          </ac:spMkLst>
        </pc:spChg>
        <pc:spChg chg="add mod">
          <ac:chgData name="Flavia Lis Pederneiras (STR)" userId="0dedb135-661a-49c2-8949-2fe2ac481039" providerId="ADAL" clId="{BCFBE1F0-09C6-4408-986C-9B94EE140829}" dt="2025-10-20T22:53:16.724" v="1880" actId="20577"/>
          <ac:spMkLst>
            <pc:docMk/>
            <pc:sldMk cId="3252772760" sldId="264"/>
            <ac:spMk id="15" creationId="{32A3D190-3EF5-089C-021B-7E3A456C915C}"/>
          </ac:spMkLst>
        </pc:spChg>
      </pc:sldChg>
      <pc:sldChg chg="addSp modSp mod ord">
        <pc:chgData name="Flavia Lis Pederneiras (STR)" userId="0dedb135-661a-49c2-8949-2fe2ac481039" providerId="ADAL" clId="{BCFBE1F0-09C6-4408-986C-9B94EE140829}" dt="2025-10-21T00:02:20.384" v="2739" actId="255"/>
        <pc:sldMkLst>
          <pc:docMk/>
          <pc:sldMk cId="2603314062" sldId="266"/>
        </pc:sldMkLst>
        <pc:spChg chg="mod">
          <ac:chgData name="Flavia Lis Pederneiras (STR)" userId="0dedb135-661a-49c2-8949-2fe2ac481039" providerId="ADAL" clId="{BCFBE1F0-09C6-4408-986C-9B94EE140829}" dt="2025-10-21T00:02:20.384" v="2739" actId="255"/>
          <ac:spMkLst>
            <pc:docMk/>
            <pc:sldMk cId="2603314062" sldId="266"/>
            <ac:spMk id="7" creationId="{863BF3CC-8ABE-AFC8-F532-62A8BD4EEFF1}"/>
          </ac:spMkLst>
        </pc:spChg>
        <pc:spChg chg="add mod">
          <ac:chgData name="Flavia Lis Pederneiras (STR)" userId="0dedb135-661a-49c2-8949-2fe2ac481039" providerId="ADAL" clId="{BCFBE1F0-09C6-4408-986C-9B94EE140829}" dt="2025-10-21T00:01:02.179" v="2733"/>
          <ac:spMkLst>
            <pc:docMk/>
            <pc:sldMk cId="2603314062" sldId="266"/>
            <ac:spMk id="9" creationId="{CA5496E1-FC36-3AA5-57D9-6AEA1DD707C5}"/>
          </ac:spMkLst>
        </pc:spChg>
      </pc:sldChg>
      <pc:sldChg chg="addSp delSp modSp add mod">
        <pc:chgData name="Flavia Lis Pederneiras (STR)" userId="0dedb135-661a-49c2-8949-2fe2ac481039" providerId="ADAL" clId="{BCFBE1F0-09C6-4408-986C-9B94EE140829}" dt="2025-10-21T01:24:19.421" v="3560" actId="732"/>
        <pc:sldMkLst>
          <pc:docMk/>
          <pc:sldMk cId="2500728718" sldId="267"/>
        </pc:sldMkLst>
        <pc:spChg chg="mod">
          <ac:chgData name="Flavia Lis Pederneiras (STR)" userId="0dedb135-661a-49c2-8949-2fe2ac481039" providerId="ADAL" clId="{BCFBE1F0-09C6-4408-986C-9B94EE140829}" dt="2025-10-21T01:24:09.900" v="3559" actId="207"/>
          <ac:spMkLst>
            <pc:docMk/>
            <pc:sldMk cId="2500728718" sldId="267"/>
            <ac:spMk id="4" creationId="{E0F1557E-3151-7C24-57A5-AA46DDA8FC0A}"/>
          </ac:spMkLst>
        </pc:spChg>
        <pc:spChg chg="mod">
          <ac:chgData name="Flavia Lis Pederneiras (STR)" userId="0dedb135-661a-49c2-8949-2fe2ac481039" providerId="ADAL" clId="{BCFBE1F0-09C6-4408-986C-9B94EE140829}" dt="2025-10-21T01:23:20.705" v="3554" actId="255"/>
          <ac:spMkLst>
            <pc:docMk/>
            <pc:sldMk cId="2500728718" sldId="267"/>
            <ac:spMk id="7" creationId="{3D8B03D3-2E0A-1565-12D4-123E0734576B}"/>
          </ac:spMkLst>
        </pc:spChg>
        <pc:spChg chg="del">
          <ac:chgData name="Flavia Lis Pederneiras (STR)" userId="0dedb135-661a-49c2-8949-2fe2ac481039" providerId="ADAL" clId="{BCFBE1F0-09C6-4408-986C-9B94EE140829}" dt="2025-10-20T22:02:47.966" v="497" actId="478"/>
          <ac:spMkLst>
            <pc:docMk/>
            <pc:sldMk cId="2500728718" sldId="267"/>
            <ac:spMk id="9" creationId="{7D6B38FA-1D06-1E71-7BDC-ABE30B52125D}"/>
          </ac:spMkLst>
        </pc:spChg>
        <pc:spChg chg="del">
          <ac:chgData name="Flavia Lis Pederneiras (STR)" userId="0dedb135-661a-49c2-8949-2fe2ac481039" providerId="ADAL" clId="{BCFBE1F0-09C6-4408-986C-9B94EE140829}" dt="2025-10-20T22:02:47.966" v="497" actId="478"/>
          <ac:spMkLst>
            <pc:docMk/>
            <pc:sldMk cId="2500728718" sldId="267"/>
            <ac:spMk id="10" creationId="{F3B7A063-20DB-C41F-D0E7-B2FA08ED6587}"/>
          </ac:spMkLst>
        </pc:spChg>
        <pc:spChg chg="del">
          <ac:chgData name="Flavia Lis Pederneiras (STR)" userId="0dedb135-661a-49c2-8949-2fe2ac481039" providerId="ADAL" clId="{BCFBE1F0-09C6-4408-986C-9B94EE140829}" dt="2025-10-20T22:02:47.966" v="497" actId="478"/>
          <ac:spMkLst>
            <pc:docMk/>
            <pc:sldMk cId="2500728718" sldId="267"/>
            <ac:spMk id="11" creationId="{33EBFB9B-DE61-EF81-1341-EED9CA487016}"/>
          </ac:spMkLst>
        </pc:spChg>
        <pc:spChg chg="del">
          <ac:chgData name="Flavia Lis Pederneiras (STR)" userId="0dedb135-661a-49c2-8949-2fe2ac481039" providerId="ADAL" clId="{BCFBE1F0-09C6-4408-986C-9B94EE140829}" dt="2025-10-20T22:02:47.966" v="497" actId="478"/>
          <ac:spMkLst>
            <pc:docMk/>
            <pc:sldMk cId="2500728718" sldId="267"/>
            <ac:spMk id="19" creationId="{50C7AD85-CBDE-428F-4FD7-B98EDB8CB284}"/>
          </ac:spMkLst>
        </pc:spChg>
        <pc:spChg chg="add mod">
          <ac:chgData name="Flavia Lis Pederneiras (STR)" userId="0dedb135-661a-49c2-8949-2fe2ac481039" providerId="ADAL" clId="{BCFBE1F0-09C6-4408-986C-9B94EE140829}" dt="2025-10-21T01:23:57.669" v="3558" actId="1076"/>
          <ac:spMkLst>
            <pc:docMk/>
            <pc:sldMk cId="2500728718" sldId="267"/>
            <ac:spMk id="24" creationId="{726534EF-CD4E-1853-2015-4F1A60A10285}"/>
          </ac:spMkLst>
        </pc:spChg>
        <pc:picChg chg="del">
          <ac:chgData name="Flavia Lis Pederneiras (STR)" userId="0dedb135-661a-49c2-8949-2fe2ac481039" providerId="ADAL" clId="{BCFBE1F0-09C6-4408-986C-9B94EE140829}" dt="2025-10-20T22:02:44.612" v="496" actId="478"/>
          <ac:picMkLst>
            <pc:docMk/>
            <pc:sldMk cId="2500728718" sldId="267"/>
            <ac:picMk id="2" creationId="{9DEC803E-B850-4363-A067-58262D6C132E}"/>
          </ac:picMkLst>
        </pc:picChg>
        <pc:picChg chg="del">
          <ac:chgData name="Flavia Lis Pederneiras (STR)" userId="0dedb135-661a-49c2-8949-2fe2ac481039" providerId="ADAL" clId="{BCFBE1F0-09C6-4408-986C-9B94EE140829}" dt="2025-10-20T22:02:47.966" v="497" actId="478"/>
          <ac:picMkLst>
            <pc:docMk/>
            <pc:sldMk cId="2500728718" sldId="267"/>
            <ac:picMk id="12" creationId="{00954BE7-ADEF-D0DD-EBBF-5417A78BD02E}"/>
          </ac:picMkLst>
        </pc:picChg>
        <pc:picChg chg="del">
          <ac:chgData name="Flavia Lis Pederneiras (STR)" userId="0dedb135-661a-49c2-8949-2fe2ac481039" providerId="ADAL" clId="{BCFBE1F0-09C6-4408-986C-9B94EE140829}" dt="2025-10-20T22:02:47.966" v="497" actId="478"/>
          <ac:picMkLst>
            <pc:docMk/>
            <pc:sldMk cId="2500728718" sldId="267"/>
            <ac:picMk id="13" creationId="{98DF26E8-08A1-D855-0A9F-5E262C848A16}"/>
          </ac:picMkLst>
        </pc:picChg>
        <pc:picChg chg="del">
          <ac:chgData name="Flavia Lis Pederneiras (STR)" userId="0dedb135-661a-49c2-8949-2fe2ac481039" providerId="ADAL" clId="{BCFBE1F0-09C6-4408-986C-9B94EE140829}" dt="2025-10-20T22:02:47.966" v="497" actId="478"/>
          <ac:picMkLst>
            <pc:docMk/>
            <pc:sldMk cId="2500728718" sldId="267"/>
            <ac:picMk id="14" creationId="{6F503478-0291-391C-0AD9-5E791E60FE91}"/>
          </ac:picMkLst>
        </pc:picChg>
        <pc:picChg chg="del">
          <ac:chgData name="Flavia Lis Pederneiras (STR)" userId="0dedb135-661a-49c2-8949-2fe2ac481039" providerId="ADAL" clId="{BCFBE1F0-09C6-4408-986C-9B94EE140829}" dt="2025-10-20T22:02:47.966" v="497" actId="478"/>
          <ac:picMkLst>
            <pc:docMk/>
            <pc:sldMk cId="2500728718" sldId="267"/>
            <ac:picMk id="18" creationId="{D8EF575D-FCCE-CFF2-3FA3-844F3A337CF4}"/>
          </ac:picMkLst>
        </pc:picChg>
        <pc:picChg chg="add del mod">
          <ac:chgData name="Flavia Lis Pederneiras (STR)" userId="0dedb135-661a-49c2-8949-2fe2ac481039" providerId="ADAL" clId="{BCFBE1F0-09C6-4408-986C-9B94EE140829}" dt="2025-10-20T22:13:13.862" v="633" actId="478"/>
          <ac:picMkLst>
            <pc:docMk/>
            <pc:sldMk cId="2500728718" sldId="267"/>
            <ac:picMk id="21" creationId="{83522C66-8AB6-2D35-35FE-9007A91E875F}"/>
          </ac:picMkLst>
        </pc:picChg>
        <pc:picChg chg="add mod modCrop">
          <ac:chgData name="Flavia Lis Pederneiras (STR)" userId="0dedb135-661a-49c2-8949-2fe2ac481039" providerId="ADAL" clId="{BCFBE1F0-09C6-4408-986C-9B94EE140829}" dt="2025-10-21T01:24:19.421" v="3560" actId="732"/>
          <ac:picMkLst>
            <pc:docMk/>
            <pc:sldMk cId="2500728718" sldId="267"/>
            <ac:picMk id="23" creationId="{7AF30E00-A3D2-4630-D64B-03C8763421BB}"/>
          </ac:picMkLst>
        </pc:picChg>
        <pc:cxnChg chg="del">
          <ac:chgData name="Flavia Lis Pederneiras (STR)" userId="0dedb135-661a-49c2-8949-2fe2ac481039" providerId="ADAL" clId="{BCFBE1F0-09C6-4408-986C-9B94EE140829}" dt="2025-10-20T22:02:47.966" v="497" actId="478"/>
          <ac:cxnSpMkLst>
            <pc:docMk/>
            <pc:sldMk cId="2500728718" sldId="267"/>
            <ac:cxnSpMk id="16" creationId="{B9ABAD76-B951-B312-7FDF-933FEA58188F}"/>
          </ac:cxnSpMkLst>
        </pc:cxnChg>
        <pc:cxnChg chg="del">
          <ac:chgData name="Flavia Lis Pederneiras (STR)" userId="0dedb135-661a-49c2-8949-2fe2ac481039" providerId="ADAL" clId="{BCFBE1F0-09C6-4408-986C-9B94EE140829}" dt="2025-10-20T22:02:47.966" v="497" actId="478"/>
          <ac:cxnSpMkLst>
            <pc:docMk/>
            <pc:sldMk cId="2500728718" sldId="267"/>
            <ac:cxnSpMk id="17" creationId="{1F40A91C-6A15-36B4-6939-8F48D06B13D5}"/>
          </ac:cxnSpMkLst>
        </pc:cxnChg>
      </pc:sldChg>
      <pc:sldChg chg="addSp delSp modSp add mod ord">
        <pc:chgData name="Flavia Lis Pederneiras (STR)" userId="0dedb135-661a-49c2-8949-2fe2ac481039" providerId="ADAL" clId="{BCFBE1F0-09C6-4408-986C-9B94EE140829}" dt="2025-10-21T01:27:27.575" v="3615" actId="207"/>
        <pc:sldMkLst>
          <pc:docMk/>
          <pc:sldMk cId="1490610773" sldId="268"/>
        </pc:sldMkLst>
        <pc:spChg chg="mod">
          <ac:chgData name="Flavia Lis Pederneiras (STR)" userId="0dedb135-661a-49c2-8949-2fe2ac481039" providerId="ADAL" clId="{BCFBE1F0-09C6-4408-986C-9B94EE140829}" dt="2025-10-21T00:49:51.178" v="3058" actId="255"/>
          <ac:spMkLst>
            <pc:docMk/>
            <pc:sldMk cId="1490610773" sldId="268"/>
            <ac:spMk id="7" creationId="{20590E4F-DBEA-4B79-6E46-0BB9901019C8}"/>
          </ac:spMkLst>
        </pc:spChg>
        <pc:spChg chg="add del mod">
          <ac:chgData name="Flavia Lis Pederneiras (STR)" userId="0dedb135-661a-49c2-8949-2fe2ac481039" providerId="ADAL" clId="{BCFBE1F0-09C6-4408-986C-9B94EE140829}" dt="2025-10-20T22:01:03.255" v="449" actId="478"/>
          <ac:spMkLst>
            <pc:docMk/>
            <pc:sldMk cId="1490610773" sldId="268"/>
            <ac:spMk id="9" creationId="{CBDB42AF-07FE-EFCD-6E42-B0DBFAC3EDCD}"/>
          </ac:spMkLst>
        </pc:spChg>
        <pc:spChg chg="add del mod">
          <ac:chgData name="Flavia Lis Pederneiras (STR)" userId="0dedb135-661a-49c2-8949-2fe2ac481039" providerId="ADAL" clId="{BCFBE1F0-09C6-4408-986C-9B94EE140829}" dt="2025-10-20T22:00:51.317" v="447" actId="478"/>
          <ac:spMkLst>
            <pc:docMk/>
            <pc:sldMk cId="1490610773" sldId="268"/>
            <ac:spMk id="11" creationId="{70E51163-ACA2-5389-42F0-F42994BA49E0}"/>
          </ac:spMkLst>
        </pc:spChg>
        <pc:spChg chg="mod">
          <ac:chgData name="Flavia Lis Pederneiras (STR)" userId="0dedb135-661a-49c2-8949-2fe2ac481039" providerId="ADAL" clId="{BCFBE1F0-09C6-4408-986C-9B94EE140829}" dt="2025-10-20T22:01:04.604" v="450"/>
          <ac:spMkLst>
            <pc:docMk/>
            <pc:sldMk cId="1490610773" sldId="268"/>
            <ac:spMk id="13" creationId="{C8EF460B-60FE-4A74-A749-EE8FA75D4594}"/>
          </ac:spMkLst>
        </pc:spChg>
        <pc:spChg chg="mod">
          <ac:chgData name="Flavia Lis Pederneiras (STR)" userId="0dedb135-661a-49c2-8949-2fe2ac481039" providerId="ADAL" clId="{BCFBE1F0-09C6-4408-986C-9B94EE140829}" dt="2025-10-20T22:01:04.604" v="450"/>
          <ac:spMkLst>
            <pc:docMk/>
            <pc:sldMk cId="1490610773" sldId="268"/>
            <ac:spMk id="17" creationId="{3D31B717-F6B6-A22D-4510-D6E4A9036896}"/>
          </ac:spMkLst>
        </pc:spChg>
        <pc:spChg chg="add mod">
          <ac:chgData name="Flavia Lis Pederneiras (STR)" userId="0dedb135-661a-49c2-8949-2fe2ac481039" providerId="ADAL" clId="{BCFBE1F0-09C6-4408-986C-9B94EE140829}" dt="2025-10-21T00:52:02.697" v="3076" actId="1076"/>
          <ac:spMkLst>
            <pc:docMk/>
            <pc:sldMk cId="1490610773" sldId="268"/>
            <ac:spMk id="19" creationId="{C24ACAD5-30E1-0E99-94B5-B9F3B4A220D7}"/>
          </ac:spMkLst>
        </pc:spChg>
        <pc:spChg chg="add mod">
          <ac:chgData name="Flavia Lis Pederneiras (STR)" userId="0dedb135-661a-49c2-8949-2fe2ac481039" providerId="ADAL" clId="{BCFBE1F0-09C6-4408-986C-9B94EE140829}" dt="2025-10-21T01:27:27.575" v="3615" actId="207"/>
          <ac:spMkLst>
            <pc:docMk/>
            <pc:sldMk cId="1490610773" sldId="268"/>
            <ac:spMk id="20" creationId="{A535FCD4-070E-E0E5-9533-53122F628755}"/>
          </ac:spMkLst>
        </pc:spChg>
        <pc:spChg chg="del mod">
          <ac:chgData name="Flavia Lis Pederneiras (STR)" userId="0dedb135-661a-49c2-8949-2fe2ac481039" providerId="ADAL" clId="{BCFBE1F0-09C6-4408-986C-9B94EE140829}" dt="2025-10-21T00:52:03.080" v="3078"/>
          <ac:spMkLst>
            <pc:docMk/>
            <pc:sldMk cId="1490610773" sldId="268"/>
            <ac:spMk id="21" creationId="{814B8116-AFE9-CD41-3986-F00688401EAB}"/>
          </ac:spMkLst>
        </pc:spChg>
        <pc:grpChg chg="add mod">
          <ac:chgData name="Flavia Lis Pederneiras (STR)" userId="0dedb135-661a-49c2-8949-2fe2ac481039" providerId="ADAL" clId="{BCFBE1F0-09C6-4408-986C-9B94EE140829}" dt="2025-10-21T00:50:37.855" v="3062" actId="1076"/>
          <ac:grpSpMkLst>
            <pc:docMk/>
            <pc:sldMk cId="1490610773" sldId="268"/>
            <ac:grpSpMk id="12" creationId="{80FE83EF-099B-3C9B-5273-DB6C4FB7A528}"/>
          </ac:grpSpMkLst>
        </pc:grpChg>
        <pc:grpChg chg="add mod">
          <ac:chgData name="Flavia Lis Pederneiras (STR)" userId="0dedb135-661a-49c2-8949-2fe2ac481039" providerId="ADAL" clId="{BCFBE1F0-09C6-4408-986C-9B94EE140829}" dt="2025-10-21T00:50:44.267" v="3064" actId="1076"/>
          <ac:grpSpMkLst>
            <pc:docMk/>
            <pc:sldMk cId="1490610773" sldId="268"/>
            <ac:grpSpMk id="16" creationId="{253A7714-95BD-5B86-3867-BB05891A76B0}"/>
          </ac:grpSpMkLst>
        </pc:grpChg>
        <pc:picChg chg="mod">
          <ac:chgData name="Flavia Lis Pederneiras (STR)" userId="0dedb135-661a-49c2-8949-2fe2ac481039" providerId="ADAL" clId="{BCFBE1F0-09C6-4408-986C-9B94EE140829}" dt="2025-10-20T22:01:04.604" v="450"/>
          <ac:picMkLst>
            <pc:docMk/>
            <pc:sldMk cId="1490610773" sldId="268"/>
            <ac:picMk id="15" creationId="{EC55E23A-951F-F7A5-E524-E52D0E593945}"/>
          </ac:picMkLst>
        </pc:picChg>
        <pc:picChg chg="mod">
          <ac:chgData name="Flavia Lis Pederneiras (STR)" userId="0dedb135-661a-49c2-8949-2fe2ac481039" providerId="ADAL" clId="{BCFBE1F0-09C6-4408-986C-9B94EE140829}" dt="2025-10-20T22:01:04.604" v="450"/>
          <ac:picMkLst>
            <pc:docMk/>
            <pc:sldMk cId="1490610773" sldId="268"/>
            <ac:picMk id="18" creationId="{4E262407-26C9-D070-38BF-1B4958795C75}"/>
          </ac:picMkLst>
        </pc:picChg>
      </pc:sldChg>
      <pc:sldChg chg="addSp delSp modSp add mod">
        <pc:chgData name="Flavia Lis Pederneiras (STR)" userId="0dedb135-661a-49c2-8949-2fe2ac481039" providerId="ADAL" clId="{BCFBE1F0-09C6-4408-986C-9B94EE140829}" dt="2025-10-21T00:49:29.930" v="3055" actId="208"/>
        <pc:sldMkLst>
          <pc:docMk/>
          <pc:sldMk cId="1679621631" sldId="269"/>
        </pc:sldMkLst>
        <pc:spChg chg="mod">
          <ac:chgData name="Flavia Lis Pederneiras (STR)" userId="0dedb135-661a-49c2-8949-2fe2ac481039" providerId="ADAL" clId="{BCFBE1F0-09C6-4408-986C-9B94EE140829}" dt="2025-10-21T00:05:49.530" v="2767" actId="207"/>
          <ac:spMkLst>
            <pc:docMk/>
            <pc:sldMk cId="1679621631" sldId="269"/>
            <ac:spMk id="4" creationId="{1B0D7F9D-3ED5-C876-767E-A201DF91B925}"/>
          </ac:spMkLst>
        </pc:spChg>
        <pc:spChg chg="mod">
          <ac:chgData name="Flavia Lis Pederneiras (STR)" userId="0dedb135-661a-49c2-8949-2fe2ac481039" providerId="ADAL" clId="{BCFBE1F0-09C6-4408-986C-9B94EE140829}" dt="2025-10-21T00:05:05.586" v="2761" actId="20577"/>
          <ac:spMkLst>
            <pc:docMk/>
            <pc:sldMk cId="1679621631" sldId="269"/>
            <ac:spMk id="7" creationId="{C51832A5-8EC8-9B4D-ED9E-1819447511E5}"/>
          </ac:spMkLst>
        </pc:spChg>
        <pc:spChg chg="add mod">
          <ac:chgData name="Flavia Lis Pederneiras (STR)" userId="0dedb135-661a-49c2-8949-2fe2ac481039" providerId="ADAL" clId="{BCFBE1F0-09C6-4408-986C-9B94EE140829}" dt="2025-10-20T23:00:07.070" v="1895" actId="20577"/>
          <ac:spMkLst>
            <pc:docMk/>
            <pc:sldMk cId="1679621631" sldId="269"/>
            <ac:spMk id="9" creationId="{628869A5-601B-B4D1-9386-FEB8878A2E4F}"/>
          </ac:spMkLst>
        </pc:spChg>
        <pc:spChg chg="add del mod">
          <ac:chgData name="Flavia Lis Pederneiras (STR)" userId="0dedb135-661a-49c2-8949-2fe2ac481039" providerId="ADAL" clId="{BCFBE1F0-09C6-4408-986C-9B94EE140829}" dt="2025-10-20T22:29:08.463" v="964" actId="478"/>
          <ac:spMkLst>
            <pc:docMk/>
            <pc:sldMk cId="1679621631" sldId="269"/>
            <ac:spMk id="10" creationId="{2270440A-7B7A-92E5-53F2-8F7629AEC519}"/>
          </ac:spMkLst>
        </pc:spChg>
        <pc:spChg chg="add del mod">
          <ac:chgData name="Flavia Lis Pederneiras (STR)" userId="0dedb135-661a-49c2-8949-2fe2ac481039" providerId="ADAL" clId="{BCFBE1F0-09C6-4408-986C-9B94EE140829}" dt="2025-10-20T22:29:08.463" v="964" actId="478"/>
          <ac:spMkLst>
            <pc:docMk/>
            <pc:sldMk cId="1679621631" sldId="269"/>
            <ac:spMk id="11" creationId="{666C1554-4C2B-A88A-53A5-283B132E31CE}"/>
          </ac:spMkLst>
        </pc:spChg>
        <pc:spChg chg="add del mod">
          <ac:chgData name="Flavia Lis Pederneiras (STR)" userId="0dedb135-661a-49c2-8949-2fe2ac481039" providerId="ADAL" clId="{BCFBE1F0-09C6-4408-986C-9B94EE140829}" dt="2025-10-20T22:29:08.463" v="964" actId="478"/>
          <ac:spMkLst>
            <pc:docMk/>
            <pc:sldMk cId="1679621631" sldId="269"/>
            <ac:spMk id="12" creationId="{44B912CF-3C19-537D-7F49-72C8DEAE0E8E}"/>
          </ac:spMkLst>
        </pc:spChg>
        <pc:spChg chg="add del mod">
          <ac:chgData name="Flavia Lis Pederneiras (STR)" userId="0dedb135-661a-49c2-8949-2fe2ac481039" providerId="ADAL" clId="{BCFBE1F0-09C6-4408-986C-9B94EE140829}" dt="2025-10-20T22:29:08.463" v="964" actId="478"/>
          <ac:spMkLst>
            <pc:docMk/>
            <pc:sldMk cId="1679621631" sldId="269"/>
            <ac:spMk id="13" creationId="{4E7A2B01-4030-3300-FA6F-B245037784D3}"/>
          </ac:spMkLst>
        </pc:spChg>
        <pc:spChg chg="add del mod">
          <ac:chgData name="Flavia Lis Pederneiras (STR)" userId="0dedb135-661a-49c2-8949-2fe2ac481039" providerId="ADAL" clId="{BCFBE1F0-09C6-4408-986C-9B94EE140829}" dt="2025-10-20T22:29:08.463" v="964" actId="478"/>
          <ac:spMkLst>
            <pc:docMk/>
            <pc:sldMk cId="1679621631" sldId="269"/>
            <ac:spMk id="15" creationId="{809492E2-ACF2-5ECD-2CE8-96B4C463C088}"/>
          </ac:spMkLst>
        </pc:spChg>
        <pc:spChg chg="mod">
          <ac:chgData name="Flavia Lis Pederneiras (STR)" userId="0dedb135-661a-49c2-8949-2fe2ac481039" providerId="ADAL" clId="{BCFBE1F0-09C6-4408-986C-9B94EE140829}" dt="2025-10-21T00:34:12.646" v="2939" actId="21"/>
          <ac:spMkLst>
            <pc:docMk/>
            <pc:sldMk cId="1679621631" sldId="269"/>
            <ac:spMk id="21" creationId="{A5139D72-CB95-CD7A-D2D2-FAFF0FF25594}"/>
          </ac:spMkLst>
        </pc:spChg>
        <pc:spChg chg="add del mod">
          <ac:chgData name="Flavia Lis Pederneiras (STR)" userId="0dedb135-661a-49c2-8949-2fe2ac481039" providerId="ADAL" clId="{BCFBE1F0-09C6-4408-986C-9B94EE140829}" dt="2025-10-20T22:29:04.650" v="963" actId="478"/>
          <ac:spMkLst>
            <pc:docMk/>
            <pc:sldMk cId="1679621631" sldId="269"/>
            <ac:spMk id="22" creationId="{989EE22E-2AC8-3621-E7E2-49B85E6E102D}"/>
          </ac:spMkLst>
        </pc:spChg>
        <pc:spChg chg="add del mod">
          <ac:chgData name="Flavia Lis Pederneiras (STR)" userId="0dedb135-661a-49c2-8949-2fe2ac481039" providerId="ADAL" clId="{BCFBE1F0-09C6-4408-986C-9B94EE140829}" dt="2025-10-21T00:05:08.070" v="2763"/>
          <ac:spMkLst>
            <pc:docMk/>
            <pc:sldMk cId="1679621631" sldId="269"/>
            <ac:spMk id="23" creationId="{5193A532-2692-CF8F-87CF-A754DE0C03B2}"/>
          </ac:spMkLst>
        </pc:spChg>
        <pc:spChg chg="add del mod">
          <ac:chgData name="Flavia Lis Pederneiras (STR)" userId="0dedb135-661a-49c2-8949-2fe2ac481039" providerId="ADAL" clId="{BCFBE1F0-09C6-4408-986C-9B94EE140829}" dt="2025-10-21T00:13:54.248" v="2835" actId="478"/>
          <ac:spMkLst>
            <pc:docMk/>
            <pc:sldMk cId="1679621631" sldId="269"/>
            <ac:spMk id="24" creationId="{BCD18040-D862-397B-707B-6566321311CA}"/>
          </ac:spMkLst>
        </pc:spChg>
        <pc:spChg chg="add del mod">
          <ac:chgData name="Flavia Lis Pederneiras (STR)" userId="0dedb135-661a-49c2-8949-2fe2ac481039" providerId="ADAL" clId="{BCFBE1F0-09C6-4408-986C-9B94EE140829}" dt="2025-10-21T00:15:29.582" v="2878"/>
          <ac:spMkLst>
            <pc:docMk/>
            <pc:sldMk cId="1679621631" sldId="269"/>
            <ac:spMk id="25" creationId="{BD7E46EA-7C37-4051-DCA3-C39EA5BAD14E}"/>
          </ac:spMkLst>
        </pc:spChg>
        <pc:spChg chg="add del mod">
          <ac:chgData name="Flavia Lis Pederneiras (STR)" userId="0dedb135-661a-49c2-8949-2fe2ac481039" providerId="ADAL" clId="{BCFBE1F0-09C6-4408-986C-9B94EE140829}" dt="2025-10-21T00:06:47.964" v="2780"/>
          <ac:spMkLst>
            <pc:docMk/>
            <pc:sldMk cId="1679621631" sldId="269"/>
            <ac:spMk id="26" creationId="{E0FFC821-BC66-F3E6-86B9-98BD9A93437E}"/>
          </ac:spMkLst>
        </pc:spChg>
        <pc:spChg chg="add del mod">
          <ac:chgData name="Flavia Lis Pederneiras (STR)" userId="0dedb135-661a-49c2-8949-2fe2ac481039" providerId="ADAL" clId="{BCFBE1F0-09C6-4408-986C-9B94EE140829}" dt="2025-10-21T00:15:06.399" v="2867" actId="478"/>
          <ac:spMkLst>
            <pc:docMk/>
            <pc:sldMk cId="1679621631" sldId="269"/>
            <ac:spMk id="27" creationId="{08E4F7D5-818E-F4CE-0FC1-E5A1F5D941DC}"/>
          </ac:spMkLst>
        </pc:spChg>
        <pc:spChg chg="add del mod">
          <ac:chgData name="Flavia Lis Pederneiras (STR)" userId="0dedb135-661a-49c2-8949-2fe2ac481039" providerId="ADAL" clId="{BCFBE1F0-09C6-4408-986C-9B94EE140829}" dt="2025-10-21T00:08:15.877" v="2812"/>
          <ac:spMkLst>
            <pc:docMk/>
            <pc:sldMk cId="1679621631" sldId="269"/>
            <ac:spMk id="28" creationId="{A79B5208-5802-7C72-44C2-BAD381C85818}"/>
          </ac:spMkLst>
        </pc:spChg>
        <pc:spChg chg="add del mod">
          <ac:chgData name="Flavia Lis Pederneiras (STR)" userId="0dedb135-661a-49c2-8949-2fe2ac481039" providerId="ADAL" clId="{BCFBE1F0-09C6-4408-986C-9B94EE140829}" dt="2025-10-21T00:14:41.183" v="2848"/>
          <ac:spMkLst>
            <pc:docMk/>
            <pc:sldMk cId="1679621631" sldId="269"/>
            <ac:spMk id="29" creationId="{6BF26616-285B-94E9-F473-A8D26558F6BD}"/>
          </ac:spMkLst>
        </pc:spChg>
        <pc:spChg chg="add del mod">
          <ac:chgData name="Flavia Lis Pederneiras (STR)" userId="0dedb135-661a-49c2-8949-2fe2ac481039" providerId="ADAL" clId="{BCFBE1F0-09C6-4408-986C-9B94EE140829}" dt="2025-10-21T00:15:54.576" v="2888" actId="478"/>
          <ac:spMkLst>
            <pc:docMk/>
            <pc:sldMk cId="1679621631" sldId="269"/>
            <ac:spMk id="30" creationId="{476E1836-148F-DAF1-A4F6-C724487B698E}"/>
          </ac:spMkLst>
        </pc:spChg>
        <pc:spChg chg="add mod">
          <ac:chgData name="Flavia Lis Pederneiras (STR)" userId="0dedb135-661a-49c2-8949-2fe2ac481039" providerId="ADAL" clId="{BCFBE1F0-09C6-4408-986C-9B94EE140829}" dt="2025-10-21T00:17:41.919" v="2906" actId="1035"/>
          <ac:spMkLst>
            <pc:docMk/>
            <pc:sldMk cId="1679621631" sldId="269"/>
            <ac:spMk id="38" creationId="{13A82EF0-676D-7DDA-4787-1A0894361753}"/>
          </ac:spMkLst>
        </pc:spChg>
        <pc:spChg chg="add mod">
          <ac:chgData name="Flavia Lis Pederneiras (STR)" userId="0dedb135-661a-49c2-8949-2fe2ac481039" providerId="ADAL" clId="{BCFBE1F0-09C6-4408-986C-9B94EE140829}" dt="2025-10-21T00:07:54.479" v="2803" actId="1076"/>
          <ac:spMkLst>
            <pc:docMk/>
            <pc:sldMk cId="1679621631" sldId="269"/>
            <ac:spMk id="39" creationId="{C2F7D069-258F-1BC7-0122-48BCB6DED391}"/>
          </ac:spMkLst>
        </pc:spChg>
        <pc:spChg chg="add mod">
          <ac:chgData name="Flavia Lis Pederneiras (STR)" userId="0dedb135-661a-49c2-8949-2fe2ac481039" providerId="ADAL" clId="{BCFBE1F0-09C6-4408-986C-9B94EE140829}" dt="2025-10-21T00:14:27.980" v="2842" actId="1076"/>
          <ac:spMkLst>
            <pc:docMk/>
            <pc:sldMk cId="1679621631" sldId="269"/>
            <ac:spMk id="40" creationId="{CBE8C848-603C-1F94-3E0D-60868FD5685A}"/>
          </ac:spMkLst>
        </pc:spChg>
        <pc:spChg chg="add mod">
          <ac:chgData name="Flavia Lis Pederneiras (STR)" userId="0dedb135-661a-49c2-8949-2fe2ac481039" providerId="ADAL" clId="{BCFBE1F0-09C6-4408-986C-9B94EE140829}" dt="2025-10-21T00:13:51.177" v="2834" actId="1076"/>
          <ac:spMkLst>
            <pc:docMk/>
            <pc:sldMk cId="1679621631" sldId="269"/>
            <ac:spMk id="41" creationId="{F8710078-E18E-5F12-18AE-D0B27DFD885C}"/>
          </ac:spMkLst>
        </pc:spChg>
        <pc:spChg chg="add mod">
          <ac:chgData name="Flavia Lis Pederneiras (STR)" userId="0dedb135-661a-49c2-8949-2fe2ac481039" providerId="ADAL" clId="{BCFBE1F0-09C6-4408-986C-9B94EE140829}" dt="2025-10-21T00:15:01.486" v="2866" actId="20577"/>
          <ac:spMkLst>
            <pc:docMk/>
            <pc:sldMk cId="1679621631" sldId="269"/>
            <ac:spMk id="42" creationId="{FB49A205-6959-EAB8-5BBE-E0DC14363BEE}"/>
          </ac:spMkLst>
        </pc:spChg>
        <pc:spChg chg="add mod">
          <ac:chgData name="Flavia Lis Pederneiras (STR)" userId="0dedb135-661a-49c2-8949-2fe2ac481039" providerId="ADAL" clId="{BCFBE1F0-09C6-4408-986C-9B94EE140829}" dt="2025-10-21T00:16:02.562" v="2891" actId="1038"/>
          <ac:spMkLst>
            <pc:docMk/>
            <pc:sldMk cId="1679621631" sldId="269"/>
            <ac:spMk id="43" creationId="{A2B8C52E-F089-2C26-9C13-393D9D990269}"/>
          </ac:spMkLst>
        </pc:spChg>
        <pc:spChg chg="add mod">
          <ac:chgData name="Flavia Lis Pederneiras (STR)" userId="0dedb135-661a-49c2-8949-2fe2ac481039" providerId="ADAL" clId="{BCFBE1F0-09C6-4408-986C-9B94EE140829}" dt="2025-10-21T00:46:41.317" v="3033" actId="255"/>
          <ac:spMkLst>
            <pc:docMk/>
            <pc:sldMk cId="1679621631" sldId="269"/>
            <ac:spMk id="44" creationId="{367F18EA-C1DF-0E82-4F3A-A9B7864A2B64}"/>
          </ac:spMkLst>
        </pc:spChg>
        <pc:spChg chg="add mod">
          <ac:chgData name="Flavia Lis Pederneiras (STR)" userId="0dedb135-661a-49c2-8949-2fe2ac481039" providerId="ADAL" clId="{BCFBE1F0-09C6-4408-986C-9B94EE140829}" dt="2025-10-21T00:21:52.653" v="2913" actId="2085"/>
          <ac:spMkLst>
            <pc:docMk/>
            <pc:sldMk cId="1679621631" sldId="269"/>
            <ac:spMk id="45" creationId="{04E8A256-310A-6993-CBDD-3ADBDE89594F}"/>
          </ac:spMkLst>
        </pc:spChg>
        <pc:spChg chg="add mod">
          <ac:chgData name="Flavia Lis Pederneiras (STR)" userId="0dedb135-661a-49c2-8949-2fe2ac481039" providerId="ADAL" clId="{BCFBE1F0-09C6-4408-986C-9B94EE140829}" dt="2025-10-21T00:22:07.169" v="2916" actId="2085"/>
          <ac:spMkLst>
            <pc:docMk/>
            <pc:sldMk cId="1679621631" sldId="269"/>
            <ac:spMk id="46" creationId="{A6CF0497-B2ED-69A7-A671-E48B581CCC73}"/>
          </ac:spMkLst>
        </pc:spChg>
        <pc:spChg chg="add mod ord">
          <ac:chgData name="Flavia Lis Pederneiras (STR)" userId="0dedb135-661a-49c2-8949-2fe2ac481039" providerId="ADAL" clId="{BCFBE1F0-09C6-4408-986C-9B94EE140829}" dt="2025-10-21T00:35:52.993" v="2999" actId="1036"/>
          <ac:spMkLst>
            <pc:docMk/>
            <pc:sldMk cId="1679621631" sldId="269"/>
            <ac:spMk id="47" creationId="{AD56EF50-504A-7668-5A5E-41BF3F66228B}"/>
          </ac:spMkLst>
        </pc:spChg>
        <pc:spChg chg="add mod ord">
          <ac:chgData name="Flavia Lis Pederneiras (STR)" userId="0dedb135-661a-49c2-8949-2fe2ac481039" providerId="ADAL" clId="{BCFBE1F0-09C6-4408-986C-9B94EE140829}" dt="2025-10-21T00:36:15.070" v="3000" actId="207"/>
          <ac:spMkLst>
            <pc:docMk/>
            <pc:sldMk cId="1679621631" sldId="269"/>
            <ac:spMk id="48" creationId="{658412BA-B48E-03FD-5BD7-37A55E128AAF}"/>
          </ac:spMkLst>
        </pc:spChg>
        <pc:spChg chg="del mod">
          <ac:chgData name="Flavia Lis Pederneiras (STR)" userId="0dedb135-661a-49c2-8949-2fe2ac481039" providerId="ADAL" clId="{BCFBE1F0-09C6-4408-986C-9B94EE140829}" dt="2025-10-21T00:48:41.819" v="3043" actId="478"/>
          <ac:spMkLst>
            <pc:docMk/>
            <pc:sldMk cId="1679621631" sldId="269"/>
            <ac:spMk id="51" creationId="{8951DDE4-A416-A512-4AB8-2560BB24237E}"/>
          </ac:spMkLst>
        </pc:spChg>
        <pc:spChg chg="add mod">
          <ac:chgData name="Flavia Lis Pederneiras (STR)" userId="0dedb135-661a-49c2-8949-2fe2ac481039" providerId="ADAL" clId="{BCFBE1F0-09C6-4408-986C-9B94EE140829}" dt="2025-10-21T00:49:01.904" v="3047" actId="208"/>
          <ac:spMkLst>
            <pc:docMk/>
            <pc:sldMk cId="1679621631" sldId="269"/>
            <ac:spMk id="52" creationId="{FEEF6858-B3F0-9EE1-79F8-A9D02DB3BDBC}"/>
          </ac:spMkLst>
        </pc:spChg>
        <pc:spChg chg="add mod">
          <ac:chgData name="Flavia Lis Pederneiras (STR)" userId="0dedb135-661a-49c2-8949-2fe2ac481039" providerId="ADAL" clId="{BCFBE1F0-09C6-4408-986C-9B94EE140829}" dt="2025-10-21T00:49:22.189" v="3053" actId="208"/>
          <ac:spMkLst>
            <pc:docMk/>
            <pc:sldMk cId="1679621631" sldId="269"/>
            <ac:spMk id="53" creationId="{AAA472E7-DC7F-1D96-1B16-6738AC0C9AE5}"/>
          </ac:spMkLst>
        </pc:spChg>
        <pc:spChg chg="add mod">
          <ac:chgData name="Flavia Lis Pederneiras (STR)" userId="0dedb135-661a-49c2-8949-2fe2ac481039" providerId="ADAL" clId="{BCFBE1F0-09C6-4408-986C-9B94EE140829}" dt="2025-10-21T00:49:29.930" v="3055" actId="208"/>
          <ac:spMkLst>
            <pc:docMk/>
            <pc:sldMk cId="1679621631" sldId="269"/>
            <ac:spMk id="54" creationId="{78001A5F-60E7-7069-BAAD-7B830BE9E8A3}"/>
          </ac:spMkLst>
        </pc:spChg>
        <pc:picChg chg="add del mod">
          <ac:chgData name="Flavia Lis Pederneiras (STR)" userId="0dedb135-661a-49c2-8949-2fe2ac481039" providerId="ADAL" clId="{BCFBE1F0-09C6-4408-986C-9B94EE140829}" dt="2025-10-20T22:29:08.463" v="964" actId="478"/>
          <ac:picMkLst>
            <pc:docMk/>
            <pc:sldMk cId="1679621631" sldId="269"/>
            <ac:picMk id="16" creationId="{D924C9CC-FC93-D752-B68A-E8F8237301AA}"/>
          </ac:picMkLst>
        </pc:picChg>
        <pc:picChg chg="add del mod">
          <ac:chgData name="Flavia Lis Pederneiras (STR)" userId="0dedb135-661a-49c2-8949-2fe2ac481039" providerId="ADAL" clId="{BCFBE1F0-09C6-4408-986C-9B94EE140829}" dt="2025-10-20T22:29:08.463" v="964" actId="478"/>
          <ac:picMkLst>
            <pc:docMk/>
            <pc:sldMk cId="1679621631" sldId="269"/>
            <ac:picMk id="17" creationId="{ACEDBA9C-C590-BD9F-3756-9D91AFB50E22}"/>
          </ac:picMkLst>
        </pc:picChg>
        <pc:picChg chg="add del mod">
          <ac:chgData name="Flavia Lis Pederneiras (STR)" userId="0dedb135-661a-49c2-8949-2fe2ac481039" providerId="ADAL" clId="{BCFBE1F0-09C6-4408-986C-9B94EE140829}" dt="2025-10-20T22:29:08.463" v="964" actId="478"/>
          <ac:picMkLst>
            <pc:docMk/>
            <pc:sldMk cId="1679621631" sldId="269"/>
            <ac:picMk id="18" creationId="{0B45341D-BDBD-D842-2348-BD3B28AA0C11}"/>
          </ac:picMkLst>
        </pc:picChg>
        <pc:picChg chg="add del mod">
          <ac:chgData name="Flavia Lis Pederneiras (STR)" userId="0dedb135-661a-49c2-8949-2fe2ac481039" providerId="ADAL" clId="{BCFBE1F0-09C6-4408-986C-9B94EE140829}" dt="2025-10-20T22:29:08.463" v="964" actId="478"/>
          <ac:picMkLst>
            <pc:docMk/>
            <pc:sldMk cId="1679621631" sldId="269"/>
            <ac:picMk id="19" creationId="{48C1E409-DEC5-514E-2123-A213A3F48E28}"/>
          </ac:picMkLst>
        </pc:picChg>
        <pc:picChg chg="add del mod">
          <ac:chgData name="Flavia Lis Pederneiras (STR)" userId="0dedb135-661a-49c2-8949-2fe2ac481039" providerId="ADAL" clId="{BCFBE1F0-09C6-4408-986C-9B94EE140829}" dt="2025-10-20T22:29:08.463" v="964" actId="478"/>
          <ac:picMkLst>
            <pc:docMk/>
            <pc:sldMk cId="1679621631" sldId="269"/>
            <ac:picMk id="20" creationId="{A21B7110-83C6-B247-C061-D54C00BA406C}"/>
          </ac:picMkLst>
        </pc:picChg>
        <pc:picChg chg="add del mod">
          <ac:chgData name="Flavia Lis Pederneiras (STR)" userId="0dedb135-661a-49c2-8949-2fe2ac481039" providerId="ADAL" clId="{BCFBE1F0-09C6-4408-986C-9B94EE140829}" dt="2025-10-21T00:48:18.079" v="3040" actId="27803"/>
          <ac:picMkLst>
            <pc:docMk/>
            <pc:sldMk cId="1679621631" sldId="269"/>
            <ac:picMk id="50" creationId="{8951DDE4-A416-A512-4AB8-2560BB24237E}"/>
          </ac:picMkLst>
        </pc:picChg>
        <pc:cxnChg chg="add del">
          <ac:chgData name="Flavia Lis Pederneiras (STR)" userId="0dedb135-661a-49c2-8949-2fe2ac481039" providerId="ADAL" clId="{BCFBE1F0-09C6-4408-986C-9B94EE140829}" dt="2025-10-21T00:06:49.958" v="2781" actId="478"/>
          <ac:cxnSpMkLst>
            <pc:docMk/>
            <pc:sldMk cId="1679621631" sldId="269"/>
            <ac:cxnSpMk id="32" creationId="{25E3934B-76BB-5139-3743-9345879EBD65}"/>
          </ac:cxnSpMkLst>
        </pc:cxnChg>
        <pc:cxnChg chg="add del mod">
          <ac:chgData name="Flavia Lis Pederneiras (STR)" userId="0dedb135-661a-49c2-8949-2fe2ac481039" providerId="ADAL" clId="{BCFBE1F0-09C6-4408-986C-9B94EE140829}" dt="2025-10-21T00:14:05.760" v="2836" actId="478"/>
          <ac:cxnSpMkLst>
            <pc:docMk/>
            <pc:sldMk cId="1679621631" sldId="269"/>
            <ac:cxnSpMk id="33" creationId="{3619C2BE-7556-9042-965D-802F0EB198C5}"/>
          </ac:cxnSpMkLst>
        </pc:cxnChg>
        <pc:cxnChg chg="add del">
          <ac:chgData name="Flavia Lis Pederneiras (STR)" userId="0dedb135-661a-49c2-8949-2fe2ac481039" providerId="ADAL" clId="{BCFBE1F0-09C6-4408-986C-9B94EE140829}" dt="2025-10-21T00:06:47.964" v="2778" actId="478"/>
          <ac:cxnSpMkLst>
            <pc:docMk/>
            <pc:sldMk cId="1679621631" sldId="269"/>
            <ac:cxnSpMk id="36" creationId="{687DE2E0-82DC-B698-1074-CD449C797E89}"/>
          </ac:cxnSpMkLst>
        </pc:cxnChg>
        <pc:cxnChg chg="add del mod">
          <ac:chgData name="Flavia Lis Pederneiras (STR)" userId="0dedb135-661a-49c2-8949-2fe2ac481039" providerId="ADAL" clId="{BCFBE1F0-09C6-4408-986C-9B94EE140829}" dt="2025-10-21T00:14:06.943" v="2837" actId="478"/>
          <ac:cxnSpMkLst>
            <pc:docMk/>
            <pc:sldMk cId="1679621631" sldId="269"/>
            <ac:cxnSpMk id="37" creationId="{F390F548-C0D4-1C4E-9D31-2963F63F0C88}"/>
          </ac:cxnSpMkLst>
        </pc:cxnChg>
      </pc:sldChg>
      <pc:sldChg chg="addSp delSp modSp add mod">
        <pc:chgData name="Flavia Lis Pederneiras (STR)" userId="0dedb135-661a-49c2-8949-2fe2ac481039" providerId="ADAL" clId="{BCFBE1F0-09C6-4408-986C-9B94EE140829}" dt="2025-10-21T01:32:02.474" v="3635" actId="207"/>
        <pc:sldMkLst>
          <pc:docMk/>
          <pc:sldMk cId="1559336253" sldId="270"/>
        </pc:sldMkLst>
        <pc:spChg chg="mod">
          <ac:chgData name="Flavia Lis Pederneiras (STR)" userId="0dedb135-661a-49c2-8949-2fe2ac481039" providerId="ADAL" clId="{BCFBE1F0-09C6-4408-986C-9B94EE140829}" dt="2025-10-21T01:11:25.356" v="3290" actId="1076"/>
          <ac:spMkLst>
            <pc:docMk/>
            <pc:sldMk cId="1559336253" sldId="270"/>
            <ac:spMk id="3" creationId="{ABEF8240-4955-163E-985D-3DF36DC70E06}"/>
          </ac:spMkLst>
        </pc:spChg>
        <pc:spChg chg="mod">
          <ac:chgData name="Flavia Lis Pederneiras (STR)" userId="0dedb135-661a-49c2-8949-2fe2ac481039" providerId="ADAL" clId="{BCFBE1F0-09C6-4408-986C-9B94EE140829}" dt="2025-10-21T01:00:57.599" v="3098" actId="1036"/>
          <ac:spMkLst>
            <pc:docMk/>
            <pc:sldMk cId="1559336253" sldId="270"/>
            <ac:spMk id="7" creationId="{2E39130D-CA32-1E67-148E-6FF64FB6ECF4}"/>
          </ac:spMkLst>
        </pc:spChg>
        <pc:spChg chg="del">
          <ac:chgData name="Flavia Lis Pederneiras (STR)" userId="0dedb135-661a-49c2-8949-2fe2ac481039" providerId="ADAL" clId="{BCFBE1F0-09C6-4408-986C-9B94EE140829}" dt="2025-10-20T22:02:09.290" v="460" actId="478"/>
          <ac:spMkLst>
            <pc:docMk/>
            <pc:sldMk cId="1559336253" sldId="270"/>
            <ac:spMk id="9" creationId="{4298D27F-95D6-B7E4-2F2A-1EF81ABDE5CC}"/>
          </ac:spMkLst>
        </pc:spChg>
        <pc:spChg chg="add del mod">
          <ac:chgData name="Flavia Lis Pederneiras (STR)" userId="0dedb135-661a-49c2-8949-2fe2ac481039" providerId="ADAL" clId="{BCFBE1F0-09C6-4408-986C-9B94EE140829}" dt="2025-10-21T01:02:17.953" v="3114"/>
          <ac:spMkLst>
            <pc:docMk/>
            <pc:sldMk cId="1559336253" sldId="270"/>
            <ac:spMk id="11" creationId="{9FB822CF-1648-8265-3EEE-F29DE3D34515}"/>
          </ac:spMkLst>
        </pc:spChg>
        <pc:spChg chg="add del mod">
          <ac:chgData name="Flavia Lis Pederneiras (STR)" userId="0dedb135-661a-49c2-8949-2fe2ac481039" providerId="ADAL" clId="{BCFBE1F0-09C6-4408-986C-9B94EE140829}" dt="2025-10-21T01:02:19.286" v="3115" actId="478"/>
          <ac:spMkLst>
            <pc:docMk/>
            <pc:sldMk cId="1559336253" sldId="270"/>
            <ac:spMk id="12" creationId="{6192FCF7-EE65-42A7-264E-F5086C352859}"/>
          </ac:spMkLst>
        </pc:spChg>
        <pc:spChg chg="add del mod">
          <ac:chgData name="Flavia Lis Pederneiras (STR)" userId="0dedb135-661a-49c2-8949-2fe2ac481039" providerId="ADAL" clId="{BCFBE1F0-09C6-4408-986C-9B94EE140829}" dt="2025-10-21T01:02:17.953" v="3112" actId="478"/>
          <ac:spMkLst>
            <pc:docMk/>
            <pc:sldMk cId="1559336253" sldId="270"/>
            <ac:spMk id="13" creationId="{6AD81354-853F-0958-BE37-98646FCBB329}"/>
          </ac:spMkLst>
        </pc:spChg>
        <pc:spChg chg="add del mod">
          <ac:chgData name="Flavia Lis Pederneiras (STR)" userId="0dedb135-661a-49c2-8949-2fe2ac481039" providerId="ADAL" clId="{BCFBE1F0-09C6-4408-986C-9B94EE140829}" dt="2025-10-21T01:05:55.031" v="3197" actId="478"/>
          <ac:spMkLst>
            <pc:docMk/>
            <pc:sldMk cId="1559336253" sldId="270"/>
            <ac:spMk id="15" creationId="{9C8D5B3A-03F2-546E-4423-B516BEED9E4D}"/>
          </ac:spMkLst>
        </pc:spChg>
        <pc:spChg chg="add mod">
          <ac:chgData name="Flavia Lis Pederneiras (STR)" userId="0dedb135-661a-49c2-8949-2fe2ac481039" providerId="ADAL" clId="{BCFBE1F0-09C6-4408-986C-9B94EE140829}" dt="2025-10-21T01:21:47.879" v="3547" actId="1038"/>
          <ac:spMkLst>
            <pc:docMk/>
            <pc:sldMk cId="1559336253" sldId="270"/>
            <ac:spMk id="16" creationId="{3BC2FF4D-38BE-311B-74F8-33610491694F}"/>
          </ac:spMkLst>
        </pc:spChg>
        <pc:spChg chg="add mod">
          <ac:chgData name="Flavia Lis Pederneiras (STR)" userId="0dedb135-661a-49c2-8949-2fe2ac481039" providerId="ADAL" clId="{BCFBE1F0-09C6-4408-986C-9B94EE140829}" dt="2025-10-21T01:21:47.879" v="3547" actId="1038"/>
          <ac:spMkLst>
            <pc:docMk/>
            <pc:sldMk cId="1559336253" sldId="270"/>
            <ac:spMk id="17" creationId="{145F59F2-A7D4-91D0-B06B-2797DEA2300F}"/>
          </ac:spMkLst>
        </pc:spChg>
        <pc:spChg chg="add mod">
          <ac:chgData name="Flavia Lis Pederneiras (STR)" userId="0dedb135-661a-49c2-8949-2fe2ac481039" providerId="ADAL" clId="{BCFBE1F0-09C6-4408-986C-9B94EE140829}" dt="2025-10-21T01:32:02.474" v="3635" actId="207"/>
          <ac:spMkLst>
            <pc:docMk/>
            <pc:sldMk cId="1559336253" sldId="270"/>
            <ac:spMk id="18" creationId="{61BC57A7-E4A7-3777-D788-EAFEDC93E02A}"/>
          </ac:spMkLst>
        </pc:spChg>
        <pc:spChg chg="add mod">
          <ac:chgData name="Flavia Lis Pederneiras (STR)" userId="0dedb135-661a-49c2-8949-2fe2ac481039" providerId="ADAL" clId="{BCFBE1F0-09C6-4408-986C-9B94EE140829}" dt="2025-10-21T01:12:49.605" v="3312" actId="1076"/>
          <ac:spMkLst>
            <pc:docMk/>
            <pc:sldMk cId="1559336253" sldId="270"/>
            <ac:spMk id="20" creationId="{5E2D3208-3B6E-6335-E8C1-001BB20A152C}"/>
          </ac:spMkLst>
        </pc:spChg>
        <pc:spChg chg="del mod">
          <ac:chgData name="Flavia Lis Pederneiras (STR)" userId="0dedb135-661a-49c2-8949-2fe2ac481039" providerId="ADAL" clId="{BCFBE1F0-09C6-4408-986C-9B94EE140829}" dt="2025-10-20T22:51:29.209" v="1822" actId="478"/>
          <ac:spMkLst>
            <pc:docMk/>
            <pc:sldMk cId="1559336253" sldId="270"/>
            <ac:spMk id="21" creationId="{476001A6-9880-C392-5ADB-B1EB42471F77}"/>
          </ac:spMkLst>
        </pc:spChg>
        <pc:spChg chg="add del mod">
          <ac:chgData name="Flavia Lis Pederneiras (STR)" userId="0dedb135-661a-49c2-8949-2fe2ac481039" providerId="ADAL" clId="{BCFBE1F0-09C6-4408-986C-9B94EE140829}" dt="2025-10-21T01:05:42.475" v="3187" actId="478"/>
          <ac:spMkLst>
            <pc:docMk/>
            <pc:sldMk cId="1559336253" sldId="270"/>
            <ac:spMk id="22" creationId="{71D5036D-A8F4-A6D6-6261-C015F683041D}"/>
          </ac:spMkLst>
        </pc:spChg>
        <pc:spChg chg="add mod">
          <ac:chgData name="Flavia Lis Pederneiras (STR)" userId="0dedb135-661a-49c2-8949-2fe2ac481039" providerId="ADAL" clId="{BCFBE1F0-09C6-4408-986C-9B94EE140829}" dt="2025-10-21T01:29:46.653" v="3624" actId="20577"/>
          <ac:spMkLst>
            <pc:docMk/>
            <pc:sldMk cId="1559336253" sldId="270"/>
            <ac:spMk id="23" creationId="{C875C162-D2F9-04B2-BF2F-28FD64961E3F}"/>
          </ac:spMkLst>
        </pc:spChg>
        <pc:spChg chg="add mod">
          <ac:chgData name="Flavia Lis Pederneiras (STR)" userId="0dedb135-661a-49c2-8949-2fe2ac481039" providerId="ADAL" clId="{BCFBE1F0-09C6-4408-986C-9B94EE140829}" dt="2025-10-21T01:13:35.609" v="3390" actId="14100"/>
          <ac:spMkLst>
            <pc:docMk/>
            <pc:sldMk cId="1559336253" sldId="270"/>
            <ac:spMk id="27" creationId="{AB973EE9-2CEA-6C8A-B070-33212E891CE9}"/>
          </ac:spMkLst>
        </pc:spChg>
        <pc:spChg chg="add mod">
          <ac:chgData name="Flavia Lis Pederneiras (STR)" userId="0dedb135-661a-49c2-8949-2fe2ac481039" providerId="ADAL" clId="{BCFBE1F0-09C6-4408-986C-9B94EE140829}" dt="2025-10-21T01:11:51.882" v="3310" actId="1076"/>
          <ac:spMkLst>
            <pc:docMk/>
            <pc:sldMk cId="1559336253" sldId="270"/>
            <ac:spMk id="28" creationId="{5A6721F7-E035-CEC8-A7B3-F9E6610325E9}"/>
          </ac:spMkLst>
        </pc:spChg>
        <pc:spChg chg="add mod">
          <ac:chgData name="Flavia Lis Pederneiras (STR)" userId="0dedb135-661a-49c2-8949-2fe2ac481039" providerId="ADAL" clId="{BCFBE1F0-09C6-4408-986C-9B94EE140829}" dt="2025-10-21T01:13:29.962" v="3389" actId="20577"/>
          <ac:spMkLst>
            <pc:docMk/>
            <pc:sldMk cId="1559336253" sldId="270"/>
            <ac:spMk id="29" creationId="{91763A22-C17B-BD54-103C-90CC67B8D5C8}"/>
          </ac:spMkLst>
        </pc:spChg>
        <pc:spChg chg="add mod">
          <ac:chgData name="Flavia Lis Pederneiras (STR)" userId="0dedb135-661a-49c2-8949-2fe2ac481039" providerId="ADAL" clId="{BCFBE1F0-09C6-4408-986C-9B94EE140829}" dt="2025-10-21T01:16:02.969" v="3417" actId="113"/>
          <ac:spMkLst>
            <pc:docMk/>
            <pc:sldMk cId="1559336253" sldId="270"/>
            <ac:spMk id="31" creationId="{5E47095C-BD7A-41AD-6E21-4795670F4729}"/>
          </ac:spMkLst>
        </pc:spChg>
        <pc:grpChg chg="add mod">
          <ac:chgData name="Flavia Lis Pederneiras (STR)" userId="0dedb135-661a-49c2-8949-2fe2ac481039" providerId="ADAL" clId="{BCFBE1F0-09C6-4408-986C-9B94EE140829}" dt="2025-10-21T01:06:20.519" v="3206" actId="164"/>
          <ac:grpSpMkLst>
            <pc:docMk/>
            <pc:sldMk cId="1559336253" sldId="270"/>
            <ac:grpSpMk id="26" creationId="{B2198DCD-08A2-11F9-34CE-204DEE1E2C70}"/>
          </ac:grpSpMkLst>
        </pc:grpChg>
        <pc:picChg chg="add mod">
          <ac:chgData name="Flavia Lis Pederneiras (STR)" userId="0dedb135-661a-49c2-8949-2fe2ac481039" providerId="ADAL" clId="{BCFBE1F0-09C6-4408-986C-9B94EE140829}" dt="2025-10-21T01:06:20.519" v="3206" actId="164"/>
          <ac:picMkLst>
            <pc:docMk/>
            <pc:sldMk cId="1559336253" sldId="270"/>
            <ac:picMk id="10" creationId="{99A4AEFD-7894-E059-8E3B-50B5808162FA}"/>
          </ac:picMkLst>
        </pc:picChg>
        <pc:picChg chg="mod">
          <ac:chgData name="Flavia Lis Pederneiras (STR)" userId="0dedb135-661a-49c2-8949-2fe2ac481039" providerId="ADAL" clId="{BCFBE1F0-09C6-4408-986C-9B94EE140829}" dt="2025-10-21T01:21:47.879" v="3547" actId="1038"/>
          <ac:picMkLst>
            <pc:docMk/>
            <pc:sldMk cId="1559336253" sldId="270"/>
            <ac:picMk id="14" creationId="{743B6499-3142-44E4-8FCE-C869A52762BA}"/>
          </ac:picMkLst>
        </pc:picChg>
        <pc:picChg chg="add mod">
          <ac:chgData name="Flavia Lis Pederneiras (STR)" userId="0dedb135-661a-49c2-8949-2fe2ac481039" providerId="ADAL" clId="{BCFBE1F0-09C6-4408-986C-9B94EE140829}" dt="2025-10-21T01:12:49.605" v="3312" actId="1076"/>
          <ac:picMkLst>
            <pc:docMk/>
            <pc:sldMk cId="1559336253" sldId="270"/>
            <ac:picMk id="19" creationId="{E35D7137-1D47-3F69-B398-B49D2EF70341}"/>
          </ac:picMkLst>
        </pc:picChg>
        <pc:cxnChg chg="add mod">
          <ac:chgData name="Flavia Lis Pederneiras (STR)" userId="0dedb135-661a-49c2-8949-2fe2ac481039" providerId="ADAL" clId="{BCFBE1F0-09C6-4408-986C-9B94EE140829}" dt="2025-10-21T01:06:20.519" v="3206" actId="164"/>
          <ac:cxnSpMkLst>
            <pc:docMk/>
            <pc:sldMk cId="1559336253" sldId="270"/>
            <ac:cxnSpMk id="25" creationId="{406155A5-1FF3-AD38-024A-BA6F5A11E904}"/>
          </ac:cxnSpMkLst>
        </pc:cxnChg>
      </pc:sldChg>
      <pc:sldChg chg="addSp delSp modSp add mod">
        <pc:chgData name="Flavia Lis Pederneiras (STR)" userId="0dedb135-661a-49c2-8949-2fe2ac481039" providerId="ADAL" clId="{BCFBE1F0-09C6-4408-986C-9B94EE140829}" dt="2025-10-21T01:40:10.781" v="3694" actId="1076"/>
        <pc:sldMkLst>
          <pc:docMk/>
          <pc:sldMk cId="2704432657" sldId="271"/>
        </pc:sldMkLst>
        <pc:spChg chg="add del mod ord">
          <ac:chgData name="Flavia Lis Pederneiras (STR)" userId="0dedb135-661a-49c2-8949-2fe2ac481039" providerId="ADAL" clId="{BCFBE1F0-09C6-4408-986C-9B94EE140829}" dt="2025-10-21T01:38:58.511" v="3639" actId="478"/>
          <ac:spMkLst>
            <pc:docMk/>
            <pc:sldMk cId="2704432657" sldId="271"/>
            <ac:spMk id="2" creationId="{066BF0AD-7B18-B5D0-E727-F4BFD34FBD42}"/>
          </ac:spMkLst>
        </pc:spChg>
        <pc:spChg chg="mod">
          <ac:chgData name="Flavia Lis Pederneiras (STR)" userId="0dedb135-661a-49c2-8949-2fe2ac481039" providerId="ADAL" clId="{BCFBE1F0-09C6-4408-986C-9B94EE140829}" dt="2025-10-21T01:18:46.210" v="3480" actId="207"/>
          <ac:spMkLst>
            <pc:docMk/>
            <pc:sldMk cId="2704432657" sldId="271"/>
            <ac:spMk id="4" creationId="{FD4275A3-F316-2083-91F2-D382C7CD7AD4}"/>
          </ac:spMkLst>
        </pc:spChg>
        <pc:spChg chg="mod">
          <ac:chgData name="Flavia Lis Pederneiras (STR)" userId="0dedb135-661a-49c2-8949-2fe2ac481039" providerId="ADAL" clId="{BCFBE1F0-09C6-4408-986C-9B94EE140829}" dt="2025-10-21T01:38:45.958" v="3638"/>
          <ac:spMkLst>
            <pc:docMk/>
            <pc:sldMk cId="2704432657" sldId="271"/>
            <ac:spMk id="7" creationId="{CCF258E4-7FC1-2CF2-1E81-469CB723CBED}"/>
          </ac:spMkLst>
        </pc:spChg>
        <pc:spChg chg="add del mod">
          <ac:chgData name="Flavia Lis Pederneiras (STR)" userId="0dedb135-661a-49c2-8949-2fe2ac481039" providerId="ADAL" clId="{BCFBE1F0-09C6-4408-986C-9B94EE140829}" dt="2025-10-21T01:38:58.511" v="3639" actId="478"/>
          <ac:spMkLst>
            <pc:docMk/>
            <pc:sldMk cId="2704432657" sldId="271"/>
            <ac:spMk id="9" creationId="{ACC98F68-45C5-3BD2-EAF4-FADCF5924C35}"/>
          </ac:spMkLst>
        </pc:spChg>
        <pc:spChg chg="mod">
          <ac:chgData name="Flavia Lis Pederneiras (STR)" userId="0dedb135-661a-49c2-8949-2fe2ac481039" providerId="ADAL" clId="{BCFBE1F0-09C6-4408-986C-9B94EE140829}" dt="2025-10-21T01:38:58.849" v="3640"/>
          <ac:spMkLst>
            <pc:docMk/>
            <pc:sldMk cId="2704432657" sldId="271"/>
            <ac:spMk id="12" creationId="{AF172A2C-E149-F02F-8D05-12D6A161A43B}"/>
          </ac:spMkLst>
        </pc:spChg>
        <pc:spChg chg="mod">
          <ac:chgData name="Flavia Lis Pederneiras (STR)" userId="0dedb135-661a-49c2-8949-2fe2ac481039" providerId="ADAL" clId="{BCFBE1F0-09C6-4408-986C-9B94EE140829}" dt="2025-10-21T01:38:58.849" v="3640"/>
          <ac:spMkLst>
            <pc:docMk/>
            <pc:sldMk cId="2704432657" sldId="271"/>
            <ac:spMk id="13" creationId="{11168BED-E9DD-35B0-55DD-A9F31531A3F2}"/>
          </ac:spMkLst>
        </pc:spChg>
        <pc:spChg chg="mod">
          <ac:chgData name="Flavia Lis Pederneiras (STR)" userId="0dedb135-661a-49c2-8949-2fe2ac481039" providerId="ADAL" clId="{BCFBE1F0-09C6-4408-986C-9B94EE140829}" dt="2025-10-21T01:38:58.849" v="3640"/>
          <ac:spMkLst>
            <pc:docMk/>
            <pc:sldMk cId="2704432657" sldId="271"/>
            <ac:spMk id="15" creationId="{194C47BB-81E2-518A-7F8A-A1AB7889F823}"/>
          </ac:spMkLst>
        </pc:spChg>
        <pc:spChg chg="mod">
          <ac:chgData name="Flavia Lis Pederneiras (STR)" userId="0dedb135-661a-49c2-8949-2fe2ac481039" providerId="ADAL" clId="{BCFBE1F0-09C6-4408-986C-9B94EE140829}" dt="2025-10-21T01:38:58.849" v="3640"/>
          <ac:spMkLst>
            <pc:docMk/>
            <pc:sldMk cId="2704432657" sldId="271"/>
            <ac:spMk id="16" creationId="{C905396D-4104-2E5F-FB00-E90732ADE832}"/>
          </ac:spMkLst>
        </pc:spChg>
        <pc:spChg chg="mod">
          <ac:chgData name="Flavia Lis Pederneiras (STR)" userId="0dedb135-661a-49c2-8949-2fe2ac481039" providerId="ADAL" clId="{BCFBE1F0-09C6-4408-986C-9B94EE140829}" dt="2025-10-21T01:38:58.849" v="3640"/>
          <ac:spMkLst>
            <pc:docMk/>
            <pc:sldMk cId="2704432657" sldId="271"/>
            <ac:spMk id="17" creationId="{CA69558F-CE9F-57D0-B9DA-7A036E79F0B0}"/>
          </ac:spMkLst>
        </pc:spChg>
        <pc:spChg chg="mod">
          <ac:chgData name="Flavia Lis Pederneiras (STR)" userId="0dedb135-661a-49c2-8949-2fe2ac481039" providerId="ADAL" clId="{BCFBE1F0-09C6-4408-986C-9B94EE140829}" dt="2025-10-21T01:38:58.849" v="3640"/>
          <ac:spMkLst>
            <pc:docMk/>
            <pc:sldMk cId="2704432657" sldId="271"/>
            <ac:spMk id="18" creationId="{221D296D-50D3-ED73-7DB3-5E10158D4D16}"/>
          </ac:spMkLst>
        </pc:spChg>
        <pc:spChg chg="del mod">
          <ac:chgData name="Flavia Lis Pederneiras (STR)" userId="0dedb135-661a-49c2-8949-2fe2ac481039" providerId="ADAL" clId="{BCFBE1F0-09C6-4408-986C-9B94EE140829}" dt="2025-10-21T01:20:34.290" v="3493"/>
          <ac:spMkLst>
            <pc:docMk/>
            <pc:sldMk cId="2704432657" sldId="271"/>
            <ac:spMk id="21" creationId="{10544A4A-0E31-483F-17CD-03956A9298DA}"/>
          </ac:spMkLst>
        </pc:spChg>
        <pc:spChg chg="add mod">
          <ac:chgData name="Flavia Lis Pederneiras (STR)" userId="0dedb135-661a-49c2-8949-2fe2ac481039" providerId="ADAL" clId="{BCFBE1F0-09C6-4408-986C-9B94EE140829}" dt="2025-10-21T01:40:10.781" v="3694" actId="1076"/>
          <ac:spMkLst>
            <pc:docMk/>
            <pc:sldMk cId="2704432657" sldId="271"/>
            <ac:spMk id="23" creationId="{CC78A848-124D-1A0F-3377-B71564343A0F}"/>
          </ac:spMkLst>
        </pc:spChg>
        <pc:grpChg chg="mod">
          <ac:chgData name="Flavia Lis Pederneiras (STR)" userId="0dedb135-661a-49c2-8949-2fe2ac481039" providerId="ADAL" clId="{BCFBE1F0-09C6-4408-986C-9B94EE140829}" dt="2025-10-21T01:39:09.994" v="3661" actId="1036"/>
          <ac:grpSpMkLst>
            <pc:docMk/>
            <pc:sldMk cId="2704432657" sldId="271"/>
            <ac:grpSpMk id="10" creationId="{B4607BA8-C640-2E41-25A3-7831CD497CBD}"/>
          </ac:grpSpMkLst>
        </pc:grpChg>
        <pc:picChg chg="mod">
          <ac:chgData name="Flavia Lis Pederneiras (STR)" userId="0dedb135-661a-49c2-8949-2fe2ac481039" providerId="ADAL" clId="{BCFBE1F0-09C6-4408-986C-9B94EE140829}" dt="2025-10-21T01:38:58.849" v="3640"/>
          <ac:picMkLst>
            <pc:docMk/>
            <pc:sldMk cId="2704432657" sldId="271"/>
            <ac:picMk id="11" creationId="{24108DA6-CB01-0758-EB49-867A901B5E22}"/>
          </ac:picMkLst>
        </pc:picChg>
        <pc:picChg chg="mod">
          <ac:chgData name="Flavia Lis Pederneiras (STR)" userId="0dedb135-661a-49c2-8949-2fe2ac481039" providerId="ADAL" clId="{BCFBE1F0-09C6-4408-986C-9B94EE140829}" dt="2025-10-21T01:39:09.994" v="3661" actId="1036"/>
          <ac:picMkLst>
            <pc:docMk/>
            <pc:sldMk cId="2704432657" sldId="271"/>
            <ac:picMk id="14" creationId="{2C94947F-4703-FD76-15EC-566C9550C45B}"/>
          </ac:picMkLst>
        </pc:picChg>
        <pc:picChg chg="add mod">
          <ac:chgData name="Flavia Lis Pederneiras (STR)" userId="0dedb135-661a-49c2-8949-2fe2ac481039" providerId="ADAL" clId="{BCFBE1F0-09C6-4408-986C-9B94EE140829}" dt="2025-10-21T01:39:09.994" v="3661" actId="1036"/>
          <ac:picMkLst>
            <pc:docMk/>
            <pc:sldMk cId="2704432657" sldId="271"/>
            <ac:picMk id="19" creationId="{6A9F5143-004F-53C8-5780-9275A043B5C6}"/>
          </ac:picMkLst>
        </pc:picChg>
        <pc:picChg chg="add mod">
          <ac:chgData name="Flavia Lis Pederneiras (STR)" userId="0dedb135-661a-49c2-8949-2fe2ac481039" providerId="ADAL" clId="{BCFBE1F0-09C6-4408-986C-9B94EE140829}" dt="2025-10-21T01:39:09.994" v="3661" actId="1036"/>
          <ac:picMkLst>
            <pc:docMk/>
            <pc:sldMk cId="2704432657" sldId="271"/>
            <ac:picMk id="20" creationId="{39CA6ADF-ACDB-8C2B-FDBF-40BF70CA2876}"/>
          </ac:picMkLst>
        </pc:picChg>
        <pc:picChg chg="add mod">
          <ac:chgData name="Flavia Lis Pederneiras (STR)" userId="0dedb135-661a-49c2-8949-2fe2ac481039" providerId="ADAL" clId="{BCFBE1F0-09C6-4408-986C-9B94EE140829}" dt="2025-10-21T01:39:09.994" v="3661" actId="1036"/>
          <ac:picMkLst>
            <pc:docMk/>
            <pc:sldMk cId="2704432657" sldId="271"/>
            <ac:picMk id="22" creationId="{426DA06D-B9BF-EE05-F5E2-69109D31CA54}"/>
          </ac:picMkLst>
        </pc:picChg>
      </pc:sldChg>
      <pc:sldChg chg="modSp add del mod">
        <pc:chgData name="Flavia Lis Pederneiras (STR)" userId="0dedb135-661a-49c2-8949-2fe2ac481039" providerId="ADAL" clId="{BCFBE1F0-09C6-4408-986C-9B94EE140829}" dt="2025-10-20T22:01:47.388" v="458" actId="2696"/>
        <pc:sldMkLst>
          <pc:docMk/>
          <pc:sldMk cId="2769541213" sldId="271"/>
        </pc:sldMkLst>
        <pc:spChg chg="mod">
          <ac:chgData name="Flavia Lis Pederneiras (STR)" userId="0dedb135-661a-49c2-8949-2fe2ac481039" providerId="ADAL" clId="{BCFBE1F0-09C6-4408-986C-9B94EE140829}" dt="2025-10-20T19:43:36.443" v="355" actId="20577"/>
          <ac:spMkLst>
            <pc:docMk/>
            <pc:sldMk cId="2769541213" sldId="271"/>
            <ac:spMk id="7" creationId="{122A1D40-CBD7-DFE0-E71A-8844E71DE635}"/>
          </ac:spMkLst>
        </pc:spChg>
      </pc:sldChg>
      <pc:sldChg chg="add del">
        <pc:chgData name="Flavia Lis Pederneiras (STR)" userId="0dedb135-661a-49c2-8949-2fe2ac481039" providerId="ADAL" clId="{BCFBE1F0-09C6-4408-986C-9B94EE140829}" dt="2025-10-20T22:01:50.777" v="459" actId="2696"/>
        <pc:sldMkLst>
          <pc:docMk/>
          <pc:sldMk cId="956820309" sldId="272"/>
        </pc:sldMkLst>
      </pc:sldChg>
      <pc:sldChg chg="addSp delSp modSp add del mod">
        <pc:chgData name="Flavia Lis Pederneiras (STR)" userId="0dedb135-661a-49c2-8949-2fe2ac481039" providerId="ADAL" clId="{BCFBE1F0-09C6-4408-986C-9B94EE140829}" dt="2025-10-21T00:50:05.266" v="3059" actId="47"/>
        <pc:sldMkLst>
          <pc:docMk/>
          <pc:sldMk cId="1649248134" sldId="272"/>
        </pc:sldMkLst>
        <pc:spChg chg="add mod">
          <ac:chgData name="Flavia Lis Pederneiras (STR)" userId="0dedb135-661a-49c2-8949-2fe2ac481039" providerId="ADAL" clId="{BCFBE1F0-09C6-4408-986C-9B94EE140829}" dt="2025-10-20T22:48:55.714" v="1819" actId="20577"/>
          <ac:spMkLst>
            <pc:docMk/>
            <pc:sldMk cId="1649248134" sldId="272"/>
            <ac:spMk id="2" creationId="{8A061526-3ABD-16F4-8FA3-5E2012F7BE09}"/>
          </ac:spMkLst>
        </pc:spChg>
        <pc:spChg chg="mod">
          <ac:chgData name="Flavia Lis Pederneiras (STR)" userId="0dedb135-661a-49c2-8949-2fe2ac481039" providerId="ADAL" clId="{BCFBE1F0-09C6-4408-986C-9B94EE140829}" dt="2025-10-21T00:24:03.552" v="2932" actId="1036"/>
          <ac:spMkLst>
            <pc:docMk/>
            <pc:sldMk cId="1649248134" sldId="272"/>
            <ac:spMk id="7" creationId="{EB7FF984-7A38-0886-FF2F-3423E07872A9}"/>
          </ac:spMkLst>
        </pc:spChg>
        <pc:spChg chg="del mod">
          <ac:chgData name="Flavia Lis Pederneiras (STR)" userId="0dedb135-661a-49c2-8949-2fe2ac481039" providerId="ADAL" clId="{BCFBE1F0-09C6-4408-986C-9B94EE140829}" dt="2025-10-20T22:40:18.610" v="1315" actId="478"/>
          <ac:spMkLst>
            <pc:docMk/>
            <pc:sldMk cId="1649248134" sldId="272"/>
            <ac:spMk id="10" creationId="{ECD2AAF2-96E2-7B4C-4CEB-BC40B3B181A8}"/>
          </ac:spMkLst>
        </pc:spChg>
        <pc:spChg chg="del mod">
          <ac:chgData name="Flavia Lis Pederneiras (STR)" userId="0dedb135-661a-49c2-8949-2fe2ac481039" providerId="ADAL" clId="{BCFBE1F0-09C6-4408-986C-9B94EE140829}" dt="2025-10-20T22:40:18.610" v="1315" actId="478"/>
          <ac:spMkLst>
            <pc:docMk/>
            <pc:sldMk cId="1649248134" sldId="272"/>
            <ac:spMk id="11" creationId="{6B52F59B-55F5-D4E4-C0D0-4E6B1DF0E246}"/>
          </ac:spMkLst>
        </pc:spChg>
        <pc:spChg chg="del mod">
          <ac:chgData name="Flavia Lis Pederneiras (STR)" userId="0dedb135-661a-49c2-8949-2fe2ac481039" providerId="ADAL" clId="{BCFBE1F0-09C6-4408-986C-9B94EE140829}" dt="2025-10-20T22:40:18.610" v="1315" actId="478"/>
          <ac:spMkLst>
            <pc:docMk/>
            <pc:sldMk cId="1649248134" sldId="272"/>
            <ac:spMk id="12" creationId="{4F675D78-347F-BEED-246D-6CA8D542D166}"/>
          </ac:spMkLst>
        </pc:spChg>
        <pc:spChg chg="del mod">
          <ac:chgData name="Flavia Lis Pederneiras (STR)" userId="0dedb135-661a-49c2-8949-2fe2ac481039" providerId="ADAL" clId="{BCFBE1F0-09C6-4408-986C-9B94EE140829}" dt="2025-10-20T22:40:18.610" v="1315" actId="478"/>
          <ac:spMkLst>
            <pc:docMk/>
            <pc:sldMk cId="1649248134" sldId="272"/>
            <ac:spMk id="13" creationId="{115E6586-4206-E80D-66DD-CB4025B09BF4}"/>
          </ac:spMkLst>
        </pc:spChg>
        <pc:spChg chg="del mod">
          <ac:chgData name="Flavia Lis Pederneiras (STR)" userId="0dedb135-661a-49c2-8949-2fe2ac481039" providerId="ADAL" clId="{BCFBE1F0-09C6-4408-986C-9B94EE140829}" dt="2025-10-20T22:40:18.610" v="1315" actId="478"/>
          <ac:spMkLst>
            <pc:docMk/>
            <pc:sldMk cId="1649248134" sldId="272"/>
            <ac:spMk id="15" creationId="{4AA07DB7-FF67-E95D-E699-4FB7CE906733}"/>
          </ac:spMkLst>
        </pc:spChg>
        <pc:spChg chg="del">
          <ac:chgData name="Flavia Lis Pederneiras (STR)" userId="0dedb135-661a-49c2-8949-2fe2ac481039" providerId="ADAL" clId="{BCFBE1F0-09C6-4408-986C-9B94EE140829}" dt="2025-10-20T22:36:23.169" v="1297" actId="478"/>
          <ac:spMkLst>
            <pc:docMk/>
            <pc:sldMk cId="1649248134" sldId="272"/>
            <ac:spMk id="21" creationId="{EEC1CF10-F3AA-9900-B7D5-8C469E061F1A}"/>
          </ac:spMkLst>
        </pc:spChg>
        <pc:spChg chg="del mod">
          <ac:chgData name="Flavia Lis Pederneiras (STR)" userId="0dedb135-661a-49c2-8949-2fe2ac481039" providerId="ADAL" clId="{BCFBE1F0-09C6-4408-986C-9B94EE140829}" dt="2025-10-20T22:40:18.610" v="1315" actId="478"/>
          <ac:spMkLst>
            <pc:docMk/>
            <pc:sldMk cId="1649248134" sldId="272"/>
            <ac:spMk id="22" creationId="{EAD3A34D-002E-97D2-1494-E3F768617DB7}"/>
          </ac:spMkLst>
        </pc:spChg>
        <pc:spChg chg="add mod">
          <ac:chgData name="Flavia Lis Pederneiras (STR)" userId="0dedb135-661a-49c2-8949-2fe2ac481039" providerId="ADAL" clId="{BCFBE1F0-09C6-4408-986C-9B94EE140829}" dt="2025-10-20T22:48:58.799" v="1820" actId="1076"/>
          <ac:spMkLst>
            <pc:docMk/>
            <pc:sldMk cId="1649248134" sldId="272"/>
            <ac:spMk id="23" creationId="{2984EE5A-9AD0-08EC-AA49-0BCED8ACCD2B}"/>
          </ac:spMkLst>
        </pc:spChg>
        <pc:spChg chg="add mod">
          <ac:chgData name="Flavia Lis Pederneiras (STR)" userId="0dedb135-661a-49c2-8949-2fe2ac481039" providerId="ADAL" clId="{BCFBE1F0-09C6-4408-986C-9B94EE140829}" dt="2025-10-21T00:33:57.194" v="2935" actId="1076"/>
          <ac:spMkLst>
            <pc:docMk/>
            <pc:sldMk cId="1649248134" sldId="272"/>
            <ac:spMk id="25" creationId="{053EA7A9-2427-51E9-77AF-26B8A2A70498}"/>
          </ac:spMkLst>
        </pc:spChg>
        <pc:picChg chg="del mod">
          <ac:chgData name="Flavia Lis Pederneiras (STR)" userId="0dedb135-661a-49c2-8949-2fe2ac481039" providerId="ADAL" clId="{BCFBE1F0-09C6-4408-986C-9B94EE140829}" dt="2025-10-20T22:40:18.610" v="1315" actId="478"/>
          <ac:picMkLst>
            <pc:docMk/>
            <pc:sldMk cId="1649248134" sldId="272"/>
            <ac:picMk id="16" creationId="{EFA64455-9DEB-95BC-4A13-F502F74406DF}"/>
          </ac:picMkLst>
        </pc:picChg>
        <pc:picChg chg="del mod">
          <ac:chgData name="Flavia Lis Pederneiras (STR)" userId="0dedb135-661a-49c2-8949-2fe2ac481039" providerId="ADAL" clId="{BCFBE1F0-09C6-4408-986C-9B94EE140829}" dt="2025-10-20T22:40:18.610" v="1315" actId="478"/>
          <ac:picMkLst>
            <pc:docMk/>
            <pc:sldMk cId="1649248134" sldId="272"/>
            <ac:picMk id="17" creationId="{420DB6AE-9CDB-6865-65C3-DBADA924BF35}"/>
          </ac:picMkLst>
        </pc:picChg>
        <pc:picChg chg="del mod">
          <ac:chgData name="Flavia Lis Pederneiras (STR)" userId="0dedb135-661a-49c2-8949-2fe2ac481039" providerId="ADAL" clId="{BCFBE1F0-09C6-4408-986C-9B94EE140829}" dt="2025-10-20T22:40:18.610" v="1315" actId="478"/>
          <ac:picMkLst>
            <pc:docMk/>
            <pc:sldMk cId="1649248134" sldId="272"/>
            <ac:picMk id="18" creationId="{96D5CAEC-E90D-E739-3B7F-7A568990DBAA}"/>
          </ac:picMkLst>
        </pc:picChg>
        <pc:picChg chg="del mod">
          <ac:chgData name="Flavia Lis Pederneiras (STR)" userId="0dedb135-661a-49c2-8949-2fe2ac481039" providerId="ADAL" clId="{BCFBE1F0-09C6-4408-986C-9B94EE140829}" dt="2025-10-20T22:40:18.610" v="1315" actId="478"/>
          <ac:picMkLst>
            <pc:docMk/>
            <pc:sldMk cId="1649248134" sldId="272"/>
            <ac:picMk id="19" creationId="{10C3EA59-002D-5504-4FFB-6E7EB53DD85B}"/>
          </ac:picMkLst>
        </pc:picChg>
        <pc:picChg chg="mod">
          <ac:chgData name="Flavia Lis Pederneiras (STR)" userId="0dedb135-661a-49c2-8949-2fe2ac481039" providerId="ADAL" clId="{BCFBE1F0-09C6-4408-986C-9B94EE140829}" dt="2025-10-20T22:36:27.704" v="1298" actId="1076"/>
          <ac:picMkLst>
            <pc:docMk/>
            <pc:sldMk cId="1649248134" sldId="272"/>
            <ac:picMk id="20" creationId="{A9C3458C-DDA8-691C-9D04-6D13096CC66C}"/>
          </ac:picMkLst>
        </pc:picChg>
      </pc:sldChg>
      <pc:sldChg chg="add">
        <pc:chgData name="Flavia Lis Pederneiras (STR)" userId="0dedb135-661a-49c2-8949-2fe2ac481039" providerId="ADAL" clId="{BCFBE1F0-09C6-4408-986C-9B94EE140829}" dt="2025-10-21T01:38:33.806" v="3636" actId="2890"/>
        <pc:sldMkLst>
          <pc:docMk/>
          <pc:sldMk cId="2106091038" sldId="272"/>
        </pc:sldMkLst>
      </pc:sldChg>
      <pc:sldChg chg="add del">
        <pc:chgData name="Flavia Lis Pederneiras (STR)" userId="0dedb135-661a-49c2-8949-2fe2ac481039" providerId="ADAL" clId="{BCFBE1F0-09C6-4408-986C-9B94EE140829}" dt="2025-10-21T00:47:24.337" v="3034" actId="47"/>
        <pc:sldMkLst>
          <pc:docMk/>
          <pc:sldMk cId="1367299757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366A8-23EF-45C5-8446-37A51D473427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497AD-4D49-4DC8-A8AE-25A63A0E9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51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497AD-4D49-4DC8-A8AE-25A63A0E9CD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00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ão segurando garrafa de vidro&#10;&#10;Descrição gerada automaticamente">
            <a:extLst>
              <a:ext uri="{FF2B5EF4-FFF2-40B4-BE49-F238E27FC236}">
                <a16:creationId xmlns:a16="http://schemas.microsoft.com/office/drawing/2014/main" id="{C4980285-739E-3626-D9EC-D9B4B07C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249" b="-536"/>
          <a:stretch/>
        </p:blipFill>
        <p:spPr>
          <a:xfrm>
            <a:off x="-685801" y="-304800"/>
            <a:ext cx="10468429" cy="7731553"/>
          </a:xfrm>
          <a:prstGeom prst="rect">
            <a:avLst/>
          </a:prstGeom>
        </p:spPr>
      </p:pic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DF9A64D9-23D4-5E62-C4E4-02745BFFF6B9}"/>
              </a:ext>
            </a:extLst>
          </p:cNvPr>
          <p:cNvSpPr/>
          <p:nvPr userDrawn="1"/>
        </p:nvSpPr>
        <p:spPr>
          <a:xfrm>
            <a:off x="5805714" y="-711200"/>
            <a:ext cx="4325257" cy="4383314"/>
          </a:xfrm>
          <a:custGeom>
            <a:avLst/>
            <a:gdLst>
              <a:gd name="connsiteX0" fmla="*/ 0 w 4325257"/>
              <a:gd name="connsiteY0" fmla="*/ 4383314 h 4383314"/>
              <a:gd name="connsiteX1" fmla="*/ 0 w 4325257"/>
              <a:gd name="connsiteY1" fmla="*/ 0 h 4383314"/>
              <a:gd name="connsiteX2" fmla="*/ 4325257 w 4325257"/>
              <a:gd name="connsiteY2" fmla="*/ 0 h 4383314"/>
              <a:gd name="connsiteX3" fmla="*/ 0 w 4325257"/>
              <a:gd name="connsiteY3" fmla="*/ 4383314 h 43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257" h="4383314">
                <a:moveTo>
                  <a:pt x="0" y="4383314"/>
                </a:moveTo>
                <a:lnTo>
                  <a:pt x="0" y="0"/>
                </a:lnTo>
                <a:lnTo>
                  <a:pt x="4325257" y="0"/>
                </a:lnTo>
                <a:lnTo>
                  <a:pt x="0" y="4383314"/>
                </a:lnTo>
                <a:close/>
              </a:path>
            </a:pathLst>
          </a:custGeom>
          <a:solidFill>
            <a:schemeClr val="accent5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D563FF3-83B3-9E2C-1C2E-AE5DB95FE011}"/>
              </a:ext>
            </a:extLst>
          </p:cNvPr>
          <p:cNvSpPr/>
          <p:nvPr userDrawn="1"/>
        </p:nvSpPr>
        <p:spPr>
          <a:xfrm>
            <a:off x="5805714" y="-188686"/>
            <a:ext cx="6604000" cy="7692571"/>
          </a:xfrm>
          <a:custGeom>
            <a:avLst/>
            <a:gdLst>
              <a:gd name="connsiteX0" fmla="*/ 0 w 6604000"/>
              <a:gd name="connsiteY0" fmla="*/ 7692571 h 7692571"/>
              <a:gd name="connsiteX1" fmla="*/ 0 w 6604000"/>
              <a:gd name="connsiteY1" fmla="*/ 3846286 h 7692571"/>
              <a:gd name="connsiteX2" fmla="*/ 3788229 w 6604000"/>
              <a:gd name="connsiteY2" fmla="*/ 0 h 7692571"/>
              <a:gd name="connsiteX3" fmla="*/ 6604000 w 6604000"/>
              <a:gd name="connsiteY3" fmla="*/ 0 h 7692571"/>
              <a:gd name="connsiteX4" fmla="*/ 6604000 w 6604000"/>
              <a:gd name="connsiteY4" fmla="*/ 7547429 h 7692571"/>
              <a:gd name="connsiteX5" fmla="*/ 0 w 6604000"/>
              <a:gd name="connsiteY5" fmla="*/ 7692571 h 769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4000" h="7692571">
                <a:moveTo>
                  <a:pt x="0" y="7692571"/>
                </a:moveTo>
                <a:lnTo>
                  <a:pt x="0" y="3846286"/>
                </a:lnTo>
                <a:lnTo>
                  <a:pt x="3788229" y="0"/>
                </a:lnTo>
                <a:lnTo>
                  <a:pt x="6604000" y="0"/>
                </a:lnTo>
                <a:lnTo>
                  <a:pt x="6604000" y="7547429"/>
                </a:lnTo>
                <a:lnTo>
                  <a:pt x="0" y="76925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7C31E4E5-410C-A04F-1BB8-CCF2DC63F9E8}"/>
              </a:ext>
            </a:extLst>
          </p:cNvPr>
          <p:cNvSpPr/>
          <p:nvPr userDrawn="1"/>
        </p:nvSpPr>
        <p:spPr>
          <a:xfrm>
            <a:off x="-1204686" y="-704850"/>
            <a:ext cx="11315700" cy="6115227"/>
          </a:xfrm>
          <a:custGeom>
            <a:avLst/>
            <a:gdLst>
              <a:gd name="connsiteX0" fmla="*/ 0 w 11315700"/>
              <a:gd name="connsiteY0" fmla="*/ 6096000 h 6115050"/>
              <a:gd name="connsiteX1" fmla="*/ 4800600 w 11315700"/>
              <a:gd name="connsiteY1" fmla="*/ 6115050 h 6115050"/>
              <a:gd name="connsiteX2" fmla="*/ 5600700 w 11315700"/>
              <a:gd name="connsiteY2" fmla="*/ 5791200 h 6115050"/>
              <a:gd name="connsiteX3" fmla="*/ 11315700 w 11315700"/>
              <a:gd name="connsiteY3" fmla="*/ 0 h 6115050"/>
              <a:gd name="connsiteX4" fmla="*/ 0 w 11315700"/>
              <a:gd name="connsiteY4" fmla="*/ 0 h 6115050"/>
              <a:gd name="connsiteX5" fmla="*/ 0 w 11315700"/>
              <a:gd name="connsiteY5" fmla="*/ 6096000 h 6115050"/>
              <a:gd name="connsiteX0" fmla="*/ 0 w 11315700"/>
              <a:gd name="connsiteY0" fmla="*/ 6096000 h 6115183"/>
              <a:gd name="connsiteX1" fmla="*/ 4800600 w 11315700"/>
              <a:gd name="connsiteY1" fmla="*/ 6115050 h 6115183"/>
              <a:gd name="connsiteX2" fmla="*/ 5600700 w 11315700"/>
              <a:gd name="connsiteY2" fmla="*/ 5791200 h 6115183"/>
              <a:gd name="connsiteX3" fmla="*/ 11315700 w 11315700"/>
              <a:gd name="connsiteY3" fmla="*/ 0 h 6115183"/>
              <a:gd name="connsiteX4" fmla="*/ 0 w 11315700"/>
              <a:gd name="connsiteY4" fmla="*/ 0 h 6115183"/>
              <a:gd name="connsiteX5" fmla="*/ 0 w 11315700"/>
              <a:gd name="connsiteY5" fmla="*/ 6096000 h 6115183"/>
              <a:gd name="connsiteX0" fmla="*/ 0 w 11315700"/>
              <a:gd name="connsiteY0" fmla="*/ 6096000 h 6115262"/>
              <a:gd name="connsiteX1" fmla="*/ 4800600 w 11315700"/>
              <a:gd name="connsiteY1" fmla="*/ 6115050 h 6115262"/>
              <a:gd name="connsiteX2" fmla="*/ 5600700 w 11315700"/>
              <a:gd name="connsiteY2" fmla="*/ 5791200 h 6115262"/>
              <a:gd name="connsiteX3" fmla="*/ 11315700 w 11315700"/>
              <a:gd name="connsiteY3" fmla="*/ 0 h 6115262"/>
              <a:gd name="connsiteX4" fmla="*/ 0 w 11315700"/>
              <a:gd name="connsiteY4" fmla="*/ 0 h 6115262"/>
              <a:gd name="connsiteX5" fmla="*/ 0 w 11315700"/>
              <a:gd name="connsiteY5" fmla="*/ 6096000 h 6115262"/>
              <a:gd name="connsiteX0" fmla="*/ 0 w 11315700"/>
              <a:gd name="connsiteY0" fmla="*/ 6096000 h 6115227"/>
              <a:gd name="connsiteX1" fmla="*/ 4800600 w 11315700"/>
              <a:gd name="connsiteY1" fmla="*/ 6115050 h 6115227"/>
              <a:gd name="connsiteX2" fmla="*/ 5600700 w 11315700"/>
              <a:gd name="connsiteY2" fmla="*/ 5791200 h 6115227"/>
              <a:gd name="connsiteX3" fmla="*/ 11315700 w 11315700"/>
              <a:gd name="connsiteY3" fmla="*/ 0 h 6115227"/>
              <a:gd name="connsiteX4" fmla="*/ 0 w 11315700"/>
              <a:gd name="connsiteY4" fmla="*/ 0 h 6115227"/>
              <a:gd name="connsiteX5" fmla="*/ 0 w 11315700"/>
              <a:gd name="connsiteY5" fmla="*/ 6096000 h 61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700" h="6115227">
                <a:moveTo>
                  <a:pt x="0" y="6096000"/>
                </a:moveTo>
                <a:lnTo>
                  <a:pt x="4800600" y="6115050"/>
                </a:lnTo>
                <a:cubicBezTo>
                  <a:pt x="5353050" y="6121400"/>
                  <a:pt x="5429250" y="5956300"/>
                  <a:pt x="5600700" y="5791200"/>
                </a:cubicBezTo>
                <a:lnTo>
                  <a:pt x="113157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8B8E2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600748EC-AB2B-C642-0D58-237DF6C0E3F9}"/>
              </a:ext>
            </a:extLst>
          </p:cNvPr>
          <p:cNvSpPr/>
          <p:nvPr userDrawn="1"/>
        </p:nvSpPr>
        <p:spPr>
          <a:xfrm>
            <a:off x="-1198921" y="3657600"/>
            <a:ext cx="7010400" cy="3810000"/>
          </a:xfrm>
          <a:custGeom>
            <a:avLst/>
            <a:gdLst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0" h="3810000">
                <a:moveTo>
                  <a:pt x="0" y="1739900"/>
                </a:moveTo>
                <a:lnTo>
                  <a:pt x="4965700" y="1739900"/>
                </a:lnTo>
                <a:cubicBezTo>
                  <a:pt x="5341408" y="1730375"/>
                  <a:pt x="5437717" y="1555750"/>
                  <a:pt x="5549900" y="1473200"/>
                </a:cubicBezTo>
                <a:lnTo>
                  <a:pt x="7010400" y="0"/>
                </a:lnTo>
                <a:lnTo>
                  <a:pt x="7010400" y="3810000"/>
                </a:lnTo>
                <a:lnTo>
                  <a:pt x="25400" y="3810000"/>
                </a:lnTo>
                <a:cubicBezTo>
                  <a:pt x="29633" y="3119967"/>
                  <a:pt x="33867" y="2429933"/>
                  <a:pt x="0" y="1739900"/>
                </a:cubicBezTo>
                <a:close/>
              </a:path>
            </a:pathLst>
          </a:custGeom>
          <a:solidFill>
            <a:srgbClr val="0340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39A18CB-50F6-5767-67FF-3487A975A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b="-5104"/>
          <a:stretch/>
        </p:blipFill>
        <p:spPr>
          <a:xfrm>
            <a:off x="600257" y="1249890"/>
            <a:ext cx="4552585" cy="1272355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2696EB2-9593-9CA0-301B-8D9CC0D3E3A1}"/>
              </a:ext>
            </a:extLst>
          </p:cNvPr>
          <p:cNvSpPr/>
          <p:nvPr userDrawn="1"/>
        </p:nvSpPr>
        <p:spPr>
          <a:xfrm>
            <a:off x="7473900" y="5969990"/>
            <a:ext cx="8113485" cy="512996"/>
          </a:xfrm>
          <a:prstGeom prst="roundRect">
            <a:avLst>
              <a:gd name="adj" fmla="val 9597"/>
            </a:avLst>
          </a:prstGeom>
          <a:solidFill>
            <a:srgbClr val="5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9D9D8F-32CB-193D-B8B6-089087A86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1711" y="2701017"/>
            <a:ext cx="3976914" cy="1493611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3405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39859A-2CC2-1C7D-78A7-69B78AB82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1711" y="4346262"/>
            <a:ext cx="3976915" cy="91153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rgbClr val="5B5F2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7F20119-5DA2-5747-187C-A0549A75F6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872414" y="6657680"/>
            <a:ext cx="11572876" cy="24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9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54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54190-E2F7-F6D6-2151-8E5FB1069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265" y="227751"/>
            <a:ext cx="8356792" cy="9043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3405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  <a:br>
              <a:rPr lang="pt-BR" dirty="0"/>
            </a:br>
            <a:endParaRPr lang="pt-BR" dirty="0"/>
          </a:p>
        </p:txBody>
      </p:sp>
      <p:sp>
        <p:nvSpPr>
          <p:cNvPr id="7" name="Fluxograma: Dados 7">
            <a:extLst>
              <a:ext uri="{FF2B5EF4-FFF2-40B4-BE49-F238E27FC236}">
                <a16:creationId xmlns:a16="http://schemas.microsoft.com/office/drawing/2014/main" id="{0F0A8461-C4C1-5641-0F51-9E36096BBF1C}"/>
              </a:ext>
            </a:extLst>
          </p:cNvPr>
          <p:cNvSpPr/>
          <p:nvPr userDrawn="1"/>
        </p:nvSpPr>
        <p:spPr>
          <a:xfrm>
            <a:off x="9525405" y="6306770"/>
            <a:ext cx="6369304" cy="11024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2EC90495-0E1B-FD4B-2E52-99D5069FCDAF}"/>
              </a:ext>
            </a:extLst>
          </p:cNvPr>
          <p:cNvSpPr/>
          <p:nvPr userDrawn="1"/>
        </p:nvSpPr>
        <p:spPr>
          <a:xfrm>
            <a:off x="-383170" y="-643129"/>
            <a:ext cx="11093820" cy="1940987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9860591"/>
              <a:gd name="connsiteY0" fmla="*/ 1727200 h 1727200"/>
              <a:gd name="connsiteX1" fmla="*/ 7988248 w 9860591"/>
              <a:gd name="connsiteY1" fmla="*/ 1727200 h 1727200"/>
              <a:gd name="connsiteX2" fmla="*/ 8583334 w 9860591"/>
              <a:gd name="connsiteY2" fmla="*/ 1364343 h 1727200"/>
              <a:gd name="connsiteX3" fmla="*/ 9860591 w 9860591"/>
              <a:gd name="connsiteY3" fmla="*/ 0 h 1727200"/>
              <a:gd name="connsiteX4" fmla="*/ 3488819 w 9860591"/>
              <a:gd name="connsiteY4" fmla="*/ 0 h 1727200"/>
              <a:gd name="connsiteX5" fmla="*/ 0 w 9860591"/>
              <a:gd name="connsiteY5" fmla="*/ 1727200 h 1727200"/>
              <a:gd name="connsiteX0" fmla="*/ 11317 w 9871908"/>
              <a:gd name="connsiteY0" fmla="*/ 1727200 h 1727200"/>
              <a:gd name="connsiteX1" fmla="*/ 7999565 w 9871908"/>
              <a:gd name="connsiteY1" fmla="*/ 1727200 h 1727200"/>
              <a:gd name="connsiteX2" fmla="*/ 8594651 w 9871908"/>
              <a:gd name="connsiteY2" fmla="*/ 1364343 h 1727200"/>
              <a:gd name="connsiteX3" fmla="*/ 9871908 w 9871908"/>
              <a:gd name="connsiteY3" fmla="*/ 0 h 1727200"/>
              <a:gd name="connsiteX4" fmla="*/ 0 w 9871908"/>
              <a:gd name="connsiteY4" fmla="*/ 12916 h 1727200"/>
              <a:gd name="connsiteX5" fmla="*/ 11317 w 9871908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1908" h="1727200">
                <a:moveTo>
                  <a:pt x="11317" y="1727200"/>
                </a:moveTo>
                <a:lnTo>
                  <a:pt x="7999565" y="1727200"/>
                </a:lnTo>
                <a:cubicBezTo>
                  <a:pt x="8255077" y="1715786"/>
                  <a:pt x="8422482" y="1528157"/>
                  <a:pt x="8594651" y="1364343"/>
                </a:cubicBezTo>
                <a:lnTo>
                  <a:pt x="9871908" y="0"/>
                </a:lnTo>
                <a:lnTo>
                  <a:pt x="0" y="12916"/>
                </a:lnTo>
                <a:cubicBezTo>
                  <a:pt x="3772" y="584344"/>
                  <a:pt x="7545" y="1155772"/>
                  <a:pt x="11317" y="1727200"/>
                </a:cubicBez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BE11945-FCEF-9ECF-1019-EC466A0F5FCB}"/>
              </a:ext>
            </a:extLst>
          </p:cNvPr>
          <p:cNvSpPr/>
          <p:nvPr userDrawn="1"/>
        </p:nvSpPr>
        <p:spPr>
          <a:xfrm>
            <a:off x="-1150374" y="-206477"/>
            <a:ext cx="1296678" cy="1504335"/>
          </a:xfrm>
          <a:prstGeom prst="rect">
            <a:avLst/>
          </a:prstGeom>
          <a:solidFill>
            <a:srgbClr val="8B8E24"/>
          </a:solidFill>
          <a:ln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7D24DC-9D3A-C6B4-0F92-5B6497E5F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24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guindaste, rua, sol&#10;&#10;Descrição gerada automaticamente">
            <a:extLst>
              <a:ext uri="{FF2B5EF4-FFF2-40B4-BE49-F238E27FC236}">
                <a16:creationId xmlns:a16="http://schemas.microsoft.com/office/drawing/2014/main" id="{0BDE5176-49E1-EBE8-0677-A13426007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/>
          <a:stretch/>
        </p:blipFill>
        <p:spPr>
          <a:xfrm flipH="1">
            <a:off x="2362089" y="1"/>
            <a:ext cx="10029834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99688B4-F2F0-AC5E-16B5-889EA5BE9ABA}"/>
              </a:ext>
            </a:extLst>
          </p:cNvPr>
          <p:cNvSpPr/>
          <p:nvPr userDrawn="1"/>
        </p:nvSpPr>
        <p:spPr>
          <a:xfrm>
            <a:off x="-1645964" y="-304800"/>
            <a:ext cx="6217964" cy="7639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Dados 7">
            <a:extLst>
              <a:ext uri="{FF2B5EF4-FFF2-40B4-BE49-F238E27FC236}">
                <a16:creationId xmlns:a16="http://schemas.microsoft.com/office/drawing/2014/main" id="{F565CB46-112C-4043-1AA7-06FB9854DA60}"/>
              </a:ext>
            </a:extLst>
          </p:cNvPr>
          <p:cNvSpPr/>
          <p:nvPr userDrawn="1"/>
        </p:nvSpPr>
        <p:spPr>
          <a:xfrm>
            <a:off x="-4571476" y="1034930"/>
            <a:ext cx="14037887" cy="471319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8B8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0" name="Fluxograma: Dados 7">
            <a:extLst>
              <a:ext uri="{FF2B5EF4-FFF2-40B4-BE49-F238E27FC236}">
                <a16:creationId xmlns:a16="http://schemas.microsoft.com/office/drawing/2014/main" id="{3698DABD-1F8E-C925-3586-95CBDFD1B0CF}"/>
              </a:ext>
            </a:extLst>
          </p:cNvPr>
          <p:cNvSpPr/>
          <p:nvPr userDrawn="1"/>
        </p:nvSpPr>
        <p:spPr>
          <a:xfrm>
            <a:off x="5488738" y="2061148"/>
            <a:ext cx="9574282" cy="321454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1" name="Fluxograma: Dados 7">
            <a:extLst>
              <a:ext uri="{FF2B5EF4-FFF2-40B4-BE49-F238E27FC236}">
                <a16:creationId xmlns:a16="http://schemas.microsoft.com/office/drawing/2014/main" id="{B300A812-18A3-FA97-798B-1F7E8C7DFBEA}"/>
              </a:ext>
            </a:extLst>
          </p:cNvPr>
          <p:cNvSpPr/>
          <p:nvPr userDrawn="1"/>
        </p:nvSpPr>
        <p:spPr>
          <a:xfrm>
            <a:off x="-3819945" y="570277"/>
            <a:ext cx="11447330" cy="197697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2" name="Fluxograma: Dados 7">
            <a:extLst>
              <a:ext uri="{FF2B5EF4-FFF2-40B4-BE49-F238E27FC236}">
                <a16:creationId xmlns:a16="http://schemas.microsoft.com/office/drawing/2014/main" id="{76CD6E51-6BA5-0228-5FA7-8396F458413A}"/>
              </a:ext>
            </a:extLst>
          </p:cNvPr>
          <p:cNvSpPr/>
          <p:nvPr userDrawn="1"/>
        </p:nvSpPr>
        <p:spPr>
          <a:xfrm>
            <a:off x="5488738" y="2593694"/>
            <a:ext cx="11447330" cy="197697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8632EE-0305-5DDE-6221-E3666B0FD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51748"/>
            <a:ext cx="4306207" cy="1968781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BDA803-82F8-4772-9F2A-3F717DF13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073301"/>
            <a:ext cx="1845102" cy="3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73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ão segurando garrafa de vidro&#10;&#10;Descrição gerada automaticamente">
            <a:extLst>
              <a:ext uri="{FF2B5EF4-FFF2-40B4-BE49-F238E27FC236}">
                <a16:creationId xmlns:a16="http://schemas.microsoft.com/office/drawing/2014/main" id="{8E94777A-A203-261E-0E2F-CC50652596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249" b="-536"/>
          <a:stretch/>
        </p:blipFill>
        <p:spPr>
          <a:xfrm>
            <a:off x="-685801" y="-304800"/>
            <a:ext cx="10468429" cy="7731553"/>
          </a:xfrm>
          <a:prstGeom prst="rect">
            <a:avLst/>
          </a:prstGeom>
        </p:spPr>
      </p:pic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E4661D04-9484-4EAB-E858-FDA0760BE66D}"/>
              </a:ext>
            </a:extLst>
          </p:cNvPr>
          <p:cNvSpPr/>
          <p:nvPr userDrawn="1"/>
        </p:nvSpPr>
        <p:spPr>
          <a:xfrm>
            <a:off x="5805714" y="-188686"/>
            <a:ext cx="6604000" cy="7692571"/>
          </a:xfrm>
          <a:custGeom>
            <a:avLst/>
            <a:gdLst>
              <a:gd name="connsiteX0" fmla="*/ 0 w 6604000"/>
              <a:gd name="connsiteY0" fmla="*/ 7692571 h 7692571"/>
              <a:gd name="connsiteX1" fmla="*/ 0 w 6604000"/>
              <a:gd name="connsiteY1" fmla="*/ 3846286 h 7692571"/>
              <a:gd name="connsiteX2" fmla="*/ 3788229 w 6604000"/>
              <a:gd name="connsiteY2" fmla="*/ 0 h 7692571"/>
              <a:gd name="connsiteX3" fmla="*/ 6604000 w 6604000"/>
              <a:gd name="connsiteY3" fmla="*/ 0 h 7692571"/>
              <a:gd name="connsiteX4" fmla="*/ 6604000 w 6604000"/>
              <a:gd name="connsiteY4" fmla="*/ 7547429 h 7692571"/>
              <a:gd name="connsiteX5" fmla="*/ 0 w 6604000"/>
              <a:gd name="connsiteY5" fmla="*/ 7692571 h 769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4000" h="7692571">
                <a:moveTo>
                  <a:pt x="0" y="7692571"/>
                </a:moveTo>
                <a:lnTo>
                  <a:pt x="0" y="3846286"/>
                </a:lnTo>
                <a:lnTo>
                  <a:pt x="3788229" y="0"/>
                </a:lnTo>
                <a:lnTo>
                  <a:pt x="6604000" y="0"/>
                </a:lnTo>
                <a:lnTo>
                  <a:pt x="6604000" y="7547429"/>
                </a:lnTo>
                <a:lnTo>
                  <a:pt x="0" y="76925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0918ABC-1158-4B17-AC7D-D1E65FE35BF6}"/>
              </a:ext>
            </a:extLst>
          </p:cNvPr>
          <p:cNvSpPr/>
          <p:nvPr userDrawn="1"/>
        </p:nvSpPr>
        <p:spPr>
          <a:xfrm>
            <a:off x="-1204686" y="-704850"/>
            <a:ext cx="11315700" cy="6115227"/>
          </a:xfrm>
          <a:custGeom>
            <a:avLst/>
            <a:gdLst>
              <a:gd name="connsiteX0" fmla="*/ 0 w 11315700"/>
              <a:gd name="connsiteY0" fmla="*/ 6096000 h 6115050"/>
              <a:gd name="connsiteX1" fmla="*/ 4800600 w 11315700"/>
              <a:gd name="connsiteY1" fmla="*/ 6115050 h 6115050"/>
              <a:gd name="connsiteX2" fmla="*/ 5600700 w 11315700"/>
              <a:gd name="connsiteY2" fmla="*/ 5791200 h 6115050"/>
              <a:gd name="connsiteX3" fmla="*/ 11315700 w 11315700"/>
              <a:gd name="connsiteY3" fmla="*/ 0 h 6115050"/>
              <a:gd name="connsiteX4" fmla="*/ 0 w 11315700"/>
              <a:gd name="connsiteY4" fmla="*/ 0 h 6115050"/>
              <a:gd name="connsiteX5" fmla="*/ 0 w 11315700"/>
              <a:gd name="connsiteY5" fmla="*/ 6096000 h 6115050"/>
              <a:gd name="connsiteX0" fmla="*/ 0 w 11315700"/>
              <a:gd name="connsiteY0" fmla="*/ 6096000 h 6115183"/>
              <a:gd name="connsiteX1" fmla="*/ 4800600 w 11315700"/>
              <a:gd name="connsiteY1" fmla="*/ 6115050 h 6115183"/>
              <a:gd name="connsiteX2" fmla="*/ 5600700 w 11315700"/>
              <a:gd name="connsiteY2" fmla="*/ 5791200 h 6115183"/>
              <a:gd name="connsiteX3" fmla="*/ 11315700 w 11315700"/>
              <a:gd name="connsiteY3" fmla="*/ 0 h 6115183"/>
              <a:gd name="connsiteX4" fmla="*/ 0 w 11315700"/>
              <a:gd name="connsiteY4" fmla="*/ 0 h 6115183"/>
              <a:gd name="connsiteX5" fmla="*/ 0 w 11315700"/>
              <a:gd name="connsiteY5" fmla="*/ 6096000 h 6115183"/>
              <a:gd name="connsiteX0" fmla="*/ 0 w 11315700"/>
              <a:gd name="connsiteY0" fmla="*/ 6096000 h 6115262"/>
              <a:gd name="connsiteX1" fmla="*/ 4800600 w 11315700"/>
              <a:gd name="connsiteY1" fmla="*/ 6115050 h 6115262"/>
              <a:gd name="connsiteX2" fmla="*/ 5600700 w 11315700"/>
              <a:gd name="connsiteY2" fmla="*/ 5791200 h 6115262"/>
              <a:gd name="connsiteX3" fmla="*/ 11315700 w 11315700"/>
              <a:gd name="connsiteY3" fmla="*/ 0 h 6115262"/>
              <a:gd name="connsiteX4" fmla="*/ 0 w 11315700"/>
              <a:gd name="connsiteY4" fmla="*/ 0 h 6115262"/>
              <a:gd name="connsiteX5" fmla="*/ 0 w 11315700"/>
              <a:gd name="connsiteY5" fmla="*/ 6096000 h 6115262"/>
              <a:gd name="connsiteX0" fmla="*/ 0 w 11315700"/>
              <a:gd name="connsiteY0" fmla="*/ 6096000 h 6115227"/>
              <a:gd name="connsiteX1" fmla="*/ 4800600 w 11315700"/>
              <a:gd name="connsiteY1" fmla="*/ 6115050 h 6115227"/>
              <a:gd name="connsiteX2" fmla="*/ 5600700 w 11315700"/>
              <a:gd name="connsiteY2" fmla="*/ 5791200 h 6115227"/>
              <a:gd name="connsiteX3" fmla="*/ 11315700 w 11315700"/>
              <a:gd name="connsiteY3" fmla="*/ 0 h 6115227"/>
              <a:gd name="connsiteX4" fmla="*/ 0 w 11315700"/>
              <a:gd name="connsiteY4" fmla="*/ 0 h 6115227"/>
              <a:gd name="connsiteX5" fmla="*/ 0 w 11315700"/>
              <a:gd name="connsiteY5" fmla="*/ 6096000 h 61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700" h="6115227">
                <a:moveTo>
                  <a:pt x="0" y="6096000"/>
                </a:moveTo>
                <a:lnTo>
                  <a:pt x="4800600" y="6115050"/>
                </a:lnTo>
                <a:cubicBezTo>
                  <a:pt x="5353050" y="6121400"/>
                  <a:pt x="5429250" y="5956300"/>
                  <a:pt x="5600700" y="5791200"/>
                </a:cubicBezTo>
                <a:lnTo>
                  <a:pt x="113157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8B8E2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72FDAE88-57A0-657D-5C88-0CD0627A3442}"/>
              </a:ext>
            </a:extLst>
          </p:cNvPr>
          <p:cNvSpPr/>
          <p:nvPr userDrawn="1"/>
        </p:nvSpPr>
        <p:spPr>
          <a:xfrm>
            <a:off x="-1198921" y="3657600"/>
            <a:ext cx="7010400" cy="3810000"/>
          </a:xfrm>
          <a:custGeom>
            <a:avLst/>
            <a:gdLst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0" h="3810000">
                <a:moveTo>
                  <a:pt x="0" y="1739900"/>
                </a:moveTo>
                <a:lnTo>
                  <a:pt x="4965700" y="1739900"/>
                </a:lnTo>
                <a:cubicBezTo>
                  <a:pt x="5341408" y="1730375"/>
                  <a:pt x="5437717" y="1555750"/>
                  <a:pt x="5549900" y="1473200"/>
                </a:cubicBezTo>
                <a:lnTo>
                  <a:pt x="7010400" y="0"/>
                </a:lnTo>
                <a:lnTo>
                  <a:pt x="7010400" y="3810000"/>
                </a:lnTo>
                <a:lnTo>
                  <a:pt x="25400" y="3810000"/>
                </a:lnTo>
                <a:cubicBezTo>
                  <a:pt x="29633" y="3119967"/>
                  <a:pt x="33867" y="2429933"/>
                  <a:pt x="0" y="1739900"/>
                </a:cubicBezTo>
                <a:close/>
              </a:path>
            </a:pathLst>
          </a:custGeom>
          <a:solidFill>
            <a:srgbClr val="0340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121FFB0-1C0C-9C36-074B-A47CE5BF7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b="-5104"/>
          <a:stretch/>
        </p:blipFill>
        <p:spPr>
          <a:xfrm>
            <a:off x="600257" y="1249890"/>
            <a:ext cx="4552585" cy="12723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B4EED0-00AD-A5CB-D428-52DDCCBFF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810" y="2807659"/>
            <a:ext cx="5384530" cy="299796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3684AB"/>
                </a:solidFill>
              </a:defRPr>
            </a:lvl1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  <a:t>Endereço : SGAN 603</a:t>
            </a: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  <a:t>Módulo I e J – Brasília/DF</a:t>
            </a: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  <a:t>CEP: 70830-110</a:t>
            </a:r>
            <a:b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</a:b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3684AB"/>
                </a:solidFill>
                <a:ea typeface="+mj-ea"/>
                <a:cs typeface="Arial" panose="020B0604020202020204" pitchFamily="34" charset="0"/>
                <a:sym typeface="Calibri"/>
              </a:rPr>
              <a:t>TELEFONE GERAL</a:t>
            </a:r>
            <a: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  <a:t>: 061 2192 8600</a:t>
            </a: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3684AB"/>
                </a:solidFill>
                <a:ea typeface="+mj-ea"/>
                <a:cs typeface="Arial" panose="020B0604020202020204" pitchFamily="34" charset="0"/>
                <a:sym typeface="Calibri"/>
              </a:rPr>
              <a:t>OUVIDORIA SETORIAL</a:t>
            </a: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  <a:t>: 167</a:t>
            </a:r>
            <a:endParaRPr lang="pt-BR" dirty="0"/>
          </a:p>
        </p:txBody>
      </p:sp>
      <p:pic>
        <p:nvPicPr>
          <p:cNvPr id="3" name="Gráfico 3">
            <a:extLst>
              <a:ext uri="{FF2B5EF4-FFF2-40B4-BE49-F238E27FC236}">
                <a16:creationId xmlns:a16="http://schemas.microsoft.com/office/drawing/2014/main" id="{18D03FC7-A7B5-33A3-9C7B-63F75D986B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2775" y="5805626"/>
            <a:ext cx="4239580" cy="10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4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790275F-E2A1-E8FB-9DC3-67B7AD63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392FCA-0F4B-DCF5-CBF5-CEAD3C520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1D4AF6-7CC7-FD75-2FAC-B04D39F4F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870F-CB0E-4EBA-92D9-37F583AF8AB1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8C259A-95B0-D928-1634-BF5F001E3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CCE8E2-8007-B384-AB27-77DC66554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F8D51-52CF-4B53-B641-F97CA3014E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8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emf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aneel/pt-br/assuntos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emf"/><Relationship Id="rId9" Type="http://schemas.openxmlformats.org/officeDocument/2006/relationships/hyperlink" Target="https://www.gov.br/aneel/pt-br/assuntos/tarifa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4.svg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3.sv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2.emf"/><Relationship Id="rId9" Type="http://schemas.openxmlformats.org/officeDocument/2006/relationships/image" Target="../media/image21.svg"/><Relationship Id="rId14" Type="http://schemas.openxmlformats.org/officeDocument/2006/relationships/hyperlink" Target="https://www.gov.br/aneel/pt-br/assunto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hyperlink" Target="https://www.gov.br/aneel/pt-br/assuntos/tarifa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aneel/pt-br/assuntos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ão segurando garrafa de vidro&#10;&#10;Descrição gerada automaticamente">
            <a:extLst>
              <a:ext uri="{FF2B5EF4-FFF2-40B4-BE49-F238E27FC236}">
                <a16:creationId xmlns:a16="http://schemas.microsoft.com/office/drawing/2014/main" id="{502DCA9C-718D-9593-98AC-237B7E6DC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249" b="-536"/>
          <a:stretch/>
        </p:blipFill>
        <p:spPr>
          <a:xfrm>
            <a:off x="-685801" y="-304800"/>
            <a:ext cx="10468429" cy="7731553"/>
          </a:xfrm>
          <a:prstGeom prst="rect">
            <a:avLst/>
          </a:prstGeom>
        </p:spPr>
      </p:pic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E184615A-8718-806A-C722-E9BA843A2588}"/>
              </a:ext>
            </a:extLst>
          </p:cNvPr>
          <p:cNvSpPr/>
          <p:nvPr/>
        </p:nvSpPr>
        <p:spPr>
          <a:xfrm>
            <a:off x="5805714" y="-711200"/>
            <a:ext cx="4325257" cy="4383314"/>
          </a:xfrm>
          <a:custGeom>
            <a:avLst/>
            <a:gdLst>
              <a:gd name="connsiteX0" fmla="*/ 0 w 4325257"/>
              <a:gd name="connsiteY0" fmla="*/ 4383314 h 4383314"/>
              <a:gd name="connsiteX1" fmla="*/ 0 w 4325257"/>
              <a:gd name="connsiteY1" fmla="*/ 0 h 4383314"/>
              <a:gd name="connsiteX2" fmla="*/ 4325257 w 4325257"/>
              <a:gd name="connsiteY2" fmla="*/ 0 h 4383314"/>
              <a:gd name="connsiteX3" fmla="*/ 0 w 4325257"/>
              <a:gd name="connsiteY3" fmla="*/ 4383314 h 43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257" h="4383314">
                <a:moveTo>
                  <a:pt x="0" y="4383314"/>
                </a:moveTo>
                <a:lnTo>
                  <a:pt x="0" y="0"/>
                </a:lnTo>
                <a:lnTo>
                  <a:pt x="4325257" y="0"/>
                </a:lnTo>
                <a:lnTo>
                  <a:pt x="0" y="4383314"/>
                </a:lnTo>
                <a:close/>
              </a:path>
            </a:pathLst>
          </a:custGeom>
          <a:solidFill>
            <a:schemeClr val="accent5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3AF1F3F5-8D29-AF99-C0C5-45297126F8A2}"/>
              </a:ext>
            </a:extLst>
          </p:cNvPr>
          <p:cNvSpPr/>
          <p:nvPr/>
        </p:nvSpPr>
        <p:spPr>
          <a:xfrm>
            <a:off x="5805714" y="-188686"/>
            <a:ext cx="6604000" cy="7692571"/>
          </a:xfrm>
          <a:custGeom>
            <a:avLst/>
            <a:gdLst>
              <a:gd name="connsiteX0" fmla="*/ 0 w 6604000"/>
              <a:gd name="connsiteY0" fmla="*/ 7692571 h 7692571"/>
              <a:gd name="connsiteX1" fmla="*/ 0 w 6604000"/>
              <a:gd name="connsiteY1" fmla="*/ 3846286 h 7692571"/>
              <a:gd name="connsiteX2" fmla="*/ 3788229 w 6604000"/>
              <a:gd name="connsiteY2" fmla="*/ 0 h 7692571"/>
              <a:gd name="connsiteX3" fmla="*/ 6604000 w 6604000"/>
              <a:gd name="connsiteY3" fmla="*/ 0 h 7692571"/>
              <a:gd name="connsiteX4" fmla="*/ 6604000 w 6604000"/>
              <a:gd name="connsiteY4" fmla="*/ 7547429 h 7692571"/>
              <a:gd name="connsiteX5" fmla="*/ 0 w 6604000"/>
              <a:gd name="connsiteY5" fmla="*/ 7692571 h 769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4000" h="7692571">
                <a:moveTo>
                  <a:pt x="0" y="7692571"/>
                </a:moveTo>
                <a:lnTo>
                  <a:pt x="0" y="3846286"/>
                </a:lnTo>
                <a:lnTo>
                  <a:pt x="3788229" y="0"/>
                </a:lnTo>
                <a:lnTo>
                  <a:pt x="6604000" y="0"/>
                </a:lnTo>
                <a:lnTo>
                  <a:pt x="6604000" y="7547429"/>
                </a:lnTo>
                <a:lnTo>
                  <a:pt x="0" y="76925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125911DB-9988-E8E4-6818-8D34E332526A}"/>
              </a:ext>
            </a:extLst>
          </p:cNvPr>
          <p:cNvSpPr/>
          <p:nvPr/>
        </p:nvSpPr>
        <p:spPr>
          <a:xfrm>
            <a:off x="-1204686" y="-704850"/>
            <a:ext cx="11315700" cy="6115227"/>
          </a:xfrm>
          <a:custGeom>
            <a:avLst/>
            <a:gdLst>
              <a:gd name="connsiteX0" fmla="*/ 0 w 11315700"/>
              <a:gd name="connsiteY0" fmla="*/ 6096000 h 6115050"/>
              <a:gd name="connsiteX1" fmla="*/ 4800600 w 11315700"/>
              <a:gd name="connsiteY1" fmla="*/ 6115050 h 6115050"/>
              <a:gd name="connsiteX2" fmla="*/ 5600700 w 11315700"/>
              <a:gd name="connsiteY2" fmla="*/ 5791200 h 6115050"/>
              <a:gd name="connsiteX3" fmla="*/ 11315700 w 11315700"/>
              <a:gd name="connsiteY3" fmla="*/ 0 h 6115050"/>
              <a:gd name="connsiteX4" fmla="*/ 0 w 11315700"/>
              <a:gd name="connsiteY4" fmla="*/ 0 h 6115050"/>
              <a:gd name="connsiteX5" fmla="*/ 0 w 11315700"/>
              <a:gd name="connsiteY5" fmla="*/ 6096000 h 6115050"/>
              <a:gd name="connsiteX0" fmla="*/ 0 w 11315700"/>
              <a:gd name="connsiteY0" fmla="*/ 6096000 h 6115183"/>
              <a:gd name="connsiteX1" fmla="*/ 4800600 w 11315700"/>
              <a:gd name="connsiteY1" fmla="*/ 6115050 h 6115183"/>
              <a:gd name="connsiteX2" fmla="*/ 5600700 w 11315700"/>
              <a:gd name="connsiteY2" fmla="*/ 5791200 h 6115183"/>
              <a:gd name="connsiteX3" fmla="*/ 11315700 w 11315700"/>
              <a:gd name="connsiteY3" fmla="*/ 0 h 6115183"/>
              <a:gd name="connsiteX4" fmla="*/ 0 w 11315700"/>
              <a:gd name="connsiteY4" fmla="*/ 0 h 6115183"/>
              <a:gd name="connsiteX5" fmla="*/ 0 w 11315700"/>
              <a:gd name="connsiteY5" fmla="*/ 6096000 h 6115183"/>
              <a:gd name="connsiteX0" fmla="*/ 0 w 11315700"/>
              <a:gd name="connsiteY0" fmla="*/ 6096000 h 6115262"/>
              <a:gd name="connsiteX1" fmla="*/ 4800600 w 11315700"/>
              <a:gd name="connsiteY1" fmla="*/ 6115050 h 6115262"/>
              <a:gd name="connsiteX2" fmla="*/ 5600700 w 11315700"/>
              <a:gd name="connsiteY2" fmla="*/ 5791200 h 6115262"/>
              <a:gd name="connsiteX3" fmla="*/ 11315700 w 11315700"/>
              <a:gd name="connsiteY3" fmla="*/ 0 h 6115262"/>
              <a:gd name="connsiteX4" fmla="*/ 0 w 11315700"/>
              <a:gd name="connsiteY4" fmla="*/ 0 h 6115262"/>
              <a:gd name="connsiteX5" fmla="*/ 0 w 11315700"/>
              <a:gd name="connsiteY5" fmla="*/ 6096000 h 6115262"/>
              <a:gd name="connsiteX0" fmla="*/ 0 w 11315700"/>
              <a:gd name="connsiteY0" fmla="*/ 6096000 h 6115227"/>
              <a:gd name="connsiteX1" fmla="*/ 4800600 w 11315700"/>
              <a:gd name="connsiteY1" fmla="*/ 6115050 h 6115227"/>
              <a:gd name="connsiteX2" fmla="*/ 5600700 w 11315700"/>
              <a:gd name="connsiteY2" fmla="*/ 5791200 h 6115227"/>
              <a:gd name="connsiteX3" fmla="*/ 11315700 w 11315700"/>
              <a:gd name="connsiteY3" fmla="*/ 0 h 6115227"/>
              <a:gd name="connsiteX4" fmla="*/ 0 w 11315700"/>
              <a:gd name="connsiteY4" fmla="*/ 0 h 6115227"/>
              <a:gd name="connsiteX5" fmla="*/ 0 w 11315700"/>
              <a:gd name="connsiteY5" fmla="*/ 6096000 h 61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700" h="6115227">
                <a:moveTo>
                  <a:pt x="0" y="6096000"/>
                </a:moveTo>
                <a:lnTo>
                  <a:pt x="4800600" y="6115050"/>
                </a:lnTo>
                <a:cubicBezTo>
                  <a:pt x="5353050" y="6121400"/>
                  <a:pt x="5429250" y="5956300"/>
                  <a:pt x="5600700" y="5791200"/>
                </a:cubicBezTo>
                <a:lnTo>
                  <a:pt x="113157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8B8E2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CADBA70B-1E04-1E17-8A63-F16362F211D4}"/>
              </a:ext>
            </a:extLst>
          </p:cNvPr>
          <p:cNvSpPr/>
          <p:nvPr/>
        </p:nvSpPr>
        <p:spPr>
          <a:xfrm>
            <a:off x="-1198921" y="3657600"/>
            <a:ext cx="7010400" cy="3810000"/>
          </a:xfrm>
          <a:custGeom>
            <a:avLst/>
            <a:gdLst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0" h="3810000">
                <a:moveTo>
                  <a:pt x="0" y="1739900"/>
                </a:moveTo>
                <a:lnTo>
                  <a:pt x="4965700" y="1739900"/>
                </a:lnTo>
                <a:cubicBezTo>
                  <a:pt x="5341408" y="1730375"/>
                  <a:pt x="5437717" y="1555750"/>
                  <a:pt x="5549900" y="1473200"/>
                </a:cubicBezTo>
                <a:lnTo>
                  <a:pt x="7010400" y="0"/>
                </a:lnTo>
                <a:lnTo>
                  <a:pt x="7010400" y="3810000"/>
                </a:lnTo>
                <a:lnTo>
                  <a:pt x="25400" y="3810000"/>
                </a:lnTo>
                <a:cubicBezTo>
                  <a:pt x="29633" y="3119967"/>
                  <a:pt x="33867" y="2429933"/>
                  <a:pt x="0" y="1739900"/>
                </a:cubicBezTo>
                <a:close/>
              </a:path>
            </a:pathLst>
          </a:custGeom>
          <a:solidFill>
            <a:srgbClr val="0340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12964FA-A61D-1308-DFEE-C8714E906D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-5104"/>
          <a:stretch/>
        </p:blipFill>
        <p:spPr>
          <a:xfrm>
            <a:off x="600257" y="1249890"/>
            <a:ext cx="4552585" cy="1272355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68E7100-FF7E-0A50-7BF8-F9AE96D48AD1}"/>
              </a:ext>
            </a:extLst>
          </p:cNvPr>
          <p:cNvSpPr/>
          <p:nvPr/>
        </p:nvSpPr>
        <p:spPr>
          <a:xfrm>
            <a:off x="7502475" y="5458461"/>
            <a:ext cx="8113485" cy="512996"/>
          </a:xfrm>
          <a:prstGeom prst="roundRect">
            <a:avLst>
              <a:gd name="adj" fmla="val 9597"/>
            </a:avLst>
          </a:prstGeom>
          <a:solidFill>
            <a:srgbClr val="5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49AD28F-0B64-DC67-727C-6D14CBA60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872414" y="6657680"/>
            <a:ext cx="11572876" cy="245956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CB0B268-C4D4-1EE6-0A2C-516D586100CA}"/>
              </a:ext>
            </a:extLst>
          </p:cNvPr>
          <p:cNvSpPr txBox="1">
            <a:spLocks/>
          </p:cNvSpPr>
          <p:nvPr/>
        </p:nvSpPr>
        <p:spPr>
          <a:xfrm>
            <a:off x="7358740" y="2701017"/>
            <a:ext cx="3976914" cy="14936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>
                <a:solidFill>
                  <a:srgbClr val="03405E"/>
                </a:solidFill>
                <a:latin typeface="Calibri" panose="020F0502020204030204"/>
              </a:rPr>
              <a:t>Bandeiras Tarifárias</a:t>
            </a:r>
            <a:endParaRPr lang="pt-BR" sz="6000" dirty="0"/>
          </a:p>
        </p:txBody>
      </p:sp>
      <p:sp>
        <p:nvSpPr>
          <p:cNvPr id="14" name="4 CuadroTexto">
            <a:extLst>
              <a:ext uri="{FF2B5EF4-FFF2-40B4-BE49-F238E27FC236}">
                <a16:creationId xmlns:a16="http://schemas.microsoft.com/office/drawing/2014/main" id="{9329394A-464A-A248-FBDC-AFBF33E7207B}"/>
              </a:ext>
            </a:extLst>
          </p:cNvPr>
          <p:cNvSpPr txBox="1"/>
          <p:nvPr/>
        </p:nvSpPr>
        <p:spPr>
          <a:xfrm>
            <a:off x="3930111" y="6216959"/>
            <a:ext cx="15520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/>
              </a:rPr>
              <a:t>21, outubro</a:t>
            </a:r>
          </a:p>
        </p:txBody>
      </p:sp>
      <p:sp>
        <p:nvSpPr>
          <p:cNvPr id="15" name="4 CuadroTexto">
            <a:extLst>
              <a:ext uri="{FF2B5EF4-FFF2-40B4-BE49-F238E27FC236}">
                <a16:creationId xmlns:a16="http://schemas.microsoft.com/office/drawing/2014/main" id="{504F576D-0C52-9614-7C7A-ACA57FC5E7D2}"/>
              </a:ext>
            </a:extLst>
          </p:cNvPr>
          <p:cNvSpPr txBox="1"/>
          <p:nvPr/>
        </p:nvSpPr>
        <p:spPr>
          <a:xfrm>
            <a:off x="3930111" y="5625129"/>
            <a:ext cx="155205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4400" b="1" dirty="0">
                <a:solidFill>
                  <a:schemeClr val="bg1"/>
                </a:solidFill>
                <a:latin typeface="Calibri" panose="020F0502020204030204"/>
              </a:rPr>
              <a:t>2025</a:t>
            </a:r>
          </a:p>
        </p:txBody>
      </p:sp>
      <p:sp>
        <p:nvSpPr>
          <p:cNvPr id="16" name="4 CuadroTexto">
            <a:extLst>
              <a:ext uri="{FF2B5EF4-FFF2-40B4-BE49-F238E27FC236}">
                <a16:creationId xmlns:a16="http://schemas.microsoft.com/office/drawing/2014/main" id="{57D7E1F6-4EBD-D8CE-1211-F3A77FB59820}"/>
              </a:ext>
            </a:extLst>
          </p:cNvPr>
          <p:cNvSpPr txBox="1"/>
          <p:nvPr/>
        </p:nvSpPr>
        <p:spPr>
          <a:xfrm>
            <a:off x="7885647" y="6040214"/>
            <a:ext cx="4820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Gerente de Regulação Econômica</a:t>
            </a:r>
          </a:p>
        </p:txBody>
      </p:sp>
      <p:sp>
        <p:nvSpPr>
          <p:cNvPr id="17" name="4 CuadroTexto">
            <a:extLst>
              <a:ext uri="{FF2B5EF4-FFF2-40B4-BE49-F238E27FC236}">
                <a16:creationId xmlns:a16="http://schemas.microsoft.com/office/drawing/2014/main" id="{CD79A62E-3580-0811-E0B4-C277F0B895BB}"/>
              </a:ext>
            </a:extLst>
          </p:cNvPr>
          <p:cNvSpPr txBox="1"/>
          <p:nvPr/>
        </p:nvSpPr>
        <p:spPr>
          <a:xfrm>
            <a:off x="7887929" y="5517700"/>
            <a:ext cx="4820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dirty="0">
                <a:solidFill>
                  <a:schemeClr val="bg1"/>
                </a:solidFill>
                <a:latin typeface="Calibri" panose="020F0502020204030204"/>
              </a:rPr>
              <a:t>Flávia Lis Pederneiras</a:t>
            </a:r>
          </a:p>
        </p:txBody>
      </p:sp>
    </p:spTree>
    <p:extLst>
      <p:ext uri="{BB962C8B-B14F-4D97-AF65-F5344CB8AC3E}">
        <p14:creationId xmlns:p14="http://schemas.microsoft.com/office/powerpoint/2010/main" val="322234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ão segurando garrafa de vidro&#10;&#10;Descrição gerada automaticamente">
            <a:extLst>
              <a:ext uri="{FF2B5EF4-FFF2-40B4-BE49-F238E27FC236}">
                <a16:creationId xmlns:a16="http://schemas.microsoft.com/office/drawing/2014/main" id="{283CC518-17EE-D355-ACE7-F85678763F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249" b="-536"/>
          <a:stretch/>
        </p:blipFill>
        <p:spPr>
          <a:xfrm>
            <a:off x="-685801" y="-304800"/>
            <a:ext cx="10468429" cy="7731553"/>
          </a:xfrm>
          <a:prstGeom prst="rect">
            <a:avLst/>
          </a:prstGeom>
        </p:spPr>
      </p:pic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104A6EAE-B38E-97BB-63D4-642B88FE4484}"/>
              </a:ext>
            </a:extLst>
          </p:cNvPr>
          <p:cNvSpPr/>
          <p:nvPr/>
        </p:nvSpPr>
        <p:spPr>
          <a:xfrm>
            <a:off x="5805714" y="-188686"/>
            <a:ext cx="6604000" cy="7692571"/>
          </a:xfrm>
          <a:custGeom>
            <a:avLst/>
            <a:gdLst>
              <a:gd name="connsiteX0" fmla="*/ 0 w 6604000"/>
              <a:gd name="connsiteY0" fmla="*/ 7692571 h 7692571"/>
              <a:gd name="connsiteX1" fmla="*/ 0 w 6604000"/>
              <a:gd name="connsiteY1" fmla="*/ 3846286 h 7692571"/>
              <a:gd name="connsiteX2" fmla="*/ 3788229 w 6604000"/>
              <a:gd name="connsiteY2" fmla="*/ 0 h 7692571"/>
              <a:gd name="connsiteX3" fmla="*/ 6604000 w 6604000"/>
              <a:gd name="connsiteY3" fmla="*/ 0 h 7692571"/>
              <a:gd name="connsiteX4" fmla="*/ 6604000 w 6604000"/>
              <a:gd name="connsiteY4" fmla="*/ 7547429 h 7692571"/>
              <a:gd name="connsiteX5" fmla="*/ 0 w 6604000"/>
              <a:gd name="connsiteY5" fmla="*/ 7692571 h 769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4000" h="7692571">
                <a:moveTo>
                  <a:pt x="0" y="7692571"/>
                </a:moveTo>
                <a:lnTo>
                  <a:pt x="0" y="3846286"/>
                </a:lnTo>
                <a:lnTo>
                  <a:pt x="3788229" y="0"/>
                </a:lnTo>
                <a:lnTo>
                  <a:pt x="6604000" y="0"/>
                </a:lnTo>
                <a:lnTo>
                  <a:pt x="6604000" y="7547429"/>
                </a:lnTo>
                <a:lnTo>
                  <a:pt x="0" y="76925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7F6690F1-4F5E-2DEB-8641-A4169F00DB62}"/>
              </a:ext>
            </a:extLst>
          </p:cNvPr>
          <p:cNvSpPr/>
          <p:nvPr/>
        </p:nvSpPr>
        <p:spPr>
          <a:xfrm>
            <a:off x="-1204686" y="-704850"/>
            <a:ext cx="11315700" cy="6115227"/>
          </a:xfrm>
          <a:custGeom>
            <a:avLst/>
            <a:gdLst>
              <a:gd name="connsiteX0" fmla="*/ 0 w 11315700"/>
              <a:gd name="connsiteY0" fmla="*/ 6096000 h 6115050"/>
              <a:gd name="connsiteX1" fmla="*/ 4800600 w 11315700"/>
              <a:gd name="connsiteY1" fmla="*/ 6115050 h 6115050"/>
              <a:gd name="connsiteX2" fmla="*/ 5600700 w 11315700"/>
              <a:gd name="connsiteY2" fmla="*/ 5791200 h 6115050"/>
              <a:gd name="connsiteX3" fmla="*/ 11315700 w 11315700"/>
              <a:gd name="connsiteY3" fmla="*/ 0 h 6115050"/>
              <a:gd name="connsiteX4" fmla="*/ 0 w 11315700"/>
              <a:gd name="connsiteY4" fmla="*/ 0 h 6115050"/>
              <a:gd name="connsiteX5" fmla="*/ 0 w 11315700"/>
              <a:gd name="connsiteY5" fmla="*/ 6096000 h 6115050"/>
              <a:gd name="connsiteX0" fmla="*/ 0 w 11315700"/>
              <a:gd name="connsiteY0" fmla="*/ 6096000 h 6115183"/>
              <a:gd name="connsiteX1" fmla="*/ 4800600 w 11315700"/>
              <a:gd name="connsiteY1" fmla="*/ 6115050 h 6115183"/>
              <a:gd name="connsiteX2" fmla="*/ 5600700 w 11315700"/>
              <a:gd name="connsiteY2" fmla="*/ 5791200 h 6115183"/>
              <a:gd name="connsiteX3" fmla="*/ 11315700 w 11315700"/>
              <a:gd name="connsiteY3" fmla="*/ 0 h 6115183"/>
              <a:gd name="connsiteX4" fmla="*/ 0 w 11315700"/>
              <a:gd name="connsiteY4" fmla="*/ 0 h 6115183"/>
              <a:gd name="connsiteX5" fmla="*/ 0 w 11315700"/>
              <a:gd name="connsiteY5" fmla="*/ 6096000 h 6115183"/>
              <a:gd name="connsiteX0" fmla="*/ 0 w 11315700"/>
              <a:gd name="connsiteY0" fmla="*/ 6096000 h 6115262"/>
              <a:gd name="connsiteX1" fmla="*/ 4800600 w 11315700"/>
              <a:gd name="connsiteY1" fmla="*/ 6115050 h 6115262"/>
              <a:gd name="connsiteX2" fmla="*/ 5600700 w 11315700"/>
              <a:gd name="connsiteY2" fmla="*/ 5791200 h 6115262"/>
              <a:gd name="connsiteX3" fmla="*/ 11315700 w 11315700"/>
              <a:gd name="connsiteY3" fmla="*/ 0 h 6115262"/>
              <a:gd name="connsiteX4" fmla="*/ 0 w 11315700"/>
              <a:gd name="connsiteY4" fmla="*/ 0 h 6115262"/>
              <a:gd name="connsiteX5" fmla="*/ 0 w 11315700"/>
              <a:gd name="connsiteY5" fmla="*/ 6096000 h 6115262"/>
              <a:gd name="connsiteX0" fmla="*/ 0 w 11315700"/>
              <a:gd name="connsiteY0" fmla="*/ 6096000 h 6115227"/>
              <a:gd name="connsiteX1" fmla="*/ 4800600 w 11315700"/>
              <a:gd name="connsiteY1" fmla="*/ 6115050 h 6115227"/>
              <a:gd name="connsiteX2" fmla="*/ 5600700 w 11315700"/>
              <a:gd name="connsiteY2" fmla="*/ 5791200 h 6115227"/>
              <a:gd name="connsiteX3" fmla="*/ 11315700 w 11315700"/>
              <a:gd name="connsiteY3" fmla="*/ 0 h 6115227"/>
              <a:gd name="connsiteX4" fmla="*/ 0 w 11315700"/>
              <a:gd name="connsiteY4" fmla="*/ 0 h 6115227"/>
              <a:gd name="connsiteX5" fmla="*/ 0 w 11315700"/>
              <a:gd name="connsiteY5" fmla="*/ 6096000 h 61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700" h="6115227">
                <a:moveTo>
                  <a:pt x="0" y="6096000"/>
                </a:moveTo>
                <a:lnTo>
                  <a:pt x="4800600" y="6115050"/>
                </a:lnTo>
                <a:cubicBezTo>
                  <a:pt x="5353050" y="6121400"/>
                  <a:pt x="5429250" y="5956300"/>
                  <a:pt x="5600700" y="5791200"/>
                </a:cubicBezTo>
                <a:lnTo>
                  <a:pt x="113157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8B8E2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5948F9B5-9392-7B13-B0E0-36CE0D34E2C7}"/>
              </a:ext>
            </a:extLst>
          </p:cNvPr>
          <p:cNvSpPr/>
          <p:nvPr/>
        </p:nvSpPr>
        <p:spPr>
          <a:xfrm>
            <a:off x="-1198921" y="3657600"/>
            <a:ext cx="7010400" cy="3810000"/>
          </a:xfrm>
          <a:custGeom>
            <a:avLst/>
            <a:gdLst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  <a:gd name="connsiteX0" fmla="*/ 0 w 7010400"/>
              <a:gd name="connsiteY0" fmla="*/ 1739900 h 3810000"/>
              <a:gd name="connsiteX1" fmla="*/ 4965700 w 7010400"/>
              <a:gd name="connsiteY1" fmla="*/ 1739900 h 3810000"/>
              <a:gd name="connsiteX2" fmla="*/ 5549900 w 7010400"/>
              <a:gd name="connsiteY2" fmla="*/ 1473200 h 3810000"/>
              <a:gd name="connsiteX3" fmla="*/ 7010400 w 7010400"/>
              <a:gd name="connsiteY3" fmla="*/ 0 h 3810000"/>
              <a:gd name="connsiteX4" fmla="*/ 7010400 w 7010400"/>
              <a:gd name="connsiteY4" fmla="*/ 3810000 h 3810000"/>
              <a:gd name="connsiteX5" fmla="*/ 25400 w 7010400"/>
              <a:gd name="connsiteY5" fmla="*/ 3810000 h 3810000"/>
              <a:gd name="connsiteX6" fmla="*/ 0 w 7010400"/>
              <a:gd name="connsiteY6" fmla="*/ 17399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0" h="3810000">
                <a:moveTo>
                  <a:pt x="0" y="1739900"/>
                </a:moveTo>
                <a:lnTo>
                  <a:pt x="4965700" y="1739900"/>
                </a:lnTo>
                <a:cubicBezTo>
                  <a:pt x="5341408" y="1730375"/>
                  <a:pt x="5437717" y="1555750"/>
                  <a:pt x="5549900" y="1473200"/>
                </a:cubicBezTo>
                <a:lnTo>
                  <a:pt x="7010400" y="0"/>
                </a:lnTo>
                <a:lnTo>
                  <a:pt x="7010400" y="3810000"/>
                </a:lnTo>
                <a:lnTo>
                  <a:pt x="25400" y="3810000"/>
                </a:lnTo>
                <a:cubicBezTo>
                  <a:pt x="29633" y="3119967"/>
                  <a:pt x="33867" y="2429933"/>
                  <a:pt x="0" y="1739900"/>
                </a:cubicBezTo>
                <a:close/>
              </a:path>
            </a:pathLst>
          </a:custGeom>
          <a:solidFill>
            <a:srgbClr val="0340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8B4D76-9ABF-489A-8633-9AE94464B9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b="-5104"/>
          <a:stretch/>
        </p:blipFill>
        <p:spPr>
          <a:xfrm>
            <a:off x="600257" y="1249890"/>
            <a:ext cx="4552585" cy="1272355"/>
          </a:xfrm>
          <a:prstGeom prst="rect">
            <a:avLst/>
          </a:prstGeom>
        </p:spPr>
      </p:pic>
      <p:pic>
        <p:nvPicPr>
          <p:cNvPr id="8" name="Gráfico 3">
            <a:extLst>
              <a:ext uri="{FF2B5EF4-FFF2-40B4-BE49-F238E27FC236}">
                <a16:creationId xmlns:a16="http://schemas.microsoft.com/office/drawing/2014/main" id="{5804313A-F4AF-28F6-FA58-2500515DD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2775" y="5805626"/>
            <a:ext cx="4239580" cy="101496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D0ED2E6-2DB2-25B1-9323-01D68051368F}"/>
              </a:ext>
            </a:extLst>
          </p:cNvPr>
          <p:cNvSpPr txBox="1">
            <a:spLocks/>
          </p:cNvSpPr>
          <p:nvPr/>
        </p:nvSpPr>
        <p:spPr>
          <a:xfrm>
            <a:off x="0" y="2922295"/>
            <a:ext cx="5384530" cy="2997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solidFill>
                  <a:srgbClr val="3684AB"/>
                </a:solidFill>
                <a:cs typeface="Arial" panose="020B0604020202020204" pitchFamily="34" charset="0"/>
              </a:rPr>
              <a:t>Endereço : SGAN 603</a:t>
            </a:r>
            <a:br>
              <a:rPr lang="pt-BR" sz="24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3684AB"/>
                </a:solidFill>
                <a:cs typeface="Arial" panose="020B0604020202020204" pitchFamily="34" charset="0"/>
              </a:rPr>
              <a:t>Módulo I e J – Brasília/DF</a:t>
            </a:r>
            <a:br>
              <a:rPr lang="pt-BR" sz="24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3684AB"/>
                </a:solidFill>
                <a:cs typeface="Arial" panose="020B0604020202020204" pitchFamily="34" charset="0"/>
                <a:sym typeface="Calibri"/>
              </a:rPr>
              <a:t>CEP: 70830-110</a:t>
            </a:r>
            <a:br>
              <a:rPr lang="pt-BR" sz="2400" dirty="0">
                <a:solidFill>
                  <a:srgbClr val="3684AB"/>
                </a:solidFill>
                <a:cs typeface="Arial" panose="020B0604020202020204" pitchFamily="34" charset="0"/>
                <a:sym typeface="Calibri"/>
              </a:rPr>
            </a:br>
            <a:br>
              <a:rPr lang="pt-BR" sz="24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3684AB"/>
                </a:solidFill>
                <a:cs typeface="Arial" panose="020B0604020202020204" pitchFamily="34" charset="0"/>
                <a:sym typeface="Calibri"/>
              </a:rPr>
              <a:t>TELEFONE GERAL</a:t>
            </a:r>
            <a:r>
              <a:rPr lang="pt-BR" sz="2400" dirty="0">
                <a:solidFill>
                  <a:srgbClr val="3684AB"/>
                </a:solidFill>
                <a:cs typeface="Arial" panose="020B0604020202020204" pitchFamily="34" charset="0"/>
              </a:rPr>
              <a:t>: 061 2192 8600</a:t>
            </a:r>
            <a:br>
              <a:rPr lang="pt-BR" sz="24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3684AB"/>
                </a:solidFill>
                <a:cs typeface="Arial" panose="020B0604020202020204" pitchFamily="34" charset="0"/>
                <a:sym typeface="Calibri"/>
              </a:rPr>
              <a:t>OUVIDORIA SETORIAL: 167</a:t>
            </a:r>
            <a:endParaRPr lang="pt-BR" sz="1800" dirty="0"/>
          </a:p>
        </p:txBody>
      </p:sp>
      <p:sp>
        <p:nvSpPr>
          <p:cNvPr id="11" name="4 CuadroTexto">
            <a:extLst>
              <a:ext uri="{FF2B5EF4-FFF2-40B4-BE49-F238E27FC236}">
                <a16:creationId xmlns:a16="http://schemas.microsoft.com/office/drawing/2014/main" id="{81173100-2F9B-B547-B360-BA70A1D701EC}"/>
              </a:ext>
            </a:extLst>
          </p:cNvPr>
          <p:cNvSpPr txBox="1"/>
          <p:nvPr/>
        </p:nvSpPr>
        <p:spPr>
          <a:xfrm>
            <a:off x="3930111" y="6216959"/>
            <a:ext cx="15520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/>
              </a:rPr>
              <a:t>21, outubro</a:t>
            </a:r>
          </a:p>
        </p:txBody>
      </p:sp>
      <p:sp>
        <p:nvSpPr>
          <p:cNvPr id="12" name="4 CuadroTexto">
            <a:extLst>
              <a:ext uri="{FF2B5EF4-FFF2-40B4-BE49-F238E27FC236}">
                <a16:creationId xmlns:a16="http://schemas.microsoft.com/office/drawing/2014/main" id="{5B891636-DFE1-9E5E-6FC6-6D357F5BAF94}"/>
              </a:ext>
            </a:extLst>
          </p:cNvPr>
          <p:cNvSpPr txBox="1"/>
          <p:nvPr/>
        </p:nvSpPr>
        <p:spPr>
          <a:xfrm>
            <a:off x="3930111" y="5625129"/>
            <a:ext cx="155205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4400" b="1" dirty="0">
                <a:solidFill>
                  <a:schemeClr val="bg1"/>
                </a:solidFill>
                <a:latin typeface="Calibri" panose="020F0502020204030204"/>
              </a:rPr>
              <a:t>2025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9E066267-2A48-58A7-363B-DB6887451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7872414" y="6657680"/>
            <a:ext cx="11572876" cy="245956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2A3D190-3EF5-089C-021B-7E3A456C915C}"/>
              </a:ext>
            </a:extLst>
          </p:cNvPr>
          <p:cNvSpPr txBox="1">
            <a:spLocks/>
          </p:cNvSpPr>
          <p:nvPr/>
        </p:nvSpPr>
        <p:spPr>
          <a:xfrm>
            <a:off x="7358740" y="2701017"/>
            <a:ext cx="3976914" cy="14936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>
                <a:solidFill>
                  <a:srgbClr val="03405E"/>
                </a:solidFill>
                <a:latin typeface="Calibri" panose="020F0502020204030204"/>
              </a:rPr>
              <a:t>Obrigada!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25277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20FC7448-B2DF-0B39-FC86-8CEBE4B26C86}"/>
              </a:ext>
            </a:extLst>
          </p:cNvPr>
          <p:cNvSpPr/>
          <p:nvPr/>
        </p:nvSpPr>
        <p:spPr>
          <a:xfrm>
            <a:off x="7578356" y="-2491727"/>
            <a:ext cx="11093820" cy="1940987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9860591"/>
              <a:gd name="connsiteY0" fmla="*/ 1727200 h 1727200"/>
              <a:gd name="connsiteX1" fmla="*/ 7988248 w 9860591"/>
              <a:gd name="connsiteY1" fmla="*/ 1727200 h 1727200"/>
              <a:gd name="connsiteX2" fmla="*/ 8583334 w 9860591"/>
              <a:gd name="connsiteY2" fmla="*/ 1364343 h 1727200"/>
              <a:gd name="connsiteX3" fmla="*/ 9860591 w 9860591"/>
              <a:gd name="connsiteY3" fmla="*/ 0 h 1727200"/>
              <a:gd name="connsiteX4" fmla="*/ 3488819 w 9860591"/>
              <a:gd name="connsiteY4" fmla="*/ 0 h 1727200"/>
              <a:gd name="connsiteX5" fmla="*/ 0 w 9860591"/>
              <a:gd name="connsiteY5" fmla="*/ 1727200 h 1727200"/>
              <a:gd name="connsiteX0" fmla="*/ 11317 w 9871908"/>
              <a:gd name="connsiteY0" fmla="*/ 1727200 h 1727200"/>
              <a:gd name="connsiteX1" fmla="*/ 7999565 w 9871908"/>
              <a:gd name="connsiteY1" fmla="*/ 1727200 h 1727200"/>
              <a:gd name="connsiteX2" fmla="*/ 8594651 w 9871908"/>
              <a:gd name="connsiteY2" fmla="*/ 1364343 h 1727200"/>
              <a:gd name="connsiteX3" fmla="*/ 9871908 w 9871908"/>
              <a:gd name="connsiteY3" fmla="*/ 0 h 1727200"/>
              <a:gd name="connsiteX4" fmla="*/ 0 w 9871908"/>
              <a:gd name="connsiteY4" fmla="*/ 12916 h 1727200"/>
              <a:gd name="connsiteX5" fmla="*/ 11317 w 9871908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1908" h="1727200">
                <a:moveTo>
                  <a:pt x="11317" y="1727200"/>
                </a:moveTo>
                <a:lnTo>
                  <a:pt x="7999565" y="1727200"/>
                </a:lnTo>
                <a:cubicBezTo>
                  <a:pt x="8255077" y="1715786"/>
                  <a:pt x="8422482" y="1528157"/>
                  <a:pt x="8594651" y="1364343"/>
                </a:cubicBezTo>
                <a:lnTo>
                  <a:pt x="9871908" y="0"/>
                </a:lnTo>
                <a:lnTo>
                  <a:pt x="0" y="12916"/>
                </a:lnTo>
                <a:cubicBezTo>
                  <a:pt x="3772" y="584344"/>
                  <a:pt x="7545" y="1155772"/>
                  <a:pt x="11317" y="172720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C62"/>
              </a:solidFill>
            </a:endParaRPr>
          </a:p>
        </p:txBody>
      </p:sp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80912E83-6567-67B9-9A27-39087E8ED02D}"/>
              </a:ext>
            </a:extLst>
          </p:cNvPr>
          <p:cNvSpPr/>
          <p:nvPr/>
        </p:nvSpPr>
        <p:spPr>
          <a:xfrm>
            <a:off x="9525405" y="6306770"/>
            <a:ext cx="6369304" cy="11024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47A2A51-0FBE-6D36-9DF7-2AAEE0655190}"/>
              </a:ext>
            </a:extLst>
          </p:cNvPr>
          <p:cNvSpPr/>
          <p:nvPr/>
        </p:nvSpPr>
        <p:spPr>
          <a:xfrm>
            <a:off x="-1150374" y="-206477"/>
            <a:ext cx="1296678" cy="1504335"/>
          </a:xfrm>
          <a:prstGeom prst="rect">
            <a:avLst/>
          </a:prstGeom>
          <a:solidFill>
            <a:srgbClr val="8B8E24"/>
          </a:solidFill>
          <a:ln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63BF3CC-8ABE-AFC8-F532-62A8BD4EEFF1}"/>
              </a:ext>
            </a:extLst>
          </p:cNvPr>
          <p:cNvSpPr txBox="1">
            <a:spLocks/>
          </p:cNvSpPr>
          <p:nvPr/>
        </p:nvSpPr>
        <p:spPr>
          <a:xfrm>
            <a:off x="337265" y="227751"/>
            <a:ext cx="8356792" cy="9043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14400" b="1" dirty="0">
                <a:solidFill>
                  <a:srgbClr val="03405E"/>
                </a:solidFill>
                <a:latin typeface="+mn-lt"/>
                <a:ea typeface="+mn-ea"/>
                <a:cs typeface="+mn-cs"/>
                <a:sym typeface="Arial"/>
              </a:rPr>
              <a:t>A governança do setor elétrico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pt-BR" sz="11200" b="1" dirty="0">
              <a:solidFill>
                <a:srgbClr val="03405E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4C62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  <a:sym typeface="Arial"/>
              </a:rPr>
              <a:t>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D6CF695-AB2A-D529-A947-739927EF5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872414" y="6657680"/>
            <a:ext cx="11572876" cy="24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134F47-9F99-4DBB-3901-70D412DCA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8AE9228-8B13-F63B-EF35-3C38EEFED8C8}"/>
              </a:ext>
            </a:extLst>
          </p:cNvPr>
          <p:cNvSpPr txBox="1"/>
          <p:nvPr/>
        </p:nvSpPr>
        <p:spPr>
          <a:xfrm>
            <a:off x="6343741" y="4710482"/>
            <a:ext cx="5662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PROTAGONISTA DAS ENERGIAS RENOVÁVEIS</a:t>
            </a:r>
          </a:p>
        </p:txBody>
      </p:sp>
      <p:sp>
        <p:nvSpPr>
          <p:cNvPr id="2" name="Line 14">
            <a:extLst>
              <a:ext uri="{FF2B5EF4-FFF2-40B4-BE49-F238E27FC236}">
                <a16:creationId xmlns:a16="http://schemas.microsoft.com/office/drawing/2014/main" id="{9A2E18A0-48F9-D9D3-6633-B8DD75F359F2}"/>
              </a:ext>
            </a:extLst>
          </p:cNvPr>
          <p:cNvSpPr/>
          <p:nvPr/>
        </p:nvSpPr>
        <p:spPr>
          <a:xfrm>
            <a:off x="724879" y="5809599"/>
            <a:ext cx="10921532" cy="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Fluxograma: Dados 7">
            <a:extLst>
              <a:ext uri="{FF2B5EF4-FFF2-40B4-BE49-F238E27FC236}">
                <a16:creationId xmlns:a16="http://schemas.microsoft.com/office/drawing/2014/main" id="{97EF57C1-3DDB-1748-3A57-62C39A117702}"/>
              </a:ext>
            </a:extLst>
          </p:cNvPr>
          <p:cNvSpPr/>
          <p:nvPr/>
        </p:nvSpPr>
        <p:spPr>
          <a:xfrm>
            <a:off x="2392366" y="4413735"/>
            <a:ext cx="6943465" cy="11991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solidFill>
            <a:srgbClr val="D3E6BE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9425672-2F03-F979-C5F8-9968E38B2FC4}"/>
              </a:ext>
            </a:extLst>
          </p:cNvPr>
          <p:cNvGrpSpPr/>
          <p:nvPr/>
        </p:nvGrpSpPr>
        <p:grpSpPr>
          <a:xfrm>
            <a:off x="8946107" y="895790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13" name="Fluxograma: Dados 7">
              <a:extLst>
                <a:ext uri="{FF2B5EF4-FFF2-40B4-BE49-F238E27FC236}">
                  <a16:creationId xmlns:a16="http://schemas.microsoft.com/office/drawing/2014/main" id="{4E5BD29F-F254-D800-3DB8-5563BEAB9F7F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4" name="Fluxograma: Dados 7">
              <a:extLst>
                <a:ext uri="{FF2B5EF4-FFF2-40B4-BE49-F238E27FC236}">
                  <a16:creationId xmlns:a16="http://schemas.microsoft.com/office/drawing/2014/main" id="{C21BD345-C0E2-81EB-07CA-34BBAB5AE325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5" name="Fluxograma: Dados 7">
              <a:extLst>
                <a:ext uri="{FF2B5EF4-FFF2-40B4-BE49-F238E27FC236}">
                  <a16:creationId xmlns:a16="http://schemas.microsoft.com/office/drawing/2014/main" id="{385782C7-F349-60D7-606B-F90A8479706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grpSp>
        <p:nvGrpSpPr>
          <p:cNvPr id="16" name="Agrupar 109">
            <a:extLst>
              <a:ext uri="{FF2B5EF4-FFF2-40B4-BE49-F238E27FC236}">
                <a16:creationId xmlns:a16="http://schemas.microsoft.com/office/drawing/2014/main" id="{E5297CE5-27D8-A3BA-A6E8-2DEE76D70646}"/>
              </a:ext>
            </a:extLst>
          </p:cNvPr>
          <p:cNvGrpSpPr/>
          <p:nvPr/>
        </p:nvGrpSpPr>
        <p:grpSpPr>
          <a:xfrm>
            <a:off x="799971" y="4943710"/>
            <a:ext cx="1535244" cy="586203"/>
            <a:chOff x="0" y="0"/>
            <a:chExt cx="1875409" cy="661809"/>
          </a:xfrm>
        </p:grpSpPr>
        <p:sp>
          <p:nvSpPr>
            <p:cNvPr id="17" name="Retângulo Arredondado 101">
              <a:extLst>
                <a:ext uri="{FF2B5EF4-FFF2-40B4-BE49-F238E27FC236}">
                  <a16:creationId xmlns:a16="http://schemas.microsoft.com/office/drawing/2014/main" id="{624AFD02-7479-8E47-8981-B7117B1A33BA}"/>
                </a:ext>
              </a:extLst>
            </p:cNvPr>
            <p:cNvSpPr/>
            <p:nvPr/>
          </p:nvSpPr>
          <p:spPr>
            <a:xfrm>
              <a:off x="0" y="0"/>
              <a:ext cx="1875410" cy="66181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5875" cap="flat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92D050"/>
                  </a:solidFill>
                </a:defRPr>
              </a:pPr>
              <a:endParaRPr/>
            </a:p>
          </p:txBody>
        </p:sp>
        <p:pic>
          <p:nvPicPr>
            <p:cNvPr id="18" name="Imagem 99" descr="Imagem 99">
              <a:extLst>
                <a:ext uri="{FF2B5EF4-FFF2-40B4-BE49-F238E27FC236}">
                  <a16:creationId xmlns:a16="http://schemas.microsoft.com/office/drawing/2014/main" id="{E8287718-579F-00F9-73B3-2507498B3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1471"/>
            <a:stretch>
              <a:fillRect/>
            </a:stretch>
          </p:blipFill>
          <p:spPr>
            <a:xfrm>
              <a:off x="427306" y="105628"/>
              <a:ext cx="1009971" cy="47778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68000"/>
                </a:srgbClr>
              </a:outerShdw>
            </a:effectLst>
          </p:spPr>
        </p:pic>
      </p:grpSp>
      <p:grpSp>
        <p:nvGrpSpPr>
          <p:cNvPr id="19" name="Agrupar 105">
            <a:extLst>
              <a:ext uri="{FF2B5EF4-FFF2-40B4-BE49-F238E27FC236}">
                <a16:creationId xmlns:a16="http://schemas.microsoft.com/office/drawing/2014/main" id="{D4FF6AF2-1947-4915-7CDE-392163B803C8}"/>
              </a:ext>
            </a:extLst>
          </p:cNvPr>
          <p:cNvGrpSpPr/>
          <p:nvPr/>
        </p:nvGrpSpPr>
        <p:grpSpPr>
          <a:xfrm>
            <a:off x="9368835" y="4962760"/>
            <a:ext cx="1685311" cy="586204"/>
            <a:chOff x="0" y="0"/>
            <a:chExt cx="2058727" cy="661810"/>
          </a:xfrm>
        </p:grpSpPr>
        <p:sp>
          <p:nvSpPr>
            <p:cNvPr id="20" name="Retângulo Arredondado 107">
              <a:extLst>
                <a:ext uri="{FF2B5EF4-FFF2-40B4-BE49-F238E27FC236}">
                  <a16:creationId xmlns:a16="http://schemas.microsoft.com/office/drawing/2014/main" id="{57748DF5-4E61-A16B-148B-EF8DAFD72BE4}"/>
                </a:ext>
              </a:extLst>
            </p:cNvPr>
            <p:cNvSpPr/>
            <p:nvPr/>
          </p:nvSpPr>
          <p:spPr>
            <a:xfrm>
              <a:off x="0" y="0"/>
              <a:ext cx="2058727" cy="66181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5875" cap="flat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92D050"/>
                  </a:solidFill>
                </a:defRPr>
              </a:pPr>
              <a:endParaRPr/>
            </a:p>
          </p:txBody>
        </p:sp>
        <p:pic>
          <p:nvPicPr>
            <p:cNvPr id="21" name="Imagem 104" descr="Imagem 104">
              <a:extLst>
                <a:ext uri="{FF2B5EF4-FFF2-40B4-BE49-F238E27FC236}">
                  <a16:creationId xmlns:a16="http://schemas.microsoft.com/office/drawing/2014/main" id="{76CE5220-1146-4C03-0F59-06073CBF9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" r="48158"/>
            <a:stretch>
              <a:fillRect/>
            </a:stretch>
          </p:blipFill>
          <p:spPr>
            <a:xfrm>
              <a:off x="222062" y="97300"/>
              <a:ext cx="1676657" cy="443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56000"/>
                </a:srgbClr>
              </a:outerShdw>
            </a:effectLst>
          </p:spPr>
        </p:pic>
      </p:grpSp>
      <p:sp>
        <p:nvSpPr>
          <p:cNvPr id="22" name="Text Box 39">
            <a:extLst>
              <a:ext uri="{FF2B5EF4-FFF2-40B4-BE49-F238E27FC236}">
                <a16:creationId xmlns:a16="http://schemas.microsoft.com/office/drawing/2014/main" id="{08CCB9A8-9F0D-CED8-6F3E-0191970B8A57}"/>
              </a:ext>
            </a:extLst>
          </p:cNvPr>
          <p:cNvSpPr txBox="1"/>
          <p:nvPr/>
        </p:nvSpPr>
        <p:spPr>
          <a:xfrm>
            <a:off x="685644" y="1987386"/>
            <a:ext cx="215467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 defTabSz="1295979">
              <a:defRPr sz="1400" spc="173">
                <a:solidFill>
                  <a:srgbClr val="C7B37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b="1" dirty="0">
                <a:solidFill>
                  <a:srgbClr val="001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</a:t>
            </a:r>
            <a:endParaRPr sz="2500" b="1" spc="310" dirty="0">
              <a:solidFill>
                <a:srgbClr val="0017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95979">
              <a:defRPr sz="1400" spc="173">
                <a:solidFill>
                  <a:srgbClr val="C7B37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b="1" dirty="0">
                <a:solidFill>
                  <a:srgbClr val="001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SETORIAL</a:t>
            </a: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26260CA7-5194-7156-960E-3EBB53B02A50}"/>
              </a:ext>
            </a:extLst>
          </p:cNvPr>
          <p:cNvSpPr txBox="1"/>
          <p:nvPr/>
        </p:nvSpPr>
        <p:spPr>
          <a:xfrm>
            <a:off x="685643" y="3229380"/>
            <a:ext cx="355058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defTabSz="1295979">
              <a:defRPr sz="1400" spc="173">
                <a:solidFill>
                  <a:srgbClr val="C7B37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b="1">
                <a:solidFill>
                  <a:srgbClr val="001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REGULAÇÃO, </a:t>
            </a:r>
            <a:endParaRPr sz="1600" b="1" spc="198">
              <a:solidFill>
                <a:srgbClr val="0017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95979">
              <a:defRPr sz="1400" spc="173">
                <a:solidFill>
                  <a:srgbClr val="C7B37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b="1">
                <a:solidFill>
                  <a:srgbClr val="001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FISCALIZAÇÃO</a:t>
            </a:r>
            <a:endParaRPr lang="pt-BR" sz="1600" b="1" spc="198">
              <a:solidFill>
                <a:srgbClr val="0017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95979">
              <a:defRPr sz="1400" spc="173">
                <a:solidFill>
                  <a:srgbClr val="C7B37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pt-BR" b="1">
                <a:solidFill>
                  <a:srgbClr val="001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MEDIAÇÃO</a:t>
            </a:r>
          </a:p>
        </p:txBody>
      </p:sp>
      <p:sp>
        <p:nvSpPr>
          <p:cNvPr id="24" name="Text Box 41">
            <a:extLst>
              <a:ext uri="{FF2B5EF4-FFF2-40B4-BE49-F238E27FC236}">
                <a16:creationId xmlns:a16="http://schemas.microsoft.com/office/drawing/2014/main" id="{BDA60427-644F-1F80-2D74-421C97024200}"/>
              </a:ext>
            </a:extLst>
          </p:cNvPr>
          <p:cNvSpPr txBox="1"/>
          <p:nvPr/>
        </p:nvSpPr>
        <p:spPr>
          <a:xfrm>
            <a:off x="685644" y="4324153"/>
            <a:ext cx="238852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defTabSz="1295979">
              <a:spcBef>
                <a:spcPts val="800"/>
              </a:spcBef>
              <a:defRPr sz="1400" spc="173">
                <a:solidFill>
                  <a:srgbClr val="C7B37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b="1">
                <a:solidFill>
                  <a:srgbClr val="001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 E OPERAÇÃO DO SISTEMA</a:t>
            </a:r>
          </a:p>
        </p:txBody>
      </p:sp>
      <p:grpSp>
        <p:nvGrpSpPr>
          <p:cNvPr id="25" name="Agrupar 1045">
            <a:extLst>
              <a:ext uri="{FF2B5EF4-FFF2-40B4-BE49-F238E27FC236}">
                <a16:creationId xmlns:a16="http://schemas.microsoft.com/office/drawing/2014/main" id="{E9C47B58-4272-FA8A-CF2B-E78222FD0A49}"/>
              </a:ext>
            </a:extLst>
          </p:cNvPr>
          <p:cNvGrpSpPr/>
          <p:nvPr/>
        </p:nvGrpSpPr>
        <p:grpSpPr>
          <a:xfrm>
            <a:off x="2432535" y="2041366"/>
            <a:ext cx="1409791" cy="769883"/>
            <a:chOff x="-137608" y="0"/>
            <a:chExt cx="2143314" cy="1081736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141DC08F-D130-6FDC-8A90-D9C9A9642406}"/>
                </a:ext>
              </a:extLst>
            </p:cNvPr>
            <p:cNvSpPr txBox="1"/>
            <p:nvPr/>
          </p:nvSpPr>
          <p:spPr>
            <a:xfrm>
              <a:off x="-137608" y="686591"/>
              <a:ext cx="2143314" cy="395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74249" tIns="74249" rIns="74249" bIns="74249" numCol="1" anchor="ctr">
              <a:spAutoFit/>
            </a:bodyPr>
            <a:lstStyle>
              <a:lvl1pPr algn="ctr" defTabSz="1226230">
                <a:defRPr sz="1400">
                  <a:solidFill>
                    <a:srgbClr val="D9D9D9"/>
                  </a:solidFill>
                </a:defRPr>
              </a:lvl1pPr>
            </a:lstStyle>
            <a:p>
              <a:r>
                <a:rPr sz="13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CONGRESSO NACIONAL</a:t>
              </a:r>
            </a:p>
          </p:txBody>
        </p:sp>
        <p:grpSp>
          <p:nvGrpSpPr>
            <p:cNvPr id="27" name="Gráfico 42">
              <a:extLst>
                <a:ext uri="{FF2B5EF4-FFF2-40B4-BE49-F238E27FC236}">
                  <a16:creationId xmlns:a16="http://schemas.microsoft.com/office/drawing/2014/main" id="{9867780B-3D22-4FC9-EDDD-2357044DC67B}"/>
                </a:ext>
              </a:extLst>
            </p:cNvPr>
            <p:cNvGrpSpPr/>
            <p:nvPr/>
          </p:nvGrpSpPr>
          <p:grpSpPr>
            <a:xfrm>
              <a:off x="275724" y="0"/>
              <a:ext cx="1288972" cy="659886"/>
              <a:chOff x="-1" y="0"/>
              <a:chExt cx="1288972" cy="659885"/>
            </a:xfrm>
          </p:grpSpPr>
          <p:sp>
            <p:nvSpPr>
              <p:cNvPr id="28" name="Forma Livre 46">
                <a:extLst>
                  <a:ext uri="{FF2B5EF4-FFF2-40B4-BE49-F238E27FC236}">
                    <a16:creationId xmlns:a16="http://schemas.microsoft.com/office/drawing/2014/main" id="{EB0D3A2D-0EBB-C301-88BA-8520D2C1442E}"/>
                  </a:ext>
                </a:extLst>
              </p:cNvPr>
              <p:cNvSpPr/>
              <p:nvPr/>
            </p:nvSpPr>
            <p:spPr>
              <a:xfrm>
                <a:off x="505168" y="0"/>
                <a:ext cx="276470" cy="659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56" y="10542"/>
                    </a:moveTo>
                    <a:lnTo>
                      <a:pt x="8446" y="10542"/>
                    </a:lnTo>
                    <a:lnTo>
                      <a:pt x="844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446" y="21600"/>
                    </a:lnTo>
                    <a:lnTo>
                      <a:pt x="8446" y="11667"/>
                    </a:lnTo>
                    <a:lnTo>
                      <a:pt x="13156" y="11667"/>
                    </a:lnTo>
                    <a:lnTo>
                      <a:pt x="131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156" y="0"/>
                    </a:lnTo>
                    <a:lnTo>
                      <a:pt x="13156" y="10542"/>
                    </a:lnTo>
                    <a:close/>
                  </a:path>
                </a:pathLst>
              </a:custGeom>
              <a:solidFill>
                <a:srgbClr val="0017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orma Livre 50">
                <a:extLst>
                  <a:ext uri="{FF2B5EF4-FFF2-40B4-BE49-F238E27FC236}">
                    <a16:creationId xmlns:a16="http://schemas.microsoft.com/office/drawing/2014/main" id="{704C0592-D63D-2650-08B5-4F92681EE935}"/>
                  </a:ext>
                </a:extLst>
              </p:cNvPr>
              <p:cNvSpPr/>
              <p:nvPr/>
            </p:nvSpPr>
            <p:spPr>
              <a:xfrm>
                <a:off x="834617" y="508154"/>
                <a:ext cx="454354" cy="15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  <a:close/>
                  </a:path>
                </a:pathLst>
              </a:custGeom>
              <a:solidFill>
                <a:srgbClr val="0017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orma Livre 52">
                <a:extLst>
                  <a:ext uri="{FF2B5EF4-FFF2-40B4-BE49-F238E27FC236}">
                    <a16:creationId xmlns:a16="http://schemas.microsoft.com/office/drawing/2014/main" id="{E37AA683-FCA5-38F3-03C7-EF1578B19AF9}"/>
                  </a:ext>
                </a:extLst>
              </p:cNvPr>
              <p:cNvSpPr/>
              <p:nvPr/>
            </p:nvSpPr>
            <p:spPr>
              <a:xfrm>
                <a:off x="-1" y="508154"/>
                <a:ext cx="454355" cy="15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9671"/>
                      <a:pt x="0" y="21600"/>
                    </a:cubicBezTo>
                    <a:lnTo>
                      <a:pt x="21600" y="21600"/>
                    </a:lnTo>
                    <a:cubicBezTo>
                      <a:pt x="21600" y="9671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17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" name="Agrupar 1044">
            <a:extLst>
              <a:ext uri="{FF2B5EF4-FFF2-40B4-BE49-F238E27FC236}">
                <a16:creationId xmlns:a16="http://schemas.microsoft.com/office/drawing/2014/main" id="{3EC2F4CE-A006-CD8A-CBFB-2ECA9EB4E88A}"/>
              </a:ext>
            </a:extLst>
          </p:cNvPr>
          <p:cNvGrpSpPr/>
          <p:nvPr/>
        </p:nvGrpSpPr>
        <p:grpSpPr>
          <a:xfrm>
            <a:off x="5311731" y="1950610"/>
            <a:ext cx="1380166" cy="871200"/>
            <a:chOff x="-133580" y="0"/>
            <a:chExt cx="2098274" cy="1224092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918343C6-DE73-D538-33A7-DD9830E5AC5A}"/>
                </a:ext>
              </a:extLst>
            </p:cNvPr>
            <p:cNvSpPr txBox="1"/>
            <p:nvPr/>
          </p:nvSpPr>
          <p:spPr>
            <a:xfrm>
              <a:off x="-133580" y="828947"/>
              <a:ext cx="2098274" cy="395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74249" tIns="74249" rIns="74249" bIns="74249" numCol="1" anchor="ctr">
              <a:spAutoFit/>
            </a:bodyPr>
            <a:lstStyle>
              <a:lvl1pPr algn="ctr" defTabSz="1226230">
                <a:defRPr sz="1400">
                  <a:solidFill>
                    <a:srgbClr val="D9D9D9"/>
                  </a:solidFill>
                </a:defRPr>
              </a:lvl1pPr>
            </a:lstStyle>
            <a:p>
              <a:r>
                <a:rPr sz="13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PRESIDÊNCIA (CC/SPPI)</a:t>
              </a:r>
            </a:p>
          </p:txBody>
        </p:sp>
        <p:pic>
          <p:nvPicPr>
            <p:cNvPr id="33" name="Gráfico 82" descr="Gráfico 82">
              <a:extLst>
                <a:ext uri="{FF2B5EF4-FFF2-40B4-BE49-F238E27FC236}">
                  <a16:creationId xmlns:a16="http://schemas.microsoft.com/office/drawing/2014/main" id="{BB6A886D-288B-05BA-2D68-28F9ED927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381" y="0"/>
              <a:ext cx="790503" cy="830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" name="Agrupar 1046">
            <a:extLst>
              <a:ext uri="{FF2B5EF4-FFF2-40B4-BE49-F238E27FC236}">
                <a16:creationId xmlns:a16="http://schemas.microsoft.com/office/drawing/2014/main" id="{80D64221-F76C-A0D4-A377-3C0216ACDDFA}"/>
              </a:ext>
            </a:extLst>
          </p:cNvPr>
          <p:cNvGrpSpPr/>
          <p:nvPr/>
        </p:nvGrpSpPr>
        <p:grpSpPr>
          <a:xfrm>
            <a:off x="8438960" y="2097766"/>
            <a:ext cx="1421898" cy="732221"/>
            <a:chOff x="-121518" y="0"/>
            <a:chExt cx="2161719" cy="1028818"/>
          </a:xfrm>
        </p:grpSpPr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EBC42268-2FC7-CFBB-82A3-9F09B460AE12}"/>
                </a:ext>
              </a:extLst>
            </p:cNvPr>
            <p:cNvSpPr txBox="1"/>
            <p:nvPr/>
          </p:nvSpPr>
          <p:spPr>
            <a:xfrm>
              <a:off x="-121518" y="671565"/>
              <a:ext cx="2161719" cy="357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65250" tIns="65250" rIns="65250" bIns="65250" numCol="1" anchor="ctr">
              <a:spAutoFit/>
            </a:bodyPr>
            <a:lstStyle>
              <a:lvl1pPr algn="ctr" defTabSz="1079983">
                <a:defRPr sz="1400">
                  <a:solidFill>
                    <a:srgbClr val="D9D9D9"/>
                  </a:solidFill>
                </a:defRPr>
              </a:lvl1pPr>
            </a:lstStyle>
            <a:p>
              <a:r>
                <a:rPr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CNPE /</a:t>
              </a:r>
              <a:r>
                <a:rPr lang="pt-BR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CMSE /</a:t>
              </a:r>
              <a:r>
                <a:rPr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MME</a:t>
              </a:r>
            </a:p>
          </p:txBody>
        </p:sp>
        <p:pic>
          <p:nvPicPr>
            <p:cNvPr id="36" name="Imagem 91" descr="Imagem 91">
              <a:extLst>
                <a:ext uri="{FF2B5EF4-FFF2-40B4-BE49-F238E27FC236}">
                  <a16:creationId xmlns:a16="http://schemas.microsoft.com/office/drawing/2014/main" id="{46DA1D0F-B9E4-54A9-2058-437AC09E9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918684" cy="647977"/>
            </a:xfrm>
            <a:prstGeom prst="rect">
              <a:avLst/>
            </a:prstGeom>
            <a:ln w="6350" cap="flat">
              <a:solidFill>
                <a:srgbClr val="B4C7E7"/>
              </a:solidFill>
              <a:prstDash val="solid"/>
              <a:round/>
            </a:ln>
            <a:effectLst/>
          </p:spPr>
        </p:pic>
      </p:grpSp>
      <p:sp>
        <p:nvSpPr>
          <p:cNvPr id="37" name="Seta para a Esquerda e para a Direita 95">
            <a:extLst>
              <a:ext uri="{FF2B5EF4-FFF2-40B4-BE49-F238E27FC236}">
                <a16:creationId xmlns:a16="http://schemas.microsoft.com/office/drawing/2014/main" id="{E56903D5-BEB0-532A-A898-C3DBC3249BF6}"/>
              </a:ext>
            </a:extLst>
          </p:cNvPr>
          <p:cNvSpPr/>
          <p:nvPr/>
        </p:nvSpPr>
        <p:spPr>
          <a:xfrm>
            <a:off x="4000615" y="2138326"/>
            <a:ext cx="1306981" cy="21083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48235"/>
          </a:solidFill>
          <a:ln w="6350">
            <a:solidFill>
              <a:srgbClr val="F2F2F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8" name="Agrupar 1027">
            <a:extLst>
              <a:ext uri="{FF2B5EF4-FFF2-40B4-BE49-F238E27FC236}">
                <a16:creationId xmlns:a16="http://schemas.microsoft.com/office/drawing/2014/main" id="{C49E5175-A05A-ABE0-AC60-D9EAF144BEE1}"/>
              </a:ext>
            </a:extLst>
          </p:cNvPr>
          <p:cNvGrpSpPr/>
          <p:nvPr/>
        </p:nvGrpSpPr>
        <p:grpSpPr>
          <a:xfrm>
            <a:off x="3231161" y="4631415"/>
            <a:ext cx="5325668" cy="809177"/>
            <a:chOff x="-732631" y="-102594"/>
            <a:chExt cx="6505693" cy="913540"/>
          </a:xfrm>
        </p:grpSpPr>
        <p:sp>
          <p:nvSpPr>
            <p:cNvPr id="39" name="Oval 9">
              <a:extLst>
                <a:ext uri="{FF2B5EF4-FFF2-40B4-BE49-F238E27FC236}">
                  <a16:creationId xmlns:a16="http://schemas.microsoft.com/office/drawing/2014/main" id="{44CEFDED-3C8F-1DA6-6A86-F5435ABB93EB}"/>
                </a:ext>
              </a:extLst>
            </p:cNvPr>
            <p:cNvSpPr txBox="1"/>
            <p:nvPr/>
          </p:nvSpPr>
          <p:spPr>
            <a:xfrm>
              <a:off x="-448477" y="-102594"/>
              <a:ext cx="397677" cy="565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1295979">
                <a:defRPr sz="4400" b="1">
                  <a:solidFill>
                    <a:srgbClr val="FFFFFF"/>
                  </a:solidFill>
                  <a:effectLst>
                    <a:outerShdw blurRad="50800" dist="38100" dir="27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rPr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sp>
          <p:nvSpPr>
            <p:cNvPr id="40" name="Oval 18">
              <a:extLst>
                <a:ext uri="{FF2B5EF4-FFF2-40B4-BE49-F238E27FC236}">
                  <a16:creationId xmlns:a16="http://schemas.microsoft.com/office/drawing/2014/main" id="{A4E2B9D2-38CA-ED7E-94B9-FEF7DFB5EC3A}"/>
                </a:ext>
              </a:extLst>
            </p:cNvPr>
            <p:cNvSpPr txBox="1"/>
            <p:nvPr/>
          </p:nvSpPr>
          <p:spPr>
            <a:xfrm>
              <a:off x="1023254" y="-102593"/>
              <a:ext cx="329067" cy="565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1295979">
                <a:defRPr sz="4400" b="1">
                  <a:solidFill>
                    <a:srgbClr val="FFFFFF"/>
                  </a:solidFill>
                  <a:effectLst>
                    <a:outerShdw blurRad="50800" dist="38100" dir="27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rPr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41" name="Oval 19">
              <a:extLst>
                <a:ext uri="{FF2B5EF4-FFF2-40B4-BE49-F238E27FC236}">
                  <a16:creationId xmlns:a16="http://schemas.microsoft.com/office/drawing/2014/main" id="{EF4CD3CE-3DF9-CD50-55B3-75DBD7AC758F}"/>
                </a:ext>
              </a:extLst>
            </p:cNvPr>
            <p:cNvSpPr txBox="1"/>
            <p:nvPr/>
          </p:nvSpPr>
          <p:spPr>
            <a:xfrm>
              <a:off x="2637464" y="-102593"/>
              <a:ext cx="394376" cy="565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1295979">
                <a:defRPr sz="4400" b="1">
                  <a:solidFill>
                    <a:srgbClr val="FFFFFF"/>
                  </a:solidFill>
                  <a:effectLst>
                    <a:outerShdw blurRad="50800" dist="38100" dir="27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rPr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42" name="Oval 20">
              <a:extLst>
                <a:ext uri="{FF2B5EF4-FFF2-40B4-BE49-F238E27FC236}">
                  <a16:creationId xmlns:a16="http://schemas.microsoft.com/office/drawing/2014/main" id="{A8981DF8-7C8D-0CAF-C4E0-78FC8CB7BAC9}"/>
                </a:ext>
              </a:extLst>
            </p:cNvPr>
            <p:cNvSpPr txBox="1"/>
            <p:nvPr/>
          </p:nvSpPr>
          <p:spPr>
            <a:xfrm>
              <a:off x="4577786" y="-102593"/>
              <a:ext cx="345572" cy="565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1295979">
                <a:defRPr sz="4400" b="1">
                  <a:solidFill>
                    <a:srgbClr val="FFFFFF"/>
                  </a:solidFill>
                  <a:effectLst>
                    <a:outerShdw blurRad="50800" dist="38100" dir="27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rPr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E83EAD50-19C9-C1DF-F2D5-8E5D5D0D2CB6}"/>
                </a:ext>
              </a:extLst>
            </p:cNvPr>
            <p:cNvSpPr txBox="1"/>
            <p:nvPr/>
          </p:nvSpPr>
          <p:spPr>
            <a:xfrm>
              <a:off x="-732631" y="593345"/>
              <a:ext cx="1057277" cy="206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65250" tIns="65250" rIns="65250" bIns="65250" numCol="1" anchor="ctr">
              <a:noAutofit/>
            </a:bodyPr>
            <a:lstStyle>
              <a:lvl1pPr algn="ctr" defTabSz="1079983">
                <a:defRPr sz="12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>
                  <a:solidFill>
                    <a:sysClr val="windowText" lastClr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GERAÇÃO</a:t>
              </a:r>
            </a:p>
          </p:txBody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FAFED587-12E2-AE68-875F-055EBF74D44B}"/>
                </a:ext>
              </a:extLst>
            </p:cNvPr>
            <p:cNvSpPr txBox="1"/>
            <p:nvPr/>
          </p:nvSpPr>
          <p:spPr>
            <a:xfrm>
              <a:off x="347915" y="584902"/>
              <a:ext cx="1611608" cy="223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65250" tIns="65250" rIns="65250" bIns="65250" numCol="1" anchor="ctr">
              <a:noAutofit/>
            </a:bodyPr>
            <a:lstStyle>
              <a:lvl1pPr algn="ctr" defTabSz="1079983">
                <a:defRPr sz="12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>
                  <a:solidFill>
                    <a:sysClr val="windowText" lastClr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TRANSMISSÃO</a:t>
              </a:r>
            </a:p>
          </p:txBody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D2C97479-9E49-DBD6-26AF-E3B600F23C26}"/>
                </a:ext>
              </a:extLst>
            </p:cNvPr>
            <p:cNvSpPr txBox="1"/>
            <p:nvPr/>
          </p:nvSpPr>
          <p:spPr>
            <a:xfrm>
              <a:off x="2044736" y="582668"/>
              <a:ext cx="1579826" cy="2282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65250" tIns="65250" rIns="65250" bIns="65250" numCol="1" anchor="ctr">
              <a:noAutofit/>
            </a:bodyPr>
            <a:lstStyle>
              <a:lvl1pPr algn="ctr" defTabSz="1079983">
                <a:defRPr sz="12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>
                  <a:solidFill>
                    <a:sysClr val="windowText" lastClr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DISTRIBUIÇÃO</a:t>
              </a:r>
            </a:p>
          </p:txBody>
        </p:sp>
        <p:sp>
          <p:nvSpPr>
            <p:cNvPr id="46" name="Rectangle 33">
              <a:extLst>
                <a:ext uri="{FF2B5EF4-FFF2-40B4-BE49-F238E27FC236}">
                  <a16:creationId xmlns:a16="http://schemas.microsoft.com/office/drawing/2014/main" id="{1826D922-2CA8-971B-6396-A42942533111}"/>
                </a:ext>
              </a:extLst>
            </p:cNvPr>
            <p:cNvSpPr txBox="1"/>
            <p:nvPr/>
          </p:nvSpPr>
          <p:spPr>
            <a:xfrm>
              <a:off x="3714334" y="593362"/>
              <a:ext cx="2058728" cy="206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65250" tIns="65250" rIns="65250" bIns="65250" numCol="1" anchor="ctr">
              <a:noAutofit/>
            </a:bodyPr>
            <a:lstStyle>
              <a:lvl1pPr algn="ctr" defTabSz="1079983">
                <a:defRPr sz="12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>
                  <a:solidFill>
                    <a:sysClr val="windowText" lastClr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COMERCIALIZAÇÃO</a:t>
              </a:r>
            </a:p>
          </p:txBody>
        </p:sp>
      </p:grpSp>
      <p:sp>
        <p:nvSpPr>
          <p:cNvPr id="47" name="Seta para a Esquerda e para a Direita 151">
            <a:extLst>
              <a:ext uri="{FF2B5EF4-FFF2-40B4-BE49-F238E27FC236}">
                <a16:creationId xmlns:a16="http://schemas.microsoft.com/office/drawing/2014/main" id="{50F0695D-43E7-1C5D-1E8F-B286558C1B29}"/>
              </a:ext>
            </a:extLst>
          </p:cNvPr>
          <p:cNvSpPr/>
          <p:nvPr/>
        </p:nvSpPr>
        <p:spPr>
          <a:xfrm>
            <a:off x="6731034" y="2138326"/>
            <a:ext cx="1306981" cy="21083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48235"/>
          </a:solidFill>
          <a:ln w="6350">
            <a:solidFill>
              <a:srgbClr val="F2F2F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Text Box 42">
            <a:extLst>
              <a:ext uri="{FF2B5EF4-FFF2-40B4-BE49-F238E27FC236}">
                <a16:creationId xmlns:a16="http://schemas.microsoft.com/office/drawing/2014/main" id="{F2E44FC0-CF99-5B04-900F-B09271821102}"/>
              </a:ext>
            </a:extLst>
          </p:cNvPr>
          <p:cNvSpPr txBox="1"/>
          <p:nvPr/>
        </p:nvSpPr>
        <p:spPr>
          <a:xfrm>
            <a:off x="685644" y="5973902"/>
            <a:ext cx="261427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defTabSz="1295979">
              <a:defRPr sz="1400" spc="173">
                <a:solidFill>
                  <a:srgbClr val="C7B37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pt-BR" b="1">
                <a:solidFill>
                  <a:srgbClr val="001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PLANEJAMENTO</a:t>
            </a:r>
            <a:r>
              <a:rPr b="1">
                <a:solidFill>
                  <a:srgbClr val="001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0BFCBD21-AAEB-9652-F964-A8C0DFCB7B1B}"/>
              </a:ext>
            </a:extLst>
          </p:cNvPr>
          <p:cNvCxnSpPr>
            <a:cxnSpLocks/>
          </p:cNvCxnSpPr>
          <p:nvPr/>
        </p:nvCxnSpPr>
        <p:spPr>
          <a:xfrm>
            <a:off x="2401891" y="5012448"/>
            <a:ext cx="397155" cy="0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6397256E-89DE-49E8-FF76-0104B70D2D93}"/>
              </a:ext>
            </a:extLst>
          </p:cNvPr>
          <p:cNvCxnSpPr>
            <a:cxnSpLocks/>
          </p:cNvCxnSpPr>
          <p:nvPr/>
        </p:nvCxnSpPr>
        <p:spPr>
          <a:xfrm>
            <a:off x="8903779" y="5012448"/>
            <a:ext cx="397155" cy="0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1A02829E-7C78-BCC8-8D10-25DF3016F750}"/>
              </a:ext>
            </a:extLst>
          </p:cNvPr>
          <p:cNvCxnSpPr>
            <a:cxnSpLocks/>
          </p:cNvCxnSpPr>
          <p:nvPr/>
        </p:nvCxnSpPr>
        <p:spPr>
          <a:xfrm flipV="1">
            <a:off x="5805359" y="3966732"/>
            <a:ext cx="0" cy="447003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D4795E93-F064-C765-58D9-25D46C0709AB}"/>
              </a:ext>
            </a:extLst>
          </p:cNvPr>
          <p:cNvGrpSpPr/>
          <p:nvPr/>
        </p:nvGrpSpPr>
        <p:grpSpPr>
          <a:xfrm>
            <a:off x="4803019" y="5990072"/>
            <a:ext cx="1888878" cy="453866"/>
            <a:chOff x="4628036" y="5960818"/>
            <a:chExt cx="2518083" cy="605054"/>
          </a:xfrm>
        </p:grpSpPr>
        <p:sp>
          <p:nvSpPr>
            <p:cNvPr id="53" name="Fluxograma: Dados 7">
              <a:extLst>
                <a:ext uri="{FF2B5EF4-FFF2-40B4-BE49-F238E27FC236}">
                  <a16:creationId xmlns:a16="http://schemas.microsoft.com/office/drawing/2014/main" id="{B9B02A94-5EE4-C00A-58D9-24FFAF174EE9}"/>
                </a:ext>
              </a:extLst>
            </p:cNvPr>
            <p:cNvSpPr/>
            <p:nvPr/>
          </p:nvSpPr>
          <p:spPr>
            <a:xfrm>
              <a:off x="4628036" y="5960818"/>
              <a:ext cx="2518083" cy="60505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96 w 20445"/>
                <a:gd name="connsiteY0" fmla="*/ 10004 h 10004"/>
                <a:gd name="connsiteX1" fmla="*/ 1898 w 20445"/>
                <a:gd name="connsiteY1" fmla="*/ 6936 h 10004"/>
                <a:gd name="connsiteX2" fmla="*/ 3250 w 20445"/>
                <a:gd name="connsiteY2" fmla="*/ 755 h 10004"/>
                <a:gd name="connsiteX3" fmla="*/ 6960 w 20445"/>
                <a:gd name="connsiteY3" fmla="*/ 0 h 10004"/>
                <a:gd name="connsiteX4" fmla="*/ 20208 w 20445"/>
                <a:gd name="connsiteY4" fmla="*/ 25 h 10004"/>
                <a:gd name="connsiteX5" fmla="*/ 19200 w 20445"/>
                <a:gd name="connsiteY5" fmla="*/ 2141 h 10004"/>
                <a:gd name="connsiteX6" fmla="*/ 14037 w 20445"/>
                <a:gd name="connsiteY6" fmla="*/ 9719 h 10004"/>
                <a:gd name="connsiteX7" fmla="*/ 13567 w 20445"/>
                <a:gd name="connsiteY7" fmla="*/ 10004 h 10004"/>
                <a:gd name="connsiteX8" fmla="*/ 96 w 20445"/>
                <a:gd name="connsiteY8" fmla="*/ 10004 h 10004"/>
                <a:gd name="connsiteX0" fmla="*/ 120 w 20469"/>
                <a:gd name="connsiteY0" fmla="*/ 10004 h 10004"/>
                <a:gd name="connsiteX1" fmla="*/ 1459 w 20469"/>
                <a:gd name="connsiteY1" fmla="*/ 5671 h 10004"/>
                <a:gd name="connsiteX2" fmla="*/ 3274 w 20469"/>
                <a:gd name="connsiteY2" fmla="*/ 755 h 10004"/>
                <a:gd name="connsiteX3" fmla="*/ 6984 w 20469"/>
                <a:gd name="connsiteY3" fmla="*/ 0 h 10004"/>
                <a:gd name="connsiteX4" fmla="*/ 20232 w 20469"/>
                <a:gd name="connsiteY4" fmla="*/ 25 h 10004"/>
                <a:gd name="connsiteX5" fmla="*/ 19224 w 20469"/>
                <a:gd name="connsiteY5" fmla="*/ 2141 h 10004"/>
                <a:gd name="connsiteX6" fmla="*/ 14061 w 20469"/>
                <a:gd name="connsiteY6" fmla="*/ 9719 h 10004"/>
                <a:gd name="connsiteX7" fmla="*/ 13591 w 20469"/>
                <a:gd name="connsiteY7" fmla="*/ 10004 h 10004"/>
                <a:gd name="connsiteX8" fmla="*/ 120 w 20469"/>
                <a:gd name="connsiteY8" fmla="*/ 10004 h 10004"/>
                <a:gd name="connsiteX0" fmla="*/ 30 w 20379"/>
                <a:gd name="connsiteY0" fmla="*/ 10004 h 10004"/>
                <a:gd name="connsiteX1" fmla="*/ 1369 w 20379"/>
                <a:gd name="connsiteY1" fmla="*/ 5671 h 10004"/>
                <a:gd name="connsiteX2" fmla="*/ 3184 w 20379"/>
                <a:gd name="connsiteY2" fmla="*/ 755 h 10004"/>
                <a:gd name="connsiteX3" fmla="*/ 6894 w 20379"/>
                <a:gd name="connsiteY3" fmla="*/ 0 h 10004"/>
                <a:gd name="connsiteX4" fmla="*/ 20142 w 20379"/>
                <a:gd name="connsiteY4" fmla="*/ 25 h 10004"/>
                <a:gd name="connsiteX5" fmla="*/ 19134 w 20379"/>
                <a:gd name="connsiteY5" fmla="*/ 2141 h 10004"/>
                <a:gd name="connsiteX6" fmla="*/ 13971 w 20379"/>
                <a:gd name="connsiteY6" fmla="*/ 9719 h 10004"/>
                <a:gd name="connsiteX7" fmla="*/ 13501 w 20379"/>
                <a:gd name="connsiteY7" fmla="*/ 10004 h 10004"/>
                <a:gd name="connsiteX8" fmla="*/ 30 w 20379"/>
                <a:gd name="connsiteY8" fmla="*/ 10004 h 10004"/>
                <a:gd name="connsiteX0" fmla="*/ 31 w 20380"/>
                <a:gd name="connsiteY0" fmla="*/ 10004 h 10004"/>
                <a:gd name="connsiteX1" fmla="*/ 1299 w 20380"/>
                <a:gd name="connsiteY1" fmla="*/ 5739 h 10004"/>
                <a:gd name="connsiteX2" fmla="*/ 3185 w 20380"/>
                <a:gd name="connsiteY2" fmla="*/ 755 h 10004"/>
                <a:gd name="connsiteX3" fmla="*/ 6895 w 20380"/>
                <a:gd name="connsiteY3" fmla="*/ 0 h 10004"/>
                <a:gd name="connsiteX4" fmla="*/ 20143 w 20380"/>
                <a:gd name="connsiteY4" fmla="*/ 25 h 10004"/>
                <a:gd name="connsiteX5" fmla="*/ 19135 w 20380"/>
                <a:gd name="connsiteY5" fmla="*/ 2141 h 10004"/>
                <a:gd name="connsiteX6" fmla="*/ 13972 w 20380"/>
                <a:gd name="connsiteY6" fmla="*/ 9719 h 10004"/>
                <a:gd name="connsiteX7" fmla="*/ 13502 w 20380"/>
                <a:gd name="connsiteY7" fmla="*/ 10004 h 10004"/>
                <a:gd name="connsiteX8" fmla="*/ 31 w 20380"/>
                <a:gd name="connsiteY8" fmla="*/ 10004 h 10004"/>
                <a:gd name="connsiteX0" fmla="*/ 83 w 20432"/>
                <a:gd name="connsiteY0" fmla="*/ 10004 h 10004"/>
                <a:gd name="connsiteX1" fmla="*/ 1351 w 20432"/>
                <a:gd name="connsiteY1" fmla="*/ 5739 h 10004"/>
                <a:gd name="connsiteX2" fmla="*/ 3237 w 20432"/>
                <a:gd name="connsiteY2" fmla="*/ 755 h 10004"/>
                <a:gd name="connsiteX3" fmla="*/ 6947 w 20432"/>
                <a:gd name="connsiteY3" fmla="*/ 0 h 10004"/>
                <a:gd name="connsiteX4" fmla="*/ 20195 w 20432"/>
                <a:gd name="connsiteY4" fmla="*/ 25 h 10004"/>
                <a:gd name="connsiteX5" fmla="*/ 19187 w 20432"/>
                <a:gd name="connsiteY5" fmla="*/ 2141 h 10004"/>
                <a:gd name="connsiteX6" fmla="*/ 14024 w 20432"/>
                <a:gd name="connsiteY6" fmla="*/ 9719 h 10004"/>
                <a:gd name="connsiteX7" fmla="*/ 13554 w 20432"/>
                <a:gd name="connsiteY7" fmla="*/ 10004 h 10004"/>
                <a:gd name="connsiteX8" fmla="*/ 83 w 20432"/>
                <a:gd name="connsiteY8" fmla="*/ 10004 h 10004"/>
                <a:gd name="connsiteX0" fmla="*/ 31 w 20380"/>
                <a:gd name="connsiteY0" fmla="*/ 10004 h 10004"/>
                <a:gd name="connsiteX1" fmla="*/ 1299 w 20380"/>
                <a:gd name="connsiteY1" fmla="*/ 5739 h 10004"/>
                <a:gd name="connsiteX2" fmla="*/ 2995 w 20380"/>
                <a:gd name="connsiteY2" fmla="*/ 823 h 10004"/>
                <a:gd name="connsiteX3" fmla="*/ 6895 w 20380"/>
                <a:gd name="connsiteY3" fmla="*/ 0 h 10004"/>
                <a:gd name="connsiteX4" fmla="*/ 20143 w 20380"/>
                <a:gd name="connsiteY4" fmla="*/ 25 h 10004"/>
                <a:gd name="connsiteX5" fmla="*/ 19135 w 20380"/>
                <a:gd name="connsiteY5" fmla="*/ 2141 h 10004"/>
                <a:gd name="connsiteX6" fmla="*/ 13972 w 20380"/>
                <a:gd name="connsiteY6" fmla="*/ 9719 h 10004"/>
                <a:gd name="connsiteX7" fmla="*/ 13502 w 20380"/>
                <a:gd name="connsiteY7" fmla="*/ 10004 h 10004"/>
                <a:gd name="connsiteX8" fmla="*/ 31 w 20380"/>
                <a:gd name="connsiteY8" fmla="*/ 10004 h 10004"/>
                <a:gd name="connsiteX0" fmla="*/ 31 w 20380"/>
                <a:gd name="connsiteY0" fmla="*/ 10004 h 10004"/>
                <a:gd name="connsiteX1" fmla="*/ 1299 w 20380"/>
                <a:gd name="connsiteY1" fmla="*/ 5739 h 10004"/>
                <a:gd name="connsiteX2" fmla="*/ 2995 w 20380"/>
                <a:gd name="connsiteY2" fmla="*/ 823 h 10004"/>
                <a:gd name="connsiteX3" fmla="*/ 6895 w 20380"/>
                <a:gd name="connsiteY3" fmla="*/ 0 h 10004"/>
                <a:gd name="connsiteX4" fmla="*/ 20143 w 20380"/>
                <a:gd name="connsiteY4" fmla="*/ 25 h 10004"/>
                <a:gd name="connsiteX5" fmla="*/ 19135 w 20380"/>
                <a:gd name="connsiteY5" fmla="*/ 2141 h 10004"/>
                <a:gd name="connsiteX6" fmla="*/ 13972 w 20380"/>
                <a:gd name="connsiteY6" fmla="*/ 9719 h 10004"/>
                <a:gd name="connsiteX7" fmla="*/ 13502 w 20380"/>
                <a:gd name="connsiteY7" fmla="*/ 10004 h 10004"/>
                <a:gd name="connsiteX8" fmla="*/ 31 w 20380"/>
                <a:gd name="connsiteY8" fmla="*/ 10004 h 10004"/>
                <a:gd name="connsiteX0" fmla="*/ 31 w 20380"/>
                <a:gd name="connsiteY0" fmla="*/ 10089 h 10089"/>
                <a:gd name="connsiteX1" fmla="*/ 1299 w 20380"/>
                <a:gd name="connsiteY1" fmla="*/ 5824 h 10089"/>
                <a:gd name="connsiteX2" fmla="*/ 2995 w 20380"/>
                <a:gd name="connsiteY2" fmla="*/ 908 h 10089"/>
                <a:gd name="connsiteX3" fmla="*/ 6895 w 20380"/>
                <a:gd name="connsiteY3" fmla="*/ 85 h 10089"/>
                <a:gd name="connsiteX4" fmla="*/ 20143 w 20380"/>
                <a:gd name="connsiteY4" fmla="*/ 110 h 10089"/>
                <a:gd name="connsiteX5" fmla="*/ 19135 w 20380"/>
                <a:gd name="connsiteY5" fmla="*/ 2226 h 10089"/>
                <a:gd name="connsiteX6" fmla="*/ 13972 w 20380"/>
                <a:gd name="connsiteY6" fmla="*/ 9804 h 10089"/>
                <a:gd name="connsiteX7" fmla="*/ 13502 w 20380"/>
                <a:gd name="connsiteY7" fmla="*/ 10089 h 10089"/>
                <a:gd name="connsiteX8" fmla="*/ 31 w 20380"/>
                <a:gd name="connsiteY8" fmla="*/ 10089 h 10089"/>
                <a:gd name="connsiteX0" fmla="*/ 31 w 20380"/>
                <a:gd name="connsiteY0" fmla="*/ 10110 h 10110"/>
                <a:gd name="connsiteX1" fmla="*/ 1299 w 20380"/>
                <a:gd name="connsiteY1" fmla="*/ 5845 h 10110"/>
                <a:gd name="connsiteX2" fmla="*/ 2995 w 20380"/>
                <a:gd name="connsiteY2" fmla="*/ 929 h 10110"/>
                <a:gd name="connsiteX3" fmla="*/ 4091 w 20380"/>
                <a:gd name="connsiteY3" fmla="*/ 72 h 10110"/>
                <a:gd name="connsiteX4" fmla="*/ 20143 w 20380"/>
                <a:gd name="connsiteY4" fmla="*/ 131 h 10110"/>
                <a:gd name="connsiteX5" fmla="*/ 19135 w 20380"/>
                <a:gd name="connsiteY5" fmla="*/ 2247 h 10110"/>
                <a:gd name="connsiteX6" fmla="*/ 13972 w 20380"/>
                <a:gd name="connsiteY6" fmla="*/ 9825 h 10110"/>
                <a:gd name="connsiteX7" fmla="*/ 13502 w 20380"/>
                <a:gd name="connsiteY7" fmla="*/ 10110 h 10110"/>
                <a:gd name="connsiteX8" fmla="*/ 31 w 20380"/>
                <a:gd name="connsiteY8" fmla="*/ 10110 h 10110"/>
                <a:gd name="connsiteX0" fmla="*/ 31 w 20380"/>
                <a:gd name="connsiteY0" fmla="*/ 10040 h 10040"/>
                <a:gd name="connsiteX1" fmla="*/ 1299 w 20380"/>
                <a:gd name="connsiteY1" fmla="*/ 5775 h 10040"/>
                <a:gd name="connsiteX2" fmla="*/ 2995 w 20380"/>
                <a:gd name="connsiteY2" fmla="*/ 859 h 10040"/>
                <a:gd name="connsiteX3" fmla="*/ 4091 w 20380"/>
                <a:gd name="connsiteY3" fmla="*/ 2 h 10040"/>
                <a:gd name="connsiteX4" fmla="*/ 20143 w 20380"/>
                <a:gd name="connsiteY4" fmla="*/ 61 h 10040"/>
                <a:gd name="connsiteX5" fmla="*/ 19135 w 20380"/>
                <a:gd name="connsiteY5" fmla="*/ 2177 h 10040"/>
                <a:gd name="connsiteX6" fmla="*/ 13972 w 20380"/>
                <a:gd name="connsiteY6" fmla="*/ 9755 h 10040"/>
                <a:gd name="connsiteX7" fmla="*/ 13502 w 20380"/>
                <a:gd name="connsiteY7" fmla="*/ 10040 h 10040"/>
                <a:gd name="connsiteX8" fmla="*/ 31 w 20380"/>
                <a:gd name="connsiteY8" fmla="*/ 10040 h 10040"/>
                <a:gd name="connsiteX0" fmla="*/ 31 w 20473"/>
                <a:gd name="connsiteY0" fmla="*/ 10040 h 10040"/>
                <a:gd name="connsiteX1" fmla="*/ 1299 w 20473"/>
                <a:gd name="connsiteY1" fmla="*/ 5775 h 10040"/>
                <a:gd name="connsiteX2" fmla="*/ 2995 w 20473"/>
                <a:gd name="connsiteY2" fmla="*/ 859 h 10040"/>
                <a:gd name="connsiteX3" fmla="*/ 4091 w 20473"/>
                <a:gd name="connsiteY3" fmla="*/ 2 h 10040"/>
                <a:gd name="connsiteX4" fmla="*/ 20143 w 20473"/>
                <a:gd name="connsiteY4" fmla="*/ 61 h 10040"/>
                <a:gd name="connsiteX5" fmla="*/ 19515 w 20473"/>
                <a:gd name="connsiteY5" fmla="*/ 2861 h 10040"/>
                <a:gd name="connsiteX6" fmla="*/ 13972 w 20473"/>
                <a:gd name="connsiteY6" fmla="*/ 9755 h 10040"/>
                <a:gd name="connsiteX7" fmla="*/ 13502 w 20473"/>
                <a:gd name="connsiteY7" fmla="*/ 10040 h 10040"/>
                <a:gd name="connsiteX8" fmla="*/ 31 w 20473"/>
                <a:gd name="connsiteY8" fmla="*/ 10040 h 10040"/>
                <a:gd name="connsiteX0" fmla="*/ 31 w 20391"/>
                <a:gd name="connsiteY0" fmla="*/ 10040 h 10040"/>
                <a:gd name="connsiteX1" fmla="*/ 1299 w 20391"/>
                <a:gd name="connsiteY1" fmla="*/ 5775 h 10040"/>
                <a:gd name="connsiteX2" fmla="*/ 2995 w 20391"/>
                <a:gd name="connsiteY2" fmla="*/ 859 h 10040"/>
                <a:gd name="connsiteX3" fmla="*/ 4091 w 20391"/>
                <a:gd name="connsiteY3" fmla="*/ 2 h 10040"/>
                <a:gd name="connsiteX4" fmla="*/ 20143 w 20391"/>
                <a:gd name="connsiteY4" fmla="*/ 61 h 10040"/>
                <a:gd name="connsiteX5" fmla="*/ 19515 w 20391"/>
                <a:gd name="connsiteY5" fmla="*/ 2861 h 10040"/>
                <a:gd name="connsiteX6" fmla="*/ 13972 w 20391"/>
                <a:gd name="connsiteY6" fmla="*/ 9755 h 10040"/>
                <a:gd name="connsiteX7" fmla="*/ 13502 w 20391"/>
                <a:gd name="connsiteY7" fmla="*/ 10040 h 10040"/>
                <a:gd name="connsiteX8" fmla="*/ 31 w 20391"/>
                <a:gd name="connsiteY8" fmla="*/ 10040 h 10040"/>
                <a:gd name="connsiteX0" fmla="*/ 31 w 20362"/>
                <a:gd name="connsiteY0" fmla="*/ 10040 h 10040"/>
                <a:gd name="connsiteX1" fmla="*/ 1299 w 20362"/>
                <a:gd name="connsiteY1" fmla="*/ 5775 h 10040"/>
                <a:gd name="connsiteX2" fmla="*/ 2995 w 20362"/>
                <a:gd name="connsiteY2" fmla="*/ 859 h 10040"/>
                <a:gd name="connsiteX3" fmla="*/ 4091 w 20362"/>
                <a:gd name="connsiteY3" fmla="*/ 2 h 10040"/>
                <a:gd name="connsiteX4" fmla="*/ 20143 w 20362"/>
                <a:gd name="connsiteY4" fmla="*/ 61 h 10040"/>
                <a:gd name="connsiteX5" fmla="*/ 19515 w 20362"/>
                <a:gd name="connsiteY5" fmla="*/ 2861 h 10040"/>
                <a:gd name="connsiteX6" fmla="*/ 17216 w 20362"/>
                <a:gd name="connsiteY6" fmla="*/ 9516 h 10040"/>
                <a:gd name="connsiteX7" fmla="*/ 13502 w 20362"/>
                <a:gd name="connsiteY7" fmla="*/ 10040 h 10040"/>
                <a:gd name="connsiteX8" fmla="*/ 31 w 20362"/>
                <a:gd name="connsiteY8" fmla="*/ 10040 h 10040"/>
                <a:gd name="connsiteX0" fmla="*/ 31 w 20362"/>
                <a:gd name="connsiteY0" fmla="*/ 10040 h 10040"/>
                <a:gd name="connsiteX1" fmla="*/ 1299 w 20362"/>
                <a:gd name="connsiteY1" fmla="*/ 5775 h 10040"/>
                <a:gd name="connsiteX2" fmla="*/ 2995 w 20362"/>
                <a:gd name="connsiteY2" fmla="*/ 859 h 10040"/>
                <a:gd name="connsiteX3" fmla="*/ 4091 w 20362"/>
                <a:gd name="connsiteY3" fmla="*/ 2 h 10040"/>
                <a:gd name="connsiteX4" fmla="*/ 20143 w 20362"/>
                <a:gd name="connsiteY4" fmla="*/ 61 h 10040"/>
                <a:gd name="connsiteX5" fmla="*/ 19515 w 20362"/>
                <a:gd name="connsiteY5" fmla="*/ 2861 h 10040"/>
                <a:gd name="connsiteX6" fmla="*/ 17216 w 20362"/>
                <a:gd name="connsiteY6" fmla="*/ 9516 h 10040"/>
                <a:gd name="connsiteX7" fmla="*/ 13502 w 20362"/>
                <a:gd name="connsiteY7" fmla="*/ 10040 h 10040"/>
                <a:gd name="connsiteX8" fmla="*/ 31 w 20362"/>
                <a:gd name="connsiteY8" fmla="*/ 10040 h 10040"/>
                <a:gd name="connsiteX0" fmla="*/ 31 w 20362"/>
                <a:gd name="connsiteY0" fmla="*/ 10040 h 10211"/>
                <a:gd name="connsiteX1" fmla="*/ 1299 w 20362"/>
                <a:gd name="connsiteY1" fmla="*/ 5775 h 10211"/>
                <a:gd name="connsiteX2" fmla="*/ 2995 w 20362"/>
                <a:gd name="connsiteY2" fmla="*/ 859 h 10211"/>
                <a:gd name="connsiteX3" fmla="*/ 4091 w 20362"/>
                <a:gd name="connsiteY3" fmla="*/ 2 h 10211"/>
                <a:gd name="connsiteX4" fmla="*/ 20143 w 20362"/>
                <a:gd name="connsiteY4" fmla="*/ 61 h 10211"/>
                <a:gd name="connsiteX5" fmla="*/ 19515 w 20362"/>
                <a:gd name="connsiteY5" fmla="*/ 2861 h 10211"/>
                <a:gd name="connsiteX6" fmla="*/ 17216 w 20362"/>
                <a:gd name="connsiteY6" fmla="*/ 9516 h 10211"/>
                <a:gd name="connsiteX7" fmla="*/ 13573 w 20362"/>
                <a:gd name="connsiteY7" fmla="*/ 10211 h 10211"/>
                <a:gd name="connsiteX8" fmla="*/ 31 w 20362"/>
                <a:gd name="connsiteY8" fmla="*/ 10040 h 10211"/>
                <a:gd name="connsiteX0" fmla="*/ 31 w 20362"/>
                <a:gd name="connsiteY0" fmla="*/ 10040 h 10211"/>
                <a:gd name="connsiteX1" fmla="*/ 1299 w 20362"/>
                <a:gd name="connsiteY1" fmla="*/ 5775 h 10211"/>
                <a:gd name="connsiteX2" fmla="*/ 2995 w 20362"/>
                <a:gd name="connsiteY2" fmla="*/ 859 h 10211"/>
                <a:gd name="connsiteX3" fmla="*/ 4091 w 20362"/>
                <a:gd name="connsiteY3" fmla="*/ 2 h 10211"/>
                <a:gd name="connsiteX4" fmla="*/ 20143 w 20362"/>
                <a:gd name="connsiteY4" fmla="*/ 61 h 10211"/>
                <a:gd name="connsiteX5" fmla="*/ 19515 w 20362"/>
                <a:gd name="connsiteY5" fmla="*/ 2861 h 10211"/>
                <a:gd name="connsiteX6" fmla="*/ 17216 w 20362"/>
                <a:gd name="connsiteY6" fmla="*/ 9516 h 10211"/>
                <a:gd name="connsiteX7" fmla="*/ 13573 w 20362"/>
                <a:gd name="connsiteY7" fmla="*/ 10211 h 10211"/>
                <a:gd name="connsiteX8" fmla="*/ 31 w 20362"/>
                <a:gd name="connsiteY8" fmla="*/ 10040 h 10211"/>
                <a:gd name="connsiteX0" fmla="*/ 31 w 20362"/>
                <a:gd name="connsiteY0" fmla="*/ 10040 h 10222"/>
                <a:gd name="connsiteX1" fmla="*/ 1299 w 20362"/>
                <a:gd name="connsiteY1" fmla="*/ 5775 h 10222"/>
                <a:gd name="connsiteX2" fmla="*/ 2995 w 20362"/>
                <a:gd name="connsiteY2" fmla="*/ 859 h 10222"/>
                <a:gd name="connsiteX3" fmla="*/ 4091 w 20362"/>
                <a:gd name="connsiteY3" fmla="*/ 2 h 10222"/>
                <a:gd name="connsiteX4" fmla="*/ 20143 w 20362"/>
                <a:gd name="connsiteY4" fmla="*/ 61 h 10222"/>
                <a:gd name="connsiteX5" fmla="*/ 19515 w 20362"/>
                <a:gd name="connsiteY5" fmla="*/ 2861 h 10222"/>
                <a:gd name="connsiteX6" fmla="*/ 17216 w 20362"/>
                <a:gd name="connsiteY6" fmla="*/ 9516 h 10222"/>
                <a:gd name="connsiteX7" fmla="*/ 13573 w 20362"/>
                <a:gd name="connsiteY7" fmla="*/ 10211 h 10222"/>
                <a:gd name="connsiteX8" fmla="*/ 31 w 20362"/>
                <a:gd name="connsiteY8" fmla="*/ 10040 h 10222"/>
                <a:gd name="connsiteX0" fmla="*/ 31 w 20362"/>
                <a:gd name="connsiteY0" fmla="*/ 10040 h 10155"/>
                <a:gd name="connsiteX1" fmla="*/ 1299 w 20362"/>
                <a:gd name="connsiteY1" fmla="*/ 5775 h 10155"/>
                <a:gd name="connsiteX2" fmla="*/ 2995 w 20362"/>
                <a:gd name="connsiteY2" fmla="*/ 859 h 10155"/>
                <a:gd name="connsiteX3" fmla="*/ 4091 w 20362"/>
                <a:gd name="connsiteY3" fmla="*/ 2 h 10155"/>
                <a:gd name="connsiteX4" fmla="*/ 20143 w 20362"/>
                <a:gd name="connsiteY4" fmla="*/ 61 h 10155"/>
                <a:gd name="connsiteX5" fmla="*/ 19515 w 20362"/>
                <a:gd name="connsiteY5" fmla="*/ 2861 h 10155"/>
                <a:gd name="connsiteX6" fmla="*/ 17216 w 20362"/>
                <a:gd name="connsiteY6" fmla="*/ 9516 h 10155"/>
                <a:gd name="connsiteX7" fmla="*/ 16508 w 20362"/>
                <a:gd name="connsiteY7" fmla="*/ 10143 h 10155"/>
                <a:gd name="connsiteX8" fmla="*/ 31 w 20362"/>
                <a:gd name="connsiteY8" fmla="*/ 10040 h 10155"/>
                <a:gd name="connsiteX0" fmla="*/ 31 w 20362"/>
                <a:gd name="connsiteY0" fmla="*/ 10040 h 10171"/>
                <a:gd name="connsiteX1" fmla="*/ 1299 w 20362"/>
                <a:gd name="connsiteY1" fmla="*/ 5775 h 10171"/>
                <a:gd name="connsiteX2" fmla="*/ 2995 w 20362"/>
                <a:gd name="connsiteY2" fmla="*/ 859 h 10171"/>
                <a:gd name="connsiteX3" fmla="*/ 4091 w 20362"/>
                <a:gd name="connsiteY3" fmla="*/ 2 h 10171"/>
                <a:gd name="connsiteX4" fmla="*/ 20143 w 20362"/>
                <a:gd name="connsiteY4" fmla="*/ 61 h 10171"/>
                <a:gd name="connsiteX5" fmla="*/ 19515 w 20362"/>
                <a:gd name="connsiteY5" fmla="*/ 2861 h 10171"/>
                <a:gd name="connsiteX6" fmla="*/ 17216 w 20362"/>
                <a:gd name="connsiteY6" fmla="*/ 9516 h 10171"/>
                <a:gd name="connsiteX7" fmla="*/ 16508 w 20362"/>
                <a:gd name="connsiteY7" fmla="*/ 10143 h 10171"/>
                <a:gd name="connsiteX8" fmla="*/ 31 w 20362"/>
                <a:gd name="connsiteY8" fmla="*/ 10040 h 10171"/>
                <a:gd name="connsiteX0" fmla="*/ 31 w 20362"/>
                <a:gd name="connsiteY0" fmla="*/ 10002 h 10133"/>
                <a:gd name="connsiteX1" fmla="*/ 1299 w 20362"/>
                <a:gd name="connsiteY1" fmla="*/ 5737 h 10133"/>
                <a:gd name="connsiteX2" fmla="*/ 2995 w 20362"/>
                <a:gd name="connsiteY2" fmla="*/ 821 h 10133"/>
                <a:gd name="connsiteX3" fmla="*/ 4120 w 20362"/>
                <a:gd name="connsiteY3" fmla="*/ 5 h 10133"/>
                <a:gd name="connsiteX4" fmla="*/ 20143 w 20362"/>
                <a:gd name="connsiteY4" fmla="*/ 23 h 10133"/>
                <a:gd name="connsiteX5" fmla="*/ 19515 w 20362"/>
                <a:gd name="connsiteY5" fmla="*/ 2823 h 10133"/>
                <a:gd name="connsiteX6" fmla="*/ 17216 w 20362"/>
                <a:gd name="connsiteY6" fmla="*/ 9478 h 10133"/>
                <a:gd name="connsiteX7" fmla="*/ 16508 w 20362"/>
                <a:gd name="connsiteY7" fmla="*/ 10105 h 10133"/>
                <a:gd name="connsiteX8" fmla="*/ 31 w 20362"/>
                <a:gd name="connsiteY8" fmla="*/ 10002 h 10133"/>
                <a:gd name="connsiteX0" fmla="*/ 131 w 20462"/>
                <a:gd name="connsiteY0" fmla="*/ 10002 h 10133"/>
                <a:gd name="connsiteX1" fmla="*/ 429 w 20462"/>
                <a:gd name="connsiteY1" fmla="*/ 8445 h 10133"/>
                <a:gd name="connsiteX2" fmla="*/ 3095 w 20462"/>
                <a:gd name="connsiteY2" fmla="*/ 821 h 10133"/>
                <a:gd name="connsiteX3" fmla="*/ 4220 w 20462"/>
                <a:gd name="connsiteY3" fmla="*/ 5 h 10133"/>
                <a:gd name="connsiteX4" fmla="*/ 20243 w 20462"/>
                <a:gd name="connsiteY4" fmla="*/ 23 h 10133"/>
                <a:gd name="connsiteX5" fmla="*/ 19615 w 20462"/>
                <a:gd name="connsiteY5" fmla="*/ 2823 h 10133"/>
                <a:gd name="connsiteX6" fmla="*/ 17316 w 20462"/>
                <a:gd name="connsiteY6" fmla="*/ 9478 h 10133"/>
                <a:gd name="connsiteX7" fmla="*/ 16608 w 20462"/>
                <a:gd name="connsiteY7" fmla="*/ 10105 h 10133"/>
                <a:gd name="connsiteX8" fmla="*/ 131 w 20462"/>
                <a:gd name="connsiteY8" fmla="*/ 10002 h 10133"/>
                <a:gd name="connsiteX0" fmla="*/ 59 w 20390"/>
                <a:gd name="connsiteY0" fmla="*/ 10002 h 10133"/>
                <a:gd name="connsiteX1" fmla="*/ 357 w 20390"/>
                <a:gd name="connsiteY1" fmla="*/ 8445 h 10133"/>
                <a:gd name="connsiteX2" fmla="*/ 3023 w 20390"/>
                <a:gd name="connsiteY2" fmla="*/ 821 h 10133"/>
                <a:gd name="connsiteX3" fmla="*/ 4148 w 20390"/>
                <a:gd name="connsiteY3" fmla="*/ 5 h 10133"/>
                <a:gd name="connsiteX4" fmla="*/ 20171 w 20390"/>
                <a:gd name="connsiteY4" fmla="*/ 23 h 10133"/>
                <a:gd name="connsiteX5" fmla="*/ 19543 w 20390"/>
                <a:gd name="connsiteY5" fmla="*/ 2823 h 10133"/>
                <a:gd name="connsiteX6" fmla="*/ 17244 w 20390"/>
                <a:gd name="connsiteY6" fmla="*/ 9478 h 10133"/>
                <a:gd name="connsiteX7" fmla="*/ 16536 w 20390"/>
                <a:gd name="connsiteY7" fmla="*/ 10105 h 10133"/>
                <a:gd name="connsiteX8" fmla="*/ 59 w 20390"/>
                <a:gd name="connsiteY8" fmla="*/ 10002 h 10133"/>
                <a:gd name="connsiteX0" fmla="*/ 59 w 20390"/>
                <a:gd name="connsiteY0" fmla="*/ 10002 h 10133"/>
                <a:gd name="connsiteX1" fmla="*/ 357 w 20390"/>
                <a:gd name="connsiteY1" fmla="*/ 8445 h 10133"/>
                <a:gd name="connsiteX2" fmla="*/ 3023 w 20390"/>
                <a:gd name="connsiteY2" fmla="*/ 821 h 10133"/>
                <a:gd name="connsiteX3" fmla="*/ 4148 w 20390"/>
                <a:gd name="connsiteY3" fmla="*/ 5 h 10133"/>
                <a:gd name="connsiteX4" fmla="*/ 20171 w 20390"/>
                <a:gd name="connsiteY4" fmla="*/ 23 h 10133"/>
                <a:gd name="connsiteX5" fmla="*/ 19543 w 20390"/>
                <a:gd name="connsiteY5" fmla="*/ 2823 h 10133"/>
                <a:gd name="connsiteX6" fmla="*/ 17244 w 20390"/>
                <a:gd name="connsiteY6" fmla="*/ 9478 h 10133"/>
                <a:gd name="connsiteX7" fmla="*/ 16536 w 20390"/>
                <a:gd name="connsiteY7" fmla="*/ 10105 h 10133"/>
                <a:gd name="connsiteX8" fmla="*/ 59 w 20390"/>
                <a:gd name="connsiteY8" fmla="*/ 10002 h 10133"/>
                <a:gd name="connsiteX0" fmla="*/ 59 w 20390"/>
                <a:gd name="connsiteY0" fmla="*/ 10002 h 10133"/>
                <a:gd name="connsiteX1" fmla="*/ 357 w 20390"/>
                <a:gd name="connsiteY1" fmla="*/ 8445 h 10133"/>
                <a:gd name="connsiteX2" fmla="*/ 3023 w 20390"/>
                <a:gd name="connsiteY2" fmla="*/ 821 h 10133"/>
                <a:gd name="connsiteX3" fmla="*/ 4148 w 20390"/>
                <a:gd name="connsiteY3" fmla="*/ 5 h 10133"/>
                <a:gd name="connsiteX4" fmla="*/ 20171 w 20390"/>
                <a:gd name="connsiteY4" fmla="*/ 23 h 10133"/>
                <a:gd name="connsiteX5" fmla="*/ 19543 w 20390"/>
                <a:gd name="connsiteY5" fmla="*/ 2823 h 10133"/>
                <a:gd name="connsiteX6" fmla="*/ 17244 w 20390"/>
                <a:gd name="connsiteY6" fmla="*/ 9478 h 10133"/>
                <a:gd name="connsiteX7" fmla="*/ 16536 w 20390"/>
                <a:gd name="connsiteY7" fmla="*/ 10105 h 10133"/>
                <a:gd name="connsiteX8" fmla="*/ 59 w 20390"/>
                <a:gd name="connsiteY8" fmla="*/ 10002 h 10133"/>
                <a:gd name="connsiteX0" fmla="*/ 65 w 20396"/>
                <a:gd name="connsiteY0" fmla="*/ 10002 h 10133"/>
                <a:gd name="connsiteX1" fmla="*/ 363 w 20396"/>
                <a:gd name="connsiteY1" fmla="*/ 8445 h 10133"/>
                <a:gd name="connsiteX2" fmla="*/ 3029 w 20396"/>
                <a:gd name="connsiteY2" fmla="*/ 821 h 10133"/>
                <a:gd name="connsiteX3" fmla="*/ 4154 w 20396"/>
                <a:gd name="connsiteY3" fmla="*/ 5 h 10133"/>
                <a:gd name="connsiteX4" fmla="*/ 20177 w 20396"/>
                <a:gd name="connsiteY4" fmla="*/ 23 h 10133"/>
                <a:gd name="connsiteX5" fmla="*/ 19549 w 20396"/>
                <a:gd name="connsiteY5" fmla="*/ 2823 h 10133"/>
                <a:gd name="connsiteX6" fmla="*/ 17250 w 20396"/>
                <a:gd name="connsiteY6" fmla="*/ 9478 h 10133"/>
                <a:gd name="connsiteX7" fmla="*/ 16542 w 20396"/>
                <a:gd name="connsiteY7" fmla="*/ 10105 h 10133"/>
                <a:gd name="connsiteX8" fmla="*/ 65 w 20396"/>
                <a:gd name="connsiteY8" fmla="*/ 10002 h 10133"/>
                <a:gd name="connsiteX0" fmla="*/ 56 w 20387"/>
                <a:gd name="connsiteY0" fmla="*/ 10002 h 10133"/>
                <a:gd name="connsiteX1" fmla="*/ 354 w 20387"/>
                <a:gd name="connsiteY1" fmla="*/ 8445 h 10133"/>
                <a:gd name="connsiteX2" fmla="*/ 3020 w 20387"/>
                <a:gd name="connsiteY2" fmla="*/ 821 h 10133"/>
                <a:gd name="connsiteX3" fmla="*/ 4145 w 20387"/>
                <a:gd name="connsiteY3" fmla="*/ 5 h 10133"/>
                <a:gd name="connsiteX4" fmla="*/ 20168 w 20387"/>
                <a:gd name="connsiteY4" fmla="*/ 23 h 10133"/>
                <a:gd name="connsiteX5" fmla="*/ 19540 w 20387"/>
                <a:gd name="connsiteY5" fmla="*/ 2823 h 10133"/>
                <a:gd name="connsiteX6" fmla="*/ 17241 w 20387"/>
                <a:gd name="connsiteY6" fmla="*/ 9478 h 10133"/>
                <a:gd name="connsiteX7" fmla="*/ 16533 w 20387"/>
                <a:gd name="connsiteY7" fmla="*/ 10105 h 10133"/>
                <a:gd name="connsiteX8" fmla="*/ 56 w 20387"/>
                <a:gd name="connsiteY8" fmla="*/ 10002 h 10133"/>
                <a:gd name="connsiteX0" fmla="*/ 96 w 20347"/>
                <a:gd name="connsiteY0" fmla="*/ 10105 h 10133"/>
                <a:gd name="connsiteX1" fmla="*/ 314 w 20347"/>
                <a:gd name="connsiteY1" fmla="*/ 8445 h 10133"/>
                <a:gd name="connsiteX2" fmla="*/ 2980 w 20347"/>
                <a:gd name="connsiteY2" fmla="*/ 821 h 10133"/>
                <a:gd name="connsiteX3" fmla="*/ 4105 w 20347"/>
                <a:gd name="connsiteY3" fmla="*/ 5 h 10133"/>
                <a:gd name="connsiteX4" fmla="*/ 20128 w 20347"/>
                <a:gd name="connsiteY4" fmla="*/ 23 h 10133"/>
                <a:gd name="connsiteX5" fmla="*/ 19500 w 20347"/>
                <a:gd name="connsiteY5" fmla="*/ 2823 h 10133"/>
                <a:gd name="connsiteX6" fmla="*/ 17201 w 20347"/>
                <a:gd name="connsiteY6" fmla="*/ 9478 h 10133"/>
                <a:gd name="connsiteX7" fmla="*/ 16493 w 20347"/>
                <a:gd name="connsiteY7" fmla="*/ 10105 h 10133"/>
                <a:gd name="connsiteX8" fmla="*/ 96 w 20347"/>
                <a:gd name="connsiteY8" fmla="*/ 10105 h 10133"/>
                <a:gd name="connsiteX0" fmla="*/ 158 w 20409"/>
                <a:gd name="connsiteY0" fmla="*/ 10105 h 10133"/>
                <a:gd name="connsiteX1" fmla="*/ 376 w 20409"/>
                <a:gd name="connsiteY1" fmla="*/ 8445 h 10133"/>
                <a:gd name="connsiteX2" fmla="*/ 3042 w 20409"/>
                <a:gd name="connsiteY2" fmla="*/ 821 h 10133"/>
                <a:gd name="connsiteX3" fmla="*/ 4167 w 20409"/>
                <a:gd name="connsiteY3" fmla="*/ 5 h 10133"/>
                <a:gd name="connsiteX4" fmla="*/ 20190 w 20409"/>
                <a:gd name="connsiteY4" fmla="*/ 23 h 10133"/>
                <a:gd name="connsiteX5" fmla="*/ 19562 w 20409"/>
                <a:gd name="connsiteY5" fmla="*/ 2823 h 10133"/>
                <a:gd name="connsiteX6" fmla="*/ 17263 w 20409"/>
                <a:gd name="connsiteY6" fmla="*/ 9478 h 10133"/>
                <a:gd name="connsiteX7" fmla="*/ 16555 w 20409"/>
                <a:gd name="connsiteY7" fmla="*/ 10105 h 10133"/>
                <a:gd name="connsiteX8" fmla="*/ 158 w 20409"/>
                <a:gd name="connsiteY8" fmla="*/ 10105 h 10133"/>
                <a:gd name="connsiteX0" fmla="*/ 130 w 20381"/>
                <a:gd name="connsiteY0" fmla="*/ 10105 h 10133"/>
                <a:gd name="connsiteX1" fmla="*/ 348 w 20381"/>
                <a:gd name="connsiteY1" fmla="*/ 8445 h 10133"/>
                <a:gd name="connsiteX2" fmla="*/ 3014 w 20381"/>
                <a:gd name="connsiteY2" fmla="*/ 821 h 10133"/>
                <a:gd name="connsiteX3" fmla="*/ 4139 w 20381"/>
                <a:gd name="connsiteY3" fmla="*/ 5 h 10133"/>
                <a:gd name="connsiteX4" fmla="*/ 20162 w 20381"/>
                <a:gd name="connsiteY4" fmla="*/ 23 h 10133"/>
                <a:gd name="connsiteX5" fmla="*/ 19534 w 20381"/>
                <a:gd name="connsiteY5" fmla="*/ 2823 h 10133"/>
                <a:gd name="connsiteX6" fmla="*/ 17235 w 20381"/>
                <a:gd name="connsiteY6" fmla="*/ 9478 h 10133"/>
                <a:gd name="connsiteX7" fmla="*/ 16527 w 20381"/>
                <a:gd name="connsiteY7" fmla="*/ 10105 h 10133"/>
                <a:gd name="connsiteX8" fmla="*/ 130 w 20381"/>
                <a:gd name="connsiteY8" fmla="*/ 10105 h 10133"/>
                <a:gd name="connsiteX0" fmla="*/ 130 w 20381"/>
                <a:gd name="connsiteY0" fmla="*/ 10105 h 10133"/>
                <a:gd name="connsiteX1" fmla="*/ 348 w 20381"/>
                <a:gd name="connsiteY1" fmla="*/ 8445 h 10133"/>
                <a:gd name="connsiteX2" fmla="*/ 3014 w 20381"/>
                <a:gd name="connsiteY2" fmla="*/ 821 h 10133"/>
                <a:gd name="connsiteX3" fmla="*/ 4139 w 20381"/>
                <a:gd name="connsiteY3" fmla="*/ 5 h 10133"/>
                <a:gd name="connsiteX4" fmla="*/ 20162 w 20381"/>
                <a:gd name="connsiteY4" fmla="*/ 23 h 10133"/>
                <a:gd name="connsiteX5" fmla="*/ 19534 w 20381"/>
                <a:gd name="connsiteY5" fmla="*/ 2823 h 10133"/>
                <a:gd name="connsiteX6" fmla="*/ 17235 w 20381"/>
                <a:gd name="connsiteY6" fmla="*/ 9478 h 10133"/>
                <a:gd name="connsiteX7" fmla="*/ 16527 w 20381"/>
                <a:gd name="connsiteY7" fmla="*/ 10105 h 10133"/>
                <a:gd name="connsiteX8" fmla="*/ 130 w 20381"/>
                <a:gd name="connsiteY8" fmla="*/ 10105 h 10133"/>
                <a:gd name="connsiteX0" fmla="*/ 130 w 20385"/>
                <a:gd name="connsiteY0" fmla="*/ 10105 h 10133"/>
                <a:gd name="connsiteX1" fmla="*/ 348 w 20385"/>
                <a:gd name="connsiteY1" fmla="*/ 8445 h 10133"/>
                <a:gd name="connsiteX2" fmla="*/ 3014 w 20385"/>
                <a:gd name="connsiteY2" fmla="*/ 821 h 10133"/>
                <a:gd name="connsiteX3" fmla="*/ 4139 w 20385"/>
                <a:gd name="connsiteY3" fmla="*/ 5 h 10133"/>
                <a:gd name="connsiteX4" fmla="*/ 20162 w 20385"/>
                <a:gd name="connsiteY4" fmla="*/ 23 h 10133"/>
                <a:gd name="connsiteX5" fmla="*/ 19534 w 20385"/>
                <a:gd name="connsiteY5" fmla="*/ 2823 h 10133"/>
                <a:gd name="connsiteX6" fmla="*/ 17235 w 20385"/>
                <a:gd name="connsiteY6" fmla="*/ 9478 h 10133"/>
                <a:gd name="connsiteX7" fmla="*/ 16527 w 20385"/>
                <a:gd name="connsiteY7" fmla="*/ 10105 h 10133"/>
                <a:gd name="connsiteX8" fmla="*/ 130 w 20385"/>
                <a:gd name="connsiteY8" fmla="*/ 10105 h 10133"/>
                <a:gd name="connsiteX0" fmla="*/ 130 w 20340"/>
                <a:gd name="connsiteY0" fmla="*/ 10105 h 10133"/>
                <a:gd name="connsiteX1" fmla="*/ 348 w 20340"/>
                <a:gd name="connsiteY1" fmla="*/ 8445 h 10133"/>
                <a:gd name="connsiteX2" fmla="*/ 3014 w 20340"/>
                <a:gd name="connsiteY2" fmla="*/ 821 h 10133"/>
                <a:gd name="connsiteX3" fmla="*/ 4139 w 20340"/>
                <a:gd name="connsiteY3" fmla="*/ 5 h 10133"/>
                <a:gd name="connsiteX4" fmla="*/ 20162 w 20340"/>
                <a:gd name="connsiteY4" fmla="*/ 23 h 10133"/>
                <a:gd name="connsiteX5" fmla="*/ 19534 w 20340"/>
                <a:gd name="connsiteY5" fmla="*/ 2823 h 10133"/>
                <a:gd name="connsiteX6" fmla="*/ 17235 w 20340"/>
                <a:gd name="connsiteY6" fmla="*/ 9478 h 10133"/>
                <a:gd name="connsiteX7" fmla="*/ 16527 w 20340"/>
                <a:gd name="connsiteY7" fmla="*/ 10105 h 10133"/>
                <a:gd name="connsiteX8" fmla="*/ 130 w 20340"/>
                <a:gd name="connsiteY8" fmla="*/ 10105 h 10133"/>
                <a:gd name="connsiteX0" fmla="*/ 130 w 20424"/>
                <a:gd name="connsiteY0" fmla="*/ 10105 h 10133"/>
                <a:gd name="connsiteX1" fmla="*/ 348 w 20424"/>
                <a:gd name="connsiteY1" fmla="*/ 8445 h 10133"/>
                <a:gd name="connsiteX2" fmla="*/ 3014 w 20424"/>
                <a:gd name="connsiteY2" fmla="*/ 821 h 10133"/>
                <a:gd name="connsiteX3" fmla="*/ 4139 w 20424"/>
                <a:gd name="connsiteY3" fmla="*/ 5 h 10133"/>
                <a:gd name="connsiteX4" fmla="*/ 20162 w 20424"/>
                <a:gd name="connsiteY4" fmla="*/ 23 h 10133"/>
                <a:gd name="connsiteX5" fmla="*/ 20021 w 20424"/>
                <a:gd name="connsiteY5" fmla="*/ 1455 h 10133"/>
                <a:gd name="connsiteX6" fmla="*/ 17235 w 20424"/>
                <a:gd name="connsiteY6" fmla="*/ 9478 h 10133"/>
                <a:gd name="connsiteX7" fmla="*/ 16527 w 20424"/>
                <a:gd name="connsiteY7" fmla="*/ 10105 h 10133"/>
                <a:gd name="connsiteX8" fmla="*/ 130 w 20424"/>
                <a:gd name="connsiteY8" fmla="*/ 10105 h 10133"/>
                <a:gd name="connsiteX0" fmla="*/ 130 w 20318"/>
                <a:gd name="connsiteY0" fmla="*/ 10105 h 10133"/>
                <a:gd name="connsiteX1" fmla="*/ 348 w 20318"/>
                <a:gd name="connsiteY1" fmla="*/ 8445 h 10133"/>
                <a:gd name="connsiteX2" fmla="*/ 3014 w 20318"/>
                <a:gd name="connsiteY2" fmla="*/ 821 h 10133"/>
                <a:gd name="connsiteX3" fmla="*/ 4139 w 20318"/>
                <a:gd name="connsiteY3" fmla="*/ 5 h 10133"/>
                <a:gd name="connsiteX4" fmla="*/ 20162 w 20318"/>
                <a:gd name="connsiteY4" fmla="*/ 23 h 10133"/>
                <a:gd name="connsiteX5" fmla="*/ 20021 w 20318"/>
                <a:gd name="connsiteY5" fmla="*/ 1455 h 10133"/>
                <a:gd name="connsiteX6" fmla="*/ 17235 w 20318"/>
                <a:gd name="connsiteY6" fmla="*/ 9478 h 10133"/>
                <a:gd name="connsiteX7" fmla="*/ 16527 w 20318"/>
                <a:gd name="connsiteY7" fmla="*/ 10105 h 10133"/>
                <a:gd name="connsiteX8" fmla="*/ 130 w 20318"/>
                <a:gd name="connsiteY8" fmla="*/ 10105 h 10133"/>
                <a:gd name="connsiteX0" fmla="*/ 130 w 20286"/>
                <a:gd name="connsiteY0" fmla="*/ 10105 h 10133"/>
                <a:gd name="connsiteX1" fmla="*/ 348 w 20286"/>
                <a:gd name="connsiteY1" fmla="*/ 8445 h 10133"/>
                <a:gd name="connsiteX2" fmla="*/ 3014 w 20286"/>
                <a:gd name="connsiteY2" fmla="*/ 821 h 10133"/>
                <a:gd name="connsiteX3" fmla="*/ 4139 w 20286"/>
                <a:gd name="connsiteY3" fmla="*/ 5 h 10133"/>
                <a:gd name="connsiteX4" fmla="*/ 20162 w 20286"/>
                <a:gd name="connsiteY4" fmla="*/ 23 h 10133"/>
                <a:gd name="connsiteX5" fmla="*/ 20021 w 20286"/>
                <a:gd name="connsiteY5" fmla="*/ 1455 h 10133"/>
                <a:gd name="connsiteX6" fmla="*/ 17235 w 20286"/>
                <a:gd name="connsiteY6" fmla="*/ 9478 h 10133"/>
                <a:gd name="connsiteX7" fmla="*/ 16527 w 20286"/>
                <a:gd name="connsiteY7" fmla="*/ 10105 h 10133"/>
                <a:gd name="connsiteX8" fmla="*/ 130 w 20286"/>
                <a:gd name="connsiteY8" fmla="*/ 10105 h 10133"/>
                <a:gd name="connsiteX0" fmla="*/ 130 w 20286"/>
                <a:gd name="connsiteY0" fmla="*/ 10105 h 10105"/>
                <a:gd name="connsiteX1" fmla="*/ 348 w 20286"/>
                <a:gd name="connsiteY1" fmla="*/ 8445 h 10105"/>
                <a:gd name="connsiteX2" fmla="*/ 3014 w 20286"/>
                <a:gd name="connsiteY2" fmla="*/ 821 h 10105"/>
                <a:gd name="connsiteX3" fmla="*/ 4139 w 20286"/>
                <a:gd name="connsiteY3" fmla="*/ 5 h 10105"/>
                <a:gd name="connsiteX4" fmla="*/ 20162 w 20286"/>
                <a:gd name="connsiteY4" fmla="*/ 23 h 10105"/>
                <a:gd name="connsiteX5" fmla="*/ 20021 w 20286"/>
                <a:gd name="connsiteY5" fmla="*/ 1455 h 10105"/>
                <a:gd name="connsiteX6" fmla="*/ 17235 w 20286"/>
                <a:gd name="connsiteY6" fmla="*/ 9478 h 10105"/>
                <a:gd name="connsiteX7" fmla="*/ 16527 w 20286"/>
                <a:gd name="connsiteY7" fmla="*/ 10105 h 10105"/>
                <a:gd name="connsiteX8" fmla="*/ 130 w 20286"/>
                <a:gd name="connsiteY8" fmla="*/ 10105 h 10105"/>
                <a:gd name="connsiteX0" fmla="*/ 130 w 20286"/>
                <a:gd name="connsiteY0" fmla="*/ 10105 h 10105"/>
                <a:gd name="connsiteX1" fmla="*/ 348 w 20286"/>
                <a:gd name="connsiteY1" fmla="*/ 8445 h 10105"/>
                <a:gd name="connsiteX2" fmla="*/ 3014 w 20286"/>
                <a:gd name="connsiteY2" fmla="*/ 821 h 10105"/>
                <a:gd name="connsiteX3" fmla="*/ 4139 w 20286"/>
                <a:gd name="connsiteY3" fmla="*/ 5 h 10105"/>
                <a:gd name="connsiteX4" fmla="*/ 20162 w 20286"/>
                <a:gd name="connsiteY4" fmla="*/ 23 h 10105"/>
                <a:gd name="connsiteX5" fmla="*/ 20021 w 20286"/>
                <a:gd name="connsiteY5" fmla="*/ 1455 h 10105"/>
                <a:gd name="connsiteX6" fmla="*/ 17235 w 20286"/>
                <a:gd name="connsiteY6" fmla="*/ 9478 h 10105"/>
                <a:gd name="connsiteX7" fmla="*/ 16527 w 20286"/>
                <a:gd name="connsiteY7" fmla="*/ 10105 h 10105"/>
                <a:gd name="connsiteX8" fmla="*/ 130 w 20286"/>
                <a:gd name="connsiteY8" fmla="*/ 10105 h 1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86" h="10105">
                  <a:moveTo>
                    <a:pt x="130" y="10105"/>
                  </a:moveTo>
                  <a:cubicBezTo>
                    <a:pt x="65" y="10078"/>
                    <a:pt x="-222" y="9966"/>
                    <a:pt x="348" y="8445"/>
                  </a:cubicBezTo>
                  <a:cubicBezTo>
                    <a:pt x="918" y="6924"/>
                    <a:pt x="1802" y="4162"/>
                    <a:pt x="3014" y="821"/>
                  </a:cubicBezTo>
                  <a:cubicBezTo>
                    <a:pt x="3226" y="-99"/>
                    <a:pt x="3873" y="2"/>
                    <a:pt x="4139" y="5"/>
                  </a:cubicBezTo>
                  <a:lnTo>
                    <a:pt x="20162" y="23"/>
                  </a:lnTo>
                  <a:cubicBezTo>
                    <a:pt x="20450" y="106"/>
                    <a:pt x="20170" y="1033"/>
                    <a:pt x="20021" y="1455"/>
                  </a:cubicBezTo>
                  <a:cubicBezTo>
                    <a:pt x="19872" y="1877"/>
                    <a:pt x="18156" y="6874"/>
                    <a:pt x="17235" y="9478"/>
                  </a:cubicBezTo>
                  <a:cubicBezTo>
                    <a:pt x="17135" y="9690"/>
                    <a:pt x="17096" y="10084"/>
                    <a:pt x="16527" y="10105"/>
                  </a:cubicBezTo>
                  <a:lnTo>
                    <a:pt x="130" y="10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pic>
          <p:nvPicPr>
            <p:cNvPr id="54" name="Imagem 5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94AC303-0E1A-C1DD-FC37-D9DACF5D0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065" y="6023908"/>
              <a:ext cx="904024" cy="495127"/>
            </a:xfrm>
            <a:prstGeom prst="rect">
              <a:avLst/>
            </a:prstGeom>
          </p:spPr>
        </p:pic>
      </p:grpSp>
      <p:pic>
        <p:nvPicPr>
          <p:cNvPr id="55" name="Imagem 54">
            <a:extLst>
              <a:ext uri="{FF2B5EF4-FFF2-40B4-BE49-F238E27FC236}">
                <a16:creationId xmlns:a16="http://schemas.microsoft.com/office/drawing/2014/main" id="{76A37E45-B2CD-3141-D6F9-B2C77B9EE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820"/>
          <a:stretch/>
        </p:blipFill>
        <p:spPr>
          <a:xfrm>
            <a:off x="4321914" y="3319081"/>
            <a:ext cx="2916830" cy="590855"/>
          </a:xfrm>
          <a:prstGeom prst="rect">
            <a:avLst/>
          </a:prstGeom>
        </p:spPr>
      </p:pic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5E4FD2B8-908C-BB83-273B-73B6E23D58AA}"/>
              </a:ext>
            </a:extLst>
          </p:cNvPr>
          <p:cNvCxnSpPr>
            <a:cxnSpLocks/>
          </p:cNvCxnSpPr>
          <p:nvPr/>
        </p:nvCxnSpPr>
        <p:spPr>
          <a:xfrm>
            <a:off x="4321914" y="3966732"/>
            <a:ext cx="2966891" cy="0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Retângulo: Cantos Superiores Arredondados 57">
            <a:extLst>
              <a:ext uri="{FF2B5EF4-FFF2-40B4-BE49-F238E27FC236}">
                <a16:creationId xmlns:a16="http://schemas.microsoft.com/office/drawing/2014/main" id="{B0C787B0-D0C4-37B1-9C65-2C369F0589B9}"/>
              </a:ext>
            </a:extLst>
          </p:cNvPr>
          <p:cNvSpPr/>
          <p:nvPr/>
        </p:nvSpPr>
        <p:spPr>
          <a:xfrm>
            <a:off x="-4572001" y="-3733800"/>
            <a:ext cx="4909265" cy="2228850"/>
          </a:xfrm>
          <a:prstGeom prst="round2SameRect">
            <a:avLst>
              <a:gd name="adj1" fmla="val 8120"/>
              <a:gd name="adj2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A5496E1-FC36-3AA5-57D9-6AEA1DD707C5}"/>
              </a:ext>
            </a:extLst>
          </p:cNvPr>
          <p:cNvSpPr/>
          <p:nvPr/>
        </p:nvSpPr>
        <p:spPr>
          <a:xfrm>
            <a:off x="-383170" y="-643129"/>
            <a:ext cx="11093820" cy="1940987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9860591"/>
              <a:gd name="connsiteY0" fmla="*/ 1727200 h 1727200"/>
              <a:gd name="connsiteX1" fmla="*/ 7988248 w 9860591"/>
              <a:gd name="connsiteY1" fmla="*/ 1727200 h 1727200"/>
              <a:gd name="connsiteX2" fmla="*/ 8583334 w 9860591"/>
              <a:gd name="connsiteY2" fmla="*/ 1364343 h 1727200"/>
              <a:gd name="connsiteX3" fmla="*/ 9860591 w 9860591"/>
              <a:gd name="connsiteY3" fmla="*/ 0 h 1727200"/>
              <a:gd name="connsiteX4" fmla="*/ 3488819 w 9860591"/>
              <a:gd name="connsiteY4" fmla="*/ 0 h 1727200"/>
              <a:gd name="connsiteX5" fmla="*/ 0 w 9860591"/>
              <a:gd name="connsiteY5" fmla="*/ 1727200 h 1727200"/>
              <a:gd name="connsiteX0" fmla="*/ 11317 w 9871908"/>
              <a:gd name="connsiteY0" fmla="*/ 1727200 h 1727200"/>
              <a:gd name="connsiteX1" fmla="*/ 7999565 w 9871908"/>
              <a:gd name="connsiteY1" fmla="*/ 1727200 h 1727200"/>
              <a:gd name="connsiteX2" fmla="*/ 8594651 w 9871908"/>
              <a:gd name="connsiteY2" fmla="*/ 1364343 h 1727200"/>
              <a:gd name="connsiteX3" fmla="*/ 9871908 w 9871908"/>
              <a:gd name="connsiteY3" fmla="*/ 0 h 1727200"/>
              <a:gd name="connsiteX4" fmla="*/ 0 w 9871908"/>
              <a:gd name="connsiteY4" fmla="*/ 12916 h 1727200"/>
              <a:gd name="connsiteX5" fmla="*/ 11317 w 9871908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1908" h="1727200">
                <a:moveTo>
                  <a:pt x="11317" y="1727200"/>
                </a:moveTo>
                <a:lnTo>
                  <a:pt x="7999565" y="1727200"/>
                </a:lnTo>
                <a:cubicBezTo>
                  <a:pt x="8255077" y="1715786"/>
                  <a:pt x="8422482" y="1528157"/>
                  <a:pt x="8594651" y="1364343"/>
                </a:cubicBezTo>
                <a:lnTo>
                  <a:pt x="9871908" y="0"/>
                </a:lnTo>
                <a:lnTo>
                  <a:pt x="0" y="12916"/>
                </a:lnTo>
                <a:cubicBezTo>
                  <a:pt x="3772" y="584344"/>
                  <a:pt x="7545" y="1155772"/>
                  <a:pt x="11317" y="1727200"/>
                </a:cubicBez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31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427DE8-FBDC-BC3A-CF1A-3571A6134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1"/>
          <a:stretch>
            <a:fillRect/>
          </a:stretch>
        </p:blipFill>
        <p:spPr bwMode="auto">
          <a:xfrm>
            <a:off x="125154" y="2254183"/>
            <a:ext cx="7568417" cy="40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20FC7448-B2DF-0B39-FC86-8CEBE4B26C86}"/>
              </a:ext>
            </a:extLst>
          </p:cNvPr>
          <p:cNvSpPr/>
          <p:nvPr/>
        </p:nvSpPr>
        <p:spPr>
          <a:xfrm>
            <a:off x="-383170" y="-643129"/>
            <a:ext cx="11093820" cy="1940987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9860591"/>
              <a:gd name="connsiteY0" fmla="*/ 1727200 h 1727200"/>
              <a:gd name="connsiteX1" fmla="*/ 7988248 w 9860591"/>
              <a:gd name="connsiteY1" fmla="*/ 1727200 h 1727200"/>
              <a:gd name="connsiteX2" fmla="*/ 8583334 w 9860591"/>
              <a:gd name="connsiteY2" fmla="*/ 1364343 h 1727200"/>
              <a:gd name="connsiteX3" fmla="*/ 9860591 w 9860591"/>
              <a:gd name="connsiteY3" fmla="*/ 0 h 1727200"/>
              <a:gd name="connsiteX4" fmla="*/ 3488819 w 9860591"/>
              <a:gd name="connsiteY4" fmla="*/ 0 h 1727200"/>
              <a:gd name="connsiteX5" fmla="*/ 0 w 9860591"/>
              <a:gd name="connsiteY5" fmla="*/ 1727200 h 1727200"/>
              <a:gd name="connsiteX0" fmla="*/ 11317 w 9871908"/>
              <a:gd name="connsiteY0" fmla="*/ 1727200 h 1727200"/>
              <a:gd name="connsiteX1" fmla="*/ 7999565 w 9871908"/>
              <a:gd name="connsiteY1" fmla="*/ 1727200 h 1727200"/>
              <a:gd name="connsiteX2" fmla="*/ 8594651 w 9871908"/>
              <a:gd name="connsiteY2" fmla="*/ 1364343 h 1727200"/>
              <a:gd name="connsiteX3" fmla="*/ 9871908 w 9871908"/>
              <a:gd name="connsiteY3" fmla="*/ 0 h 1727200"/>
              <a:gd name="connsiteX4" fmla="*/ 0 w 9871908"/>
              <a:gd name="connsiteY4" fmla="*/ 12916 h 1727200"/>
              <a:gd name="connsiteX5" fmla="*/ 11317 w 9871908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1908" h="1727200">
                <a:moveTo>
                  <a:pt x="11317" y="1727200"/>
                </a:moveTo>
                <a:lnTo>
                  <a:pt x="7999565" y="1727200"/>
                </a:lnTo>
                <a:cubicBezTo>
                  <a:pt x="8255077" y="1715786"/>
                  <a:pt x="8422482" y="1528157"/>
                  <a:pt x="8594651" y="1364343"/>
                </a:cubicBezTo>
                <a:lnTo>
                  <a:pt x="9871908" y="0"/>
                </a:lnTo>
                <a:lnTo>
                  <a:pt x="0" y="12916"/>
                </a:lnTo>
                <a:cubicBezTo>
                  <a:pt x="3772" y="584344"/>
                  <a:pt x="7545" y="1155772"/>
                  <a:pt x="11317" y="1727200"/>
                </a:cubicBez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80912E83-6567-67B9-9A27-39087E8ED02D}"/>
              </a:ext>
            </a:extLst>
          </p:cNvPr>
          <p:cNvSpPr/>
          <p:nvPr/>
        </p:nvSpPr>
        <p:spPr>
          <a:xfrm>
            <a:off x="9525405" y="6306770"/>
            <a:ext cx="6369304" cy="11024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47A2A51-0FBE-6D36-9DF7-2AAEE0655190}"/>
              </a:ext>
            </a:extLst>
          </p:cNvPr>
          <p:cNvSpPr/>
          <p:nvPr/>
        </p:nvSpPr>
        <p:spPr>
          <a:xfrm>
            <a:off x="-1150374" y="-206477"/>
            <a:ext cx="1296678" cy="1504335"/>
          </a:xfrm>
          <a:prstGeom prst="rect">
            <a:avLst/>
          </a:prstGeom>
          <a:solidFill>
            <a:srgbClr val="8B8E24"/>
          </a:solidFill>
          <a:ln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63BF3CC-8ABE-AFC8-F532-62A8BD4EEFF1}"/>
              </a:ext>
            </a:extLst>
          </p:cNvPr>
          <p:cNvSpPr txBox="1">
            <a:spLocks/>
          </p:cNvSpPr>
          <p:nvPr/>
        </p:nvSpPr>
        <p:spPr>
          <a:xfrm>
            <a:off x="337265" y="227751"/>
            <a:ext cx="8356792" cy="9043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03405E"/>
                </a:solidFill>
                <a:latin typeface="+mn-lt"/>
                <a:ea typeface="+mn-ea"/>
                <a:cs typeface="+mn-cs"/>
              </a:rPr>
              <a:t>A dinâmica da Geração de energia: por q</a:t>
            </a:r>
            <a:r>
              <a:rPr lang="pt-BR" sz="3000" b="1" dirty="0" err="1">
                <a:solidFill>
                  <a:srgbClr val="03405E"/>
                </a:solidFill>
                <a:latin typeface="+mn-lt"/>
                <a:ea typeface="+mn-ea"/>
                <a:cs typeface="+mn-cs"/>
              </a:rPr>
              <a:t>ue</a:t>
            </a:r>
            <a:r>
              <a:rPr lang="pt-BR" sz="3000" b="1" dirty="0">
                <a:solidFill>
                  <a:srgbClr val="03405E"/>
                </a:solidFill>
                <a:latin typeface="+mn-lt"/>
                <a:ea typeface="+mn-ea"/>
                <a:cs typeface="+mn-cs"/>
              </a:rPr>
              <a:t> o custo varia?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D6CF695-AB2A-D529-A947-739927EF5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872414" y="6657680"/>
            <a:ext cx="11572876" cy="24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134F47-9F99-4DBB-3901-70D412DCAA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pic>
        <p:nvPicPr>
          <p:cNvPr id="14" name="Gráfico 13" descr="Ciclo com pessoas estrutura de tópicos">
            <a:extLst>
              <a:ext uri="{FF2B5EF4-FFF2-40B4-BE49-F238E27FC236}">
                <a16:creationId xmlns:a16="http://schemas.microsoft.com/office/drawing/2014/main" id="{894237CC-DED8-5A44-D161-6153D6BD8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4899" y="1578761"/>
            <a:ext cx="714378" cy="71437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59FFAC8-C5CA-84A5-12A8-74488F8949F4}"/>
              </a:ext>
            </a:extLst>
          </p:cNvPr>
          <p:cNvSpPr/>
          <p:nvPr/>
        </p:nvSpPr>
        <p:spPr>
          <a:xfrm>
            <a:off x="7867650" y="2207415"/>
            <a:ext cx="4204547" cy="1248540"/>
          </a:xfrm>
          <a:prstGeom prst="roundRect">
            <a:avLst>
              <a:gd name="adj" fmla="val 6570"/>
            </a:avLst>
          </a:prstGeom>
          <a:solidFill>
            <a:srgbClr val="03405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96C118B0-51FC-95F0-8C29-6083C8691DDA}"/>
              </a:ext>
            </a:extLst>
          </p:cNvPr>
          <p:cNvSpPr/>
          <p:nvPr/>
        </p:nvSpPr>
        <p:spPr>
          <a:xfrm>
            <a:off x="147126" y="1532821"/>
            <a:ext cx="7546446" cy="555617"/>
          </a:xfrm>
          <a:prstGeom prst="roundRect">
            <a:avLst>
              <a:gd name="adj" fmla="val 13219"/>
            </a:avLst>
          </a:prstGeom>
          <a:solidFill>
            <a:schemeClr val="bg1"/>
          </a:solidFill>
          <a:ln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Brasil é majoritariamente </a:t>
            </a: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hídrico</a:t>
            </a:r>
            <a:endParaRPr lang="pt-BR" dirty="0"/>
          </a:p>
        </p:txBody>
      </p:sp>
      <p:sp>
        <p:nvSpPr>
          <p:cNvPr id="30" name="Paralelogramo 29">
            <a:extLst>
              <a:ext uri="{FF2B5EF4-FFF2-40B4-BE49-F238E27FC236}">
                <a16:creationId xmlns:a16="http://schemas.microsoft.com/office/drawing/2014/main" id="{AA35814F-96D2-D83A-AD87-071FCDB4F2F3}"/>
              </a:ext>
            </a:extLst>
          </p:cNvPr>
          <p:cNvSpPr/>
          <p:nvPr/>
        </p:nvSpPr>
        <p:spPr>
          <a:xfrm>
            <a:off x="8272272" y="2952789"/>
            <a:ext cx="1449466" cy="221879"/>
          </a:xfrm>
          <a:prstGeom prst="parallelogram">
            <a:avLst/>
          </a:prstGeom>
          <a:solidFill>
            <a:srgbClr val="FFFF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F2EFF19-F12C-D449-18AD-371136E7EC2B}"/>
              </a:ext>
            </a:extLst>
          </p:cNvPr>
          <p:cNvSpPr txBox="1"/>
          <p:nvPr/>
        </p:nvSpPr>
        <p:spPr>
          <a:xfrm>
            <a:off x="8215797" y="2251954"/>
            <a:ext cx="3904321" cy="1248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900430" algn="l"/>
                <a:tab pos="3257550" algn="l"/>
                <a:tab pos="4000500" algn="l"/>
                <a:tab pos="4743450" algn="l"/>
                <a:tab pos="5734050" algn="l"/>
                <a:tab pos="6134100" algn="l"/>
              </a:tabLst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Acionamento de térmicas </a:t>
            </a:r>
            <a:r>
              <a:rPr lang="pt-BR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(mais caras)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em períodos secos:</a:t>
            </a:r>
          </a:p>
          <a:p>
            <a:pPr>
              <a:spcAft>
                <a:spcPts val="600"/>
              </a:spcAft>
              <a:tabLst>
                <a:tab pos="900430" algn="l"/>
                <a:tab pos="3257550" algn="l"/>
                <a:tab pos="4000500" algn="l"/>
                <a:tab pos="4743450" algn="l"/>
                <a:tab pos="5734050" algn="l"/>
                <a:tab pos="6134100" algn="l"/>
              </a:tabLst>
            </a:pPr>
            <a:r>
              <a:rPr lang="pt-BR" sz="1600" b="1" dirty="0">
                <a:solidFill>
                  <a:srgbClr val="03405E"/>
                </a:solidFill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Custo estrutural </a:t>
            </a: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do sistema que varia ao longo do ano</a:t>
            </a:r>
            <a:endParaRPr lang="pt-BR" sz="1600" b="1" dirty="0"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97F36D7F-86F0-C3E1-6B24-C64C116E68A0}"/>
              </a:ext>
            </a:extLst>
          </p:cNvPr>
          <p:cNvSpPr/>
          <p:nvPr/>
        </p:nvSpPr>
        <p:spPr>
          <a:xfrm>
            <a:off x="7867650" y="3662313"/>
            <a:ext cx="4204547" cy="2578898"/>
          </a:xfrm>
          <a:prstGeom prst="roundRect">
            <a:avLst>
              <a:gd name="adj" fmla="val 6570"/>
            </a:avLst>
          </a:prstGeom>
          <a:solidFill>
            <a:srgbClr val="03405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5" name="Paralelogramo 34">
            <a:extLst>
              <a:ext uri="{FF2B5EF4-FFF2-40B4-BE49-F238E27FC236}">
                <a16:creationId xmlns:a16="http://schemas.microsoft.com/office/drawing/2014/main" id="{59FF0601-CAD6-6A5E-BF0B-2C0B95FA8CB9}"/>
              </a:ext>
            </a:extLst>
          </p:cNvPr>
          <p:cNvSpPr/>
          <p:nvPr/>
        </p:nvSpPr>
        <p:spPr>
          <a:xfrm>
            <a:off x="9387130" y="3797811"/>
            <a:ext cx="1536080" cy="234000"/>
          </a:xfrm>
          <a:prstGeom prst="parallelogram">
            <a:avLst/>
          </a:prstGeom>
          <a:solidFill>
            <a:srgbClr val="FFFF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4C39E7B-1801-BF31-EF8D-4C40E18477FD}"/>
              </a:ext>
            </a:extLst>
          </p:cNvPr>
          <p:cNvSpPr txBox="1"/>
          <p:nvPr/>
        </p:nvSpPr>
        <p:spPr>
          <a:xfrm>
            <a:off x="8014793" y="3719657"/>
            <a:ext cx="4094821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900430" algn="l"/>
                <a:tab pos="3257550" algn="l"/>
                <a:tab pos="4000500" algn="l"/>
                <a:tab pos="4743450" algn="l"/>
                <a:tab pos="5734050" algn="l"/>
                <a:tab pos="6134100" algn="l"/>
              </a:tabLst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Em condições </a:t>
            </a:r>
            <a:r>
              <a:rPr lang="pt-BR" b="1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não favoráveis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de geração de energia, o custo real da energia inclui, por </a:t>
            </a:r>
            <a:r>
              <a:rPr lang="pt-BR" b="1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ex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00430" algn="l"/>
                <a:tab pos="3257550" algn="l"/>
                <a:tab pos="4000500" algn="l"/>
                <a:tab pos="4743450" algn="l"/>
                <a:tab pos="5734050" algn="l"/>
                <a:tab pos="6134100" algn="l"/>
              </a:tabLst>
            </a:pP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Contratos por </a:t>
            </a:r>
            <a:r>
              <a:rPr lang="pt-BR" sz="1600" b="1" dirty="0">
                <a:solidFill>
                  <a:srgbClr val="FFC000"/>
                </a:solidFill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disponibilidade</a:t>
            </a: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: térmicas despachadas quando o PLD é mais elevado;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00430" algn="l"/>
                <a:tab pos="3257550" algn="l"/>
                <a:tab pos="4000500" algn="l"/>
                <a:tab pos="4743450" algn="l"/>
                <a:tab pos="5734050" algn="l"/>
                <a:tab pos="6134100" algn="l"/>
              </a:tabLst>
            </a:pPr>
            <a:r>
              <a:rPr lang="pt-BR" sz="1600" b="1" dirty="0">
                <a:solidFill>
                  <a:srgbClr val="FFC000"/>
                </a:solidFill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Risco Hidrológico </a:t>
            </a: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(GSF) das usinas hidrelétricas: quando não geram a sua potência firme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00430" algn="l"/>
                <a:tab pos="3257550" algn="l"/>
                <a:tab pos="4000500" algn="l"/>
                <a:tab pos="4743450" algn="l"/>
                <a:tab pos="5734050" algn="l"/>
                <a:tab pos="6134100" algn="l"/>
              </a:tabLst>
            </a:pPr>
            <a:endParaRPr lang="pt-BR" sz="1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3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EC106-38F1-5363-24EF-BB549FD0E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1B0D7F9D-3ED5-C876-767E-A201DF91B925}"/>
              </a:ext>
            </a:extLst>
          </p:cNvPr>
          <p:cNvSpPr/>
          <p:nvPr/>
        </p:nvSpPr>
        <p:spPr>
          <a:xfrm>
            <a:off x="-383170" y="-643129"/>
            <a:ext cx="11093820" cy="1940987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9860591"/>
              <a:gd name="connsiteY0" fmla="*/ 1727200 h 1727200"/>
              <a:gd name="connsiteX1" fmla="*/ 7988248 w 9860591"/>
              <a:gd name="connsiteY1" fmla="*/ 1727200 h 1727200"/>
              <a:gd name="connsiteX2" fmla="*/ 8583334 w 9860591"/>
              <a:gd name="connsiteY2" fmla="*/ 1364343 h 1727200"/>
              <a:gd name="connsiteX3" fmla="*/ 9860591 w 9860591"/>
              <a:gd name="connsiteY3" fmla="*/ 0 h 1727200"/>
              <a:gd name="connsiteX4" fmla="*/ 3488819 w 9860591"/>
              <a:gd name="connsiteY4" fmla="*/ 0 h 1727200"/>
              <a:gd name="connsiteX5" fmla="*/ 0 w 9860591"/>
              <a:gd name="connsiteY5" fmla="*/ 1727200 h 1727200"/>
              <a:gd name="connsiteX0" fmla="*/ 11317 w 9871908"/>
              <a:gd name="connsiteY0" fmla="*/ 1727200 h 1727200"/>
              <a:gd name="connsiteX1" fmla="*/ 7999565 w 9871908"/>
              <a:gd name="connsiteY1" fmla="*/ 1727200 h 1727200"/>
              <a:gd name="connsiteX2" fmla="*/ 8594651 w 9871908"/>
              <a:gd name="connsiteY2" fmla="*/ 1364343 h 1727200"/>
              <a:gd name="connsiteX3" fmla="*/ 9871908 w 9871908"/>
              <a:gd name="connsiteY3" fmla="*/ 0 h 1727200"/>
              <a:gd name="connsiteX4" fmla="*/ 0 w 9871908"/>
              <a:gd name="connsiteY4" fmla="*/ 12916 h 1727200"/>
              <a:gd name="connsiteX5" fmla="*/ 11317 w 9871908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1908" h="1727200">
                <a:moveTo>
                  <a:pt x="11317" y="1727200"/>
                </a:moveTo>
                <a:lnTo>
                  <a:pt x="7999565" y="1727200"/>
                </a:lnTo>
                <a:cubicBezTo>
                  <a:pt x="8255077" y="1715786"/>
                  <a:pt x="8422482" y="1528157"/>
                  <a:pt x="8594651" y="1364343"/>
                </a:cubicBezTo>
                <a:lnTo>
                  <a:pt x="9871908" y="0"/>
                </a:lnTo>
                <a:lnTo>
                  <a:pt x="0" y="12916"/>
                </a:lnTo>
                <a:cubicBezTo>
                  <a:pt x="3772" y="584344"/>
                  <a:pt x="7545" y="1155772"/>
                  <a:pt x="11317" y="1727200"/>
                </a:cubicBez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98A1CD2D-9B7B-DF87-4D3F-BE0D378C40B9}"/>
              </a:ext>
            </a:extLst>
          </p:cNvPr>
          <p:cNvSpPr/>
          <p:nvPr/>
        </p:nvSpPr>
        <p:spPr>
          <a:xfrm>
            <a:off x="9525405" y="6306770"/>
            <a:ext cx="6369304" cy="11024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5A65624-5D96-0015-63D0-F0C5A40BBF07}"/>
              </a:ext>
            </a:extLst>
          </p:cNvPr>
          <p:cNvSpPr/>
          <p:nvPr/>
        </p:nvSpPr>
        <p:spPr>
          <a:xfrm>
            <a:off x="-1150374" y="-206477"/>
            <a:ext cx="1296678" cy="1504335"/>
          </a:xfrm>
          <a:prstGeom prst="rect">
            <a:avLst/>
          </a:prstGeom>
          <a:solidFill>
            <a:srgbClr val="8B8E24"/>
          </a:solidFill>
          <a:ln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51832A5-8EC8-9B4D-ED9E-1819447511E5}"/>
              </a:ext>
            </a:extLst>
          </p:cNvPr>
          <p:cNvSpPr txBox="1">
            <a:spLocks/>
          </p:cNvSpPr>
          <p:nvPr/>
        </p:nvSpPr>
        <p:spPr>
          <a:xfrm>
            <a:off x="337265" y="227751"/>
            <a:ext cx="8356792" cy="90436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03405E"/>
                </a:solidFill>
              </a:defRPr>
            </a:lvl1pPr>
          </a:lstStyle>
          <a:p>
            <a:r>
              <a:rPr lang="pt-BR" dirty="0"/>
              <a:t>Bandeiras Tarifárias: não são novo custo, mas um sinal de preço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258BDAC-F0A9-2530-82B2-9FEC511B3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872414" y="6657680"/>
            <a:ext cx="11572876" cy="24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8B4A59E-D3F6-8E97-BF96-2A7470E56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pic>
        <p:nvPicPr>
          <p:cNvPr id="14" name="Gráfico 13" descr="Ciclo com pessoas estrutura de tópicos">
            <a:extLst>
              <a:ext uri="{FF2B5EF4-FFF2-40B4-BE49-F238E27FC236}">
                <a16:creationId xmlns:a16="http://schemas.microsoft.com/office/drawing/2014/main" id="{DA446995-3483-446A-6BBE-1847DE720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4899" y="1578761"/>
            <a:ext cx="714378" cy="71437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A5139D72-CB95-CD7A-D2D2-FAFF0FF25594}"/>
              </a:ext>
            </a:extLst>
          </p:cNvPr>
          <p:cNvSpPr txBox="1"/>
          <p:nvPr/>
        </p:nvSpPr>
        <p:spPr>
          <a:xfrm>
            <a:off x="797037" y="1656647"/>
            <a:ext cx="10836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28869A5-601B-B4D1-9386-FEB8878A2E4F}"/>
              </a:ext>
            </a:extLst>
          </p:cNvPr>
          <p:cNvSpPr txBox="1"/>
          <p:nvPr/>
        </p:nvSpPr>
        <p:spPr>
          <a:xfrm>
            <a:off x="1230417" y="6288348"/>
            <a:ext cx="9731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Antes das Bandeiras: os custos que variavam eram pagos pelos consumidores após 1 ano, com juros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13A82EF0-676D-7DDA-4787-1A0894361753}"/>
              </a:ext>
            </a:extLst>
          </p:cNvPr>
          <p:cNvSpPr/>
          <p:nvPr/>
        </p:nvSpPr>
        <p:spPr>
          <a:xfrm>
            <a:off x="4337364" y="2587308"/>
            <a:ext cx="3368678" cy="484662"/>
          </a:xfrm>
          <a:prstGeom prst="roundRect">
            <a:avLst/>
          </a:prstGeom>
          <a:solidFill>
            <a:srgbClr val="034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CUSTO DE GERAÇÃO DE ENERGIA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C2F7D069-258F-1BC7-0122-48BCB6DED391}"/>
              </a:ext>
            </a:extLst>
          </p:cNvPr>
          <p:cNvSpPr/>
          <p:nvPr/>
        </p:nvSpPr>
        <p:spPr>
          <a:xfrm>
            <a:off x="1341526" y="3475661"/>
            <a:ext cx="3469293" cy="817012"/>
          </a:xfrm>
          <a:prstGeom prst="roundRect">
            <a:avLst/>
          </a:prstGeom>
          <a:noFill/>
          <a:ln w="38100">
            <a:solidFill>
              <a:srgbClr val="034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Custos nas condições hidrológicas favoráveis de energia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BE8C848-603C-1F94-3E0D-60868FD5685A}"/>
              </a:ext>
            </a:extLst>
          </p:cNvPr>
          <p:cNvSpPr/>
          <p:nvPr/>
        </p:nvSpPr>
        <p:spPr>
          <a:xfrm>
            <a:off x="1341525" y="4501209"/>
            <a:ext cx="3469293" cy="471737"/>
          </a:xfrm>
          <a:prstGeom prst="roundRect">
            <a:avLst/>
          </a:prstGeom>
          <a:noFill/>
          <a:ln w="38100">
            <a:solidFill>
              <a:srgbClr val="034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Tarifa: 1 ano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8710078-E18E-5F12-18AE-D0B27DFD885C}"/>
              </a:ext>
            </a:extLst>
          </p:cNvPr>
          <p:cNvSpPr/>
          <p:nvPr/>
        </p:nvSpPr>
        <p:spPr>
          <a:xfrm>
            <a:off x="1341525" y="5204478"/>
            <a:ext cx="3469293" cy="817012"/>
          </a:xfrm>
          <a:prstGeom prst="roundRect">
            <a:avLst/>
          </a:prstGeom>
          <a:noFill/>
          <a:ln w="38100">
            <a:solidFill>
              <a:srgbClr val="034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Bandeira Verde: sem acréscimo na conta 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FB49A205-6959-EAB8-5BBE-E0DC14363BEE}"/>
              </a:ext>
            </a:extLst>
          </p:cNvPr>
          <p:cNvSpPr/>
          <p:nvPr/>
        </p:nvSpPr>
        <p:spPr>
          <a:xfrm>
            <a:off x="7119277" y="3490762"/>
            <a:ext cx="3469293" cy="817012"/>
          </a:xfrm>
          <a:prstGeom prst="roundRect">
            <a:avLst/>
          </a:prstGeom>
          <a:noFill/>
          <a:ln w="38100">
            <a:solidFill>
              <a:srgbClr val="034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Custos nas condições desfavoráveis de energia: custos variáveis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A2B8C52E-F089-2C26-9C13-393D9D990269}"/>
              </a:ext>
            </a:extLst>
          </p:cNvPr>
          <p:cNvSpPr/>
          <p:nvPr/>
        </p:nvSpPr>
        <p:spPr>
          <a:xfrm>
            <a:off x="7140296" y="4487613"/>
            <a:ext cx="3469293" cy="471737"/>
          </a:xfrm>
          <a:prstGeom prst="roundRect">
            <a:avLst/>
          </a:prstGeom>
          <a:noFill/>
          <a:ln w="38100">
            <a:solidFill>
              <a:srgbClr val="034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Bandeira Tarifária - mensal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67F18EA-C1DF-0E82-4F3A-A9B7864A2B64}"/>
              </a:ext>
            </a:extLst>
          </p:cNvPr>
          <p:cNvSpPr/>
          <p:nvPr/>
        </p:nvSpPr>
        <p:spPr>
          <a:xfrm>
            <a:off x="7119276" y="5190655"/>
            <a:ext cx="3469293" cy="964264"/>
          </a:xfrm>
          <a:prstGeom prst="roundRect">
            <a:avLst/>
          </a:prstGeom>
          <a:noFill/>
          <a:ln w="38100">
            <a:solidFill>
              <a:srgbClr val="034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Amarela: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R$ 0,01885/kWh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0" algn="ctr"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Vermelha 1</a:t>
            </a:r>
            <a:r>
              <a:rPr lang="pt-BR" sz="1700" dirty="0">
                <a:solidFill>
                  <a:srgbClr val="03405E"/>
                </a:solidFill>
              </a:rPr>
              <a:t>: </a:t>
            </a:r>
            <a:r>
              <a:rPr lang="pt-BR" sz="1600" dirty="0">
                <a:solidFill>
                  <a:srgbClr val="03405E"/>
                </a:solidFill>
              </a:rPr>
              <a:t>R$ 0,04463/kWh</a:t>
            </a:r>
            <a:r>
              <a:rPr lang="pt-BR" sz="2000" dirty="0">
                <a:solidFill>
                  <a:srgbClr val="03405E"/>
                </a:solidFill>
              </a:rPr>
              <a:t>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340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Vermelha 2: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R$  0,07877/kWh </a:t>
            </a:r>
          </a:p>
        </p:txBody>
      </p:sp>
      <p:sp>
        <p:nvSpPr>
          <p:cNvPr id="45" name="Seta: Dobrada 44">
            <a:extLst>
              <a:ext uri="{FF2B5EF4-FFF2-40B4-BE49-F238E27FC236}">
                <a16:creationId xmlns:a16="http://schemas.microsoft.com/office/drawing/2014/main" id="{04E8A256-310A-6993-CBDD-3ADBDE89594F}"/>
              </a:ext>
            </a:extLst>
          </p:cNvPr>
          <p:cNvSpPr/>
          <p:nvPr/>
        </p:nvSpPr>
        <p:spPr>
          <a:xfrm rot="5400000" flipV="1">
            <a:off x="3016467" y="2285999"/>
            <a:ext cx="557047" cy="1458021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Seta: Dobrada 45">
            <a:extLst>
              <a:ext uri="{FF2B5EF4-FFF2-40B4-BE49-F238E27FC236}">
                <a16:creationId xmlns:a16="http://schemas.microsoft.com/office/drawing/2014/main" id="{A6CF0497-B2ED-69A7-A671-E48B581CCC73}"/>
              </a:ext>
            </a:extLst>
          </p:cNvPr>
          <p:cNvSpPr/>
          <p:nvPr/>
        </p:nvSpPr>
        <p:spPr>
          <a:xfrm rot="5400000">
            <a:off x="8517881" y="2309096"/>
            <a:ext cx="557047" cy="1458000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8" name="Paralelogramo 47">
            <a:extLst>
              <a:ext uri="{FF2B5EF4-FFF2-40B4-BE49-F238E27FC236}">
                <a16:creationId xmlns:a16="http://schemas.microsoft.com/office/drawing/2014/main" id="{658412BA-B48E-03FD-5BD7-37A55E128AAF}"/>
              </a:ext>
            </a:extLst>
          </p:cNvPr>
          <p:cNvSpPr/>
          <p:nvPr/>
        </p:nvSpPr>
        <p:spPr>
          <a:xfrm>
            <a:off x="841462" y="1741788"/>
            <a:ext cx="3730539" cy="315721"/>
          </a:xfrm>
          <a:prstGeom prst="parallelogram">
            <a:avLst/>
          </a:prstGeom>
          <a:solidFill>
            <a:schemeClr val="accent6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D56EF50-504A-7668-5A5E-41BF3F66228B}"/>
              </a:ext>
            </a:extLst>
          </p:cNvPr>
          <p:cNvSpPr/>
          <p:nvPr/>
        </p:nvSpPr>
        <p:spPr>
          <a:xfrm>
            <a:off x="677917" y="1597630"/>
            <a:ext cx="10836164" cy="555617"/>
          </a:xfrm>
          <a:prstGeom prst="roundRect">
            <a:avLst>
              <a:gd name="adj" fmla="val 13219"/>
            </a:avLst>
          </a:prstGeom>
          <a:noFill/>
          <a:ln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3405E"/>
                </a:solidFill>
                <a:latin typeface="Calibri" panose="020F0502020204030204"/>
              </a:rPr>
              <a:t>T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ransparência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340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sinalização mensal dos custos reais da energia elétrica, que variam ao longo do ano</a:t>
            </a:r>
          </a:p>
        </p:txBody>
      </p:sp>
      <p:sp>
        <p:nvSpPr>
          <p:cNvPr id="52" name="Fluxograma: Fita Perfurada 51">
            <a:extLst>
              <a:ext uri="{FF2B5EF4-FFF2-40B4-BE49-F238E27FC236}">
                <a16:creationId xmlns:a16="http://schemas.microsoft.com/office/drawing/2014/main" id="{FEEF6858-B3F0-9EE1-79F8-A9D02DB3BDBC}"/>
              </a:ext>
            </a:extLst>
          </p:cNvPr>
          <p:cNvSpPr/>
          <p:nvPr/>
        </p:nvSpPr>
        <p:spPr>
          <a:xfrm>
            <a:off x="4964043" y="5369625"/>
            <a:ext cx="399394" cy="36933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luxograma: Fita Perfurada 52">
            <a:extLst>
              <a:ext uri="{FF2B5EF4-FFF2-40B4-BE49-F238E27FC236}">
                <a16:creationId xmlns:a16="http://schemas.microsoft.com/office/drawing/2014/main" id="{AAA472E7-DC7F-1D96-1B16-6738AC0C9AE5}"/>
              </a:ext>
            </a:extLst>
          </p:cNvPr>
          <p:cNvSpPr/>
          <p:nvPr/>
        </p:nvSpPr>
        <p:spPr>
          <a:xfrm>
            <a:off x="6562391" y="5225348"/>
            <a:ext cx="399394" cy="369332"/>
          </a:xfrm>
          <a:prstGeom prst="flowChartPunchedTa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Fluxograma: Fita Perfurada 53">
            <a:extLst>
              <a:ext uri="{FF2B5EF4-FFF2-40B4-BE49-F238E27FC236}">
                <a16:creationId xmlns:a16="http://schemas.microsoft.com/office/drawing/2014/main" id="{78001A5F-60E7-7069-BAAD-7B830BE9E8A3}"/>
              </a:ext>
            </a:extLst>
          </p:cNvPr>
          <p:cNvSpPr/>
          <p:nvPr/>
        </p:nvSpPr>
        <p:spPr>
          <a:xfrm>
            <a:off x="6562391" y="5749913"/>
            <a:ext cx="399394" cy="369332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62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89A42-3914-A141-D038-EB7CF5334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E8B877AA-B83D-060B-6C01-B7C96FAFFCE7}"/>
              </a:ext>
            </a:extLst>
          </p:cNvPr>
          <p:cNvSpPr/>
          <p:nvPr/>
        </p:nvSpPr>
        <p:spPr>
          <a:xfrm>
            <a:off x="-383170" y="-643129"/>
            <a:ext cx="11093820" cy="1940987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9860591"/>
              <a:gd name="connsiteY0" fmla="*/ 1727200 h 1727200"/>
              <a:gd name="connsiteX1" fmla="*/ 7988248 w 9860591"/>
              <a:gd name="connsiteY1" fmla="*/ 1727200 h 1727200"/>
              <a:gd name="connsiteX2" fmla="*/ 8583334 w 9860591"/>
              <a:gd name="connsiteY2" fmla="*/ 1364343 h 1727200"/>
              <a:gd name="connsiteX3" fmla="*/ 9860591 w 9860591"/>
              <a:gd name="connsiteY3" fmla="*/ 0 h 1727200"/>
              <a:gd name="connsiteX4" fmla="*/ 3488819 w 9860591"/>
              <a:gd name="connsiteY4" fmla="*/ 0 h 1727200"/>
              <a:gd name="connsiteX5" fmla="*/ 0 w 9860591"/>
              <a:gd name="connsiteY5" fmla="*/ 1727200 h 1727200"/>
              <a:gd name="connsiteX0" fmla="*/ 11317 w 9871908"/>
              <a:gd name="connsiteY0" fmla="*/ 1727200 h 1727200"/>
              <a:gd name="connsiteX1" fmla="*/ 7999565 w 9871908"/>
              <a:gd name="connsiteY1" fmla="*/ 1727200 h 1727200"/>
              <a:gd name="connsiteX2" fmla="*/ 8594651 w 9871908"/>
              <a:gd name="connsiteY2" fmla="*/ 1364343 h 1727200"/>
              <a:gd name="connsiteX3" fmla="*/ 9871908 w 9871908"/>
              <a:gd name="connsiteY3" fmla="*/ 0 h 1727200"/>
              <a:gd name="connsiteX4" fmla="*/ 0 w 9871908"/>
              <a:gd name="connsiteY4" fmla="*/ 12916 h 1727200"/>
              <a:gd name="connsiteX5" fmla="*/ 11317 w 9871908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1908" h="1727200">
                <a:moveTo>
                  <a:pt x="11317" y="1727200"/>
                </a:moveTo>
                <a:lnTo>
                  <a:pt x="7999565" y="1727200"/>
                </a:lnTo>
                <a:cubicBezTo>
                  <a:pt x="8255077" y="1715786"/>
                  <a:pt x="8422482" y="1528157"/>
                  <a:pt x="8594651" y="1364343"/>
                </a:cubicBezTo>
                <a:lnTo>
                  <a:pt x="9871908" y="0"/>
                </a:lnTo>
                <a:lnTo>
                  <a:pt x="0" y="12916"/>
                </a:lnTo>
                <a:cubicBezTo>
                  <a:pt x="3772" y="584344"/>
                  <a:pt x="7545" y="1155772"/>
                  <a:pt x="11317" y="172720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912A2726-B47F-8D09-93D6-C0DB8636BFD2}"/>
              </a:ext>
            </a:extLst>
          </p:cNvPr>
          <p:cNvSpPr/>
          <p:nvPr/>
        </p:nvSpPr>
        <p:spPr>
          <a:xfrm>
            <a:off x="9525405" y="6306770"/>
            <a:ext cx="6369304" cy="11024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B7B6FB-A5EB-14AC-D527-00E18A99A379}"/>
              </a:ext>
            </a:extLst>
          </p:cNvPr>
          <p:cNvSpPr/>
          <p:nvPr/>
        </p:nvSpPr>
        <p:spPr>
          <a:xfrm>
            <a:off x="-1150374" y="-206477"/>
            <a:ext cx="1296678" cy="1504335"/>
          </a:xfrm>
          <a:prstGeom prst="rect">
            <a:avLst/>
          </a:prstGeom>
          <a:solidFill>
            <a:srgbClr val="8B8E24"/>
          </a:solidFill>
          <a:ln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590E4F-DBEA-4B79-6E46-0BB9901019C8}"/>
              </a:ext>
            </a:extLst>
          </p:cNvPr>
          <p:cNvSpPr txBox="1">
            <a:spLocks/>
          </p:cNvSpPr>
          <p:nvPr/>
        </p:nvSpPr>
        <p:spPr>
          <a:xfrm>
            <a:off x="337265" y="227751"/>
            <a:ext cx="8356792" cy="9043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pt-BR" sz="2800" b="1" dirty="0">
                <a:solidFill>
                  <a:srgbClr val="03405E"/>
                </a:solidFill>
                <a:latin typeface="+mn-lt"/>
                <a:ea typeface="+mn-ea"/>
                <a:cs typeface="+mn-cs"/>
              </a:rPr>
              <a:t>Impacto Financeiro Positivo: Evitando Juros para o Consumidor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90A194C-49D4-5E1E-28D3-4450A4750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872414" y="6657680"/>
            <a:ext cx="11572876" cy="24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5CD96E6-D4D7-5C95-DC41-1E925D5A38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pic>
        <p:nvPicPr>
          <p:cNvPr id="14" name="Gráfico 13" descr="Ciclo com pessoas estrutura de tópicos">
            <a:extLst>
              <a:ext uri="{FF2B5EF4-FFF2-40B4-BE49-F238E27FC236}">
                <a16:creationId xmlns:a16="http://schemas.microsoft.com/office/drawing/2014/main" id="{70FC8AE4-145C-1605-A6D6-2E89812CA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4899" y="1578761"/>
            <a:ext cx="714378" cy="714378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0FE83EF-099B-3C9B-5273-DB6C4FB7A528}"/>
              </a:ext>
            </a:extLst>
          </p:cNvPr>
          <p:cNvGrpSpPr/>
          <p:nvPr/>
        </p:nvGrpSpPr>
        <p:grpSpPr>
          <a:xfrm>
            <a:off x="60113" y="2285405"/>
            <a:ext cx="6338579" cy="3480676"/>
            <a:chOff x="385277" y="1766170"/>
            <a:chExt cx="7368330" cy="4191830"/>
          </a:xfr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C8EF460B-60FE-4A74-A749-EE8FA75D4594}"/>
                </a:ext>
              </a:extLst>
            </p:cNvPr>
            <p:cNvSpPr/>
            <p:nvPr/>
          </p:nvSpPr>
          <p:spPr>
            <a:xfrm>
              <a:off x="385277" y="1766170"/>
              <a:ext cx="7368330" cy="4191830"/>
            </a:xfrm>
            <a:prstGeom prst="roundRect">
              <a:avLst>
                <a:gd name="adj" fmla="val 4714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EC55E23A-951F-F7A5-E524-E52D0E593945}"/>
                </a:ext>
              </a:extLst>
            </p:cNvPr>
            <p:cNvPicPr/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68"/>
            <a:stretch/>
          </p:blipFill>
          <p:spPr>
            <a:xfrm>
              <a:off x="575851" y="2046385"/>
              <a:ext cx="7012940" cy="3754800"/>
            </a:xfrm>
            <a:prstGeom prst="rect">
              <a:avLst/>
            </a:prstGeom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53A7714-95BD-5B86-3867-BB05891A76B0}"/>
              </a:ext>
            </a:extLst>
          </p:cNvPr>
          <p:cNvGrpSpPr/>
          <p:nvPr/>
        </p:nvGrpSpPr>
        <p:grpSpPr>
          <a:xfrm>
            <a:off x="5945027" y="3280686"/>
            <a:ext cx="6246973" cy="3480676"/>
            <a:chOff x="385277" y="1766170"/>
            <a:chExt cx="7368330" cy="4191830"/>
          </a:xfr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3D31B717-F6B6-A22D-4510-D6E4A9036896}"/>
                </a:ext>
              </a:extLst>
            </p:cNvPr>
            <p:cNvSpPr/>
            <p:nvPr/>
          </p:nvSpPr>
          <p:spPr>
            <a:xfrm>
              <a:off x="385277" y="1766170"/>
              <a:ext cx="7368330" cy="4191830"/>
            </a:xfrm>
            <a:prstGeom prst="roundRect">
              <a:avLst>
                <a:gd name="adj" fmla="val 4714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4E262407-26C9-D070-38BF-1B4958795C75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00" y="1892114"/>
              <a:ext cx="7020000" cy="3744000"/>
            </a:xfrm>
            <a:prstGeom prst="rect">
              <a:avLst/>
            </a:prstGeom>
          </p:spPr>
        </p:pic>
      </p:grp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4ACAD5-30E1-0E99-94B5-B9F3B4A220D7}"/>
              </a:ext>
            </a:extLst>
          </p:cNvPr>
          <p:cNvSpPr/>
          <p:nvPr/>
        </p:nvSpPr>
        <p:spPr>
          <a:xfrm>
            <a:off x="151119" y="1564766"/>
            <a:ext cx="11850168" cy="555617"/>
          </a:xfrm>
          <a:prstGeom prst="roundRect">
            <a:avLst>
              <a:gd name="adj" fmla="val 13219"/>
            </a:avLst>
          </a:prstGeom>
          <a:noFill/>
          <a:ln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3405E"/>
                </a:solidFill>
                <a:latin typeface="Calibri" panose="020F0502020204030204"/>
              </a:rPr>
              <a:t>A arrecadação mensal evita o acúmulo de déficits e juros (SELIC) a serem pagos no próximo processo tarifário</a:t>
            </a:r>
          </a:p>
          <a:p>
            <a:pPr algn="ctr"/>
            <a:r>
              <a:rPr lang="pt-BR" sz="2000" b="1" dirty="0">
                <a:solidFill>
                  <a:srgbClr val="03405E"/>
                </a:solidFill>
                <a:latin typeface="Calibri" panose="020F0502020204030204"/>
              </a:rPr>
              <a:t>Arrecadando mês a mês, evitamos o pagamento desses juros pelos consumidores.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535FCD4-070E-E0E5-9533-53122F628755}"/>
              </a:ext>
            </a:extLst>
          </p:cNvPr>
          <p:cNvSpPr txBox="1"/>
          <p:nvPr/>
        </p:nvSpPr>
        <p:spPr>
          <a:xfrm>
            <a:off x="224054" y="5868307"/>
            <a:ext cx="5556830" cy="923330"/>
          </a:xfrm>
          <a:prstGeom prst="rect">
            <a:avLst/>
          </a:prstGeom>
          <a:solidFill>
            <a:srgbClr val="D7DA3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3405E"/>
                </a:solidFill>
              </a:rPr>
              <a:t>Antes das Bandeiras: consumidor consumia sem saber das condições, os custos que variavam eram pagos pelos consumidores após 1 ano, com juros</a:t>
            </a:r>
          </a:p>
        </p:txBody>
      </p:sp>
    </p:spTree>
    <p:extLst>
      <p:ext uri="{BB962C8B-B14F-4D97-AF65-F5344CB8AC3E}">
        <p14:creationId xmlns:p14="http://schemas.microsoft.com/office/powerpoint/2010/main" val="149061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9F34A-D49F-20D9-BA73-CA181FE0C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202C1B47-7371-E245-99BE-ECE2B33D6491}"/>
              </a:ext>
            </a:extLst>
          </p:cNvPr>
          <p:cNvSpPr/>
          <p:nvPr/>
        </p:nvSpPr>
        <p:spPr>
          <a:xfrm>
            <a:off x="-383170" y="-643129"/>
            <a:ext cx="11093820" cy="1940987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9860591"/>
              <a:gd name="connsiteY0" fmla="*/ 1727200 h 1727200"/>
              <a:gd name="connsiteX1" fmla="*/ 7988248 w 9860591"/>
              <a:gd name="connsiteY1" fmla="*/ 1727200 h 1727200"/>
              <a:gd name="connsiteX2" fmla="*/ 8583334 w 9860591"/>
              <a:gd name="connsiteY2" fmla="*/ 1364343 h 1727200"/>
              <a:gd name="connsiteX3" fmla="*/ 9860591 w 9860591"/>
              <a:gd name="connsiteY3" fmla="*/ 0 h 1727200"/>
              <a:gd name="connsiteX4" fmla="*/ 3488819 w 9860591"/>
              <a:gd name="connsiteY4" fmla="*/ 0 h 1727200"/>
              <a:gd name="connsiteX5" fmla="*/ 0 w 9860591"/>
              <a:gd name="connsiteY5" fmla="*/ 1727200 h 1727200"/>
              <a:gd name="connsiteX0" fmla="*/ 11317 w 9871908"/>
              <a:gd name="connsiteY0" fmla="*/ 1727200 h 1727200"/>
              <a:gd name="connsiteX1" fmla="*/ 7999565 w 9871908"/>
              <a:gd name="connsiteY1" fmla="*/ 1727200 h 1727200"/>
              <a:gd name="connsiteX2" fmla="*/ 8594651 w 9871908"/>
              <a:gd name="connsiteY2" fmla="*/ 1364343 h 1727200"/>
              <a:gd name="connsiteX3" fmla="*/ 9871908 w 9871908"/>
              <a:gd name="connsiteY3" fmla="*/ 0 h 1727200"/>
              <a:gd name="connsiteX4" fmla="*/ 0 w 9871908"/>
              <a:gd name="connsiteY4" fmla="*/ 12916 h 1727200"/>
              <a:gd name="connsiteX5" fmla="*/ 11317 w 9871908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1908" h="1727200">
                <a:moveTo>
                  <a:pt x="11317" y="1727200"/>
                </a:moveTo>
                <a:lnTo>
                  <a:pt x="7999565" y="1727200"/>
                </a:lnTo>
                <a:cubicBezTo>
                  <a:pt x="8255077" y="1715786"/>
                  <a:pt x="8422482" y="1528157"/>
                  <a:pt x="8594651" y="1364343"/>
                </a:cubicBezTo>
                <a:lnTo>
                  <a:pt x="9871908" y="0"/>
                </a:lnTo>
                <a:lnTo>
                  <a:pt x="0" y="12916"/>
                </a:lnTo>
                <a:cubicBezTo>
                  <a:pt x="3772" y="584344"/>
                  <a:pt x="7545" y="1155772"/>
                  <a:pt x="11317" y="172720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ABEF8240-4955-163E-985D-3DF36DC70E06}"/>
              </a:ext>
            </a:extLst>
          </p:cNvPr>
          <p:cNvSpPr/>
          <p:nvPr/>
        </p:nvSpPr>
        <p:spPr>
          <a:xfrm>
            <a:off x="9525405" y="6306770"/>
            <a:ext cx="6369304" cy="11024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9AA591E-3704-485F-618A-04EEDE84E1ED}"/>
              </a:ext>
            </a:extLst>
          </p:cNvPr>
          <p:cNvSpPr/>
          <p:nvPr/>
        </p:nvSpPr>
        <p:spPr>
          <a:xfrm>
            <a:off x="-1150374" y="-206477"/>
            <a:ext cx="1296678" cy="1504335"/>
          </a:xfrm>
          <a:prstGeom prst="rect">
            <a:avLst/>
          </a:prstGeom>
          <a:solidFill>
            <a:srgbClr val="8B8E24"/>
          </a:solidFill>
          <a:ln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E39130D-CA32-1E67-148E-6FF64FB6ECF4}"/>
              </a:ext>
            </a:extLst>
          </p:cNvPr>
          <p:cNvSpPr txBox="1">
            <a:spLocks/>
          </p:cNvSpPr>
          <p:nvPr/>
        </p:nvSpPr>
        <p:spPr>
          <a:xfrm>
            <a:off x="337265" y="416933"/>
            <a:ext cx="8356792" cy="9043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3405E"/>
                </a:solidFill>
                <a:latin typeface="+mn-lt"/>
                <a:ea typeface="+mn-ea"/>
                <a:cs typeface="+mn-cs"/>
              </a:rPr>
              <a:t>E se houver saldo da </a:t>
            </a:r>
            <a:r>
              <a:rPr lang="pt-BR" sz="2900" b="1" dirty="0">
                <a:solidFill>
                  <a:srgbClr val="03405E"/>
                </a:solidFill>
                <a:latin typeface="+mn-lt"/>
                <a:ea typeface="+mn-ea"/>
                <a:cs typeface="+mn-cs"/>
              </a:rPr>
              <a:t>Conta</a:t>
            </a:r>
            <a:r>
              <a:rPr lang="pt-BR" sz="2800" b="1" dirty="0">
                <a:solidFill>
                  <a:srgbClr val="03405E"/>
                </a:solidFill>
                <a:latin typeface="+mn-lt"/>
                <a:ea typeface="+mn-ea"/>
                <a:cs typeface="+mn-cs"/>
              </a:rPr>
              <a:t> Bandeiras?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92CB8B4-AFDA-F63A-BDB4-F54B269F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872414" y="6657680"/>
            <a:ext cx="11572876" cy="24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31B8B67-058C-6CD9-5D1E-82AE3471B4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pic>
        <p:nvPicPr>
          <p:cNvPr id="14" name="Gráfico 13" descr="Ciclo com pessoas estrutura de tópicos">
            <a:extLst>
              <a:ext uri="{FF2B5EF4-FFF2-40B4-BE49-F238E27FC236}">
                <a16:creationId xmlns:a16="http://schemas.microsoft.com/office/drawing/2014/main" id="{743B6499-3142-44E4-8FCE-C869A5276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0043" y="3078752"/>
            <a:ext cx="714378" cy="714378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3BC2FF4D-38BE-311B-74F8-33610491694F}"/>
              </a:ext>
            </a:extLst>
          </p:cNvPr>
          <p:cNvSpPr/>
          <p:nvPr/>
        </p:nvSpPr>
        <p:spPr>
          <a:xfrm>
            <a:off x="7684654" y="2924146"/>
            <a:ext cx="4204547" cy="1728947"/>
          </a:xfrm>
          <a:prstGeom prst="roundRect">
            <a:avLst>
              <a:gd name="adj" fmla="val 6570"/>
            </a:avLst>
          </a:prstGeom>
          <a:solidFill>
            <a:srgbClr val="03405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145F59F2-A7D4-91D0-B06B-2797DEA2300F}"/>
              </a:ext>
            </a:extLst>
          </p:cNvPr>
          <p:cNvSpPr/>
          <p:nvPr/>
        </p:nvSpPr>
        <p:spPr>
          <a:xfrm>
            <a:off x="8076416" y="3036710"/>
            <a:ext cx="1593102" cy="262800"/>
          </a:xfrm>
          <a:prstGeom prst="parallelogram">
            <a:avLst/>
          </a:prstGeom>
          <a:solidFill>
            <a:srgbClr val="FFFF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1BC57A7-E4A7-3777-D788-EAFEDC93E02A}"/>
              </a:ext>
            </a:extLst>
          </p:cNvPr>
          <p:cNvSpPr txBox="1"/>
          <p:nvPr/>
        </p:nvSpPr>
        <p:spPr>
          <a:xfrm>
            <a:off x="8032801" y="2958172"/>
            <a:ext cx="39043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900430" algn="l"/>
                <a:tab pos="3257550" algn="l"/>
                <a:tab pos="4000500" algn="l"/>
                <a:tab pos="4743450" algn="l"/>
                <a:tab pos="5734050" algn="l"/>
                <a:tab pos="6134100" algn="l"/>
              </a:tabLst>
            </a:pPr>
            <a:r>
              <a:rPr lang="pt-BR" b="1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Saldo em queda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desde fevereiro de 2024 (R$ 0,5 bi) em razão de:</a:t>
            </a:r>
          </a:p>
          <a:p>
            <a:pPr marL="342900" indent="-342900">
              <a:spcAft>
                <a:spcPts val="600"/>
              </a:spcAft>
              <a:buAutoNum type="arabicPeriod"/>
              <a:tabLst>
                <a:tab pos="900430" algn="l"/>
                <a:tab pos="3257550" algn="l"/>
                <a:tab pos="4000500" algn="l"/>
                <a:tab pos="4743450" algn="l"/>
                <a:tab pos="5734050" algn="l"/>
                <a:tab pos="6134100" algn="l"/>
              </a:tabLst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Aumento dos custos de operação do sistema</a:t>
            </a:r>
          </a:p>
          <a:p>
            <a:pPr marL="342900" indent="-342900">
              <a:spcAft>
                <a:spcPts val="600"/>
              </a:spcAft>
              <a:buAutoNum type="arabicPeriod"/>
              <a:tabLst>
                <a:tab pos="900430" algn="l"/>
                <a:tab pos="3257550" algn="l"/>
                <a:tab pos="4000500" algn="l"/>
                <a:tab pos="4743450" algn="l"/>
                <a:tab pos="5734050" algn="l"/>
                <a:tab pos="6134100" algn="l"/>
              </a:tabLst>
            </a:pP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FFC000"/>
                </a:solidFill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Devolução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nos processos tarifários</a:t>
            </a:r>
            <a:endParaRPr lang="pt-BR" b="1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9" name="Gráfico 18" descr="Ciclo com pessoas estrutura de tópicos">
            <a:extLst>
              <a:ext uri="{FF2B5EF4-FFF2-40B4-BE49-F238E27FC236}">
                <a16:creationId xmlns:a16="http://schemas.microsoft.com/office/drawing/2014/main" id="{E35D7137-1D47-3F69-B398-B49D2EF70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1214" y="4922695"/>
            <a:ext cx="714378" cy="714378"/>
          </a:xfrm>
          <a:prstGeom prst="rect">
            <a:avLst/>
          </a:prstGeom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E2D3208-3B6E-6335-E8C1-001BB20A152C}"/>
              </a:ext>
            </a:extLst>
          </p:cNvPr>
          <p:cNvSpPr/>
          <p:nvPr/>
        </p:nvSpPr>
        <p:spPr>
          <a:xfrm>
            <a:off x="7685825" y="4757579"/>
            <a:ext cx="4204547" cy="1523715"/>
          </a:xfrm>
          <a:prstGeom prst="roundRect">
            <a:avLst>
              <a:gd name="adj" fmla="val 6570"/>
            </a:avLst>
          </a:prstGeom>
          <a:solidFill>
            <a:srgbClr val="03405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875C162-D2F9-04B2-BF2F-28FD64961E3F}"/>
              </a:ext>
            </a:extLst>
          </p:cNvPr>
          <p:cNvSpPr txBox="1"/>
          <p:nvPr/>
        </p:nvSpPr>
        <p:spPr>
          <a:xfrm>
            <a:off x="8016323" y="4909519"/>
            <a:ext cx="3904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900430" algn="l"/>
                <a:tab pos="3257550" algn="l"/>
                <a:tab pos="4000500" algn="l"/>
                <a:tab pos="4743450" algn="l"/>
                <a:tab pos="5734050" algn="l"/>
                <a:tab pos="6134100" algn="l"/>
              </a:tabLst>
            </a:pPr>
            <a:r>
              <a:rPr lang="pt-B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Em </a:t>
            </a:r>
            <a:r>
              <a:rPr lang="pt-BR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outubro de 2021</a:t>
            </a:r>
            <a:r>
              <a:rPr lang="pt-B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, durante a crise hídrica, os custos a serem cobertos pelas bandeiras atingiram R$ 5,65 bi, ou 10X o saldo atual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2198DCD-08A2-11F9-34CE-204DEE1E2C70}"/>
              </a:ext>
            </a:extLst>
          </p:cNvPr>
          <p:cNvGrpSpPr/>
          <p:nvPr/>
        </p:nvGrpSpPr>
        <p:grpSpPr>
          <a:xfrm>
            <a:off x="23565" y="1813026"/>
            <a:ext cx="7017357" cy="4493744"/>
            <a:chOff x="23565" y="1813026"/>
            <a:chExt cx="7017357" cy="4493744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9A4AEFD-7894-E059-8E3B-50B580816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565" y="1813026"/>
              <a:ext cx="7017357" cy="4493744"/>
            </a:xfrm>
            <a:prstGeom prst="rect">
              <a:avLst/>
            </a:prstGeom>
          </p:spPr>
        </p:pic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406155A5-1FF3-AD38-024A-BA6F5A11E904}"/>
                </a:ext>
              </a:extLst>
            </p:cNvPr>
            <p:cNvCxnSpPr/>
            <p:nvPr/>
          </p:nvCxnSpPr>
          <p:spPr>
            <a:xfrm>
              <a:off x="945931" y="3460530"/>
              <a:ext cx="59068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AB973EE9-2CEA-6C8A-B070-33212E891CE9}"/>
              </a:ext>
            </a:extLst>
          </p:cNvPr>
          <p:cNvSpPr/>
          <p:nvPr/>
        </p:nvSpPr>
        <p:spPr>
          <a:xfrm>
            <a:off x="7696739" y="1636814"/>
            <a:ext cx="4204547" cy="1202974"/>
          </a:xfrm>
          <a:prstGeom prst="roundRect">
            <a:avLst>
              <a:gd name="adj" fmla="val 6570"/>
            </a:avLst>
          </a:prstGeom>
          <a:solidFill>
            <a:srgbClr val="03405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8" name="Paralelogramo 27">
            <a:extLst>
              <a:ext uri="{FF2B5EF4-FFF2-40B4-BE49-F238E27FC236}">
                <a16:creationId xmlns:a16="http://schemas.microsoft.com/office/drawing/2014/main" id="{5A6721F7-E035-CEC8-A7B3-F9E6610325E9}"/>
              </a:ext>
            </a:extLst>
          </p:cNvPr>
          <p:cNvSpPr/>
          <p:nvPr/>
        </p:nvSpPr>
        <p:spPr>
          <a:xfrm>
            <a:off x="8370900" y="2067613"/>
            <a:ext cx="941073" cy="190607"/>
          </a:xfrm>
          <a:prstGeom prst="parallelogram">
            <a:avLst/>
          </a:prstGeom>
          <a:solidFill>
            <a:srgbClr val="FFFF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1763A22-C17B-BD54-103C-90CC67B8D5C8}"/>
              </a:ext>
            </a:extLst>
          </p:cNvPr>
          <p:cNvSpPr txBox="1"/>
          <p:nvPr/>
        </p:nvSpPr>
        <p:spPr>
          <a:xfrm>
            <a:off x="8044886" y="1681353"/>
            <a:ext cx="3904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900430" algn="l"/>
                <a:tab pos="3257550" algn="l"/>
                <a:tab pos="4000500" algn="l"/>
                <a:tab pos="4743450" algn="l"/>
                <a:tab pos="5734050" algn="l"/>
                <a:tab pos="6134100" algn="l"/>
              </a:tabLst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O saldo não é fundo financeiro, mas um </a:t>
            </a:r>
            <a:r>
              <a:rPr lang="pt-BR" b="1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balanço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entre custos e receitas, e poderia ocorrer mesmo sem o sistema de bandeiras</a:t>
            </a:r>
            <a:endParaRPr lang="pt-BR" sz="1600" b="1" dirty="0"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E47095C-BD7A-41AD-6E21-4795670F4729}"/>
              </a:ext>
            </a:extLst>
          </p:cNvPr>
          <p:cNvSpPr txBox="1"/>
          <p:nvPr/>
        </p:nvSpPr>
        <p:spPr>
          <a:xfrm>
            <a:off x="4050819" y="6383500"/>
            <a:ext cx="118924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u="sng" strike="noStrike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Fonte: ANEEL (Assuntos</a:t>
            </a:r>
            <a:r>
              <a:rPr lang="pt-BR" sz="1100" u="sng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&gt; </a:t>
            </a:r>
            <a:r>
              <a:rPr lang="pt-BR" sz="1100" u="sng" strike="noStrike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Tarifas</a:t>
            </a:r>
            <a:r>
              <a:rPr lang="pt-BR" sz="1100" u="sng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&gt; Relatórios e Indicadores)</a:t>
            </a:r>
            <a:endParaRPr lang="pt-BR" sz="1100" u="sng" dirty="0">
              <a:solidFill>
                <a:srgbClr val="034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3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04996-A570-C918-F042-D9066C1C9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FD4275A3-F316-2083-91F2-D382C7CD7AD4}"/>
              </a:ext>
            </a:extLst>
          </p:cNvPr>
          <p:cNvSpPr/>
          <p:nvPr/>
        </p:nvSpPr>
        <p:spPr>
          <a:xfrm>
            <a:off x="-383170" y="-643129"/>
            <a:ext cx="11093820" cy="1940987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9860591"/>
              <a:gd name="connsiteY0" fmla="*/ 1727200 h 1727200"/>
              <a:gd name="connsiteX1" fmla="*/ 7988248 w 9860591"/>
              <a:gd name="connsiteY1" fmla="*/ 1727200 h 1727200"/>
              <a:gd name="connsiteX2" fmla="*/ 8583334 w 9860591"/>
              <a:gd name="connsiteY2" fmla="*/ 1364343 h 1727200"/>
              <a:gd name="connsiteX3" fmla="*/ 9860591 w 9860591"/>
              <a:gd name="connsiteY3" fmla="*/ 0 h 1727200"/>
              <a:gd name="connsiteX4" fmla="*/ 3488819 w 9860591"/>
              <a:gd name="connsiteY4" fmla="*/ 0 h 1727200"/>
              <a:gd name="connsiteX5" fmla="*/ 0 w 9860591"/>
              <a:gd name="connsiteY5" fmla="*/ 1727200 h 1727200"/>
              <a:gd name="connsiteX0" fmla="*/ 11317 w 9871908"/>
              <a:gd name="connsiteY0" fmla="*/ 1727200 h 1727200"/>
              <a:gd name="connsiteX1" fmla="*/ 7999565 w 9871908"/>
              <a:gd name="connsiteY1" fmla="*/ 1727200 h 1727200"/>
              <a:gd name="connsiteX2" fmla="*/ 8594651 w 9871908"/>
              <a:gd name="connsiteY2" fmla="*/ 1364343 h 1727200"/>
              <a:gd name="connsiteX3" fmla="*/ 9871908 w 9871908"/>
              <a:gd name="connsiteY3" fmla="*/ 0 h 1727200"/>
              <a:gd name="connsiteX4" fmla="*/ 0 w 9871908"/>
              <a:gd name="connsiteY4" fmla="*/ 12916 h 1727200"/>
              <a:gd name="connsiteX5" fmla="*/ 11317 w 9871908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1908" h="1727200">
                <a:moveTo>
                  <a:pt x="11317" y="1727200"/>
                </a:moveTo>
                <a:lnTo>
                  <a:pt x="7999565" y="1727200"/>
                </a:lnTo>
                <a:cubicBezTo>
                  <a:pt x="8255077" y="1715786"/>
                  <a:pt x="8422482" y="1528157"/>
                  <a:pt x="8594651" y="1364343"/>
                </a:cubicBezTo>
                <a:lnTo>
                  <a:pt x="9871908" y="0"/>
                </a:lnTo>
                <a:lnTo>
                  <a:pt x="0" y="12916"/>
                </a:lnTo>
                <a:cubicBezTo>
                  <a:pt x="3772" y="584344"/>
                  <a:pt x="7545" y="1155772"/>
                  <a:pt x="11317" y="1727200"/>
                </a:cubicBez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8D3E8D7E-B440-839D-6DF5-C65CA7A22E65}"/>
              </a:ext>
            </a:extLst>
          </p:cNvPr>
          <p:cNvSpPr/>
          <p:nvPr/>
        </p:nvSpPr>
        <p:spPr>
          <a:xfrm>
            <a:off x="9525405" y="6306770"/>
            <a:ext cx="6369304" cy="11024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CF42FF8-476F-B97E-3139-6F51D58F45E4}"/>
              </a:ext>
            </a:extLst>
          </p:cNvPr>
          <p:cNvSpPr/>
          <p:nvPr/>
        </p:nvSpPr>
        <p:spPr>
          <a:xfrm>
            <a:off x="-1150374" y="-206477"/>
            <a:ext cx="1296678" cy="1504335"/>
          </a:xfrm>
          <a:prstGeom prst="rect">
            <a:avLst/>
          </a:prstGeom>
          <a:solidFill>
            <a:srgbClr val="8B8E24"/>
          </a:solidFill>
          <a:ln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CF258E4-7FC1-2CF2-1E81-469CB723CBED}"/>
              </a:ext>
            </a:extLst>
          </p:cNvPr>
          <p:cNvSpPr txBox="1">
            <a:spLocks/>
          </p:cNvSpPr>
          <p:nvPr/>
        </p:nvSpPr>
        <p:spPr>
          <a:xfrm>
            <a:off x="337265" y="395913"/>
            <a:ext cx="8356792" cy="9043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700" b="1" dirty="0">
                <a:solidFill>
                  <a:srgbClr val="03405E"/>
                </a:solidFill>
                <a:latin typeface="+mn-lt"/>
                <a:ea typeface="+mn-ea"/>
                <a:cs typeface="+mn-cs"/>
              </a:rPr>
              <a:t>Em 2024 houve redução dos adicionais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D5EC65E1-77E5-9554-A45C-36068E188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872414" y="6657680"/>
            <a:ext cx="11572876" cy="24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DB81BC5-9369-8440-BB5E-4F80A7272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pic>
        <p:nvPicPr>
          <p:cNvPr id="14" name="Gráfico 13" descr="Ciclo com pessoas estrutura de tópicos">
            <a:extLst>
              <a:ext uri="{FF2B5EF4-FFF2-40B4-BE49-F238E27FC236}">
                <a16:creationId xmlns:a16="http://schemas.microsoft.com/office/drawing/2014/main" id="{2C94947F-4703-FD76-15EC-566C9550C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3369" y="1799474"/>
            <a:ext cx="714378" cy="714378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B4607BA8-C640-2E41-25A3-7831CD497CBD}"/>
              </a:ext>
            </a:extLst>
          </p:cNvPr>
          <p:cNvGrpSpPr/>
          <p:nvPr/>
        </p:nvGrpSpPr>
        <p:grpSpPr>
          <a:xfrm>
            <a:off x="1428919" y="1579593"/>
            <a:ext cx="9491690" cy="4354274"/>
            <a:chOff x="1917649" y="945223"/>
            <a:chExt cx="9491690" cy="4354274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4108DA6-CB01-0758-EB49-867A901B5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7649" y="945223"/>
              <a:ext cx="9491690" cy="4354274"/>
            </a:xfrm>
            <a:prstGeom prst="rect">
              <a:avLst/>
            </a:prstGeom>
          </p:spPr>
        </p:pic>
        <p:sp>
          <p:nvSpPr>
            <p:cNvPr id="12" name="Seta: Curva para a Esquerda 11">
              <a:extLst>
                <a:ext uri="{FF2B5EF4-FFF2-40B4-BE49-F238E27FC236}">
                  <a16:creationId xmlns:a16="http://schemas.microsoft.com/office/drawing/2014/main" id="{AF172A2C-E149-F02F-8D05-12D6A161A43B}"/>
                </a:ext>
              </a:extLst>
            </p:cNvPr>
            <p:cNvSpPr/>
            <p:nvPr/>
          </p:nvSpPr>
          <p:spPr>
            <a:xfrm rot="17748404">
              <a:off x="3601063" y="3353883"/>
              <a:ext cx="281564" cy="703949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3" name="Seta: Curva para a Esquerda 12">
              <a:extLst>
                <a:ext uri="{FF2B5EF4-FFF2-40B4-BE49-F238E27FC236}">
                  <a16:creationId xmlns:a16="http://schemas.microsoft.com/office/drawing/2014/main" id="{11168BED-E9DD-35B0-55DD-A9F31531A3F2}"/>
                </a:ext>
              </a:extLst>
            </p:cNvPr>
            <p:cNvSpPr/>
            <p:nvPr/>
          </p:nvSpPr>
          <p:spPr>
            <a:xfrm rot="19380648">
              <a:off x="6682800" y="2365787"/>
              <a:ext cx="319181" cy="779932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5" name="Seta: Curva para a Esquerda 14">
              <a:extLst>
                <a:ext uri="{FF2B5EF4-FFF2-40B4-BE49-F238E27FC236}">
                  <a16:creationId xmlns:a16="http://schemas.microsoft.com/office/drawing/2014/main" id="{194C47BB-81E2-518A-7F8A-A1AB7889F823}"/>
                </a:ext>
              </a:extLst>
            </p:cNvPr>
            <p:cNvSpPr/>
            <p:nvPr/>
          </p:nvSpPr>
          <p:spPr>
            <a:xfrm rot="18419644">
              <a:off x="9680647" y="1400170"/>
              <a:ext cx="281564" cy="703949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C905396D-4104-2E5F-FB00-E90732ADE832}"/>
                </a:ext>
              </a:extLst>
            </p:cNvPr>
            <p:cNvSpPr txBox="1"/>
            <p:nvPr/>
          </p:nvSpPr>
          <p:spPr>
            <a:xfrm>
              <a:off x="3522935" y="3155311"/>
              <a:ext cx="10776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/>
                <a:t>-37%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A69558F-CE9F-57D0-B9DA-7A036E79F0B0}"/>
                </a:ext>
              </a:extLst>
            </p:cNvPr>
            <p:cNvSpPr txBox="1"/>
            <p:nvPr/>
          </p:nvSpPr>
          <p:spPr>
            <a:xfrm>
              <a:off x="6842390" y="2132804"/>
              <a:ext cx="10776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/>
                <a:t>-31%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21D296D-50D3-ED73-7DB3-5E10158D4D16}"/>
                </a:ext>
              </a:extLst>
            </p:cNvPr>
            <p:cNvSpPr txBox="1"/>
            <p:nvPr/>
          </p:nvSpPr>
          <p:spPr>
            <a:xfrm>
              <a:off x="9892904" y="1368780"/>
              <a:ext cx="10776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/>
                <a:t>-20%</a:t>
              </a:r>
            </a:p>
          </p:txBody>
        </p:sp>
      </p:grpSp>
      <p:pic>
        <p:nvPicPr>
          <p:cNvPr id="19" name="Gráfico 18" descr="Bandeira com preenchimento sólido">
            <a:extLst>
              <a:ext uri="{FF2B5EF4-FFF2-40B4-BE49-F238E27FC236}">
                <a16:creationId xmlns:a16="http://schemas.microsoft.com/office/drawing/2014/main" id="{6A9F5143-004F-53C8-5780-9275A043B5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9042" y="5433124"/>
            <a:ext cx="761999" cy="761999"/>
          </a:xfrm>
          <a:prstGeom prst="rect">
            <a:avLst/>
          </a:prstGeom>
        </p:spPr>
      </p:pic>
      <p:pic>
        <p:nvPicPr>
          <p:cNvPr id="20" name="Gráfico 19" descr="Bandeira com preenchimento sólido">
            <a:extLst>
              <a:ext uri="{FF2B5EF4-FFF2-40B4-BE49-F238E27FC236}">
                <a16:creationId xmlns:a16="http://schemas.microsoft.com/office/drawing/2014/main" id="{39CA6ADF-ACDB-8C2B-FDBF-40BF70CA28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88809" y="5454895"/>
            <a:ext cx="761999" cy="761999"/>
          </a:xfrm>
          <a:prstGeom prst="rect">
            <a:avLst/>
          </a:prstGeom>
        </p:spPr>
      </p:pic>
      <p:pic>
        <p:nvPicPr>
          <p:cNvPr id="22" name="Gráfico 21" descr="Bandeira com preenchimento sólido">
            <a:extLst>
              <a:ext uri="{FF2B5EF4-FFF2-40B4-BE49-F238E27FC236}">
                <a16:creationId xmlns:a16="http://schemas.microsoft.com/office/drawing/2014/main" id="{426DA06D-B9BF-EE05-F5E2-69109D31CA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49722" y="5444008"/>
            <a:ext cx="761999" cy="761999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C78A848-124D-1A0F-3377-B71564343A0F}"/>
              </a:ext>
            </a:extLst>
          </p:cNvPr>
          <p:cNvSpPr txBox="1"/>
          <p:nvPr/>
        </p:nvSpPr>
        <p:spPr>
          <a:xfrm>
            <a:off x="7849722" y="6064318"/>
            <a:ext cx="118924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u="sng" strike="noStrike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RESOLUÇÃO HOMOLOGATÓRIA Nº 3.306, DE 5/03/24</a:t>
            </a:r>
          </a:p>
        </p:txBody>
      </p:sp>
    </p:spTree>
    <p:extLst>
      <p:ext uri="{BB962C8B-B14F-4D97-AF65-F5344CB8AC3E}">
        <p14:creationId xmlns:p14="http://schemas.microsoft.com/office/powerpoint/2010/main" val="270443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6E50D-BF43-E7DC-60C5-D2AAAEA7B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810DB125-30CC-488E-4809-D64DE70B2904}"/>
              </a:ext>
            </a:extLst>
          </p:cNvPr>
          <p:cNvSpPr/>
          <p:nvPr/>
        </p:nvSpPr>
        <p:spPr>
          <a:xfrm>
            <a:off x="-383170" y="-643129"/>
            <a:ext cx="11093820" cy="1940987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9860591"/>
              <a:gd name="connsiteY0" fmla="*/ 1727200 h 1727200"/>
              <a:gd name="connsiteX1" fmla="*/ 7988248 w 9860591"/>
              <a:gd name="connsiteY1" fmla="*/ 1727200 h 1727200"/>
              <a:gd name="connsiteX2" fmla="*/ 8583334 w 9860591"/>
              <a:gd name="connsiteY2" fmla="*/ 1364343 h 1727200"/>
              <a:gd name="connsiteX3" fmla="*/ 9860591 w 9860591"/>
              <a:gd name="connsiteY3" fmla="*/ 0 h 1727200"/>
              <a:gd name="connsiteX4" fmla="*/ 3488819 w 9860591"/>
              <a:gd name="connsiteY4" fmla="*/ 0 h 1727200"/>
              <a:gd name="connsiteX5" fmla="*/ 0 w 9860591"/>
              <a:gd name="connsiteY5" fmla="*/ 1727200 h 1727200"/>
              <a:gd name="connsiteX0" fmla="*/ 11317 w 9871908"/>
              <a:gd name="connsiteY0" fmla="*/ 1727200 h 1727200"/>
              <a:gd name="connsiteX1" fmla="*/ 7999565 w 9871908"/>
              <a:gd name="connsiteY1" fmla="*/ 1727200 h 1727200"/>
              <a:gd name="connsiteX2" fmla="*/ 8594651 w 9871908"/>
              <a:gd name="connsiteY2" fmla="*/ 1364343 h 1727200"/>
              <a:gd name="connsiteX3" fmla="*/ 9871908 w 9871908"/>
              <a:gd name="connsiteY3" fmla="*/ 0 h 1727200"/>
              <a:gd name="connsiteX4" fmla="*/ 0 w 9871908"/>
              <a:gd name="connsiteY4" fmla="*/ 12916 h 1727200"/>
              <a:gd name="connsiteX5" fmla="*/ 11317 w 9871908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1908" h="1727200">
                <a:moveTo>
                  <a:pt x="11317" y="1727200"/>
                </a:moveTo>
                <a:lnTo>
                  <a:pt x="7999565" y="1727200"/>
                </a:lnTo>
                <a:cubicBezTo>
                  <a:pt x="8255077" y="1715786"/>
                  <a:pt x="8422482" y="1528157"/>
                  <a:pt x="8594651" y="1364343"/>
                </a:cubicBezTo>
                <a:lnTo>
                  <a:pt x="9871908" y="0"/>
                </a:lnTo>
                <a:lnTo>
                  <a:pt x="0" y="12916"/>
                </a:lnTo>
                <a:cubicBezTo>
                  <a:pt x="3772" y="584344"/>
                  <a:pt x="7545" y="1155772"/>
                  <a:pt x="11317" y="1727200"/>
                </a:cubicBez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2124BECA-0BFE-3188-540A-44729E2028DB}"/>
              </a:ext>
            </a:extLst>
          </p:cNvPr>
          <p:cNvSpPr/>
          <p:nvPr/>
        </p:nvSpPr>
        <p:spPr>
          <a:xfrm>
            <a:off x="9525405" y="6306770"/>
            <a:ext cx="6369304" cy="11024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6D89A27-D75C-48A2-5B75-02C6F16CCCC5}"/>
              </a:ext>
            </a:extLst>
          </p:cNvPr>
          <p:cNvSpPr/>
          <p:nvPr/>
        </p:nvSpPr>
        <p:spPr>
          <a:xfrm>
            <a:off x="-1150374" y="-206477"/>
            <a:ext cx="1296678" cy="1504335"/>
          </a:xfrm>
          <a:prstGeom prst="rect">
            <a:avLst/>
          </a:prstGeom>
          <a:solidFill>
            <a:srgbClr val="8B8E24"/>
          </a:solidFill>
          <a:ln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39D8BDE-A70F-2215-6CF5-34FE5D5DE0FE}"/>
              </a:ext>
            </a:extLst>
          </p:cNvPr>
          <p:cNvSpPr txBox="1">
            <a:spLocks/>
          </p:cNvSpPr>
          <p:nvPr/>
        </p:nvSpPr>
        <p:spPr>
          <a:xfrm>
            <a:off x="337265" y="395913"/>
            <a:ext cx="8356792" cy="9043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700" b="1" dirty="0">
                <a:solidFill>
                  <a:srgbClr val="03405E"/>
                </a:solidFill>
                <a:latin typeface="+mn-lt"/>
                <a:ea typeface="+mn-ea"/>
                <a:cs typeface="+mn-cs"/>
              </a:rPr>
              <a:t>Isenção de bandeiras até 80kWh para Baixa Renda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F658748-D52F-C962-AA9A-9799CAD23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872414" y="6657680"/>
            <a:ext cx="11572876" cy="24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031880-8D37-CD91-64DB-F60213D250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pic>
        <p:nvPicPr>
          <p:cNvPr id="14" name="Gráfico 13" descr="Ciclo com pessoas estrutura de tópicos">
            <a:extLst>
              <a:ext uri="{FF2B5EF4-FFF2-40B4-BE49-F238E27FC236}">
                <a16:creationId xmlns:a16="http://schemas.microsoft.com/office/drawing/2014/main" id="{BB924E67-CA80-BAB1-D007-77831FA6D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4899" y="1578761"/>
            <a:ext cx="714378" cy="714378"/>
          </a:xfrm>
          <a:prstGeom prst="rect">
            <a:avLst/>
          </a:prstGeom>
        </p:spPr>
      </p:pic>
      <p:sp>
        <p:nvSpPr>
          <p:cNvPr id="9" name="Paralelogramo 8">
            <a:extLst>
              <a:ext uri="{FF2B5EF4-FFF2-40B4-BE49-F238E27FC236}">
                <a16:creationId xmlns:a16="http://schemas.microsoft.com/office/drawing/2014/main" id="{05FCC2EE-AEEA-255F-DD9A-635017D677F7}"/>
              </a:ext>
            </a:extLst>
          </p:cNvPr>
          <p:cNvSpPr/>
          <p:nvPr/>
        </p:nvSpPr>
        <p:spPr>
          <a:xfrm>
            <a:off x="8857954" y="2867042"/>
            <a:ext cx="1593102" cy="262800"/>
          </a:xfrm>
          <a:prstGeom prst="parallelogram">
            <a:avLst/>
          </a:prstGeom>
          <a:solidFill>
            <a:srgbClr val="FFFF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E31CBEC-9843-7688-8BA9-B9538E57AFC9}"/>
              </a:ext>
            </a:extLst>
          </p:cNvPr>
          <p:cNvSpPr/>
          <p:nvPr/>
        </p:nvSpPr>
        <p:spPr>
          <a:xfrm>
            <a:off x="1474707" y="2789181"/>
            <a:ext cx="9014617" cy="1283537"/>
          </a:xfrm>
          <a:prstGeom prst="roundRect">
            <a:avLst>
              <a:gd name="adj" fmla="val 13219"/>
            </a:avLst>
          </a:prstGeom>
          <a:noFill/>
          <a:ln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3405E"/>
                </a:solidFill>
                <a:latin typeface="Calibri" panose="020F0502020204030204"/>
              </a:rPr>
              <a:t>As camadas mais pobres, abrangidas no </a:t>
            </a:r>
            <a:r>
              <a:rPr lang="pt-BR" sz="2000" b="1" dirty="0" err="1">
                <a:solidFill>
                  <a:srgbClr val="03405E"/>
                </a:solidFill>
                <a:latin typeface="Calibri" panose="020F0502020204030204"/>
              </a:rPr>
              <a:t>CADúnico</a:t>
            </a:r>
            <a:r>
              <a:rPr lang="pt-BR" sz="2000" b="1" dirty="0">
                <a:solidFill>
                  <a:srgbClr val="03405E"/>
                </a:solidFill>
                <a:latin typeface="Calibri" panose="020F0502020204030204"/>
              </a:rPr>
              <a:t> para percepção da Tarifa Social, possuem </a:t>
            </a:r>
            <a:r>
              <a:rPr lang="pt-BR" sz="2000" b="1" dirty="0">
                <a:solidFill>
                  <a:srgbClr val="FFC000"/>
                </a:solidFill>
                <a:latin typeface="Calibri" panose="020F0502020204030204"/>
              </a:rPr>
              <a:t>gratuidade de eletricidade até 80 kWh</a:t>
            </a:r>
            <a:r>
              <a:rPr lang="pt-BR" sz="2000" b="1" dirty="0">
                <a:solidFill>
                  <a:srgbClr val="03405E"/>
                </a:solidFill>
                <a:latin typeface="Calibri" panose="020F0502020204030204"/>
              </a:rPr>
              <a:t> consumidos, conforme MP 1300/2025 recentemente aprovada, </a:t>
            </a:r>
            <a:r>
              <a:rPr lang="pt-BR" sz="2000" b="1" dirty="0">
                <a:solidFill>
                  <a:srgbClr val="FFC000"/>
                </a:solidFill>
                <a:latin typeface="Calibri" panose="020F0502020204030204"/>
              </a:rPr>
              <a:t>e dos adicionais </a:t>
            </a:r>
            <a:r>
              <a:rPr lang="pt-BR" sz="2000" b="1" dirty="0">
                <a:solidFill>
                  <a:srgbClr val="03405E"/>
                </a:solidFill>
                <a:latin typeface="Calibri" panose="020F0502020204030204"/>
              </a:rPr>
              <a:t>de bandeiras tarifárias até aquele limite, inclusive</a:t>
            </a:r>
          </a:p>
        </p:txBody>
      </p:sp>
    </p:spTree>
    <p:extLst>
      <p:ext uri="{BB962C8B-B14F-4D97-AF65-F5344CB8AC3E}">
        <p14:creationId xmlns:p14="http://schemas.microsoft.com/office/powerpoint/2010/main" val="210609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EF1FD-7F27-A30B-64BA-02F9FB2CA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E0F1557E-3151-7C24-57A5-AA46DDA8FC0A}"/>
              </a:ext>
            </a:extLst>
          </p:cNvPr>
          <p:cNvSpPr/>
          <p:nvPr/>
        </p:nvSpPr>
        <p:spPr>
          <a:xfrm>
            <a:off x="-383170" y="-643129"/>
            <a:ext cx="11093820" cy="1940987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9860591"/>
              <a:gd name="connsiteY0" fmla="*/ 1727200 h 1727200"/>
              <a:gd name="connsiteX1" fmla="*/ 7988248 w 9860591"/>
              <a:gd name="connsiteY1" fmla="*/ 1727200 h 1727200"/>
              <a:gd name="connsiteX2" fmla="*/ 8583334 w 9860591"/>
              <a:gd name="connsiteY2" fmla="*/ 1364343 h 1727200"/>
              <a:gd name="connsiteX3" fmla="*/ 9860591 w 9860591"/>
              <a:gd name="connsiteY3" fmla="*/ 0 h 1727200"/>
              <a:gd name="connsiteX4" fmla="*/ 3488819 w 9860591"/>
              <a:gd name="connsiteY4" fmla="*/ 0 h 1727200"/>
              <a:gd name="connsiteX5" fmla="*/ 0 w 9860591"/>
              <a:gd name="connsiteY5" fmla="*/ 1727200 h 1727200"/>
              <a:gd name="connsiteX0" fmla="*/ 11317 w 9871908"/>
              <a:gd name="connsiteY0" fmla="*/ 1727200 h 1727200"/>
              <a:gd name="connsiteX1" fmla="*/ 7999565 w 9871908"/>
              <a:gd name="connsiteY1" fmla="*/ 1727200 h 1727200"/>
              <a:gd name="connsiteX2" fmla="*/ 8594651 w 9871908"/>
              <a:gd name="connsiteY2" fmla="*/ 1364343 h 1727200"/>
              <a:gd name="connsiteX3" fmla="*/ 9871908 w 9871908"/>
              <a:gd name="connsiteY3" fmla="*/ 0 h 1727200"/>
              <a:gd name="connsiteX4" fmla="*/ 0 w 9871908"/>
              <a:gd name="connsiteY4" fmla="*/ 12916 h 1727200"/>
              <a:gd name="connsiteX5" fmla="*/ 11317 w 9871908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1908" h="1727200">
                <a:moveTo>
                  <a:pt x="11317" y="1727200"/>
                </a:moveTo>
                <a:lnTo>
                  <a:pt x="7999565" y="1727200"/>
                </a:lnTo>
                <a:cubicBezTo>
                  <a:pt x="8255077" y="1715786"/>
                  <a:pt x="8422482" y="1528157"/>
                  <a:pt x="8594651" y="1364343"/>
                </a:cubicBezTo>
                <a:lnTo>
                  <a:pt x="9871908" y="0"/>
                </a:lnTo>
                <a:lnTo>
                  <a:pt x="0" y="12916"/>
                </a:lnTo>
                <a:cubicBezTo>
                  <a:pt x="3772" y="584344"/>
                  <a:pt x="7545" y="1155772"/>
                  <a:pt x="11317" y="1727200"/>
                </a:cubicBez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431C7D74-2439-268B-3F9E-637073541A60}"/>
              </a:ext>
            </a:extLst>
          </p:cNvPr>
          <p:cNvSpPr/>
          <p:nvPr/>
        </p:nvSpPr>
        <p:spPr>
          <a:xfrm>
            <a:off x="9525405" y="6306770"/>
            <a:ext cx="6369304" cy="11024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4B6E5A2-419B-DC1B-067D-0BE099B8A54B}"/>
              </a:ext>
            </a:extLst>
          </p:cNvPr>
          <p:cNvSpPr/>
          <p:nvPr/>
        </p:nvSpPr>
        <p:spPr>
          <a:xfrm>
            <a:off x="-1150374" y="-206477"/>
            <a:ext cx="1296678" cy="1504335"/>
          </a:xfrm>
          <a:prstGeom prst="rect">
            <a:avLst/>
          </a:prstGeom>
          <a:solidFill>
            <a:srgbClr val="8B8E24"/>
          </a:solidFill>
          <a:ln>
            <a:solidFill>
              <a:srgbClr val="8B8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D8B03D3-2E0A-1565-12D4-123E0734576B}"/>
              </a:ext>
            </a:extLst>
          </p:cNvPr>
          <p:cNvSpPr txBox="1">
            <a:spLocks/>
          </p:cNvSpPr>
          <p:nvPr/>
        </p:nvSpPr>
        <p:spPr>
          <a:xfrm>
            <a:off x="337265" y="227751"/>
            <a:ext cx="8356792" cy="904363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700" b="1">
                <a:solidFill>
                  <a:srgbClr val="03405E"/>
                </a:solidFill>
              </a:defRPr>
            </a:lvl1pPr>
          </a:lstStyle>
          <a:p>
            <a:r>
              <a:rPr lang="pt-BR" sz="2800" dirty="0"/>
              <a:t>A economia gerada pelas Bandeiras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B179813-4C87-3C00-04AB-4BA0A509A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872414" y="6657680"/>
            <a:ext cx="11572876" cy="24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B4C5D1-6AFF-F7E1-530F-DF2518049E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AF30E00-A3D2-4630-D64B-03C8763421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" r="26" b="1"/>
          <a:stretch>
            <a:fillRect/>
          </a:stretch>
        </p:blipFill>
        <p:spPr>
          <a:xfrm>
            <a:off x="913508" y="1050700"/>
            <a:ext cx="10707822" cy="580730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726534EF-CD4E-1853-2015-4F1A60A10285}"/>
              </a:ext>
            </a:extLst>
          </p:cNvPr>
          <p:cNvSpPr txBox="1"/>
          <p:nvPr/>
        </p:nvSpPr>
        <p:spPr>
          <a:xfrm>
            <a:off x="48454" y="6596390"/>
            <a:ext cx="38581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u="sng" strike="noStrike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Fonte: ANEEL (Assuntos</a:t>
            </a:r>
            <a:r>
              <a:rPr lang="pt-BR" sz="1100" u="sng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&gt; </a:t>
            </a:r>
            <a:r>
              <a:rPr lang="pt-BR" sz="1100" u="sng" strike="noStrike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Tarifas</a:t>
            </a:r>
            <a:r>
              <a:rPr lang="pt-BR" sz="1100" u="sng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&gt; Relatórios e Indicadores)</a:t>
            </a:r>
            <a:endParaRPr lang="pt-BR" sz="1100" u="sng" dirty="0">
              <a:solidFill>
                <a:srgbClr val="034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28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7d1af5-406b-4ea0-9d06-d746f0b54243">
      <Terms xmlns="http://schemas.microsoft.com/office/infopath/2007/PartnerControls"/>
    </lcf76f155ced4ddcb4097134ff3c332f>
    <TaxCatchAll xmlns="eba23131-70ad-4354-9621-7b7cd57f44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AC77718482A041BA3840A7969235B3" ma:contentTypeVersion="15" ma:contentTypeDescription="Crie um novo documento." ma:contentTypeScope="" ma:versionID="538c30b1133563dd2e8b98a04799032b">
  <xsd:schema xmlns:xsd="http://www.w3.org/2001/XMLSchema" xmlns:xs="http://www.w3.org/2001/XMLSchema" xmlns:p="http://schemas.microsoft.com/office/2006/metadata/properties" xmlns:ns2="567d1af5-406b-4ea0-9d06-d746f0b54243" xmlns:ns3="eba23131-70ad-4354-9621-7b7cd57f44a5" targetNamespace="http://schemas.microsoft.com/office/2006/metadata/properties" ma:root="true" ma:fieldsID="3dc1d755447caa2c515e53b1b528d736" ns2:_="" ns3:_="">
    <xsd:import namespace="567d1af5-406b-4ea0-9d06-d746f0b54243"/>
    <xsd:import namespace="eba23131-70ad-4354-9621-7b7cd57f44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d1af5-406b-4ea0-9d06-d746f0b54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f0ea9576-07f5-42e4-977a-c06b0478ef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23131-70ad-4354-9621-7b7cd57f44a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75edaab-762f-4493-a18b-26d4416dbd54}" ma:internalName="TaxCatchAll" ma:showField="CatchAllData" ma:web="eba23131-70ad-4354-9621-7b7cd57f44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D3CDA3-0128-4287-9107-E2C0ADC61F6F}">
  <ds:schemaRefs>
    <ds:schemaRef ds:uri="http://schemas.microsoft.com/office/2006/metadata/properties"/>
    <ds:schemaRef ds:uri="http://schemas.microsoft.com/office/infopath/2007/PartnerControls"/>
    <ds:schemaRef ds:uri="567d1af5-406b-4ea0-9d06-d746f0b54243"/>
    <ds:schemaRef ds:uri="eba23131-70ad-4354-9621-7b7cd57f44a5"/>
  </ds:schemaRefs>
</ds:datastoreItem>
</file>

<file path=customXml/itemProps2.xml><?xml version="1.0" encoding="utf-8"?>
<ds:datastoreItem xmlns:ds="http://schemas.openxmlformats.org/officeDocument/2006/customXml" ds:itemID="{0CE55010-E674-4C44-B63C-296A9CDA3F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DFC93D-DEAE-4B34-AA3A-66DAEC54D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d1af5-406b-4ea0-9d06-d746f0b54243"/>
    <ds:schemaRef ds:uri="eba23131-70ad-4354-9621-7b7cd57f44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544</Words>
  <Application>Microsoft Office PowerPoint</Application>
  <PresentationFormat>Widescreen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Alan dos Santos Santana (JME)</dc:creator>
  <cp:lastModifiedBy>Flavia Lis Pederneiras (STR)</cp:lastModifiedBy>
  <cp:revision>9</cp:revision>
  <dcterms:created xsi:type="dcterms:W3CDTF">2022-11-16T16:10:02Z</dcterms:created>
  <dcterms:modified xsi:type="dcterms:W3CDTF">2025-10-21T01:40:14Z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0x01010054AC77718482A041BA3840A7969235B3</vt:lpwstr>
  </property>
</Properties>
</file>