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C655-A661-4632-9277-DFA4BCC6BBAB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4203-FCFD-4903-AE94-98657B078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43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C655-A661-4632-9277-DFA4BCC6BBAB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4203-FCFD-4903-AE94-98657B078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39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C655-A661-4632-9277-DFA4BCC6BBAB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4203-FCFD-4903-AE94-98657B078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811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C655-A661-4632-9277-DFA4BCC6BBAB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4203-FCFD-4903-AE94-98657B078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59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C655-A661-4632-9277-DFA4BCC6BBAB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4203-FCFD-4903-AE94-98657B078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51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C655-A661-4632-9277-DFA4BCC6BBAB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4203-FCFD-4903-AE94-98657B078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964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C655-A661-4632-9277-DFA4BCC6BBAB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4203-FCFD-4903-AE94-98657B078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42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C655-A661-4632-9277-DFA4BCC6BBAB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4203-FCFD-4903-AE94-98657B078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889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C655-A661-4632-9277-DFA4BCC6BBAB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4203-FCFD-4903-AE94-98657B078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120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C655-A661-4632-9277-DFA4BCC6BBAB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4203-FCFD-4903-AE94-98657B078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120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C655-A661-4632-9277-DFA4BCC6BBAB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34203-FCFD-4903-AE94-98657B078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175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3C655-A661-4632-9277-DFA4BCC6BBAB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34203-FCFD-4903-AE94-98657B078E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3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SINDICATO NACIONAL DOS TRABALHADORES NA PROTEÇÃO AO VOO - SNTPV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AUDIENCIA PÚBLICA (14/07/2025)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CONDIÇÕES </a:t>
            </a:r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DE TRABALHO DOS(AS) PROFISSIONAIS DE CONTROLE DE TRÁFEGO AÉREO</a:t>
            </a:r>
          </a:p>
        </p:txBody>
      </p:sp>
    </p:spTree>
    <p:extLst>
      <p:ext uri="{BB962C8B-B14F-4D97-AF65-F5344CB8AC3E}">
        <p14:creationId xmlns:p14="http://schemas.microsoft.com/office/powerpoint/2010/main" val="3423661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chemeClr val="accent5">
                    <a:lumMod val="75000"/>
                  </a:schemeClr>
                </a:solidFill>
              </a:rPr>
              <a:t>CONDIÇÕES DE TRABALHO DOS(AS) PROFISSIONAIS DE CONTROLE DE TRÁFEGO AÉREO</a:t>
            </a:r>
            <a:br>
              <a:rPr lang="pt-BR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pt-BR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49" y="1221972"/>
            <a:ext cx="4680065" cy="5519650"/>
          </a:xfrm>
        </p:spPr>
      </p:pic>
    </p:spTree>
    <p:extLst>
      <p:ext uri="{BB962C8B-B14F-4D97-AF65-F5344CB8AC3E}">
        <p14:creationId xmlns:p14="http://schemas.microsoft.com/office/powerpoint/2010/main" val="333978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chemeClr val="accent5">
                    <a:lumMod val="75000"/>
                  </a:schemeClr>
                </a:solidFill>
              </a:rPr>
              <a:t>CONDIÇÕES DE TRABALHO DOS(AS) PROFISSIONAIS DE CONTROLE DE TRÁFEGO AÉREO</a:t>
            </a:r>
            <a:br>
              <a:rPr lang="pt-BR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pt-BR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38" y="1259720"/>
            <a:ext cx="4364181" cy="5539843"/>
          </a:xfrm>
        </p:spPr>
      </p:pic>
    </p:spTree>
    <p:extLst>
      <p:ext uri="{BB962C8B-B14F-4D97-AF65-F5344CB8AC3E}">
        <p14:creationId xmlns:p14="http://schemas.microsoft.com/office/powerpoint/2010/main" val="15487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chemeClr val="accent5">
                    <a:lumMod val="75000"/>
                  </a:schemeClr>
                </a:solidFill>
              </a:rPr>
              <a:t>CONDIÇÕES DE TRABALHO DOS(AS) PROFISSIONAIS DE CONTROLE DE TRÁFEGO AÉREO</a:t>
            </a:r>
            <a:br>
              <a:rPr lang="pt-BR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pt-BR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487" y="1170805"/>
            <a:ext cx="3158836" cy="5199732"/>
          </a:xfrm>
        </p:spPr>
      </p:pic>
      <p:sp>
        <p:nvSpPr>
          <p:cNvPr id="6" name="CaixaDeTexto 5"/>
          <p:cNvSpPr txBox="1"/>
          <p:nvPr/>
        </p:nvSpPr>
        <p:spPr>
          <a:xfrm>
            <a:off x="3143380" y="1521229"/>
            <a:ext cx="738664" cy="484930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5">
                    <a:lumMod val="75000"/>
                  </a:schemeClr>
                </a:solidFill>
              </a:rPr>
              <a:t>Torre de Aracajú</a:t>
            </a:r>
            <a:endParaRPr lang="pt-BR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21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chemeClr val="accent5">
                    <a:lumMod val="75000"/>
                  </a:schemeClr>
                </a:solidFill>
              </a:rPr>
              <a:t>CONDIÇÕES DE TRABALHO DOS(AS) PROFISSIONAIS DE CONTROLE DE TRÁFEGO AÉREO</a:t>
            </a:r>
            <a:br>
              <a:rPr lang="pt-BR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pt-BR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43380" y="1521229"/>
            <a:ext cx="738664" cy="484930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5">
                    <a:lumMod val="75000"/>
                  </a:schemeClr>
                </a:solidFill>
              </a:rPr>
              <a:t>Torre de João Pessoa</a:t>
            </a:r>
            <a:endParaRPr lang="pt-BR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343608"/>
            <a:ext cx="3263503" cy="4833355"/>
          </a:xfrm>
        </p:spPr>
      </p:pic>
    </p:spTree>
    <p:extLst>
      <p:ext uri="{BB962C8B-B14F-4D97-AF65-F5344CB8AC3E}">
        <p14:creationId xmlns:p14="http://schemas.microsoft.com/office/powerpoint/2010/main" val="55879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3600" b="1" dirty="0" smtClean="0">
                <a:solidFill>
                  <a:schemeClr val="accent5">
                    <a:lumMod val="75000"/>
                  </a:schemeClr>
                </a:solidFill>
              </a:rPr>
              <a:t>CONDIÇÕES DE TRABALHO DOS(AS) PROFISSIONAIS DE CONTROLE DE TRÁFEGO AÉREO</a:t>
            </a:r>
            <a:br>
              <a:rPr lang="pt-BR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pt-BR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143380" y="1521229"/>
            <a:ext cx="738664" cy="484930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accent5">
                    <a:lumMod val="75000"/>
                  </a:schemeClr>
                </a:solidFill>
              </a:rPr>
              <a:t>Torre de Ribeirão Preto</a:t>
            </a:r>
            <a:endParaRPr lang="pt-BR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37" y="1521229"/>
            <a:ext cx="5334274" cy="4520797"/>
          </a:xfrm>
        </p:spPr>
      </p:pic>
    </p:spTree>
    <p:extLst>
      <p:ext uri="{BB962C8B-B14F-4D97-AF65-F5344CB8AC3E}">
        <p14:creationId xmlns:p14="http://schemas.microsoft.com/office/powerpoint/2010/main" val="14400034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Widescreen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SINDICATO NACIONAL DOS TRABALHADORES NA PROTEÇÃO AO VOO - SNTPV </vt:lpstr>
      <vt:lpstr>CONDIÇÕES DE TRABALHO DOS(AS) PROFISSIONAIS DE CONTROLE DE TRÁFEGO AÉREO </vt:lpstr>
      <vt:lpstr>CONDIÇÕES DE TRABALHO DOS(AS) PROFISSIONAIS DE CONTROLE DE TRÁFEGO AÉREO </vt:lpstr>
      <vt:lpstr>CONDIÇÕES DE TRABALHO DOS(AS) PROFISSIONAIS DE CONTROLE DE TRÁFEGO AÉREO </vt:lpstr>
      <vt:lpstr>CONDIÇÕES DE TRABALHO DOS(AS) PROFISSIONAIS DE CONTROLE DE TRÁFEGO AÉREO </vt:lpstr>
      <vt:lpstr>CONDIÇÕES DE TRABALHO DOS(AS) PROFISSIONAIS DE CONTROLE DE TRÁFEGO AÉREO </vt:lpstr>
    </vt:vector>
  </TitlesOfParts>
  <Company>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SINDICATO NACIONAL DOS TRABALHADORES NA PROTEÇÃO AO VOO - SNTPV </dc:title>
  <dc:creator>Erivan da Silva Raposo</dc:creator>
  <cp:lastModifiedBy>Erivan da Silva Raposo</cp:lastModifiedBy>
  <cp:revision>1</cp:revision>
  <dcterms:created xsi:type="dcterms:W3CDTF">2025-07-14T13:07:27Z</dcterms:created>
  <dcterms:modified xsi:type="dcterms:W3CDTF">2025-07-14T13:07:41Z</dcterms:modified>
</cp:coreProperties>
</file>