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media/image1.svg" ContentType="image/svg+xml"/>
  <Override PartName="/ppt/media/image2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18288000" cy="10287000"/>
  <p:notesSz cx="6858000" cy="9144000"/>
  <p:embeddedFontLst>
    <p:embeddedFont>
      <p:font typeface="Arvo Bold" panose="02000000000000000000"/>
      <p:bold r:id="rId10"/>
    </p:embeddedFont>
    <p:embeddedFont>
      <p:font typeface="Big Shoulders Display Bold"/>
      <p:bold r:id="rId11"/>
    </p:embeddedFont>
    <p:embeddedFont>
      <p:font typeface="Calibri" panose="020F050202020403020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font" Target="fonts/font6.fntdata"/><Relationship Id="rId14" Type="http://schemas.openxmlformats.org/officeDocument/2006/relationships/font" Target="fonts/font5.fntdata"/><Relationship Id="rId13" Type="http://schemas.openxmlformats.org/officeDocument/2006/relationships/font" Target="fonts/font4.fntdata"/><Relationship Id="rId12" Type="http://schemas.openxmlformats.org/officeDocument/2006/relationships/font" Target="fonts/font3.fntdata"/><Relationship Id="rId11" Type="http://schemas.openxmlformats.org/officeDocument/2006/relationships/font" Target="fonts/font2.fntdata"/><Relationship Id="rId10" Type="http://schemas.openxmlformats.org/officeDocument/2006/relationships/font" Target="fonts/font1.fntdata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5.jpeg"/><Relationship Id="rId7" Type="http://schemas.microsoft.com/office/2007/relationships/media" Target="../media/media1.mp4"/><Relationship Id="rId6" Type="http://schemas.openxmlformats.org/officeDocument/2006/relationships/video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1421" y="9684524"/>
            <a:ext cx="313532" cy="313532"/>
          </a:xfrm>
          <a:custGeom>
            <a:avLst/>
            <a:gdLst/>
            <a:ahLst/>
            <a:cxnLst/>
            <a:rect l="l" t="t" r="r" b="b"/>
            <a:pathLst>
              <a:path w="313532" h="313532">
                <a:moveTo>
                  <a:pt x="0" y="0"/>
                </a:moveTo>
                <a:lnTo>
                  <a:pt x="313532" y="0"/>
                </a:lnTo>
                <a:lnTo>
                  <a:pt x="313532" y="313532"/>
                </a:lnTo>
                <a:lnTo>
                  <a:pt x="0" y="3135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221720" y="-113935"/>
            <a:ext cx="8966316" cy="10514869"/>
          </a:xfrm>
          <a:custGeom>
            <a:avLst/>
            <a:gdLst/>
            <a:ahLst/>
            <a:cxnLst/>
            <a:rect l="l" t="t" r="r" b="b"/>
            <a:pathLst>
              <a:path w="8966316" h="10514869">
                <a:moveTo>
                  <a:pt x="0" y="0"/>
                </a:moveTo>
                <a:lnTo>
                  <a:pt x="8966315" y="0"/>
                </a:lnTo>
                <a:lnTo>
                  <a:pt x="8966315" y="10514870"/>
                </a:lnTo>
                <a:lnTo>
                  <a:pt x="0" y="105148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61421" y="64599"/>
            <a:ext cx="1268233" cy="710211"/>
          </a:xfrm>
          <a:custGeom>
            <a:avLst/>
            <a:gdLst/>
            <a:ahLst/>
            <a:cxnLst/>
            <a:rect l="l" t="t" r="r" b="b"/>
            <a:pathLst>
              <a:path w="1268233" h="710211">
                <a:moveTo>
                  <a:pt x="0" y="0"/>
                </a:moveTo>
                <a:lnTo>
                  <a:pt x="1268233" y="0"/>
                </a:lnTo>
                <a:lnTo>
                  <a:pt x="1268233" y="710210"/>
                </a:lnTo>
                <a:lnTo>
                  <a:pt x="0" y="7102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1421" y="7714690"/>
            <a:ext cx="1752751" cy="1746178"/>
          </a:xfrm>
          <a:custGeom>
            <a:avLst/>
            <a:gdLst/>
            <a:ahLst/>
            <a:cxnLst/>
            <a:rect l="l" t="t" r="r" b="b"/>
            <a:pathLst>
              <a:path w="1752751" h="1746178">
                <a:moveTo>
                  <a:pt x="0" y="0"/>
                </a:moveTo>
                <a:lnTo>
                  <a:pt x="1752750" y="0"/>
                </a:lnTo>
                <a:lnTo>
                  <a:pt x="1752750" y="1746178"/>
                </a:lnTo>
                <a:lnTo>
                  <a:pt x="0" y="17461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38771" y="4876487"/>
            <a:ext cx="11426969" cy="181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120"/>
              </a:lnSpc>
            </a:pPr>
            <a:r>
              <a:rPr lang="en-US" sz="11765">
                <a:solidFill>
                  <a:srgbClr val="FFFFFF"/>
                </a:solidFill>
                <a:latin typeface="Arvo Bold" panose="02000000000000000000"/>
              </a:rPr>
              <a:t> NAS ESCOLAS</a:t>
            </a:r>
            <a:endParaRPr lang="en-US" sz="11765">
              <a:solidFill>
                <a:srgbClr val="FFFFFF"/>
              </a:solidFill>
              <a:latin typeface="Arvo Bold" panose="020000000000000000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37796" y="299941"/>
            <a:ext cx="6087147" cy="474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30"/>
              </a:lnSpc>
            </a:pPr>
            <a:r>
              <a:rPr lang="en-US" sz="2810">
                <a:solidFill>
                  <a:srgbClr val="F6C510"/>
                </a:solidFill>
                <a:latin typeface="Nourd" panose="00000500000000000000"/>
              </a:rPr>
              <a:t>ONG SOS SEGURANÇA DÁ VIDA</a:t>
            </a:r>
            <a:endParaRPr lang="en-US" sz="2810">
              <a:solidFill>
                <a:srgbClr val="F6C510"/>
              </a:solidFill>
              <a:latin typeface="Nourd" panose="000005000000000000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9635471"/>
            <a:ext cx="5922033" cy="362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60"/>
              </a:lnSpc>
              <a:spcBef>
                <a:spcPct val="0"/>
              </a:spcBef>
            </a:pPr>
            <a:r>
              <a:rPr lang="en-US" sz="2200">
                <a:solidFill>
                  <a:srgbClr val="FFFFFF"/>
                </a:solidFill>
                <a:latin typeface="Nourd" panose="00000500000000000000"/>
              </a:rPr>
              <a:t>PRESIDENTE DA ONG - INSPETOR NAVAL</a:t>
            </a:r>
            <a:endParaRPr lang="en-US" sz="2200">
              <a:solidFill>
                <a:srgbClr val="FFFFFF"/>
              </a:solidFill>
              <a:latin typeface="Nourd" panose="000005000000000000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38771" y="3256670"/>
            <a:ext cx="10182948" cy="1648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865"/>
              </a:lnSpc>
              <a:spcBef>
                <a:spcPct val="0"/>
              </a:spcBef>
            </a:pPr>
            <a:r>
              <a:rPr lang="en-US" sz="10720">
                <a:solidFill>
                  <a:srgbClr val="FFFFFF"/>
                </a:solidFill>
                <a:latin typeface="Arvo Bold" panose="02000000000000000000"/>
              </a:rPr>
              <a:t>SEGURANÇA</a:t>
            </a:r>
            <a:endParaRPr lang="en-US" sz="10720">
              <a:solidFill>
                <a:srgbClr val="FFFFFF"/>
              </a:solidFill>
              <a:latin typeface="Arvo Bold" panose="020000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6657662"/>
            <a:ext cx="10193020" cy="441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10"/>
              </a:lnSpc>
              <a:spcBef>
                <a:spcPct val="0"/>
              </a:spcBef>
            </a:pPr>
            <a:r>
              <a:rPr lang="en-US" sz="2700">
                <a:solidFill>
                  <a:srgbClr val="F6C510"/>
                </a:solidFill>
                <a:latin typeface="Nourd" panose="00000500000000000000"/>
              </a:rPr>
              <a:t>VIOLÊNCIA REQUER PREVENÇÃO</a:t>
            </a:r>
            <a:endParaRPr lang="en-US" sz="2700">
              <a:solidFill>
                <a:srgbClr val="F6C510"/>
              </a:solidFill>
              <a:latin typeface="Nourd" panose="000005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127" y="9656945"/>
            <a:ext cx="313532" cy="313532"/>
          </a:xfrm>
          <a:custGeom>
            <a:avLst/>
            <a:gdLst/>
            <a:ahLst/>
            <a:cxnLst/>
            <a:rect l="l" t="t" r="r" b="b"/>
            <a:pathLst>
              <a:path w="313532" h="313532">
                <a:moveTo>
                  <a:pt x="0" y="0"/>
                </a:moveTo>
                <a:lnTo>
                  <a:pt x="313532" y="0"/>
                </a:lnTo>
                <a:lnTo>
                  <a:pt x="313532" y="313532"/>
                </a:lnTo>
                <a:lnTo>
                  <a:pt x="0" y="3135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98501" y="-2686"/>
            <a:ext cx="8966316" cy="10514869"/>
          </a:xfrm>
          <a:custGeom>
            <a:avLst/>
            <a:gdLst/>
            <a:ahLst/>
            <a:cxnLst/>
            <a:rect l="l" t="t" r="r" b="b"/>
            <a:pathLst>
              <a:path w="8966316" h="10514869">
                <a:moveTo>
                  <a:pt x="0" y="0"/>
                </a:moveTo>
                <a:lnTo>
                  <a:pt x="8966316" y="0"/>
                </a:lnTo>
                <a:lnTo>
                  <a:pt x="8966316" y="10514870"/>
                </a:lnTo>
                <a:lnTo>
                  <a:pt x="0" y="105148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39142" y="318489"/>
            <a:ext cx="1268233" cy="710211"/>
          </a:xfrm>
          <a:custGeom>
            <a:avLst/>
            <a:gdLst/>
            <a:ahLst/>
            <a:cxnLst/>
            <a:rect l="l" t="t" r="r" b="b"/>
            <a:pathLst>
              <a:path w="1268233" h="710211">
                <a:moveTo>
                  <a:pt x="0" y="0"/>
                </a:moveTo>
                <a:lnTo>
                  <a:pt x="1268234" y="0"/>
                </a:lnTo>
                <a:lnTo>
                  <a:pt x="1268234" y="710211"/>
                </a:lnTo>
                <a:lnTo>
                  <a:pt x="0" y="7102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5" name="Picture 5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rcRect t="2894" b="7745"/>
          <a:stretch>
            <a:fillRect/>
          </a:stretch>
        </p:blipFill>
        <p:spPr>
          <a:xfrm>
            <a:off x="10632416" y="154080"/>
            <a:ext cx="6179237" cy="9816396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0" y="7512122"/>
            <a:ext cx="1752751" cy="1746178"/>
          </a:xfrm>
          <a:custGeom>
            <a:avLst/>
            <a:gdLst/>
            <a:ahLst/>
            <a:cxnLst/>
            <a:rect l="l" t="t" r="r" b="b"/>
            <a:pathLst>
              <a:path w="1752751" h="1746178">
                <a:moveTo>
                  <a:pt x="0" y="0"/>
                </a:moveTo>
                <a:lnTo>
                  <a:pt x="1752751" y="0"/>
                </a:lnTo>
                <a:lnTo>
                  <a:pt x="1752751" y="1746178"/>
                </a:lnTo>
                <a:lnTo>
                  <a:pt x="0" y="17461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60000"/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69621" y="456536"/>
            <a:ext cx="6087147" cy="39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70"/>
              </a:lnSpc>
            </a:pPr>
            <a:r>
              <a:rPr lang="en-US" sz="2410">
                <a:solidFill>
                  <a:srgbClr val="F6C510"/>
                </a:solidFill>
                <a:latin typeface="Nourd" panose="00000500000000000000"/>
              </a:rPr>
              <a:t>ONG SOS SEGURANÇA DÁ VIDA</a:t>
            </a:r>
            <a:endParaRPr lang="en-US" sz="2410">
              <a:solidFill>
                <a:srgbClr val="F6C510"/>
              </a:solidFill>
              <a:latin typeface="Nourd" panose="000005000000000000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18187" y="9628370"/>
            <a:ext cx="5922033" cy="362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60"/>
              </a:lnSpc>
              <a:spcBef>
                <a:spcPct val="0"/>
              </a:spcBef>
            </a:pPr>
            <a:r>
              <a:rPr lang="en-US" sz="2200">
                <a:solidFill>
                  <a:srgbClr val="FFFFFF"/>
                </a:solidFill>
                <a:latin typeface="Nourd" panose="00000500000000000000"/>
              </a:rPr>
              <a:t>PRESIDENTE DA ONG - INSPETOR NAVAL</a:t>
            </a:r>
            <a:endParaRPr lang="en-US" sz="2200">
              <a:solidFill>
                <a:srgbClr val="FFFFFF"/>
              </a:solidFill>
              <a:latin typeface="Nourd" panose="000005000000000000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87073" y="3065231"/>
            <a:ext cx="8671116" cy="1743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825"/>
              </a:lnSpc>
              <a:spcBef>
                <a:spcPct val="0"/>
              </a:spcBef>
            </a:pPr>
            <a:r>
              <a:rPr lang="en-US" sz="5690">
                <a:solidFill>
                  <a:srgbClr val="FFFFFF"/>
                </a:solidFill>
                <a:latin typeface="Arvo Bold" panose="02000000000000000000"/>
              </a:rPr>
              <a:t>SEGURANÇA NAS  ESCOLAS</a:t>
            </a:r>
            <a:endParaRPr lang="en-US" sz="5690">
              <a:solidFill>
                <a:srgbClr val="FFFFFF"/>
              </a:solidFill>
              <a:latin typeface="Arvo Bold" panose="020000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042804" y="6816263"/>
            <a:ext cx="5559655" cy="441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10"/>
              </a:lnSpc>
              <a:spcBef>
                <a:spcPct val="0"/>
              </a:spcBef>
            </a:pPr>
            <a:r>
              <a:rPr lang="en-US" sz="2700">
                <a:solidFill>
                  <a:srgbClr val="F6C510"/>
                </a:solidFill>
                <a:latin typeface="Nourd" panose="00000500000000000000"/>
              </a:rPr>
              <a:t>VIOLÊNCIA REQUER PREVENÇÃO</a:t>
            </a:r>
            <a:endParaRPr lang="en-US" sz="2700">
              <a:solidFill>
                <a:srgbClr val="F6C510"/>
              </a:solidFill>
              <a:latin typeface="Nourd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127" y="9656945"/>
            <a:ext cx="313532" cy="313532"/>
          </a:xfrm>
          <a:custGeom>
            <a:avLst/>
            <a:gdLst/>
            <a:ahLst/>
            <a:cxnLst/>
            <a:rect l="l" t="t" r="r" b="b"/>
            <a:pathLst>
              <a:path w="313532" h="313532">
                <a:moveTo>
                  <a:pt x="0" y="0"/>
                </a:moveTo>
                <a:lnTo>
                  <a:pt x="313532" y="0"/>
                </a:lnTo>
                <a:lnTo>
                  <a:pt x="313532" y="313532"/>
                </a:lnTo>
                <a:lnTo>
                  <a:pt x="0" y="3135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98501" y="-2686"/>
            <a:ext cx="8966316" cy="10514869"/>
          </a:xfrm>
          <a:custGeom>
            <a:avLst/>
            <a:gdLst/>
            <a:ahLst/>
            <a:cxnLst/>
            <a:rect l="l" t="t" r="r" b="b"/>
            <a:pathLst>
              <a:path w="8966316" h="10514869">
                <a:moveTo>
                  <a:pt x="0" y="0"/>
                </a:moveTo>
                <a:lnTo>
                  <a:pt x="8966316" y="0"/>
                </a:lnTo>
                <a:lnTo>
                  <a:pt x="8966316" y="10514870"/>
                </a:lnTo>
                <a:lnTo>
                  <a:pt x="0" y="105148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39142" y="318489"/>
            <a:ext cx="1268233" cy="710211"/>
          </a:xfrm>
          <a:custGeom>
            <a:avLst/>
            <a:gdLst/>
            <a:ahLst/>
            <a:cxnLst/>
            <a:rect l="l" t="t" r="r" b="b"/>
            <a:pathLst>
              <a:path w="1268233" h="710211">
                <a:moveTo>
                  <a:pt x="0" y="0"/>
                </a:moveTo>
                <a:lnTo>
                  <a:pt x="1268234" y="0"/>
                </a:lnTo>
                <a:lnTo>
                  <a:pt x="1268234" y="710211"/>
                </a:lnTo>
                <a:lnTo>
                  <a:pt x="0" y="7102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512122"/>
            <a:ext cx="1752751" cy="1746178"/>
          </a:xfrm>
          <a:custGeom>
            <a:avLst/>
            <a:gdLst/>
            <a:ahLst/>
            <a:cxnLst/>
            <a:rect l="l" t="t" r="r" b="b"/>
            <a:pathLst>
              <a:path w="1752751" h="1746178">
                <a:moveTo>
                  <a:pt x="0" y="0"/>
                </a:moveTo>
                <a:lnTo>
                  <a:pt x="1752751" y="0"/>
                </a:lnTo>
                <a:lnTo>
                  <a:pt x="1752751" y="1746178"/>
                </a:lnTo>
                <a:lnTo>
                  <a:pt x="0" y="17461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69621" y="456536"/>
            <a:ext cx="6087147" cy="39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70"/>
              </a:lnSpc>
            </a:pPr>
            <a:r>
              <a:rPr lang="en-US" sz="2410">
                <a:solidFill>
                  <a:srgbClr val="F6C510"/>
                </a:solidFill>
                <a:latin typeface="Nourd" panose="00000500000000000000"/>
              </a:rPr>
              <a:t>ONG SOS SEGURANÇA DÁ VIDA</a:t>
            </a:r>
            <a:endParaRPr lang="en-US" sz="2410">
              <a:solidFill>
                <a:srgbClr val="F6C510"/>
              </a:solidFill>
              <a:latin typeface="Nourd" panose="000005000000000000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18187" y="9628370"/>
            <a:ext cx="5922033" cy="362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60"/>
              </a:lnSpc>
              <a:spcBef>
                <a:spcPct val="0"/>
              </a:spcBef>
            </a:pPr>
            <a:r>
              <a:rPr lang="en-US" sz="2200">
                <a:solidFill>
                  <a:srgbClr val="FFFFFF"/>
                </a:solidFill>
                <a:latin typeface="Nourd" panose="00000500000000000000"/>
              </a:rPr>
              <a:t>PRESIDENTE DA ONG -  INSPETOR NAVAL</a:t>
            </a:r>
            <a:endParaRPr lang="en-US" sz="2200">
              <a:solidFill>
                <a:srgbClr val="FFFFFF"/>
              </a:solidFill>
              <a:latin typeface="Nourd" panose="000005000000000000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07376" y="2103975"/>
            <a:ext cx="11677535" cy="407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0"/>
              </a:lnSpc>
            </a:pPr>
            <a:r>
              <a:rPr lang="en-US" sz="5340">
                <a:solidFill>
                  <a:srgbClr val="FFFFFF"/>
                </a:solidFill>
                <a:latin typeface="Arvo Bold" panose="02000000000000000000"/>
              </a:rPr>
              <a:t>REALENGO 2011  -   </a:t>
            </a:r>
            <a:r>
              <a:rPr lang="en-US" sz="5340">
                <a:solidFill>
                  <a:srgbClr val="F6C510"/>
                </a:solidFill>
                <a:latin typeface="Arvo Bold" panose="02000000000000000000"/>
              </a:rPr>
              <a:t>12 MORTES</a:t>
            </a:r>
            <a:endParaRPr lang="en-US" sz="5340">
              <a:solidFill>
                <a:srgbClr val="F6C510"/>
              </a:solidFill>
              <a:latin typeface="Arvo Bold" panose="02000000000000000000"/>
            </a:endParaRPr>
          </a:p>
          <a:p>
            <a:pPr>
              <a:lnSpc>
                <a:spcPts val="6410"/>
              </a:lnSpc>
            </a:pPr>
          </a:p>
          <a:p>
            <a:pPr>
              <a:lnSpc>
                <a:spcPts val="6410"/>
              </a:lnSpc>
            </a:pPr>
            <a:r>
              <a:rPr lang="en-US" sz="5340">
                <a:solidFill>
                  <a:srgbClr val="FFFFFF"/>
                </a:solidFill>
                <a:latin typeface="Arvo Bold" panose="02000000000000000000"/>
              </a:rPr>
              <a:t>SUZANO 2019          -   </a:t>
            </a:r>
            <a:r>
              <a:rPr lang="en-US" sz="5340">
                <a:solidFill>
                  <a:srgbClr val="F6C510"/>
                </a:solidFill>
                <a:latin typeface="Arvo Bold" panose="02000000000000000000"/>
              </a:rPr>
              <a:t>10 MORTES</a:t>
            </a:r>
            <a:endParaRPr lang="en-US" sz="5340">
              <a:solidFill>
                <a:srgbClr val="F6C510"/>
              </a:solidFill>
              <a:latin typeface="Arvo Bold" panose="02000000000000000000"/>
            </a:endParaRPr>
          </a:p>
          <a:p>
            <a:pPr>
              <a:lnSpc>
                <a:spcPts val="6410"/>
              </a:lnSpc>
            </a:pPr>
          </a:p>
          <a:p>
            <a:pPr marL="0" lvl="0" indent="0" algn="l">
              <a:lnSpc>
                <a:spcPts val="6410"/>
              </a:lnSpc>
              <a:spcBef>
                <a:spcPct val="0"/>
              </a:spcBef>
            </a:pPr>
            <a:r>
              <a:rPr lang="en-US" sz="5340">
                <a:solidFill>
                  <a:srgbClr val="FFFFFF"/>
                </a:solidFill>
                <a:latin typeface="Arvo Bold" panose="02000000000000000000"/>
              </a:rPr>
              <a:t>BLUMENAU 2023 -  </a:t>
            </a:r>
            <a:r>
              <a:rPr lang="en-US" sz="5340">
                <a:solidFill>
                  <a:srgbClr val="F6C510"/>
                </a:solidFill>
                <a:latin typeface="Arvo Bold" panose="02000000000000000000"/>
              </a:rPr>
              <a:t>4 MORTES</a:t>
            </a:r>
            <a:endParaRPr lang="en-US" sz="5340">
              <a:solidFill>
                <a:srgbClr val="F6C510"/>
              </a:solidFill>
              <a:latin typeface="Arvo Bold" panose="020000000000000000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213194" y="6909202"/>
            <a:ext cx="5559655" cy="441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10"/>
              </a:lnSpc>
              <a:spcBef>
                <a:spcPct val="0"/>
              </a:spcBef>
            </a:pPr>
            <a:r>
              <a:rPr lang="en-US" sz="2700">
                <a:solidFill>
                  <a:srgbClr val="F6C510"/>
                </a:solidFill>
                <a:latin typeface="Nourd" panose="00000500000000000000"/>
              </a:rPr>
              <a:t>VIOLÊNCIA REQUER PREVENÇÃO</a:t>
            </a:r>
            <a:endParaRPr lang="en-US" sz="2700">
              <a:solidFill>
                <a:srgbClr val="F6C510"/>
              </a:solidFill>
              <a:latin typeface="Nourd" panose="0000050000000000000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127" y="9656945"/>
            <a:ext cx="313532" cy="313532"/>
          </a:xfrm>
          <a:custGeom>
            <a:avLst/>
            <a:gdLst/>
            <a:ahLst/>
            <a:cxnLst/>
            <a:rect l="l" t="t" r="r" b="b"/>
            <a:pathLst>
              <a:path w="313532" h="313532">
                <a:moveTo>
                  <a:pt x="0" y="0"/>
                </a:moveTo>
                <a:lnTo>
                  <a:pt x="313532" y="0"/>
                </a:lnTo>
                <a:lnTo>
                  <a:pt x="313532" y="313532"/>
                </a:lnTo>
                <a:lnTo>
                  <a:pt x="0" y="3135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98501" y="-2686"/>
            <a:ext cx="8966316" cy="10514869"/>
          </a:xfrm>
          <a:custGeom>
            <a:avLst/>
            <a:gdLst/>
            <a:ahLst/>
            <a:cxnLst/>
            <a:rect l="l" t="t" r="r" b="b"/>
            <a:pathLst>
              <a:path w="8966316" h="10514869">
                <a:moveTo>
                  <a:pt x="0" y="0"/>
                </a:moveTo>
                <a:lnTo>
                  <a:pt x="8966316" y="0"/>
                </a:lnTo>
                <a:lnTo>
                  <a:pt x="8966316" y="10514870"/>
                </a:lnTo>
                <a:lnTo>
                  <a:pt x="0" y="105148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39142" y="318489"/>
            <a:ext cx="1268233" cy="710211"/>
          </a:xfrm>
          <a:custGeom>
            <a:avLst/>
            <a:gdLst/>
            <a:ahLst/>
            <a:cxnLst/>
            <a:rect l="l" t="t" r="r" b="b"/>
            <a:pathLst>
              <a:path w="1268233" h="710211">
                <a:moveTo>
                  <a:pt x="0" y="0"/>
                </a:moveTo>
                <a:lnTo>
                  <a:pt x="1268234" y="0"/>
                </a:lnTo>
                <a:lnTo>
                  <a:pt x="1268234" y="710211"/>
                </a:lnTo>
                <a:lnTo>
                  <a:pt x="0" y="7102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956989" y="1255598"/>
            <a:ext cx="11937060" cy="7177101"/>
          </a:xfrm>
          <a:custGeom>
            <a:avLst/>
            <a:gdLst/>
            <a:ahLst/>
            <a:cxnLst/>
            <a:rect l="l" t="t" r="r" b="b"/>
            <a:pathLst>
              <a:path w="11937060" h="7177101">
                <a:moveTo>
                  <a:pt x="0" y="0"/>
                </a:moveTo>
                <a:lnTo>
                  <a:pt x="11937060" y="0"/>
                </a:lnTo>
                <a:lnTo>
                  <a:pt x="11937060" y="7177101"/>
                </a:lnTo>
                <a:lnTo>
                  <a:pt x="0" y="71771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623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0127" y="7910767"/>
            <a:ext cx="1752751" cy="1746178"/>
          </a:xfrm>
          <a:custGeom>
            <a:avLst/>
            <a:gdLst/>
            <a:ahLst/>
            <a:cxnLst/>
            <a:rect l="l" t="t" r="r" b="b"/>
            <a:pathLst>
              <a:path w="1752751" h="1746178">
                <a:moveTo>
                  <a:pt x="0" y="0"/>
                </a:moveTo>
                <a:lnTo>
                  <a:pt x="1752750" y="0"/>
                </a:lnTo>
                <a:lnTo>
                  <a:pt x="1752750" y="1746178"/>
                </a:lnTo>
                <a:lnTo>
                  <a:pt x="0" y="17461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69621" y="456536"/>
            <a:ext cx="6087147" cy="39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70"/>
              </a:lnSpc>
            </a:pPr>
            <a:r>
              <a:rPr lang="en-US" sz="2410">
                <a:solidFill>
                  <a:srgbClr val="F6C510"/>
                </a:solidFill>
                <a:latin typeface="Nourd" panose="00000500000000000000"/>
              </a:rPr>
              <a:t>ONG SOS SEGURANÇA DÁ VIDA</a:t>
            </a:r>
            <a:endParaRPr lang="en-US" sz="2410">
              <a:solidFill>
                <a:srgbClr val="F6C510"/>
              </a:solidFill>
              <a:latin typeface="Nourd" panose="000005000000000000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18187" y="9628370"/>
            <a:ext cx="5922033" cy="362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60"/>
              </a:lnSpc>
              <a:spcBef>
                <a:spcPct val="0"/>
              </a:spcBef>
            </a:pPr>
            <a:r>
              <a:rPr lang="en-US" sz="2200">
                <a:solidFill>
                  <a:srgbClr val="FFFFFF"/>
                </a:solidFill>
                <a:latin typeface="Nourd" panose="00000500000000000000"/>
              </a:rPr>
              <a:t>PRESIDENTE DA ONG - INSPETOR NAVAL</a:t>
            </a:r>
            <a:endParaRPr lang="en-US" sz="2200">
              <a:solidFill>
                <a:srgbClr val="FFFFFF"/>
              </a:solidFill>
              <a:latin typeface="Nourd" panose="000005000000000000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122004" y="7077882"/>
            <a:ext cx="5559655" cy="441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10"/>
              </a:lnSpc>
              <a:spcBef>
                <a:spcPct val="0"/>
              </a:spcBef>
            </a:pPr>
            <a:r>
              <a:rPr lang="en-US" sz="2700">
                <a:solidFill>
                  <a:srgbClr val="F6C510"/>
                </a:solidFill>
                <a:latin typeface="Nourd" panose="00000500000000000000"/>
              </a:rPr>
              <a:t>VIOLÊNCIA REQUER PREVENÇÃO</a:t>
            </a:r>
            <a:endParaRPr lang="en-US" sz="2700">
              <a:solidFill>
                <a:srgbClr val="F6C510"/>
              </a:solidFill>
              <a:latin typeface="Nourd" panose="000005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640219" y="8423174"/>
            <a:ext cx="11253829" cy="463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5"/>
              </a:lnSpc>
              <a:spcBef>
                <a:spcPct val="0"/>
              </a:spcBef>
            </a:pPr>
            <a:r>
              <a:rPr lang="en-US" sz="1435">
                <a:solidFill>
                  <a:srgbClr val="FFFFFF"/>
                </a:solidFill>
                <a:latin typeface="Nourd" panose="00000500000000000000"/>
              </a:rPr>
              <a:t>Sob aplausos, Blumenau enterra crianças vítimas de ataque em creche | O Popular - Veja mais em: https://opopular.com.br/cidades/sob-aplausos-blumenau-enterra-criancas-vitimas-de-ataque-em-creche-1.3016510</a:t>
            </a:r>
            <a:endParaRPr lang="en-US" sz="1435">
              <a:solidFill>
                <a:srgbClr val="FFFFFF"/>
              </a:solidFill>
              <a:latin typeface="Nourd" panose="000005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66893" y="3558994"/>
            <a:ext cx="5690096" cy="3178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65"/>
              </a:lnSpc>
            </a:pPr>
            <a:r>
              <a:rPr lang="en-US" sz="12165">
                <a:solidFill>
                  <a:srgbClr val="F6C510"/>
                </a:solidFill>
                <a:latin typeface="Big Shoulders Display Bold"/>
              </a:rPr>
              <a:t>ATÉ QUANDO??</a:t>
            </a:r>
            <a:endParaRPr lang="en-US" sz="12165">
              <a:solidFill>
                <a:srgbClr val="F6C510"/>
              </a:solidFill>
              <a:latin typeface="Big Shoulders Display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687</Words>
  <Application>WPS Presentation</Application>
  <PresentationFormat>On-screen Show (4:3)</PresentationFormat>
  <Paragraphs>40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Arial</vt:lpstr>
      <vt:lpstr>SimSun</vt:lpstr>
      <vt:lpstr>Wingdings</vt:lpstr>
      <vt:lpstr>Arvo Bold</vt:lpstr>
      <vt:lpstr>Nourd</vt:lpstr>
      <vt:lpstr>Big Shoulders Display Bold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de Time Corporativo Preto e Branco</dc:title>
  <dc:creator/>
  <cp:lastModifiedBy>semaa</cp:lastModifiedBy>
  <cp:revision>2</cp:revision>
  <dcterms:created xsi:type="dcterms:W3CDTF">2006-08-16T00:00:00Z</dcterms:created>
  <dcterms:modified xsi:type="dcterms:W3CDTF">2023-05-31T05:00:21Z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B000FCA41C8541AEA13DE0394794B817</vt:lpwstr>
  </property>
  <property fmtid="{D5CDD505-2E9C-101B-9397-08002B2CF9AE}" pid="3" name="KSOProductBuildVer">
    <vt:lpwstr>1046-11.2.0.11537</vt:lpwstr>
  </property>
</Properties>
</file>