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62" r:id="rId3"/>
    <p:sldId id="263" r:id="rId4"/>
    <p:sldId id="280" r:id="rId5"/>
    <p:sldId id="281" r:id="rId6"/>
    <p:sldId id="284" r:id="rId7"/>
    <p:sldId id="285" r:id="rId8"/>
    <p:sldId id="288" r:id="rId9"/>
    <p:sldId id="289" r:id="rId10"/>
    <p:sldId id="292" r:id="rId11"/>
    <p:sldId id="297" r:id="rId12"/>
    <p:sldId id="277" r:id="rId13"/>
    <p:sldId id="278" r:id="rId14"/>
    <p:sldId id="279" r:id="rId15"/>
    <p:sldId id="302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94660"/>
  </p:normalViewPr>
  <p:slideViewPr>
    <p:cSldViewPr snapToGrid="0">
      <p:cViewPr varScale="1">
        <p:scale>
          <a:sx n="78" d="100"/>
          <a:sy n="78" d="100"/>
        </p:scale>
        <p:origin x="768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naldo Monteiro" userId="99430106c722531b" providerId="LiveId" clId="{FD11E7C2-677E-4D39-91B0-C42C13A4BD5A}"/>
    <pc:docChg chg="delSld">
      <pc:chgData name="Reinaldo Monteiro" userId="99430106c722531b" providerId="LiveId" clId="{FD11E7C2-677E-4D39-91B0-C42C13A4BD5A}" dt="2023-05-31T15:26:00.877" v="21" actId="47"/>
      <pc:docMkLst>
        <pc:docMk/>
      </pc:docMkLst>
      <pc:sldChg chg="del">
        <pc:chgData name="Reinaldo Monteiro" userId="99430106c722531b" providerId="LiveId" clId="{FD11E7C2-677E-4D39-91B0-C42C13A4BD5A}" dt="2023-05-31T15:24:46.188" v="0" actId="47"/>
        <pc:sldMkLst>
          <pc:docMk/>
          <pc:sldMk cId="0" sldId="257"/>
        </pc:sldMkLst>
      </pc:sldChg>
      <pc:sldChg chg="del">
        <pc:chgData name="Reinaldo Monteiro" userId="99430106c722531b" providerId="LiveId" clId="{FD11E7C2-677E-4D39-91B0-C42C13A4BD5A}" dt="2023-05-31T15:24:47.317" v="1" actId="47"/>
        <pc:sldMkLst>
          <pc:docMk/>
          <pc:sldMk cId="0" sldId="258"/>
        </pc:sldMkLst>
      </pc:sldChg>
      <pc:sldChg chg="del">
        <pc:chgData name="Reinaldo Monteiro" userId="99430106c722531b" providerId="LiveId" clId="{FD11E7C2-677E-4D39-91B0-C42C13A4BD5A}" dt="2023-05-31T15:24:48.323" v="2" actId="47"/>
        <pc:sldMkLst>
          <pc:docMk/>
          <pc:sldMk cId="0" sldId="259"/>
        </pc:sldMkLst>
      </pc:sldChg>
      <pc:sldChg chg="del">
        <pc:chgData name="Reinaldo Monteiro" userId="99430106c722531b" providerId="LiveId" clId="{FD11E7C2-677E-4D39-91B0-C42C13A4BD5A}" dt="2023-05-31T15:24:49.197" v="3" actId="47"/>
        <pc:sldMkLst>
          <pc:docMk/>
          <pc:sldMk cId="0" sldId="260"/>
        </pc:sldMkLst>
      </pc:sldChg>
      <pc:sldChg chg="del">
        <pc:chgData name="Reinaldo Monteiro" userId="99430106c722531b" providerId="LiveId" clId="{FD11E7C2-677E-4D39-91B0-C42C13A4BD5A}" dt="2023-05-31T15:24:49.977" v="4" actId="47"/>
        <pc:sldMkLst>
          <pc:docMk/>
          <pc:sldMk cId="0" sldId="261"/>
        </pc:sldMkLst>
      </pc:sldChg>
      <pc:sldChg chg="del">
        <pc:chgData name="Reinaldo Monteiro" userId="99430106c722531b" providerId="LiveId" clId="{FD11E7C2-677E-4D39-91B0-C42C13A4BD5A}" dt="2023-05-31T15:25:41.872" v="9" actId="47"/>
        <pc:sldMkLst>
          <pc:docMk/>
          <pc:sldMk cId="0" sldId="264"/>
        </pc:sldMkLst>
      </pc:sldChg>
      <pc:sldChg chg="del">
        <pc:chgData name="Reinaldo Monteiro" userId="99430106c722531b" providerId="LiveId" clId="{FD11E7C2-677E-4D39-91B0-C42C13A4BD5A}" dt="2023-05-31T15:25:43.712" v="10" actId="47"/>
        <pc:sldMkLst>
          <pc:docMk/>
          <pc:sldMk cId="0" sldId="265"/>
        </pc:sldMkLst>
      </pc:sldChg>
      <pc:sldChg chg="del">
        <pc:chgData name="Reinaldo Monteiro" userId="99430106c722531b" providerId="LiveId" clId="{FD11E7C2-677E-4D39-91B0-C42C13A4BD5A}" dt="2023-05-31T15:25:44.697" v="11" actId="47"/>
        <pc:sldMkLst>
          <pc:docMk/>
          <pc:sldMk cId="0" sldId="266"/>
        </pc:sldMkLst>
      </pc:sldChg>
      <pc:sldChg chg="del">
        <pc:chgData name="Reinaldo Monteiro" userId="99430106c722531b" providerId="LiveId" clId="{FD11E7C2-677E-4D39-91B0-C42C13A4BD5A}" dt="2023-05-31T15:25:46.057" v="12" actId="47"/>
        <pc:sldMkLst>
          <pc:docMk/>
          <pc:sldMk cId="0" sldId="267"/>
        </pc:sldMkLst>
      </pc:sldChg>
      <pc:sldChg chg="del">
        <pc:chgData name="Reinaldo Monteiro" userId="99430106c722531b" providerId="LiveId" clId="{FD11E7C2-677E-4D39-91B0-C42C13A4BD5A}" dt="2023-05-31T15:25:48.327" v="13" actId="47"/>
        <pc:sldMkLst>
          <pc:docMk/>
          <pc:sldMk cId="0" sldId="268"/>
        </pc:sldMkLst>
      </pc:sldChg>
      <pc:sldChg chg="del">
        <pc:chgData name="Reinaldo Monteiro" userId="99430106c722531b" providerId="LiveId" clId="{FD11E7C2-677E-4D39-91B0-C42C13A4BD5A}" dt="2023-05-31T15:25:50.662" v="14" actId="47"/>
        <pc:sldMkLst>
          <pc:docMk/>
          <pc:sldMk cId="0" sldId="269"/>
        </pc:sldMkLst>
      </pc:sldChg>
      <pc:sldChg chg="del">
        <pc:chgData name="Reinaldo Monteiro" userId="99430106c722531b" providerId="LiveId" clId="{FD11E7C2-677E-4D39-91B0-C42C13A4BD5A}" dt="2023-05-31T15:25:52.068" v="15" actId="47"/>
        <pc:sldMkLst>
          <pc:docMk/>
          <pc:sldMk cId="0" sldId="270"/>
        </pc:sldMkLst>
      </pc:sldChg>
      <pc:sldChg chg="del">
        <pc:chgData name="Reinaldo Monteiro" userId="99430106c722531b" providerId="LiveId" clId="{FD11E7C2-677E-4D39-91B0-C42C13A4BD5A}" dt="2023-05-31T15:25:53.167" v="16" actId="47"/>
        <pc:sldMkLst>
          <pc:docMk/>
          <pc:sldMk cId="0" sldId="271"/>
        </pc:sldMkLst>
      </pc:sldChg>
      <pc:sldChg chg="del">
        <pc:chgData name="Reinaldo Monteiro" userId="99430106c722531b" providerId="LiveId" clId="{FD11E7C2-677E-4D39-91B0-C42C13A4BD5A}" dt="2023-05-31T15:25:54.112" v="17" actId="47"/>
        <pc:sldMkLst>
          <pc:docMk/>
          <pc:sldMk cId="0" sldId="272"/>
        </pc:sldMkLst>
      </pc:sldChg>
      <pc:sldChg chg="del">
        <pc:chgData name="Reinaldo Monteiro" userId="99430106c722531b" providerId="LiveId" clId="{FD11E7C2-677E-4D39-91B0-C42C13A4BD5A}" dt="2023-05-31T15:25:55.327" v="18" actId="47"/>
        <pc:sldMkLst>
          <pc:docMk/>
          <pc:sldMk cId="0" sldId="273"/>
        </pc:sldMkLst>
      </pc:sldChg>
      <pc:sldChg chg="del">
        <pc:chgData name="Reinaldo Monteiro" userId="99430106c722531b" providerId="LiveId" clId="{FD11E7C2-677E-4D39-91B0-C42C13A4BD5A}" dt="2023-05-31T15:25:57.947" v="19" actId="47"/>
        <pc:sldMkLst>
          <pc:docMk/>
          <pc:sldMk cId="0" sldId="274"/>
        </pc:sldMkLst>
      </pc:sldChg>
      <pc:sldChg chg="del">
        <pc:chgData name="Reinaldo Monteiro" userId="99430106c722531b" providerId="LiveId" clId="{FD11E7C2-677E-4D39-91B0-C42C13A4BD5A}" dt="2023-05-31T15:25:59.607" v="20" actId="47"/>
        <pc:sldMkLst>
          <pc:docMk/>
          <pc:sldMk cId="0" sldId="275"/>
        </pc:sldMkLst>
      </pc:sldChg>
      <pc:sldChg chg="del">
        <pc:chgData name="Reinaldo Monteiro" userId="99430106c722531b" providerId="LiveId" clId="{FD11E7C2-677E-4D39-91B0-C42C13A4BD5A}" dt="2023-05-31T15:26:00.877" v="21" actId="47"/>
        <pc:sldMkLst>
          <pc:docMk/>
          <pc:sldMk cId="0" sldId="276"/>
        </pc:sldMkLst>
      </pc:sldChg>
      <pc:sldChg chg="del">
        <pc:chgData name="Reinaldo Monteiro" userId="99430106c722531b" providerId="LiveId" clId="{FD11E7C2-677E-4D39-91B0-C42C13A4BD5A}" dt="2023-05-31T15:25:10.608" v="5" actId="47"/>
        <pc:sldMkLst>
          <pc:docMk/>
          <pc:sldMk cId="0" sldId="286"/>
        </pc:sldMkLst>
      </pc:sldChg>
      <pc:sldChg chg="del">
        <pc:chgData name="Reinaldo Monteiro" userId="99430106c722531b" providerId="LiveId" clId="{FD11E7C2-677E-4D39-91B0-C42C13A4BD5A}" dt="2023-05-31T15:25:13.157" v="6" actId="47"/>
        <pc:sldMkLst>
          <pc:docMk/>
          <pc:sldMk cId="0" sldId="287"/>
        </pc:sldMkLst>
      </pc:sldChg>
      <pc:sldChg chg="del">
        <pc:chgData name="Reinaldo Monteiro" userId="99430106c722531b" providerId="LiveId" clId="{FD11E7C2-677E-4D39-91B0-C42C13A4BD5A}" dt="2023-05-31T15:25:23.217" v="7" actId="47"/>
        <pc:sldMkLst>
          <pc:docMk/>
          <pc:sldMk cId="0" sldId="290"/>
        </pc:sldMkLst>
      </pc:sldChg>
      <pc:sldChg chg="del">
        <pc:chgData name="Reinaldo Monteiro" userId="99430106c722531b" providerId="LiveId" clId="{FD11E7C2-677E-4D39-91B0-C42C13A4BD5A}" dt="2023-05-31T15:25:24.897" v="8" actId="47"/>
        <pc:sldMkLst>
          <pc:docMk/>
          <pc:sldMk cId="0" sldId="291"/>
        </pc:sldMkLst>
      </pc:sldChg>
    </pc:docChg>
  </pc:docChgLst>
  <pc:docChgLst>
    <pc:chgData name="Reinaldo Monteiro" userId="99430106c722531b" providerId="LiveId" clId="{D3B3E8B3-8123-48A0-A820-37F17D8D8C07}"/>
    <pc:docChg chg="delSld modSld sldOrd">
      <pc:chgData name="Reinaldo Monteiro" userId="99430106c722531b" providerId="LiveId" clId="{D3B3E8B3-8123-48A0-A820-37F17D8D8C07}" dt="2023-05-18T05:51:16.400" v="41" actId="47"/>
      <pc:docMkLst>
        <pc:docMk/>
      </pc:docMkLst>
      <pc:sldChg chg="ord modNotes">
        <pc:chgData name="Reinaldo Monteiro" userId="99430106c722531b" providerId="LiveId" clId="{D3B3E8B3-8123-48A0-A820-37F17D8D8C07}" dt="2023-05-18T05:36:22.830" v="1"/>
        <pc:sldMkLst>
          <pc:docMk/>
          <pc:sldMk cId="0" sldId="264"/>
        </pc:sldMkLst>
      </pc:sldChg>
      <pc:sldChg chg="ord modNotes">
        <pc:chgData name="Reinaldo Monteiro" userId="99430106c722531b" providerId="LiveId" clId="{D3B3E8B3-8123-48A0-A820-37F17D8D8C07}" dt="2023-05-18T05:37:05.627" v="3"/>
        <pc:sldMkLst>
          <pc:docMk/>
          <pc:sldMk cId="0" sldId="265"/>
        </pc:sldMkLst>
      </pc:sldChg>
      <pc:sldChg chg="ord modNotes">
        <pc:chgData name="Reinaldo Monteiro" userId="99430106c722531b" providerId="LiveId" clId="{D3B3E8B3-8123-48A0-A820-37F17D8D8C07}" dt="2023-05-18T05:37:42.979" v="5"/>
        <pc:sldMkLst>
          <pc:docMk/>
          <pc:sldMk cId="0" sldId="266"/>
        </pc:sldMkLst>
      </pc:sldChg>
      <pc:sldChg chg="ord modNotes">
        <pc:chgData name="Reinaldo Monteiro" userId="99430106c722531b" providerId="LiveId" clId="{D3B3E8B3-8123-48A0-A820-37F17D8D8C07}" dt="2023-05-18T05:38:20.212" v="7"/>
        <pc:sldMkLst>
          <pc:docMk/>
          <pc:sldMk cId="0" sldId="267"/>
        </pc:sldMkLst>
      </pc:sldChg>
      <pc:sldChg chg="ord modNotes">
        <pc:chgData name="Reinaldo Monteiro" userId="99430106c722531b" providerId="LiveId" clId="{D3B3E8B3-8123-48A0-A820-37F17D8D8C07}" dt="2023-05-18T05:39:52.153" v="9"/>
        <pc:sldMkLst>
          <pc:docMk/>
          <pc:sldMk cId="0" sldId="268"/>
        </pc:sldMkLst>
      </pc:sldChg>
      <pc:sldChg chg="ord modNotes">
        <pc:chgData name="Reinaldo Monteiro" userId="99430106c722531b" providerId="LiveId" clId="{D3B3E8B3-8123-48A0-A820-37F17D8D8C07}" dt="2023-05-18T05:40:27.277" v="11"/>
        <pc:sldMkLst>
          <pc:docMk/>
          <pc:sldMk cId="0" sldId="269"/>
        </pc:sldMkLst>
      </pc:sldChg>
      <pc:sldChg chg="ord modNotes">
        <pc:chgData name="Reinaldo Monteiro" userId="99430106c722531b" providerId="LiveId" clId="{D3B3E8B3-8123-48A0-A820-37F17D8D8C07}" dt="2023-05-18T05:41:01.689" v="13"/>
        <pc:sldMkLst>
          <pc:docMk/>
          <pc:sldMk cId="0" sldId="270"/>
        </pc:sldMkLst>
      </pc:sldChg>
      <pc:sldChg chg="ord modNotes">
        <pc:chgData name="Reinaldo Monteiro" userId="99430106c722531b" providerId="LiveId" clId="{D3B3E8B3-8123-48A0-A820-37F17D8D8C07}" dt="2023-05-18T05:42:03.930" v="15"/>
        <pc:sldMkLst>
          <pc:docMk/>
          <pc:sldMk cId="0" sldId="271"/>
        </pc:sldMkLst>
      </pc:sldChg>
      <pc:sldChg chg="ord modNotes">
        <pc:chgData name="Reinaldo Monteiro" userId="99430106c722531b" providerId="LiveId" clId="{D3B3E8B3-8123-48A0-A820-37F17D8D8C07}" dt="2023-05-18T05:42:33.452" v="17"/>
        <pc:sldMkLst>
          <pc:docMk/>
          <pc:sldMk cId="0" sldId="272"/>
        </pc:sldMkLst>
      </pc:sldChg>
      <pc:sldChg chg="ord modNotes">
        <pc:chgData name="Reinaldo Monteiro" userId="99430106c722531b" providerId="LiveId" clId="{D3B3E8B3-8123-48A0-A820-37F17D8D8C07}" dt="2023-05-18T05:43:15.702" v="19"/>
        <pc:sldMkLst>
          <pc:docMk/>
          <pc:sldMk cId="0" sldId="273"/>
        </pc:sldMkLst>
      </pc:sldChg>
      <pc:sldChg chg="ord modNotes">
        <pc:chgData name="Reinaldo Monteiro" userId="99430106c722531b" providerId="LiveId" clId="{D3B3E8B3-8123-48A0-A820-37F17D8D8C07}" dt="2023-05-18T05:43:45.524" v="21"/>
        <pc:sldMkLst>
          <pc:docMk/>
          <pc:sldMk cId="0" sldId="274"/>
        </pc:sldMkLst>
      </pc:sldChg>
      <pc:sldChg chg="ord modNotes">
        <pc:chgData name="Reinaldo Monteiro" userId="99430106c722531b" providerId="LiveId" clId="{D3B3E8B3-8123-48A0-A820-37F17D8D8C07}" dt="2023-05-18T05:44:09.904" v="23"/>
        <pc:sldMkLst>
          <pc:docMk/>
          <pc:sldMk cId="0" sldId="275"/>
        </pc:sldMkLst>
      </pc:sldChg>
      <pc:sldChg chg="ord modNotes">
        <pc:chgData name="Reinaldo Monteiro" userId="99430106c722531b" providerId="LiveId" clId="{D3B3E8B3-8123-48A0-A820-37F17D8D8C07}" dt="2023-05-18T05:44:35.985" v="25"/>
        <pc:sldMkLst>
          <pc:docMk/>
          <pc:sldMk cId="0" sldId="276"/>
        </pc:sldMkLst>
      </pc:sldChg>
      <pc:sldChg chg="ord modNotes">
        <pc:chgData name="Reinaldo Monteiro" userId="99430106c722531b" providerId="LiveId" clId="{D3B3E8B3-8123-48A0-A820-37F17D8D8C07}" dt="2023-05-18T05:45:02.668" v="27"/>
        <pc:sldMkLst>
          <pc:docMk/>
          <pc:sldMk cId="0" sldId="277"/>
        </pc:sldMkLst>
      </pc:sldChg>
      <pc:sldChg chg="ord modNotes">
        <pc:chgData name="Reinaldo Monteiro" userId="99430106c722531b" providerId="LiveId" clId="{D3B3E8B3-8123-48A0-A820-37F17D8D8C07}" dt="2023-05-18T05:45:28.703" v="29"/>
        <pc:sldMkLst>
          <pc:docMk/>
          <pc:sldMk cId="0" sldId="278"/>
        </pc:sldMkLst>
      </pc:sldChg>
      <pc:sldChg chg="ord modNotes">
        <pc:chgData name="Reinaldo Monteiro" userId="99430106c722531b" providerId="LiveId" clId="{D3B3E8B3-8123-48A0-A820-37F17D8D8C07}" dt="2023-05-18T05:46:00.704" v="31"/>
        <pc:sldMkLst>
          <pc:docMk/>
          <pc:sldMk cId="0" sldId="279"/>
        </pc:sldMkLst>
      </pc:sldChg>
      <pc:sldChg chg="del">
        <pc:chgData name="Reinaldo Monteiro" userId="99430106c722531b" providerId="LiveId" clId="{D3B3E8B3-8123-48A0-A820-37F17D8D8C07}" dt="2023-05-18T05:50:00.854" v="37" actId="47"/>
        <pc:sldMkLst>
          <pc:docMk/>
          <pc:sldMk cId="0" sldId="282"/>
        </pc:sldMkLst>
      </pc:sldChg>
      <pc:sldChg chg="del">
        <pc:chgData name="Reinaldo Monteiro" userId="99430106c722531b" providerId="LiveId" clId="{D3B3E8B3-8123-48A0-A820-37F17D8D8C07}" dt="2023-05-18T05:50:05.447" v="38" actId="47"/>
        <pc:sldMkLst>
          <pc:docMk/>
          <pc:sldMk cId="0" sldId="283"/>
        </pc:sldMkLst>
      </pc:sldChg>
      <pc:sldChg chg="del">
        <pc:chgData name="Reinaldo Monteiro" userId="99430106c722531b" providerId="LiveId" clId="{D3B3E8B3-8123-48A0-A820-37F17D8D8C07}" dt="2023-05-18T05:49:14.550" v="36" actId="47"/>
        <pc:sldMkLst>
          <pc:docMk/>
          <pc:sldMk cId="0" sldId="293"/>
        </pc:sldMkLst>
      </pc:sldChg>
      <pc:sldChg chg="del">
        <pc:chgData name="Reinaldo Monteiro" userId="99430106c722531b" providerId="LiveId" clId="{D3B3E8B3-8123-48A0-A820-37F17D8D8C07}" dt="2023-05-18T05:49:11.089" v="35" actId="47"/>
        <pc:sldMkLst>
          <pc:docMk/>
          <pc:sldMk cId="0" sldId="294"/>
        </pc:sldMkLst>
      </pc:sldChg>
      <pc:sldChg chg="del">
        <pc:chgData name="Reinaldo Monteiro" userId="99430106c722531b" providerId="LiveId" clId="{D3B3E8B3-8123-48A0-A820-37F17D8D8C07}" dt="2023-05-18T05:49:08.631" v="34" actId="47"/>
        <pc:sldMkLst>
          <pc:docMk/>
          <pc:sldMk cId="0" sldId="295"/>
        </pc:sldMkLst>
      </pc:sldChg>
      <pc:sldChg chg="del">
        <pc:chgData name="Reinaldo Monteiro" userId="99430106c722531b" providerId="LiveId" clId="{D3B3E8B3-8123-48A0-A820-37F17D8D8C07}" dt="2023-05-18T05:49:05.195" v="33" actId="47"/>
        <pc:sldMkLst>
          <pc:docMk/>
          <pc:sldMk cId="0" sldId="296"/>
        </pc:sldMkLst>
      </pc:sldChg>
      <pc:sldChg chg="del">
        <pc:chgData name="Reinaldo Monteiro" userId="99430106c722531b" providerId="LiveId" clId="{D3B3E8B3-8123-48A0-A820-37F17D8D8C07}" dt="2023-05-18T05:51:16.400" v="41" actId="47"/>
        <pc:sldMkLst>
          <pc:docMk/>
          <pc:sldMk cId="0" sldId="298"/>
        </pc:sldMkLst>
      </pc:sldChg>
      <pc:sldChg chg="del">
        <pc:chgData name="Reinaldo Monteiro" userId="99430106c722531b" providerId="LiveId" clId="{D3B3E8B3-8123-48A0-A820-37F17D8D8C07}" dt="2023-05-18T05:51:13.296" v="40" actId="47"/>
        <pc:sldMkLst>
          <pc:docMk/>
          <pc:sldMk cId="0" sldId="299"/>
        </pc:sldMkLst>
      </pc:sldChg>
      <pc:sldChg chg="del">
        <pc:chgData name="Reinaldo Monteiro" userId="99430106c722531b" providerId="LiveId" clId="{D3B3E8B3-8123-48A0-A820-37F17D8D8C07}" dt="2023-05-18T05:51:10.469" v="39" actId="47"/>
        <pc:sldMkLst>
          <pc:docMk/>
          <pc:sldMk cId="0" sldId="300"/>
        </pc:sldMkLst>
      </pc:sldChg>
      <pc:sldChg chg="del">
        <pc:chgData name="Reinaldo Monteiro" userId="99430106c722531b" providerId="LiveId" clId="{D3B3E8B3-8123-48A0-A820-37F17D8D8C07}" dt="2023-05-18T05:48:54.148" v="32" actId="47"/>
        <pc:sldMkLst>
          <pc:docMk/>
          <pc:sldMk cId="0" sldId="30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e1c72cfd5f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e1c72cfd5f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e1c72cfd5f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e1c72cfd5f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e2fb870113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e2fb870113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e2fb870113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e2fb870113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e2fb870113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e2fb870113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e1c72cfd5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e1c72cfd5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e1c72cfd5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e1c72cfd5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1c72cfd5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e1c72cfd5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e1c72cfd5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e1c72cfd5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e1c72cfd5f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e1c72cfd5f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e1c72cfd5f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e1c72cfd5f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e1c72cfd5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e1c72cfd5f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e1c72cfd5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e1c72cfd5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e1c72cfd5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e1c72cfd5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10" name="Google Shape;31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45" name="Google Shape;34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" name="Google Shape;2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3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Google Shape;2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80" name="Google Shape;380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4" name="Google Shape;22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31" name="Google Shape;23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2" name="Google Shape;25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9" name="Google Shape;25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82" name="Google Shape;28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89" name="Google Shape;28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Apresentação na tela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Reinaldo Monteiro</cp:lastModifiedBy>
  <cp:revision>1</cp:revision>
  <dcterms:modified xsi:type="dcterms:W3CDTF">2023-05-31T15:26:09Z</dcterms:modified>
</cp:coreProperties>
</file>