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9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79" r:id="rId25"/>
    <p:sldId id="281" r:id="rId26"/>
    <p:sldId id="282" r:id="rId27"/>
    <p:sldId id="283" r:id="rId28"/>
    <p:sldId id="287" r:id="rId29"/>
    <p:sldId id="285" r:id="rId30"/>
    <p:sldId id="288" r:id="rId31"/>
    <p:sldId id="289" r:id="rId32"/>
    <p:sldId id="290" r:id="rId33"/>
    <p:sldId id="277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5CBF6-AB5A-4AA8-AB0A-7EC6BFCDFE68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E7AC6-C7BE-4920-B4FB-C5C3A5A3D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89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E7AC6-C7BE-4920-B4FB-C5C3A5A3DBB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9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1607B-FF21-4DA4-B7CB-E1AAA7345A74}" type="datetimeFigureOut">
              <a:rPr lang="pt-BR" smtClean="0"/>
              <a:pPr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6F64-6B28-411E-97AC-450FD3173A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 Cinsed NOVA 2.0 transparencia .png"/>
          <p:cNvPicPr>
            <a:picLocks noChangeAspect="1"/>
          </p:cNvPicPr>
          <p:nvPr/>
        </p:nvPicPr>
        <p:blipFill>
          <a:blip r:embed="rId2" cstate="print"/>
          <a:srcRect t="2065" b="10262"/>
          <a:stretch>
            <a:fillRect/>
          </a:stretch>
        </p:blipFill>
        <p:spPr>
          <a:xfrm>
            <a:off x="1475656" y="0"/>
            <a:ext cx="6480720" cy="6858000"/>
          </a:xfrm>
          <a:prstGeom prst="rect">
            <a:avLst/>
          </a:prstGeom>
        </p:spPr>
      </p:pic>
      <p:pic>
        <p:nvPicPr>
          <p:cNvPr id="7" name="Imagem 6" descr="LOGO GC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199" y="0"/>
            <a:ext cx="1696801" cy="16232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Transitolândia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 transitolândia é um programa que visa atender as crianças, onde são repassados fundamentos básicos sobre o trânsito de maneira geral, focado especialmente na educação e respeito às regras de trânsito, ao próximo e à vida. Como resultado se espera que as crianças levem os ensinamentos aos pais, e cobrem deles melhores atitudes, bem como o respeito às normas de circulação e o bom convívio com os demais motoristas e pedestres.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MG_20191015_140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Roda de conversa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Levando assuntos atuais, abrimos espaço para os estudantes sanarem suas dúvidas sobre vários temas como auto-estima, sexualidade, gravidez na adolescência, primeiro emprego entre outros.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WhatsApp Image 2020-11-10 at 20.59.09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309" b="21712"/>
          <a:stretch>
            <a:fillRect/>
          </a:stretch>
        </p:blipFill>
        <p:spPr>
          <a:xfrm>
            <a:off x="285720" y="0"/>
            <a:ext cx="8575448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Cinema no bairro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objetivo do projeto é levar lazer, entretenimento e cultura bem como proporcionar atividades que possam integrar a comunidade contribuindo para a queda da violência. É uma ferramenta importante de comunicação que aproxima as pessoas, eleva a auto-estima e resgata a cidadania.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WhatsApp Image 2020-11-10 at 20.59.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Teatro de Fantoches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Introduzido nas escolas através das peças teatrais, os fantoches são ferramentas educativas de grande interatividade, favorecendo a atenção e a memorização do conteúdo ensinado. É uma forma  descontraída de abordagem a temas pertinentes ao universo das crianças e adolescentes.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_20191005_101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165" t="560" r="1237" b="12627"/>
          <a:stretch>
            <a:fillRect/>
          </a:stretch>
        </p:blipFill>
        <p:spPr>
          <a:xfrm rot="5400000">
            <a:off x="1142976" y="571504"/>
            <a:ext cx="6858048" cy="57150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Oficinas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Pensando no futuro de nossas crianças e adolescentes, trabalhamos em conjuntos com alguns profissionais fazendo oficinas na escola apresentando possibilidades de carreiras a serem seguidas.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WhatsApp Image 2020-11-11 at 12.00.25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941" b="16345"/>
          <a:stretch>
            <a:fillRect/>
          </a:stretch>
        </p:blipFill>
        <p:spPr>
          <a:xfrm>
            <a:off x="0" y="478811"/>
            <a:ext cx="9144000" cy="587914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/>
              <a:t>		A Guarda Civil Municipal de Itabirito, em virtude da necessidade de programas voltados exclusivamente para a conscientização, prevenção e mudança comportamental, evidenciou a importância da formação de um grupo específico, sendo idealizado o Centro Integrado de Segurança e Educação, CINSED, inaugurado em outubro de 2019.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Cuca 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Ensina regras de transito às crianças. um tabuleiro e dados gigantes são colocado em um pátio, em seguida dão escolhidos na platéia dois ou mais participantes e juntos irão disputar, com a ajuda da torcida, quem comporta melhor no trânsito.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WhatsApp Image 2020-11-11 at 11.57.4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574"/>
          <a:stretch>
            <a:fillRect/>
          </a:stretch>
        </p:blipFill>
        <p:spPr>
          <a:xfrm>
            <a:off x="642942" y="0"/>
            <a:ext cx="8001024" cy="688935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A622F1F5-8B98-71DE-9EAA-9B0B04477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" y="764705"/>
            <a:ext cx="4011207" cy="4869160"/>
          </a:xfr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FF526AB-9250-016C-27A2-4BCF2BC0E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429281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5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FFCF4953-7AE8-C2CE-1A71-603979618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0" y="620688"/>
            <a:ext cx="4183097" cy="5228871"/>
          </a:xfr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AEE1CDD1-5FCD-E6FF-5D42-22126500C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96" y="620688"/>
            <a:ext cx="4138073" cy="51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02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93A1B9B-D81E-0F71-24F8-8EB47B568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14400"/>
            <a:ext cx="4193844" cy="5229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35DFEB74-5F36-2134-611C-1183FDFB26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0" y="814400"/>
            <a:ext cx="419384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00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12360EA-72A1-3A8A-91E3-815F6F695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" y="980728"/>
            <a:ext cx="4358246" cy="48465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E48D287-C457-0B4E-1473-5BBCA5719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86" y="1005735"/>
            <a:ext cx="4350999" cy="48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6C8B391-1411-8F47-8826-39CF25550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3" y="0"/>
            <a:ext cx="6993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74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AE61584-F67A-AF89-D593-929338450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96" y="0"/>
            <a:ext cx="4237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49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E997611D-B547-895E-BBBE-26698754C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692696"/>
            <a:ext cx="7272808" cy="4942815"/>
          </a:xfrm>
        </p:spPr>
      </p:pic>
    </p:spTree>
    <p:extLst>
      <p:ext uri="{BB962C8B-B14F-4D97-AF65-F5344CB8AC3E}">
        <p14:creationId xmlns:p14="http://schemas.microsoft.com/office/powerpoint/2010/main" val="746414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C30CEF22-65F5-29FF-606E-0503FAC05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386"/>
            <a:ext cx="3090385" cy="6857998"/>
          </a:xfr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C4AE54D-A1DE-7E1D-1BE3-42DD28C82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" y="10443"/>
            <a:ext cx="3090386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55CB8BF6-EE6D-4ADF-F584-BAFD29410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9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B8544B35-8B81-A70B-D7D6-431431E34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4617" r="6825" b="12555"/>
          <a:stretch/>
        </p:blipFill>
        <p:spPr>
          <a:xfrm>
            <a:off x="0" y="1412776"/>
            <a:ext cx="9144000" cy="3871784"/>
          </a:xfrm>
        </p:spPr>
      </p:pic>
    </p:spTree>
    <p:extLst>
      <p:ext uri="{BB962C8B-B14F-4D97-AF65-F5344CB8AC3E}">
        <p14:creationId xmlns:p14="http://schemas.microsoft.com/office/powerpoint/2010/main" val="2013781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6E8D2B2-2315-FCAE-7C59-CEEC3331A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0"/>
            <a:ext cx="3090386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D925B95E-63D6-561F-A53B-2B0DB688B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0" y="0"/>
            <a:ext cx="516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4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675A07A8-4114-9364-61BF-2604D4CF6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346"/>
            <a:ext cx="9067978" cy="68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2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C31B613C-E47F-8842-1B08-31FEAA9A4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3287"/>
            <a:ext cx="3024336" cy="6711425"/>
          </a:xfrm>
        </p:spPr>
      </p:pic>
    </p:spTree>
    <p:extLst>
      <p:ext uri="{BB962C8B-B14F-4D97-AF65-F5344CB8AC3E}">
        <p14:creationId xmlns:p14="http://schemas.microsoft.com/office/powerpoint/2010/main" val="2674606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Autofit/>
          </a:bodyPr>
          <a:lstStyle/>
          <a:p>
            <a:r>
              <a:rPr lang="pt-BR" sz="8800" dirty="0"/>
              <a:t>“Ensine nossas crianças hoje para não precisar puni-las amanhã”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Campanhas Educativas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Visando promover e incrementar o conhecimento através de diversas atividades educativas voltadas para a prevenção e alteração da conduta, abordando variados temas condizentes com as faixas etárias, sendo ministrado principalmente nas escolas e empresas.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WhatsApp Image 2020-11-10 at 20.59.09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4500561" cy="3375422"/>
          </a:xfrm>
        </p:spPr>
      </p:pic>
      <p:pic>
        <p:nvPicPr>
          <p:cNvPr id="5" name="Imagem 4" descr="806625403_313260.jpg"/>
          <p:cNvPicPr>
            <a:picLocks noChangeAspect="1"/>
          </p:cNvPicPr>
          <p:nvPr/>
        </p:nvPicPr>
        <p:blipFill>
          <a:blip r:embed="rId3" cstate="print"/>
          <a:srcRect l="9014" t="5769" r="10937"/>
          <a:stretch>
            <a:fillRect/>
          </a:stretch>
        </p:blipFill>
        <p:spPr>
          <a:xfrm>
            <a:off x="3857588" y="3357556"/>
            <a:ext cx="5286412" cy="35004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14876" y="785794"/>
            <a:ext cx="415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Palestra na escola Henrique Michel com o </a:t>
            </a:r>
          </a:p>
          <a:p>
            <a:r>
              <a:rPr lang="pt-BR" dirty="0"/>
              <a:t>tema: “O papel da mulher no século XXI”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286256"/>
            <a:ext cx="407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Simulação e Palestra na empresa </a:t>
            </a:r>
          </a:p>
          <a:p>
            <a:r>
              <a:rPr lang="pt-BR" dirty="0"/>
              <a:t>GSM Mineração, alcoolismo e direção.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Simulação e Blitz educativas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Efetuada em vários pontos da cidade, a idéia é chamar a atenção de pedestres, ciclistas, motoristas e motociclistas sobre a responsabilidade de cada um na redução de acidentes e sobre a importância de atentar-se aos riscos de se cometer infrações.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MG_20190924_100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-1"/>
            <a:ext cx="9144032" cy="68580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Palestra em empresas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palestras são ministradas em escolas, empresas e associações, abordando temas como segurança pública, educação no trânsito, drogas, bullying, cerol, saúde, exploração sexual, dentre outras.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jUNzMrVSnrZArX2MbVzcWC73fvoZ9vbOpZfk5pTZ9lQ=_plaintext_638193364024020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7" y="836712"/>
            <a:ext cx="8964489" cy="50425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448</Words>
  <Application>Microsoft Office PowerPoint</Application>
  <PresentationFormat>Apresentação na tela (4:3)</PresentationFormat>
  <Paragraphs>25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Campanhas Educativas</vt:lpstr>
      <vt:lpstr>Apresentação do PowerPoint</vt:lpstr>
      <vt:lpstr>Simulação e Blitz educativas</vt:lpstr>
      <vt:lpstr>Apresentação do PowerPoint</vt:lpstr>
      <vt:lpstr>Palestra em empresas</vt:lpstr>
      <vt:lpstr>Apresentação do PowerPoint</vt:lpstr>
      <vt:lpstr>Transitolândia</vt:lpstr>
      <vt:lpstr>Apresentação do PowerPoint</vt:lpstr>
      <vt:lpstr>Roda de conversa</vt:lpstr>
      <vt:lpstr>Apresentação do PowerPoint</vt:lpstr>
      <vt:lpstr>Cinema no bairro</vt:lpstr>
      <vt:lpstr>Apresentação do PowerPoint</vt:lpstr>
      <vt:lpstr>Teatro de Fantoches</vt:lpstr>
      <vt:lpstr>Apresentação do PowerPoint</vt:lpstr>
      <vt:lpstr>Oficinas</vt:lpstr>
      <vt:lpstr>Apresentação do PowerPoint</vt:lpstr>
      <vt:lpstr>Cuca legal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“Ensine nossas crianças hoje para não precisar puni-las amanhã”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PMI</dc:creator>
  <cp:lastModifiedBy>Vitor Côrtes Magalhães</cp:lastModifiedBy>
  <cp:revision>44</cp:revision>
  <dcterms:created xsi:type="dcterms:W3CDTF">2020-12-01T15:07:49Z</dcterms:created>
  <dcterms:modified xsi:type="dcterms:W3CDTF">2023-05-31T13:31:02Z</dcterms:modified>
</cp:coreProperties>
</file>