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1" r:id="rId4"/>
    <p:sldId id="287" r:id="rId5"/>
    <p:sldId id="284" r:id="rId6"/>
    <p:sldId id="283" r:id="rId7"/>
    <p:sldId id="285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B89"/>
    <a:srgbClr val="26A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D2A0A-F0D6-4A1D-B9FA-733A9785C504}" v="3" dt="2023-06-07T14:52:09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il, Fernanda GIZ BR" userId="57e51b8d-adff-4fa4-8051-a3eac5862677" providerId="ADAL" clId="{67ED2A0A-F0D6-4A1D-B9FA-733A9785C504}"/>
    <pc:docChg chg="undo custSel addSld delSld modSld sldOrd">
      <pc:chgData name="Feil, Fernanda GIZ BR" userId="57e51b8d-adff-4fa4-8051-a3eac5862677" providerId="ADAL" clId="{67ED2A0A-F0D6-4A1D-B9FA-733A9785C504}" dt="2023-06-07T14:52:09.296" v="23" actId="478"/>
      <pc:docMkLst>
        <pc:docMk/>
      </pc:docMkLst>
      <pc:sldChg chg="add">
        <pc:chgData name="Feil, Fernanda GIZ BR" userId="57e51b8d-adff-4fa4-8051-a3eac5862677" providerId="ADAL" clId="{67ED2A0A-F0D6-4A1D-B9FA-733A9785C504}" dt="2023-06-07T14:03:01.734" v="15"/>
        <pc:sldMkLst>
          <pc:docMk/>
          <pc:sldMk cId="3410010053" sldId="256"/>
        </pc:sldMkLst>
      </pc:sldChg>
      <pc:sldChg chg="add">
        <pc:chgData name="Feil, Fernanda GIZ BR" userId="57e51b8d-adff-4fa4-8051-a3eac5862677" providerId="ADAL" clId="{67ED2A0A-F0D6-4A1D-B9FA-733A9785C504}" dt="2023-06-07T14:01:25.108" v="1"/>
        <pc:sldMkLst>
          <pc:docMk/>
          <pc:sldMk cId="1768611029" sldId="259"/>
        </pc:sldMkLst>
      </pc:sldChg>
      <pc:sldChg chg="add">
        <pc:chgData name="Feil, Fernanda GIZ BR" userId="57e51b8d-adff-4fa4-8051-a3eac5862677" providerId="ADAL" clId="{67ED2A0A-F0D6-4A1D-B9FA-733A9785C504}" dt="2023-06-07T14:01:25.108" v="1"/>
        <pc:sldMkLst>
          <pc:docMk/>
          <pc:sldMk cId="3007025721" sldId="261"/>
        </pc:sldMkLst>
      </pc:sldChg>
      <pc:sldChg chg="add del">
        <pc:chgData name="Feil, Fernanda GIZ BR" userId="57e51b8d-adff-4fa4-8051-a3eac5862677" providerId="ADAL" clId="{67ED2A0A-F0D6-4A1D-B9FA-733A9785C504}" dt="2023-06-07T14:41:33.069" v="19" actId="47"/>
        <pc:sldMkLst>
          <pc:docMk/>
          <pc:sldMk cId="1203800037" sldId="263"/>
        </pc:sldMkLst>
      </pc:sldChg>
      <pc:sldChg chg="add del">
        <pc:chgData name="Feil, Fernanda GIZ BR" userId="57e51b8d-adff-4fa4-8051-a3eac5862677" providerId="ADAL" clId="{67ED2A0A-F0D6-4A1D-B9FA-733A9785C504}" dt="2023-06-07T14:02:07.819" v="2" actId="47"/>
        <pc:sldMkLst>
          <pc:docMk/>
          <pc:sldMk cId="1166141212" sldId="264"/>
        </pc:sldMkLst>
      </pc:sldChg>
      <pc:sldChg chg="add del">
        <pc:chgData name="Feil, Fernanda GIZ BR" userId="57e51b8d-adff-4fa4-8051-a3eac5862677" providerId="ADAL" clId="{67ED2A0A-F0D6-4A1D-B9FA-733A9785C504}" dt="2023-06-07T14:02:09.237" v="3" actId="47"/>
        <pc:sldMkLst>
          <pc:docMk/>
          <pc:sldMk cId="3814898953" sldId="265"/>
        </pc:sldMkLst>
      </pc:sldChg>
      <pc:sldChg chg="add del">
        <pc:chgData name="Feil, Fernanda GIZ BR" userId="57e51b8d-adff-4fa4-8051-a3eac5862677" providerId="ADAL" clId="{67ED2A0A-F0D6-4A1D-B9FA-733A9785C504}" dt="2023-06-07T14:02:11.791" v="4" actId="47"/>
        <pc:sldMkLst>
          <pc:docMk/>
          <pc:sldMk cId="2895805296" sldId="266"/>
        </pc:sldMkLst>
      </pc:sldChg>
      <pc:sldChg chg="add del">
        <pc:chgData name="Feil, Fernanda GIZ BR" userId="57e51b8d-adff-4fa4-8051-a3eac5862677" providerId="ADAL" clId="{67ED2A0A-F0D6-4A1D-B9FA-733A9785C504}" dt="2023-06-07T14:41:47.895" v="20" actId="47"/>
        <pc:sldMkLst>
          <pc:docMk/>
          <pc:sldMk cId="2618225843" sldId="267"/>
        </pc:sldMkLst>
      </pc:sldChg>
      <pc:sldChg chg="add del">
        <pc:chgData name="Feil, Fernanda GIZ BR" userId="57e51b8d-adff-4fa4-8051-a3eac5862677" providerId="ADAL" clId="{67ED2A0A-F0D6-4A1D-B9FA-733A9785C504}" dt="2023-06-07T14:02:26.175" v="7" actId="47"/>
        <pc:sldMkLst>
          <pc:docMk/>
          <pc:sldMk cId="1559633962" sldId="268"/>
        </pc:sldMkLst>
      </pc:sldChg>
      <pc:sldChg chg="add del">
        <pc:chgData name="Feil, Fernanda GIZ BR" userId="57e51b8d-adff-4fa4-8051-a3eac5862677" providerId="ADAL" clId="{67ED2A0A-F0D6-4A1D-B9FA-733A9785C504}" dt="2023-06-07T14:02:27.157" v="8" actId="47"/>
        <pc:sldMkLst>
          <pc:docMk/>
          <pc:sldMk cId="2104893361" sldId="269"/>
        </pc:sldMkLst>
      </pc:sldChg>
      <pc:sldChg chg="add del">
        <pc:chgData name="Feil, Fernanda GIZ BR" userId="57e51b8d-adff-4fa4-8051-a3eac5862677" providerId="ADAL" clId="{67ED2A0A-F0D6-4A1D-B9FA-733A9785C504}" dt="2023-06-07T14:02:28.587" v="9" actId="47"/>
        <pc:sldMkLst>
          <pc:docMk/>
          <pc:sldMk cId="364343754" sldId="270"/>
        </pc:sldMkLst>
      </pc:sldChg>
      <pc:sldChg chg="add del">
        <pc:chgData name="Feil, Fernanda GIZ BR" userId="57e51b8d-adff-4fa4-8051-a3eac5862677" providerId="ADAL" clId="{67ED2A0A-F0D6-4A1D-B9FA-733A9785C504}" dt="2023-06-07T14:02:29.363" v="10" actId="47"/>
        <pc:sldMkLst>
          <pc:docMk/>
          <pc:sldMk cId="1565274282" sldId="271"/>
        </pc:sldMkLst>
      </pc:sldChg>
      <pc:sldChg chg="add del">
        <pc:chgData name="Feil, Fernanda GIZ BR" userId="57e51b8d-adff-4fa4-8051-a3eac5862677" providerId="ADAL" clId="{67ED2A0A-F0D6-4A1D-B9FA-733A9785C504}" dt="2023-06-07T14:02:19.514" v="5" actId="47"/>
        <pc:sldMkLst>
          <pc:docMk/>
          <pc:sldMk cId="3304305626" sldId="272"/>
        </pc:sldMkLst>
      </pc:sldChg>
      <pc:sldChg chg="add del">
        <pc:chgData name="Feil, Fernanda GIZ BR" userId="57e51b8d-adff-4fa4-8051-a3eac5862677" providerId="ADAL" clId="{67ED2A0A-F0D6-4A1D-B9FA-733A9785C504}" dt="2023-06-07T14:02:20.850" v="6" actId="47"/>
        <pc:sldMkLst>
          <pc:docMk/>
          <pc:sldMk cId="57928194" sldId="274"/>
        </pc:sldMkLst>
      </pc:sldChg>
      <pc:sldChg chg="del">
        <pc:chgData name="Feil, Fernanda GIZ BR" userId="57e51b8d-adff-4fa4-8051-a3eac5862677" providerId="ADAL" clId="{67ED2A0A-F0D6-4A1D-B9FA-733A9785C504}" dt="2023-06-07T14:44:14.423" v="22" actId="47"/>
        <pc:sldMkLst>
          <pc:docMk/>
          <pc:sldMk cId="517921309" sldId="277"/>
        </pc:sldMkLst>
      </pc:sldChg>
      <pc:sldChg chg="add del">
        <pc:chgData name="Feil, Fernanda GIZ BR" userId="57e51b8d-adff-4fa4-8051-a3eac5862677" providerId="ADAL" clId="{67ED2A0A-F0D6-4A1D-B9FA-733A9785C504}" dt="2023-06-07T14:41:31.482" v="18" actId="47"/>
        <pc:sldMkLst>
          <pc:docMk/>
          <pc:sldMk cId="1623980355" sldId="278"/>
        </pc:sldMkLst>
      </pc:sldChg>
      <pc:sldChg chg="del">
        <pc:chgData name="Feil, Fernanda GIZ BR" userId="57e51b8d-adff-4fa4-8051-a3eac5862677" providerId="ADAL" clId="{67ED2A0A-F0D6-4A1D-B9FA-733A9785C504}" dt="2023-06-07T14:44:09.160" v="21" actId="47"/>
        <pc:sldMkLst>
          <pc:docMk/>
          <pc:sldMk cId="637535494" sldId="282"/>
        </pc:sldMkLst>
      </pc:sldChg>
      <pc:sldChg chg="modSp">
        <pc:chgData name="Feil, Fernanda GIZ BR" userId="57e51b8d-adff-4fa4-8051-a3eac5862677" providerId="ADAL" clId="{67ED2A0A-F0D6-4A1D-B9FA-733A9785C504}" dt="2023-06-07T14:52:09.296" v="23" actId="478"/>
        <pc:sldMkLst>
          <pc:docMk/>
          <pc:sldMk cId="2585620814" sldId="283"/>
        </pc:sldMkLst>
        <pc:graphicFrameChg chg="mod">
          <ac:chgData name="Feil, Fernanda GIZ BR" userId="57e51b8d-adff-4fa4-8051-a3eac5862677" providerId="ADAL" clId="{67ED2A0A-F0D6-4A1D-B9FA-733A9785C504}" dt="2023-06-07T14:52:09.296" v="23" actId="478"/>
          <ac:graphicFrameMkLst>
            <pc:docMk/>
            <pc:sldMk cId="2585620814" sldId="283"/>
            <ac:graphicFrameMk id="273" creationId="{F71555BC-FF2F-B6A1-F145-2B37CE9C61EC}"/>
          </ac:graphicFrameMkLst>
        </pc:graphicFrameChg>
      </pc:sldChg>
      <pc:sldChg chg="ord">
        <pc:chgData name="Feil, Fernanda GIZ BR" userId="57e51b8d-adff-4fa4-8051-a3eac5862677" providerId="ADAL" clId="{67ED2A0A-F0D6-4A1D-B9FA-733A9785C504}" dt="2023-06-07T14:03:09.787" v="17"/>
        <pc:sldMkLst>
          <pc:docMk/>
          <pc:sldMk cId="773349469" sldId="287"/>
        </pc:sldMkLst>
      </pc:sldChg>
      <pc:sldChg chg="add del">
        <pc:chgData name="Feil, Fernanda GIZ BR" userId="57e51b8d-adff-4fa4-8051-a3eac5862677" providerId="ADAL" clId="{67ED2A0A-F0D6-4A1D-B9FA-733A9785C504}" dt="2023-06-07T14:02:38.653" v="13" actId="47"/>
        <pc:sldMkLst>
          <pc:docMk/>
          <pc:sldMk cId="2487772125" sldId="288"/>
        </pc:sldMkLst>
      </pc:sldChg>
      <pc:sldChg chg="del">
        <pc:chgData name="Feil, Fernanda GIZ BR" userId="57e51b8d-adff-4fa4-8051-a3eac5862677" providerId="ADAL" clId="{67ED2A0A-F0D6-4A1D-B9FA-733A9785C504}" dt="2023-06-07T12:19:19.920" v="0" actId="47"/>
        <pc:sldMkLst>
          <pc:docMk/>
          <pc:sldMk cId="2918593702" sldId="288"/>
        </pc:sldMkLst>
      </pc:sldChg>
      <pc:sldChg chg="add del">
        <pc:chgData name="Feil, Fernanda GIZ BR" userId="57e51b8d-adff-4fa4-8051-a3eac5862677" providerId="ADAL" clId="{67ED2A0A-F0D6-4A1D-B9FA-733A9785C504}" dt="2023-06-07T14:02:40.421" v="14" actId="47"/>
        <pc:sldMkLst>
          <pc:docMk/>
          <pc:sldMk cId="1612530628" sldId="289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5268D-E959-4761-A0FF-F5ECF063AB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2C8023-24AE-48C8-99F3-9D914ED99A8C}">
      <dgm:prSet phldrT="[Texto]" custT="1"/>
      <dgm:spPr>
        <a:solidFill>
          <a:srgbClr val="298B89"/>
        </a:solidFill>
      </dgm:spPr>
      <dgm:t>
        <a:bodyPr/>
        <a:lstStyle/>
        <a:p>
          <a:r>
            <a:rPr lang="pt-BR" sz="1400" b="1" dirty="0">
              <a:latin typeface="+mj-lt"/>
              <a:cs typeface="Arial" pitchFamily="34" charset="0"/>
            </a:rPr>
            <a:t>ABDE   BID  CVM  GIZ</a:t>
          </a:r>
        </a:p>
      </dgm:t>
    </dgm:pt>
    <dgm:pt modelId="{4785ECAC-A6B0-477F-8E48-7DF49EC238F6}" type="parTrans" cxnId="{7761C0FB-4476-4A62-8792-7216482F53F1}">
      <dgm:prSet/>
      <dgm:spPr/>
      <dgm:t>
        <a:bodyPr/>
        <a:lstStyle/>
        <a:p>
          <a:endParaRPr lang="pt-BR"/>
        </a:p>
      </dgm:t>
    </dgm:pt>
    <dgm:pt modelId="{99981C1C-10D9-4873-8440-2382E39AD0DD}" type="sibTrans" cxnId="{7761C0FB-4476-4A62-8792-7216482F53F1}">
      <dgm:prSet/>
      <dgm:spPr/>
      <dgm:t>
        <a:bodyPr/>
        <a:lstStyle/>
        <a:p>
          <a:endParaRPr lang="pt-BR"/>
        </a:p>
      </dgm:t>
    </dgm:pt>
    <dgm:pt modelId="{DE687A86-747B-46CE-9CF6-9279771A3F66}" type="asst">
      <dgm:prSet phldrT="[Texto]" custT="1"/>
      <dgm:spPr>
        <a:solidFill>
          <a:srgbClr val="38BEBB"/>
        </a:solidFill>
      </dgm:spPr>
      <dgm:t>
        <a:bodyPr/>
        <a:lstStyle/>
        <a:p>
          <a:r>
            <a:rPr lang="pt-BR" sz="1400" b="1" dirty="0">
              <a:latin typeface="+mj-lt"/>
              <a:cs typeface="Arial" pitchFamily="34" charset="0"/>
            </a:rPr>
            <a:t>Secretaria Executiva       </a:t>
          </a:r>
        </a:p>
        <a:p>
          <a:r>
            <a:rPr lang="pt-BR" sz="1400" b="1" dirty="0">
              <a:latin typeface="+mj-lt"/>
              <a:cs typeface="Arial" pitchFamily="34" charset="0"/>
            </a:rPr>
            <a:t>(2 consultoras)</a:t>
          </a:r>
        </a:p>
      </dgm:t>
    </dgm:pt>
    <dgm:pt modelId="{DA4F04C6-89D0-43CA-B2C9-808C03BF4E62}" type="parTrans" cxnId="{834DC773-DB43-4D86-856A-648B3E3B268B}">
      <dgm:prSet/>
      <dgm:spPr/>
      <dgm:t>
        <a:bodyPr/>
        <a:lstStyle/>
        <a:p>
          <a:endParaRPr lang="pt-BR"/>
        </a:p>
      </dgm:t>
    </dgm:pt>
    <dgm:pt modelId="{8DE688B6-233F-4EFF-A44A-9A5D2243A5D8}" type="sibTrans" cxnId="{834DC773-DB43-4D86-856A-648B3E3B268B}">
      <dgm:prSet/>
      <dgm:spPr/>
      <dgm:t>
        <a:bodyPr/>
        <a:lstStyle/>
        <a:p>
          <a:endParaRPr lang="pt-BR"/>
        </a:p>
      </dgm:t>
    </dgm:pt>
    <dgm:pt modelId="{F0762ABF-C0B8-4309-B54B-4A77AAE5ECAD}">
      <dgm:prSet phldrT="[Texto]" custT="1"/>
      <dgm:spPr>
        <a:solidFill>
          <a:srgbClr val="298B89"/>
        </a:solidFill>
      </dgm:spPr>
      <dgm:t>
        <a:bodyPr/>
        <a:lstStyle/>
        <a:p>
          <a:r>
            <a:rPr lang="pt-BR" sz="1400" b="1" dirty="0">
              <a:latin typeface="+mj-lt"/>
              <a:cs typeface="Arial" pitchFamily="34" charset="0"/>
            </a:rPr>
            <a:t>GT Finanças Verdes</a:t>
          </a:r>
        </a:p>
        <a:p>
          <a:r>
            <a:rPr lang="pt-BR" sz="1400" b="1" dirty="0">
              <a:latin typeface="+mj-lt"/>
              <a:cs typeface="Arial" pitchFamily="34" charset="0"/>
            </a:rPr>
            <a:t>201 instituições</a:t>
          </a:r>
        </a:p>
      </dgm:t>
    </dgm:pt>
    <dgm:pt modelId="{7CC66675-35DF-4C65-A535-1BAA8119E2D2}" type="parTrans" cxnId="{66BC870A-6DE7-42F7-B6BD-F19696586977}">
      <dgm:prSet/>
      <dgm:spPr/>
      <dgm:t>
        <a:bodyPr/>
        <a:lstStyle/>
        <a:p>
          <a:endParaRPr lang="pt-BR"/>
        </a:p>
      </dgm:t>
    </dgm:pt>
    <dgm:pt modelId="{738DB6EC-B225-4CAC-82CC-1DD2BF54803B}" type="sibTrans" cxnId="{66BC870A-6DE7-42F7-B6BD-F19696586977}">
      <dgm:prSet/>
      <dgm:spPr/>
      <dgm:t>
        <a:bodyPr/>
        <a:lstStyle/>
        <a:p>
          <a:endParaRPr lang="pt-BR"/>
        </a:p>
      </dgm:t>
    </dgm:pt>
    <dgm:pt modelId="{1B56FFDA-D09B-4A40-BDE5-6A6194A8D721}">
      <dgm:prSet phldrT="[Texto]" custT="1"/>
      <dgm:spPr>
        <a:solidFill>
          <a:srgbClr val="298B89"/>
        </a:solidFill>
      </dgm:spPr>
      <dgm:t>
        <a:bodyPr/>
        <a:lstStyle/>
        <a:p>
          <a:r>
            <a:rPr lang="pt-BR" sz="1400" b="1" dirty="0">
              <a:latin typeface="+mj-lt"/>
              <a:cs typeface="Arial" pitchFamily="34" charset="0"/>
            </a:rPr>
            <a:t>GT </a:t>
          </a:r>
          <a:r>
            <a:rPr lang="pt-BR" sz="1400" b="1" dirty="0" err="1">
              <a:latin typeface="+mj-lt"/>
              <a:cs typeface="Arial" pitchFamily="34" charset="0"/>
            </a:rPr>
            <a:t>Fintech</a:t>
          </a:r>
          <a:endParaRPr lang="pt-BR" sz="1400" b="1" dirty="0">
            <a:latin typeface="+mj-lt"/>
            <a:cs typeface="Arial" pitchFamily="34" charset="0"/>
          </a:endParaRPr>
        </a:p>
        <a:p>
          <a:r>
            <a:rPr lang="pt-BR" sz="1400" b="1" dirty="0">
              <a:latin typeface="+mj-lt"/>
              <a:cs typeface="Arial" pitchFamily="34" charset="0"/>
            </a:rPr>
            <a:t>143 instituições</a:t>
          </a:r>
        </a:p>
      </dgm:t>
    </dgm:pt>
    <dgm:pt modelId="{BD2206FD-5598-4BC4-8123-F936858ECB56}" type="parTrans" cxnId="{D2B5CF22-31A1-4307-8781-C1634D9A8B0B}">
      <dgm:prSet/>
      <dgm:spPr/>
      <dgm:t>
        <a:bodyPr/>
        <a:lstStyle/>
        <a:p>
          <a:endParaRPr lang="pt-BR"/>
        </a:p>
      </dgm:t>
    </dgm:pt>
    <dgm:pt modelId="{1D6F6D14-86F3-4B39-A9DE-5A4472631B00}" type="sibTrans" cxnId="{D2B5CF22-31A1-4307-8781-C1634D9A8B0B}">
      <dgm:prSet/>
      <dgm:spPr/>
      <dgm:t>
        <a:bodyPr/>
        <a:lstStyle/>
        <a:p>
          <a:endParaRPr lang="pt-BR"/>
        </a:p>
      </dgm:t>
    </dgm:pt>
    <dgm:pt modelId="{05F2C479-937E-4ABD-A97B-9AEF76A36608}">
      <dgm:prSet phldrT="[Texto]" custT="1"/>
      <dgm:spPr>
        <a:solidFill>
          <a:srgbClr val="298B89"/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  <a:latin typeface="+mj-lt"/>
              <a:cs typeface="Arial" pitchFamily="34" charset="0"/>
            </a:rPr>
            <a:t>GT Impacto</a:t>
          </a:r>
        </a:p>
        <a:p>
          <a:r>
            <a:rPr lang="pt-BR" sz="1400" b="1" dirty="0">
              <a:solidFill>
                <a:schemeClr val="bg1"/>
              </a:solidFill>
              <a:latin typeface="+mj-lt"/>
              <a:cs typeface="Arial" pitchFamily="34" charset="0"/>
            </a:rPr>
            <a:t>158 instituições</a:t>
          </a:r>
        </a:p>
      </dgm:t>
    </dgm:pt>
    <dgm:pt modelId="{C8EC6A67-E344-4C79-92F0-E05A74669465}" type="parTrans" cxnId="{DA15BAF6-E0C8-4134-B8AD-CA82FE69FE53}">
      <dgm:prSet/>
      <dgm:spPr/>
      <dgm:t>
        <a:bodyPr/>
        <a:lstStyle/>
        <a:p>
          <a:endParaRPr lang="pt-BR"/>
        </a:p>
      </dgm:t>
    </dgm:pt>
    <dgm:pt modelId="{E925542C-38DE-45B8-9893-410902FA6F31}" type="sibTrans" cxnId="{DA15BAF6-E0C8-4134-B8AD-CA82FE69FE53}">
      <dgm:prSet/>
      <dgm:spPr/>
      <dgm:t>
        <a:bodyPr/>
        <a:lstStyle/>
        <a:p>
          <a:endParaRPr lang="pt-BR"/>
        </a:p>
      </dgm:t>
    </dgm:pt>
    <dgm:pt modelId="{BB5B583B-2D08-42A9-87FC-53B64D7A11C1}" type="asst">
      <dgm:prSet phldrT="[Texto]" custT="1"/>
      <dgm:spPr>
        <a:solidFill>
          <a:srgbClr val="38BEBB"/>
        </a:solidFill>
      </dgm:spPr>
      <dgm:t>
        <a:bodyPr/>
        <a:lstStyle/>
        <a:p>
          <a:r>
            <a:rPr lang="pt-BR" sz="1400" b="1" dirty="0">
              <a:latin typeface="+mj-lt"/>
              <a:cs typeface="Arial" pitchFamily="34" charset="0"/>
            </a:rPr>
            <a:t> Apoio Técnico             </a:t>
          </a:r>
        </a:p>
        <a:p>
          <a:r>
            <a:rPr lang="pt-BR" sz="1400" b="1" dirty="0">
              <a:latin typeface="+mj-lt"/>
              <a:cs typeface="Arial" pitchFamily="34" charset="0"/>
            </a:rPr>
            <a:t>(10 Consultores)</a:t>
          </a:r>
        </a:p>
      </dgm:t>
    </dgm:pt>
    <dgm:pt modelId="{77048F0E-4904-4892-AC01-B03D6EDF1E06}" type="parTrans" cxnId="{E83C1947-2E57-486D-BF7B-7C23EBB88A25}">
      <dgm:prSet/>
      <dgm:spPr/>
      <dgm:t>
        <a:bodyPr/>
        <a:lstStyle/>
        <a:p>
          <a:endParaRPr lang="pt-BR"/>
        </a:p>
      </dgm:t>
    </dgm:pt>
    <dgm:pt modelId="{AA019BE7-AFA3-43E2-B7FC-23FE2D708FB0}" type="sibTrans" cxnId="{E83C1947-2E57-486D-BF7B-7C23EBB88A25}">
      <dgm:prSet/>
      <dgm:spPr/>
      <dgm:t>
        <a:bodyPr/>
        <a:lstStyle/>
        <a:p>
          <a:endParaRPr lang="pt-BR"/>
        </a:p>
      </dgm:t>
    </dgm:pt>
    <dgm:pt modelId="{40B0B19A-FC60-4B42-BF1B-32D70A867EF6}">
      <dgm:prSet phldrT="[Texto]" custT="1"/>
      <dgm:spPr>
        <a:solidFill>
          <a:srgbClr val="298B89"/>
        </a:solidFill>
        <a:ln>
          <a:noFill/>
          <a:prstDash val="dash"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400" b="1" dirty="0">
              <a:latin typeface="+mj-lt"/>
              <a:cs typeface="Arial" pitchFamily="34" charset="0"/>
            </a:rPr>
            <a:t>GT Riscos ASG e Transparência        </a:t>
          </a:r>
        </a:p>
        <a:p>
          <a:pPr>
            <a:lnSpc>
              <a:spcPct val="100000"/>
            </a:lnSpc>
          </a:pPr>
          <a:r>
            <a:rPr lang="pt-BR" sz="1400" b="1" dirty="0">
              <a:latin typeface="+mj-lt"/>
              <a:cs typeface="Arial" pitchFamily="34" charset="0"/>
            </a:rPr>
            <a:t>136 instituições</a:t>
          </a:r>
        </a:p>
      </dgm:t>
    </dgm:pt>
    <dgm:pt modelId="{9BC2ECD4-66EE-4465-9592-97FACFA3827E}" type="parTrans" cxnId="{0EDB487E-56E1-4E4E-AC04-F7F5FF383A13}">
      <dgm:prSet/>
      <dgm:spPr/>
      <dgm:t>
        <a:bodyPr/>
        <a:lstStyle/>
        <a:p>
          <a:endParaRPr lang="pt-BR"/>
        </a:p>
      </dgm:t>
    </dgm:pt>
    <dgm:pt modelId="{5E16242F-9C70-41B1-8CEA-7EEED6FBA585}" type="sibTrans" cxnId="{0EDB487E-56E1-4E4E-AC04-F7F5FF383A13}">
      <dgm:prSet/>
      <dgm:spPr/>
      <dgm:t>
        <a:bodyPr/>
        <a:lstStyle/>
        <a:p>
          <a:endParaRPr lang="pt-BR"/>
        </a:p>
      </dgm:t>
    </dgm:pt>
    <dgm:pt modelId="{6CFD95B0-8786-4C26-8EA7-3EE1A8FC10D3}" type="asst">
      <dgm:prSet custT="1"/>
      <dgm:spPr>
        <a:solidFill>
          <a:srgbClr val="38BEBB"/>
        </a:solidFill>
      </dgm:spPr>
      <dgm:t>
        <a:bodyPr/>
        <a:lstStyle/>
        <a:p>
          <a:r>
            <a:rPr lang="pt-BR" sz="1400" b="1" dirty="0">
              <a:latin typeface="+mj-lt"/>
              <a:cs typeface="Arial" pitchFamily="34" charset="0"/>
            </a:rPr>
            <a:t>Comunicação</a:t>
          </a:r>
        </a:p>
      </dgm:t>
    </dgm:pt>
    <dgm:pt modelId="{0E7C6D5F-FE12-4BA7-9E5A-C8C7ECB04D9A}" type="parTrans" cxnId="{C1D599A3-CE73-459E-BF25-0ECD7CC38E28}">
      <dgm:prSet/>
      <dgm:spPr/>
      <dgm:t>
        <a:bodyPr/>
        <a:lstStyle/>
        <a:p>
          <a:endParaRPr lang="pt-BR"/>
        </a:p>
      </dgm:t>
    </dgm:pt>
    <dgm:pt modelId="{667AF5F7-6B10-467A-BACB-B4927FDD9AED}" type="sibTrans" cxnId="{C1D599A3-CE73-459E-BF25-0ECD7CC38E28}">
      <dgm:prSet/>
      <dgm:spPr/>
      <dgm:t>
        <a:bodyPr/>
        <a:lstStyle/>
        <a:p>
          <a:endParaRPr lang="pt-BR"/>
        </a:p>
      </dgm:t>
    </dgm:pt>
    <dgm:pt modelId="{272851EB-77CB-4908-9E21-297E0CF50D6F}" type="pres">
      <dgm:prSet presAssocID="{9E15268D-E959-4761-A0FF-F5ECF063AB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4E2D2C-8EA9-4860-A64F-E8433F89F297}" type="pres">
      <dgm:prSet presAssocID="{4A2C8023-24AE-48C8-99F3-9D914ED99A8C}" presName="hierRoot1" presStyleCnt="0">
        <dgm:presLayoutVars>
          <dgm:hierBranch val="init"/>
        </dgm:presLayoutVars>
      </dgm:prSet>
      <dgm:spPr/>
    </dgm:pt>
    <dgm:pt modelId="{989F510A-47D2-434B-AF4F-11091DF0E894}" type="pres">
      <dgm:prSet presAssocID="{4A2C8023-24AE-48C8-99F3-9D914ED99A8C}" presName="rootComposite1" presStyleCnt="0"/>
      <dgm:spPr/>
    </dgm:pt>
    <dgm:pt modelId="{37F4E8D9-F45A-4019-A72D-6B5F95E9D9EA}" type="pres">
      <dgm:prSet presAssocID="{4A2C8023-24AE-48C8-99F3-9D914ED99A8C}" presName="rootText1" presStyleLbl="node0" presStyleIdx="0" presStyleCnt="1" custScaleX="415031" custScaleY="96253" custLinFactY="-18996" custLinFactNeighborX="2367" custLinFactNeighborY="-100000">
        <dgm:presLayoutVars>
          <dgm:chPref val="3"/>
        </dgm:presLayoutVars>
      </dgm:prSet>
      <dgm:spPr/>
    </dgm:pt>
    <dgm:pt modelId="{07E5E05E-A3C4-4A77-A365-3DA2E3475ED6}" type="pres">
      <dgm:prSet presAssocID="{4A2C8023-24AE-48C8-99F3-9D914ED99A8C}" presName="rootConnector1" presStyleLbl="node1" presStyleIdx="0" presStyleCnt="0"/>
      <dgm:spPr/>
    </dgm:pt>
    <dgm:pt modelId="{B21402E2-9DA2-4B1F-8E08-4BC03FBCDF77}" type="pres">
      <dgm:prSet presAssocID="{4A2C8023-24AE-48C8-99F3-9D914ED99A8C}" presName="hierChild2" presStyleCnt="0"/>
      <dgm:spPr/>
    </dgm:pt>
    <dgm:pt modelId="{61D8F55A-8C70-428B-A16E-26A913DB3FC3}" type="pres">
      <dgm:prSet presAssocID="{7CC66675-35DF-4C65-A535-1BAA8119E2D2}" presName="Name37" presStyleLbl="parChTrans1D2" presStyleIdx="0" presStyleCnt="7"/>
      <dgm:spPr/>
    </dgm:pt>
    <dgm:pt modelId="{7D983BAE-50F7-4B3D-A18C-B145F292F363}" type="pres">
      <dgm:prSet presAssocID="{F0762ABF-C0B8-4309-B54B-4A77AAE5ECAD}" presName="hierRoot2" presStyleCnt="0">
        <dgm:presLayoutVars>
          <dgm:hierBranch val="init"/>
        </dgm:presLayoutVars>
      </dgm:prSet>
      <dgm:spPr/>
    </dgm:pt>
    <dgm:pt modelId="{1202CE55-7FE2-4D6C-BA16-120EEBDC255D}" type="pres">
      <dgm:prSet presAssocID="{F0762ABF-C0B8-4309-B54B-4A77AAE5ECAD}" presName="rootComposite" presStyleCnt="0"/>
      <dgm:spPr/>
    </dgm:pt>
    <dgm:pt modelId="{F4D45558-4ABC-421D-A314-C2114C9A10DF}" type="pres">
      <dgm:prSet presAssocID="{F0762ABF-C0B8-4309-B54B-4A77AAE5ECAD}" presName="rootText" presStyleLbl="node2" presStyleIdx="0" presStyleCnt="4" custScaleX="193358" custScaleY="118926" custLinFactY="-49699" custLinFactNeighborX="8135" custLinFactNeighborY="-100000">
        <dgm:presLayoutVars>
          <dgm:chPref val="3"/>
        </dgm:presLayoutVars>
      </dgm:prSet>
      <dgm:spPr/>
    </dgm:pt>
    <dgm:pt modelId="{526646D4-6754-4C8D-A6C6-206754A26689}" type="pres">
      <dgm:prSet presAssocID="{F0762ABF-C0B8-4309-B54B-4A77AAE5ECAD}" presName="rootConnector" presStyleLbl="node2" presStyleIdx="0" presStyleCnt="4"/>
      <dgm:spPr/>
    </dgm:pt>
    <dgm:pt modelId="{09012C9C-5CDA-4AAC-A91C-D5C82EA040D0}" type="pres">
      <dgm:prSet presAssocID="{F0762ABF-C0B8-4309-B54B-4A77AAE5ECAD}" presName="hierChild4" presStyleCnt="0"/>
      <dgm:spPr/>
    </dgm:pt>
    <dgm:pt modelId="{430C838A-5874-4714-BD17-C5433579D95E}" type="pres">
      <dgm:prSet presAssocID="{F0762ABF-C0B8-4309-B54B-4A77AAE5ECAD}" presName="hierChild5" presStyleCnt="0"/>
      <dgm:spPr/>
    </dgm:pt>
    <dgm:pt modelId="{28AE56BF-4FB5-40C4-AD61-2BE97C49CB78}" type="pres">
      <dgm:prSet presAssocID="{BD2206FD-5598-4BC4-8123-F936858ECB56}" presName="Name37" presStyleLbl="parChTrans1D2" presStyleIdx="1" presStyleCnt="7"/>
      <dgm:spPr/>
    </dgm:pt>
    <dgm:pt modelId="{301E8BE8-4F8C-49D3-B605-336F8CE1CB68}" type="pres">
      <dgm:prSet presAssocID="{1B56FFDA-D09B-4A40-BDE5-6A6194A8D721}" presName="hierRoot2" presStyleCnt="0">
        <dgm:presLayoutVars>
          <dgm:hierBranch val="init"/>
        </dgm:presLayoutVars>
      </dgm:prSet>
      <dgm:spPr/>
    </dgm:pt>
    <dgm:pt modelId="{7895853C-B0CD-455D-AF03-0A01AF7D28C7}" type="pres">
      <dgm:prSet presAssocID="{1B56FFDA-D09B-4A40-BDE5-6A6194A8D721}" presName="rootComposite" presStyleCnt="0"/>
      <dgm:spPr/>
    </dgm:pt>
    <dgm:pt modelId="{88E54C1D-6AC5-4FB2-8603-7F4A0FB88AE3}" type="pres">
      <dgm:prSet presAssocID="{1B56FFDA-D09B-4A40-BDE5-6A6194A8D721}" presName="rootText" presStyleLbl="node2" presStyleIdx="1" presStyleCnt="4" custScaleX="136171" custScaleY="108838" custLinFactY="-48713" custLinFactNeighborX="5631" custLinFactNeighborY="-100000">
        <dgm:presLayoutVars>
          <dgm:chPref val="3"/>
        </dgm:presLayoutVars>
      </dgm:prSet>
      <dgm:spPr/>
    </dgm:pt>
    <dgm:pt modelId="{7C50B27B-8DC8-4202-B48F-36E7874818F6}" type="pres">
      <dgm:prSet presAssocID="{1B56FFDA-D09B-4A40-BDE5-6A6194A8D721}" presName="rootConnector" presStyleLbl="node2" presStyleIdx="1" presStyleCnt="4"/>
      <dgm:spPr/>
    </dgm:pt>
    <dgm:pt modelId="{AF3D3246-DFFE-4429-9113-2F54420EB927}" type="pres">
      <dgm:prSet presAssocID="{1B56FFDA-D09B-4A40-BDE5-6A6194A8D721}" presName="hierChild4" presStyleCnt="0"/>
      <dgm:spPr/>
    </dgm:pt>
    <dgm:pt modelId="{586AE957-CC76-44A5-951B-11C2F32201B0}" type="pres">
      <dgm:prSet presAssocID="{1B56FFDA-D09B-4A40-BDE5-6A6194A8D721}" presName="hierChild5" presStyleCnt="0"/>
      <dgm:spPr/>
    </dgm:pt>
    <dgm:pt modelId="{3B3E404F-5AAF-4579-B7BB-9282B0414895}" type="pres">
      <dgm:prSet presAssocID="{C8EC6A67-E344-4C79-92F0-E05A74669465}" presName="Name37" presStyleLbl="parChTrans1D2" presStyleIdx="2" presStyleCnt="7"/>
      <dgm:spPr/>
    </dgm:pt>
    <dgm:pt modelId="{1485C71A-A407-436D-8AC5-60AB521DB7EC}" type="pres">
      <dgm:prSet presAssocID="{05F2C479-937E-4ABD-A97B-9AEF76A36608}" presName="hierRoot2" presStyleCnt="0">
        <dgm:presLayoutVars>
          <dgm:hierBranch val="init"/>
        </dgm:presLayoutVars>
      </dgm:prSet>
      <dgm:spPr/>
    </dgm:pt>
    <dgm:pt modelId="{CDC985E0-6BC9-4319-A812-8D4EEC2799FE}" type="pres">
      <dgm:prSet presAssocID="{05F2C479-937E-4ABD-A97B-9AEF76A36608}" presName="rootComposite" presStyleCnt="0"/>
      <dgm:spPr/>
    </dgm:pt>
    <dgm:pt modelId="{3518D9EC-833E-4994-9DC1-C70911F54752}" type="pres">
      <dgm:prSet presAssocID="{05F2C479-937E-4ABD-A97B-9AEF76A36608}" presName="rootText" presStyleLbl="node2" presStyleIdx="2" presStyleCnt="4" custScaleX="140204" custScaleY="106831" custLinFactY="-46088" custLinFactNeighborX="1660" custLinFactNeighborY="-100000">
        <dgm:presLayoutVars>
          <dgm:chPref val="3"/>
        </dgm:presLayoutVars>
      </dgm:prSet>
      <dgm:spPr/>
    </dgm:pt>
    <dgm:pt modelId="{A622ACB6-1139-430B-B597-747DE9971CCB}" type="pres">
      <dgm:prSet presAssocID="{05F2C479-937E-4ABD-A97B-9AEF76A36608}" presName="rootConnector" presStyleLbl="node2" presStyleIdx="2" presStyleCnt="4"/>
      <dgm:spPr/>
    </dgm:pt>
    <dgm:pt modelId="{4CD1C6CB-5DAF-40B2-8559-45C3A60BA6B3}" type="pres">
      <dgm:prSet presAssocID="{05F2C479-937E-4ABD-A97B-9AEF76A36608}" presName="hierChild4" presStyleCnt="0"/>
      <dgm:spPr/>
    </dgm:pt>
    <dgm:pt modelId="{ECAFB8AC-E2F6-4842-9129-EB6B905DAA58}" type="pres">
      <dgm:prSet presAssocID="{05F2C479-937E-4ABD-A97B-9AEF76A36608}" presName="hierChild5" presStyleCnt="0"/>
      <dgm:spPr/>
    </dgm:pt>
    <dgm:pt modelId="{56E454CA-95B1-4490-AD36-34BDDACA7850}" type="pres">
      <dgm:prSet presAssocID="{9BC2ECD4-66EE-4465-9592-97FACFA3827E}" presName="Name37" presStyleLbl="parChTrans1D2" presStyleIdx="3" presStyleCnt="7"/>
      <dgm:spPr/>
    </dgm:pt>
    <dgm:pt modelId="{75C8E7B8-09E4-42B0-AF1D-0FEFAC4F7E94}" type="pres">
      <dgm:prSet presAssocID="{40B0B19A-FC60-4B42-BF1B-32D70A867EF6}" presName="hierRoot2" presStyleCnt="0">
        <dgm:presLayoutVars>
          <dgm:hierBranch val="init"/>
        </dgm:presLayoutVars>
      </dgm:prSet>
      <dgm:spPr/>
    </dgm:pt>
    <dgm:pt modelId="{E69D4E0A-137F-4FFB-8FD7-3AFA31069415}" type="pres">
      <dgm:prSet presAssocID="{40B0B19A-FC60-4B42-BF1B-32D70A867EF6}" presName="rootComposite" presStyleCnt="0"/>
      <dgm:spPr/>
    </dgm:pt>
    <dgm:pt modelId="{CE01DA9D-49E3-4463-BF8F-C5336F265C80}" type="pres">
      <dgm:prSet presAssocID="{40B0B19A-FC60-4B42-BF1B-32D70A867EF6}" presName="rootText" presStyleLbl="node2" presStyleIdx="3" presStyleCnt="4" custScaleX="190365" custScaleY="108756" custLinFactY="-47051" custLinFactNeighborX="-3169" custLinFactNeighborY="-100000">
        <dgm:presLayoutVars>
          <dgm:chPref val="3"/>
        </dgm:presLayoutVars>
      </dgm:prSet>
      <dgm:spPr/>
    </dgm:pt>
    <dgm:pt modelId="{367647AF-EF29-4808-95FF-101D0F5852F0}" type="pres">
      <dgm:prSet presAssocID="{40B0B19A-FC60-4B42-BF1B-32D70A867EF6}" presName="rootConnector" presStyleLbl="node2" presStyleIdx="3" presStyleCnt="4"/>
      <dgm:spPr/>
    </dgm:pt>
    <dgm:pt modelId="{FABA39AA-D636-4F5D-B790-26C5FDC78218}" type="pres">
      <dgm:prSet presAssocID="{40B0B19A-FC60-4B42-BF1B-32D70A867EF6}" presName="hierChild4" presStyleCnt="0"/>
      <dgm:spPr/>
    </dgm:pt>
    <dgm:pt modelId="{833ADAA7-9CBF-43AD-83D1-ACA5BF427775}" type="pres">
      <dgm:prSet presAssocID="{40B0B19A-FC60-4B42-BF1B-32D70A867EF6}" presName="hierChild5" presStyleCnt="0"/>
      <dgm:spPr/>
    </dgm:pt>
    <dgm:pt modelId="{9862E3D1-9C99-4E36-B4B9-48D3D8FAD55D}" type="pres">
      <dgm:prSet presAssocID="{4A2C8023-24AE-48C8-99F3-9D914ED99A8C}" presName="hierChild3" presStyleCnt="0"/>
      <dgm:spPr/>
    </dgm:pt>
    <dgm:pt modelId="{78BBD4CB-4E8E-4420-9FF3-CF226C944C0E}" type="pres">
      <dgm:prSet presAssocID="{DA4F04C6-89D0-43CA-B2C9-808C03BF4E62}" presName="Name111" presStyleLbl="parChTrans1D2" presStyleIdx="4" presStyleCnt="7"/>
      <dgm:spPr/>
    </dgm:pt>
    <dgm:pt modelId="{EDC71CAF-AFAC-4D46-8897-D211CFD22BD6}" type="pres">
      <dgm:prSet presAssocID="{DE687A86-747B-46CE-9CF6-9279771A3F66}" presName="hierRoot3" presStyleCnt="0">
        <dgm:presLayoutVars>
          <dgm:hierBranch val="init"/>
        </dgm:presLayoutVars>
      </dgm:prSet>
      <dgm:spPr/>
    </dgm:pt>
    <dgm:pt modelId="{02D34CB1-4C1A-42B4-8B7F-BCD3A1CE56BA}" type="pres">
      <dgm:prSet presAssocID="{DE687A86-747B-46CE-9CF6-9279771A3F66}" presName="rootComposite3" presStyleCnt="0"/>
      <dgm:spPr/>
    </dgm:pt>
    <dgm:pt modelId="{9E841C94-47CE-4646-8FDC-6AB5230A5A17}" type="pres">
      <dgm:prSet presAssocID="{DE687A86-747B-46CE-9CF6-9279771A3F66}" presName="rootText3" presStyleLbl="asst1" presStyleIdx="0" presStyleCnt="3" custScaleX="234391" custScaleY="92691" custLinFactX="28855" custLinFactY="-47478" custLinFactNeighborX="100000" custLinFactNeighborY="-100000">
        <dgm:presLayoutVars>
          <dgm:chPref val="3"/>
        </dgm:presLayoutVars>
      </dgm:prSet>
      <dgm:spPr/>
    </dgm:pt>
    <dgm:pt modelId="{0CD32C59-1EFA-48C8-9D48-3F2159497991}" type="pres">
      <dgm:prSet presAssocID="{DE687A86-747B-46CE-9CF6-9279771A3F66}" presName="rootConnector3" presStyleLbl="asst1" presStyleIdx="0" presStyleCnt="3"/>
      <dgm:spPr/>
    </dgm:pt>
    <dgm:pt modelId="{CCF8BFA8-5CC9-4525-995F-342CEA3AE52C}" type="pres">
      <dgm:prSet presAssocID="{DE687A86-747B-46CE-9CF6-9279771A3F66}" presName="hierChild6" presStyleCnt="0"/>
      <dgm:spPr/>
    </dgm:pt>
    <dgm:pt modelId="{DFF8A079-99D0-40FD-811A-7C4680E187A0}" type="pres">
      <dgm:prSet presAssocID="{DE687A86-747B-46CE-9CF6-9279771A3F66}" presName="hierChild7" presStyleCnt="0"/>
      <dgm:spPr/>
    </dgm:pt>
    <dgm:pt modelId="{E9947C9D-E28B-4A04-8CFD-6DC8902C4715}" type="pres">
      <dgm:prSet presAssocID="{77048F0E-4904-4892-AC01-B03D6EDF1E06}" presName="Name111" presStyleLbl="parChTrans1D2" presStyleIdx="5" presStyleCnt="7"/>
      <dgm:spPr/>
    </dgm:pt>
    <dgm:pt modelId="{7D11BD94-C0CD-4D7F-9F8E-9BAC093CC977}" type="pres">
      <dgm:prSet presAssocID="{BB5B583B-2D08-42A9-87FC-53B64D7A11C1}" presName="hierRoot3" presStyleCnt="0">
        <dgm:presLayoutVars>
          <dgm:hierBranch val="init"/>
        </dgm:presLayoutVars>
      </dgm:prSet>
      <dgm:spPr/>
    </dgm:pt>
    <dgm:pt modelId="{BE000571-7949-428B-93C5-144FAD9955B6}" type="pres">
      <dgm:prSet presAssocID="{BB5B583B-2D08-42A9-87FC-53B64D7A11C1}" presName="rootComposite3" presStyleCnt="0"/>
      <dgm:spPr/>
    </dgm:pt>
    <dgm:pt modelId="{937300BF-4C1E-49CC-A893-D1C387DBBE07}" type="pres">
      <dgm:prSet presAssocID="{BB5B583B-2D08-42A9-87FC-53B64D7A11C1}" presName="rootText3" presStyleLbl="asst1" presStyleIdx="1" presStyleCnt="3" custScaleX="195651" custScaleY="93679" custLinFactNeighborX="10738" custLinFactNeighborY="-38411">
        <dgm:presLayoutVars>
          <dgm:chPref val="3"/>
        </dgm:presLayoutVars>
      </dgm:prSet>
      <dgm:spPr/>
    </dgm:pt>
    <dgm:pt modelId="{E9048D6E-3C38-46A2-A3AC-29724C86ED80}" type="pres">
      <dgm:prSet presAssocID="{BB5B583B-2D08-42A9-87FC-53B64D7A11C1}" presName="rootConnector3" presStyleLbl="asst1" presStyleIdx="1" presStyleCnt="3"/>
      <dgm:spPr/>
    </dgm:pt>
    <dgm:pt modelId="{D4318887-C5BC-48D5-B2B7-CA6DF434756E}" type="pres">
      <dgm:prSet presAssocID="{BB5B583B-2D08-42A9-87FC-53B64D7A11C1}" presName="hierChild6" presStyleCnt="0"/>
      <dgm:spPr/>
    </dgm:pt>
    <dgm:pt modelId="{6FBD9C46-1216-41A3-A453-CD5D088633DE}" type="pres">
      <dgm:prSet presAssocID="{BB5B583B-2D08-42A9-87FC-53B64D7A11C1}" presName="hierChild7" presStyleCnt="0"/>
      <dgm:spPr/>
    </dgm:pt>
    <dgm:pt modelId="{B8AA8AEC-1FE8-4407-93CE-77C3C2227FF3}" type="pres">
      <dgm:prSet presAssocID="{0E7C6D5F-FE12-4BA7-9E5A-C8C7ECB04D9A}" presName="Name111" presStyleLbl="parChTrans1D2" presStyleIdx="6" presStyleCnt="7"/>
      <dgm:spPr/>
    </dgm:pt>
    <dgm:pt modelId="{24D6DBE0-B2A6-42AF-8839-81A12DEEEF21}" type="pres">
      <dgm:prSet presAssocID="{6CFD95B0-8786-4C26-8EA7-3EE1A8FC10D3}" presName="hierRoot3" presStyleCnt="0">
        <dgm:presLayoutVars>
          <dgm:hierBranch val="init"/>
        </dgm:presLayoutVars>
      </dgm:prSet>
      <dgm:spPr/>
    </dgm:pt>
    <dgm:pt modelId="{13DDCD02-8859-4D05-90DB-F13EAB382607}" type="pres">
      <dgm:prSet presAssocID="{6CFD95B0-8786-4C26-8EA7-3EE1A8FC10D3}" presName="rootComposite3" presStyleCnt="0"/>
      <dgm:spPr/>
    </dgm:pt>
    <dgm:pt modelId="{961688FD-A1CA-4E90-BB04-70883C3EFF9B}" type="pres">
      <dgm:prSet presAssocID="{6CFD95B0-8786-4C26-8EA7-3EE1A8FC10D3}" presName="rootText3" presStyleLbl="asst1" presStyleIdx="2" presStyleCnt="3" custScaleX="196347" custScaleY="91542" custLinFactY="-79342" custLinFactNeighborX="33084" custLinFactNeighborY="-100000">
        <dgm:presLayoutVars>
          <dgm:chPref val="3"/>
        </dgm:presLayoutVars>
      </dgm:prSet>
      <dgm:spPr/>
    </dgm:pt>
    <dgm:pt modelId="{24CAB4EC-64A2-468B-8D23-901D5AE3EA3E}" type="pres">
      <dgm:prSet presAssocID="{6CFD95B0-8786-4C26-8EA7-3EE1A8FC10D3}" presName="rootConnector3" presStyleLbl="asst1" presStyleIdx="2" presStyleCnt="3"/>
      <dgm:spPr/>
    </dgm:pt>
    <dgm:pt modelId="{E712ACD9-CC2A-40F1-A34F-F0BECC2B84D8}" type="pres">
      <dgm:prSet presAssocID="{6CFD95B0-8786-4C26-8EA7-3EE1A8FC10D3}" presName="hierChild6" presStyleCnt="0"/>
      <dgm:spPr/>
    </dgm:pt>
    <dgm:pt modelId="{D1E0E460-EE03-4DEE-8F3E-D86E0860748C}" type="pres">
      <dgm:prSet presAssocID="{6CFD95B0-8786-4C26-8EA7-3EE1A8FC10D3}" presName="hierChild7" presStyleCnt="0"/>
      <dgm:spPr/>
    </dgm:pt>
  </dgm:ptLst>
  <dgm:cxnLst>
    <dgm:cxn modelId="{242CB900-B601-4692-A02F-AA73BC078AC6}" type="presOf" srcId="{1B56FFDA-D09B-4A40-BDE5-6A6194A8D721}" destId="{7C50B27B-8DC8-4202-B48F-36E7874818F6}" srcOrd="1" destOrd="0" presId="urn:microsoft.com/office/officeart/2005/8/layout/orgChart1"/>
    <dgm:cxn modelId="{3ABB4E05-D258-4A7D-926B-BBBE875E42EF}" type="presOf" srcId="{BD2206FD-5598-4BC4-8123-F936858ECB56}" destId="{28AE56BF-4FB5-40C4-AD61-2BE97C49CB78}" srcOrd="0" destOrd="0" presId="urn:microsoft.com/office/officeart/2005/8/layout/orgChart1"/>
    <dgm:cxn modelId="{66BC870A-6DE7-42F7-B6BD-F19696586977}" srcId="{4A2C8023-24AE-48C8-99F3-9D914ED99A8C}" destId="{F0762ABF-C0B8-4309-B54B-4A77AAE5ECAD}" srcOrd="3" destOrd="0" parTransId="{7CC66675-35DF-4C65-A535-1BAA8119E2D2}" sibTransId="{738DB6EC-B225-4CAC-82CC-1DD2BF54803B}"/>
    <dgm:cxn modelId="{D0999E1C-2D00-420D-9828-59C67EDBD012}" type="presOf" srcId="{77048F0E-4904-4892-AC01-B03D6EDF1E06}" destId="{E9947C9D-E28B-4A04-8CFD-6DC8902C4715}" srcOrd="0" destOrd="0" presId="urn:microsoft.com/office/officeart/2005/8/layout/orgChart1"/>
    <dgm:cxn modelId="{D2B5CF22-31A1-4307-8781-C1634D9A8B0B}" srcId="{4A2C8023-24AE-48C8-99F3-9D914ED99A8C}" destId="{1B56FFDA-D09B-4A40-BDE5-6A6194A8D721}" srcOrd="4" destOrd="0" parTransId="{BD2206FD-5598-4BC4-8123-F936858ECB56}" sibTransId="{1D6F6D14-86F3-4B39-A9DE-5A4472631B00}"/>
    <dgm:cxn modelId="{C3843225-BEB4-423A-9ACA-C92412403C3A}" type="presOf" srcId="{9E15268D-E959-4761-A0FF-F5ECF063AB33}" destId="{272851EB-77CB-4908-9E21-297E0CF50D6F}" srcOrd="0" destOrd="0" presId="urn:microsoft.com/office/officeart/2005/8/layout/orgChart1"/>
    <dgm:cxn modelId="{B5BB885C-BBA2-49DF-925D-58F9EA155E27}" type="presOf" srcId="{40B0B19A-FC60-4B42-BF1B-32D70A867EF6}" destId="{367647AF-EF29-4808-95FF-101D0F5852F0}" srcOrd="1" destOrd="0" presId="urn:microsoft.com/office/officeart/2005/8/layout/orgChart1"/>
    <dgm:cxn modelId="{24C5A05C-0B5A-47E1-ACCE-B4724C4411FB}" type="presOf" srcId="{C8EC6A67-E344-4C79-92F0-E05A74669465}" destId="{3B3E404F-5AAF-4579-B7BB-9282B0414895}" srcOrd="0" destOrd="0" presId="urn:microsoft.com/office/officeart/2005/8/layout/orgChart1"/>
    <dgm:cxn modelId="{30EFC65D-5724-4FBA-A60D-8D714171B162}" type="presOf" srcId="{BB5B583B-2D08-42A9-87FC-53B64D7A11C1}" destId="{E9048D6E-3C38-46A2-A3AC-29724C86ED80}" srcOrd="1" destOrd="0" presId="urn:microsoft.com/office/officeart/2005/8/layout/orgChart1"/>
    <dgm:cxn modelId="{53BF255F-1FEB-4726-8209-AD502B5A8A65}" type="presOf" srcId="{DA4F04C6-89D0-43CA-B2C9-808C03BF4E62}" destId="{78BBD4CB-4E8E-4420-9FF3-CF226C944C0E}" srcOrd="0" destOrd="0" presId="urn:microsoft.com/office/officeart/2005/8/layout/orgChart1"/>
    <dgm:cxn modelId="{A6730C41-0B8F-45DB-89B1-D62A1D1344DE}" type="presOf" srcId="{40B0B19A-FC60-4B42-BF1B-32D70A867EF6}" destId="{CE01DA9D-49E3-4463-BF8F-C5336F265C80}" srcOrd="0" destOrd="0" presId="urn:microsoft.com/office/officeart/2005/8/layout/orgChart1"/>
    <dgm:cxn modelId="{1EFF0546-4325-4BE8-9032-BFAA4A30B9C6}" type="presOf" srcId="{F0762ABF-C0B8-4309-B54B-4A77AAE5ECAD}" destId="{526646D4-6754-4C8D-A6C6-206754A26689}" srcOrd="1" destOrd="0" presId="urn:microsoft.com/office/officeart/2005/8/layout/orgChart1"/>
    <dgm:cxn modelId="{22BD7266-13AA-4E50-A440-788477CF4C13}" type="presOf" srcId="{0E7C6D5F-FE12-4BA7-9E5A-C8C7ECB04D9A}" destId="{B8AA8AEC-1FE8-4407-93CE-77C3C2227FF3}" srcOrd="0" destOrd="0" presId="urn:microsoft.com/office/officeart/2005/8/layout/orgChart1"/>
    <dgm:cxn modelId="{E83C1947-2E57-486D-BF7B-7C23EBB88A25}" srcId="{4A2C8023-24AE-48C8-99F3-9D914ED99A8C}" destId="{BB5B583B-2D08-42A9-87FC-53B64D7A11C1}" srcOrd="1" destOrd="0" parTransId="{77048F0E-4904-4892-AC01-B03D6EDF1E06}" sibTransId="{AA019BE7-AFA3-43E2-B7FC-23FE2D708FB0}"/>
    <dgm:cxn modelId="{90EDC14C-6CAA-48F9-80B7-E680C7D60D44}" type="presOf" srcId="{DE687A86-747B-46CE-9CF6-9279771A3F66}" destId="{9E841C94-47CE-4646-8FDC-6AB5230A5A17}" srcOrd="0" destOrd="0" presId="urn:microsoft.com/office/officeart/2005/8/layout/orgChart1"/>
    <dgm:cxn modelId="{5DD6796D-D221-42BF-AC7A-31BD45A288C6}" type="presOf" srcId="{6CFD95B0-8786-4C26-8EA7-3EE1A8FC10D3}" destId="{961688FD-A1CA-4E90-BB04-70883C3EFF9B}" srcOrd="0" destOrd="0" presId="urn:microsoft.com/office/officeart/2005/8/layout/orgChart1"/>
    <dgm:cxn modelId="{834DC773-DB43-4D86-856A-648B3E3B268B}" srcId="{4A2C8023-24AE-48C8-99F3-9D914ED99A8C}" destId="{DE687A86-747B-46CE-9CF6-9279771A3F66}" srcOrd="0" destOrd="0" parTransId="{DA4F04C6-89D0-43CA-B2C9-808C03BF4E62}" sibTransId="{8DE688B6-233F-4EFF-A44A-9A5D2243A5D8}"/>
    <dgm:cxn modelId="{0EDB487E-56E1-4E4E-AC04-F7F5FF383A13}" srcId="{4A2C8023-24AE-48C8-99F3-9D914ED99A8C}" destId="{40B0B19A-FC60-4B42-BF1B-32D70A867EF6}" srcOrd="6" destOrd="0" parTransId="{9BC2ECD4-66EE-4465-9592-97FACFA3827E}" sibTransId="{5E16242F-9C70-41B1-8CEA-7EEED6FBA585}"/>
    <dgm:cxn modelId="{BD378D80-B022-4E54-B977-CCCE0882E536}" type="presOf" srcId="{4A2C8023-24AE-48C8-99F3-9D914ED99A8C}" destId="{37F4E8D9-F45A-4019-A72D-6B5F95E9D9EA}" srcOrd="0" destOrd="0" presId="urn:microsoft.com/office/officeart/2005/8/layout/orgChart1"/>
    <dgm:cxn modelId="{3EA9B781-A8FC-4E70-BA5D-C093A4211BCF}" type="presOf" srcId="{6CFD95B0-8786-4C26-8EA7-3EE1A8FC10D3}" destId="{24CAB4EC-64A2-468B-8D23-901D5AE3EA3E}" srcOrd="1" destOrd="0" presId="urn:microsoft.com/office/officeart/2005/8/layout/orgChart1"/>
    <dgm:cxn modelId="{323BBE85-2462-4E5D-B3C0-1EC7D40E8F7D}" type="presOf" srcId="{DE687A86-747B-46CE-9CF6-9279771A3F66}" destId="{0CD32C59-1EFA-48C8-9D48-3F2159497991}" srcOrd="1" destOrd="0" presId="urn:microsoft.com/office/officeart/2005/8/layout/orgChart1"/>
    <dgm:cxn modelId="{CD47689A-AEB8-4790-9B63-40534D0592EC}" type="presOf" srcId="{1B56FFDA-D09B-4A40-BDE5-6A6194A8D721}" destId="{88E54C1D-6AC5-4FB2-8603-7F4A0FB88AE3}" srcOrd="0" destOrd="0" presId="urn:microsoft.com/office/officeart/2005/8/layout/orgChart1"/>
    <dgm:cxn modelId="{C1D599A3-CE73-459E-BF25-0ECD7CC38E28}" srcId="{4A2C8023-24AE-48C8-99F3-9D914ED99A8C}" destId="{6CFD95B0-8786-4C26-8EA7-3EE1A8FC10D3}" srcOrd="2" destOrd="0" parTransId="{0E7C6D5F-FE12-4BA7-9E5A-C8C7ECB04D9A}" sibTransId="{667AF5F7-6B10-467A-BACB-B4927FDD9AED}"/>
    <dgm:cxn modelId="{068BF4A3-08A1-45BA-BF0D-1A191D5A618C}" type="presOf" srcId="{4A2C8023-24AE-48C8-99F3-9D914ED99A8C}" destId="{07E5E05E-A3C4-4A77-A365-3DA2E3475ED6}" srcOrd="1" destOrd="0" presId="urn:microsoft.com/office/officeart/2005/8/layout/orgChart1"/>
    <dgm:cxn modelId="{A2D123AB-9BC8-486D-8DDD-1AB530993F8F}" type="presOf" srcId="{BB5B583B-2D08-42A9-87FC-53B64D7A11C1}" destId="{937300BF-4C1E-49CC-A893-D1C387DBBE07}" srcOrd="0" destOrd="0" presId="urn:microsoft.com/office/officeart/2005/8/layout/orgChart1"/>
    <dgm:cxn modelId="{A41A48B8-B17E-43AF-BFEB-32F8A92AF89C}" type="presOf" srcId="{05F2C479-937E-4ABD-A97B-9AEF76A36608}" destId="{3518D9EC-833E-4994-9DC1-C70911F54752}" srcOrd="0" destOrd="0" presId="urn:microsoft.com/office/officeart/2005/8/layout/orgChart1"/>
    <dgm:cxn modelId="{2836AEBB-F0C7-4E72-B95A-B9BDFD715CAB}" type="presOf" srcId="{F0762ABF-C0B8-4309-B54B-4A77AAE5ECAD}" destId="{F4D45558-4ABC-421D-A314-C2114C9A10DF}" srcOrd="0" destOrd="0" presId="urn:microsoft.com/office/officeart/2005/8/layout/orgChart1"/>
    <dgm:cxn modelId="{7875C0DB-FCCB-45E0-B98E-D869E5F262AD}" type="presOf" srcId="{7CC66675-35DF-4C65-A535-1BAA8119E2D2}" destId="{61D8F55A-8C70-428B-A16E-26A913DB3FC3}" srcOrd="0" destOrd="0" presId="urn:microsoft.com/office/officeart/2005/8/layout/orgChart1"/>
    <dgm:cxn modelId="{5CFA28E7-9FF1-4166-9C92-76BC39B9A754}" type="presOf" srcId="{05F2C479-937E-4ABD-A97B-9AEF76A36608}" destId="{A622ACB6-1139-430B-B597-747DE9971CCB}" srcOrd="1" destOrd="0" presId="urn:microsoft.com/office/officeart/2005/8/layout/orgChart1"/>
    <dgm:cxn modelId="{96125EEE-84D5-4727-A6DA-E9ACA5B3D6FB}" type="presOf" srcId="{9BC2ECD4-66EE-4465-9592-97FACFA3827E}" destId="{56E454CA-95B1-4490-AD36-34BDDACA7850}" srcOrd="0" destOrd="0" presId="urn:microsoft.com/office/officeart/2005/8/layout/orgChart1"/>
    <dgm:cxn modelId="{DA15BAF6-E0C8-4134-B8AD-CA82FE69FE53}" srcId="{4A2C8023-24AE-48C8-99F3-9D914ED99A8C}" destId="{05F2C479-937E-4ABD-A97B-9AEF76A36608}" srcOrd="5" destOrd="0" parTransId="{C8EC6A67-E344-4C79-92F0-E05A74669465}" sibTransId="{E925542C-38DE-45B8-9893-410902FA6F31}"/>
    <dgm:cxn modelId="{7761C0FB-4476-4A62-8792-7216482F53F1}" srcId="{9E15268D-E959-4761-A0FF-F5ECF063AB33}" destId="{4A2C8023-24AE-48C8-99F3-9D914ED99A8C}" srcOrd="0" destOrd="0" parTransId="{4785ECAC-A6B0-477F-8E48-7DF49EC238F6}" sibTransId="{99981C1C-10D9-4873-8440-2382E39AD0DD}"/>
    <dgm:cxn modelId="{A29DCE91-2972-493F-8B95-6FD4DF298B16}" type="presParOf" srcId="{272851EB-77CB-4908-9E21-297E0CF50D6F}" destId="{394E2D2C-8EA9-4860-A64F-E8433F89F297}" srcOrd="0" destOrd="0" presId="urn:microsoft.com/office/officeart/2005/8/layout/orgChart1"/>
    <dgm:cxn modelId="{C2824358-90D7-4E8C-A76C-FD664C8A299E}" type="presParOf" srcId="{394E2D2C-8EA9-4860-A64F-E8433F89F297}" destId="{989F510A-47D2-434B-AF4F-11091DF0E894}" srcOrd="0" destOrd="0" presId="urn:microsoft.com/office/officeart/2005/8/layout/orgChart1"/>
    <dgm:cxn modelId="{ED7C5963-D5A6-4328-8D3B-4F8374C6AC64}" type="presParOf" srcId="{989F510A-47D2-434B-AF4F-11091DF0E894}" destId="{37F4E8D9-F45A-4019-A72D-6B5F95E9D9EA}" srcOrd="0" destOrd="0" presId="urn:microsoft.com/office/officeart/2005/8/layout/orgChart1"/>
    <dgm:cxn modelId="{8BB56450-6020-4676-B846-B013575C0A53}" type="presParOf" srcId="{989F510A-47D2-434B-AF4F-11091DF0E894}" destId="{07E5E05E-A3C4-4A77-A365-3DA2E3475ED6}" srcOrd="1" destOrd="0" presId="urn:microsoft.com/office/officeart/2005/8/layout/orgChart1"/>
    <dgm:cxn modelId="{F5E364CA-163D-4B74-9440-010B56FE7D71}" type="presParOf" srcId="{394E2D2C-8EA9-4860-A64F-E8433F89F297}" destId="{B21402E2-9DA2-4B1F-8E08-4BC03FBCDF77}" srcOrd="1" destOrd="0" presId="urn:microsoft.com/office/officeart/2005/8/layout/orgChart1"/>
    <dgm:cxn modelId="{D6259639-162F-477D-9A2E-364BBF088B0C}" type="presParOf" srcId="{B21402E2-9DA2-4B1F-8E08-4BC03FBCDF77}" destId="{61D8F55A-8C70-428B-A16E-26A913DB3FC3}" srcOrd="0" destOrd="0" presId="urn:microsoft.com/office/officeart/2005/8/layout/orgChart1"/>
    <dgm:cxn modelId="{28FCB776-2370-4A96-8CE1-03016AC8AF26}" type="presParOf" srcId="{B21402E2-9DA2-4B1F-8E08-4BC03FBCDF77}" destId="{7D983BAE-50F7-4B3D-A18C-B145F292F363}" srcOrd="1" destOrd="0" presId="urn:microsoft.com/office/officeart/2005/8/layout/orgChart1"/>
    <dgm:cxn modelId="{CF76CDFA-6989-4771-91AD-4EC4DE91035F}" type="presParOf" srcId="{7D983BAE-50F7-4B3D-A18C-B145F292F363}" destId="{1202CE55-7FE2-4D6C-BA16-120EEBDC255D}" srcOrd="0" destOrd="0" presId="urn:microsoft.com/office/officeart/2005/8/layout/orgChart1"/>
    <dgm:cxn modelId="{4BF68F14-8216-470D-A970-D02879FE691E}" type="presParOf" srcId="{1202CE55-7FE2-4D6C-BA16-120EEBDC255D}" destId="{F4D45558-4ABC-421D-A314-C2114C9A10DF}" srcOrd="0" destOrd="0" presId="urn:microsoft.com/office/officeart/2005/8/layout/orgChart1"/>
    <dgm:cxn modelId="{331E8ADE-5069-4276-8D00-082881421FF0}" type="presParOf" srcId="{1202CE55-7FE2-4D6C-BA16-120EEBDC255D}" destId="{526646D4-6754-4C8D-A6C6-206754A26689}" srcOrd="1" destOrd="0" presId="urn:microsoft.com/office/officeart/2005/8/layout/orgChart1"/>
    <dgm:cxn modelId="{7D507159-F768-40F1-902E-E63137E6C9DD}" type="presParOf" srcId="{7D983BAE-50F7-4B3D-A18C-B145F292F363}" destId="{09012C9C-5CDA-4AAC-A91C-D5C82EA040D0}" srcOrd="1" destOrd="0" presId="urn:microsoft.com/office/officeart/2005/8/layout/orgChart1"/>
    <dgm:cxn modelId="{834D1E61-C4A3-4749-824E-E15EBDDBA8B8}" type="presParOf" srcId="{7D983BAE-50F7-4B3D-A18C-B145F292F363}" destId="{430C838A-5874-4714-BD17-C5433579D95E}" srcOrd="2" destOrd="0" presId="urn:microsoft.com/office/officeart/2005/8/layout/orgChart1"/>
    <dgm:cxn modelId="{B7C66339-5D57-40BB-A0D0-6D6710939176}" type="presParOf" srcId="{B21402E2-9DA2-4B1F-8E08-4BC03FBCDF77}" destId="{28AE56BF-4FB5-40C4-AD61-2BE97C49CB78}" srcOrd="2" destOrd="0" presId="urn:microsoft.com/office/officeart/2005/8/layout/orgChart1"/>
    <dgm:cxn modelId="{72C9E270-60E5-4DF9-9DF3-A48FDAFC28CF}" type="presParOf" srcId="{B21402E2-9DA2-4B1F-8E08-4BC03FBCDF77}" destId="{301E8BE8-4F8C-49D3-B605-336F8CE1CB68}" srcOrd="3" destOrd="0" presId="urn:microsoft.com/office/officeart/2005/8/layout/orgChart1"/>
    <dgm:cxn modelId="{8C3C0090-40FE-4E70-8F22-F1CBE1AB414E}" type="presParOf" srcId="{301E8BE8-4F8C-49D3-B605-336F8CE1CB68}" destId="{7895853C-B0CD-455D-AF03-0A01AF7D28C7}" srcOrd="0" destOrd="0" presId="urn:microsoft.com/office/officeart/2005/8/layout/orgChart1"/>
    <dgm:cxn modelId="{F76B4873-B913-423F-AE81-18D1736C91F2}" type="presParOf" srcId="{7895853C-B0CD-455D-AF03-0A01AF7D28C7}" destId="{88E54C1D-6AC5-4FB2-8603-7F4A0FB88AE3}" srcOrd="0" destOrd="0" presId="urn:microsoft.com/office/officeart/2005/8/layout/orgChart1"/>
    <dgm:cxn modelId="{291552A4-999F-4837-B088-B9FC8B43E4E4}" type="presParOf" srcId="{7895853C-B0CD-455D-AF03-0A01AF7D28C7}" destId="{7C50B27B-8DC8-4202-B48F-36E7874818F6}" srcOrd="1" destOrd="0" presId="urn:microsoft.com/office/officeart/2005/8/layout/orgChart1"/>
    <dgm:cxn modelId="{1E364840-E496-412B-AF63-0E9BAA01AB68}" type="presParOf" srcId="{301E8BE8-4F8C-49D3-B605-336F8CE1CB68}" destId="{AF3D3246-DFFE-4429-9113-2F54420EB927}" srcOrd="1" destOrd="0" presId="urn:microsoft.com/office/officeart/2005/8/layout/orgChart1"/>
    <dgm:cxn modelId="{7BC61FCD-6931-4949-836E-0326D24C53D0}" type="presParOf" srcId="{301E8BE8-4F8C-49D3-B605-336F8CE1CB68}" destId="{586AE957-CC76-44A5-951B-11C2F32201B0}" srcOrd="2" destOrd="0" presId="urn:microsoft.com/office/officeart/2005/8/layout/orgChart1"/>
    <dgm:cxn modelId="{AD4000BF-C1FE-4EEC-90D3-520D13C009D8}" type="presParOf" srcId="{B21402E2-9DA2-4B1F-8E08-4BC03FBCDF77}" destId="{3B3E404F-5AAF-4579-B7BB-9282B0414895}" srcOrd="4" destOrd="0" presId="urn:microsoft.com/office/officeart/2005/8/layout/orgChart1"/>
    <dgm:cxn modelId="{29ACA1A0-2EDD-4975-BAAE-34B59F50FDD9}" type="presParOf" srcId="{B21402E2-9DA2-4B1F-8E08-4BC03FBCDF77}" destId="{1485C71A-A407-436D-8AC5-60AB521DB7EC}" srcOrd="5" destOrd="0" presId="urn:microsoft.com/office/officeart/2005/8/layout/orgChart1"/>
    <dgm:cxn modelId="{5EE7CDDD-1141-453F-98A4-6DA63C4F5718}" type="presParOf" srcId="{1485C71A-A407-436D-8AC5-60AB521DB7EC}" destId="{CDC985E0-6BC9-4319-A812-8D4EEC2799FE}" srcOrd="0" destOrd="0" presId="urn:microsoft.com/office/officeart/2005/8/layout/orgChart1"/>
    <dgm:cxn modelId="{2CEDC08B-2638-473A-A556-02B786599D59}" type="presParOf" srcId="{CDC985E0-6BC9-4319-A812-8D4EEC2799FE}" destId="{3518D9EC-833E-4994-9DC1-C70911F54752}" srcOrd="0" destOrd="0" presId="urn:microsoft.com/office/officeart/2005/8/layout/orgChart1"/>
    <dgm:cxn modelId="{C15B868F-F90C-4E5A-98FD-F5854B895BC7}" type="presParOf" srcId="{CDC985E0-6BC9-4319-A812-8D4EEC2799FE}" destId="{A622ACB6-1139-430B-B597-747DE9971CCB}" srcOrd="1" destOrd="0" presId="urn:microsoft.com/office/officeart/2005/8/layout/orgChart1"/>
    <dgm:cxn modelId="{A4A8B09D-8907-4800-AFB4-F8F767E35834}" type="presParOf" srcId="{1485C71A-A407-436D-8AC5-60AB521DB7EC}" destId="{4CD1C6CB-5DAF-40B2-8559-45C3A60BA6B3}" srcOrd="1" destOrd="0" presId="urn:microsoft.com/office/officeart/2005/8/layout/orgChart1"/>
    <dgm:cxn modelId="{E25D49FF-3BCD-4DEF-ACAF-85123F4A8B12}" type="presParOf" srcId="{1485C71A-A407-436D-8AC5-60AB521DB7EC}" destId="{ECAFB8AC-E2F6-4842-9129-EB6B905DAA58}" srcOrd="2" destOrd="0" presId="urn:microsoft.com/office/officeart/2005/8/layout/orgChart1"/>
    <dgm:cxn modelId="{1EBEBDD2-380D-438C-AD78-13EF0999711C}" type="presParOf" srcId="{B21402E2-9DA2-4B1F-8E08-4BC03FBCDF77}" destId="{56E454CA-95B1-4490-AD36-34BDDACA7850}" srcOrd="6" destOrd="0" presId="urn:microsoft.com/office/officeart/2005/8/layout/orgChart1"/>
    <dgm:cxn modelId="{0822E4B3-3E65-4F3E-AA51-904CB0C352E4}" type="presParOf" srcId="{B21402E2-9DA2-4B1F-8E08-4BC03FBCDF77}" destId="{75C8E7B8-09E4-42B0-AF1D-0FEFAC4F7E94}" srcOrd="7" destOrd="0" presId="urn:microsoft.com/office/officeart/2005/8/layout/orgChart1"/>
    <dgm:cxn modelId="{4D5D6CE1-4A3A-4D85-B85A-E81C92863788}" type="presParOf" srcId="{75C8E7B8-09E4-42B0-AF1D-0FEFAC4F7E94}" destId="{E69D4E0A-137F-4FFB-8FD7-3AFA31069415}" srcOrd="0" destOrd="0" presId="urn:microsoft.com/office/officeart/2005/8/layout/orgChart1"/>
    <dgm:cxn modelId="{D8968805-9D53-414E-8AC2-6EA44EE32F71}" type="presParOf" srcId="{E69D4E0A-137F-4FFB-8FD7-3AFA31069415}" destId="{CE01DA9D-49E3-4463-BF8F-C5336F265C80}" srcOrd="0" destOrd="0" presId="urn:microsoft.com/office/officeart/2005/8/layout/orgChart1"/>
    <dgm:cxn modelId="{DDF91A5C-120A-422A-9648-F157C392AD5F}" type="presParOf" srcId="{E69D4E0A-137F-4FFB-8FD7-3AFA31069415}" destId="{367647AF-EF29-4808-95FF-101D0F5852F0}" srcOrd="1" destOrd="0" presId="urn:microsoft.com/office/officeart/2005/8/layout/orgChart1"/>
    <dgm:cxn modelId="{2F2E1AE9-AC55-4A20-96C1-8AC28E28BE20}" type="presParOf" srcId="{75C8E7B8-09E4-42B0-AF1D-0FEFAC4F7E94}" destId="{FABA39AA-D636-4F5D-B790-26C5FDC78218}" srcOrd="1" destOrd="0" presId="urn:microsoft.com/office/officeart/2005/8/layout/orgChart1"/>
    <dgm:cxn modelId="{EEC8CBBD-68C6-4008-B6D7-C4A92D6C0178}" type="presParOf" srcId="{75C8E7B8-09E4-42B0-AF1D-0FEFAC4F7E94}" destId="{833ADAA7-9CBF-43AD-83D1-ACA5BF427775}" srcOrd="2" destOrd="0" presId="urn:microsoft.com/office/officeart/2005/8/layout/orgChart1"/>
    <dgm:cxn modelId="{F7ABF74D-2105-4D8D-92A8-662892EB6EAE}" type="presParOf" srcId="{394E2D2C-8EA9-4860-A64F-E8433F89F297}" destId="{9862E3D1-9C99-4E36-B4B9-48D3D8FAD55D}" srcOrd="2" destOrd="0" presId="urn:microsoft.com/office/officeart/2005/8/layout/orgChart1"/>
    <dgm:cxn modelId="{EF936E4F-1799-46AD-91F9-C77F1255A310}" type="presParOf" srcId="{9862E3D1-9C99-4E36-B4B9-48D3D8FAD55D}" destId="{78BBD4CB-4E8E-4420-9FF3-CF226C944C0E}" srcOrd="0" destOrd="0" presId="urn:microsoft.com/office/officeart/2005/8/layout/orgChart1"/>
    <dgm:cxn modelId="{F4D5F1FC-F13F-49E4-AF71-25D3E060CBCD}" type="presParOf" srcId="{9862E3D1-9C99-4E36-B4B9-48D3D8FAD55D}" destId="{EDC71CAF-AFAC-4D46-8897-D211CFD22BD6}" srcOrd="1" destOrd="0" presId="urn:microsoft.com/office/officeart/2005/8/layout/orgChart1"/>
    <dgm:cxn modelId="{7B9AC0A2-1DD5-4DE6-B318-7921FE43AED4}" type="presParOf" srcId="{EDC71CAF-AFAC-4D46-8897-D211CFD22BD6}" destId="{02D34CB1-4C1A-42B4-8B7F-BCD3A1CE56BA}" srcOrd="0" destOrd="0" presId="urn:microsoft.com/office/officeart/2005/8/layout/orgChart1"/>
    <dgm:cxn modelId="{38732640-BCA8-421A-B149-C4A5838CD567}" type="presParOf" srcId="{02D34CB1-4C1A-42B4-8B7F-BCD3A1CE56BA}" destId="{9E841C94-47CE-4646-8FDC-6AB5230A5A17}" srcOrd="0" destOrd="0" presId="urn:microsoft.com/office/officeart/2005/8/layout/orgChart1"/>
    <dgm:cxn modelId="{BA3004F1-EDF5-402E-8A41-5BE881C5DAA2}" type="presParOf" srcId="{02D34CB1-4C1A-42B4-8B7F-BCD3A1CE56BA}" destId="{0CD32C59-1EFA-48C8-9D48-3F2159497991}" srcOrd="1" destOrd="0" presId="urn:microsoft.com/office/officeart/2005/8/layout/orgChart1"/>
    <dgm:cxn modelId="{A7C2B11E-EE07-4262-952F-A21396A73D61}" type="presParOf" srcId="{EDC71CAF-AFAC-4D46-8897-D211CFD22BD6}" destId="{CCF8BFA8-5CC9-4525-995F-342CEA3AE52C}" srcOrd="1" destOrd="0" presId="urn:microsoft.com/office/officeart/2005/8/layout/orgChart1"/>
    <dgm:cxn modelId="{1DA15C81-58DC-436B-9853-03AB2E55BAE5}" type="presParOf" srcId="{EDC71CAF-AFAC-4D46-8897-D211CFD22BD6}" destId="{DFF8A079-99D0-40FD-811A-7C4680E187A0}" srcOrd="2" destOrd="0" presId="urn:microsoft.com/office/officeart/2005/8/layout/orgChart1"/>
    <dgm:cxn modelId="{F68FA3F1-230F-42FA-901E-8747447C3DF5}" type="presParOf" srcId="{9862E3D1-9C99-4E36-B4B9-48D3D8FAD55D}" destId="{E9947C9D-E28B-4A04-8CFD-6DC8902C4715}" srcOrd="2" destOrd="0" presId="urn:microsoft.com/office/officeart/2005/8/layout/orgChart1"/>
    <dgm:cxn modelId="{4A4029A9-7FA2-428C-96DB-969604EFA167}" type="presParOf" srcId="{9862E3D1-9C99-4E36-B4B9-48D3D8FAD55D}" destId="{7D11BD94-C0CD-4D7F-9F8E-9BAC093CC977}" srcOrd="3" destOrd="0" presId="urn:microsoft.com/office/officeart/2005/8/layout/orgChart1"/>
    <dgm:cxn modelId="{5C55799C-F839-4FF4-AB3F-C99559732543}" type="presParOf" srcId="{7D11BD94-C0CD-4D7F-9F8E-9BAC093CC977}" destId="{BE000571-7949-428B-93C5-144FAD9955B6}" srcOrd="0" destOrd="0" presId="urn:microsoft.com/office/officeart/2005/8/layout/orgChart1"/>
    <dgm:cxn modelId="{FBF08EBA-15E2-42AE-97C7-653D5E585AE4}" type="presParOf" srcId="{BE000571-7949-428B-93C5-144FAD9955B6}" destId="{937300BF-4C1E-49CC-A893-D1C387DBBE07}" srcOrd="0" destOrd="0" presId="urn:microsoft.com/office/officeart/2005/8/layout/orgChart1"/>
    <dgm:cxn modelId="{1D3AF6B6-3221-41BD-A8E3-301F931FC99D}" type="presParOf" srcId="{BE000571-7949-428B-93C5-144FAD9955B6}" destId="{E9048D6E-3C38-46A2-A3AC-29724C86ED80}" srcOrd="1" destOrd="0" presId="urn:microsoft.com/office/officeart/2005/8/layout/orgChart1"/>
    <dgm:cxn modelId="{C16E3721-1E94-4D8F-93EA-AD1D0DE776C1}" type="presParOf" srcId="{7D11BD94-C0CD-4D7F-9F8E-9BAC093CC977}" destId="{D4318887-C5BC-48D5-B2B7-CA6DF434756E}" srcOrd="1" destOrd="0" presId="urn:microsoft.com/office/officeart/2005/8/layout/orgChart1"/>
    <dgm:cxn modelId="{5ABFDB0F-AEE0-419F-BDFD-372845273724}" type="presParOf" srcId="{7D11BD94-C0CD-4D7F-9F8E-9BAC093CC977}" destId="{6FBD9C46-1216-41A3-A453-CD5D088633DE}" srcOrd="2" destOrd="0" presId="urn:microsoft.com/office/officeart/2005/8/layout/orgChart1"/>
    <dgm:cxn modelId="{00EE9471-CBF7-46E9-BA1A-F91CA1C48C92}" type="presParOf" srcId="{9862E3D1-9C99-4E36-B4B9-48D3D8FAD55D}" destId="{B8AA8AEC-1FE8-4407-93CE-77C3C2227FF3}" srcOrd="4" destOrd="0" presId="urn:microsoft.com/office/officeart/2005/8/layout/orgChart1"/>
    <dgm:cxn modelId="{C4A449E5-D87F-45E7-976F-B94118E3E308}" type="presParOf" srcId="{9862E3D1-9C99-4E36-B4B9-48D3D8FAD55D}" destId="{24D6DBE0-B2A6-42AF-8839-81A12DEEEF21}" srcOrd="5" destOrd="0" presId="urn:microsoft.com/office/officeart/2005/8/layout/orgChart1"/>
    <dgm:cxn modelId="{A06B0506-DDDD-484A-8C05-0B305A7E3020}" type="presParOf" srcId="{24D6DBE0-B2A6-42AF-8839-81A12DEEEF21}" destId="{13DDCD02-8859-4D05-90DB-F13EAB382607}" srcOrd="0" destOrd="0" presId="urn:microsoft.com/office/officeart/2005/8/layout/orgChart1"/>
    <dgm:cxn modelId="{5856CF47-A4DD-4456-81B5-A81D528E259B}" type="presParOf" srcId="{13DDCD02-8859-4D05-90DB-F13EAB382607}" destId="{961688FD-A1CA-4E90-BB04-70883C3EFF9B}" srcOrd="0" destOrd="0" presId="urn:microsoft.com/office/officeart/2005/8/layout/orgChart1"/>
    <dgm:cxn modelId="{FE4362E2-B5B4-4D6C-A97E-47DA8E09B10F}" type="presParOf" srcId="{13DDCD02-8859-4D05-90DB-F13EAB382607}" destId="{24CAB4EC-64A2-468B-8D23-901D5AE3EA3E}" srcOrd="1" destOrd="0" presId="urn:microsoft.com/office/officeart/2005/8/layout/orgChart1"/>
    <dgm:cxn modelId="{B73B53F5-F08C-465C-8654-64028CFD30C0}" type="presParOf" srcId="{24D6DBE0-B2A6-42AF-8839-81A12DEEEF21}" destId="{E712ACD9-CC2A-40F1-A34F-F0BECC2B84D8}" srcOrd="1" destOrd="0" presId="urn:microsoft.com/office/officeart/2005/8/layout/orgChart1"/>
    <dgm:cxn modelId="{9C9C1F39-D92F-4062-B7A7-C907F4AF7D3C}" type="presParOf" srcId="{24D6DBE0-B2A6-42AF-8839-81A12DEEEF21}" destId="{D1E0E460-EE03-4DEE-8F3E-D86E086074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4EB1D4-C21D-4345-8692-4197FA3B0F9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B4560-FDA0-45C4-9012-725DE4CAD0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terminologia e uma compreensão comum - orientação clara em relação ao direcionamento de fluxos de capital a investimentos sustentáveis. 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E92F48-B153-43FE-A943-A3E5F0B3586E}" type="parTrans" cxnId="{E376AA65-0A7F-43E6-9F19-80FBBDD02366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D8DCB-AC0A-4972-A39C-7C86C5ACBB7F}" type="sibTrans" cxnId="{E376AA65-0A7F-43E6-9F19-80FBBDD02366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ED7FDE-3C36-4BA4-9EC4-CDE29C4289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orientação de políticas públicas alinhadas com uma trajetória de neutralidade de carbono e/ou outros objetivos ambientais e sociais. 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062B7C-0503-4192-BF18-69E57E141316}" type="parTrans" cxnId="{25CD6739-7FCD-43C7-B9B6-AABE111B0988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4C5CC0-FED4-43A1-AC9B-4A451E844D63}" type="sibTrans" cxnId="{25CD6739-7FCD-43C7-B9B6-AABE111B0988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80398A-3A68-4254-976A-406F5675E2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base para padronização de produtos financeiros e reporte, protegendo contra </a:t>
          </a:r>
          <a:r>
            <a:rPr lang="pt-BR" sz="2000" i="1" dirty="0">
              <a:latin typeface="Calibri" panose="020F0502020204030204" pitchFamily="34" charset="0"/>
              <a:cs typeface="Calibri" panose="020F0502020204030204" pitchFamily="34" charset="0"/>
            </a:rPr>
            <a:t>greenwashing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A53A02-F781-4CEE-8D39-6ECADB3CDD73}" type="parTrans" cxnId="{A3548B56-6A5A-4DA5-8393-8247D87965E2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FE1462-D99E-42E5-9859-6C995FD3566F}" type="sibTrans" cxnId="{A3548B56-6A5A-4DA5-8393-8247D87965E2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52B38-C0A2-40DE-B0A3-4920A4E02A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critérios para avaliação se e em qual medida ou em que grau uma atividade, um ativo ou um projeto dá suporte a objetivos de sustentabilidade. 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1783B-B217-4802-A7C6-E3B6BBF1170C}" type="parTrans" cxnId="{C6230F79-302B-46AE-AF06-6BB63AF67B12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7D6E48-5B4F-407E-B99D-23E68ACB2290}" type="sibTrans" cxnId="{C6230F79-302B-46AE-AF06-6BB63AF67B12}">
      <dgm:prSet/>
      <dgm:spPr/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937426-DEA8-4542-883B-D5B051243DAC}" type="pres">
      <dgm:prSet presAssocID="{5D4EB1D4-C21D-4345-8692-4197FA3B0F91}" presName="root" presStyleCnt="0">
        <dgm:presLayoutVars>
          <dgm:dir/>
          <dgm:resizeHandles val="exact"/>
        </dgm:presLayoutVars>
      </dgm:prSet>
      <dgm:spPr/>
    </dgm:pt>
    <dgm:pt modelId="{81554FE7-5AA3-4D75-861C-943CFF75DB67}" type="pres">
      <dgm:prSet presAssocID="{5D4EB1D4-C21D-4345-8692-4197FA3B0F91}" presName="container" presStyleCnt="0">
        <dgm:presLayoutVars>
          <dgm:dir/>
          <dgm:resizeHandles val="exact"/>
        </dgm:presLayoutVars>
      </dgm:prSet>
      <dgm:spPr/>
    </dgm:pt>
    <dgm:pt modelId="{9EB4F8AF-8896-492B-AD6D-0467B9DB2E4D}" type="pres">
      <dgm:prSet presAssocID="{6E4B4560-FDA0-45C4-9012-725DE4CAD01C}" presName="compNode" presStyleCnt="0"/>
      <dgm:spPr/>
    </dgm:pt>
    <dgm:pt modelId="{DC1EE7FE-87C7-4895-8D24-6DC3C45FABCF}" type="pres">
      <dgm:prSet presAssocID="{6E4B4560-FDA0-45C4-9012-725DE4CAD01C}" presName="iconBgRect" presStyleLbl="bgShp" presStyleIdx="0" presStyleCnt="4"/>
      <dgm:spPr/>
    </dgm:pt>
    <dgm:pt modelId="{F64783EC-2371-4361-B816-9BCCC62B5185}" type="pres">
      <dgm:prSet presAssocID="{6E4B4560-FDA0-45C4-9012-725DE4CAD0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045E259F-E4CF-49A2-9858-AA99A0002901}" type="pres">
      <dgm:prSet presAssocID="{6E4B4560-FDA0-45C4-9012-725DE4CAD01C}" presName="spaceRect" presStyleCnt="0"/>
      <dgm:spPr/>
    </dgm:pt>
    <dgm:pt modelId="{49494EA4-600F-41D4-9985-7D36AAA6DF45}" type="pres">
      <dgm:prSet presAssocID="{6E4B4560-FDA0-45C4-9012-725DE4CAD01C}" presName="textRect" presStyleLbl="revTx" presStyleIdx="0" presStyleCnt="4" custLinFactNeighborX="-1752" custLinFactNeighborY="6916">
        <dgm:presLayoutVars>
          <dgm:chMax val="1"/>
          <dgm:chPref val="1"/>
        </dgm:presLayoutVars>
      </dgm:prSet>
      <dgm:spPr/>
    </dgm:pt>
    <dgm:pt modelId="{C490B416-1CA2-4F9B-AE82-86DC7F8BDEBB}" type="pres">
      <dgm:prSet presAssocID="{0D1D8DCB-AC0A-4972-A39C-7C86C5ACBB7F}" presName="sibTrans" presStyleLbl="sibTrans2D1" presStyleIdx="0" presStyleCnt="0"/>
      <dgm:spPr/>
    </dgm:pt>
    <dgm:pt modelId="{6C03CDC3-D3C5-42BF-9086-80AC9334872C}" type="pres">
      <dgm:prSet presAssocID="{3CED7FDE-3C36-4BA4-9EC4-CDE29C42896F}" presName="compNode" presStyleCnt="0"/>
      <dgm:spPr/>
    </dgm:pt>
    <dgm:pt modelId="{3FF720EF-C8AE-41EC-BCA2-999BF18EF9B3}" type="pres">
      <dgm:prSet presAssocID="{3CED7FDE-3C36-4BA4-9EC4-CDE29C42896F}" presName="iconBgRect" presStyleLbl="bgShp" presStyleIdx="1" presStyleCnt="4"/>
      <dgm:spPr/>
    </dgm:pt>
    <dgm:pt modelId="{7628B96F-CE49-41CD-92E0-D9B0C28448CC}" type="pres">
      <dgm:prSet presAssocID="{3CED7FDE-3C36-4BA4-9EC4-CDE29C4289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elo"/>
        </a:ext>
      </dgm:extLst>
    </dgm:pt>
    <dgm:pt modelId="{29ADCB28-2DB2-4A04-88DF-6B4C4E576441}" type="pres">
      <dgm:prSet presAssocID="{3CED7FDE-3C36-4BA4-9EC4-CDE29C42896F}" presName="spaceRect" presStyleCnt="0"/>
      <dgm:spPr/>
    </dgm:pt>
    <dgm:pt modelId="{DD4D8251-C9D3-4F31-A326-ACB09C6BB7CA}" type="pres">
      <dgm:prSet presAssocID="{3CED7FDE-3C36-4BA4-9EC4-CDE29C42896F}" presName="textRect" presStyleLbl="revTx" presStyleIdx="1" presStyleCnt="4">
        <dgm:presLayoutVars>
          <dgm:chMax val="1"/>
          <dgm:chPref val="1"/>
        </dgm:presLayoutVars>
      </dgm:prSet>
      <dgm:spPr/>
    </dgm:pt>
    <dgm:pt modelId="{AF0511B1-26E6-472B-B92E-96E9548C3602}" type="pres">
      <dgm:prSet presAssocID="{084C5CC0-FED4-43A1-AC9B-4A451E844D63}" presName="sibTrans" presStyleLbl="sibTrans2D1" presStyleIdx="0" presStyleCnt="0"/>
      <dgm:spPr/>
    </dgm:pt>
    <dgm:pt modelId="{BB276DD8-B781-4F29-A0B5-6142A971AB37}" type="pres">
      <dgm:prSet presAssocID="{6B80398A-3A68-4254-976A-406F5675E283}" presName="compNode" presStyleCnt="0"/>
      <dgm:spPr/>
    </dgm:pt>
    <dgm:pt modelId="{926F03AA-6240-4407-925D-003CD41A60A7}" type="pres">
      <dgm:prSet presAssocID="{6B80398A-3A68-4254-976A-406F5675E283}" presName="iconBgRect" presStyleLbl="bgShp" presStyleIdx="2" presStyleCnt="4"/>
      <dgm:spPr/>
    </dgm:pt>
    <dgm:pt modelId="{F41E8679-17D9-45DF-B45A-59F8BB82080E}" type="pres">
      <dgm:prSet presAssocID="{6B80398A-3A68-4254-976A-406F5675E28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82B5E729-85CF-417A-BB24-0DCD6264D1C3}" type="pres">
      <dgm:prSet presAssocID="{6B80398A-3A68-4254-976A-406F5675E283}" presName="spaceRect" presStyleCnt="0"/>
      <dgm:spPr/>
    </dgm:pt>
    <dgm:pt modelId="{5B9B0E2B-B529-46A5-994F-10CAB8159B4A}" type="pres">
      <dgm:prSet presAssocID="{6B80398A-3A68-4254-976A-406F5675E283}" presName="textRect" presStyleLbl="revTx" presStyleIdx="2" presStyleCnt="4">
        <dgm:presLayoutVars>
          <dgm:chMax val="1"/>
          <dgm:chPref val="1"/>
        </dgm:presLayoutVars>
      </dgm:prSet>
      <dgm:spPr/>
    </dgm:pt>
    <dgm:pt modelId="{85DAF203-CC90-489D-B23D-61592F93992E}" type="pres">
      <dgm:prSet presAssocID="{3DFE1462-D99E-42E5-9859-6C995FD3566F}" presName="sibTrans" presStyleLbl="sibTrans2D1" presStyleIdx="0" presStyleCnt="0"/>
      <dgm:spPr/>
    </dgm:pt>
    <dgm:pt modelId="{B792EE6B-F663-418F-924F-C7D74E3E633B}" type="pres">
      <dgm:prSet presAssocID="{EBF52B38-C0A2-40DE-B0A3-4920A4E02A3C}" presName="compNode" presStyleCnt="0"/>
      <dgm:spPr/>
    </dgm:pt>
    <dgm:pt modelId="{68EE598A-D750-4274-8FC8-86813CEA6AF9}" type="pres">
      <dgm:prSet presAssocID="{EBF52B38-C0A2-40DE-B0A3-4920A4E02A3C}" presName="iconBgRect" presStyleLbl="bgShp" presStyleIdx="3" presStyleCnt="4"/>
      <dgm:spPr/>
    </dgm:pt>
    <dgm:pt modelId="{7C081215-ECB3-419F-A691-1B96B4C4A4BE}" type="pres">
      <dgm:prSet presAssocID="{EBF52B38-C0A2-40DE-B0A3-4920A4E02A3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BC2B3AD0-FD01-4EB8-A977-3BC41B2CE3C2}" type="pres">
      <dgm:prSet presAssocID="{EBF52B38-C0A2-40DE-B0A3-4920A4E02A3C}" presName="spaceRect" presStyleCnt="0"/>
      <dgm:spPr/>
    </dgm:pt>
    <dgm:pt modelId="{CB8E462D-CD5B-4F48-8644-6A63D87F95BF}" type="pres">
      <dgm:prSet presAssocID="{EBF52B38-C0A2-40DE-B0A3-4920A4E02A3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5CD6739-7FCD-43C7-B9B6-AABE111B0988}" srcId="{5D4EB1D4-C21D-4345-8692-4197FA3B0F91}" destId="{3CED7FDE-3C36-4BA4-9EC4-CDE29C42896F}" srcOrd="1" destOrd="0" parTransId="{3D062B7C-0503-4192-BF18-69E57E141316}" sibTransId="{084C5CC0-FED4-43A1-AC9B-4A451E844D63}"/>
    <dgm:cxn modelId="{0461A55C-673F-4002-B8F1-37AEBCD068E5}" type="presOf" srcId="{EBF52B38-C0A2-40DE-B0A3-4920A4E02A3C}" destId="{CB8E462D-CD5B-4F48-8644-6A63D87F95BF}" srcOrd="0" destOrd="0" presId="urn:microsoft.com/office/officeart/2018/2/layout/IconCircleList"/>
    <dgm:cxn modelId="{B539AB43-1E7D-4681-8746-C12804C8EB06}" type="presOf" srcId="{3DFE1462-D99E-42E5-9859-6C995FD3566F}" destId="{85DAF203-CC90-489D-B23D-61592F93992E}" srcOrd="0" destOrd="0" presId="urn:microsoft.com/office/officeart/2018/2/layout/IconCircleList"/>
    <dgm:cxn modelId="{E376AA65-0A7F-43E6-9F19-80FBBDD02366}" srcId="{5D4EB1D4-C21D-4345-8692-4197FA3B0F91}" destId="{6E4B4560-FDA0-45C4-9012-725DE4CAD01C}" srcOrd="0" destOrd="0" parTransId="{21E92F48-B153-43FE-A943-A3E5F0B3586E}" sibTransId="{0D1D8DCB-AC0A-4972-A39C-7C86C5ACBB7F}"/>
    <dgm:cxn modelId="{A3548B56-6A5A-4DA5-8393-8247D87965E2}" srcId="{5D4EB1D4-C21D-4345-8692-4197FA3B0F91}" destId="{6B80398A-3A68-4254-976A-406F5675E283}" srcOrd="2" destOrd="0" parTransId="{04A53A02-F781-4CEE-8D39-6ECADB3CDD73}" sibTransId="{3DFE1462-D99E-42E5-9859-6C995FD3566F}"/>
    <dgm:cxn modelId="{C6230F79-302B-46AE-AF06-6BB63AF67B12}" srcId="{5D4EB1D4-C21D-4345-8692-4197FA3B0F91}" destId="{EBF52B38-C0A2-40DE-B0A3-4920A4E02A3C}" srcOrd="3" destOrd="0" parTransId="{6631783B-B217-4802-A7C6-E3B6BBF1170C}" sibTransId="{E47D6E48-5B4F-407E-B99D-23E68ACB2290}"/>
    <dgm:cxn modelId="{ACA7478F-262F-4B3C-8D55-1A981B93EC5C}" type="presOf" srcId="{0D1D8DCB-AC0A-4972-A39C-7C86C5ACBB7F}" destId="{C490B416-1CA2-4F9B-AE82-86DC7F8BDEBB}" srcOrd="0" destOrd="0" presId="urn:microsoft.com/office/officeart/2018/2/layout/IconCircleList"/>
    <dgm:cxn modelId="{733FB797-942E-439B-9F65-930068B910A0}" type="presOf" srcId="{6E4B4560-FDA0-45C4-9012-725DE4CAD01C}" destId="{49494EA4-600F-41D4-9985-7D36AAA6DF45}" srcOrd="0" destOrd="0" presId="urn:microsoft.com/office/officeart/2018/2/layout/IconCircleList"/>
    <dgm:cxn modelId="{74170EAB-71CF-4ACB-A645-951D53BC3D66}" type="presOf" srcId="{3CED7FDE-3C36-4BA4-9EC4-CDE29C42896F}" destId="{DD4D8251-C9D3-4F31-A326-ACB09C6BB7CA}" srcOrd="0" destOrd="0" presId="urn:microsoft.com/office/officeart/2018/2/layout/IconCircleList"/>
    <dgm:cxn modelId="{23E846AB-FF80-43BC-BCB6-DD99ED768A28}" type="presOf" srcId="{5D4EB1D4-C21D-4345-8692-4197FA3B0F91}" destId="{57937426-DEA8-4542-883B-D5B051243DAC}" srcOrd="0" destOrd="0" presId="urn:microsoft.com/office/officeart/2018/2/layout/IconCircleList"/>
    <dgm:cxn modelId="{818A5BCB-FE6F-4A87-818B-BA9D2E7E7D68}" type="presOf" srcId="{6B80398A-3A68-4254-976A-406F5675E283}" destId="{5B9B0E2B-B529-46A5-994F-10CAB8159B4A}" srcOrd="0" destOrd="0" presId="urn:microsoft.com/office/officeart/2018/2/layout/IconCircleList"/>
    <dgm:cxn modelId="{842217F1-FD9E-425C-9347-1B2605B9CB1D}" type="presOf" srcId="{084C5CC0-FED4-43A1-AC9B-4A451E844D63}" destId="{AF0511B1-26E6-472B-B92E-96E9548C3602}" srcOrd="0" destOrd="0" presId="urn:microsoft.com/office/officeart/2018/2/layout/IconCircleList"/>
    <dgm:cxn modelId="{A4842BFB-58ED-4820-B303-61EC3BD86802}" type="presParOf" srcId="{57937426-DEA8-4542-883B-D5B051243DAC}" destId="{81554FE7-5AA3-4D75-861C-943CFF75DB67}" srcOrd="0" destOrd="0" presId="urn:microsoft.com/office/officeart/2018/2/layout/IconCircleList"/>
    <dgm:cxn modelId="{4F6ECBB3-5AFB-4330-B79E-6F4353A07034}" type="presParOf" srcId="{81554FE7-5AA3-4D75-861C-943CFF75DB67}" destId="{9EB4F8AF-8896-492B-AD6D-0467B9DB2E4D}" srcOrd="0" destOrd="0" presId="urn:microsoft.com/office/officeart/2018/2/layout/IconCircleList"/>
    <dgm:cxn modelId="{21130D6F-46B1-4EA8-85B6-77853CC4B4C2}" type="presParOf" srcId="{9EB4F8AF-8896-492B-AD6D-0467B9DB2E4D}" destId="{DC1EE7FE-87C7-4895-8D24-6DC3C45FABCF}" srcOrd="0" destOrd="0" presId="urn:microsoft.com/office/officeart/2018/2/layout/IconCircleList"/>
    <dgm:cxn modelId="{17C53744-472D-4EA4-83F0-929AAED82815}" type="presParOf" srcId="{9EB4F8AF-8896-492B-AD6D-0467B9DB2E4D}" destId="{F64783EC-2371-4361-B816-9BCCC62B5185}" srcOrd="1" destOrd="0" presId="urn:microsoft.com/office/officeart/2018/2/layout/IconCircleList"/>
    <dgm:cxn modelId="{FA797E5F-DFB5-47EC-A4D6-76E0B8B19C4D}" type="presParOf" srcId="{9EB4F8AF-8896-492B-AD6D-0467B9DB2E4D}" destId="{045E259F-E4CF-49A2-9858-AA99A0002901}" srcOrd="2" destOrd="0" presId="urn:microsoft.com/office/officeart/2018/2/layout/IconCircleList"/>
    <dgm:cxn modelId="{DFBAA8D3-94CE-4E12-BC74-3AA9046DC8E4}" type="presParOf" srcId="{9EB4F8AF-8896-492B-AD6D-0467B9DB2E4D}" destId="{49494EA4-600F-41D4-9985-7D36AAA6DF45}" srcOrd="3" destOrd="0" presId="urn:microsoft.com/office/officeart/2018/2/layout/IconCircleList"/>
    <dgm:cxn modelId="{645B7D10-4C75-4234-9663-4779259AF83E}" type="presParOf" srcId="{81554FE7-5AA3-4D75-861C-943CFF75DB67}" destId="{C490B416-1CA2-4F9B-AE82-86DC7F8BDEBB}" srcOrd="1" destOrd="0" presId="urn:microsoft.com/office/officeart/2018/2/layout/IconCircleList"/>
    <dgm:cxn modelId="{3C64590B-59BF-4CB4-A918-D00785CA281D}" type="presParOf" srcId="{81554FE7-5AA3-4D75-861C-943CFF75DB67}" destId="{6C03CDC3-D3C5-42BF-9086-80AC9334872C}" srcOrd="2" destOrd="0" presId="urn:microsoft.com/office/officeart/2018/2/layout/IconCircleList"/>
    <dgm:cxn modelId="{480AA609-A5DC-4FD3-BCFA-D11BB44602BB}" type="presParOf" srcId="{6C03CDC3-D3C5-42BF-9086-80AC9334872C}" destId="{3FF720EF-C8AE-41EC-BCA2-999BF18EF9B3}" srcOrd="0" destOrd="0" presId="urn:microsoft.com/office/officeart/2018/2/layout/IconCircleList"/>
    <dgm:cxn modelId="{9C6DCE02-E3B4-4BF2-B6AF-CA8FF428782C}" type="presParOf" srcId="{6C03CDC3-D3C5-42BF-9086-80AC9334872C}" destId="{7628B96F-CE49-41CD-92E0-D9B0C28448CC}" srcOrd="1" destOrd="0" presId="urn:microsoft.com/office/officeart/2018/2/layout/IconCircleList"/>
    <dgm:cxn modelId="{D2026A61-E0C1-4C46-945F-B8DB12B60C4A}" type="presParOf" srcId="{6C03CDC3-D3C5-42BF-9086-80AC9334872C}" destId="{29ADCB28-2DB2-4A04-88DF-6B4C4E576441}" srcOrd="2" destOrd="0" presId="urn:microsoft.com/office/officeart/2018/2/layout/IconCircleList"/>
    <dgm:cxn modelId="{7AB000CC-174F-4EF0-B7E3-23F442F51176}" type="presParOf" srcId="{6C03CDC3-D3C5-42BF-9086-80AC9334872C}" destId="{DD4D8251-C9D3-4F31-A326-ACB09C6BB7CA}" srcOrd="3" destOrd="0" presId="urn:microsoft.com/office/officeart/2018/2/layout/IconCircleList"/>
    <dgm:cxn modelId="{EA13061B-E49A-4AD1-8DC5-3519EA46AC7B}" type="presParOf" srcId="{81554FE7-5AA3-4D75-861C-943CFF75DB67}" destId="{AF0511B1-26E6-472B-B92E-96E9548C3602}" srcOrd="3" destOrd="0" presId="urn:microsoft.com/office/officeart/2018/2/layout/IconCircleList"/>
    <dgm:cxn modelId="{3469D386-B3AB-4E3B-AB1D-3785E2779DA0}" type="presParOf" srcId="{81554FE7-5AA3-4D75-861C-943CFF75DB67}" destId="{BB276DD8-B781-4F29-A0B5-6142A971AB37}" srcOrd="4" destOrd="0" presId="urn:microsoft.com/office/officeart/2018/2/layout/IconCircleList"/>
    <dgm:cxn modelId="{DF13EE43-7ABF-4CD9-906A-5F48DD6A83E8}" type="presParOf" srcId="{BB276DD8-B781-4F29-A0B5-6142A971AB37}" destId="{926F03AA-6240-4407-925D-003CD41A60A7}" srcOrd="0" destOrd="0" presId="urn:microsoft.com/office/officeart/2018/2/layout/IconCircleList"/>
    <dgm:cxn modelId="{62F3F6C5-AA44-4C14-95A8-9AF9D09804A5}" type="presParOf" srcId="{BB276DD8-B781-4F29-A0B5-6142A971AB37}" destId="{F41E8679-17D9-45DF-B45A-59F8BB82080E}" srcOrd="1" destOrd="0" presId="urn:microsoft.com/office/officeart/2018/2/layout/IconCircleList"/>
    <dgm:cxn modelId="{29CC0BB1-C842-4211-914F-B51670753AE9}" type="presParOf" srcId="{BB276DD8-B781-4F29-A0B5-6142A971AB37}" destId="{82B5E729-85CF-417A-BB24-0DCD6264D1C3}" srcOrd="2" destOrd="0" presId="urn:microsoft.com/office/officeart/2018/2/layout/IconCircleList"/>
    <dgm:cxn modelId="{07D74CDE-F1AF-4733-AA78-F88487811785}" type="presParOf" srcId="{BB276DD8-B781-4F29-A0B5-6142A971AB37}" destId="{5B9B0E2B-B529-46A5-994F-10CAB8159B4A}" srcOrd="3" destOrd="0" presId="urn:microsoft.com/office/officeart/2018/2/layout/IconCircleList"/>
    <dgm:cxn modelId="{DD726AE9-D88F-4B49-B1A2-719785A1E0CF}" type="presParOf" srcId="{81554FE7-5AA3-4D75-861C-943CFF75DB67}" destId="{85DAF203-CC90-489D-B23D-61592F93992E}" srcOrd="5" destOrd="0" presId="urn:microsoft.com/office/officeart/2018/2/layout/IconCircleList"/>
    <dgm:cxn modelId="{80F052B6-4B4C-4996-BF89-4AF73ED0C077}" type="presParOf" srcId="{81554FE7-5AA3-4D75-861C-943CFF75DB67}" destId="{B792EE6B-F663-418F-924F-C7D74E3E633B}" srcOrd="6" destOrd="0" presId="urn:microsoft.com/office/officeart/2018/2/layout/IconCircleList"/>
    <dgm:cxn modelId="{16D76CEA-CA4B-4279-85EC-2FB9F5491750}" type="presParOf" srcId="{B792EE6B-F663-418F-924F-C7D74E3E633B}" destId="{68EE598A-D750-4274-8FC8-86813CEA6AF9}" srcOrd="0" destOrd="0" presId="urn:microsoft.com/office/officeart/2018/2/layout/IconCircleList"/>
    <dgm:cxn modelId="{829832FD-2D1D-43AE-9B04-42C4D8D65406}" type="presParOf" srcId="{B792EE6B-F663-418F-924F-C7D74E3E633B}" destId="{7C081215-ECB3-419F-A691-1B96B4C4A4BE}" srcOrd="1" destOrd="0" presId="urn:microsoft.com/office/officeart/2018/2/layout/IconCircleList"/>
    <dgm:cxn modelId="{1C230DF5-9A19-45EC-9772-B3BE23672E5C}" type="presParOf" srcId="{B792EE6B-F663-418F-924F-C7D74E3E633B}" destId="{BC2B3AD0-FD01-4EB8-A977-3BC41B2CE3C2}" srcOrd="2" destOrd="0" presId="urn:microsoft.com/office/officeart/2018/2/layout/IconCircleList"/>
    <dgm:cxn modelId="{1AEF0D26-B9A1-4C05-8F9B-769AB1FB6120}" type="presParOf" srcId="{B792EE6B-F663-418F-924F-C7D74E3E633B}" destId="{CB8E462D-CD5B-4F48-8644-6A63D87F95B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E3804B-4B7C-4F6A-B37C-2175B08E3B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B8576-A98A-40BF-8C17-2376E16CA478}">
      <dgm:prSet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Governança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9E15C9-804B-4073-897F-7610D2CCDF2C}" type="parTrans" cxnId="{54702F96-9F19-4398-A744-020BCF34E8CD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BE1267-9528-447C-BD9C-92AB6D0C45E1}" type="sibTrans" cxnId="{54702F96-9F19-4398-A744-020BCF34E8CD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C01E03-CB27-4E6E-A779-1282E838668F}">
      <dgm:prSet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Estratégia/objetivo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A7024B-4231-4A9C-BF6B-5B8D7719CD62}" type="parTrans" cxnId="{88519896-A5C7-447C-A800-83D9EB26A3A8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966B1B-6E8B-4659-9DB0-73E21C6DCA12}" type="sibTrans" cxnId="{88519896-A5C7-447C-A800-83D9EB26A3A8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5A955C-8735-4C45-8CAD-2DDDD954F96D}">
      <dgm:prSet custT="1"/>
      <dgm:spPr/>
      <dgm:t>
        <a:bodyPr/>
        <a:lstStyle/>
        <a:p>
          <a:r>
            <a:rPr lang="pt-BR" sz="2000">
              <a:latin typeface="Calibri" panose="020F0502020204030204" pitchFamily="34" charset="0"/>
              <a:cs typeface="Calibri" panose="020F0502020204030204" pitchFamily="34" charset="0"/>
            </a:rPr>
            <a:t>Abordagem</a:t>
          </a:r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604FA6-82AD-46EA-89F8-A8F2E2F560E8}" type="parTrans" cxnId="{03339740-45BC-4A59-BB9D-37B7ED2EC289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486F18-A390-4CA9-AB55-B5B73DE313C7}" type="sibTrans" cxnId="{03339740-45BC-4A59-BB9D-37B7ED2EC289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B1FA70-C236-4334-BE34-F48516C003C8}">
      <dgm:prSet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Setores e metodologia de sua seleção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821026-1B60-46C3-926D-224C45E3126B}" type="parTrans" cxnId="{F87BBC1C-55A2-49AB-AF2A-301A9D110383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1FD5C4-23EB-428A-8238-A2D256ACA57D}" type="sibTrans" cxnId="{F87BBC1C-55A2-49AB-AF2A-301A9D110383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1F5FBD-92A1-4686-8E78-E815EAFD4FD1}">
      <dgm:prSet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Base de dados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880BAA-482C-46D9-8C26-954FE9BC77EB}" type="parTrans" cxnId="{395198C1-CE30-4454-B4D1-1B051B9A01B5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0B0CE4-D8CE-49F1-9FEC-4E904C38EDBC}" type="sibTrans" cxnId="{395198C1-CE30-4454-B4D1-1B051B9A01B5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72BA1C-B931-4623-8AFD-40BA55280DCB}">
      <dgm:prSet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Monitoramento e revisão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A08525-A3E7-4211-B4D6-4B0C658C677A}" type="parTrans" cxnId="{6B529CFB-96CD-49DC-A7A4-963026E36E2C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AB51E0-DDEA-4200-9D07-4FD0E415D203}" type="sibTrans" cxnId="{6B529CFB-96CD-49DC-A7A4-963026E36E2C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5D7BCF-C132-40E5-8CB0-99F0A31C1136}">
      <dgm:prSet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Princípios e aspectos sociais envolvidos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C29C8D-D335-4248-BEB9-5A8CAFD90876}" type="parTrans" cxnId="{210827CC-3E5D-4EE7-9F8B-680E0883262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428C9E-97FE-47EC-8ADD-168245FF5F4C}" type="sibTrans" cxnId="{210827CC-3E5D-4EE7-9F8B-680E0883262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D4A6A3-46DC-4493-8FC0-F094F633BBFF}" type="pres">
      <dgm:prSet presAssocID="{04E3804B-4B7C-4F6A-B37C-2175B08E3BB5}" presName="diagram" presStyleCnt="0">
        <dgm:presLayoutVars>
          <dgm:dir/>
          <dgm:resizeHandles val="exact"/>
        </dgm:presLayoutVars>
      </dgm:prSet>
      <dgm:spPr/>
    </dgm:pt>
    <dgm:pt modelId="{EB8658D4-5767-45F5-9707-F8DBA28CE6C8}" type="pres">
      <dgm:prSet presAssocID="{5A5B8576-A98A-40BF-8C17-2376E16CA478}" presName="node" presStyleLbl="node1" presStyleIdx="0" presStyleCnt="7">
        <dgm:presLayoutVars>
          <dgm:bulletEnabled val="1"/>
        </dgm:presLayoutVars>
      </dgm:prSet>
      <dgm:spPr/>
    </dgm:pt>
    <dgm:pt modelId="{D96FB943-AC20-4880-A00A-54D6B78DF1A7}" type="pres">
      <dgm:prSet presAssocID="{01BE1267-9528-447C-BD9C-92AB6D0C45E1}" presName="sibTrans" presStyleCnt="0"/>
      <dgm:spPr/>
    </dgm:pt>
    <dgm:pt modelId="{A1EF4826-DE93-4713-8C3B-5B7186D6764C}" type="pres">
      <dgm:prSet presAssocID="{D7C01E03-CB27-4E6E-A779-1282E838668F}" presName="node" presStyleLbl="node1" presStyleIdx="1" presStyleCnt="7">
        <dgm:presLayoutVars>
          <dgm:bulletEnabled val="1"/>
        </dgm:presLayoutVars>
      </dgm:prSet>
      <dgm:spPr/>
    </dgm:pt>
    <dgm:pt modelId="{8B2C0740-2B92-4746-A975-A3A626D2BFAD}" type="pres">
      <dgm:prSet presAssocID="{F9966B1B-6E8B-4659-9DB0-73E21C6DCA12}" presName="sibTrans" presStyleCnt="0"/>
      <dgm:spPr/>
    </dgm:pt>
    <dgm:pt modelId="{75343B7E-9954-47B7-BBE7-A3CF6D22D310}" type="pres">
      <dgm:prSet presAssocID="{8F5A955C-8735-4C45-8CAD-2DDDD954F96D}" presName="node" presStyleLbl="node1" presStyleIdx="2" presStyleCnt="7">
        <dgm:presLayoutVars>
          <dgm:bulletEnabled val="1"/>
        </dgm:presLayoutVars>
      </dgm:prSet>
      <dgm:spPr/>
    </dgm:pt>
    <dgm:pt modelId="{5123B48C-7559-477F-9E2D-111EE6C4AB9E}" type="pres">
      <dgm:prSet presAssocID="{1E486F18-A390-4CA9-AB55-B5B73DE313C7}" presName="sibTrans" presStyleCnt="0"/>
      <dgm:spPr/>
    </dgm:pt>
    <dgm:pt modelId="{319527B6-3A0A-48F6-A455-04AFAA73BB1F}" type="pres">
      <dgm:prSet presAssocID="{E3B1FA70-C236-4334-BE34-F48516C003C8}" presName="node" presStyleLbl="node1" presStyleIdx="3" presStyleCnt="7">
        <dgm:presLayoutVars>
          <dgm:bulletEnabled val="1"/>
        </dgm:presLayoutVars>
      </dgm:prSet>
      <dgm:spPr/>
    </dgm:pt>
    <dgm:pt modelId="{B0794585-46BB-4A34-9FCA-C8D3587BA207}" type="pres">
      <dgm:prSet presAssocID="{FB1FD5C4-23EB-428A-8238-A2D256ACA57D}" presName="sibTrans" presStyleCnt="0"/>
      <dgm:spPr/>
    </dgm:pt>
    <dgm:pt modelId="{C64B2820-4CF8-4070-8D8D-A54FEEB64C6D}" type="pres">
      <dgm:prSet presAssocID="{FD1F5FBD-92A1-4686-8E78-E815EAFD4FD1}" presName="node" presStyleLbl="node1" presStyleIdx="4" presStyleCnt="7">
        <dgm:presLayoutVars>
          <dgm:bulletEnabled val="1"/>
        </dgm:presLayoutVars>
      </dgm:prSet>
      <dgm:spPr/>
    </dgm:pt>
    <dgm:pt modelId="{B5AEC5DF-51C3-4CFF-A87E-5B01726FD8A0}" type="pres">
      <dgm:prSet presAssocID="{7E0B0CE4-D8CE-49F1-9FEC-4E904C38EDBC}" presName="sibTrans" presStyleCnt="0"/>
      <dgm:spPr/>
    </dgm:pt>
    <dgm:pt modelId="{722122B6-26BF-40FD-AC1D-ABD0F9B4D69E}" type="pres">
      <dgm:prSet presAssocID="{7272BA1C-B931-4623-8AFD-40BA55280DCB}" presName="node" presStyleLbl="node1" presStyleIdx="5" presStyleCnt="7">
        <dgm:presLayoutVars>
          <dgm:bulletEnabled val="1"/>
        </dgm:presLayoutVars>
      </dgm:prSet>
      <dgm:spPr/>
    </dgm:pt>
    <dgm:pt modelId="{A58A6E69-1F36-4DEB-A7A1-EA04241A2C52}" type="pres">
      <dgm:prSet presAssocID="{C1AB51E0-DDEA-4200-9D07-4FD0E415D203}" presName="sibTrans" presStyleCnt="0"/>
      <dgm:spPr/>
    </dgm:pt>
    <dgm:pt modelId="{C73926BA-2C43-4E4B-A634-05E26F513578}" type="pres">
      <dgm:prSet presAssocID="{095D7BCF-C132-40E5-8CB0-99F0A31C1136}" presName="node" presStyleLbl="node1" presStyleIdx="6" presStyleCnt="7">
        <dgm:presLayoutVars>
          <dgm:bulletEnabled val="1"/>
        </dgm:presLayoutVars>
      </dgm:prSet>
      <dgm:spPr/>
    </dgm:pt>
  </dgm:ptLst>
  <dgm:cxnLst>
    <dgm:cxn modelId="{BC8F3116-D191-4086-B8CD-E099EAE31A9F}" type="presOf" srcId="{D7C01E03-CB27-4E6E-A779-1282E838668F}" destId="{A1EF4826-DE93-4713-8C3B-5B7186D6764C}" srcOrd="0" destOrd="0" presId="urn:microsoft.com/office/officeart/2005/8/layout/default"/>
    <dgm:cxn modelId="{F87BBC1C-55A2-49AB-AF2A-301A9D110383}" srcId="{04E3804B-4B7C-4F6A-B37C-2175B08E3BB5}" destId="{E3B1FA70-C236-4334-BE34-F48516C003C8}" srcOrd="3" destOrd="0" parTransId="{00821026-1B60-46C3-926D-224C45E3126B}" sibTransId="{FB1FD5C4-23EB-428A-8238-A2D256ACA57D}"/>
    <dgm:cxn modelId="{C397161F-4D6A-4970-ABAE-53BA268DE4EB}" type="presOf" srcId="{8F5A955C-8735-4C45-8CAD-2DDDD954F96D}" destId="{75343B7E-9954-47B7-BBE7-A3CF6D22D310}" srcOrd="0" destOrd="0" presId="urn:microsoft.com/office/officeart/2005/8/layout/default"/>
    <dgm:cxn modelId="{92277526-996C-4B24-A476-F8EE9AD09BC9}" type="presOf" srcId="{FD1F5FBD-92A1-4686-8E78-E815EAFD4FD1}" destId="{C64B2820-4CF8-4070-8D8D-A54FEEB64C6D}" srcOrd="0" destOrd="0" presId="urn:microsoft.com/office/officeart/2005/8/layout/default"/>
    <dgm:cxn modelId="{03339740-45BC-4A59-BB9D-37B7ED2EC289}" srcId="{04E3804B-4B7C-4F6A-B37C-2175B08E3BB5}" destId="{8F5A955C-8735-4C45-8CAD-2DDDD954F96D}" srcOrd="2" destOrd="0" parTransId="{0A604FA6-82AD-46EA-89F8-A8F2E2F560E8}" sibTransId="{1E486F18-A390-4CA9-AB55-B5B73DE313C7}"/>
    <dgm:cxn modelId="{1772F678-B39C-441D-A6D7-21CF04ECD249}" type="presOf" srcId="{095D7BCF-C132-40E5-8CB0-99F0A31C1136}" destId="{C73926BA-2C43-4E4B-A634-05E26F513578}" srcOrd="0" destOrd="0" presId="urn:microsoft.com/office/officeart/2005/8/layout/default"/>
    <dgm:cxn modelId="{54702F96-9F19-4398-A744-020BCF34E8CD}" srcId="{04E3804B-4B7C-4F6A-B37C-2175B08E3BB5}" destId="{5A5B8576-A98A-40BF-8C17-2376E16CA478}" srcOrd="0" destOrd="0" parTransId="{B69E15C9-804B-4073-897F-7610D2CCDF2C}" sibTransId="{01BE1267-9528-447C-BD9C-92AB6D0C45E1}"/>
    <dgm:cxn modelId="{88519896-A5C7-447C-A800-83D9EB26A3A8}" srcId="{04E3804B-4B7C-4F6A-B37C-2175B08E3BB5}" destId="{D7C01E03-CB27-4E6E-A779-1282E838668F}" srcOrd="1" destOrd="0" parTransId="{16A7024B-4231-4A9C-BF6B-5B8D7719CD62}" sibTransId="{F9966B1B-6E8B-4659-9DB0-73E21C6DCA12}"/>
    <dgm:cxn modelId="{8175D799-7DE7-44B7-A852-5D8E33916752}" type="presOf" srcId="{04E3804B-4B7C-4F6A-B37C-2175B08E3BB5}" destId="{E0D4A6A3-46DC-4493-8FC0-F094F633BBFF}" srcOrd="0" destOrd="0" presId="urn:microsoft.com/office/officeart/2005/8/layout/default"/>
    <dgm:cxn modelId="{733A6ABB-AC87-4E0E-AE7E-DD6FC0C9F213}" type="presOf" srcId="{7272BA1C-B931-4623-8AFD-40BA55280DCB}" destId="{722122B6-26BF-40FD-AC1D-ABD0F9B4D69E}" srcOrd="0" destOrd="0" presId="urn:microsoft.com/office/officeart/2005/8/layout/default"/>
    <dgm:cxn modelId="{395198C1-CE30-4454-B4D1-1B051B9A01B5}" srcId="{04E3804B-4B7C-4F6A-B37C-2175B08E3BB5}" destId="{FD1F5FBD-92A1-4686-8E78-E815EAFD4FD1}" srcOrd="4" destOrd="0" parTransId="{1A880BAA-482C-46D9-8C26-954FE9BC77EB}" sibTransId="{7E0B0CE4-D8CE-49F1-9FEC-4E904C38EDBC}"/>
    <dgm:cxn modelId="{91D8DCC8-D55E-4260-AD2C-1FCD74ABC0EC}" type="presOf" srcId="{5A5B8576-A98A-40BF-8C17-2376E16CA478}" destId="{EB8658D4-5767-45F5-9707-F8DBA28CE6C8}" srcOrd="0" destOrd="0" presId="urn:microsoft.com/office/officeart/2005/8/layout/default"/>
    <dgm:cxn modelId="{210827CC-3E5D-4EE7-9F8B-680E08832624}" srcId="{04E3804B-4B7C-4F6A-B37C-2175B08E3BB5}" destId="{095D7BCF-C132-40E5-8CB0-99F0A31C1136}" srcOrd="6" destOrd="0" parTransId="{B1C29C8D-D335-4248-BEB9-5A8CAFD90876}" sibTransId="{7D428C9E-97FE-47EC-8ADD-168245FF5F4C}"/>
    <dgm:cxn modelId="{3D108DED-BF94-4293-BE2D-4A3521346CF1}" type="presOf" srcId="{E3B1FA70-C236-4334-BE34-F48516C003C8}" destId="{319527B6-3A0A-48F6-A455-04AFAA73BB1F}" srcOrd="0" destOrd="0" presId="urn:microsoft.com/office/officeart/2005/8/layout/default"/>
    <dgm:cxn modelId="{6B529CFB-96CD-49DC-A7A4-963026E36E2C}" srcId="{04E3804B-4B7C-4F6A-B37C-2175B08E3BB5}" destId="{7272BA1C-B931-4623-8AFD-40BA55280DCB}" srcOrd="5" destOrd="0" parTransId="{C2A08525-A3E7-4211-B4D6-4B0C658C677A}" sibTransId="{C1AB51E0-DDEA-4200-9D07-4FD0E415D203}"/>
    <dgm:cxn modelId="{A978180E-ACCA-447E-82D3-EA9DE1C0A384}" type="presParOf" srcId="{E0D4A6A3-46DC-4493-8FC0-F094F633BBFF}" destId="{EB8658D4-5767-45F5-9707-F8DBA28CE6C8}" srcOrd="0" destOrd="0" presId="urn:microsoft.com/office/officeart/2005/8/layout/default"/>
    <dgm:cxn modelId="{FAAB07D1-5E6E-4CD7-9B10-7222D23B1DF6}" type="presParOf" srcId="{E0D4A6A3-46DC-4493-8FC0-F094F633BBFF}" destId="{D96FB943-AC20-4880-A00A-54D6B78DF1A7}" srcOrd="1" destOrd="0" presId="urn:microsoft.com/office/officeart/2005/8/layout/default"/>
    <dgm:cxn modelId="{B10C9B84-1EDE-4C06-BBB0-9D032AA7EDBF}" type="presParOf" srcId="{E0D4A6A3-46DC-4493-8FC0-F094F633BBFF}" destId="{A1EF4826-DE93-4713-8C3B-5B7186D6764C}" srcOrd="2" destOrd="0" presId="urn:microsoft.com/office/officeart/2005/8/layout/default"/>
    <dgm:cxn modelId="{13A5601F-DA40-4EEF-944E-521619FBEEB3}" type="presParOf" srcId="{E0D4A6A3-46DC-4493-8FC0-F094F633BBFF}" destId="{8B2C0740-2B92-4746-A975-A3A626D2BFAD}" srcOrd="3" destOrd="0" presId="urn:microsoft.com/office/officeart/2005/8/layout/default"/>
    <dgm:cxn modelId="{EEDB4EE4-152B-4F63-8F05-4474BAD3F79E}" type="presParOf" srcId="{E0D4A6A3-46DC-4493-8FC0-F094F633BBFF}" destId="{75343B7E-9954-47B7-BBE7-A3CF6D22D310}" srcOrd="4" destOrd="0" presId="urn:microsoft.com/office/officeart/2005/8/layout/default"/>
    <dgm:cxn modelId="{625C6FEF-066D-40E9-938C-FBB7A5F44140}" type="presParOf" srcId="{E0D4A6A3-46DC-4493-8FC0-F094F633BBFF}" destId="{5123B48C-7559-477F-9E2D-111EE6C4AB9E}" srcOrd="5" destOrd="0" presId="urn:microsoft.com/office/officeart/2005/8/layout/default"/>
    <dgm:cxn modelId="{A6532A8C-546D-44DC-903D-BF70A1779A98}" type="presParOf" srcId="{E0D4A6A3-46DC-4493-8FC0-F094F633BBFF}" destId="{319527B6-3A0A-48F6-A455-04AFAA73BB1F}" srcOrd="6" destOrd="0" presId="urn:microsoft.com/office/officeart/2005/8/layout/default"/>
    <dgm:cxn modelId="{06479817-416D-47BA-B1DC-8CE1B40872EA}" type="presParOf" srcId="{E0D4A6A3-46DC-4493-8FC0-F094F633BBFF}" destId="{B0794585-46BB-4A34-9FCA-C8D3587BA207}" srcOrd="7" destOrd="0" presId="urn:microsoft.com/office/officeart/2005/8/layout/default"/>
    <dgm:cxn modelId="{AA55D445-3C63-4F0B-83F4-7534AD204A76}" type="presParOf" srcId="{E0D4A6A3-46DC-4493-8FC0-F094F633BBFF}" destId="{C64B2820-4CF8-4070-8D8D-A54FEEB64C6D}" srcOrd="8" destOrd="0" presId="urn:microsoft.com/office/officeart/2005/8/layout/default"/>
    <dgm:cxn modelId="{9D5208E0-F39D-4B7E-91C7-FC3EDE67094B}" type="presParOf" srcId="{E0D4A6A3-46DC-4493-8FC0-F094F633BBFF}" destId="{B5AEC5DF-51C3-4CFF-A87E-5B01726FD8A0}" srcOrd="9" destOrd="0" presId="urn:microsoft.com/office/officeart/2005/8/layout/default"/>
    <dgm:cxn modelId="{913EE07C-6EE0-41CA-8B87-1D7E07B8A539}" type="presParOf" srcId="{E0D4A6A3-46DC-4493-8FC0-F094F633BBFF}" destId="{722122B6-26BF-40FD-AC1D-ABD0F9B4D69E}" srcOrd="10" destOrd="0" presId="urn:microsoft.com/office/officeart/2005/8/layout/default"/>
    <dgm:cxn modelId="{CFC54AB8-4B64-49D0-843B-4D3C90AAA6D5}" type="presParOf" srcId="{E0D4A6A3-46DC-4493-8FC0-F094F633BBFF}" destId="{A58A6E69-1F36-4DEB-A7A1-EA04241A2C52}" srcOrd="11" destOrd="0" presId="urn:microsoft.com/office/officeart/2005/8/layout/default"/>
    <dgm:cxn modelId="{C4B9048F-FE05-4763-B2F0-FAA058370335}" type="presParOf" srcId="{E0D4A6A3-46DC-4493-8FC0-F094F633BBFF}" destId="{C73926BA-2C43-4E4B-A634-05E26F51357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B66D0-D22B-4534-8594-E307D32E39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AD8CC8-E9C9-4458-A8E7-78EDF8D6BC57}">
      <dgm:prSet custT="1"/>
      <dgm:spPr/>
      <dgm:t>
        <a:bodyPr/>
        <a:lstStyle/>
        <a:p>
          <a:r>
            <a:rPr lang="pt-BR" sz="2000" dirty="0">
              <a:latin typeface="Calibri" panose="020F0502020204030204" pitchFamily="34" charset="0"/>
              <a:cs typeface="Calibri" panose="020F0502020204030204" pitchFamily="34" charset="0"/>
            </a:rPr>
            <a:t>Necessidade de desenvolvimento de uma taxonomia para as finanças sustentáveis única nacional para todo o sistema financeiro 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9A179F-B716-4F54-8A4A-8FE0B4A9988D}" type="parTrans" cxnId="{EC6C8BF1-9939-4C2C-A7CF-EF4225F56337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7A05C2-5882-4F33-8CD5-6259FCC357A7}" type="sibTrans" cxnId="{EC6C8BF1-9939-4C2C-A7CF-EF4225F56337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4D8F31-A4B9-4C63-AC8D-77CAD016C5FD}">
      <dgm:prSet custT="1"/>
      <dgm:spPr/>
      <dgm:t>
        <a:bodyPr/>
        <a:lstStyle/>
        <a:p>
          <a:r>
            <a:rPr lang="pt-BR" sz="2000">
              <a:latin typeface="Calibri" panose="020F0502020204030204" pitchFamily="34" charset="0"/>
              <a:cs typeface="Calibri" panose="020F0502020204030204" pitchFamily="34" charset="0"/>
            </a:rPr>
            <a:t>Estratégia para alcance da NDC e atração de investimentos</a:t>
          </a:r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307D00-6DC3-4EBA-AF79-6BCD400FACC1}" type="parTrans" cxnId="{CD0A0B92-6BA3-4AD5-8CDF-633FF1302FD0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9D02BA-D3AE-4545-8FED-4753483D8438}" type="sibTrans" cxnId="{CD0A0B92-6BA3-4AD5-8CDF-633FF1302FD0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338123-C98C-4FD7-AF73-EBE88AB97E21}">
      <dgm:prSet custT="1"/>
      <dgm:spPr/>
      <dgm:t>
        <a:bodyPr/>
        <a:lstStyle/>
        <a:p>
          <a:r>
            <a:rPr lang="pt-BR" sz="2000">
              <a:latin typeface="Calibri" panose="020F0502020204030204" pitchFamily="34" charset="0"/>
              <a:cs typeface="Calibri" panose="020F0502020204030204" pitchFamily="34" charset="0"/>
            </a:rPr>
            <a:t>Uso de bases comuns de outras taxonomias para as finanças sustentáveis com adaptações ao contexto nacional</a:t>
          </a:r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3300F5-7D0D-4F0B-9F9D-750B58EC98CB}" type="parTrans" cxnId="{03A5DF56-14DA-4884-9335-EF9BF1D687EC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A07813-8941-4227-86E1-DA96912747BC}" type="sibTrans" cxnId="{03A5DF56-14DA-4884-9335-EF9BF1D687EC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2BF8F2-9FCB-43C3-8C4D-E41CE352D125}">
      <dgm:prSet custT="1"/>
      <dgm:spPr/>
      <dgm:t>
        <a:bodyPr/>
        <a:lstStyle/>
        <a:p>
          <a:r>
            <a:rPr lang="pt-BR" sz="2000">
              <a:latin typeface="Calibri" panose="020F0502020204030204" pitchFamily="34" charset="0"/>
              <a:cs typeface="Calibri" panose="020F0502020204030204" pitchFamily="34" charset="0"/>
            </a:rPr>
            <a:t>Taxonomia não binária: importância para a transição</a:t>
          </a:r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DC7F88-4097-4852-8943-5A0D9B9F3C54}" type="parTrans" cxnId="{04046A4A-F0B4-4335-B97D-45D619F5A980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1EC8B9-654E-4378-9C86-2AF1ED3906D2}" type="sibTrans" cxnId="{04046A4A-F0B4-4335-B97D-45D619F5A980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6468BC-9163-45AF-AD04-4EE5BA0196D0}">
      <dgm:prSet custT="1"/>
      <dgm:spPr/>
      <dgm:t>
        <a:bodyPr/>
        <a:lstStyle/>
        <a:p>
          <a:r>
            <a:rPr lang="pt-BR" sz="2000">
              <a:latin typeface="Calibri" panose="020F0502020204030204" pitchFamily="34" charset="0"/>
              <a:cs typeface="Calibri" panose="020F0502020204030204" pitchFamily="34" charset="0"/>
            </a:rPr>
            <a:t>Classificação por atividade econômica</a:t>
          </a:r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5ED648-60E8-48B8-9721-C932F05D464B}" type="parTrans" cxnId="{0F423600-ACCD-4F7F-A65D-F5341A66E7A6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AAC89C-1DD7-43A7-AF33-7076EDBE9249}" type="sibTrans" cxnId="{0F423600-ACCD-4F7F-A65D-F5341A66E7A6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DC8FBB-7E8A-401A-9E23-A942E4233152}">
      <dgm:prSet custT="1"/>
      <dgm:spPr/>
      <dgm:t>
        <a:bodyPr/>
        <a:lstStyle/>
        <a:p>
          <a:r>
            <a:rPr lang="pt-BR" sz="2000">
              <a:latin typeface="Calibri" panose="020F0502020204030204" pitchFamily="34" charset="0"/>
              <a:cs typeface="Calibri" panose="020F0502020204030204" pitchFamily="34" charset="0"/>
            </a:rPr>
            <a:t>Bases de dados, monitoramento e divulgação: elementos essenciais para elaboração e implementação da taxonomia</a:t>
          </a:r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F9FC76-E3A9-4D89-9101-DF642D235003}" type="parTrans" cxnId="{0F79C6E1-5CA3-4124-AC7E-997D00C012C9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87B7BB-ED0B-4711-B35A-6B35D187B6F1}" type="sibTrans" cxnId="{0F79C6E1-5CA3-4124-AC7E-997D00C012C9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9D2AE4-3F4C-4731-ABD0-54DE9B1A0EF3}">
      <dgm:prSet custT="1"/>
      <dgm:spPr/>
      <dgm:t>
        <a:bodyPr/>
        <a:lstStyle/>
        <a:p>
          <a:r>
            <a:rPr lang="pt-BR" sz="2000">
              <a:latin typeface="Calibri" panose="020F0502020204030204" pitchFamily="34" charset="0"/>
              <a:cs typeface="Calibri" panose="020F0502020204030204" pitchFamily="34" charset="0"/>
            </a:rPr>
            <a:t>Governança e participação social</a:t>
          </a:r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E087BC-9B56-450F-B598-2E97A45CAD9E}" type="parTrans" cxnId="{1C034C79-5D3D-42FC-BCE9-846F8563E9C7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511A10-0E42-48EF-90A8-C0C2CCE1910C}" type="sibTrans" cxnId="{1C034C79-5D3D-42FC-BCE9-846F8563E9C7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99A23F-1DCB-4A2C-A135-4BBC0DEEBCFC}">
      <dgm:prSet custT="1"/>
      <dgm:spPr/>
      <dgm:t>
        <a:bodyPr/>
        <a:lstStyle/>
        <a:p>
          <a:r>
            <a:rPr lang="pt-BR" sz="2000">
              <a:latin typeface="Calibri" panose="020F0502020204030204" pitchFamily="34" charset="0"/>
              <a:cs typeface="Calibri" panose="020F0502020204030204" pitchFamily="34" charset="0"/>
            </a:rPr>
            <a:t>Obrigatoriedade com período de transição de uso voluntário</a:t>
          </a:r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5804F0-5704-4E3B-8A8D-E251D06F0652}" type="parTrans" cxnId="{54E310EA-B3EF-441D-8C29-3B0FB4EA0097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0170F5-9E8A-41B2-9704-7B5C096AB05F}" type="sibTrans" cxnId="{54E310EA-B3EF-441D-8C29-3B0FB4EA0097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D80A37-C49E-4846-BED7-D46E55BF9496}">
      <dgm:prSet custT="1"/>
      <dgm:spPr/>
      <dgm:t>
        <a:bodyPr/>
        <a:lstStyle/>
        <a:p>
          <a:r>
            <a:rPr lang="pt-BR" sz="2000">
              <a:latin typeface="Calibri" panose="020F0502020204030204" pitchFamily="34" charset="0"/>
              <a:cs typeface="Calibri" panose="020F0502020204030204" pitchFamily="34" charset="0"/>
            </a:rPr>
            <a:t>Princípios e Salvaguardas</a:t>
          </a:r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60340A-5DF7-4B98-B78D-657671AEF02A}" type="parTrans" cxnId="{153DDFA8-EB3E-4014-9381-5E2E0B406C42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9AB2AE-BE60-4978-8A38-2F9613C40888}" type="sibTrans" cxnId="{153DDFA8-EB3E-4014-9381-5E2E0B406C42}">
      <dgm:prSet/>
      <dgm:spPr/>
      <dgm:t>
        <a:bodyPr/>
        <a:lstStyle/>
        <a:p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BFC1E6-D5ED-47B2-A963-BECAA78B5798}" type="pres">
      <dgm:prSet presAssocID="{3C3B66D0-D22B-4534-8594-E307D32E3922}" presName="linear" presStyleCnt="0">
        <dgm:presLayoutVars>
          <dgm:animLvl val="lvl"/>
          <dgm:resizeHandles val="exact"/>
        </dgm:presLayoutVars>
      </dgm:prSet>
      <dgm:spPr/>
    </dgm:pt>
    <dgm:pt modelId="{35F72AF7-F20D-42BF-9FC5-0DB02A7DD727}" type="pres">
      <dgm:prSet presAssocID="{B2AD8CC8-E9C9-4458-A8E7-78EDF8D6BC57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069E112B-1030-49B3-B037-31E79BA64039}" type="pres">
      <dgm:prSet presAssocID="{F97A05C2-5882-4F33-8CD5-6259FCC357A7}" presName="spacer" presStyleCnt="0"/>
      <dgm:spPr/>
    </dgm:pt>
    <dgm:pt modelId="{A9F0C312-52F6-4F04-A244-F3660A250F63}" type="pres">
      <dgm:prSet presAssocID="{0C4D8F31-A4B9-4C63-AC8D-77CAD016C5F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5F65D626-2CCC-49D8-AB6F-156E647F42E7}" type="pres">
      <dgm:prSet presAssocID="{139D02BA-D3AE-4545-8FED-4753483D8438}" presName="spacer" presStyleCnt="0"/>
      <dgm:spPr/>
    </dgm:pt>
    <dgm:pt modelId="{A976046E-5748-4B52-85F1-76085FBDA734}" type="pres">
      <dgm:prSet presAssocID="{8F338123-C98C-4FD7-AF73-EBE88AB97E2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F50B9490-F231-4504-A783-4D5C094B4B27}" type="pres">
      <dgm:prSet presAssocID="{7CA07813-8941-4227-86E1-DA96912747BC}" presName="spacer" presStyleCnt="0"/>
      <dgm:spPr/>
    </dgm:pt>
    <dgm:pt modelId="{821F8DC9-3B0F-406A-B3DB-4AA7AFDB982F}" type="pres">
      <dgm:prSet presAssocID="{A02BF8F2-9FCB-43C3-8C4D-E41CE352D125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4CFBB28C-6B6D-4AAC-BD60-E42453D9E625}" type="pres">
      <dgm:prSet presAssocID="{421EC8B9-654E-4378-9C86-2AF1ED3906D2}" presName="spacer" presStyleCnt="0"/>
      <dgm:spPr/>
    </dgm:pt>
    <dgm:pt modelId="{026D4550-8850-49EA-8CB2-CE2996D207C2}" type="pres">
      <dgm:prSet presAssocID="{616468BC-9163-45AF-AD04-4EE5BA0196D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5E9622EE-AD37-48C2-89E4-72B95530596B}" type="pres">
      <dgm:prSet presAssocID="{BBAAC89C-1DD7-43A7-AF33-7076EDBE9249}" presName="spacer" presStyleCnt="0"/>
      <dgm:spPr/>
    </dgm:pt>
    <dgm:pt modelId="{1CD22952-FEE7-4644-B151-A5EA637C95A2}" type="pres">
      <dgm:prSet presAssocID="{17DC8FBB-7E8A-401A-9E23-A942E4233152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1AE1EF7-7ACC-46E6-8A97-2A62720E59B0}" type="pres">
      <dgm:prSet presAssocID="{AD87B7BB-ED0B-4711-B35A-6B35D187B6F1}" presName="spacer" presStyleCnt="0"/>
      <dgm:spPr/>
    </dgm:pt>
    <dgm:pt modelId="{A7D6FAB3-23B3-4BF6-AE92-D4BA81859EDB}" type="pres">
      <dgm:prSet presAssocID="{699D2AE4-3F4C-4731-ABD0-54DE9B1A0EF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0CE1C24-6392-44FD-A742-B9B86E0BF026}" type="pres">
      <dgm:prSet presAssocID="{FE511A10-0E42-48EF-90A8-C0C2CCE1910C}" presName="spacer" presStyleCnt="0"/>
      <dgm:spPr/>
    </dgm:pt>
    <dgm:pt modelId="{B6DADB6D-E456-4F11-8863-61BF4116E8FE}" type="pres">
      <dgm:prSet presAssocID="{C699A23F-1DCB-4A2C-A135-4BBC0DEEBCFC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891246B5-CCC2-4AAF-AB05-0ABE61888BBC}" type="pres">
      <dgm:prSet presAssocID="{BD0170F5-9E8A-41B2-9704-7B5C096AB05F}" presName="spacer" presStyleCnt="0"/>
      <dgm:spPr/>
    </dgm:pt>
    <dgm:pt modelId="{DEC0FCF5-7EB2-4116-B01C-1F0F78ABDD96}" type="pres">
      <dgm:prSet presAssocID="{FFD80A37-C49E-4846-BED7-D46E55BF9496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0F423600-ACCD-4F7F-A65D-F5341A66E7A6}" srcId="{3C3B66D0-D22B-4534-8594-E307D32E3922}" destId="{616468BC-9163-45AF-AD04-4EE5BA0196D0}" srcOrd="4" destOrd="0" parTransId="{635ED648-60E8-48B8-9721-C932F05D464B}" sibTransId="{BBAAC89C-1DD7-43A7-AF33-7076EDBE9249}"/>
    <dgm:cxn modelId="{098A0106-EC77-44B0-A60C-ABFAF25D09D0}" type="presOf" srcId="{17DC8FBB-7E8A-401A-9E23-A942E4233152}" destId="{1CD22952-FEE7-4644-B151-A5EA637C95A2}" srcOrd="0" destOrd="0" presId="urn:microsoft.com/office/officeart/2005/8/layout/vList2"/>
    <dgm:cxn modelId="{310D1207-5266-424C-9915-E7BC7B9A1DA9}" type="presOf" srcId="{C699A23F-1DCB-4A2C-A135-4BBC0DEEBCFC}" destId="{B6DADB6D-E456-4F11-8863-61BF4116E8FE}" srcOrd="0" destOrd="0" presId="urn:microsoft.com/office/officeart/2005/8/layout/vList2"/>
    <dgm:cxn modelId="{5B201717-4917-44E0-9DD0-6491C351DAEC}" type="presOf" srcId="{616468BC-9163-45AF-AD04-4EE5BA0196D0}" destId="{026D4550-8850-49EA-8CB2-CE2996D207C2}" srcOrd="0" destOrd="0" presId="urn:microsoft.com/office/officeart/2005/8/layout/vList2"/>
    <dgm:cxn modelId="{4AAFD317-D245-4DD9-B9CE-36864CA50FE0}" type="presOf" srcId="{8F338123-C98C-4FD7-AF73-EBE88AB97E21}" destId="{A976046E-5748-4B52-85F1-76085FBDA734}" srcOrd="0" destOrd="0" presId="urn:microsoft.com/office/officeart/2005/8/layout/vList2"/>
    <dgm:cxn modelId="{0BC93C3C-CAD0-4AB1-A0A5-0CEC271D780B}" type="presOf" srcId="{A02BF8F2-9FCB-43C3-8C4D-E41CE352D125}" destId="{821F8DC9-3B0F-406A-B3DB-4AA7AFDB982F}" srcOrd="0" destOrd="0" presId="urn:microsoft.com/office/officeart/2005/8/layout/vList2"/>
    <dgm:cxn modelId="{FD55B643-C455-4481-846D-CC344E13CBB5}" type="presOf" srcId="{3C3B66D0-D22B-4534-8594-E307D32E3922}" destId="{D1BFC1E6-D5ED-47B2-A963-BECAA78B5798}" srcOrd="0" destOrd="0" presId="urn:microsoft.com/office/officeart/2005/8/layout/vList2"/>
    <dgm:cxn modelId="{04046A4A-F0B4-4335-B97D-45D619F5A980}" srcId="{3C3B66D0-D22B-4534-8594-E307D32E3922}" destId="{A02BF8F2-9FCB-43C3-8C4D-E41CE352D125}" srcOrd="3" destOrd="0" parTransId="{C5DC7F88-4097-4852-8943-5A0D9B9F3C54}" sibTransId="{421EC8B9-654E-4378-9C86-2AF1ED3906D2}"/>
    <dgm:cxn modelId="{E9493451-223D-42D0-8885-114761F247B8}" type="presOf" srcId="{B2AD8CC8-E9C9-4458-A8E7-78EDF8D6BC57}" destId="{35F72AF7-F20D-42BF-9FC5-0DB02A7DD727}" srcOrd="0" destOrd="0" presId="urn:microsoft.com/office/officeart/2005/8/layout/vList2"/>
    <dgm:cxn modelId="{D5359C52-F3D5-48C3-AA43-10BDE281DFAF}" type="presOf" srcId="{699D2AE4-3F4C-4731-ABD0-54DE9B1A0EF3}" destId="{A7D6FAB3-23B3-4BF6-AE92-D4BA81859EDB}" srcOrd="0" destOrd="0" presId="urn:microsoft.com/office/officeart/2005/8/layout/vList2"/>
    <dgm:cxn modelId="{03A5DF56-14DA-4884-9335-EF9BF1D687EC}" srcId="{3C3B66D0-D22B-4534-8594-E307D32E3922}" destId="{8F338123-C98C-4FD7-AF73-EBE88AB97E21}" srcOrd="2" destOrd="0" parTransId="{8D3300F5-7D0D-4F0B-9F9D-750B58EC98CB}" sibTransId="{7CA07813-8941-4227-86E1-DA96912747BC}"/>
    <dgm:cxn modelId="{1C034C79-5D3D-42FC-BCE9-846F8563E9C7}" srcId="{3C3B66D0-D22B-4534-8594-E307D32E3922}" destId="{699D2AE4-3F4C-4731-ABD0-54DE9B1A0EF3}" srcOrd="6" destOrd="0" parTransId="{A8E087BC-9B56-450F-B598-2E97A45CAD9E}" sibTransId="{FE511A10-0E42-48EF-90A8-C0C2CCE1910C}"/>
    <dgm:cxn modelId="{CD0A0B92-6BA3-4AD5-8CDF-633FF1302FD0}" srcId="{3C3B66D0-D22B-4534-8594-E307D32E3922}" destId="{0C4D8F31-A4B9-4C63-AC8D-77CAD016C5FD}" srcOrd="1" destOrd="0" parTransId="{23307D00-6DC3-4EBA-AF79-6BCD400FACC1}" sibTransId="{139D02BA-D3AE-4545-8FED-4753483D8438}"/>
    <dgm:cxn modelId="{D834EC92-79B0-46EC-8AC0-5C4CEAE8057A}" type="presOf" srcId="{0C4D8F31-A4B9-4C63-AC8D-77CAD016C5FD}" destId="{A9F0C312-52F6-4F04-A244-F3660A250F63}" srcOrd="0" destOrd="0" presId="urn:microsoft.com/office/officeart/2005/8/layout/vList2"/>
    <dgm:cxn modelId="{FFE3C99F-D9FA-41BD-8731-C1800758A8C1}" type="presOf" srcId="{FFD80A37-C49E-4846-BED7-D46E55BF9496}" destId="{DEC0FCF5-7EB2-4116-B01C-1F0F78ABDD96}" srcOrd="0" destOrd="0" presId="urn:microsoft.com/office/officeart/2005/8/layout/vList2"/>
    <dgm:cxn modelId="{153DDFA8-EB3E-4014-9381-5E2E0B406C42}" srcId="{3C3B66D0-D22B-4534-8594-E307D32E3922}" destId="{FFD80A37-C49E-4846-BED7-D46E55BF9496}" srcOrd="8" destOrd="0" parTransId="{AF60340A-5DF7-4B98-B78D-657671AEF02A}" sibTransId="{559AB2AE-BE60-4978-8A38-2F9613C40888}"/>
    <dgm:cxn modelId="{0F79C6E1-5CA3-4124-AC7E-997D00C012C9}" srcId="{3C3B66D0-D22B-4534-8594-E307D32E3922}" destId="{17DC8FBB-7E8A-401A-9E23-A942E4233152}" srcOrd="5" destOrd="0" parTransId="{C6F9FC76-E3A9-4D89-9101-DF642D235003}" sibTransId="{AD87B7BB-ED0B-4711-B35A-6B35D187B6F1}"/>
    <dgm:cxn modelId="{54E310EA-B3EF-441D-8C29-3B0FB4EA0097}" srcId="{3C3B66D0-D22B-4534-8594-E307D32E3922}" destId="{C699A23F-1DCB-4A2C-A135-4BBC0DEEBCFC}" srcOrd="7" destOrd="0" parTransId="{9D5804F0-5704-4E3B-8A8D-E251D06F0652}" sibTransId="{BD0170F5-9E8A-41B2-9704-7B5C096AB05F}"/>
    <dgm:cxn modelId="{EC6C8BF1-9939-4C2C-A7CF-EF4225F56337}" srcId="{3C3B66D0-D22B-4534-8594-E307D32E3922}" destId="{B2AD8CC8-E9C9-4458-A8E7-78EDF8D6BC57}" srcOrd="0" destOrd="0" parTransId="{EB9A179F-B716-4F54-8A4A-8FE0B4A9988D}" sibTransId="{F97A05C2-5882-4F33-8CD5-6259FCC357A7}"/>
    <dgm:cxn modelId="{41BC3800-5FB6-4652-8E1A-66F4B54FA1A3}" type="presParOf" srcId="{D1BFC1E6-D5ED-47B2-A963-BECAA78B5798}" destId="{35F72AF7-F20D-42BF-9FC5-0DB02A7DD727}" srcOrd="0" destOrd="0" presId="urn:microsoft.com/office/officeart/2005/8/layout/vList2"/>
    <dgm:cxn modelId="{058FE82D-9775-4C31-8155-C9EF8300D2F9}" type="presParOf" srcId="{D1BFC1E6-D5ED-47B2-A963-BECAA78B5798}" destId="{069E112B-1030-49B3-B037-31E79BA64039}" srcOrd="1" destOrd="0" presId="urn:microsoft.com/office/officeart/2005/8/layout/vList2"/>
    <dgm:cxn modelId="{265E17C0-19B2-4D4B-B749-BB6ECAA92205}" type="presParOf" srcId="{D1BFC1E6-D5ED-47B2-A963-BECAA78B5798}" destId="{A9F0C312-52F6-4F04-A244-F3660A250F63}" srcOrd="2" destOrd="0" presId="urn:microsoft.com/office/officeart/2005/8/layout/vList2"/>
    <dgm:cxn modelId="{2FDD0853-92CA-454C-AE91-388D13B2E078}" type="presParOf" srcId="{D1BFC1E6-D5ED-47B2-A963-BECAA78B5798}" destId="{5F65D626-2CCC-49D8-AB6F-156E647F42E7}" srcOrd="3" destOrd="0" presId="urn:microsoft.com/office/officeart/2005/8/layout/vList2"/>
    <dgm:cxn modelId="{0843CFC4-AA4B-4092-AFA9-2ECEE11A3CD5}" type="presParOf" srcId="{D1BFC1E6-D5ED-47B2-A963-BECAA78B5798}" destId="{A976046E-5748-4B52-85F1-76085FBDA734}" srcOrd="4" destOrd="0" presId="urn:microsoft.com/office/officeart/2005/8/layout/vList2"/>
    <dgm:cxn modelId="{267E2374-10D3-449F-8831-836F7AE99A22}" type="presParOf" srcId="{D1BFC1E6-D5ED-47B2-A963-BECAA78B5798}" destId="{F50B9490-F231-4504-A783-4D5C094B4B27}" srcOrd="5" destOrd="0" presId="urn:microsoft.com/office/officeart/2005/8/layout/vList2"/>
    <dgm:cxn modelId="{9FAFE700-1D5D-49D1-8202-78B37ADE04D0}" type="presParOf" srcId="{D1BFC1E6-D5ED-47B2-A963-BECAA78B5798}" destId="{821F8DC9-3B0F-406A-B3DB-4AA7AFDB982F}" srcOrd="6" destOrd="0" presId="urn:microsoft.com/office/officeart/2005/8/layout/vList2"/>
    <dgm:cxn modelId="{CB260343-8F68-4EF7-AE5C-3C418D173A25}" type="presParOf" srcId="{D1BFC1E6-D5ED-47B2-A963-BECAA78B5798}" destId="{4CFBB28C-6B6D-4AAC-BD60-E42453D9E625}" srcOrd="7" destOrd="0" presId="urn:microsoft.com/office/officeart/2005/8/layout/vList2"/>
    <dgm:cxn modelId="{42F5DB8B-3246-4029-998D-738FA2BE8CD2}" type="presParOf" srcId="{D1BFC1E6-D5ED-47B2-A963-BECAA78B5798}" destId="{026D4550-8850-49EA-8CB2-CE2996D207C2}" srcOrd="8" destOrd="0" presId="urn:microsoft.com/office/officeart/2005/8/layout/vList2"/>
    <dgm:cxn modelId="{2512F198-A5F7-4074-A1FA-B210E63610E1}" type="presParOf" srcId="{D1BFC1E6-D5ED-47B2-A963-BECAA78B5798}" destId="{5E9622EE-AD37-48C2-89E4-72B95530596B}" srcOrd="9" destOrd="0" presId="urn:microsoft.com/office/officeart/2005/8/layout/vList2"/>
    <dgm:cxn modelId="{E9214E97-C43B-4559-A0AF-D630480FE785}" type="presParOf" srcId="{D1BFC1E6-D5ED-47B2-A963-BECAA78B5798}" destId="{1CD22952-FEE7-4644-B151-A5EA637C95A2}" srcOrd="10" destOrd="0" presId="urn:microsoft.com/office/officeart/2005/8/layout/vList2"/>
    <dgm:cxn modelId="{D5F1DBF6-EAAB-427E-9E9E-5A647152D738}" type="presParOf" srcId="{D1BFC1E6-D5ED-47B2-A963-BECAA78B5798}" destId="{A1AE1EF7-7ACC-46E6-8A97-2A62720E59B0}" srcOrd="11" destOrd="0" presId="urn:microsoft.com/office/officeart/2005/8/layout/vList2"/>
    <dgm:cxn modelId="{61B68FD3-C126-49B7-A024-8A9A4B327761}" type="presParOf" srcId="{D1BFC1E6-D5ED-47B2-A963-BECAA78B5798}" destId="{A7D6FAB3-23B3-4BF6-AE92-D4BA81859EDB}" srcOrd="12" destOrd="0" presId="urn:microsoft.com/office/officeart/2005/8/layout/vList2"/>
    <dgm:cxn modelId="{C781C878-B232-44EC-BB35-53086B438E54}" type="presParOf" srcId="{D1BFC1E6-D5ED-47B2-A963-BECAA78B5798}" destId="{F0CE1C24-6392-44FD-A742-B9B86E0BF026}" srcOrd="13" destOrd="0" presId="urn:microsoft.com/office/officeart/2005/8/layout/vList2"/>
    <dgm:cxn modelId="{45860C1F-0B20-448E-80BF-1AD630C987DE}" type="presParOf" srcId="{D1BFC1E6-D5ED-47B2-A963-BECAA78B5798}" destId="{B6DADB6D-E456-4F11-8863-61BF4116E8FE}" srcOrd="14" destOrd="0" presId="urn:microsoft.com/office/officeart/2005/8/layout/vList2"/>
    <dgm:cxn modelId="{850DFC01-A44F-4E24-865A-597A086F0EC7}" type="presParOf" srcId="{D1BFC1E6-D5ED-47B2-A963-BECAA78B5798}" destId="{891246B5-CCC2-4AAF-AB05-0ABE61888BBC}" srcOrd="15" destOrd="0" presId="urn:microsoft.com/office/officeart/2005/8/layout/vList2"/>
    <dgm:cxn modelId="{E9CC908B-5930-461D-A917-69E9E7774454}" type="presParOf" srcId="{D1BFC1E6-D5ED-47B2-A963-BECAA78B5798}" destId="{DEC0FCF5-7EB2-4116-B01C-1F0F78ABDD9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A8AEC-1FE8-4407-93CE-77C3C2227FF3}">
      <dsp:nvSpPr>
        <dsp:cNvPr id="0" name=""/>
        <dsp:cNvSpPr/>
      </dsp:nvSpPr>
      <dsp:spPr>
        <a:xfrm>
          <a:off x="4061627" y="792482"/>
          <a:ext cx="209136" cy="1018604"/>
        </a:xfrm>
        <a:custGeom>
          <a:avLst/>
          <a:gdLst/>
          <a:ahLst/>
          <a:cxnLst/>
          <a:rect l="0" t="0" r="0" b="0"/>
          <a:pathLst>
            <a:path>
              <a:moveTo>
                <a:pt x="209136" y="0"/>
              </a:moveTo>
              <a:lnTo>
                <a:pt x="209136" y="1018604"/>
              </a:lnTo>
              <a:lnTo>
                <a:pt x="0" y="10186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47C9D-E28B-4A04-8CFD-6DC8902C4715}">
      <dsp:nvSpPr>
        <dsp:cNvPr id="0" name=""/>
        <dsp:cNvSpPr/>
      </dsp:nvSpPr>
      <dsp:spPr>
        <a:xfrm>
          <a:off x="4270763" y="792482"/>
          <a:ext cx="221383" cy="1012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2334"/>
              </a:lnTo>
              <a:lnTo>
                <a:pt x="221383" y="10123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BD4CB-4E8E-4420-9FF3-CF226C944C0E}">
      <dsp:nvSpPr>
        <dsp:cNvPr id="0" name=""/>
        <dsp:cNvSpPr/>
      </dsp:nvSpPr>
      <dsp:spPr>
        <a:xfrm>
          <a:off x="4270763" y="792482"/>
          <a:ext cx="1360704" cy="37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0704" y="3725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454CA-95B1-4490-AD36-34BDDACA7850}">
      <dsp:nvSpPr>
        <dsp:cNvPr id="0" name=""/>
        <dsp:cNvSpPr/>
      </dsp:nvSpPr>
      <dsp:spPr>
        <a:xfrm>
          <a:off x="4270763" y="792482"/>
          <a:ext cx="3059913" cy="1747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479"/>
              </a:lnTo>
              <a:lnTo>
                <a:pt x="3059913" y="1624479"/>
              </a:lnTo>
              <a:lnTo>
                <a:pt x="3059913" y="17476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E404F-5AAF-4579-B7BB-9282B0414895}">
      <dsp:nvSpPr>
        <dsp:cNvPr id="0" name=""/>
        <dsp:cNvSpPr/>
      </dsp:nvSpPr>
      <dsp:spPr>
        <a:xfrm>
          <a:off x="4270763" y="792482"/>
          <a:ext cx="931181" cy="175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8"/>
              </a:lnTo>
              <a:lnTo>
                <a:pt x="931181" y="1630128"/>
              </a:lnTo>
              <a:lnTo>
                <a:pt x="931181" y="175330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E56BF-4FB5-40C4-AD61-2BE97C49CB78}">
      <dsp:nvSpPr>
        <dsp:cNvPr id="0" name=""/>
        <dsp:cNvSpPr/>
      </dsp:nvSpPr>
      <dsp:spPr>
        <a:xfrm>
          <a:off x="3381034" y="792482"/>
          <a:ext cx="889729" cy="1737911"/>
        </a:xfrm>
        <a:custGeom>
          <a:avLst/>
          <a:gdLst/>
          <a:ahLst/>
          <a:cxnLst/>
          <a:rect l="0" t="0" r="0" b="0"/>
          <a:pathLst>
            <a:path>
              <a:moveTo>
                <a:pt x="889729" y="0"/>
              </a:moveTo>
              <a:lnTo>
                <a:pt x="889729" y="1614731"/>
              </a:lnTo>
              <a:lnTo>
                <a:pt x="0" y="1614731"/>
              </a:lnTo>
              <a:lnTo>
                <a:pt x="0" y="17379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8F55A-8C70-428B-A16E-26A913DB3FC3}">
      <dsp:nvSpPr>
        <dsp:cNvPr id="0" name=""/>
        <dsp:cNvSpPr/>
      </dsp:nvSpPr>
      <dsp:spPr>
        <a:xfrm>
          <a:off x="1231127" y="792482"/>
          <a:ext cx="3039636" cy="1732127"/>
        </a:xfrm>
        <a:custGeom>
          <a:avLst/>
          <a:gdLst/>
          <a:ahLst/>
          <a:cxnLst/>
          <a:rect l="0" t="0" r="0" b="0"/>
          <a:pathLst>
            <a:path>
              <a:moveTo>
                <a:pt x="3039636" y="0"/>
              </a:moveTo>
              <a:lnTo>
                <a:pt x="3039636" y="1608947"/>
              </a:lnTo>
              <a:lnTo>
                <a:pt x="0" y="1608947"/>
              </a:lnTo>
              <a:lnTo>
                <a:pt x="0" y="173212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4E8D9-F45A-4019-A72D-6B5F95E9D9EA}">
      <dsp:nvSpPr>
        <dsp:cNvPr id="0" name=""/>
        <dsp:cNvSpPr/>
      </dsp:nvSpPr>
      <dsp:spPr>
        <a:xfrm>
          <a:off x="1836310" y="227890"/>
          <a:ext cx="4868905" cy="564592"/>
        </a:xfrm>
        <a:prstGeom prst="rect">
          <a:avLst/>
        </a:prstGeom>
        <a:solidFill>
          <a:srgbClr val="298B8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ABDE   BID  CVM  GIZ</a:t>
          </a:r>
        </a:p>
      </dsp:txBody>
      <dsp:txXfrm>
        <a:off x="1836310" y="227890"/>
        <a:ext cx="4868905" cy="564592"/>
      </dsp:txXfrm>
    </dsp:sp>
    <dsp:sp modelId="{F4D45558-4ABC-421D-A314-C2114C9A10DF}">
      <dsp:nvSpPr>
        <dsp:cNvPr id="0" name=""/>
        <dsp:cNvSpPr/>
      </dsp:nvSpPr>
      <dsp:spPr>
        <a:xfrm>
          <a:off x="96945" y="2524610"/>
          <a:ext cx="2268365" cy="697585"/>
        </a:xfrm>
        <a:prstGeom prst="rect">
          <a:avLst/>
        </a:prstGeom>
        <a:solidFill>
          <a:srgbClr val="298B8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GT Finanças Verdes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201 instituições</a:t>
          </a:r>
        </a:p>
      </dsp:txBody>
      <dsp:txXfrm>
        <a:off x="96945" y="2524610"/>
        <a:ext cx="2268365" cy="697585"/>
      </dsp:txXfrm>
    </dsp:sp>
    <dsp:sp modelId="{88E54C1D-6AC5-4FB2-8603-7F4A0FB88AE3}">
      <dsp:nvSpPr>
        <dsp:cNvPr id="0" name=""/>
        <dsp:cNvSpPr/>
      </dsp:nvSpPr>
      <dsp:spPr>
        <a:xfrm>
          <a:off x="2582294" y="2530393"/>
          <a:ext cx="1597480" cy="638412"/>
        </a:xfrm>
        <a:prstGeom prst="rect">
          <a:avLst/>
        </a:prstGeom>
        <a:solidFill>
          <a:srgbClr val="298B8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GT </a:t>
          </a:r>
          <a:r>
            <a:rPr lang="pt-BR" sz="1400" b="1" kern="1200" dirty="0" err="1">
              <a:latin typeface="+mj-lt"/>
              <a:cs typeface="Arial" pitchFamily="34" charset="0"/>
            </a:rPr>
            <a:t>Fintech</a:t>
          </a:r>
          <a:endParaRPr lang="pt-BR" sz="1400" b="1" kern="1200" dirty="0">
            <a:latin typeface="+mj-lt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143 instituições</a:t>
          </a:r>
        </a:p>
      </dsp:txBody>
      <dsp:txXfrm>
        <a:off x="2582294" y="2530393"/>
        <a:ext cx="1597480" cy="638412"/>
      </dsp:txXfrm>
    </dsp:sp>
    <dsp:sp modelId="{3518D9EC-833E-4994-9DC1-C70911F54752}">
      <dsp:nvSpPr>
        <dsp:cNvPr id="0" name=""/>
        <dsp:cNvSpPr/>
      </dsp:nvSpPr>
      <dsp:spPr>
        <a:xfrm>
          <a:off x="4379549" y="2545791"/>
          <a:ext cx="1644792" cy="626640"/>
        </a:xfrm>
        <a:prstGeom prst="rect">
          <a:avLst/>
        </a:prstGeom>
        <a:solidFill>
          <a:srgbClr val="298B8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+mj-lt"/>
              <a:cs typeface="Arial" pitchFamily="34" charset="0"/>
            </a:rPr>
            <a:t>GT Impacto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+mj-lt"/>
              <a:cs typeface="Arial" pitchFamily="34" charset="0"/>
            </a:rPr>
            <a:t>158 instituições</a:t>
          </a:r>
        </a:p>
      </dsp:txBody>
      <dsp:txXfrm>
        <a:off x="4379549" y="2545791"/>
        <a:ext cx="1644792" cy="626640"/>
      </dsp:txXfrm>
    </dsp:sp>
    <dsp:sp modelId="{CE01DA9D-49E3-4463-BF8F-C5336F265C80}">
      <dsp:nvSpPr>
        <dsp:cNvPr id="0" name=""/>
        <dsp:cNvSpPr/>
      </dsp:nvSpPr>
      <dsp:spPr>
        <a:xfrm>
          <a:off x="6214051" y="2540142"/>
          <a:ext cx="2233253" cy="637931"/>
        </a:xfrm>
        <a:prstGeom prst="rect">
          <a:avLst/>
        </a:prstGeom>
        <a:solidFill>
          <a:srgbClr val="298B89"/>
        </a:solidFill>
        <a:ln w="19050" cap="rnd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GT Riscos ASG e Transparência       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136 instituições</a:t>
          </a:r>
        </a:p>
      </dsp:txBody>
      <dsp:txXfrm>
        <a:off x="6214051" y="2540142"/>
        <a:ext cx="2233253" cy="637931"/>
      </dsp:txXfrm>
    </dsp:sp>
    <dsp:sp modelId="{9E841C94-47CE-4646-8FDC-6AB5230A5A17}">
      <dsp:nvSpPr>
        <dsp:cNvPr id="0" name=""/>
        <dsp:cNvSpPr/>
      </dsp:nvSpPr>
      <dsp:spPr>
        <a:xfrm>
          <a:off x="2881727" y="893211"/>
          <a:ext cx="2749740" cy="543698"/>
        </a:xfrm>
        <a:prstGeom prst="rect">
          <a:avLst/>
        </a:prstGeom>
        <a:solidFill>
          <a:srgbClr val="38BEB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Secretaria Executiva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(2 consultoras)</a:t>
          </a:r>
        </a:p>
      </dsp:txBody>
      <dsp:txXfrm>
        <a:off x="2881727" y="893211"/>
        <a:ext cx="2749740" cy="543698"/>
      </dsp:txXfrm>
    </dsp:sp>
    <dsp:sp modelId="{937300BF-4C1E-49CC-A893-D1C387DBBE07}">
      <dsp:nvSpPr>
        <dsp:cNvPr id="0" name=""/>
        <dsp:cNvSpPr/>
      </dsp:nvSpPr>
      <dsp:spPr>
        <a:xfrm>
          <a:off x="4492147" y="1530069"/>
          <a:ext cx="2295265" cy="549494"/>
        </a:xfrm>
        <a:prstGeom prst="rect">
          <a:avLst/>
        </a:prstGeom>
        <a:solidFill>
          <a:srgbClr val="38BEB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 Apoio Técnico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(10 Consultores)</a:t>
          </a:r>
        </a:p>
      </dsp:txBody>
      <dsp:txXfrm>
        <a:off x="4492147" y="1530069"/>
        <a:ext cx="2295265" cy="549494"/>
      </dsp:txXfrm>
    </dsp:sp>
    <dsp:sp modelId="{961688FD-A1CA-4E90-BB04-70883C3EFF9B}">
      <dsp:nvSpPr>
        <dsp:cNvPr id="0" name=""/>
        <dsp:cNvSpPr/>
      </dsp:nvSpPr>
      <dsp:spPr>
        <a:xfrm>
          <a:off x="1758197" y="1542607"/>
          <a:ext cx="2303430" cy="536959"/>
        </a:xfrm>
        <a:prstGeom prst="rect">
          <a:avLst/>
        </a:prstGeom>
        <a:solidFill>
          <a:srgbClr val="38BEB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+mj-lt"/>
              <a:cs typeface="Arial" pitchFamily="34" charset="0"/>
            </a:rPr>
            <a:t>Comunicação</a:t>
          </a:r>
        </a:p>
      </dsp:txBody>
      <dsp:txXfrm>
        <a:off x="1758197" y="1542607"/>
        <a:ext cx="2303430" cy="536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EE7FE-87C7-4895-8D24-6DC3C45FABCF}">
      <dsp:nvSpPr>
        <dsp:cNvPr id="0" name=""/>
        <dsp:cNvSpPr/>
      </dsp:nvSpPr>
      <dsp:spPr>
        <a:xfrm>
          <a:off x="8383" y="560258"/>
          <a:ext cx="1459925" cy="14599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783EC-2371-4361-B816-9BCCC62B5185}">
      <dsp:nvSpPr>
        <dsp:cNvPr id="0" name=""/>
        <dsp:cNvSpPr/>
      </dsp:nvSpPr>
      <dsp:spPr>
        <a:xfrm>
          <a:off x="314968" y="866842"/>
          <a:ext cx="846756" cy="846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94EA4-600F-41D4-9985-7D36AAA6DF45}">
      <dsp:nvSpPr>
        <dsp:cNvPr id="0" name=""/>
        <dsp:cNvSpPr/>
      </dsp:nvSpPr>
      <dsp:spPr>
        <a:xfrm>
          <a:off x="1720859" y="661226"/>
          <a:ext cx="3441251" cy="14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terminologia e uma compreensão comum - orientação clara em relação ao direcionamento de fluxos de capital a investimentos sustentáveis. 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0859" y="661226"/>
        <a:ext cx="3441251" cy="1459925"/>
      </dsp:txXfrm>
    </dsp:sp>
    <dsp:sp modelId="{3FF720EF-C8AE-41EC-BCA2-999BF18EF9B3}">
      <dsp:nvSpPr>
        <dsp:cNvPr id="0" name=""/>
        <dsp:cNvSpPr/>
      </dsp:nvSpPr>
      <dsp:spPr>
        <a:xfrm>
          <a:off x="5822014" y="560258"/>
          <a:ext cx="1459925" cy="14599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8B96F-CE49-41CD-92E0-D9B0C28448CC}">
      <dsp:nvSpPr>
        <dsp:cNvPr id="0" name=""/>
        <dsp:cNvSpPr/>
      </dsp:nvSpPr>
      <dsp:spPr>
        <a:xfrm>
          <a:off x="6128598" y="866842"/>
          <a:ext cx="846756" cy="846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D8251-C9D3-4F31-A326-ACB09C6BB7CA}">
      <dsp:nvSpPr>
        <dsp:cNvPr id="0" name=""/>
        <dsp:cNvSpPr/>
      </dsp:nvSpPr>
      <dsp:spPr>
        <a:xfrm>
          <a:off x="7594780" y="560258"/>
          <a:ext cx="3441251" cy="14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orientação de políticas públicas alinhadas com uma trajetória de neutralidade de carbono e/ou outros objetivos ambientais e sociais. 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94780" y="560258"/>
        <a:ext cx="3441251" cy="1459925"/>
      </dsp:txXfrm>
    </dsp:sp>
    <dsp:sp modelId="{926F03AA-6240-4407-925D-003CD41A60A7}">
      <dsp:nvSpPr>
        <dsp:cNvPr id="0" name=""/>
        <dsp:cNvSpPr/>
      </dsp:nvSpPr>
      <dsp:spPr>
        <a:xfrm>
          <a:off x="8383" y="2847727"/>
          <a:ext cx="1459925" cy="14599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8679-17D9-45DF-B45A-59F8BB82080E}">
      <dsp:nvSpPr>
        <dsp:cNvPr id="0" name=""/>
        <dsp:cNvSpPr/>
      </dsp:nvSpPr>
      <dsp:spPr>
        <a:xfrm>
          <a:off x="314968" y="3154312"/>
          <a:ext cx="846756" cy="846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B0E2B-B529-46A5-994F-10CAB8159B4A}">
      <dsp:nvSpPr>
        <dsp:cNvPr id="0" name=""/>
        <dsp:cNvSpPr/>
      </dsp:nvSpPr>
      <dsp:spPr>
        <a:xfrm>
          <a:off x="1781150" y="2847727"/>
          <a:ext cx="3441251" cy="14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base para padronização de produtos financeiros e reporte, protegendo contra </a:t>
          </a:r>
          <a:r>
            <a:rPr lang="pt-BR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greenwashing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81150" y="2847727"/>
        <a:ext cx="3441251" cy="1459925"/>
      </dsp:txXfrm>
    </dsp:sp>
    <dsp:sp modelId="{68EE598A-D750-4274-8FC8-86813CEA6AF9}">
      <dsp:nvSpPr>
        <dsp:cNvPr id="0" name=""/>
        <dsp:cNvSpPr/>
      </dsp:nvSpPr>
      <dsp:spPr>
        <a:xfrm>
          <a:off x="5822014" y="2847727"/>
          <a:ext cx="1459925" cy="14599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81215-ECB3-419F-A691-1B96B4C4A4BE}">
      <dsp:nvSpPr>
        <dsp:cNvPr id="0" name=""/>
        <dsp:cNvSpPr/>
      </dsp:nvSpPr>
      <dsp:spPr>
        <a:xfrm>
          <a:off x="6128598" y="3154312"/>
          <a:ext cx="846756" cy="846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E462D-CD5B-4F48-8644-6A63D87F95BF}">
      <dsp:nvSpPr>
        <dsp:cNvPr id="0" name=""/>
        <dsp:cNvSpPr/>
      </dsp:nvSpPr>
      <dsp:spPr>
        <a:xfrm>
          <a:off x="7594780" y="2847727"/>
          <a:ext cx="3441251" cy="14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critérios para avaliação se e em qual medida ou em que grau uma atividade, um ativo ou um projeto dá suporte a objetivos de sustentabilidade. 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94780" y="2847727"/>
        <a:ext cx="3441251" cy="1459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658D4-5767-45F5-9707-F8DBA28CE6C8}">
      <dsp:nvSpPr>
        <dsp:cNvPr id="0" name=""/>
        <dsp:cNvSpPr/>
      </dsp:nvSpPr>
      <dsp:spPr>
        <a:xfrm>
          <a:off x="3036" y="423169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Governança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6" y="423169"/>
        <a:ext cx="2408634" cy="1445180"/>
      </dsp:txXfrm>
    </dsp:sp>
    <dsp:sp modelId="{A1EF4826-DE93-4713-8C3B-5B7186D6764C}">
      <dsp:nvSpPr>
        <dsp:cNvPr id="0" name=""/>
        <dsp:cNvSpPr/>
      </dsp:nvSpPr>
      <dsp:spPr>
        <a:xfrm>
          <a:off x="2652533" y="423169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Estratégia/objetivo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52533" y="423169"/>
        <a:ext cx="2408634" cy="1445180"/>
      </dsp:txXfrm>
    </dsp:sp>
    <dsp:sp modelId="{75343B7E-9954-47B7-BBE7-A3CF6D22D310}">
      <dsp:nvSpPr>
        <dsp:cNvPr id="0" name=""/>
        <dsp:cNvSpPr/>
      </dsp:nvSpPr>
      <dsp:spPr>
        <a:xfrm>
          <a:off x="5302031" y="423169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Calibri" panose="020F0502020204030204" pitchFamily="34" charset="0"/>
              <a:cs typeface="Calibri" panose="020F0502020204030204" pitchFamily="34" charset="0"/>
            </a:rPr>
            <a:t>Abordagem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02031" y="423169"/>
        <a:ext cx="2408634" cy="1445180"/>
      </dsp:txXfrm>
    </dsp:sp>
    <dsp:sp modelId="{319527B6-3A0A-48F6-A455-04AFAA73BB1F}">
      <dsp:nvSpPr>
        <dsp:cNvPr id="0" name=""/>
        <dsp:cNvSpPr/>
      </dsp:nvSpPr>
      <dsp:spPr>
        <a:xfrm>
          <a:off x="7951529" y="423169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Setores e metodologia de sua seleção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51529" y="423169"/>
        <a:ext cx="2408634" cy="1445180"/>
      </dsp:txXfrm>
    </dsp:sp>
    <dsp:sp modelId="{C64B2820-4CF8-4070-8D8D-A54FEEB64C6D}">
      <dsp:nvSpPr>
        <dsp:cNvPr id="0" name=""/>
        <dsp:cNvSpPr/>
      </dsp:nvSpPr>
      <dsp:spPr>
        <a:xfrm>
          <a:off x="1327785" y="2109213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Base de dados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27785" y="2109213"/>
        <a:ext cx="2408634" cy="1445180"/>
      </dsp:txXfrm>
    </dsp:sp>
    <dsp:sp modelId="{722122B6-26BF-40FD-AC1D-ABD0F9B4D69E}">
      <dsp:nvSpPr>
        <dsp:cNvPr id="0" name=""/>
        <dsp:cNvSpPr/>
      </dsp:nvSpPr>
      <dsp:spPr>
        <a:xfrm>
          <a:off x="3977282" y="2109213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Monitoramento e revisão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77282" y="2109213"/>
        <a:ext cx="2408634" cy="1445180"/>
      </dsp:txXfrm>
    </dsp:sp>
    <dsp:sp modelId="{C73926BA-2C43-4E4B-A634-05E26F513578}">
      <dsp:nvSpPr>
        <dsp:cNvPr id="0" name=""/>
        <dsp:cNvSpPr/>
      </dsp:nvSpPr>
      <dsp:spPr>
        <a:xfrm>
          <a:off x="6626780" y="2109213"/>
          <a:ext cx="2408634" cy="1445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Princípios e aspectos sociais envolvidos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26780" y="2109213"/>
        <a:ext cx="2408634" cy="1445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72AF7-F20D-42BF-9FC5-0DB02A7DD727}">
      <dsp:nvSpPr>
        <dsp:cNvPr id="0" name=""/>
        <dsp:cNvSpPr/>
      </dsp:nvSpPr>
      <dsp:spPr>
        <a:xfrm>
          <a:off x="0" y="1213"/>
          <a:ext cx="10631089" cy="58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Calibri" panose="020F0502020204030204" pitchFamily="34" charset="0"/>
            </a:rPr>
            <a:t>Necessidade de desenvolvimento de uma taxonomia para as finanças sustentáveis única nacional para todo o sistema financeiro 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22" y="29735"/>
        <a:ext cx="10574045" cy="527224"/>
      </dsp:txXfrm>
    </dsp:sp>
    <dsp:sp modelId="{A9F0C312-52F6-4F04-A244-F3660A250F63}">
      <dsp:nvSpPr>
        <dsp:cNvPr id="0" name=""/>
        <dsp:cNvSpPr/>
      </dsp:nvSpPr>
      <dsp:spPr>
        <a:xfrm>
          <a:off x="0" y="596056"/>
          <a:ext cx="10631089" cy="58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Calibri" panose="020F0502020204030204" pitchFamily="34" charset="0"/>
              <a:cs typeface="Calibri" panose="020F0502020204030204" pitchFamily="34" charset="0"/>
            </a:rPr>
            <a:t>Estratégia para alcance da NDC e atração de investimentos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22" y="624578"/>
        <a:ext cx="10574045" cy="527224"/>
      </dsp:txXfrm>
    </dsp:sp>
    <dsp:sp modelId="{A976046E-5748-4B52-85F1-76085FBDA734}">
      <dsp:nvSpPr>
        <dsp:cNvPr id="0" name=""/>
        <dsp:cNvSpPr/>
      </dsp:nvSpPr>
      <dsp:spPr>
        <a:xfrm>
          <a:off x="0" y="1190900"/>
          <a:ext cx="10631089" cy="58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Calibri" panose="020F0502020204030204" pitchFamily="34" charset="0"/>
              <a:cs typeface="Calibri" panose="020F0502020204030204" pitchFamily="34" charset="0"/>
            </a:rPr>
            <a:t>Uso de bases comuns de outras taxonomias para as finanças sustentáveis com adaptações ao contexto nacional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22" y="1219422"/>
        <a:ext cx="10574045" cy="527224"/>
      </dsp:txXfrm>
    </dsp:sp>
    <dsp:sp modelId="{821F8DC9-3B0F-406A-B3DB-4AA7AFDB982F}">
      <dsp:nvSpPr>
        <dsp:cNvPr id="0" name=""/>
        <dsp:cNvSpPr/>
      </dsp:nvSpPr>
      <dsp:spPr>
        <a:xfrm>
          <a:off x="0" y="1785744"/>
          <a:ext cx="10631089" cy="58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Calibri" panose="020F0502020204030204" pitchFamily="34" charset="0"/>
              <a:cs typeface="Calibri" panose="020F0502020204030204" pitchFamily="34" charset="0"/>
            </a:rPr>
            <a:t>Taxonomia não binária: importância para a transição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22" y="1814266"/>
        <a:ext cx="10574045" cy="527224"/>
      </dsp:txXfrm>
    </dsp:sp>
    <dsp:sp modelId="{026D4550-8850-49EA-8CB2-CE2996D207C2}">
      <dsp:nvSpPr>
        <dsp:cNvPr id="0" name=""/>
        <dsp:cNvSpPr/>
      </dsp:nvSpPr>
      <dsp:spPr>
        <a:xfrm>
          <a:off x="0" y="2380588"/>
          <a:ext cx="10631089" cy="58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Calibri" panose="020F0502020204030204" pitchFamily="34" charset="0"/>
              <a:cs typeface="Calibri" panose="020F0502020204030204" pitchFamily="34" charset="0"/>
            </a:rPr>
            <a:t>Classificação por atividade econômica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22" y="2409110"/>
        <a:ext cx="10574045" cy="527224"/>
      </dsp:txXfrm>
    </dsp:sp>
    <dsp:sp modelId="{1CD22952-FEE7-4644-B151-A5EA637C95A2}">
      <dsp:nvSpPr>
        <dsp:cNvPr id="0" name=""/>
        <dsp:cNvSpPr/>
      </dsp:nvSpPr>
      <dsp:spPr>
        <a:xfrm>
          <a:off x="0" y="2975431"/>
          <a:ext cx="10631089" cy="58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Calibri" panose="020F0502020204030204" pitchFamily="34" charset="0"/>
              <a:cs typeface="Calibri" panose="020F0502020204030204" pitchFamily="34" charset="0"/>
            </a:rPr>
            <a:t>Bases de dados, monitoramento e divulgação: elementos essenciais para elaboração e implementação da taxonomia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22" y="3003953"/>
        <a:ext cx="10574045" cy="527224"/>
      </dsp:txXfrm>
    </dsp:sp>
    <dsp:sp modelId="{A7D6FAB3-23B3-4BF6-AE92-D4BA81859EDB}">
      <dsp:nvSpPr>
        <dsp:cNvPr id="0" name=""/>
        <dsp:cNvSpPr/>
      </dsp:nvSpPr>
      <dsp:spPr>
        <a:xfrm>
          <a:off x="0" y="3570275"/>
          <a:ext cx="10631089" cy="58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Calibri" panose="020F0502020204030204" pitchFamily="34" charset="0"/>
              <a:cs typeface="Calibri" panose="020F0502020204030204" pitchFamily="34" charset="0"/>
            </a:rPr>
            <a:t>Governança e participação social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22" y="3598797"/>
        <a:ext cx="10574045" cy="527224"/>
      </dsp:txXfrm>
    </dsp:sp>
    <dsp:sp modelId="{B6DADB6D-E456-4F11-8863-61BF4116E8FE}">
      <dsp:nvSpPr>
        <dsp:cNvPr id="0" name=""/>
        <dsp:cNvSpPr/>
      </dsp:nvSpPr>
      <dsp:spPr>
        <a:xfrm>
          <a:off x="0" y="4165119"/>
          <a:ext cx="10631089" cy="58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Calibri" panose="020F0502020204030204" pitchFamily="34" charset="0"/>
              <a:cs typeface="Calibri" panose="020F0502020204030204" pitchFamily="34" charset="0"/>
            </a:rPr>
            <a:t>Obrigatoriedade com período de transição de uso voluntário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22" y="4193641"/>
        <a:ext cx="10574045" cy="527224"/>
      </dsp:txXfrm>
    </dsp:sp>
    <dsp:sp modelId="{DEC0FCF5-7EB2-4116-B01C-1F0F78ABDD96}">
      <dsp:nvSpPr>
        <dsp:cNvPr id="0" name=""/>
        <dsp:cNvSpPr/>
      </dsp:nvSpPr>
      <dsp:spPr>
        <a:xfrm>
          <a:off x="0" y="4759963"/>
          <a:ext cx="10631089" cy="584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Calibri" panose="020F0502020204030204" pitchFamily="34" charset="0"/>
              <a:cs typeface="Calibri" panose="020F0502020204030204" pitchFamily="34" charset="0"/>
            </a:rPr>
            <a:t>Princípios e Salvaguardas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22" y="4788485"/>
        <a:ext cx="10574045" cy="527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C1E49-D005-47E6-9A64-AA78ED245814}" type="datetimeFigureOut">
              <a:rPr lang="pt-BR" smtClean="0"/>
              <a:t>07/06/2023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55B1B-56E5-4BA1-B12A-179A65E56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08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e44186ad2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de44186ad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71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e44186ad2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de44186ad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64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e44186ad2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de44186ad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48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21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4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6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8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5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3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41BE0712-31AE-83CB-C0A8-1571D141A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Uma imagem contendo Gráfico&#10;&#10;Descrição gerada automaticamente">
            <a:extLst>
              <a:ext uri="{FF2B5EF4-FFF2-40B4-BE49-F238E27FC236}">
                <a16:creationId xmlns:a16="http://schemas.microsoft.com/office/drawing/2014/main" id="{216453D4-545C-9AA0-EA34-329333F36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5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1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3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6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9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m 7" descr="Uma imagem contendo Gráfico&#10;&#10;Descrição gerada automaticamente">
            <a:extLst>
              <a:ext uri="{FF2B5EF4-FFF2-40B4-BE49-F238E27FC236}">
                <a16:creationId xmlns:a16="http://schemas.microsoft.com/office/drawing/2014/main" id="{C0F2F0EE-1256-A213-C782-BA1333CE141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inovacaofinanceira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gtriscosasg@labinovacaofinanceira.com" TargetMode="External"/><Relationship Id="rId5" Type="http://schemas.openxmlformats.org/officeDocument/2006/relationships/hyperlink" Target="mailto:info@labinovacaofinanceira.com" TargetMode="External"/><Relationship Id="rId4" Type="http://schemas.openxmlformats.org/officeDocument/2006/relationships/hyperlink" Target="https://www.linkedin.com/showcase/fi-la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01764B82-D522-4669-3F2E-7B40F815A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463988" y="539969"/>
            <a:ext cx="488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tx2"/>
                </a:solidFill>
                <a:cs typeface="Arial" panose="020B0604020202020204" pitchFamily="34" charset="0"/>
              </a:rPr>
              <a:t>O que é o LAB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807" y="1196754"/>
            <a:ext cx="12177194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95;p14"/>
          <p:cNvSpPr txBox="1"/>
          <p:nvPr/>
        </p:nvSpPr>
        <p:spPr>
          <a:xfrm>
            <a:off x="1183290" y="2192412"/>
            <a:ext cx="8561395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Iniciativa da ABDE, BID, CVM e GIZ</a:t>
            </a:r>
            <a:endParaRPr dirty="0">
              <a:latin typeface="+mj-lt"/>
            </a:endParaRPr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Promove a </a:t>
            </a:r>
            <a:r>
              <a:rPr lang="pt-BR" sz="20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cooperação de atores e o diálogo público privado</a:t>
            </a:r>
            <a:endParaRPr dirty="0">
              <a:latin typeface="+mj-lt"/>
            </a:endParaRPr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Visando o </a:t>
            </a:r>
            <a:r>
              <a:rPr lang="pt-BR" sz="200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fortalecimento da </a:t>
            </a:r>
            <a:r>
              <a:rPr lang="pt-BR" sz="20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inovação e das finanças sustentáveis no país</a:t>
            </a:r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Para alavancar recursos públicos e privados para o </a:t>
            </a:r>
            <a:r>
              <a:rPr lang="pt-BR" sz="20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financiamento de projetos com adicionalidade socioambiental</a:t>
            </a:r>
            <a:endParaRPr b="1" dirty="0">
              <a:latin typeface="+mj-lt"/>
            </a:endParaRPr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De forma a contribuir com o alcance dos </a:t>
            </a:r>
            <a:r>
              <a:rPr lang="pt-BR" sz="20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Objetivos de Desenvolvimento Sustentável </a:t>
            </a:r>
            <a:r>
              <a:rPr lang="pt-BR" sz="20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(ODS) e dos compromissos do </a:t>
            </a:r>
            <a:r>
              <a:rPr lang="pt-BR" sz="20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Acordo de Paris</a:t>
            </a:r>
            <a:r>
              <a:rPr lang="pt-BR" sz="20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, com o enfrentamento dos riscos de mudança climática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6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456040" y="53996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tx2"/>
                </a:solidFill>
                <a:cs typeface="Arial" panose="020B0604020202020204" pitchFamily="34" charset="0"/>
              </a:rPr>
              <a:t>Estrutura do LAB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D3E9CF-71C0-45CD-A284-4498B7E50B85}"/>
              </a:ext>
            </a:extLst>
          </p:cNvPr>
          <p:cNvSpPr/>
          <p:nvPr/>
        </p:nvSpPr>
        <p:spPr>
          <a:xfrm>
            <a:off x="1612820" y="3818966"/>
            <a:ext cx="8949816" cy="178845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38BEBB"/>
              </a:highlight>
              <a:latin typeface="+mj-lt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1858482" y="1608541"/>
          <a:ext cx="8485991" cy="5026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612821" y="1063189"/>
            <a:ext cx="582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dk2"/>
                </a:solidFill>
                <a:latin typeface="+mj-lt"/>
                <a:ea typeface="Arial"/>
                <a:cs typeface="Arial"/>
              </a:rPr>
              <a:t>O LAB atua por meio de Grupos de Trabalho ...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91B8258-F0AD-4F71-AB7A-D2CEA0BEB582}"/>
              </a:ext>
            </a:extLst>
          </p:cNvPr>
          <p:cNvSpPr/>
          <p:nvPr/>
        </p:nvSpPr>
        <p:spPr>
          <a:xfrm>
            <a:off x="1976957" y="5021943"/>
            <a:ext cx="8267700" cy="610161"/>
          </a:xfrm>
          <a:prstGeom prst="rect">
            <a:avLst/>
          </a:prstGeom>
          <a:solidFill>
            <a:srgbClr val="298B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Participação LAB          350 Instituições          1386 Membros   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807" y="1196754"/>
            <a:ext cx="12177194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0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5" descr="LAB_Taxonomia em Finanças Sustentáveis - Reflexoes para o desenvolvimento de uma taxonomia no contexto nacional.pdf e mais 10 páginas - Trabalho — Microsoft​ Edge">
            <a:extLst>
              <a:ext uri="{FF2B5EF4-FFF2-40B4-BE49-F238E27FC236}">
                <a16:creationId xmlns:a16="http://schemas.microsoft.com/office/drawing/2014/main" id="{9E87ED3C-77E5-7FF6-36F4-CBA5FBD84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/>
          <p:nvPr/>
        </p:nvSpPr>
        <p:spPr>
          <a:xfrm>
            <a:off x="2340632" y="2171586"/>
            <a:ext cx="496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7"/>
          <p:cNvSpPr txBox="1">
            <a:spLocks noGrp="1"/>
          </p:cNvSpPr>
          <p:nvPr>
            <p:ph type="sldNum" sz="quarter" idx="4294967295"/>
          </p:nvPr>
        </p:nvSpPr>
        <p:spPr>
          <a:xfrm>
            <a:off x="10134600" y="6356350"/>
            <a:ext cx="20574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pt-BR"/>
              <a:pPr>
                <a:buClr>
                  <a:srgbClr val="000000"/>
                </a:buClr>
              </a:pPr>
              <a:t>5</a:t>
            </a:fld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4807" y="1196754"/>
            <a:ext cx="12177194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FF217A2-BD0E-2421-3508-EADCE110C025}"/>
              </a:ext>
            </a:extLst>
          </p:cNvPr>
          <p:cNvSpPr txBox="1"/>
          <p:nvPr/>
        </p:nvSpPr>
        <p:spPr>
          <a:xfrm>
            <a:off x="0" y="274417"/>
            <a:ext cx="1217719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298B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 implementação de uma taxonomia:</a:t>
            </a:r>
          </a:p>
        </p:txBody>
      </p:sp>
      <p:graphicFrame>
        <p:nvGraphicFramePr>
          <p:cNvPr id="276" name="CaixaDeTexto 3">
            <a:extLst>
              <a:ext uri="{FF2B5EF4-FFF2-40B4-BE49-F238E27FC236}">
                <a16:creationId xmlns:a16="http://schemas.microsoft.com/office/drawing/2014/main" id="{97E15346-D6AA-4572-B6AE-A714FA0A3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628532"/>
              </p:ext>
            </p:extLst>
          </p:nvPr>
        </p:nvGraphicFramePr>
        <p:xfrm>
          <a:off x="619760" y="1488438"/>
          <a:ext cx="11044416" cy="486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3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/>
          <p:nvPr/>
        </p:nvSpPr>
        <p:spPr>
          <a:xfrm>
            <a:off x="2340632" y="2171586"/>
            <a:ext cx="496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7"/>
          <p:cNvSpPr txBox="1">
            <a:spLocks noGrp="1"/>
          </p:cNvSpPr>
          <p:nvPr>
            <p:ph type="sldNum" sz="quarter" idx="4294967295"/>
          </p:nvPr>
        </p:nvSpPr>
        <p:spPr>
          <a:xfrm>
            <a:off x="10134600" y="6356350"/>
            <a:ext cx="20574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pt-BR"/>
              <a:pPr>
                <a:buClr>
                  <a:srgbClr val="000000"/>
                </a:buClr>
              </a:pPr>
              <a:t>6</a:t>
            </a:fld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4807" y="1196754"/>
            <a:ext cx="12177194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1E4FFB-B116-8F78-C6B3-05C53F05BC0C}"/>
              </a:ext>
            </a:extLst>
          </p:cNvPr>
          <p:cNvSpPr txBox="1"/>
          <p:nvPr/>
        </p:nvSpPr>
        <p:spPr>
          <a:xfrm>
            <a:off x="0" y="306408"/>
            <a:ext cx="12192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298B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Elementos comuns nas taxonomia</a:t>
            </a:r>
          </a:p>
        </p:txBody>
      </p:sp>
      <p:graphicFrame>
        <p:nvGraphicFramePr>
          <p:cNvPr id="273" name="CaixaDeTexto 3">
            <a:extLst>
              <a:ext uri="{FF2B5EF4-FFF2-40B4-BE49-F238E27FC236}">
                <a16:creationId xmlns:a16="http://schemas.microsoft.com/office/drawing/2014/main" id="{F71555BC-FF2F-B6A1-F145-2B37CE9C6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314886"/>
              </p:ext>
            </p:extLst>
          </p:nvPr>
        </p:nvGraphicFramePr>
        <p:xfrm>
          <a:off x="619760" y="1488439"/>
          <a:ext cx="10363200" cy="397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56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sldNum" sz="quarter" idx="4294967295"/>
          </p:nvPr>
        </p:nvSpPr>
        <p:spPr>
          <a:xfrm>
            <a:off x="10134600" y="6356350"/>
            <a:ext cx="20574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pt-BR"/>
              <a:pPr>
                <a:buClr>
                  <a:srgbClr val="000000"/>
                </a:buClr>
              </a:pPr>
              <a:t>7</a:t>
            </a:fld>
            <a:endParaRPr/>
          </a:p>
        </p:txBody>
      </p:sp>
      <p:sp>
        <p:nvSpPr>
          <p:cNvPr id="6" name="AutoShape 6" descr="data:image/png;base64,iVBORw0KGgoAAAANSUhEUgAABLAAAALmCAYAAABSJm0fAAAAAXNSR0IArs4c6QAAIABJREFUeF7s3XWcHEX6x/Enycbd3d3d3Z2EAMkFl8MhBLcQEgjuwfXwIIdGCYQoCXFX4u7EXX6vp7ieX29vz0zP7E62d/bT/9yR7empfle1faeqOsP58+fPCwsCCCCAAAIIIIAAAggggAACCCCAAAI+FchAgOXTmqFYCCCAAAIIIIAAAggggAACCCCAAAJGgACLhoAAAggggAACCCCAAAIIIIAAAggg4GsBAixfVw+FQwABBBBAAAEEEEAAAQQQQAABBBAgwKINIIAAAggggAACCCCAAAIIIIAAAgj4WoAAy9fVQ+EQQAABBBBAAAEEEEAAAQQQQAABBAiwaAMIIIAAAggggAACCCCAAAIIIIAAAr4WIMDydfVQOAQQQAABBBBAAAEEEEAAAQQQQAABAizaAAIIIIAAAggggAACCCCAAAIIIICArwUIsHxdPRQOAQQQQAABBBBAAAEEEEAAAQQQQIAAizaAAAIIIIAAAggggAACCCCAAAIIIOBrAQIsX1cPhUMAAQQQQAABBBBAAAEEEEAAAQQQIMCiDSCAAAIIIIAAAggggAACCCCAAAII+FqAAMvX1UPhEEAAAQQQQAABBBBAAAEEEEAAAQQIsGgDCCCAAAIIIIAAAggggAACCCCAAAK+FiDA8nX1UDgEEEAAAQQQQAABBBBAAAEEEEAAAQIs2gACCCCAAAIIIIAAAggggAACCCCAgK8FCLB8XT0UDgEEEEAAAQQQQAABBBBAAAEEEECAAIs2gAACCCCAAAIIIIAAAggggAACCCDgawECLF9XD4VDAAEEEEAAAQQQQAABBBBAAAEEECDAog0ggAACCCCAAAIIIIAAAggggAACCPhagADL19VD4RBAAAEEEEAAAQQQQAABBBBAAAEECLBoAwgggAACCCCAAAIIIIAAAggggAACvhYgwPJ19VA4BBBAAAEEEEAAAQQQQAABBBBAAAECLNoAAggggAACCCCAAAIIIIAAAggggICvBQiwfF09FA4BBBBAAAEEEEAAAQQQQAABBBBAgACLNoAAAggggAACCCCAAAIIIIAAAggg4GsBAixfVw+FQwABBBBAAAEEEEAAAQQQQAABBBAgwKINIIAAAggggAACCCCAAAIIIIAAAgj4WoAAy9fVQ+EQQAABBBBAAAEEEEAAAQQQQAABBAiwaAMIIIAAAggggAACCCCAAAIIIIAAAr4WIMDydfVQOAQQQAABBBBAAAEEEEAAAQQQQAABAizaAAIIIIAAAggggAACCCCAAAIIIICArwUIsHxdPRQOAQQQQAABBBBAAAEEEEAAAQQQQIAAizaAAAIIIIAAAggggAACCCCAAAIIIOBrAQIsX1cPhUMAAQQQQAABBBBAAAEEEEAAAQQQIMCiDSCAAAIIIIAAAggggAACCCCAAAII+FqAAMvX1UPhEEAAAQQQQAABBBBAAAEEEEAAAQQIsGgDCCCAAAIIIIAAAggggAACCCCAAAK+FiDA8nX1UDgEEEAAAQQQQAABBBBAAAEEEEAAAV8HWCdOnpSvx46W3fv3RVRTGTNmlGxZskj+vPmkUtlyUqtyFcmRPXtE20grKzuNypcqLZd26xHT4h84dEi+HP2jHD1+3HxPw1q1pUOzFjH9TjaefgScbTpn9uxyee++ki9PnnSBsGT1Kvll+lSzr5kTEqRv565SrmQp3+075wHfVckFKZAen2s2bpA1G9bL7n175diJE3L+/Hnz3QmZMkmunDmlVLHiUr96TSlWuPAFKVN6+pLUuOanJ1/2FQEEEEAAAQT8LRCXAZaTXG+q61avIa0aNpYsmTP7u0YcpdOHxJkL5kutqlWlTPESScqeGjezPLhG34TWb9ksK9b+JZ1atJJsWbNGv6E4/mS8B1jh2kCkAVa47cWqqaT2eeDcuXOyaOUKmb98qZw6fVoK5S8gjWvXkQqlywR2ecPWLfLTbxPl9Jkz0rV1W6lTtVqsOOJ+u1rfU+f8KWs3bxK197Lkz5NX2jZtJpXLlvOyOut4EEiNa76HYsXdKuHuveJuh9khBBBAAAEE0ohAugiwrLooXby4XNShc5rojaUPZDPmz5XFK1dIhgwZgvbCSI2b2dR+cE0jx1aiYu4/cEB+mTFVtu3aJYXzF5ABPXsTYAWpyHgNsLy2Aa8Bltftxep4Se3zwO9/zpQFy5cFev/ofuq5skDefNKpRUspVriI/PbHDFm+do1or9webdtL9YqVYsURt9vVsGrOkkUya+ECOXP2bMT7qXVSt1p1ad+shemhxZI8gdS45ievxGnr017vvdLWXlFaBBBAAAEE4kcgTQVYuXPmkgY1a0lCQuib4GPHj8u2nTtlx57d5pd3+6Kf79i8pe9r0OtDbGrczKb2g6vvK8+lgP+dME60N4guRQoUJMAKUYnxGmB5bQNej32v24vV8ZKa54F1mzfJz7//Jmcc5/dg+5onVy75V8+LJG/u3LHiiMvtamClw1lXrlubKCjUQLBU0WJmiH7JYsUkW5ascu78Odm+a5f8tWmjbNq2NdG1V0OsSmXKSq8OnQixktlSUuOan8wip6mPez3/pqmdorAIIIAAAgjEkUCaCrAiffDXuTnGTp4kG7dtDVRZ9mzZ5LJuPaVooUK+rkZuonxdPREXLrXDhogLnIofSO8Bllf69NymtPfV/GVLTc+qto2bmh82Vq1fJ1PnzJYjx44mItTwpFGt2tKuaXOvtKz3PwFnLze1rFKuvHRq2VpyZMsW1El7sfz6x/REwZd+tnm9BtKyYSN8EfCtAPdevq0aCoYAAggggIARiOsAS3dQe2N9O2GcmWzWWprVqy+tGzXxdRPgJsrX1RNx4dJz2BApFgGWN7H03KasfXdO8K89hnTY9dylS0yQlTVLFvOSiWZ165uwi8W7gM7VN37alMB8V+rXrkkz4+l1cQZgaeUHJK/7x3rxJ8C9V/zVKXuEAAIIIBBfAnEfYGl1Lf9rjUyYPjVwI65vSOrfvadk8vF8HNxExdeBlp7DhkhrkgDLmxhtypsTa0UucOToUfl63BjZf/DAP790ZcggbRo3lSZ16ka0MQ0UtZ1u2bE98Lk61apL11ZtItoOKyNwoQS497pQ0nwPAggggAAC0QmkiwBr9/598s3YMXL85AmjpG+r+lev3pI9a/AhENFxptynuIlKOUs/bImwwXstEGB5s6JNeXNircgF5i1bIlNm/xmY96pEkaJyWfeeUb3FV4fw//jrL4E5sfLkyi2X975IdE5LFgT8JsC9l99qhPIggAACCCCQWCBdBFjOyYadw07cGsXOPXtk4crlsnXnDtFfo623L+kv0TosJV+ePFKzchWpVblqyJt6+82QNYeXDmucMudPM9Gtble3V6JoUalTpbr8NnO6HD1+PGQ7LV+qtFzarYdZJ5oJXfWtUvpQsXjVStm+a6ccP3nSPKjoEJEc2bNL+ZKlpHGdulIwX37XcniZvNm+TuaEhMBbFHVesj8XLZBV69bJsRPHzffqm6kKFSggdavVkBqVKkc0ya/6rdmwXnS4iw4T1e3rNnXR/dEhK8ULF5H6NWpKuZKlQrpa8+roSnbjHbt3y5+LFyay0jLnzZ1HaletZt6wlSVz5iTbttd9qC/u2rqt1KlazXUV3T/dt8WrVsjfBw/KyVOnzHr6/bly5jSvp29Uq475/14XrZsFK5bJ2k0b5fDRo4GeiboPWv8Vy5Q1+xSs/r1+T7TrRRJgpXSduZVZj5WFK5Ynqv9E54FKVUy7zZY1a4q0gVAPUNG0KbuRl3Of7oQzdHBro17OA06Q5J57nNvTtqLHx+oN62Xv3/vN8WEd/3qMZM+WXcoUL2GGvUU676G+MVTfvrdj967AeUXrPXvWrFK0UGGpV72GVChdJqZDE3X/tM6XrVkth48eEZ1bShc9VjUAqlWlqjl3uLW9aI8//Y5vxo8RPe9Z59Furdua6100y9mzZ+W7iePNuUbPq1XLVzB+9jcSRnKdbFm/kRQvUsS1KMHqTOfrKl6kqDSpU09KFi3qeTf0eqJDUnUS+4OHDwXuA+xtS+dfK1a4sOdt6op6f6Fv0Ny0fZscPX7MtFltW17K6eWa71zHOn71+NO3cs5bulQOHDpo9ke/V19yoHObNalbP8ncZtoO/lg4z7wYx2p/2t70uNKpGArky+d531OqPbu1Fy2TnpP0/mLD1q0BV70PyJ0zZ9D908I7z2XBdsh+X+C2jh/OGZ4rgxURQAABBBBIowLpMsAK1QNLbyzHTvk9MHQiXL3qg0SHZi1MkOG2OG+0mjdoaCa31RDLuejNkYYwsQyw9AZrwrQpYfdPb2r1lfOdW7ZOEs54eXB1C7D0QWbc1MkmdAu25MqRU7q1aWsedMItOonzjPlzAzfV4dbXQKZ3h05SuEAB11WdYchFHTsnmYjY7YPByhxN2GDf/tLVq0TLZD00BNs/fZiqW72GtGrYOGSYqg8rE6dPkxXr/kr0RjG37Wr9ax10b9s+5GTN4cyj+XtyAqzk1pm9vDp86sdfJ8q+A3+H3Q0NaZvVbyBNatdNFGhE0wbiNcBKiXOPVRHalqfPnSOLVi4PhAqhKknbsw4d79W+g+jxGmqJ5BpQIG8+6damXUShSNjGJGJCZT236TnO+vEk2Of0GtSyQSMzkX1KzPPl7LF8IXpMRXKdrFK+gvTp2DkRx579+2X077+FPVa1HWiA1bVV27DBi/rPXbI4rL9us2jBQtKzXYew29x/4ID8MmOq6LFgBa3Bzr/B2mu0AZb+kBPOSIMsvUZqjzu3ifidZdVrT4sGjaRp3Xohm3VKt2dne9HegdprMNzxEux+LbkBlh/OGV7OK6yDAAIIIIBAPAikiwDrr40bZPTkSaIBii76623/7r2SPOxv2LLFvJr91Ol/erl4XfShoXubdqYXhnOx32jpL+bn5bzp0ZXkRjAhQTo2a2EeWmIVYGkvkimzZ4W9IbeXTUMMDQXsPYyiCbAa1qpjfnH2Yqs3xfrGMO01FWxxTg7sta7y5s4tA3r0Fv1f52IPsMqUKGn2WXspeVn0199+XbpJyaLFAqtHE17oh/VmX3voqVeohxxnuUoXLy4XdehselE5F30I1ocXr/tjfb5IwUJyWbcertv04hLNOtEGWClRZ1Z5tTePDtHTXiNeF32Q1RBBA21riaYNxGOAlVLnHnWNti3rZ8MNhVu6ZpVMmvlHYLibl7r3cr7ysh1rHQ0O9EeUdZs3eT7+rR8ctKeNvWdTJN9rrau9vXTOSOvcoz1XNSCI5RLJdfKiDp1ML1FrUadwP4w4y67nyN7tO4qeM9yWaK4v2stHe0brD2Ruy4atW2TM5Ekhf8Bxfk57bV/cpatoiGgt0QRYGjBpT0Uv5zMNZS/p1l0m/znL0/UiISHBhHfag8ttiUV7trcX/UGqWKHCsuyvNZ6OF7f7teQEWH44Z8Ty2GTbCCCAAAII+E0g7gMsDa1+mvSreRiwFh1OYn/I1H/X3hbfjh8rh44cMavpA4EOD9EbP/twh4OHD5sbQR1aYu8Zo0MINBhxDiVze4DV3hr6q6X5xTxDBtm+e5e5UdR/sz7vdR4GLzezuj/OcE73T8MJfSOjPqDo91rd+2ctnB/YN7dX0EcaYOk2dLGGSVQqU1ZaNmxsekLpw6gOTfht5oxEvcLcAiGr/pasWim/zpyRaOhbg5q1pVblKpI/b16zmm5339/7ZdbCBbLW8SAY7C2U9gDLXma9oW/duElIJ/1Ot54BVpkjma9IQ8Z5y5YmGgql4agGevpwpDfgWlc6rOXPRQvN29aspVLZcuYXdOdDrPONYtY+6TAQa/iRPtzow6u9batDu6bNzDDFC7VEG2ClZJ1p2Ldq/brAuUDbbPP6DaRg/gLGVkNGDblmLpifqH3pEKD+PXpJ4QIFk3B5bQNej32v20vtIYQpee5RVOfxoT2qGtepI1XLVzRDhXTRc/POvXtkxrw5sn337kTDioMNh3P7AUOPEz1fVC5X3pwjdbs6vFKPO+0ta4U8WTJnEQ1WypcO33M01HGk1ytte3/ZgnP9Xuf5Ldix6gxQozlmde6ruUsXBz7auHZdcw6I5RLtdVKH4GkvSeuHET0HlChSRJrWrS+li5cwdabXAh0GOt3RFoIFTtt27ZTvJ04IBE3avrQN6Pldh+DqEuz8G2yCerdAPH+evIF2q+dgbVv6Y9u0uXMSndN1mLie062Xzni55jvX0WuGnrP03FWzclVpXLuOuVaqzeoN68x8Z1avcDXUv+mQdV303NeiQcNAMKfTKvz6R+LrddkSJeWSrt2TvBgnVu3Z3l7s532rrrT3eCjTYPdrur9ez79u91X6bxf6nBHL45JtI4AAAggg4EeBuA+w9KZ1zpLFtrAji7nRKlXs/3vKaMXoevpQootbTwpn5TlvSHUeK/31VX/hty/OG3O9kdRfyTVsCbV4vYnycjOrN8Zfjxtt5t2w75++Et1tyIlz35wP5ZEGWNZ+hnoNu95IT5r1h+iwOeuhUH9l16Ei9rdFOvfFy4Oj9v7Qh3i9gdclWA88+4O+5aRDQzs2b+naq0GDR33QOX7in5cD5MyeQwb2uigQotnr12vY4Hx40geJPh27BB32qB76q74V0KqxhrPO3mv//WWcCTF10eBQeyC69dTSv+twHC2vFYwF84rVCS3aACul6kwf3EaN+dnMoaKLhgLaBoItOmxFe8xZ7Usf9nRIl3Px2ga8Hvtet5eaAVZKn3v0B4Svxv4c+KEhXK8XrQNnbxqdg0l7ldoXZ5vTa0CoY9+tl6Q+uA7o0Sui+eicbcQZNOswst4dOgYd9qjH6He/jJfd+/aZTdnnG4z2+Px50q9mTjFrCTVHX7Tf4fxcNNdJbVv6o5Oeh61913Ofhkhej1W3a4z9eNFARK/rwYada+ij84XpOVOXYMMt9Uc0navROkfp92qvJbe5E3Wb304YZwJSXbSHk73XmZdrvnMd3U6oa+X6LZtF6/30mTMBulDXa+d+B7v2xao9uwWe+kOcBn1u88EdOnJYvhk/NhDKhTpOvJ5//XLOSKljkO0ggAACCCCQVgTiLsDSBwvtRaU3ZBpc/H3oYKJu5dUqVDQ3OfZFb8a+Gjs6MH+GzpX0r569ww6bsodewW6InDdaoX75s5cp2psot0lGNdzQoZFn/ndz6vxF162xOkMf/QVef4nXJZoAy0so6Hwg0RtuZ9jo3Bcvr2R3PkRbk+k7b3SdAZaXuho/bYrptWQ9QPXp1MV1/i6vYYP9QSdULzRn+7U/RDnL7bzR1gnau4R5jb3ul/YG0EnwNZTVIZ1W74NYn9ySE2ClRJ3ZJzB3Pjy67bsGXV+PHWNeSqDDhHUojfbWci5e24DXY9/r9lIzwErpc4/97Xheewc6Qy+3c+Tyv9aYYXNWCKk9qfp26hp2OJ6zp15yeis6z1Ohhjvb25YzcA7VE9TLsWtvVxpi9Gjb3syHGMslmuukvc60LTSv10BaNkwaHDvLrT+U6PBsK9RxXmPs+69DDHUIdai5xbS3mvbEzJpFJ/cvZOYitAdee/QtyOP0/PDPDx3ao7t/954hJ953vkRBJ+vXaQp0iTbACtbzWLfpnLhf/80t3LNb2nvqud3/xLI9O9uLzt31r54XuU4NYJVZ60nLbC2dWrRynabA6/nXD+eMWB6TbBsBBBBAAAG/CqSpACu5iMHm89EHnGnz5sjOPbtNbxrtvaJv1wm32G90gt3oO2+0vA7H8HoT5eVm1h6yuIVCbvupb7zSh/JTZ05Lwbz5pHL58tKgRi2zajQBlg6XGNCzd2CITzBb502hszeLDq1ZsGyp7D94UM6dOyt9OnVN0pvObdv2h5Jgv5I7Ayx7aBesvM76DdZbwUvYoOZfjtbeJYfN10XyIPrHgnnmIUoXZ29AZxsJ1wMrXLuP9d+TE2ClRJ05Hx7D9cDy6uGlDei2vB77XreXmgFWSp97NHjQoZ1/HzxgAgOdm8ltPjt7nTjbk1uPQnsPRa/nSP0OZziRnN6K2pNI69R602iowMHZ5uy9ppI76bq9XaVEjy4vx0c018nE+xw+wLDK4XR2XmPs+x+uB5aXfbMHJ3qf4OWNjhr+/HfCWHOd0559ZUqUkBb1GwaGj389drToZPu6uAWyzjafPWs26d+zl+iPN8EWu6eXcoY7T8WyPTvbiz3gC7Z/zvO621QSEZ1/bb2aU+uc4aX9sQ4CCCCAAALxJpBuAiwNr/p06iz5cudJsTr0El4452rQm1e92Qq3hLs5tD4fLsDShyHtXWYNRwjW+yhceex/jybA8nKDqd/hDHFSagJh+0OJ9iS6vHdfyZcncVuwP+h7fXBz3hQnJ8Byvmwg2C/EbnWlEwT/9NvEwBAQ52edw4L0oV/nd9N5g9yGXETSHlJ63WgDrJSqM2cb1N4dOleY9qoqXqRo2F45wTy8Bk5ej32v20utACsW555o2pqzPTnPgdqDToeMWnP+RBpC6TA2PQ/oEuzc4qXc9qBD23Kw3pxu29IeszqPoC6Rfta5PXu70r9d6CGEeryFu0466yyS68TxkyfkqzGjzRx2ujg/a/8xQP+u4U+jOnWkZqUqYX+AcasbHWZuDfEONczcSxvRdcJd893WCfXmZet77eeJYFMi2MsY7v4nlu053He7WXq5b9HPeTn/+uWc4bXNsB4CCCCAAALxJBDXAZb+iqgPK43r1DXDelLiFePaW0snjtX5LPRV2Pa36rnd6Hu5GXJrUF4/F+5m1nnTpsMC9G15yVm83Ag61/H6EKSTvupcFTpRrC7RBm7WJO46gbtOkL/3778Dw4O8BFheH0RTMsByDnFITh05f112TnZsbVsfFnNky24e4qpXqmQmPk7uW8ySU263h69QdRGrcMY5Ubi1T3oO0eBThyJXKVch6Nw4bgZeAyevx77X7cXKKNx5IBbnHq9tS3uw6LxQazauN8PJtSzW3HrOc4r2ZPlm7BjRYEMXr2G724O/1xDVbT/svdW87mew9byeb90+r0GYBmLWkpxted0Pr23e2p6zzrx+j9t6zvbgfKGL/TMa9uu8ZHr867XUbQ4r+/pJwtOChcz0BBoQRbuEu+a7nUO9BHyRnifChUixbM+Rthc1CXe+surDy7b9cs6Itg3xOQQQQAABBNKyQJoKsHR+GR3Ok5CQKaR5/tx5pUC+fObX0mhCK+sNY1t27BCdVPvvQ4dMzyC9cbQegtwK4McAS2/GR43+KTD/RrBu85E0Yi83gvZ1In2o89JbyiqvPqjqWwy37d4pu/buNW8y1GGg1jAct/3ya4DlHMIYSZ0413V7CNeHUg1mNNwLtmigpQFNnarVpU7VaqnSOyvaHlgpGTqq0Zjff0vyBkunm4Z9JYoWk4Y1a5m3loY633gNnLw8QGk5vG4v0gdT3baXYDbceSAW5x6nv7YVDWf1PL3/wAETVJ88dTLRG2Kdn3EGFl6HFgU7Zuz1pS+c6N2+o3lrYaSLs+dTpJ+3r+9lKG2w7TuD9JS4ZoTbF69t3tqOs87CbT/U3/VFGfryDe0dZS3ao1VfjqHtK9S5UocYVqtQwbylNdf/3oBpX9/Z28ttuF+kZY8mwPLyvZGeJ8IFWLFsz5G2FzUOd76y6sHLtv1yzoi07bA+AggggAAC8SCQpgKsaHvjeK0oDUP+mD9PFq9akehtPF4/78cAK7k3Wm777uVGMNYBlj6sTvxjuumpFSpUdCt/egiw3N60phY7du+WKXNmmd6D4dw0jKleoZJ0atkqbE8Dr8eIl/X8EGBpOTXIXrpmlXk7qb4YItyivTP0zZ769jq3xWvg5OUBSrfvdXuRPpjqtlMiwIrFucdy1fb7y/SpJrAO146ddRHLAEu/K9oeSyn5wB/sTZjh2rD+3TmU2UvvHS/bDbWO1zZvbSMlA6xgc4bpNWzqnD9NiG1N7h9sH6xhxj3atU/0xkjntdJLkBTOMj0GWM72HGl7UVMv9y26npdtJ/fcFi78C9cG+DsCCCCAAALpWYAA63+1r/Nh6FwVOkQw1E2q/kqrbzrT4QMnTp6QqXNmB1b3Y4Dl7OqeEr+me7kRTKkAy+3hwktPIu0Zkzd3HilZtKiZDH3OksWyefs2U1dpIcCKtNdapCcxfQjSV5yv3rDevLwgVK+sSmXLmTd3XqihhX4JsOym+w78LUtXrzIPs/bhaE53Df06NGvh+nYrr4GTlweotBBgxeLco/sdbHinvS50aFe+PHmldPHiUr5kaZky58/AnEcpHWA555/q27mrGZIb6RJJz9NItx3J+noN/HL0T3Lk2FHzseROCq/b0In3td60t6K+Bdc5/M5rmw8WYKXEdS2YkZ4bdcoAPV86pw1wfsb5ohjnXEnpNcDy2jvWazuNtL3odr3ct+h6Xrad3AArpc4ZXr1YDwEEEEAAgXgSIMASkWPHj8u3E8YFJjrXCtYAQee60BvOksWKiQ5f1Jsw++LlVzQvN0NuDcrr58L9GhuLeWi83Aja14nkVezO13k7HzY3bNkiP//+W6K5x3QYR7lSpaRsiZImXNT/ds5N4uXhMFY9VbyGDfbJgyMxS4kTkk5grW94XL1+nXm7lb3HgfYu0CFJOkzmQix+DLDs+60PtLv27pFV69YZM33Qt/cCypEtm/Tv0UsKO9745YcAS4+Li7t0M5PSh1pSogdWLM49+uCnx6nVPs2Q19x5pEKZMlKyaDEpVqiw5MyRI1HYGm4Sd+dQx9SaA8v+ogUvk2jH8li0v5XRyxvpwpXlp0m/mhDIWpyBk9frnfV55xvugvU4DVeuaP5++OhR0SGGK9etle27diYJ/+tUqy5dW7Uxm/bLHFhegrNIr3/h7n9i2Z4jbS8pHWD55ZwRTfvlMwgggAACCKR1AQIsEZm3bIlMmf1n4CG0RJGi5o2FGoSEWuy/oul6fuyB5ZyDQ38h9jqJrE7CqsNJsmftZba3AAAgAElEQVTLJmVKlJS2jZuaOZEiDbDUxuuQFucb4OyTzusE79/9Mt7MeaOLPlg1rFlb2jRuEnauMy9vCov0Bl7L4OVB32uApQ9E46ZODjycx7JXQah2rSHi5D9nytI1qwPHREpM/u/1ZOn3AMu5Hzqc9efff5U9+/95q1mwt6j5IcDy2rMv3MOplwfClD73aGilb1TV3nC6JCQkSIdmzaVutRohm1aSchQoKAN69g7M75acN4o5XzqRnJ4m9gBb21CXlq1Fw5DUWJb/tUYmTJ8aOBfpNfGy7j2jGkqscxN+O2GsmZtQlyyZs8glXbtLqWLFArsWaSDhvE7EenqBYHWgbXL24kUyc+H8gJXzGmu/9ug9xeW9+4i+BTbconORzVwwX7JmySolihSRtk2amc+F+9FKt+tlHef3R3r9C3eOiGV7jrS9eDlfWR5etu2Xc0a4NsTfEUAAAQQQiEcBAiwRM3TQes211wc8bQz2Xxj1v/0YYDnL6fbw4NawnTfA2hutf/eeopMURxNgac+oAT16h30Asj84OXv+OIe2eH1ocT7s+HUI4R59G9q4MYEJ9wvkzScDevRynRw4kpOR9lbQhywdJquT21/UsXPYHjjOG3Sv1pGUK9i6qR1gaaC9btMmE5Roz0vtTRXurWHOeYPcwsfUCrCcD2R9OnUxPUtDLc43iLmd27ycB+znyOSee7bt3iU/TJwQmKC9fOnScmnXHmGbnLO3jltbtvc48lpO/WLnMVu8SBHp371X2POcW6H1GqS9S8+cOWP+rG8EvbRbjws2dNdeJucxqOfiNo2bSpM6dcN621fQ3oqj9WUImzYG/ll7ymqApdeSSEID+3adP2ZomNmzXQfztuHkLNqmZ8yfa95gqdeNjs1bmrdShlrChZjOnrXdWreVmpWrhC2mvU3aJ5r3Ek55WcdZgJQOsGLZnr2ETM7983K+0s943bYfzhlhGxErIIAAAgggEIcCBFiOyZCzZ80m/Xv2En3ICbU4f1XWdf0aYDl/TddXgOucRqEWne9DH2KtoTr2HlRebgSd62hvqe5t2kmNSpWDfq3edH8zfqwZnqWLcyiWc5v2UC3Uvuj8V9Pmzg70JvJrgOV8KNOHRn3rps6pFG7Rlw/MXrzQBC3Zs2WX1o2bmLlmdPESrji37wywvFqHK6eXv6d2gGUPb7wG2k5jt7fApVaAtWzNatObxhrm2KxefWndqEnQqtCg+KuxPyeauD7aACslzz3O3o5eh/pNmDbVTMZvLW4BlrOcGo717dQ1bHik4YzO72Qt4WxDtX8dym7vYRZqPjXndqyQKEuWLJI3V24TvGiYlpzFeQ3QOfC0F5Cek7wuGoosWL4s0PaCHU9eQwP79zp7TjvnnwpWRn1jpf5opUvmhMyi10OrF69z3jbtedqnY+dEYZtzu84Ay/lWw607d5qew6dOnzIf9dKbzSqj9RZE+xBJL+GUl3Wc+5HSAVYs23M07cXLfYuaeN22H84ZXo9D1kMAAQQQQCCeBAiwHD2pNDRoWrdeyAc8/UVfHxicbyaLZYAVrNeElxtV5zr6YNSyYSNpVre+a1vWnjr6sK1zfeiirwfX3lcF8+U3/+3lRtC5jtlOjpxmaKbewDsXHbY2dsrvpiec9aBtn0tE13f2pNLhjOoSaj4fM7xjwbxE85SkdoBVKH8B+Vev3qJhqXNx/mqtdaVvttMePcEWfTifNPOPwJsznfXlfJDQHia92ncwEykHW+YtXSJT584OBJjJeTCP9ISZ2gGWsw6KFCxoeowEG1KsbVd7Gum8OLoE68FjD7BCtQGvD1Bet+fsgZQ7Z07Ts0fL4FzUXs9tGhbZl2gDrJQ89zj3QycXH9Czl5kDy23R3j86FHbxqpWJ5ihzC7Dcehzp2yQ1CHJ7eYEG+zoxvD2c0eFd2svUy/CwoMedYzi7l2N1+rw55iUV1o8NKdVbUoMZbQs6z5u16PVRezl1atna/MAQbDly9KgJTbUdWefzUIG81zZv/z7neU3/pue0Xu07Bu0Bp3MXaXilc/7p4gwJ3Yaphzv/qs/YyZMC5199aYiGXtai29Q5wKxe3uoQqm055+R0hn7RXPNTYw4s3X9nyJhS7Tma9uLlvkXL7LXHql/OGZFeX1kfAQQQQACBtC5AgCUizl/S9KZWf5VtUb+h6K+puuhD6pYd20XnvdI5mNxeq92pRaskbx+L5kZLv885H5KGR51atpI8OXNJ5syZAxPKe7mZ1e05Jz/Xm2idV0N7YhQvUtQ8pGlgpb015ixZFBim4zZ0xMuNoFuApeXQ76lZuaoJCfVBTx8y9cF/2pzZog8X1hJs+JxzMmANgTRc0d4YGmjpovuhPWK0rv4+dDDRw6v+XR+8BvbuI/od9iXSX6D1s17nwLIPpVLT6hUrGYOETAmSI3v2RA9czl4LbnWl7XHn3j0ye9FC0x7tD4nN6zUwAaV9cfZC03rQ3nD1a9Q0QYa2ea2LfX/vl1kLF5i37VnbzJMrl5n/xunl3PeUenBO7QBLHTQc0uPdWjS8alynjlQtX1E0ANJFy7l5x3aZPndOorarPd+0h6N9iJSu77UNeD1neN2e86Fcy6L7o8eNDmXSid31oXnJmlWyYNlSOXr8uJnHSxerDUQbYKXkuUfb/NfjRsvOPf/00NRFzyGtGjYWfVOm9eIGDSdWrPtLlqxaFXiTnv1YCBYeur0gQtu8OlUuV95sX8ug7f7PRQvNSz8sn0h6S4W6aXAbcqd1UalMWTOPoHWsWm3PrRzherqG+n7n37Rd6PxuW3bsSPQn3d9S+kbBcuWlTIkS5jx25uwZ2bx9uzn3bt21M8k1MtTbTL22eWf5gr3UQ+tMz7F6TdBrtV6PFq1aYd4kqnVoLW69odZs3GB+TLGGcqp/hdJlzPm6aKHC5hpmbXPesqWy/K/VgR9INKDp27mLeaGIfXH+KKR/07alPWX1jZXatrRO9bqvdWq9AVLXq12lmnRr0zawOS/XfC/rOC0jvf6FmwNLtx+r9hxNe/Fy36Jl9nrv5XZus+r1Qp4zIjmeWRcBBBBAAIF4ECDA+t9NlvOBNVzl6k2t3qTu2rc3MDmt27w30dxo6Xc7hzLYy2OfZyWSG1UNdPRV5npT6WUJ9kuxlxtB5zr6oKnBklvw5yyLBgQXd+4mRQsVSlJMt6Gb4fZFHw50Enqrd1ewYSyR3sDr93oNsHRCXn1RgNvinOBe62eMzhtjC5HC7aP+PdQv+24PEl62qVYdW7Q0D1HOJV4DLN1PtwdOL14aePfr0i1J2Kef9doGvJ4zvG4v2INWsP2x2tGO3bsCE9MnJ8DS70mpc48zXPBSJxrWFcib14SNuoSaaN3Zm9HL9jXQaNGgkQk4UmLR0Oi7ieMTBXVethuuZ62Xbbito4HPxBnTzFBJ+9s2vW5P21ONipWlS+s2QYdkem3zbt8ZaduytlG4QAHp27mraw8+548IXvZV/XWOsGDDc/WHmjGTJ5mgyuui4ZaG4daPM/o5L9d8L+s4yxDp9c9LgKXfEYv2HE178XLfouX1eu9l+fnhnOG1PbEeAggggAAC8SBAgPW/WtSbrNGTJ5leF+Fu0vPnyWvmzChXqrR8M36M7Ni922zFbZ6gaG60rIYV7CZah85c3vsiM8F0pDeqehOtc8LYf+F1a8j6UNa8fgNpUqdekjf8ebkRdK6j86YUzl9AdJ9O/2+SYuf36oNOyaJFpXvb9kGHBelnNm/fJmOnTA67D7q9cqVKSYemLeTEqZOmV41OYq6L2xxFkd7A63a8BljOYSH2fXd7BbwGfTo8SScAtvcYCHbS0ZBOe6KEGmqoIZYGmDqkykuQqKFj9zbtpXTx4q5fG88Blu7wgcOHZPSk30xIHe6coG1Nh+lo2w02tMprG/B6zvC6PavyVm9YL7/NnGEeKIMtVhijQ5y+HTfGPMzpktwAS7eREuce3Y72Ep0064+wx4Xuiw7nat+shWzatjXwhk/tGde7fUfTe8ht0R5e2gPH3iM0mJf2ounWpp05b6Xkose8Tia+eOUKTz84aEjXoXkL0XNJrBYNsKbO+TPJ0PlQ32ddK7UeQi1e23ywbWzbtUsmTJviqc6sYZBdWrVJFAw5t609kfUtgMGuV/b19ZjXdhZqjkddX99UqsMyrTdpBtsfLWOdqtXNdcrqWWit6+Wa72Ud53dHev3zGmDp96R0e46mvXi5b7FMvNx72f38cM6I1XHPdhFAAAEEEPCbAAGWo0bWb9ksc5cuMROJW2GH3kzqDaoOtdMhV/qrqP1GZ/6ypeY/U+L14PbiaMiwaOUKM4+EzrdlPUTbJ5qP5kZVt6v7OX/5MjMMRvdTt62/IGvvJ53jpEnd+kEfxL3cCAZbx3rLkz7MatnVNnvWrFKiaDETlnl9ENQbYg1idEjIwcOHAg95+tCqc0DpXCgNatSSfHn+mR/H6eT2VsRIb+B1u14DLF332IkTMuXPWbJuy6ZEv8KHmiBdy62TKS9fu8bM22Jvkzphuw4p0mFg+uDkNleP2wlH56dZsGKZrN20ycwrZgVkVjvXyZDrVa9hhs1omwi2xHuAZe23PhzPX75UdGJlDX+s8M9qazoHW6PadQJzxIU6yXtpA5E8nHnZnr08bseN1nvO7DmkaoUK0qR2XXP8OI+XlAiwtBzJPfdY+6L7PWfxQtEeWfaenfqwr8G+Dh+rW71G4Bymx86oMT+LvpxAF+c8Rc4603Jq+9ZzjPZE0+/Tc6T9WhDJ+SraC78eq0vXrDbDmpJzrEb7/W6f0xBGh82t37LF/IhgnZN0XeuY0HNa/eo1Rc+zXpZI2nyw7QWrs3+uzf+0i0pl/7kuaBv3suhxoGVTf73OpMT5V79XzykakDnblh6H5UuVkmb1GgSuXc5yernme1nHud1Ir3+RBFjWd6VUe46mvXi5b7HK6eXey6/nDC/tmnUQQAABBBBIywK+DrDSMmx6L3skN4vp3Sqt778VZGlviwE9e4fs1ZDW95Xyp4yA/QHbLUxOmW9hKwgggAACCCCAAAIIIBBPAgRY8VSbPtoXAiwfVUaMi6JDuvSNYzpElAArxthxsnn7GwXd5g6Mk91kNxBAAAEEEEAAAQQQQCAFBQiwUhCTTf2/AAFW+mgN9lfEu83llT4U2MtIBewT0OvwbB3yG2rYVKTbZ30EEEAAAQQQQAABBBCIPwECrPirU1/sEQGWL6ohpoXQ+ZSmz5tj5mnTpXubdmEnMY5pgdh4mhGYvXiRbNy6RXbu3SunTv/zYgWdf+/Sbj3MvG4sCCCAAAIIIIAAAggggIBTgACLNhETAQKsmLD6aqM6qfn3EyeYCb8rlS1nXvfudSJ5X+0IhUk1AX0z5rfjx8jWnTtNGWpVqWqCUBYEEEAAAQQQQAABBBBAgACLNnBBBAiwLghzqn/J2Cm/S45s2aV14yaEV6leG2mvABp+fjN+rHnrqy46lLBfl25pb0coMQIIIIAAAggggAACCMRcgB5YMSdOn19AgJU+6529RiCUwKyFC2Tn/8IqnT9tx57dpgefLhkzZpQOzVpI/Ro1QUQAAQQQQAABBBBAAAEEkggQYNEoYiJAgBUTVjaKQJoW+O+EcbJh65akF6IMGaR6xUrStXVbevKl6Rqm8AgggAACCCCAAAIIxE6AACt2tmwZAQQQQOB/AjpZ+4+/TZQtO3bIuXPnzL9myZxZCuTLJ03r1JMq5StghQACCCCAAAIIIIAAAggEFSDAonEggAACCCCAAAIIIIAAAggggAACCPhagADL19VD4RBAAAEEEEAAAQQQQAABBBBAAAEECLBoAwgggAACCCCAAAIIIIAAAggggAACvhYgwPJ19VA4BBBAAAEEEEAAAQQQQAABBBBAAAECLNoAAggggAACCCCAAAIIIIAAAggggICvBQiwfF09FA4BBBBAAAEEEEAAAQQQQAABBBBAgACLNoAAAggggAACCCCAAAIIIIAAAggg4GsBAixfVw+FQwABBBBAAAEEEEAAAQQQQAABBBAgwKINIIAAAggggAACCCCAAAIIIIAAAgj4WoAAy9fVQ+EQQAABBBBAAAEEEEAAAQQQQAABBAiwaAMIIIAAAggggAACCCCAAAIIIIAAAr4WIMDydfVQOAQQQAABBBBAAAEEEEAAAQQQQAABAizaAAIIIIAAAggggAACCCCAAAIIIICArwUIsHxdPRQOAQQQQAABBBBAAAEEEEAAAQQQQIAAizaAAAIIIIAAAggggAACCCCAAAIIIOBrAQIsX1cPhUMAAQQQQAABBBBAAAEEEEAAAQQQIMCiDSCAAAIIIIAAAggggAACCCCAAAII+FqAAMvX1UPhEEAAAQQQQAABBBBAAAEEEEAAAQQIsGgDCCCAAAIIIIAAAggggAACCCCAAAK+FiDA8nX1UDgEEEAAAQQQQAABBBBAAAEEEEAAAQIs2gACCCCAAAIIIIAAAggggAACCCCAgK8FCLB8XT0UDgEEEEAAAQQQQAABBBBAAAEEEECAAIs2gAACCCCAAAIIIIAAAggggAACCCDgawECLF9XD4VDAIFYCazasTlFN50rWw4plb9Qim6TjSHgd4GTZ07J9gN7U7SYpfIXkcyZElJ0m2wMAQQQQAABBBBAIO0LEGCl/TpkDxBAIAKBbQf2ypXvPSsLN6+N4FPeVn2s95Vyb9dLva3MWgikcYFpaxfLgz+8FZO9ePmSO6V5hVox2TYbRQABBBBAAAEEEEibAgRYabPeKDUCCEQpcNtnI+XL2b9H+enwH5s95HWpWqx0+BVZA4E0LtDrrQdk39GDMdmL4nkLyvc3PR2TbbNRBBBAAAEEEEAAgbQpQICVNuuNUiOAQJQCvV4bIjP+Whblp8N/bMxdI6RV5eT1HDlx8qQMffUlmbVoQdAvzJY1q5QqVlx6te8g3du0lxzZs4cvXDLXOHf+vEyfO0eOnzgh3dq0DWxt/8EDMuiJx81/jxw6XArkzRfxN1n7vGLdX/Lqo49LpbLlIt5Gan1g79/75ftfJkj/Hr0kX548qVWMC/q9Z8+dk1Yv3Rqz78yUMaPMuPftZG/ffizddc31cmm3HsneZqQbCNY+/jthnLz2yUfiLFdKtqc5ixfJvc+OkL6dusi9N9wUadETrb9szWp55eMPZf+BAzKgZy+5qENnOXT0iNz15DC5rHvPVLFN1g7FwYf37N8v46dOll9nTpfN27fLuXPnJGeOHFK1fEXp16WrNK/fULJkzhwHeyoS7HhJyzu3Zcd2+WX6NLmyz8Wi13QWBBBAAIHwAgRY4Y1YAwEE4kggXgIse5VULltOnnvgYSlcoGBMa+rHX3+Rlz56P8kDd3oOsA4cOiR3jRgmZ8+ejTq8i2mlxWjjBFjeYEO1D7cH8pRuTykVYGm5NAjbvH2b5MqRUzRk0wfurJmzyPGTJ+SFBx+VBjWTF9x7E2UtFdBg9uPvv5Wvx46WM2fPSkKmTFK0UGHJlCmjHD5yVP4+9E/PyAqly8jjdw42/5vWl3gLsDZs3SKDRwyXquUryBOD7yXASusNlPIjgMAFEyDAumDUfBECCPhBIK0FWMF6jZw+fVqmzZsjr/znAzl4+LB0b9teHrjxFvMgE6sl3h4gUsIpJcK7lCjHhd4GAZY38UjbR6TreytF8tdasfYvufvpJ2TYnYOlab0GMnP+PHn/m1Em0Lr64kvkqr6XxPTck/w9iJ8tHD1+XJ55502ZOudPKZAvn9x97Q3SqlGTgP/58+dl07Zt8vwH78jS1avkQv3AET/CF2ZP1m7aKIOfGi41KlYmwLow5HwLAgjEiQABVpxUJLuBAALeBOIlwLL2dvKfs2TY669IofwF5LUhj5thhbFaCLCSyvo1cIhVG7C2S4DlTTjS9hHp+t5KwVrxIqDh1Oc//SDvff2lCaaevvcBKVa4iOvuaS+sB59/RlauWyu92neU+264STLF8AeOeDG+UPtBgHWhpPkeBBCINwECrHirUfYHAQRCCsRbgLVz7x4zB43+78sPPyYNa9UO7P/WnTvlh18nyPR5c2TH7t3m33V+lKZ16skVF/WVyuXKS4YMGcy/2x+cHx90t7w76guZu3Sxmc+qb+cuMnGGzrGyLZGtNa9OqIfuU6dPm+/XoS5/bdxghrsUL1JEurdpJwN69A7M3RVsDix7aNa8fgN596svZNbCBaLbrVimrFx/SX9p0bCRZPzfftgLGO3+v/bYMFm5dq189N03sm7zJrPtutVryL/7D5SalSoHzKyy2b8zb+7cSebw0nlOPvjmK5m9ZJEcPXYsUAf/7v8vKV28RJL2qsOzvvj5R5k08w8zFEh71WldDejZW1o3auKLOW3iIcB66cP35MffJspLDw0xbVJ7FGnb0rZYqlgxueKii6VLqzZJvL3WT7j24QyEw61vlTdYr0y3v4caQnjs+HEZP22yMdD5k3QpU6KEOS7d9juS48lq1Bq46HGv7dlr++cSFlxg1969pifctl07Zdidd0v7Zs1Dck2bO1ve/PxTadO4qVx7yWWSM3v2kOf6y3v3kUu69TDnPD3HTpwxTb4eN9pT+9CCOM91Osy0dpVqMrD3RdKwVp0k5+lI2ofbDyj2f2vXtJk5hn+fNTNwDN8y8Cpp3biJmRtswrQp8sXPP4i2Y70O9mzXQa675DIzJNa5OI9xaz+uv2xAomuA89rp9dphHav27y1bomSiYeher50cLwgggEB6EyDASm81zv4ikM4F4jXA0htuDbA0aNFl5oL58vjIl82NvN6sF8yXT86ePSe79u4xIZLekA8fdI+0aNAwUYB14PAhKZgvv2zfvcvMqfX3wYOiQcvMBfPkr40bTaCSP09eyZ0rp7Rr2lxu7D8w0QORfRJ3+1AX/ZLCBQpIlsxZAmWwD20JF2DpA/XiVStEJy0uUqCgnD131vx/XXQC6duuuDrREKZo9//kqVNSvVIlmTpntmTPls247TtwwARPGiQ9dPNt0rX1PxPY6+TJn/zwndkfXXQOGg2wHrnldilbspTow9nYKb+bibrt9WDNUaN1oGGEPkhZQaI+7D/w/DNmjiGr3k6dOi279+8zD2F9OnaWQddcn+ohVjwFWNo7ZfLsWXLy5ElTh6dOnwq0LW13D950a8A7kvoJ1z6cD+Th1k/JAGvP/n3y6MsvmN45GTNmNMeULlY7a9mgkTx2x10m8IjmfKKf0fPMJ99/K5/++L1pu9Z5w348DbrmOunbqWug/afm5Wnbwb0x/fqCOfNKtoTkTag+ftoUefrtN6RcqVLy2qPDzBDCSBfrBwe3c/2gq681w9H3HfhbHh/5iixeuSLQPrT3lnX90OvM8EF3m2uFtdjPuVZd6ws/9DytbUyvFfrDiXWu0/Pjj7/9IiM/+Y9pK9b5zmofzmtUqACrQ7MWsmT1Kjlw6KA5hjWc1WuVfu+9198oG7dtlW/HjzXXoEwZMwXaeatGjeXxOwYnmn9Kf7gZ/vqrZmi+lkGvgydO/v9+XN23n1zT77LA9cbyjOTaoUHbxOnTTDl0kn39juKFC8vQOwaba0g4/6KFCsmz9z2Upl52Emk7ZX0EEEAgmAABFm0DAQTSlUC8BVjWEMJihQqL/vqr/2v9Sq8PG/f/+xbp0rpN4JfvI8eOyosfvCeTZv0h+pA6bNDd5ibdugnftH2bmfBXb461V4o+eOqiDwLBhhC69cDSh5P3vx4ln/30vdmehmX60KWLluHJN0eakM0a2nL6zBnz5kXnWwjtvVLs29HtL1yx3GxHv/+hm241D166JHf/1UPdOrVsFeiJ8NYXn8l3v4yT6hUryYsPDZE8uXKZ7wrV+2zRyhVy/3NPmfXs2/vnbY6z5YUP3jWh4osPPSo1K1cxE8G/+OF7Mm7qZLnjymsCPSH08xo0PPLS83LoyGFfTJgdTwGW+vbu0MmY69s8tW39MX+eDH/jVdP+rWA4mvoJ1T7cjqdQ66dUgKU9OzQE0XNA07r15aGbbzVDkHXZuWe3aWd/bdootwy80gQO0RxPui3r3KRBsIYIHVv8czxp+x/z+2/y+mcfm+8ccfd9phypvdz07aty4szpmBXjvcsGJzvAevXjj8x5SN8C+9BNt0U1JDDcuV7DpGDtQ4P1Nz7/xPQOtc+7qD9WaLtZsXaNCYRaNmxkgir7saQ9nV4d8rhoTyNdQp0fv5swznxPyaLF5JVHhooGNqECLN2evS1rG/v0h+/kw2+/kswJCebtsENuGyT1a9Q05dLzqZ6b9bqj269RqbIpk/ZEvOeZJ0zopoGbvllWAybdj6VrVstz771lenDZe7/ZPSO5dgQbQqj+z7//jvmBpEr5CvLYbYMSXTtf+c+Hpmec/u35Bx5OFCLGrPGyYQQQQMBHAgRYPqoMioIAArEXiJcA69CRI/LL9Kny4X+/Nr2DdHjZrQOvNA80sxcvNCFVtYqV5LHbByXprWNNyFw4f4HAkAX7TXiwIUqRBFjW0EYtpxXQ2GtXg7KHX3zOPMw8cusd5iEjVIClDz9u27EekmtXrSbP3feQ+RU/ufs/sHcfY2n1FDAP9v8bqqk9qfQhrHyp0iEDLJ1k/8m3RpqH+EFXXyeXduuRpJeJ5ZkkxFv7l7wy5HEzx419+eSH/8pPv02Uq/r2k4s7d4v9wRLiG+IpwNIHQR1GqA+51qJh1bPvvSUTpk014Uvfzl1NLzrTRiOoHz8GWNbxr71kXn10aJI5lBYsXyZPvf2G6Z056KprZcGKZRGfT6xAY8HypUneWqrG9rmc2jZpanqeaFCQmovfAyz7OUWDRQ0Yo1nCneu119U9zzxp5lN84cFHpEjBQom+RsOdB55/Wnbu2SOvPDpUqlWoGAjyNTh6fejwRKGKHkvPvf+OLFy+TO77900maLIfXzcNuFyu7HNxovOjhqwj3hop6zdvlodvud0E/KECLA1g7eGYFth6y5/ur/ai1N4J4m4AACAASURBVPOstdgt9fqjQ9p1eWfU52a4q55ftXeg86UosxbOlyGvvCi1qlQz84/Zh2TqNS2Sa0ewAGvV+nVy91NPmDdKvvro40l6WR0+elQeeek5EwA69yua9sBnEEAAgbQmQICV1mqM8iKAQLIE0lqA5WVnm9drII/efqfkzZXby+pi3Tjny50nSYC1ZeeOJHNpWRuNJMDSG30dCqdl8/KK8HBDCHWuF/0lOrPjIXf/gQNy11PD5O8DB11DHzeQaPb/wKFDcteIYWZoh/2hIlhAYQVe+mt6sMn1rQcsDU5eGzLMPAxZoZfu7w2XDpDSJUq6zu/lqaJjuFI8BViXdO0hg6+9PomW1dvFCnTtD71e68ePAdY348aY3k/6kH73dTcke/ie2/GkPbjuHjHcBMpWz1An8NadO+SuEcPNP8f6BRReDgW/B1jWOXLWogWuoaCXfdR1rDYZ7FyvQbnO2RcqJLOODSvc1R8q7nt2hKzesF4u6dpd/tWztxkWZ/8RwF4+PY/e+cTjpkepW0jjti+hAiy364x9qKTbdzh7NOoPQQ+++KysXPtXouH49rJY1wH9X+uHjHCewa4dwQIs6/gM1cvOGkoa7LrotS2wHgIIIJAWBQiw0mKtUWYEEIhaIF4CLH0wrFq+ovTr0lWa128YsveC9oY4ePiQmZB8zpLFpoeSTupunzQ23M2+gkcSYFnrWhO9h6uwcAGWzsN1zcWXJtmM/aFOe9E0qVsvyTopsf/ByhcsoLB6uZw6dcrMyaK/pjsXa04yrUvrAUsn3R468mXTq04X/VujWrWlW5t2Ur9GrcCcROE8Y/33eAqwIulxGGn9+DHACjcUMVzb8XI8WZPHhwqwrdBDz0v2+fvCfX+s/u73AMveayklemDpHFjOYMf+HdY8Vm7e1jx+9vP7T5N+lVf/84GZz0oX/bz24tN55GpXqZroxwe30DNcvYYKsNyuM+Guac7jwP5CFJ0TLkuWpD0Cz58X0fnj9HpgXW/CfU+wa0ewAMvL8Wn1ktMXmdiHtIcz5O8IIIBAPAgQYMVDLbIPCCDgWSCtBVjBHq7D7bD1FiX9pdYKQ6zP6Jw0OuFs6WLFk/TAcnuosT6XmgFWMIdgAVZK73+kAZb1AB+unvTvzjcX6pu87G/Es7ahw1k0yLr9yqtd35zl5btSap30GmCpXyT1Ey8BVqTHk5cAy0v4nFLt1ct2/B5g6T5YQ9xSYg4st3O9vU68mNmDIx0WunztX/LBN6PM5O9WkKXb0bmh9A2H+mZPHSrqxwDLKpNO3u5lSc0AKxo/L/vEOggggEBaECDASgu1RBkRQCDFBNJDgKW/ED/4/DNmImb9FbxhrdpSq0oVqVC6rJlQXf8++Knh4jaE0K8B1p1XXWsm1HUubg/Bsdj/SAMs+zwyOjzQPr+S18asD4Abt26R6fPmmEl7dfJgXaw5s3S+s9Ra0nOAZZl7qZ94CLCiOZ68BFhWDyydO8g+kXZqtem0EGBp71kdml2mRAlPbyHUIdaPvfqilC5eQq695DLzko9QPYbsw2St4YHR1IduR3uhTps3R36fNdO8VVUX68UA0QQwse6BZQ1pPXPmTKJ5DsPtf2r2wKpeqXJg7sdw5eTvCCCAQLwIEGDFS02yHwgg4EkgPQRY1q/0+pbBx+64K8mwM2t+Gg1VRg4dLgXy5gv5UGPBRtIDa8rsWfLYqy8FnQNLe4U98vILZg6UR2+9w0wYHGoS92A9Dqw5sA4dPhJ46IjF/kcaYFkPQydPnfQ8x0uoBqy9G6bNnSNPvPGqFC9cJFBvnhp9DFYiwEqMGqx+LlSAZQ8e7L0VrSDJ3lPGmuMo2BxYOpRK39Cm5wV9CYQe9zqxdSTnEyugyJk9+BxYGlwNHjHcvOGUObC8HaTWGyG37Ur8Jrxgn7ZecqGTnFvG4QIX+0TmKTFHmk7s/s240fLm558Grgf6Q8ldTw6To8ePBT0/Ol9aEesAyz6Pl77dz+ubMcN5RjqE0NrPUL3sxkyeJM+997YwB5a344a1EEAgvgQIsOKrPtkbBBAIIxDvAVa4iX7tb/+K5RxYVoBz7Phx17cHLv9rjdz37FNSomhRM5eIDjEJFWDp69Td3phmPaDVq17TvBUqU8aMZjvBJjqOdv8jDbD0LVoaNk2dM1vc3rKlzVQnuh/x1uuBV6UfPnrEvP0tISFBnr7ngSS9tqLptRCrE0J6DLA2bdsacf2kZIAVavL1nXt2y+CnnhANNsIFWFbvQJ1kO9Qx1bpRY3ngxltlxJsjIz6eInkLodcXPcSqLVvbfXjcf2L6FY93uVKyJST/TYtWwKFvKdVzXrHCRVzLbe85d1WffnLjgIFmUvVwgYu+hVIDzGDtwzoXrt28Ua67pL/07tDJDBl85t23pEr58jLktqRvvnX2yNPztPXCCrfzo/WmPe3F9cKDj0qDmrVCvoUwJebA0mvD26M+l1Gjf5LubdvLAzfekuQthHoOvvfZEeYti0Nuu9P0aA7nGWmAFclbCKOdYiCmDZ2NI4AAAjEWIMCKMTCbRwABfwnEe4ClN+Gv/OdD+eHXCdKgZm0ZNmiwGUaoi95Ij/79N3nv6y/N/482wNIHlvv/fXPgDVNuD+lajve/HiWf/fS9uckfPugeKVeqlCnH7n175Yk3R5qHHusGPNwk7vo5/UX8oZtvFe1NoNtfuGK5PPnmSNOLa8Td95nJ7GO1/+ECLH3T1CtDHhd9qLQWHe6jr1zXRR/S+nTqYuZ/0TKu2bjBBFybt28X6+Hy2IkT8shLz8uC5UvNm7x0uI0Ge7poIPbWF5/Jd7+Mk47NW4q++l23lVpLegyw7KGM1/oJPNy6tA+3HiWh1reGj2nPqGF3Dpa61WuY6tfhWc+++7Z5OYMu4QIsbUtPv/2GTJr1R6JjSj+rvTOHjXxZdu7ZY46pZvUaRHU+0W1Z4bLOuafD0Tq2aGXeqKk9csb8/pt5E6Iu+j1ee7ukVnv30/dqO3zyjdfkjwXzpEC+fHL3tTdIq0ZNAmGL+i5ZtVJe+OAdc37Rc9JzDzxsAildvAQuw994VWbMmyu1q1aTh2++zQxBtK4hn/7wnXwx+kcpXKCAvPzwUDOc0d4z7PYrrpZ+XbsHynPk2FFznp65YH7gXKdB2qKVK0xQpsv9/75FOrX8p31o+9TeV5//9IM0rVMv8BbbWPfA0nKs37JZ7n1mhDHq372XXHfJZZIje3ZTRn3xyVPvvGGuW/ZzsBdPtx9nrB8k8uTKLa8PHW5CMV10aPLz778j46dODvy4YV071VKv7zqkvEr5CqI9xazP+amNUhYEEEAglgIEWLHUZdsIIOA7gXgPsMxD6MYNZp4UfbDVib/1LXi67Nq7xzw8tm7UxMytpL9yO18FHmoOLOsBWrelb2lq06Sp3Hb5VXLwyGEZ9MTj5jusIYn6//VB65l33pSpc/40w4T0Mzpvk5ZDb9K7t2knd117gxniGC7A0hv4I0ePyYFDB83+nDp9Svbs32+2q+HQgJ69Aw9Msdj/YOWz93jTNwaWKFLUPPBVLlfeBFU//vaLjPzkP2Z/9e8F8+WT4ydOmLLr0rZJM3n4ltsDwzy198PQ114SnUjYqjvdR+vNV/qw+OTg+0womJpLegyw1DvS+gnVPtweyEOtr3+zggXreNIy7d6/T0oVKybVKlSUiTOmhw2w9DPanh59+QVZuW5toJ3pG+h0W7pc3befXNPvMvO3aI4n60H8k++/lU9//F7OnTtngvTcuXLKvgMHzIsldNuDrrlO+nbqGgjDU7NNp6XvtgcZWm63c4X+e6PadUxPIXvIES5wcbYPq61lzpw5cB7Sc9njd9xlfjSwlnFTJssrH39gzuUavGtgpvVune81cB0+6O5AWZznR2f7cJ7rLkSApfuiPWOHv/GaaaPWfugQXT02dH+qV6wkT91zf0SBoFuAZQ1/37h1qzk2ypcubepK3fYd+FseH/mKCcvcrp1FCxWSZ+97SCrZfjBJS+2XsiKAAALJESDASo4en0UAgTQnkB4CLK0U55vS9IFDf83W169XKFNWnnvvLZkwbao8eNOtZlJwLw81GsJ88fMPMmrMz+bmXh9InrvvITl5+pRrgKXl0F/TdRJynUNn3eZNpr3og8nVfS8x4Y3ViyhcgKVDRHQS99c++Y/MX7bEbEe//9/9B0rNSpWTPACn9P4HK5+WQ3+1f/bdt2T1hvXmAefJwfdKu6bNTRn1IW3Ttm3yn+++kdlLFgUe3DXgUoMWDRuZXgf2RSdr1+FiM+bPCQRdxYsUMYHfgB69Az0CUvPgS68BlppHWj/B2kewOeVCtSdthz/9NlG+mzje9AjR41rbhR7XU2b/Ka998pGnAEv3Q4f3jp822QzN0n3SEEQnhb7m4kukcZ16idplpMeT1TatN9N9NeYnmbdsqWn/WuZ2TZqZMls9e1KzLafV79YfI1avX2faw5wliwLnCvVtVKu26fHZsFadJOcXL+d6NdG2pj19vp0w1vTkskLIji1amrrTnrD2Retaw04912vv2L8PHTThi57v9bzVpVWbJL1Grc98/vMPMmvhAvOdGuZ0a9tO/tWzt5mHzVouVICl36c9yr4a+7NMmvlH2P0I5xnq2jF/2VJ58cN3zfGnPb3sLzPQa+evf0w39auuev3VoLpnu47Sr0s3X1wH0uqxQ7kRQCBtCxBgpe36o/QIIBChQFoIsCLcpbhe3XpocZvjJK533Oc7l1YCLJ8zpnrxrIfrvHlyy0M33WZ6SLIggAACCCCAAAJ+FSDA8mvNUC4EEIiJAAFWTFhjtlECrJjRJmvDBFjJ4vPNh62XLWgvQO3haM3T5psCUhAEEEAAAQQQQMAmQIBFc0AAgXQlQICVtqqbAMuf9RXrAEv3etb97/pz5+OsVDo06ePvvjUTZ+vLAXRIIgsCCCCAAAIIIOBHAQIsP9YKZUIAgZgJvPjLtzJi9Bcx2/6Ol7+W7Fn+eXMcS/IFCLCSbxirLdzz3esya/2ymGy+beV68mzfW2OybTb6j4D2vtq0fZvoZNJfjx0tW3buMPO3tWncFCIEEEAAAQQQQMCXAgRYvqwWCoUAArEUeGrMl/Ll7N8ld7YcKfY1hXLlkaEXXSlNyldLsW2yITETTOvE1MyB5b/WcOjEUXll0teyeveWFC1cjWJl5Z6O/5IcWbKl6HbZWGKBH3/9RV766H3zjzo59LX9LpPOrdokmfQbNwQQQAABBBBAwC8CBFh+qQnKgQACCCCAAAIIIIAAAggggAACCCDgKkCARcNAAAEEEEAAAQQQQAABBBBAAAEEEPC1AAGWr6uHwiGAAAIIIIAAAggggAACCCCAAAIIEGDRBhBAAAEEEEAAAQQQQAABBBBAAAEEfC1AgOXr6qFwCCCAAAIIIIAAAggggAACCCCAAAIEWLQBBBBAAAEEEEAAAQQQQAABBBBAAAFfCxBg+bp6KBwCCCCAAAIIIIAAAggggAACCCCAAAEWbQABBBBAAAEEEEAAAQQQQAABBBBAwNcCBFi+rh4KhwACCCCAAAIIIIAAAggggAACCCBAgEUbQAABBBBAAAEEEEAAAQQQQAABBBDwtQABlq+rh8IhgAACCCCAAAIIIIAAAggggAACCBBg0QYQQAABBBBAAAEEEEAAAQQQQAABBHwtQIDl6+qhcAgggAACCCCAAAIIIIAAAggggAACBFi0AQQQQAABBBBAAAEEEEAAAQQQQAABXwsQYPm6eigcAggggAACCCCAAAIIIIAAAggggAABFm0AAQQQQAABBBBAAAEEEEAAAQQQQMDXAgRYvq4eCocAAggggAACCCCAAAIIIIAAAgggQIBFG0AAAQQQQAABBBBAAAEEEEAAAQQQ8LUAAZavq4fCIYAAAggggAACCCCAAAIIIIAAAggQYNEGEEAAAQQQQAABBBBAAAEEEEAAAQR8LUCA5evqoXAIIIAAAggggAACCCCAAAIIIIAAAgRYtAEEEEAAAQQQQAABBBBAAAEEEEAAAV8LEGD5unooHAIIIIAAAggggAACCCCAAAIIIIAAARZtAAEEEEAAAQQQQAABBBBAAAEEEEDA1wIEWL6uHgqHAAIIIIAAAggggAACCCCAAAIIIECARRtAAAEEEEAAAQQQQAABBBBAAAEEEPC1AAGWr6uHwiGAAAIIIIAAAggggAACCCCAAAIIpKkA68yZM/LYqy/JopUr5LMXX5VC+fO71uC58+dl8qyZ8s6oz2XFurVy/tw5KV+6tFzb7zK5qGNnyZoli+vnNm7dKq9+8qHMmDdXDh89KgXz5ZOe7TrIjQMulyIFC7p+5uSpU/LzpF/l4++/lQ1btkiGjBmlRsVKcsvAK6V98xaSMUMGWhkCCCCAAAIIIIAAAggggAACCCCAQDIE0kyApeHVm198Ju+O+lzKliwVNMA6e/asfPLDd/LiB+/K2XPnpGihQpIpUybZtWeP+e+LO3eVIbcPklw5ciRiW7hiuQx68nHZvW+f5M6ZUwrmz28+c/zkSSlfqrS8PnS4VC5XPtFnNLx65p03ZdSYnyVTxoxStHBh0e/ftXev+e+bB14pt19xlSQkJCSjivgoAggggAACCCCAAAIIIIAAAgggkL4F0kSAdejIEXnyzZGmp5MuFUqXCRpgTZ87R+58YqjkzpVLXn5kqDSuXcd8Zu2mTTL4qeGyfvMmE2Bd3rtPoOb37N8nNw95WFatXyd3X/dvue6Sy0zodPT4MXn23bflm3FjpGOLlvLSQ0Mke7Zsgc99OfonGfHmSKlQpqy8+fgTJlg7f/68zFmySO579ik5fOSIvD70CWnduEn6bmXsPQIIIIAAAggggAACCCCAAAIIIJAMAV8HWNrratKsP+SJN0fK3v37JXNCZjl37mzQHljaI+q+Z0fIxBnT5al77pdLu/VIRKNDD2989EEpXay4fPDM81Igbz7z9/9OGCePvvyCdGnVWl58aEiiIYaHjhyW24c9JotXrZT3n3pWmtatbz6z/+AB+ffDD8jazZsS/bv1hROmTZF7nn7SBF/ObSajvvgoAggggAACCCCAAAIIIIAAAgggkO4EfB1g6VxUNzzygBmO16NdB+nbuasJqPLnyevaA2vTtq1yzQP3SkJCJvn0+VekRNGiiSr02PHjpnfW3KVL5MNnXjC9s06dPi33P/e0aOA08rFh0rV12ySNQOe3euadt+TGAQPlvhtuMn/Xbdzw8P1Sp2o1efuJp82wQ/uivbquvG+wnDx5Sj55/iUTurEggAACCCCAAAIIIIAAAggggAACCEQu4OsAa/bihTJ+6hS57tL+UrZESTPE79oH7w0aYM1auMCESs3rNzBD93Jkz55EZNjIV8ycVY/edqdc3bef6Ul19f33iAZOHz/3klSvWCnJZ6wgrW2TpvLakGFmGOGo0T/JsNdflf49eskTd90jGRyTtR8/cULuGjFMps6ZLR8+/by0atQ48trhEwgggAACCCCAAAIIIIAAAggggAAC4usAy1k/4QKsH379RR564Vnp1qadvPDgI5Ilc+YkVfzpj9/LU2+9LgN7XSTDBt0tVq8tXTFYTym3733xw/fk/a9HJeqV5fwyZ1hGe0MAAQQQQAABBBBAAAEEEEAAAQQQiFwgrgIsZzjlxuFcJ1wopttwW8dLOOVlncirjE8ggAACCCCAAAIIIIAAAggggAAC6UuAACvMsEQCrPR1QLC3CCCAAAIIIIAAAggggAACCCDgPwECLAIs/7VKSoQAAggggAACCCCAAAIIIIAAAgjYBOIqwPpl+lQZ9OQw6du5izx9zwOSKVOmJJVtDSG8qm8/GXLbnbJ91y65+oG7zXpuby7Uf7eGEBbKX0A+feFlKZA3n7z15Wfy2scfyV3XXi+3XX6Va6OyhhAOu3OwDOzdh4aHAAIIIIAAAggggAACCCCAAAIIIBCFQFwFWLyFMIoWwEcQQAABBBBAAAEEEEAAAQQQQAABnwvEVYBlvVEwISGTa2+qw0ePyq1DH5Elq1fJh8+8II1r15FTp0/L/c89LROmTZGRjw2Trq3bJqkyq7fVjQMGyn033GT+PnfpErnh4fulTtVq8vYTT0vunDkTfc7q2XXmzNmgbzf0edugeAgggAACCCCAAAIIIIAAAggggIAvBOIqwDp56pTc9+wImThjujx1z/1yabceiZAXrVwhNz76oJQuVlw+eOZ5MxRQl/9OGCePvvyCdGnVWl58aIhkzZIl8LlDRw7L7cMek8WrVsr7Tz0rTevWN3/bf/CA/PvhB2Tt5k2J/t36oAZi9zz9pHRs0TLJNn1R8xQCAQQQQAABBBBAAAEEEEAAAQQQSCMCcRVgqfn0uXPkzieGSu5cueTFhx6VJnXqSYYMGWTtpk0y+Knh8tfGDfLobXfK1X37Bapoz/59cvOQh81cV4OvvUGu6XepCbGOHj8mz777tnwzboy0bdJUXhsyTLJnyxb43Jejf5IRb46UCmXKyquPPi6VypaV8+fPy5wli+S+Z5+Sg4cPy8jHhku7ps3SSHOgmAgggAACCCCAAAIIIIAAAggggID/BOIuwDpz5oy8+cVn8u6oz+XsuXNStFAhM5n7rj17zH9f3LmrDLl9kOTKkSNRbfyxYJ7c+8wI+fvgQTMcsGD+/OYzx0+elPKlSsvrQ4dL5XLlE33myLFjJsD64ddfJFPGjFK0cGE5e/as7Nq71/z3zQOvlNuvuEoSEhL8V/OUCAEEEEAAAQQQQAABBBBAIInAkq3r5dWJ38vE5fPlyMnjcSWUK2t26VKzoQzu0k/qlKoQV/vGzsS/QNwFWFpl586fl8mzZso7oz6XFevWyvlz56R86dJybb/L5KKOnRMNEbRX8catW+XVTz6UGfPmis6XVTBfPunZroPcOOByKVKwoGtr0GGLP0/6VT7+/lvZsGWLZMiYUWpUrCS3DLxS2jdvIRkzZIj/VsQeIoAAAggggAACCCCAAAJxIKDhVZeXHpITp0/Fwd4E34VsmbPIxHufJcSK61qOv51LUwFW/PGzRwgggAACCCCAAAIIIIAAAn4RuP6jF+X7BTP8UpyYlqNfg1by0fX3xfQ72DgCKSlAgJWSmmwLAQQQQAABBBBAAAEEEEAgzQqUundg3A0bDFYZOpxw60uj0mxdUfD0J0CAlf7qnD1GAAEEEEAAAQQQQAABBBBwEch3R9905XLgjR/T1f6ys2lbgAArbdcfpUcAAQQQQAABBBBAAAEEEEghAQKsFIJkMwjEQIAAKwaobBIBBBBAAAEEEEAAAQQQQCDtCRBgpb06o8TpR4AAK/3UNXuKAAIIIIAAAggggAACCCAQQoAAi+aBgH8FCLD8WzeUDAEEEEAAAQQQQAABBBBA4AIKEGBdQGy+CoEIBQiwIgRjdQQQQAABBBBAAAEEEEAAgfgUIMCKz3plr+JDgAArPuqRvUAAAQQQQAABBBBAAAEEEEimAAFWMgH5OAIxFCDAiiEum0YAAQQQQAABBBBAAAEEEEg7ApEGWLmyZZdHegyUfg1bS+HceSVTxoxy/NRJWbZtozw77iuZtHKh6853rF5fHurxL6lVspxkz5JVzp47J3sOH5Tv50+Xp8eNkiMnjrt+bnDnfnJdq65SMn8hSciYyfPngtXAgTd+TDuVQ0nTvQABVrpvAgAggAACCCCAAAIIIIAAAgioQCQBloZXn9/4kLStUkcyZMggJ8+clrPnzkr2zFnNf/997Ig8+fPn8tGMCYlwr2/VTR7vc5XkzZ5Tzp8/L8dPn5RMGTNJ1oTM5r8nr1osV3/4XJIQ6+2rBslljdua4OrMubNy4tQpyZyQEPZzoWqWAIt2n5YECLDSUm1RVgQQQAABBBBAAAEEEEAAgZgJRBJgvdD/JtEwSpfv5k+Xe75+x4ROAxq3leF9r5FieQvIuj3b5Yp3n5FVO7eY9RqXqyofXHePlC1YVLYf2Cf3ffOejFsyWzQMe+vKQdKzTlM5d/68vDd1jDz6/X8C+3lJw9by4oCbJV/2nDJ7/Sp57IePZe7G1VIiX0F5/rIbpXvtJnL67Bl5bvzX8srE7zz7EGB5pmJFHwgQYPmgEigCAggggAACCCCAAAIIIIBA6gt4DbA0cPrt3uekWvEy8uf6lXLpW08k6jF1S7teMvSiKyVzpszy5u8/ybCfPjU790jPy2Vwl35y5uwZeeLnz+WdKWMCO63b/O9tQ6VZhery165tMvDdp2Tt7u3m729ccYdc0ayj7DlyUG7/bKT8umJB4HPVipWWL25+WCoWLiFTVy+RPq8P9QxJgOWZihV9IECA5YNKoAgIIIAAAggggAACCCCAAAKpL+A1wOpWu7G8fvkdkj9nLnln8hgZ8sP/95bSvbAHXL+vXCT93hxmdu6j6++Tfg1ayfo9O6T/208GAiprz62AS4cH3vv1O/LtvGnmT1MffEnqlq5oel91ffmhJFCjbn7E9MIKtt1gsgRYqd/mKIF3AQIs71asiQACCCCAAAIIIIAAAgggEMcCXgOsfzVpJy/2v1myZM4sr078Xp4e+2USlZ/ufELaVq1jhg82G3Gn+bvbv9k/6LbdSkVKyDe3PiYVCheX7xfMkOs/ejHJd7068Da5pkVn2Xlwv9z86Wsybc0ST7VEgOWJiZV8IkCA5ZOKoBgIIIAAAggggAACCCCAAAKpK+A1wOpbv6W8MvBWyZ0tu2sPrGBhVbieUm4BVpsqdeTdq++S4vkKymezfpM7v3gjCZLVc+vU6dNy3zfvyldzpniCJMDyxMRKPhEgwPJJRVAMBBBAAAEEEEAAAQQQQACB1BXwGmDZe0W5zYGl81J9fMP9Zo4sew+sERdfJ7e07yWnzpxOMgeW7rnOm3VHx74GwerZRYCVum2Cb/ePAAGWf+qCkiCAAAIIIIAAAggggAACCKSigNcAS4v49lWDZECT9nL+/PlEbyHsWL2+3oOimAAAIABJREFUDOtztdQqWU4yZMiQKMCyh1HOtxA+1vtKuaJpBzN/1qmzZwiwUrEd8NX+FCDA8me9UCoEEEAAAQQQQAABBBBAAIELLBBJgKW9rD687l6pWbKcKeWJ06fk7Llzki1zFvPfB48flQI5cycKsPTfNai6vcNFZj1dXz+XKWNG89+Hjh+TbFn++Tw9sC5w5fN1vhcgwPJ9FVFABBBAAAEEEEAAAQQQQACBCyEQSYCl5SmRr6A83ucq6VqzkeTNnlPOnT8v2/7eKx/NmCDaE6t1ldoydfUS6fP60ETFv6p5J7m1fW+pUqyUJGTMJEdPnpA/1i6XyasWyZBeV5heXdZcVgwhvBA1z3ekBQECrLRQS5QRAQQQQAABBBBAAAEEEEAg5gKRBljBCtSgbGX5+Pr7pXSBwvLJzF9l8Ki3PJX9hf43yQ2tu5u3Cd7wn5dk1roVYp9va/zSOTLw3aeTbIu3EHriZaU0LkCAlcYrkOIjgAACCCCAAAIIIIAAAgikjEBKBVj3dLlUHuje3wwRfPynT+SDaePDFlDnvho3+CmpU6qCCa66v/JI4DNTH3xJ6pauKLPXr5KuLz+UZFvh3m4Y7Mt5C2HYamEFHwkQYPmoMigKAggggAACCCCAAAIIIIBA6gmkRIDVuUYDee3y283wQrc3FAbbu3euuksua9xWTp45leQNhW9ccYdc0ayj7D1ySO7+6m0Zs/jPwGZ0Lq5Rtzwq5QsVk1+WzZMB74zwDEiA5ZmKFX0gQIDlg0qgCAgggAACCCCAAAIIIIAAAqkvkJwAS4Ok61t3MyFU/hy5TNj04LfvmzcUhloua9RGbmnfW+qVrigZM2SQcUvnyBXvPZPoI5c0bC0vDrhZ8mXPKQs3r5UHv/1A5m5cbUKy5y+7UbrXbuIafIUTJcAKJ8Tf/SRAgOWn2qAsCCCAAAIIIIAAAggggAACqSYQTYD1+/0vSPXiZcxbBDNkyGDKvv3APhn+06fy9dyprvtyb9dL5fYOfSRP9hxmEnddzpw7a3pW3fHFG3LkxPEknxtx8XVyU7uekiVTgln3xKlTkjkhQbImZDZDFUcvniXXfvhCRHYEWBFxsXIqCxBgpXIF8PUIIIAAAggggAACCCCAAAL+EIgmwPpzyOtStWgpOXH6lGz9e6/oROvvTBljQqxgyyM9L5fBXfqZHlcHjx2VxVvWmzcX2ocGun12cOd+cl2rrlIyfyETfGlwtefwQfl+/nR5etwo1+ArlCwBlj/aHaXwJkCA5c2JtRBAAAEEEEAAAQQQQAABBOJcIJoAKy2TEGCl5dpLf2UnwEp/dc4eI4AAAggggAACCCCAAAIIuAgQYNEsEPCvAAGWf+uGkiGAAAIIIIAAAggggAACCFxAAQKsC4jNVyEQoQABVoRgrI4AAggggAACCCCAAAIIIBCfAgRY8Vmv7FV8CBBgxUc9shcIIIAAAggggAACCCCAAALJFCDASiYgH0cghgIEWDHEZdMIIIAAAggggAACCCCAAAJpR4AAK+3UFSVNfwIEWOmvztljBBBAAAEEEEAAAQQQQAABFwECLJoFAv4VIMDyb91QMgQQQAABBBBAAAEEEEAAgQsoQIB1AbH5KgQiFCDAihCM1RFAAAEEEEAAAQQQQAABBOJTgAArPuuVvYoPAQKs+KhH9gIBBBBAAAEEEEAAAQQQQCCZAgRYyQTk4wjEUIAAK4a4bBoBBBBAAAEEEEAAAQQQQCDtCBBgpZ26oqTpT4AAK/3VOXuMAAIIIIAAAggggAACCCDgIkCARbNAwL8CBFj+rRtKhgACCCCAAAIIIIAAAgggcAEFCLAuIDZfhUCEAgRYEYKxOgIIIIAAAggggAACCCCAQHwKEGDFZ72yV/EhQIAVH/XIXiCAAAIIIIAAAggggAACCCRTgAArmYB8HIEYChBgxRCXTSOAAAIIIIAAAggggAACCKQdAQKstFNXlDT9CRBgpb86Z48RQAABBBBAAAEEEEAAAQRcBAiwaBYI+FeAAMu/dUPJEEAAAQQQQAABBBBAAAEELqAAAdYFxOarEIhQgAArQjBWRwABBBBAAAEEEEAAAQQQiE8BAqz4rFf2Kj4ECLDiox7ZCwQQQAABBBBAAAEEEEAAgWQKEGAlE5CPIxBDAQKsGOKyaQQQQAABBBBAAAEEEEAAgbQjQICVduqKkqY/AQKs9Ffn7DECCCCAAAIIIIAAAggggICLAAEWzQIB/woQYPm3bigZAggggAACCCCAAAIIIIDABRQgwLqA2HwVAhEKEGBFCMbqCCCAAAIIIIAAAggggAAC8SlAgBWf9cpexYcAAVZ81CN7gQACCCCAAAIIIIAAAgggkEwBAqxkAvJxBGIoQIAVQ1w2jQACCCCAAAIIIIAAAgggkHYECLDSTl1R0vQnQICV/uqcPUYAAQQQQAABBBBAAAEEEHARIMCiWSDgXwECLP/WDSVDAAEEEEAAAQQQQAABBBC4gAIEWBcQm69CIEIBAqwIwVgdAQQQQAABBBBAAAEEEEAgPgUIsOKzXtmr+BAgwIqPemQvEEAAAQQQQAABBBBAAAEEkilAgJVMQD6OQAwFCLBiiMum/4+9+4CSosr3OP6byAwMDDDknCQKKJKDICiYRQxIMGGANUtQTIgICAqYc9YnGDGxihlFVDCCCRNKVBjSwDA5vFOFPcswA9093dVd4dvnvLO7TtWtez//umf3/l7VLQQQQAABBBBAAAEEEEAAAecIEGA5p1b01HsCBFjeqzkjRgABBBBAAAEEEEAAAQQQKEeAAIvbAgH7ChBg2bc29AwBBBBAAAEEEEAAAQQQQCCCAgRYEcTmUggEKUCAFSQYhyOAAAIIIIAAAggggAACCLhTgADLnXVlVO4QIMByRx0ZBQIIIIAAAggggAACCCCAQIgCBFghAnI6AhYKEGBZiEvTCCCAAAIIIIAAAggggAACzhEgwHJOreip9wQIsLxXc0aMAAIIIIAAAggggAACCCBQjgABFrcFAvYVIMCyb23oGQIIIIAAAggggAACCCCAQAQFCLAiiM2lEAhSgAArSDAORwABBBBAAAEEEEAAAQQQcKcAAZY768qo3CFAgOWOOjIKBBBAAAEEEEAAAQQQQACBEAUIsEIE5HQELBQgwLIQl6YRQAABBBBAAAEEEEAAAQScI0CA5Zxa0VPvCRBgea/mjBgBBBBAAAEEEEAAAQQQQKAcAQIsbgsE7CtAgGXf2tAzBBBAAAEEEEAAAQQQQACBCAoQYEUQm0shEKQAAVaQYByOAAIIIIAAAggggAACCCDgTgECLHfWlVG5Q4AAyx11ZBQIIIAAAggggAACCCCAAAIhChBghQjI6QhYKECAZSEuTSOAAAIIIIAAAggggAACCDhHgADLObWip94TIMDyXs0ZMQIIIIAAAggggAACCCCAQDkCBFjcFgjYV4AAy761oWcIIIAAAggggAACCCCAAAIRFCDAiiA2l0IgSAECrCDBOBwBBBBAAAEEEEAAAQQQQMCdAgRY7qwro3KHAAGWO+rIKBBAAAEEEEAAAQQQQAABBEIUIMAKEZDTEbBQgADLQlyaRgABBBBAAAEEEEAAAQQQcI4AAZZzakVPvSdAgOW9mjNiBBBAAAEEEEAAAQQQQACBcgQIsLgtELCvAAGWfWtDzxBAAAEEEEAAAQQQQAABBCIoQIAVQWwuhUCQAgRYQYJxOAIIIIAAAggggAACCCCAgDsFCLDcWVdG5Q4BAix31JFRIIAAAggggAACCCCAAAIIhChAgBUiIKcjYKEAAZaFuDSNAAIIIIAAAggggAACCCDgHAECLOfUip56T4AAy3s1Z8QIIIAAAggggAACCCCAAALlCBBgcVsgYF8BAiz71oaeIYAAAggggAACCCCAAAIIRFCAACuC2FwKgSAFCLCCBONwBBBAAAEEEEAAAQQQQAABdwoQYLmzrozKHQIEWO6oI6NAAAEEEEAAAQQQQAABBBAIUYAAK0RATkfAQgECLAtxaRoBBBBAAAEEEEAAAQQQQMA5AgRYzqkVPfWeAAGW92rOiBFAAAEEEEAAAQQQQAABBMoRIMDitkDAvgIEWPatDT1DAAEEEEAAAQQQQAABBBCIoAABVgSxuRQCQQoQYAUJxuEIIIAAAggggAACCCCAAALuFCDAcmddGZU7BAiw3FFHRoEAAggggAACCCCAAAIIIBCiAAFWiICcjoCFAgRYFuLSNAIIIIAAAggggAACCCCAgHMECLCcUyt66j0BAizv1ZwRI4AAAggggAACCCCAAAIIlCNAgMVtgYB9BQiw7FsbeoYAAggggAACCCCAAAIIIBBBAQKsCGJzKQSCFCDAChKMwxFAAAEEEEAAAQQQQAABBNwpQIDlzroyKncIEGC5o46MAgEEEEAAAQQQQAABBBBAIEQBAqwQATkdAQsFCLAsxKVpBBBAAAEEEEAAAQQQQAAB5wgQYDmnVvTUewIEWN6rOSNGAAEEEEAAAQQQQAABBBAoR4AAi9sCAfsKEGDZtzb0DAEEEEAAAQQQQAABBBBAIIICBFgRxOZSCAQpQIAVJBiHI4AAAggggAACCCCAAAIIuFOAAMuddWVU7hAgwHJHHRkFAggggAACCCCAAAIIIIBAiAIEWCECcjoCFgoQYFmIS9MIIIAAAggggAACCCCAAALOESDAck6t6Kn3BAiwvFdzRowAAggggAACCCCAAAIIIFCOAAEWtwUC9hUgwLJvbegZAggggAACCCCAAAIIIIBABAUIsCKIzaUQCFKAACtIMA5HAAEEEEAAAQQQQAABBBBwpwABljvryqjcIUCA5Y46MgoEEEAAAQQQQAABBBBAAIEQBQiwQgTkdAQsFCDAshCXphFAAAEEEEAAAQQQQAABBJwjQIDlnFrRU+8JEGB5r+aMGAEEEEAAAQQQQAABBBBAoBwBAixuCwTsK0CAZd/a0DMEEEAAAQQQQAABBBBAAIEIChBgRRCbSyEQpICrAqxPv/pSF1x/TUAE/bv30N03TlVyUpJ5/MrVP+v8aydqT3bWAc9/fObt6tu1W6m/5+bl6Y0P3tNTC1/Sn+vXKyY2Vu1bttK4EaN1VK/eio2JCag/HIQAAggggAACCCCAAAIIIBBdAQKs6PpzdQQOJuDZAOukgYM0c8K1SkxIMH1efe8dTb5j1kHvlv0DLCO8uu2h+7Vg0RuKi41V3dq1VVhYqM1bt5r/eeyI0bp01NmKj4/nLkQAAQQQQAABBBBAAAEEELC5AAGWzQtE9zwt4KoAy18lP1r+ua6efouaNWqsh26dqXq1apecMufxR/ToCws0a9JknXrMEH9NmX+f/+brmn7/PWrRpKnuv3mamjZspOLiYq1Y9Z0mzpqh3ZmZunfKNPXr1j2g9jgIAQQQQAABBBBAAAEEEEAgegIEWNGz58oI+BPwTID1659rzNcLjVDpkRmz1b1T5xKb7NxcjZ8xTctXfqcnZ89R57bt/Llpe8ZOXXjdNfp93Vo9OmOWenQ+vNQ5iz9ZovEzb9Wg3n00Z/KNqpSY6LdNDkAAAQQQQAABBBBAAAEEEIieAAFW9Oy5MgL+BDwRYGXn5GjCrOn64LNluvr8CzX2rJGK2WdvKiOMOmfSeOXk5uiZ2+9Ug7p1/bnpy+9X6YLrJqlTm7Z6cNpMVa1SpdQ56du3afTEq5Sbm6enb59rPp3FDwEEEEAAAQQQQAABBBBAwL4CBFj2rQ09Q8ATAZbvaagOh7TWI9NnqUZqaqnK//zH7zrv2gk69JDWZsB119NP6PNvvzGP6daxk648d4wOa9e+VOi14M3XNfXeu3Tm8Sdq2pXjS/3NOM8Iza6cPlUfr1iu8jZ/59ZDAAEEEEAAAQQQQAABBBCwlwABlr3qQW8Q2FfA9QGW71W/1Wv+0Lzrb9KxRw4ocwcsWf6Fxt50ndKqV1defr65sXu1lKraumO7du/ZY27IbgRb5592RsmG7L49sy4aPkITL7i43Ltq6j13mhu833DJ5Tpn6DDuPAQQQAABBBBAAAEEEEAAARsLEGDZuDh0zfMCrg+wXl78lm6Yd4d6Hna47p86XSmVK5cp+gPzn9XdTz2h5EqVdOvVE3XCUYMUGxOjgoICGefPevgBFRUX687rp5h7Whm/QMKpQI7x/B0IAAIIIIAAAggggAACCCBgEwECLJsUgm4gUI6AqwOsfZ++uvumqTqmT78yBEYwNeexh/X6++9q3IjRGn3KqaVeBzS+Kvjw8/N155OPlQrBAgmnAjmGuxIBBBBAAAEEEEAAAQQQQMAeAgRY9qgDvUCgPAFXB1hLv1xhvhrYtkVLPXbb7aqZWr1Cd4Hx+qGxR5bxKuFTt8/TIU2b8QRWhSQ5CQEEEEAAAQQQQAABBBCwrwABln1rQ88QcG2AVVhYqCl3zzNfATzYPlWB3AJbd+zQ2ROv0o5dGXpq9lwzEPO9dnjleWN0ycizy23G9wTW1Muv0oiTTgnkUhyDAAIIIIAAAggggAACCCAQJQECrCjBc1kEAhBwbYC1dft2nXvteP29JV1Pzp6jzm3bHZDDeI1wd2amqqakmHtf7f9L375NoydepYzdu0sCLL5CGMDdxSEIIIAAAggggAACCCCAgIMECLAcVCy66jkB1wZYX36/ShdcN0mtm7fQ4zNvV2rVquUWd+3GDTr3mgnKzs0xw6l2LVuVOW7l6p91/rUTVb9ObT09e55q1awpX/ud2rTVg9NmqmqVKqXO27R5s8655moVFBTq6dvnqmnDRp67uRgwAggggAACCCCAAAIIIOAkAQIsJ1WLvnpNwLUB1jOvLdSMB+7VmcefqGlXji+1Mfu+Rc7MytKlU2/UF999q6vPv1BjzxpZ6ljjS4QzHrxP8998Xacfe7zZVlxcnHwbxP++bq0enTFLPTofXureWfzJEo2feav51cI5k29UpcREr91bjBcBBBBAAAEEEEAAAQQQcJQAAZajykVnPSbgygDL+HKgsf/Vi28t0g2XXK5zhg47aFl9YVNiQoJuvXqiTjhqkPkqYW5enh6c/6weeX6+0mrUMJ/kMp7o8v2MUGv6/feoRZOmuuuGm9WqaVMZ116x6jtNnDXDfOXwnptu0YAePT12WzFcBBBAAAEEEEAAAQQQQMB5AgRYzqsZPfaOgCsDrOycHF05fao+XrHcDJ36du120IoaT1nd/9yzenjB/6mwqEhp1aub+2FtTk9Xdm6uaqSmau51N6pPl66l2jGe3jICrFffe8f8QmHd2rVlbB6/eetW8z+PHTFal446W/Hx8d65oxgpAggggAACCCCAAAIIIOBQAQIshxaObntCwJUBlvF63zmTxsvYh8rfBu6+KhtPTn3380+695mn9M2P35vBlRFknTBgoC4aPlJ10tLKvSGMp7Te+OA9PbXwJf25fr1iYmPVvmUrjRsxWkf16l3upvCeuLMYJAIIIIAAAggggAACCCDgMAECLIcVjO56SsCVAZanKshgEUAAAQQQQAABBBBAAAEEwiJAgBUWRhpBwBIBAixLWGkUAQQQQAABBBBAAAEEEEDAaQIEWE6rGP31kgABlpeqzVgRQAABBBBAAAEEEEAAAQQOKECAxc2BgH0FCLDsWxt6hgACCCCAAAIIIIAAAgggEEEBAqwIYnMpBIIUIMAKEozDEUAAAQQQQAABBBBAAAEE3ClAgOXOujIqdwgQYLmjjowCAQQQQAABBBBAAAEEEEAgRAECrBABOR0BCwUIsCzEpWkEEEAAAQQQQAABBBBAAAHnCBBgOadW9NR7AgRY3qs5I0YAAQQQQAABBBBAAAEEEChHgACL2wIB+woQYNm3NvQMAQQQQAABBBBAAAEEEEAgggIEWBHE5lIIBClAgBUkGIcjgAACCCCAAAIIIIAAAgi4U4AAy511ZVTuECDAckcdGQUCCCCAAAIIIIAAAggggECIAgRYIQJyOgIWChBgWYhL0wgggAACCCCAAAIIIIAAAs4RIMByTq3oqfcECLC8V3NGjAACCCCAAAIIIIAAAgggUI4AARa3BQL2FSDAsm9t6BkCCCCAAAIIIIAAAggggEAEBQiwIojNpRAIUoAAK0gwDkcAAQQQQAABBBBAAAEEEHCnAAGWO+vKqNwhQIDljjoyCgQQQAABBBBAAAEEEEAAgRAFCLBCBOR0BCwUIMCyEJemEUAAAQQQQAABBBBAAAEEnCNAgOWcWtFT7wkQYHmv5owYAQQQQAABBBBAAAEEEECgHAECLG4LBOwrQIBl39rQMwQQQAABBBBAAAEEEEAAgQgKEGBFEJtLIRCkAAFWkGAcjgACCCCAAAIIIIAAAggg4E4BAix31pVRuUOAAMsddWQUCCCAAAIIIIAAAggggAACIQoQYIUIyOkIWChAgGUhLk0jgAACCCCAAAIIIIAAAgg4R4AAyzm1oqfeEyDA8l7NGTECCCCAAAIIIIAAAggggEA5AgRY3BYI2FeAAMu+taFnCCCAAAIIIIAAAggggAACERQgwIogNpdCIEgBAqwgwTgcAQQQQAABBBBAAAEEEEDAnQIEWO6sK6NyhwABljvqyCgQQAABBBBAAAEEEEAAAQRCFCDAChGQ0xGwUIAAy0JcmkYAAQQQQAABBBBAAAEEEHCOAAGWc2pFT70nQIDlvZozYgQQQAABBBBAAAEEEEAAgXIECLC4LRCwrwABln1rQ88QQAABBBBAAAEEEEAAAQQiKECAFUFsLoVAkAIEWEGCcTgCCCCAAAIIIIAAAggggIA7BQiw3FlXRuUOAQIsd9SRUSCAAAIIIIAAAggggAACCIQoQIAVIiCnI2ChAAGWhbg0jQACCCCAAAIIIIAAAggg4BwBAizn1Iqeek+AAMt7NWfECCCAAAIIIIAAAggggAAC5QgQYHFbIGBfAQIs+9aGniGAAAIIIIAAAggggAACCERQgAArgthcCoEgBQiwggTjcAQQQAABBBBAAAEEEEAAAXcKEGC5s66Myh0CBFjuqCOjQAABBBBAAAEEEEAAAQQQCFGAACtEQE5HwEIBAiwLcWkaAQQQQAABBBBAAAEEEEDAOQIEWM6pFT31ngABlvdqzogRQAABBBBAAAEEEEAAAQTKESDA4rZAwL4CBFj2rQ09QwABBBBAAAEEEEDAEoFVG9borncX6t0fv1ZmbrYl14hWoymVkjW4wxG6avAwdWrUIlrd4LoOFSDAcmjh6LYnBAiwPFFmBokAAggggAACCCCAwF4BI7waPHeycvLzXE2SlJCodyfMIsRydZXDPzgCrPCb0iIC4RIgwAqXJO0ggAACCCCAAAIIIOAAgTFPzNHCbz51QE9D7+KwLn31xJiJoTdEC54RIMDyTKkZqAMFCLAcWDS6jAACCCCAAAIIIIBARQUaTRjhutcGD2RhvE64Ye6CilJxngcFCLA8WHSG7BgBAizHlIqOIoAAAggggAACCCAQugAL9NANacG9AswP99aWkTlfgADL+TVkBAgggAACCCCAAAIIBCzAAj1gKg70oADzw4NFZ8iOESDAckyp6CgCCCCAAAIIIIAAAqELsEAP3ZAW3CvA/HBvbRmZ8wUIsJxfQ0aAAAIIIIAAAggggEDAAizQA6biQA8KMD88WHSG7BgBAizHlIqOIoAAAggggAACCCAQugAL9NANacG9AswP99aWkTlfgADL+TVkBAgggAACCCCAAAIIBCzAAj1gKg70oADzw4NFZ8iOESDAckyp6CgCCCCAAAIIIIAAAqELsEAP3ZAW3CvA/HBvbRmZ8wUIsJxfQ0aAAAIIIIAAAggggEDAAizQA6biQA8KMD88WHSG7BgBAizHlIqOIoAAAggggAACCCAQugAL9NANacG9AswP99aWkTlfgADL+TVkBAgggAACCCCAAAIIBCwQygL93D6DNbLHQLWr30RVk5L1T8Z2jX3mbn3y66oDXr9tvca6dNApGtCms+pUq65K8Ql69vP3dflz95V7zlXHDNP5fYeoYY1aio+NU2FRkdJ3Z2jh10s1860FyszJDnisxoE773stqOM52NsCocwPJ8oxP5xYNe/2mQDLu7Vn5AgggAACCCCAAAIeFKjIAt0IoeYOH6ferdorJibGVMstyNe6bVt0xfz79fkfP5UreeXRp+rqwaepeuUU8+/FxcXKzs/Vc198qEkvPlLmnAfPvkJndOtvBlcFRYXKyctTQny8GXoZ5360eqXOeXx2UCEWC3QP3uQhDLki8yOEy0X9VOZH1EtAB4IQIMAKAotDEUAAAQQQQAABBBBwukCwC3QjvHrs/Anq0KCpCouLtGLNaj3w0ZtatPKLg1LccOJIXT5oqJISEs0nqBYs/1APLVmkTTu3lXveaUf005zhY1U9uYqWr1mtm159Sl/+9YsaVE/T7WdcpOM6dld+YYFmv/2C7nz3lYDLwAI9YCoOlBTs/HA6GvPD6RX0Vv8JsLxVb0aLAAIIIIAAAggg4HGBYBfod5x5scb0PdYMj4xX/8p7cmp/0m7N2uix88eraVpd/fLPBk144SF9+tsPB5W/b9RlGtVzkNIzM3Tps/fovZ++KTneCNGeG3udWtZuoI9/WaVT7p0ScBVZoAdMxYEEWNwDCNhagADL1uWhcwgggAACCCCAAAIIhFcgmADLCKKeGDNRjWvWDio4mnfWOJ3XZ4h252RpymtP6+ll7/odxMfXzlXnxi3Np6+GzJtc5vgFY683n8Jak/63znzwVv2+ZZPfNo0DCLACYuKgfwWCmR9uQGN+uKGK3hkDAZZ3as1IEUAAAQQQQAABBBAI6hUpYw+r604YYW6kfvPrT+uxT94OSNAXRhl7Yx135/V+z2lVp4Fe/M9NalG7vhZ+86nGPDGnzDl3jbhE5/Y+JqCN4/c9mQW6X34O2EeAAIvbAQH7ChBg2bc29AwBBBBAAAEEEEAAgbALBLNANzZVH9FjoPnU0wsrlphfB6yzh0QJAAAgAElEQVRdtbriYmO1JzdHy37/UXe8/aK5V5Xvd1Tbw/Tg2VeqVtVqeurTd9WqbgP1aN5WyYmVzCBs446teuLTxbrrvYUl5xzZupMePudK1a+edsAvFF5/wkhdNXiY8vLzNfHFh/X8iiUB2RBgBcTEQf8KBDM/3IDG/HBDFb0zBgIs79SakSKAAAIIIIAAAgggENQTWK9fPk3923RSXmGB4mJiFRsTY35FMDYm1tyc3fgZm7JfOf/+kj2rzuo+QHPOHKvKlZLMfbOMLwgaXywsKCw0zzHCLyPIeunLjzXu2bvNNgiwuDHtIkCAZZdK0A8EygoQYHFXIIAAAggggAACCCDgIYFgFuifXX+32jdoauoYT2HNWDRfr3y91PzPtww9V2P7n2CGUvturH7tccM1fsjpZnBlBF8vf/mJpi96zgy6jD217h55idlmRvaekv2xCLA8dAPafKjBzA+bDyWg7vEEVkBMHGQTAQIsmxSCbiCAAAIIIIAAAgggEAmBYBboX9x4r4wvAP6TsV2XP3dfqS8DGn19cswkDT28t7Zm7tLl8+/T4u+/lO9Vv/jYOL381Se6+Ok7Sw3rxM49dedZ/1Htqqkl+10RYEWi8lwjEIFg5kcg7dn9GAIsu1eI/u0rQIDF/YAAAggggAACCCCAgIcEglmg+wKsfZ+w2pfq4v4naOopZ5uvFN723wW6+/1XSwKsg+1V9c74WerRoq1Wrv9D/WdP4BVCD91/dh9qMPPD7mMJpH8EWIEocYxdBAiw7FIJ+oEAAggggAACCCCAQAQEglmgv3nFrerXuqN+2rRWvWdeWaZ3vv2uEhMSdNe7CzXzv/M1utfRmn36hYqPi9O8d17W7LdfKHOeb2+t1f+sV8/pl2vfrxC+/f0KjXh4Zplz+AphBG4OLhHUHnFu4CLAckMVvTMGAizv1JqRIoAAAggggAACCCAQ1AL9iTETNaxLX63btkXnPXGHvln7WynB8p7AOrZjN9078jKlpVTT40vf1qQXHymjvv8TWMYBH187V50bt9TyNas1ZN7kMucsGHu9juvY3dyL68wHb9XvWzYFVE0W6AExcdC/AsEEvG5AY364oYreGQMBlndqzUgRQAABBBBAAAEEEAgqwLrwyON0yynnKjE+QY98vEg3LHyylKBvD6z0zAxd+uw9JXtkvX31TPVq2V5/pG/SqIdvk/Gkle/n2wOrVko1vfL1p7rwqbnmn+4bdZlG9Rxk7qd19fMPatHKL0rOMfbhWjDuBjWvVU/v/PCVhj80PeBKskAPmIoDpaDmhxvAmB9uqKJ3xkCA5Z1aM1IEEEAAAQQQQAABBIJaoKckJevlS6aoZ4t25lcDjX2uHlqyyFT0fYXQ+NqgESqd9fCMEt1xA07UlJNHKzmhkpb+9r3GPXN3ma8Q7sjK1MQXHi75quFpR/TTnOFjVT25ir5d97uufekxffnXL2pQPU23n3GR+fRVbkGepr3xfyV9CKScLNADUeIYnwBPYHEvIGBfAQIs+9aGniGAAAIIIIAAAgggEHaBYBfox7Tvonln/UeNa9ZWcXGxcvLzFBMTo6SERLNvP278Sxc8ObfUU1bGP3/w7Ct0Rrf+Mr5GWFBUqNz8fPOcuNhYs437P3xDt775f6XGN/3U83XxgBOUGBdvnpOTl6eE+HgZIVlhUZHeXPm5znv8jqBMCLCC4vL8wcHOD6eDMT+cXkFv9Z8Ay1v1ZrQIIIAAAggggAACHheoyAK9W7M2mnTcmerVsp1SKiWbgjuz9+jdH7/SLa8/az5dVd7vqmOG6fy+Q9SwRi0zyMotyNcfWzbpwY/e1LOfvx/QOUZwlb47Qwu/XqqZby1QZk52UBVkgR4Ul+cPrsj8cDIa88PJ1fNe3wmwvFdzRowAAggggAACCCDgYQEW6B4uPkP3K8D88EvEAQhETYAAK2r0XBgBBBBAAAEEEEAAgcgLsECPvDlXdI4A88M5taKn3hMgwPJezRkxAggggAACCCCAgIcFWKB7uPgM3a8A88MvEQcgEDUBAqyo0XNhBBBAAAEEEEAAAQQiL8ACPfLmXNE5AswP59SKnnpPgADLezVnxAgggAACCCCAAAIeFmCB7uHiM3S/AswPv0QcgEDUBAiwokbPhRFAAAEEEEAAAQQQiLwAC/TIm3NF5wgwP5xTK3rqPQECLO/VnBEjgAACCCCAAAIIeFiABbqHi8/Q/QowP/wScQACURMgwIoaPRdGAAEEEEAAAQQQQCDyAizQI2/OFZ0jwPxwTq3oqfcECLC8V3NGjAACCCCAAAIIIOBhARboHi4+Q/crwPzwS8QBCERNgAAravRcGAEEEEAAAQQQQACByAuwQI+8OVd0jgDzwzm1oqfeEyDA8l7NGTECCCCAAAIIIICAhwVYoHu4+AzdrwDzwy8RByAQNQECrKjRc2EEEEAAAQQQQAABBCIvwAI98uZc0TkCzA/n1Iqeek+AAMt7NWfECCCAAAIIIIAAAh4WYIHu4eIzdL8CzA+/RByAQNQECLCiRs+FEUAAAQQQQAABBBCIvAAL9Mibc0XnCDA/nFMreuo9AQIs79WcESOAAAIIIIAAAgh4WIAFuoeLz9D9CjA//BJxAAJREyDAiho9F0YAAQQQQAABBBBAIPICLNAjb84VnSPA/HBOreip9wQIsLxXc0aMAAIIIIAAAggg4GEBFugeLj5D9yvA/PBLxAEIRE2AACtq9FwYAQQQQAABBBBAAIHIC7BAj7w5V3SOAPPDObWip94TIMDyXs0ZMQIIIIAAAggggICHBVige7j4DN2vAPPDLxEHIBA1AQKsqNFzYQQQQAABBBBAAAEEIi/AAj3y5lzROQLMD+fUip56T4AAy3s1Z8QIIIAAAggggAACHhZgge7h4jN0vwLMD79EHIBA1AQIsKJGz4URQAABBBBAAAEEEIi8AAv0yJtzRecIMD+cUyt66j0BAizv1ZwRI4AAAggggAACCHhYgAW6h4vP0P0KMD/8EnEAAlETIMCKGj0XRgABBBBAAAEEEEAg8gIs0CNvzhWdI8D8cE6t6Kn3BAiwvFdzRowAAggggAACCCDgYQEW6B4uPkP3K8D88EvEAQhETYAAK2r0XBgBBBBAAAEEEEAAgcgLsECPvDlXdI4A88M5taKn3hMgwPJezRkxAggggAACCCCAgIcFWKB7uPgM3a8A88MvEQcgEDUBAqyo0XNhBBBAAAEEEEAAAQQiL8ACPfLmXNE5AswP59SKnnpPgADLezVnxAgggAACCCCAAAIeFmCB7uHiM3S/AswPv0QcgEDUBAiwokbPhRFAAAEEEEAAAQQQiLwAC/TIm3NF5wgwP5xTK3rqPQECLO/VnBEjgAACCCCAAAIIeFiABbqHi8/Q/QowP/wScQACURMgwIoaPRdGAAEEEEAAAQQQQCDyAizQI2/OFZ0jwPxwTq3oqfcECLC8V3NGjAACCCCAAAIIIOBhARboHi4+Q/crwPzwS8QBCERNgAAravRcGAEEEEAAAQQQQACByAuwQI+8OVd0jgDzwzm1oqfeEyDA8l7NGTECCCCAAAIIIICAhwVYoHu4+AzdrwDzwy8RByAQNQECrKjRc2EEEEAAAQQQQAABBCIvwAI98uZc0TkCzA/n1Iqeek+AAMt7NWfECCCAAAIIIIAAAh4WYIHu4eIzdL8CzA+/RByAQNQECLCiRs+FEUAAAQQQQAABBBCIvAAL9Mibc0XnCDA/nFMreuo9AQIs79WcESOAAAIIIIAAAgh4WIAFuoeLz9D9CjA//BJxAAJREyDAiho9F0YAAQQQQAABBBBAIPICLNAjb84VnSPA/HBOreip9wQIsLxXc0aMAAIIIIAAAggg4GEBFugeLj5D9yvA/PBLxAEIRE2AACtq9FwYAQQQQAABBBBAAIHIC7BAj7w5V3SOAPPDObWip94TcGWA9cD8Z3X3U08csJotGjfRs3PuUq0aNUod89eGDbrr6cf16VdfaveePUqrXl0nDBioi4aPVJ20tHLby83L0xsfvKenFr6kP9evV0xsrNq3bKVxI0brqF69FRsT4727ihEjgAACCCCAAAII2FaABbptS0PHbCDA/LBBEegCAgcQcF2AlZefr0mzZ2rxJ0uCCrC+/elHXXHrzdqybZuqVqmitBo1tDk9Xdm5uWreqLHunXKLDmnWvFSbRnh120P3a8GiNxQXG6u6tWursLBQm7duNf/z2BGjdemosxUfH88NiAACCCCAAAIIIICALQRYoNuiDHTCpgLMD5sWhm4hIMl1AVbG7t264PprtHX7dj19+1w1bdjIb6HTt2/T2Buv0+o1f+jq8y/U+aedYYZOe7KzNOvhB/XiW4s0qHcfzZ18o5KTkkram//m65p+/z1q0aSp7r95mnmt4uJirVj1nSbOmqHdmZm6d8o09evW3W8fOAABBBBAAAEEEEAAgUgIsECPhDLXcKoA88OplaPfXhBwXYD129q/dN41482nph6cNtN8msrf7+XFb+mGeXdocN9+mjP5RlVKTCw5ZVfmbl069SatXP2zHp0xSz06H27+bXvGTl143TX6fd3aUv/cd6LxBNj4mbeawdf+bfrrD39HAAEEEEAAAQQQQMAqARboVsnSrhsEmB9uqCJjcKuA6wKsz7/9RhdcN0knDTpaM8dfo7i4uIPWbt9XDu+5aaqG9Otf5nhjf6vbHnpAFw0foYkXXGz+/cvvV5nX6dSmbblBmfFU1+iJVyk3Ny/gJ8HcepMxLgQQQAABBBBAAAH7CLBAt08t6In9BJgf9qsJPULAJ+C6AMsXNl1z0Tg1rt9Acx57WGs3bTSfxDr1mCFlNmQ3nqQ6Z9J4GYHTU7Pnql3LVmXuDmNTd+O1xP7de+juG6earxEuePN1Tb33Lp15/ImaduV4xey3WXt2To6unD5VH69Yrsdn3q6+Xbtx1yGAAAIIIIAAAgggEHUBFuhRLwEdsLEA88PGxaFrnhdwVYBl7D815e555p5VjevX1z/pW1U7rabi4+K0acsWFRQUmF8TnHf9FHXr2Mks/tqNG3TuNRPMf3+gPbOMvbHOu3aCalRLLfl64ZzHH9GjLywo9VTW/nfT1HvuNDd4v+GSy3XO0GGev9kAQAABBBBAAAEEEIi+AAv06NeAHthXgPlh39rQMwRcFWDt3rNH/5lyvfl6n/HFwLtuuFmtmjY1q7wjI0MzH7pfb3zwnvk3Yz+r+rXrmBu37x9O7X9blHdMIOFUIMdwCyKAAAIIIIAAAgggEEkBFuiR1OZaThNgfjitYvTXSwKuCrC2bNtmfv1v05Z/dM9Nt6h9q0NK1dK3IfuKVSvNvayMPa0IsLx0uzNWBBBAAAEEEEAAARbo3AMIHFiA+cHdgYB9BVwVYAXC/MxrCzXjgXs1sGdvzbthivkKIU9gBSLHMQgggAACCCCAAAJuEGCB7oYqMgarBJgfVsnSLgKhC3guwNp/Q3bj1cJzrrnalHzm9jvVoG7dMqq+p7Rq1aipZ+6Yp5qp1fXA/Gd191NP6MrzxuiSkWeXWwnfK4RTL79KI046JfRq0QICCCCAAAIIIIAAAiEKsEAPEZDTXS3A/HB1eRmcwwVcF2Dl5efL+L+UypXLLc2S5V9o7E3XlXxRMDs3h68QOvwmpvsIIIAAAggggAACgQuwQA/ciiO9J8D88F7NGbFzBFwVYL363juafMcs9T2iq+6dMk2Vk5PLVML35NTIk07RlMuuVH5BgSbNnqnFnyzRPTdN1ZB+/Q94jrFnlrF3lvEzNoq/4LpJ6tSmrR6cNlNVq1Qpdd6mzZvNJ7sKCgoP+HVD59wm9BQBBBBAAAEEEEDALQIs0N1SScZhhQDzwwpV2kQgPAKuCrB++PUXnT95oinz6IzZOqxd+1JKf6dv0UU3TNaadWt1901TdUyffubfX178lm6Yd4cG9+2nOZNvVKXExJLzfBu/r1z9s/nlwh6dDzf/tj1jpy687hr9vm5tqX/uO9EIxMbPvFWDevcp02Z4SkcrCCCAAAIIIIAAAggEL8ACPXgzzvCOAPPDO7VmpM4TcFWAVVBQoJvumquF7y7WIc2a664bblarpk3Nqhjh1aRZM8wnp4xQae7kG5WclGT+LX37No298Trzi4RXnXeBzh12uhli7cnO0qyHH9SLby0qeeXQd45x3vw3X9f0++9RiyZNS65VXFysFau+M7+GmLF7t/k1xAE9ejrvzqDHCCCAAAIIIIAAAq4UYIHuyrIyqDAJMD/CBEkzCFgg4KoAyxdGXT1jmhlUxcXGqm7t2ibb5vR0FRYVqVvHTrrzhimqXTOtFOeyb77ShNumy9jU3XgdMK1GDfOc7NxcNW/UWPdOucUMxfb9ZWZlmQGW8eqi71qFhYXavHWr+Z/HjhitS0edrfj4eAtKR5MIIIAAAggggAACCAQvwAI9eDPO8I4A88M7tWakzhNwXYBllCA3L09vfPCenlr4kv5cv96sSvPGjXXesDN08qBjSr0iuG/J/tqwQXc9/biMLxXu3rNHadWr64QBA3XR8JGqk1Y68PKdt/+1YmJj1b5lK40bMVpH9eqt2JgY590V9BgBBBBAAAEEEEDAtQIs0F1bWgYWBgHmRxgQaQIBiwRcGWBZZEWzCCCAAAIIIIAAAgg4XoAFuuNLyAAsFGB+WIhL0wiEKECAFSIgpyOAAAIIIIAAAggg4CQBFuhOqhZ9jbQA8yPS4lwPgcAFCLACt+JIBBBAAAEEEEAAAQQcL8AC3fElZAAWCjA/LMSlaQRCFCDAChGQ0xFAAAEEEEAAAQQQcJIAC3QnVYu+RlqA+RFpca6HQOACBFiBW3EkAggggAACCCCAAAKOF2CB7vgSMgALBZgfFuLSNAIhChBghQjI6QgggAACCCCAAAIIOEmABbqTqkVfIy3A/Ii0ONdDIHABAqzArTgSAQQQQAABBBBAAAHHC7BAd3wJGYCFAswPC3FpGoEQBQiwQgTkdAQQQAABBBBAAAEEnCTAAt1J1aKvkRZgfkRanOshELgAAVbgVhyJAAIIIIAAAggggIDjBVigO76EDMBCAeaHhbg0jUCIAgRYIQJyOgIIIIAAAggggAACThJgge6katHXSAswPyItzvUQCFyAACtwK45EAAEEEEAAAQQQQMDxAizQHV9CBmChAPPDQlyaRiBEAQKsEAE5HQEEEEAAAQQQQAABJwmwQHdStehrpAWYH5EW53oIBC5AgBW4FUcigAACCCCAAAIIIOB4ARboji8hA7BQgPlhIS5NIxCiAAFWiICcjgACCCCAAAIIIICAkwRYoDupWvQ10gLMj0iLcz0EAhcgwArciiMRQAABBBBAAAEEEHC8AAt0x5eQAVgowPywEJemEQhRgAArREBORwABBBBAAAEEEEDASQIs0J1ULfoaaQHmR6TFuR4CgQsQYAVuxZEIIIAAAggggAACCDhegAW640vIACwUYH5YiEvTCIQoQIAVIiCnI4AAAggggAACCCDgJAEW6E6qFn2NtADzI9LiXA+BwAUIsAK34kgEEEAAAQQQQAABBBwvwALd8SVkABYKMD8sxKVpBEIUIMAKEZDTEUAAAQQQQAABBBBwkgALdCdVi75GWoD5EWlxrodA4AIEWIFbcSQCCCCAAAIIIIAAAo4XYIHu+BIyAAsFmB8W4tI0AiEKEGCFCMjpCCCAAAIIIIAAAgg4SYAFupOqRV8jLcD8iLQ410MgcAECrMCtOBIBBBBAAAEEEEAAAccLsEB3fAkZgIUCTpwfQw/vo86NWyg+Lk6FRUX6ceNfeumrTw6q1Ktlex3V9jBdc9yZFmrSNALhFSDACq8nrSGAAAIIIIAAAgggYGsBJy7QQwHded9roZzOuR4TcMr86NminS7qf7yObN1JtaumlqlSRvYeff77T3py2Tt654evzL83q1VXY/ufqOM6dlfTtDqKiYnxWHUZrtMFCLCcXkH6jwACCCCAAAIIIIBAEAJOWaAHMaSDHkqAFS5Jb7TjhPkxtv8JumzQUDWuWdtvUTbv2qEnli7W6n/W68qjT9XhTVoRXPlV4wC7ChBg2bUy9AsBBBBAAAEEEEAAAQsEnLBAD+ewCbDCqen+tuw+P4zwasKxZ6hO1eoBF2N3Tray8nJUt1qNgM/hQATsKECAZceq0CcEEEAAAQQQQAABBCwSsPsCPdzDJsAKt6i727Pz/DBeF7zttDHq0LBZSRF+27pRC75dorU7tii/sEBxsbGqV7WmjmvbVX2ad1BcTGyZgu3OzdL8b5bou01/aE9ejvlEVrVKldWzaVud3KGnqlaqXG6RD3StYR37qGvj1uKFRHfPDTuMjgDLDlWgDwgggAACCCCAAAIIREjAzgt0KwgIsKxQdW+bdp4fs06/QOf3PVaV4hNULOmVVUv1359XmBu3J8UnKjE+XgWFhcrKzzVDqS4NW+mS3icqIS6+pGA/bV6nBz57U7tyssywq3JCkqRiZeblqLi4WLWqpGp8/2FqlFqrVJE/+O1bzf92iRmSGe0lJyQqr6BAOQV55rWObdNVZx0+gBDLvVPDFiMjwLJFGegEAggggAACCCCAAAKREbDzAt0KAQIsK1Td26Zd50fbeo01d/g49Tmkg4n/3cY/dN+yN1RYXKShh/bWie17mE9bGcHWZ3/9qGe+el95hQW6qMdx6t2svXmOEVrN/OB5bdq1TYfWa6b/9D6h5Gmrv3dtN9tbvzNdPZq01SV9TioJo7buydDMD17Qtqxd6t+io0YefpSSEhLNay/6able++EzM0Abf+QwHVK7oXtvDkYWdQECrKiXgA4ggAACCCCAAAIIIBA5Absu0K0SIMCyStad7dp1fvRq2V53njVObes3MeGNsGnFul/UrXFrXdb3lFJPPhkh1n2fvq4v1/+qfi0ONUMs4/f52p/1yOdvqXpyiq4fdJZqp5T+euGnf/6ox5cvNv/5DUePUGpSFfO8JX+s0pNfvqv6VWua51VL+t8rhsYTWXOWvKyft6zXkDZHaFSXge68MRiVLQQIsGxRBjqBAAIIIIAAAggggEBkBOy6QLdq9ARYVsm6s127zg9j/6t5Z41TqzoNzKesHlj2hhkaDWx1mIw9qPb/PffNh3rnl6/VsX5zTRpwuvnnT//8Qc9/97H5euAV/YaqckKlUqf98M9funvpa+bTVDcdM1J1UvZuFO8Ly/YNw/Y98dXvl+nVHz5TmzqNdO1RZyo+Ns6dNwejiroAAVbUS0AHEEAAAQQQQAABBBCInIBdF+hWCRBgWSXrznbtOj/2f4XwYPrGU1GzP3pJv6Zv0KmH9tap5QRc5Z3/5k9f6KWVS9Uyrb6uHXimGWQVFBVq9kcv6pctG8w9ro5v263MqUvX/KDHVixW49Taum7QcFVJNPbV4odA+AUIsMJvSosIIIAAAggggAACCNhWwK4LdKvACLCsknVnu3aeH2f3OlrXHDdcjWvWLhffeDJrw850vbLqU3276Q81qV5bkwacUeqVv/JONPbG+vD378wN4WNjYnRpn5PVqX5z81DjK4W3ffCC1u3cojHdh2hAy05lmjjQk1vuvEMYVTQFCLCiqc+1EUAAAQQQQAABBBCIsICdF+hWUBBgWaHq3jbtPj+6NWujoV166/hOPdS8Vj2zEL7XBX1V8X2BcEz3wSWbtGfl5WprZoYa1ahthlS+0Cm3IL+kmHWr1tDFPY/TIbX+txE7AZZ773UnjowAy4lVo88IIIAAAggggAACCFRQwO4L9AoO64CnEWCFW9Td7TlhfjSrVdf8IuHAtofJCKsWfr/MfILK+GXn58l4hdD4SuCowwfqyJYdzQ3et2bu0uq/16l7i7ZKjIs3Xwl8ZPlbMgKsgsJCZeXnmm31atpO53U9xjzf+BFguft+d9roCLCcVjH6iwACCCCAAAIIIIBACAJOWKCHMLwypxJghVPT/W3ZfX6cdkQ/nXRYT3Vt1tp8mmr/X2Fxkd795Wsz1DL2rzK+QNi7WXtz4/fMnGxVqZRkPoG1/++3rRv1yBdva/PuHerRpK0u6XOSGXwRYLn/nnfSCAmwnFQt+ooAAggggAACCCCAQIgCdl+ghzg8AqxwA3qsPTvPjxtPGqWLjzxB1ZIr+63KEyve0ZI/VgX1ZcDvNv5hfnEwMT5BkweeqSbV6xBg+ZXmgEgKEGBFUptrIYAAAggggAACCCAQZQE7L9CtoOEJLCtU3dumXedH30MO1byzxql13UYB4RvhlRFi1ataQzccPUKpSVX8nrclc6dufW++GVpd2uckHdHokFJfITzQFw35CqFfWg4IkwABVpggaQYBBBBAAAEEEEAAAScI2HWBbpUdAZZVsu5s167z46zuA3TL0HNVt1oNc7+qe5a+pg0ZWzWqy0Bz3yrjl19YqIS4OPPf+wKsRqm1dP2gs5RSKblkr6wOdZvqP71PLFNAX4Bl7KN1Rb9TSr5EaDyVtWLdL+rX4lDzlcT9f69+v0yv/vBZUE97ufPuYVRWCxBgWS1M+wgggAACCCCAAAII2EjArgt0q4gIsKySdWe7dp0fJx/WS7eddoEa1qhV6qmoAS07aUz3IWWKUd4rhG+t/lLPf7tEDaqlmaFWtaTSryKW9wqhLwx78st3zae5Jg8crhrJKSXXMzaMn/3RS/o1fYNO7tBTp3fq584bg1HZQoAAyxZloBMIIIAAAggggAACCERGwK4LdKtGT4Bllaw727Xr/OjZop3mDh+rDg2bmfAf/Pat/u/rDxUfF2c+hdW/ZSdz03Vjs/bP/vpRz3z1vvIKC3Ru12NkhFzGb9OubZr94YvambNHPZu01fndBpd8bfDvXdvN/a/W70w3Xx00XiGMj937NNfWPRma+cEL2pa1q9R5xobxi35artd++EyVEypp0lFnqFmNuu68MRiVLQQIsGxRBjqBAAIIIIAAAggggEBkBOy6QLdq9ARYVsm6s2PpB34AACAASURBVF27zo/aVVM1Y9gYDTuirxksGU8+Pb7iHX2+9mcVFxcrKT5RifHxKigsNF8xjImJ0eDWXTSyy0Az2PL9PlnzvZ79+gPlFuQrLjZWlROSzNgrMy/HbKdpjTqaNOCMMk9nfb3hNz30+X/N8xLi4pWckKi8ggLlFOSZ7ZzWsa9ObN/DnTcFo7KNAAGWbUpBRxBAAAEEEEAAAQQQsF7Argt0q0ZOgGWVrDvbtfP8OLVLH91yyrlqklbHxDeetvpq/a/670/LtT5jqxlqGeFS49RaOqF9D3Vt3LpUeOWrmPG01UurlurnzevMDduNsCutcjX1adZeJ7TrXvJU1v4V/m3rRi34donW7thiXssIrupVralhHfsc8FruvEsYVbQECLCiJc91EUAAAQQQQAABBBCIgoCdF+hWcBBgWaHq3jbtPj8mH3+Wxg04UdUr/28fKn/VyMzNUV5BvmpWqervUP6OgK0FCLBsXR46hwACCCCAAAIIIIBAeAXsvkAP72glAqxwi7q7PbvPj5SkZF1y1Eka0/c41Uut4bcYf+/cpkc/edvcx+o//U9SuwZN/J7DAQjYVYAAy66VoV8IIIAAAggggAACCFggYPcFeriHTIAVblF3t+eU+WFs6n7xgBPUp1UH1a1WNsjavGuHPvn1ez3+ydv6Ys3PZtGa1aprPr015NBualKzjvkKID8EnCRAgOWkatFXBBBAAAEEEEAAAQRCFHDKAj3EYZacToAVLklvtOPE+dGl6SEa3OEIpVRKVmZutt798Wt9s/a3gxasQfU0ndqlr6afel7JccZeWPwQsLMAAZadq0PfEEAAAQQQQCBkgVUb1uiudxea/4Pe+B/2bvoZixVj0XLV4GHq1KiFm4bGWCwUcOICPRQOAqxQ9Lx3rtfmx9oZT6uoqEipqamK5Yks793wDhsxAZbDCkZ3EUAAAQQQQCBwASO8Gjx3snLy8wI/yYFHJiUk6t0JswixHFi7aHTZawt0Aqxo3GXOvabX5gcBlnPvVS/2nADLi1VnzAgggAACCHhEYMwTc7Twm089MdphXfrqiTETPTFWBhmagNcW6ARYod0vXjvba/ODAMtrd7izx0uA5ez60XsEEEAAAQQQOIhAowkjXPfa4IGGa7xOuGHuAu4HBPwKeG2BToDl95bggH0EvDY/CLC4/Z0kQIDlpGrRVwQQQAABBBAISsBrCxEW6kHdHp49mHnh2dIz8AAEvDY/CLACuCk4xDYCBFi2KQUdQQABBBBAAIFwC3htIUKAFe47yJ3tMS/cWVdGFR4Br80PAqzw3De0EhkBAqzIOHMVBBBAAAEEEIiCgNcWIgRYUbjJHHhJ5oUDi0aXIybgtflBgBWxW4sLhUGAACsMiDSBAAIIIIAAAvYU8NpChADLnveh3Xrl1HmRkpSs047op5a16ysmJkYFhYVauX6NXvt22UGJmRd2uwPt3R+nzo+KqhJgVVSO86IhQIAVDXWuiQACCCCAAAIREfDaQoSFekRuK8dfxGnz4sTOPTWm77Hq3ryNjBBr/9+OrEx9+uv3euLTd/TR6u/K/J154fhbNqIDcNr8CBWHACtUQc6PpAABViS1uRYCCCCAAAIIRFTAawsRFuoRvb0cezGnzAsjrLr++BEa3etoVUuu7Nd7446tuu/D1/XgR2+axzaonqYrjj5V4wac6PdcDkDAJ+CU+RGuihFghUuSdiIhQIAVCWWugQACCCCAAAJREfDaQoQAKyq3meMu6oR5YYRXN500Wuf0OlrJiZUCNt68a4fuWPyivvzzV9188tnq36aT4mJjAz6fAxFwwvwIZ5UIsMKpSVtWCxBgWS1M+wgggAACCCAQNQGvLUQIsKJ2qznqwk6YFxceeZyuO36E0lKqmbbFkr5a/6sWfr9M/+zersKiIjOYqle1poZ17KOujVsr5t8q/LRprXbnZKtrs9Yl4VV+YYGW/fWTlvy+Upt2bVdOQZ7GdB+iAS07ldRuyR+r9MSKdwKu5f7nB3wiB9pawAnzI5yABFjh1KQtqwUIsKwWpn0EEEAAAQQQiJpAsAsR3ytLw47op9pVU83Fb0FRoYxXk175eqnmvfuKMnOyy4xnULvDNfn4s3Row2bm0yLG4jp9d4YWfr1UM99aUO45Fb3WwTAJsKJ2qznqwsHOi0gPrlWdBrrjzIs1oE1nc7N2I3x6fMU7+nztzyouLlZSfKIS4+OVV1BgBlHGMYNbd9HILgPNEMs4XopRQlyc2fXft27S/cve1LasXeZ/No5PSUzS6CMGqVfTdiXDM9p/7psPDzpc4/qZeTlKik/QhP6nqXXtRpHm4XoWC9h9foR7+ARY4RalPSsFCLCs1KVtBBBAAAEEEIiqQDALkbb1Guv+s69QlyatzAVuTn6e+ZWzhPh4VYpPMBfOH61eqXMen10qkDI2l775lLOVmlzFPCY7P1dxsXEHPaei1/KHSYDlT4i/GwLBzItoiBmbtt922gVqXLO2efm3fl6hF1Z+YoZG53Q9Wr2bdTCDqsLiIs3/5iO9/9u3SoiN02V9TtZhDVuW6vL3f/+pBz5bpD15OapfraaGd+6vzg1bKC6mYq8VLv7lKy34dona12miCQNOU3zs3pCMn3sE7D4/wi1NgBVuUdqzUoAAy0pd2kYAAQQQQACBqAoEsxB57LwJOu2IvsotyNdzX3yom19/2gyqjI2gbz/jIh3Xsbv5ZMfst1/Qne++Yo6rW7M2euz88WqaVlebdm7TxBcf0VurlptfSntg9BU6oVMPFRUX65GPF+mGhU+WWFTkWoFAEmAFosQxwcyLaGhdPfg0TRh8ujmPjODptg9e0LqdW3Ryh546vVO/Ul0yguZZH76gNdv/Ub8Wh+qiHseV/N342+1LXjKfwDq0XjNd2uckVUlMqvCQfNfakLFV43qdYL62yM99AnafH+EWJ8AKtyjtWSlAgGWlLm0jgAACCCCAQFQFAl2IdGl6iJ4aM0lN0uronR++0vCHppfqtxFUPTFmovlEyMJvPtWYJ+aYf7/+hJG6avAwFRQWaNob/6eHliwqOc9YfL98yRT1bNFOv23eqBEPz9DvWzapotcKBJIAKxAljgl0XkRLyti8/dKBJyspIVFbMnfq1vfmm68KXtlvqBlEGaGwESYbT0YaP+O1v3d++Vod6zfXpAGnl3T70z9/1OPLF6taUmVdO/BMNaiWFtKQfO01rVFHkwcON/vHz30Cdp8f4RYnwAq3KO1ZKUCAZaUubSOAAAIIIIBAVAUCXYgc2bqT7hwxTnWr1tCCFR9p0ouPlOn3FzfeK+PVv49/WaVT7p1i/t0ItYZ16as16X/rzAdvNQOqfX++gCsnL08TXnhIL331iSp6rUAgCbACUeKYQOdFtKSuPW64rjzmVFVOTDJfE9yRtVvFxVL15CpKiIsv0637lr2hFet+0ZA2R2hUl4Elf/f9c2OjdmPD9VB+RmA2Z8nLWp2+QSMOH6Bj23QNpTnOtbGA3edHuOkIsMItSntWChBgWalL2wgggAACCCAQVYFwLUROPqyX5p31H9WsUlWPL327JOB6/fJp6t+mk1b/s149p19eZqxndR+gOWeOVWJCgu56d6Fm/ne+X48DXcvviZIIsAJR4phwzQurJI9p30XTh41Rm3r+N0hPz8zQzA+e1+7crFJ7YGXmZpv//J/dO3Rhj2P11/bNWvrnD+YricbHGZrVqKuRXY7SIbUaBjSM7zb+ISMQS6tSzXz6qkZySkDncZDzBOw+P8ItSoAVblHas1KAAMtKXdpGAAEEEEAAgagKhLoQMfa/GtHjKJ3be7D5euGPG//SBU/ONQMr47dg7PXm3lgHegIrmADL37UCgSTACkSJY0KdF5EQHNFjoC468jh1aNis5FVB4+ueRvjk+xVLemDZm1q+brW5efsVfU8p2VTd9+qhEWQZT20ZryAaXy80/n1Wfo75pVCjLeOJraMPOfygQzK+RHrPp6/LCLHK24crEh5cI3ICTpgf4dQgwAqnJm1ZLUCAZbUw7SOAAAIIIIBA1AQquhDxvS7o67ix2F32+w+69Y3n9OVfv5SMZ/qp52vcUScqryC/zB5YxkFTTh6tywYNNY8/0BNYgV4rEEQCrECUOKai8yKacke1PUy3DD1HnRq1KOmG8fVBY/+r1KQqmjjgdDVKrVXyt583r9OdS181vyZq7JV11mEDNKBVJ/Prg8Y/e+DzRWYgZTxJ5W9/rF/TN2jux68oPjZekweeqcbV934dkZ87BZw4P0KpBAFWKHqcG2kBAqxIi3M9BBBAAAEEEIiYQEUXIh9OukOt6zZSTEyMuVGz8aTGruwsPfLJfzX9zedK+m/sZ/XwOVeqfvW0Ml8hNDaiHtVjoPkltbzCggMGWIFeKxA0AqxAlDimovMiWnLGhxCmDj1HPZq3Neek8fOFV4lx8bq0z8nqVL+5+c+LVawYxeiHf/7S3UtfU0Fhoc46fIC5P9a+vx3ZmebXC//etd38+/Ftu5U7vH2f8grHXlrRMuS6gQs4bX4EPrLyjyTAClWQ8yMpQIAVSW2uhQACCCCAAAIRFQjHQsT4AuFNJ49Sn1aHml8+m/32C7rz3VdKxrHvF9OMJ7WMpzuMwMsIvozQKylx75fKAtkDy9+1/OERYPkT4u+GQDjmRaQkjQ8n3DrsfA1se1jJ64Or/v5T9y97wwyG930FMK+gwDzG+D9fgGW8NnjTMSNVJ6V6mS4/uvxtLV3zg7o3aWPun1Xeb/3OdM368EUVFBVoQv/T1Lq2/325ImXDdawRcNL8CIcAAVY4FGkjUgIEWJGS5joIIIAAAgggEHGBcC1EWtVpoAVjb9AhdRtq+ZrVGjJvcqmxnN3raP3nqJPUul4jcw+ePbk5Wvb7j/po9Xe68cRRKi4u1sQXH9bzK5b4NfB3rYM1QIDll5cDHBRgNatVV1NPOUcndu5ZsrfVvuGV8Vrg4DZHyHgmywiz/tiySS1q1zdfGTSerJr+/gLlFxXo6n6nql3dJmVqb7x++M4vX6tj/eaaNOD0cu+NJ1a8oyV/rCqzxxY3knsFwvXfG04RIsBySqXopyFAgMV9gAACCCCAAAKuFQjnQsT3xcEDbdheHuIdZ16sC/odp38ytpubv3/+x08BWVfkWkbDBFgB8Xr+oHDOC6swa1dNlfF045nd+ptPMxq/v3Zs1l2fvCrj9b9j23Q1X/3b+0KhlF9YqNyCPFVJTDJfM8zI2aMZ7y+Q8ZXCi3sdr15N25Xpqr8nsA70hUOrxky79hBwwvwIpxQBVjg1actqAQIsq4VpHwEEEEAAAQSiJhDoQuS0I/ppxrAxSoyP1/0fvq6577xcps++UOnXzRs08I5JyszJPui4jL2v3rpqhrnptBFcHXfn9ebxVlzL1xECrKjdao66cKDzIpqDuvGkUfrPgJNUpVKS2Y0NGVs1Z8nLZng1uHUXjewysCS8OlA/fU9PtavT2Nzk3fgCoe/n2wPrn907NOLwAWYgtv/v5VVL9caPX6hFzXqaPHB4SZAWTReubb2AE+ZHOBUIsMKpSVtWCxBgWS1M+wgggAACCCAQNYFAFyLHduyme0deplop1fTK15/qwqfmlupzRV7re+jsK3VGt/7mUyHT3vg/PbRkkdmmFdciwIraLebICwc6L6I1OGPT9rnDx6pDw2ZmF4ywad7Hr2jdznQdfcjhGtnlKPNrgv5+xhNbd3z0kjLzckqdt+9XCGtVSdX1g4bL+Nd9f76Aa8vunbqgx7Hq27yDv8vxd5cI2H1+hJuZACvcorRnpQABlpW6tI0AAggggAACURUIZiHie8LKeLLqoY8XlXxtsEH1NN1+xkU6rmN3cxP3u95bqFlvPX/AcZ3R9UiNO+okHda4pWJjYvTW9ys06pHbSh0frmvt3wmewIrq7eaYiwczL6IxqJMP66XbTrtADWvUMi8/75OF+m7jH+argSn/viJ4oH4NbHWYhnXsU/LnD377VvO/XWLOXeMJLGNT96z8HBkfXEhOSCz1BcN921z8y1da8O0S1a9aU9cPOkvVkipHg4JrRkHA7vMj3CQEWOEWpT0rBQiwrNSlbQQQQAABBBCIqkAwC5Fj2nfRrDMuVMvaDcw+G09pFBQWKiE+3twU2ljwvvTlxxr37N1lxjRhyOm6dOApqpZcuWSz6YKiQi1a+YUue+6+Mq8bhnKtg4ESYEX1dnPMxYOZF9EY1NDD+2jmaWNkhMfG744lL+v7v/8MqCtD2hxhfplw399vWzeaYdTaHVvMIMsIsdrVbSxjE/j61WqWaXdPXo5u++AFrdu5RSd36KnTO/UL6Noc5A4Bu8+PcCsTYIVblPasFCDAslKXthFAAAEEEEAgqgLBLkSMBfOUk0ZrYPvDlValmuJiY5VbkK9127bouS8+MJ++Ku93/QkjddXgYeYTVxlZe7Ry/Ro98eliM8A60K+i1yLAiuot5YqLBzsvIj1oI+C9/cyL1bxWvQpfutj4WlWFz+ZELwvYfX6EuzYEWOEWpT0rBQiwrNSlbQQQQAABBBCIqoDXFiI8gRXV280xF7f7vGhWq65mDhujIYd2M0Pkivx2ZWcpKy9H9VLLPmFVkfY4xzsCdp8f4a7EiuvvVu3kakpNTVVsBedbuPtEewgcSIAAi3sDAQQQQAABBFwr4LWFCAGWa2/lsA7MCfPC2Mj9iqOHqn+bziVfIgwEobi4WH9u/UfPfv6+Pv5llc7tfYzO7TM4kFM5BgFTwAnzoyKlSq1SRakpKTL/9d9/bwTEdaqk6oZ+ZxBgVQSVcyIuQIAVcXIuiAACCCCAAAKREnDrQuRAfgRYkbqznH0dL86LoqIiGeGWsRE8T5k4+/61uvdOnh9xcXGlAipfWOXPbMag0WpYqy5zwx8Uf4+6AAFW1EtABxBAAAEEEEDAKgEnL0QqYkKAVRE1753jxXlhBFgZGRnmAt14VYofAgcScML8qJSQoGr7PVGVkpxc4aJOGnC6OtZvXuHzORGBSAkQYEVKmusggAACCCCAQMQFnLAQCScKAVY4Nd3blhfnBQGWe+/ncI/MTvOjcqVKZV77S0pMDNuQjY8d1K9aQwNadtbx7bqFrV0aQsAqAQIsq2RpFwEEEEAAAQSiLmCnhUgkMAiwIqHs/Gt4cV4QYDn/vo3UCKIxP6pWrlzq1b9qlSsrMSEhbEMuLCrSnpwcZWVnm/+67/9tmvN82K5DQwhYLUCAZbUw7SOAAAIIIIBA1ASisRCJ2mAlEWBFU9851/bivCDAcs79Ge2eWjU/jP3X9t1A3fj3RnAVHxcXtiHnFxSUCqf2Daxy8vLKvQ7/vRE2fhqKgAABVgSQuQQCCCCAAAIIREfAqoVIdEbj/6osRPwbcYR7v7J2oNoa84IAizs/UIFQ/3vDCKT2/+JfSuXKio2JCbQLfo/Lzcsr8yTVnuxsZeXkKK+gwO/5+x7Af28ExcXBURYgwIpyAbg8AggggAACCFgnEOpCxLqeWdMyCxFrXN3WqhfnBQGW2+5i68YT6PyolJhY5rW/UDZSL29EWbm58gVT+7/6V1hYGBYE/nsjLIw0EiEBAqwIQXMZBBBAAAEEEIi8QKALkcj3zJorshCxxtVtrXpxXhBgue0utm48+8+PyklJpZ6oMl77MzZXD+cvc5+9qfbfp6q42Nhq3bof/71hnS0th1+AACv8prSIAAIIIIAAAjYR8OJC3Sb0dMPGAl6cFwRYNr4hbdK1DTu3au2Ozbp24WOqZuxPlZws4ymrcP2KiouVmZVV+tW/f1/7M560itaPACta8ly3IgIEWBVR4xwEEEAAAQQQcISAFxfqjigMnYyqgBfnBQFWVG8521y8oKhQa3dsMYMq41+N0GrTrm3ak5cTtj4WFBbKfKKqnC/+GXtX2e1HgGW3itCfgwkQYHF/IIAAAggggIBrBby4UHdtMRlY2AS8OC8IsMJ2+ziioay8HDOg+uvfsMoIqTZlbFNeYXAbnB9ssHn5+dr9b0i1/2t/xtcAnfIjwHJKpeinIUCAxX2AAAIIIIAAAq4V8OJC3bXFZGBhE/DivCDACtvtY6uGdmRnljxNtX5nujZmbDOfqArnvlE5eXnave+rf/++9mdsql5YVGQrj4p0hgCrImqcEy0BAqxoyXNdBBBAAAEEELBcwIsLdctRuYDjBbw4LwiwnH3b/rN7R8mrfxsz9r72t3n3zrAOqk5KdTVITdPCL5eW2qfKeLrK2m3UwzqMoBsjwAqajBOiKECAFUV8Lo0AAggggAAC1gp4caFurSitu0HAi/OCAMsZd+4685W/LVq7c4v5yp8RVG3P2h22zsdIZkjVoFqa6latISO0qptSXXWqVlda5Wrmdbw4P8IGTEMIWCxAgGUxMM0jgAACCCCAQPQEWIhEz54r21fAi/OCAMs+96OxD5VvI3XfJurGq3+7c7PC1smEuHgzpGqYmlYSUNVJqWH++2pJlQ96HS/Oj7DB0xACFgsQYFkMTPMIIIAAAgggED0BFiLRs+fK9hXw4rwgwIr8/ZiZm/2/1/7+3UTdeKIqOz98X+KrnFCp1BNVvqepjH9NTqhUoUF7cX5UCIqTEIiCAAFWFNC5JAIIIIAAAghERoCFSGScuYqzBLw4LwiwrLtHt2XtNjdSX78jXRuNoOrfsKqgqDBsF01NqmI+UdUgtabqptQwX/kzw6qUGkqIiwvbdYyGvDg/wgpIYwhYKECAZSEuTSOAAAIIIIBAdAVYiETXn6vbU8CL84IAK/R78e9d282gaoOxiXrGNjOsMv5ZOH9pVaqpoRFUmXtU7Q2o9v5r9XBe5qBteXF+RAyXCyEQogABVoiAnI4AAggggAAC9hVgIWLf2tCz6Al4cV4QYAV2vxlf2zNCKmOPKt8m6sa/pu/JCKyBAI+qV7WG+eqfEVbVqbp3byojpKpZuWqALVh3mBfnh3WatIxAeAUIsMLrSWsIIIAAAgggYCMBFiI2KgZdsY2AF+cFAVbp2y+3IH/va387/33tL2O7+erfzuzMsN2ncTGxJftTGWGVEVL5nqqqWik5bNcJd0NenB/hNqQ9BKwSIMCySpZ2EUAAAQQQQCDqAixEol4COmBDAS/OC68GWLtyssynqTYar/39uz+V8cW/PXk5YbszK8Un7H3tL9X36l8N82kqI6xKik8M23Ui1ZAX50ekbLkOAqEKEGCFKsj5CCCAAAIIIGBbARYiti0NHYuigBfnhdsDrK17MrR2R3rJBuq+sMp40ipcv5RKyXs3Uq+WpoalNlOvobjY2HBdJurteHF+RB2dDiAQoAABVoBQHIYAAggggAACzhNww0IkJSlZQzp0VfruDH3y66qDFmHnfa85r0j0OOICbpgXwaAZ88ItAZbx9NSGjPSSTdR9+1QVFRu7V4XnVyM55X+v/pmbqe/do6p2Smp4LmDzVrw4P2xeErqHQIkAARY3AwIIIIAAAgi4VsCpCxEjtDqvz2Cd2LmnDmvcUkkJe1/DWZP+t+55/1UVFhXp0oEnq029xoqJiXFt/RiYNQJOnRcV1XBagFVUXPTva3/bSp6oMr74t3n3jooSlHueEUjt/+qfEVRVT04J63Wc1pgX54fTakR/vStAgOXd2jNyBBBAAAEEXC/gtIXIyYf10hldj1SPlu1Up2r5n41fv32LjGctmtSs4/r6MUBrBJw2L0JVsGuAlZ2fp/U7jf2p/g2qjD2qMrZpW9buUIdc6nzztb9/v/jn20zd+PJfSmJSWK/jlsa8OD/cUjvG4X4BAiz315gRIoAAAggg4FkBpyxELhl4ss7uebRa12vkdy8ZY9EbqxhVSkjwbF0ZeGgCTpkXoY3yf2dHO8DKyN6jDf9uor5vWGVssB6uX0JcXMn+VL6wynj1z9hM3dhknV/gAl6cH4HrcCQC0RUgwIquP1dHAAEEEEAAAQsFnLAQGT/4dF1x9FBVr1z6tZ38wgL9uHmdlvyxUht2btU1R51hLkaNfx6jGMXHxemHf/7S3UtfU6AbNQ9pc4RGdRlYRrywuEgrN67Ru79+rb+2b1ZWfq4OdKyF5aLpCAk4YV6EkyJSAdaWzJ37bKK+veTJquz83LANJzmhkhr++7W/vU9W1VTdlBrmF/9iY9yzkXrYwCrQkBfnRwWYOAWBqAgQYEWFnYsigAACCCCAQCQE7L4QaVA9TfOGj9PgQ7sqNibGDKdW/f2n3vv1G/22dZP5n41falIV3XTMyDIB1i9bNuiR5W8dNMAy9nbOys+R8d7hBT2OVd/mHUrRG4vuez993dxzx/gZe2pVTqikY1p30bCOfSJRJq4RYQG7z4twc4Q7wDK+8FfyJNU+r//lFxaGrevVkir/+7W/vV/9M/7PeKKqVpVqYbsGDZUv4MX5wb2AgFMECLCcUin6iQACCCCAAAJBC9h9IdKsVl3dP+oK9Tlkb6j03Dcf6p1fvjb/fWJcgupVraGNGVtlfL7eF2DlFearqKi4ZGN3fyjfbfxD9y17Q7WqpOr6QWfJWBj7fsZrTfM+XqitezJkfHnslEN7qV/zQ5UQF++vWf7uYAG7z4tw01YkwCooKiwJqfYPq8LZv7TK1f794l/Nkn2qjKDKCK35RUfAi/MjOtJcFYHgBQiwgjfjDAQQQAABBBBwiIDdFyL7B1gvrVyqtTs2m08/HVq/mX7evM58RTApPrEkwMrJz9U/GTvUNK2u3y8QGpu93/fp6/pqw28a3vlIHd+ue0nljL89sOxNLV+3Wo2r19aV/YaaT3jxc7+A3edFuCtwsADLeF3W2DjdeKrK/L+MbTK++JeemRHWbhhhtG8zdd+/1kuprspspB5W53A05sX5EQ432kAgEgIEWJFQ5hoIIIAAAgggEBUBuy9EjADrnpGX6sjWncr18e1xtW+AlZWXo+c+/1CJ8fHm1wqNT97HxOw9vW61GqXa+TV9g+Z+/IoqJySZT1/VTkkt+bvvC+VWjQAAIABJREFUb0XFxWZ4dWi9ZlGpEReNvIDd50W4RYwAK7+gQN+t/VWbszK0Iy+rJKzakZ0ZtssZrwHv/8U/36t/iTzVGDZnqxvy4vyw2pT2EQiXAAFWuCRpBwEEEEAAAQRsJ+CEhci0oefq4v4nlPtK4IECrLvfe1Wz336hjLexUPf9jCesHl++WJ+s+V4DWnbSmO5DSh3/6vfL9OoPn6lD3aaaMOA0xcfG2a5+dMgaASfMi1BHbnyls2a1aub/De54hP7Y9neoTZacb3zVz7cvle+Lf8a/1k2p7vepyLB1goYsE/DC/NgXb9//3vD981+3rNezyxfrszXfKysvfB8hsKxoQTRcObGSerfoqLN7HKvWdRoHcSaH2kHAlQHWnuwsLXxnsZ7/7xv6c/16FRYVKa16dZ0wYKAuGj5SddLSytivXP2zzr92ooxzD/R7fObt6tu1W6k/5+bl6Y0P3tNTC18yrxUTG6v2LVtp3IjROqpXb3NDVn4IIIAAAgggEB0BJyxEWtVpoMnHj9CJnXuUCbGCCbCMDeF/mv54CfT6nema9eGLMnZvn3TUGWpWo27J34xw646PXjK/Ynhm5yPN8Oq/P6/Qrty9/zuoftWaOq1TX3Vt3Fr8L5no3LtWXtUJ8yLY8VetXFk1q1YtCa2qJCUF20SZ46skJu33xb+9m6mzkXrItLZuwI3z42Dg+wdYRnh18XOzA/66ra2LeZDOGUH0I6OuJcRyWAFdF2D9szVdl98yRat+Wa242FjVrV1biQkJ2pyeruzcXNVITdXc625Uny5dS5Xq1ffe0eQ7Zh20fPsHWEZ4ddtD92vBojdKrlVYWKjNW7ea/3nsiNG6dNTZio9nI1SHzQu6iwACCCDgEgEnLUQ6NGymni3a6pC6DXVenyFmmBVMgHVG1yP16HnjSyrn2xC+W+PWuqzvKaWCqD15Obrtgxe0bucWGf/faOP/w25s3J6ckKjs/Dzz64fG1wgHt+6ikV0GEmK5ZD74huGkeXEgevPpqn8Dq7Rq1ZQQwv/eNl7DNYKphqlGQFWz5DVANlJ32Y0f4HDcMD8CHKp52P4B1k1vPqr3V38VTBOOPfbotl1160kXObb/Xuy4qwKsgoIC3XTXXC18d7H6deuumeOvKXnayniyatbDD+rFtxapbYuWemT6LNWtVauk5nMef0SPvrBAsyZN1qnHlH7E/kA3xvw3X9f0++9RiyZNdf/N09S0YSMVFxdrxarvNHHWDO3OzNS9U6aZfeGHAAIIIIAAApEXcOJCZOop52jcgBODCrBqV03VjGFjdGa3/iaysQH1zA+e1+7cLF3W52Qd1rBlKXzj79Pfny9j/x/j/+k2pE1XndaxjxliFRYXaf43H+n9376VsW8P+2NF/r61+opOmxfGfm++1wF9oVVFjIyvebZMq196n6pqaWaIyw8BNwW8wVRz/wBr0N1XuO61wQN5GHP/gyvvCYaLY6Ms4KoAa+3GDTr3mgkqLCrU07fPU4vGTUrx7srcrUun3qQVq1bqnpumaki/vf8jz3gya/yMaVq+8js9OXuOOrdt57cs2zN26sLrrtHv69bq0Rmz1KPz4aXOWfzJEo2feasG9e6jOZNvVKXERL9tcgACCCCAAAIIhFfAaQt1Y/QVCbCO79RDM4adr+a16pmAC79fptd//Fzt6zQpd3+rLZk7det785WRs8f84uHoIwaVesrKeAJrzpKX9fOW9erX4lBd1OO48BaG1qIqYPd5USU52Xy6yniyygiuUpKTK+S1Jztb23bv1i0nnq3WtRupfrWaFWqHk7wlYPf5Ee5q7B9g9bpjbLgvYev2Pp/0sK37R+dKC7gqwPry+1W65vaZat2sue664WYll/Pu+9R77jRf+bvhkst1ztBhpoYRRp0zabxycnP0zO13qkHd/+0RcaAbxrjWBddNUqc2bfXgtJmqWqVKqUPTt2/T6IlXKTc3T0/fPtd8OosfAggggAACCERWwIkLkWADrJSkZN069DyN7nW0EuLitCsny3z6avPuHbqgx7Hq27xDGXRfgJVT8P/snQd0VEUbht/0ThJCqKH3jkhvIiBNkKKCVAFpFlQEFBQQaSKCHQVRLPyCoqIIKgiiIIIUEUEF6SV0SO/1PzPJrqnsvduyu/POOTkh2anPfB/3zpuZb9KK3WH13bH9+PSPn+WOlWe6DIK4CZHJNQg4ml+EiqOAQUKsyolhJQKwm5Oi4+MRFReHqNzvqenpspqiglSbUz/LqEHA0fzD1tQpYFHAsrWNWbN+lxKwTIER8amefWUxvt76Qz4B6+ipkxj1zBQ0ql0Hk0ePxWsfrcKePw7K6lo2boInHhyDZvUb5LtVZO3GDZjz5msY1LsP5j7xVKEbR5JTUvDE/DnYsW8vigr+bqqv/JwESIAESIAESMByAs64ENErYN1ZrxkW3TcWdcvn/LFs878HsPaPn1E5OBwzug6GCERdMCWkJkuR62LcTYxt1VPusiqYfj51GKv2bUGVkLLF1mP5DLGGkiBQkn7h6eFh3FllOA4o4q3pTRmZmVKsuplHsBKhPIpKFLD00lU7f0n6R0mQp4BFAask7M7cNpUSsE5fOI8HnxY7rVLxwaIlaFSnruT2897fMGHWDHlTYVp6ugz6XiowCDeioxCfmChjQwhha/S99xsDshtiZo0bPARTHxpfJP+idnuZO1EsRwIkQAIkQAIkoJ+AMy5E9ApYL/R/EBPuuFvGzEpJT8Oi7Z/hTPRVDLmtM3rWzX9pjYFgRlYmXvppHf69FokBjdphQOP2heByB5Z+e3OWEvb0C39f33y3A5by9zcLU1Jqas7uqtyvuKTibw4v2AAFLLOQK1vInv7hCJApYFHAcgQ71NoHZQSshKQkTFu0ANt/242B3Xti3pNTjGLU22tW4/UPV8HPxwfzJk/F3Xd2hbubG0RQ+C82f4dFK95GVnY2Xn12toxpJZIWcUpLHq0TxXwkQAIkQAIkQAL6CTjjQkSPgNWyWl28PGg8mlXJCdK+68zfeH/vZohb1Z7t+gDCA4OLhWbYqVU+KBTTuwxGqF+gMW/eGFidazbBmFbaLrjRP0MsURIEbOkXIYGBOQHXc28I9DUzDmxsQoI8Cih3WMXFISUtzWxUFLDMRqdkQVv6hyMCpYBFAcsR7bK4PikhYAnxStwW+NXWLahfsxaWz1uI8mXCJRMhTC15bwU2bPsBE4cMx/B+A/IdBxRbkVd8ugavfvAe2jS7DcvmzEegvz8FLGeycvaVBEiABEhAWQLOuBDRI2BN7/0AJnXtjwAfX+QVne5p2Ab3Nel4y3kXNxCK3VqX46LkLYWPtM25+TDvLYT+Xj54qtNA1A6vpKwNueLAreUX4pRC3tsBRdB1d3d33cgys7L+212VG79K/M5aiQKWtUiqUY+1/MNZaFHAooDlLLYq+unyAtbNmBjMfOVlufOqdrXqWPb8XN0B1Y+dPiVjZImH9IeLX0HtqtUoYDmTlbOvJEACJEACyhJwxoWIVgFr0+G9WDJoPNrWbCDn99DFU3jr12/g4+mN6V0GoXJIzh/rbpWOXD6Dt3dvQmJainzP8ffyhQjsLsQw8fOw5l3QrXb+m5ZN1cnPHZ+AuX4hTisYdlYJ4Sq4wCVGWkcudlPljV8ldlvZMlHAsiVd16vbXP9wVhIUsChgOZPturSAde5iJCYvmIu/T56QtwW+NvN5VCqXc720nnQjOhojpj6J6LhYfPjSUtSrUROGY4dPjBqDR4aOKLI6wxHCOZOexJC+/fQ0ybwkQAIkQAIkQAJWIOCMCxGtAtbJa5ewYOBolA8uDRHT6o1dG6SI1bJyHTzWoR+0hsUWO7A+PfQzjl69IMUrLw9PVA0tK2No1S7DnVdWMEOHq0KrX5QKCJA7rMJyjwMKAcucJOJV5Y1fJeJZ2TNRwLInbedvS6t/OP9Ic0ZAAYsCljPZsssKWL8ePIApL85HdGwsurXrgBenPoNSgf/Fdsg7SeIYYXxCAoICA2Xsq4LpetRNDJ/6JGLj440CFm8hdCYzZ19JgARIgARUJeCMC5EpPe7DU93vk8cCi0oxSQlY+O1aXIuLwcJ7x6BiSJiq08txm0mgKL8Q78B5jwOKf4sbA/UmEX5DilV54leJGwNLMlHAKkn6zte2Mz43LKFsqYDl7+2Lce37olv9lijtHwR3N3dkZWchKike247ux8pfNyIpLaXYLlYPq4AhLe9Cy6r1EBYQLP+IsvHIr1i4+eNCZYpqS1xecvJ6JN7bvQl7z/ytG8WeaRSwdEMrwQIuJ2CJh+b2Pbsx5cV58kbB8Q8MxcNDR8CnmACSYpfWg09PQXJqihSnRIysgunPY0cx+pmpqFA2HB+99ArKlC6N/UcO46EZ0+TOrnfmLkRQgS3Ul65excinJyMjIxMfLV6q+9hiCdoEmyYBEiABEiABlyHgjAuRuxo0x/yBY1C3fESR83Dw3Ak8++UqCCFr0f1jcUedJvnid7rM5HEgNiMg/EK8Gxt2VgmxSgRfNyelpqcbBSshXEXHx5tTjU3LUMCyKV6Xq9wZnxuWTIIlApYQn2b2GoX6FarCDW7y+Ln4EiKU+MpGNg6cO4bpXy8vUsQa3qoHRrbuiSDfnNtJRX4hSH371x4s3bY237CEeLWo/0S0qFrP2JbYfSxiN4q241ISsfyXr/HVoZ26cFDA0oWrxDO7nID10949mDz/BaRnZmL6+IcxrN+AIndVGciLAO+PzpmJ3w79gcmjx2LCA0PzvQSKmwgXvPMW1mzcgPt69sbcJ56Ch4cHomJjMHbG0zh5/hxWLliE1k3zx4fYvPNnPLVwnry1cMn0mcUKaCVuAewACZAACZAACbgwAWddiAxp3QUTO9+NhpWqwdM9ZxdMWmYG/jx/Cst/3oQvf/9F/q5D7UZyt1a7Wg3kSzwTCRRH4GLsDRy/fhEnblzElqO/I8C36B1+pggmJCcbjwPejI9HYnKyqSIl/jkFrBKfAqfqgLM+N8yFbImANf+ecehS93akZ2Rg01+7sWzHeilUlQ0Kxazeo3B7lboQFzKs3b8Nb+9cn6+L4zv0w9CWd8HH0wvRSfH47q89WHdwO67FRxc5lCndhmBgs07ys61H92Px1jWyrZ4NWuPROwaiTGAILkRfwzNfvY0zNy9rxkEBSzMqh8joUgKWOOo3YeYMiKDrMyY+WuhGweKIG8Qmby8vzJs8FXff2VWKXqlpaXhnzWq8++kahIWG4v2Fi1Gneg1jNULUErcb1qhSFa899zxqVa0KsQNs3+FDmLpogTxy+MasF9C5dRuHmGx2ggRIgARIgARUI6DiQkT88c2QPD09VZtyjlfsYsjOxvEbF3Hi+kUpWh2/EYmkNPPiTomjgHnjV6XlsS9ngU0By1lmyjH6qeJzIy/5ti9P0DQRLarUw+y7RyM8MAS/nj6CqV++la9co4o1MK/vWJQvFYYjF09h/JrFxs/FZy/0eQgVg8vg7M3LeHnrGhy8cLzYdsXuq5XDnkGNMhVx+OIpTP7ijXw7ugY174KJnfrLXV9FiWW3GhAFLE3T7TCZXErA+vjr9Vjw9pua4D73yCSM7D9Q5hUvess+WY0Va/8nFeKwkBAZD+vq9etITk1FaHAwls6YifbNW+SrW+zeEgLWV1u3yJt6yoWHIzMzE1dv3JA/TxgyHI8OGwG+PGqaEmYiARIgARIgAasTUHEhkp6ejoSEBHh5eSHQzGNhVp8IVmhTAvGpybm7qyLl95M3LpnVnthFYYhfZbgl0KyKHKwQBSwHmxAH746Kzw1zBKxeDdtgarchUjRavW8LVu76ptDMvjlosjzyJ3ZEDV01x/j503cNQ7+mHZGUloy3fl6PDYdzdhUXlzrUbIJne45EKd8AfPb7j3jz5y/yZc0rcO09+w+e/Px1zVZGAUszKofI6DICloh3Ne2lhRC7qbSkvAKWyC/+UnXo6D948+MPcfDvI1K4EkLW3Z27YNzgoSgbVnSAVLFL65sft+LD9Z/jzIULcHN3R4OatTBxyHDc2bbdLY8vaukn85AACZAACZAACZhPQMWFCAUs8+3FWUpejo8y7q4SRwLFTZLmpMSUlHyCVXxSkjnVOHwZClgOP0UO1UEVnxt5J0DrDixxTLBppVoy/M6JaxeKPLb34cjnULdcFRkHa9K6V43NGH5/KPIEHl67xOT8WyKWmaqcApYpQo71ucsIWI6Flb0hARIgARIgARJwBAIqLkQoYDmC5Vm3D2JHlSF+1fHrkRA7rsxJNUqXR+3wSliw4ROI+FXiD7EqJApYKsyy9cao4nPDHAHLFPHu9VvJHVp+3j75jvW1qlYfs3qPRqhfEL7+cyeqlC6HxhVryjiO4vbCq3HR+OrPHVi9d4uxCRFn65nuwxDg7VfkDiyRsbjdXqb6SQHLFCHH+pwClmPNB3tDAiRAAiRAAiRgRQIqLkQoYFnRgEqgKhGrSsSs+i9+1UV5UkBvEoGR64RHoE6ZSlK0qhNeyXghgIp+oZcf86tLQHX/0LoD61YWIo70vTX4KdQvXxWnrl/EsxtW4Hz0VVnEsJvK18sHmVmZ8giiuLkwIzMTPl5ecHdzl0LWln/2Ye53H8gyVULLYem9jyEitGyRMbDEbYjz7xkvY2QVPK5oypIpYJki5FifU8ByrPlgb0iABEiABEiABKxIQMWFCAUsKxqQHaq6lhCTZ3fVRYjbAs1JYf6ljEKVEK2qhJYtthoV/cIcpiyjJgHV/cMaAtbs3qPRo0ErGWj97Z1f4atDO43GNKZdH4xq08soXP1wdB/e3fWNvH1QBHef3n04aoZXQkJqUr74WLN6jULPhuJytOx8txC2rt4Qj3YagFplI+AGNwpYLu62FLBcfII5PBIgARIgARJQmYCKCxEKWI5t8aejruTuroqEiF8Vk5xoVoeFQCWEKrGzSuywEgKW1qSiX2hlw3wkoLp/WCpgGcQrsaNq7YFtWP7L1/mMalyHezCiVQ94uHtg69F9mPPtqnyf31H7NnlcMNQ/CNuOHcCsjSvl52KX1dy+Y1ErPEL+nJqRjqysLLlrS6T4lGQE+wVQwHJxF6aA5eITzOGRAAmQAAmQgMoEVFyIUMByHItPyUjLEatuXDQeCczIytTdQU93D6NQVadMhPy3OCJoblLRL8xlxXLqEVDdPywRsCZ27I8hLbrB08Mj3xHAvFZkELDEscEl29bi+79/K2Rk7w59Go0r1cS/V89j1McLjJ+LwPEPdxqA9jUaI9DXTx6vNsTMal2tIW6vUrdQwHhTFswjhKYIOdbnFLAcaz7YGxIgARIgARIgASsSUHEhQgHLigaks6qbiXH5xKrzMdd01pCTPcQvALXl7qoIubtKBF+3ZlLRL6zJj3W5NgHV/cNcASuveLX16H4s3rpGHiEsmPo0bo+nugyWIteHv32PVbs3FcqjNyB7/fLVsOCe8SgfXBob/tyFl374n2YjpYClGZVDZKSA5RDTwE6QAAmQAAmQAAnYgoCKCxEKWLawpKLrPBd9LXeHVaSMYxWVFG9W45WCy+TssMo9Elg2MMSserQWUtEvtLJhPhJQ3T/MEbAGNe+CcR36IsDHD/vOHpVB24sSr4R1dajZBM/2HIlgv0CsP7QDS7etLWR0xe3AKs46R7bphYfa3o3MrCws27keX/7xs2ZDpoClGZVDZKSA5RDTwE6QAAmQAAmQAAnYgoCKCxEKWLawJMhbsvIeBRTxq0QMFr1JBBk23ApouCEwwNtXbzUW5VfRLywCxsJKEVDdP/QKWAOadcIjnQZI8erAuWOY/vXyYsUrgyG9M2QqmkXUxoXoa3jmq7dl3CpDMsTACvEPxLajBzB703u3tL+21Rtheo/hEMcLD188hclfvGGy/bwVUsByLvemgOVc88XekgAJkAAJkAAJ6CCg4kKEApYOA7lF1ujkhHzxq85EXTGr4kAfv3zB1sUuq5JOKvpFQebHr13A6r2bsfv0ESSlpZb0lFi1fX9vH7Sr0RgjWvdEnbKVrVq3CpWp7h96BKxOtZpiSrchCA8Kwe/n/8W87z6UtwmaSmLH1sRO/eHr5Z2vXN5bCONSErFk61psPba/yOpEUPeBze5A9watUMo3ADFJ8Xjlx8+KzV9cnyhgmZotx/qcApZjzQd7QwIkQAIkQAIkYEUCKi5EKGCZZ0CRMTdw/EakUbS6nhBrVkXlg0JzdljlxrCqUKq0WfXYspCKfpGXpxCvxn/yklk76Gw5L9auWwT6f3fYMxSxdIJV3T/0CFj/GzUbNcMrIRvZSElPk0HVi0sHLxzHtPXLjB/P6jUKPRq0hoe7uzz6l5aRLm8UdHdzl/8u6gZDUXjViBmoHlZR5hU7WkUSotk7O7/C5n/26pxtgAKWbmQlWoACVoniZ+MkQAIkYF0ChyNP47Uf1uOHv39HQmqydSsv4drELobuDW/Hk90HoklEjRLuDZt3FgIqLkQoYJm2zqzsLBmzynBDoPh3crp5u3BqhlUwBlsXolUpX3/THSjhHCr6RV7kszauxLZjB0p4FuzTfLd6LTCv7zj7NOYirajuH3oErDVj5kDshNKSxPHCSetezZd1ROse6N+0E8oFlZZCljiqfT7qKj77/UdsPPJrkdWKNquFlUdqeroUrn45+SfWHdyuaedXURVSwNIye46ThwKW48wFe0ICJEACFhEQ4lX3pdPlX8BcOYnt5j9MWUQRy5Un2YpjU3EhQgGrsAHFpSTliV8ViVN54q3oMTc/L598wdZF4HWxW8DZkop+kXeOur7+uMsdGyzOBsVxwh+feMPZTLRE+6u6f+gRsEp0oqzUOAUsK4G0UzUUsOwEms2QAAmQgK0JjFm1BOsP7rJ1Mw5R/8DmHbBqzFSH6As74dgEVFyIUMACLsVF4cT1SKNodUVDTJaiLLlMQLAUrAw3BFYOCXdsg9fYOxX9Ii8aLtA1Goqi2egfE5SaeQpYzjXdFLCca77YWxIgARIolkDElCEud2ywuMGK44SRSwtfu0zzIIGCBFRciKgoYIkbAfMeCTT3CHW10uVk7KqcWwIjEOoX6JJOpaJfUMBySVO2yaDoHxSwbGJYrNQqBChgWQUjKyEBEiCBkieg+gtXyc8Ae+CIBFT0C1cXsBLTUvKIVZHy3+Ykbw/PXKFKBFyPkP8Wv1MhqegXFLBUsGzrjJH+QQHLOpbEWmxBgAKWLaiyThIgARIoAQKqv3CVAHI26QQEVPQLVxOwrsZH54lfdRGX4m6aZXliN5XYVWW4IVDstlI1qegXFLBUtXb946Z/UMDSbzUsYS8CFLDsRZrtkAAJkICNCaj+wmVjvKzeSQmo6BfOLmCJAOuG2wHF99iURLOsT8Srql0mJ36V+BLxrJhyCKjoFxSwaP1aCdA/KGBptRXmsz8BClj2Z84WSYAESMAmBFR/4bIJVFbq9ARU9AtnErCS09OQE78q0ihaZWZl6bY7cRNg3mDr4t/ixkCmogmo6BcUsOgNWgnQPyhgabUV5rM/AQpY9mfOFkmABEjAJgRUf+GyCVRW6vQEVPQLRxawbiTG5sSvyg26fiHmulk2VsrXP1+w9ZphFcyqR9VCKvoFBSxVrV3/uOkfFLD0Ww1L2IsABSx7kWY7JEACJGBjAqq/cNkYL6t3UgIq+oUjCVhno67+F7/qxkVEJ8WbZUkVSpXO2WGVG2y9fFCoWfWwUA4BFf3CEgHL39sX49r3Rbf6LVHaPwhix19WdhaikuKx7eh+rPx1I5LSUgqZV+vqDTG2XR/UCo+Ar5e3/DwlPQ0nr0fivd2bsPfM38WapGizZ4PW6FznNtQvXw0/HT+IhZs/NsuE90xbYVY5VQvRPyhgqWr7zjBuCljOMEvsIwmQAAloIKD6C5cGRMyiIAEV/aKkBKy0zIzc2wEjjaKV+J05ScSuksHWpWhVCYE+fuZUwzLFEFDRL8wVsKqHVcDMXqNQv0JVuMEN6ZkZ8svLw1N+ZSMbB84dw/Svl+cTsR5q1wdDW94FIUSJPEK4EkkIWaKehNQkvL3zK3x1aKexawbRSghXQvTy8/7vGOzGI79SwLKTR9M/KGDZydTYjBkEKGCZAY1FSIAESMARCeh94Qr09cOzvYdg4O0dER4UDA93d4jYM9fjY7H+91+w8Lu1SEhJLnaozavWxvC2XdGpThP4ennhkdVvYufxw/nyvznsMYxo200zrtV7tmHSJ29pyh/z1tea8jGT2gT0+oWz0xJ+YS8BS+w+MRwFFMHWz0ZfNQtfgLev8WZAIVgJ4Uos8JlsR0BFvzBXwJp/zzh0qXs70jMysOmv3Vi2Y70UqsoGhWJW71G4vUpd+excu38b3t65XjZzR+3b8Ez3YQj1D8K5qCt4dfs6426rQc27YFyHvgj08cf5qKuYtn4Zzuf6zrgO92BEqx5GYSwqMV6Ktz6eXqCAZTt/KFgz/YMClv2sjS3pJUABSy8x5icBEiABByWg54WrXvnKWDbicTSvUgtubm5IzUiXL+denp7yRTk7Oxs7jh/G8JWL8olYQrR6qGNP3FG3CSoEh0nRS6TLMTcx4ePXCwlYLw8ajyGt7rwlMXd3NxlsWfRh8ffr8MoPX2giTAFLEyblM+nxC1eAZUsBS8Sr+i9+VSRuJMaZhaxsYIjcWWW4IbBScBmz6mEh8wmo6BfmCFgtqtTD7LtHIzwwBL+ePoKpX+b/A0ujijUwr+9YlC8VhiMXT2H8msWymed6jsTdjdvJ5+eSbWvxw9F9+Sbr6buGoV/TjkjNSJO7sL44+JP8fEy7PujbuB0ORZ7ExsO75FFFQ/sUsMy3d70l6R8UsPTaDPPbjwAFLPuxZkskQAIkYFMCel64PhgzDf1vaydFo09+247nN3wkX7QrhoRh+cgn0LF2Y2RkZWHZ9g2Ys+G/mBu/zXwTQvwSKTktFbHJiSgfXLpYAUvLgN8bNQX33t4BJ69dwpCcWCqJAAAgAElEQVQVC+R3LYkClhZKzKPHL1yBlrUELLGj5PiNyNwjgRflkUDDESi9nGqULp97HDBCilYhfgF6q2B+KxNQ0S/MEbB6NWyDqd2GyB1Rq/dtwcpd3xSaiTcHTUaLqvVw5uZlDF01R35e1O/yFtRSr8ifV0CjgGVlJ7hFdfQPClj2sza2pJcABSy9xJifBEiABByUgNYXLnHkb8XIJ1AhJAxb/jqAwcvn5xtRy2p1sWrMVFQuHY69p4+hxyvTjZ//9PQS+e8vDvyCj3b/gBfvfUgeESxuB5YpVIa2hAj27o5NeG79B6aKGD+ngKUZldIZtfqFq0AyV8CKTUnMJ1advnnZLCRiB2ed8Ig8NwRWgqe7h1l1sZDtCKjoF+YIWOKYYNNKOTuVT1y7IEWqgunDkc+hbrkqMg7WpHWvyo+F8BQeFIK45ES5c6tgGt6qB8a274uMrEy8+uNn+Pav3UVONgUs2/nArWqmf1DAKhnLY6taCFDA0kKJeUiABEjACQhofeF6oFVnLBk0Ad5eXnjth/VY+O2aQqPbMGmuPCZ47MoFtJk/qdjRG2JcmStgvfLARIxq3wMXo29gzKol2H/2X82kKWBpRqV0Rq1+4SqQtApYF2Nv5savioSIX3U1IcYsBGH+pfIFW68SWtaseljIvgRU9AtzBCxTs9K9fiu5Q0sEW88bA8tUuSX3Pob2NRoXioFVsBwFLFMkbfM5/YMClm0si7VagwAFLGtQZB0kQAIk4AAEtL5wiWOCbWs2gLubG45EnpEiVcG045mlaFq5Jnb8exj93pxtEwFLHEX8ZMIM1ChTAV/+vgtjP1yqiyIFLF24lM2s1S9cBVBRAlY2gBPXc48D3rgod1olpqWYNWQhUIlbAQ3B1oWAxeR8BFT0C2sLWOLGwLcGP4X65avi1PWLeHbDCmMw9ltZxMjWPWWsK/EMLu5YoqE8BayS8S36BwWskrE8tqqFAAUsLZSYhwRIgAScgIC1Xrjub9EJIvh6gI9foRhYBTFYsgNrTr+ReLRLP8QkJWDyp+9g05+/6aJMAUsXLmUzW8svnAWg8IuE5CQcPH8c52Kv42zsdbnTypwkjv4ZhKo6ZSLkv8URQSbnJ6CiX1hbwJrdezR6NGglbyQUgdi/OrTTpGG0rd4I03sMl8cLxZHD6V8vl+WLSxSwTCK1SQb6BwUsmxgWK7UKAQpYVsHISkiABEig5AlY44Ur0NcPGx+fh9uq1MI/l85h5Hsv3TKourkCVq2yFfHx2GfQoGLVIuNwGWj2adoG9zRri2ZVaqJyaLg8piFSVna2/Os1EwmYImANvzDVhiN8HhoUhLIhIejTvK3ZgpUIrp5zM2CEPBYogq8zuSYBVfzCMHsF/+DR9mXLFugG8SojMxNrD2zD8l++NmkoBvFKxNU6eT0Ssze+V2RMrbwVUcAyidUmGegflvmHTSbFhpXumbbChrWzamsToIBlbaKsjwRIgARKiIA1XriWj3gC97e8AwmpyXhhw2qs2rX5lqMxV8B6qvt9eLrXIIibzsQNiO/t/D5fOyK4++Pd+uOuhrfD18u7hIiyWVcgYA2/cEQO/r6+CA8JkaKV+O7poT9QeqXgMjk7rHKPBJYNDHHEobJPNiDgqn5RHCprClgTO/bHkBbdpM9t+Wcf5n5n+vKR6mEVMLfvWNQKj8C1+Ggs2vI/7Dnzl8mZpYBlEpFNMtA/KGDZxLBYqVUIUMCyCkZWQgIkQAIlT8DSFy6DeJWemYFl27/BvI3/MzkocwSsvLu89pz6B71efTZfO2LX1cw+Q1GvQhWT7TMDCZgiYKlfmKrfXp97uLtLocogWgX4+elq2g1u+YKtix1WAd6+uupgZtch4Cp+oXVGrCVg5RWvth7dj8Vb19zyCKDoX0Hxaum2tdh58k9NXaeApQmT1TPRPyhgWd2oWKHVCFDAshpKVkQCJEACJUvAkheuWX2H49Eu98DLwxOf79+Biatf1zQYcwSssZ164YV+D0IsyBd/vw6v/PCFsa27GjTHC/0flEcLDSk6OQGbjx3AgcjjiEqKR6C3H2bdNRRF7RZJSU/Dxn/2YufpI4hLTZJViCDTPeu1QNfazeDh5q5pXMzkOgQs8YuSpiCOBRpEq7BS+oKli1hVDctVNcawErusmEjAQMCZ/cKcWbSGgDWoeReM69BXxofcd/aoDNp+q/hVop/iuOCs3qNwe5W6iE9JkkcNtcTKMoyRApY5s215GfoHBSzLrYg12IoABSxbkWW9JEACJGBnAua+cOUVr778/Rc89dlyJKQka+q9OQLW95MXylsQC8bYqlamHBYMHIOejVpKcUvcnPbtP3vx1V+7IXaFiSQEtnKBIXjqjoEoExCcr49xKUl4+efPcS76Gtzc3ODv5YPs7GwkpafKn5tXqoVH2vWRdTCpQ8BcvygJQn4+PsYjgUK48vLUZ6vR8fEY07YHGlWoJo8FMpFAcQScyS+sMYuWClgDmnXCI50GSPFKS/B10WdxS+Gi/hPRomo9JKYmaw70nne8FLCsMfv666B/UMDSbzUsYS8CFLDsRZrtkAAJkICNCZjzwjWxcx/MuHsISvn646djf2Lk+y9pFq/EcPQKWLe64fCRLvfg6Z6DEOIfKMWrT//4GZv/PSCpCfHp/qYdUbFUWJEURf63f92IveePobR/EJ7sNADVQsvJvHvOHcWH+39ASkY6BjfthN71W9l4Jli9IxEwxy/s1X9xEUF4aKhRtArUeSwwKSUF12NicC0mRn4XAaV5O6e9Zs+523Fkv7AFWUsErE61mmJKtyHy5sDfz/+Led99KONY3SoJ8erpu4birvot5S6tlbs2Yt3B7bqHRgFLNzKrFKB/UMCyiiGxEpsQoIBlE6yslARIgATsT0DvC9eYDj3xfL8RUrzacfwwhq9cpEu8MkfA+mziTPRo1AIXoq5jzKol2H/2XwmqYkgYlg6egB6NWsrbBU9cv4hXdq5HSkYaBjZujz4N2uBWdw5eiY/Ggm1rkZyeiolt70aLynXyTcB3R/fhsz93okJQaTzb9QE5ZiY1COj1C1tTCQkMNMaxCgvOv4vQVNvi0gMhVBlEq8TkwjslKWCZosjPBQFH8wtbz4olAtb/Rs1GzfBKyEY2xDF1sbO3uHTwwnFMW78MY9r1wag2veSOX7GD2LCLuKhyYpfwG9s/x9Zj+wt9TAHL1pZRdP30DwpYJWN5bFULAQpYWigxDwmQAAk4AQE9L1y9m7TGkkHjUSG4NH45cQQTP34dl2Ju6h6lnh1YIjj7qw88jLDAUvjw1y146tPlxvZEf168dwyqhpWTu6/e2rUB+y8cR7NKNfF4h37wdL/1DWu/R57Asl83okxAKTzXbQiCfQPyjcUgcKVmpmNyxwGoX44B4nVPtpMW0OMXthiir7c3yoaGGkUrc44FGkSrm3FxJrtIAcskImaggIW2L2tfoK8ZM0cGYteSxPHCSetexbgO92BEqx6ajqyLHVpLtq3F93//RgFLC2Q75Cnp54YdhpivCUsEXnv31Rbt7Zm2whbVsk4bEaCAZSOwrJYESIAE7E1AzwvX7mdfl4HSxV+Sxa6lrKzi/6K868RfeGDFgiKHo0fAem/UFNx7ewdcT4jFo6vfwNZ/DhrrFMcHn+k1GMF+ATJQ+/xtayBiWj3W/h4pYplKP586jFX7tqBKSFnM6Dq40O1qiWkpePHHz3A+5hrGtOqBzjWbmKqSn7sIAT1+YY0hi3hrhpsCxfcgf327/ZJTU41HAoVwlZ6RE/9Na6KApZWU2vns7RclTZsLdC7Q9dgg/UO7wKuHq6PmpYDlqDNTdL8oYDnXfLG3JEACJFAsAT0vXL/NfBP1ylfWRHPHv4fR783ZFglYneo0wYqRT6BCSBi2/HUAg5fPz1ffy4PGY1R78ddqDxy+fAZv/LIBpf0Dpdi04a89OH7jojyC4efljeaVamNo884I8vlPGBBxrt7d8x3CA4OL3IFFAUvTVLtkJj1+YS6A4IAAYyyrMjqPBWZlZ+N6dLRRtEoo4lignn5RwNJDS9289vALR6JLAYsClh57pH9QwNJjL8xrXwIUsOzLm62RAAmQgM0IOOsLV3hQMF66fxz6NWsnbx807Kby9vCEWNxnZmfJGwVFErFCxK4xEah9auf7EBFcRv5e7KxatH0d0jLSi4yBdSHmOpb8/AWikxO4A8tmFuiYFdvCL8SxQLG7yrDTytvLS9fgYxISjHGsbsbG6iprKjMFLFOE+LkgYAu/cGSyFLAoYOmxT/oHBSw99sK89iVAAcu+vNkaCZAACdiMgLO+cIkA7mIHVq/GrWQAd3H74He5wWzLB4XikXZ9Ua10zo2CZ6Ov4rWdX8ljhnnjY2VkZeKNXRtw6OKpQrcQnrhxEe/+9j2u5t4axSOENjNBh6zYWn5RVghWubGsSuk9FpiWJndZGYKv6z0WqAcsBSw9tNTNay2/cBaCFLAoYOmxVfoHBSw99sK89iVAAcu+vNkaCZAACdiMgLO+cFUrUw5LB09El3rNIOIHfXJwO7b8+ztC/QLlLqvKIeH5mB24cBzL93wLb08vTO8ySMa9Eiky9obcZSXELVFPoLev3MEldm2JHVxCHItPTeYOLJtZoGNWbK5flAoIgBStcr/0jE7sEjSIVeJ7fFKSnuIW5aWAZRE+ZQqb6xfOCogCFgUsPbZL/6CApcdemNe+BChg2Zc3WyMBEiABmxFw1heu4gSsxhWqY1rn+yQvw7XlQpiKTUnEgm1rZTD48W17o23V+kam8alJWHPwZxy8eALJ6WnGmFn3NGyDN3dtwPXEWDzRsT8ala9ms3lgxY5FQKtf+Hh55RwJzN1lJX7Wk2ITE42xrG5Y+Vignn5QwNJDS928Wv3CVQhRwKKApceW6R8UsPTYC/PalwAFLPvyZmskQAIkYDMCzvrCJY4QvjJ4Iro3aiF3Sf144g98dGAbqoaKGwUfkLun4pKT4OYGBPn6w5yA7CdvXMKSHV/Ax8MLM7sNlcHemdQgcCu/yBvHSuy40pNSxLHAmBjjTqu09HQ9xW2WtygB6/i1C1i9dzN2nz6CpLRUm7VdEhX7e/ugXY3GGNG6J+qU1XYxRUn009HadNbnhbkcKWBRwNJjO/QPClh67IV57UuAApZ9ebM1EiABErAZAWd94Qr09cNL943F4Fad4enugd8jT2DZrxsR4hcgxSYRsD1vutUOrOLgfnH4F3zz929oWK4qpnS+V7bDpAaBvH4hYldJ0So0VB4P1JuuCcEqN5ZVnB2PBerpZ8GFuhCvxn/yElIzHENg0zMWPXl9PL3w7rBnKGJphOaszwuNwyuUjQIWBSw9tkP/oIClx16Y174EKGDZlzdbsyKBw5Gn8doP6/HD378jITXZijWXfFWBPn7o3vB2PNl9IJpE1Cj5DrEHTkHAmV+4nuszFI916Qc/bx/EpSRh4Y+f4nJ8FAY37YTe9Vvl42+IgeXj6S1jYBWMkVVwsg5fPoNlv36DzKysIm8odIrJZSfNIiBinrVZ9LgxlpW4PVBPiktMhBStcr/0lC2pvAUX6rM2rsS2YwdKqjt2bbdbvRaY13ecXdt01sac+XlhDnMKWBSw9NgN/YMClh57YV77EqCAZV/ebM1KBIR41X3pdKSkp1mpRsesxtfLGz9MWUQRyzGnx+F65cwvXPc0a4sFA8egcumcgO3fHd2Hz/7cCV9PL0xs2we3Vaopf5/3FsLWVerhkfZ94VbMTAghTNxmKI4kpmVmoE2VepjYrk+x+R1uQtkhswj8c/U8/rpyFn9dPivtRU9KTU/PORKYu8tK/OxsqeBCvevrj7vcscHi5kQcJ/zxiTecbcpKpL/O/LwwBxgFLApYeuyG/kEBS4+9MK99CVDAsi9vtmYlAmNWLcH6g7usVJtjVzOweQesGjPVsTvJ3jkEAWd+4QoPCsbLg8ajb9O28HB3R3pmBt7evQkHL56UAdxFHCwRwF3cKCh+FvGxpnW+H6V8/fOxv5EYi1d2rMeNxDikZOQI3KJcl1pNMfS2O+Hl4ekQc8VOWI/ApdibOCIEq1zRKjM7S1fleeNYiR1Xzp64UOdCXYsNO/PzQsv4CuahX9Av9NgN/YMClh57YV77EqCAZV/ebM1KBCKmDHG5Y4PFoRHHCSOXrrUSOVbjygSc/YWrT9M2mDdgFKqXKS+nSQgRP544hM3HDuBmUpz8XSkff3Sq0Rh9G7SG2KFYMF1LiMG8rWuQkJYs84qbDHvXb4mKpcJceeqVGpsI4i/EqiOXc0SrqKR4XeMXsaukaBUdLY8HulriQp0LdS027ezPCy1jzJuHfkG/0GMz9A8KWHrshXntS4ACln15szUrEVD9wWIljKzGxQi4gl9M6XEfHuvaH6H+gS42OxyOJQSOXbtgFK3ORF3RVZW4HVAeC8yNYyVuD3TlxIU6F+pa7NsVnhdaxmnIQ7+gX+ixF/oHBSw99sK89iVAAcu+vNmalQio/mCxEkZW42IEXMUvhIg1oXMflA3Sf0uci02pssO5HBeVcyQwd6dVRlamLhYNylVBo/LV0KhCNTSbpdaLOBfqXKhrcRZXeV5oGavIQ7+gX2i1FZGP/qHWc3PPNPqHHv8o6bwUsEp6Bti+WQRUf7CYBY2FXJ6AK/lF1/q3YWynXmhbswFCCuzGSk5LxaELp+RnTK5BQMQ2E0HXDaKViGGmJ1UMDkNjIVjlilYebu7G4q7kF1qYcKHOhYgWO6FfcIGuxU5UzUP/oH+oavvOMG4KWM4wS+xjIQKqP1hoEiRQFAFX9YsOtRvhjrpNZAD2fWf+xXeH98rhi4W6COhuSCJYO5PzEPj3eqRRtDp187Kujgd4+0qxqnGFHNGqtH9QseVd1S+KGzAFLApYWpyJfsEFuhY7UTUP/YP+oartO8O4KWA5wyyxjxSw3vqaVkACJgmo+MKVnJyMlJQU+Pn5wdfX1yQjZig5Alfjo/PdFpiWmaGrM/XKVjaKVtVL5wT615JU9Iu8XNq+zIWIFjtRLQ/9gn6hms3rGS/9g/6hx16Y174EKGDZlzdbsxIB1R8sVsLIalyMgIp+QQHLcY04JSNN7rA6khvL6npCrK7OVihVOudIYO5OK093D13lDZlV9AtrCFj+3r7o2aA1Ote5DfXLV8NPxw9i4eaPi52DxQMeQcdaTW85RxuP/JqvDtHGuPZ90a1+S7mLzt3NHZlZWbgaH4VtR/fjo72bkZSWomveGctEGy76BRfo2ixFzVz0D/qHmpbvHKOmgOUc88ReFiCg+oOFBkECRRFQ0S8oYDmWL5y4cdEoWp28cUlX5/y9fGTQdYNoVSaglK7yxWVW0S/MFbAMopUQrmqFR8DP28dYVUHxqSDvNwdNRouq9TQLWNXDKmBmr1GoX6Eq3OCG1Ix0ZGZlyqPC4isb2dh39iie3bBCl4hFAUub29AvuEDXZilq5qJ/0D/UtHznGDUFLOeYJ/aSAhZtgARMElDxhYsClkmzsGmGawkxOYHXc3daCRFCT6obHmEUrWqGVdBTVHNeFf3CXAFrXId7MKJVD6OAFJUYj0AfP/h4esGUgLVmzBwIUWrbsQOYtXGlyfmZ22csutVvgfSMDGz6azeW7VgvhaqyQaF4qutguZsrPTMTq3Zvwsd7N5usz5CBApY2VPQLLtC1WYqauegf9A81Ld85Rk0Byznmib20koAV6OuHwS3vQN9mbdG8Sm1sOLQbkz55SzPfeuUr45MJM1AzvCIux9zEhI9fx87jhwuVf/KugRjdoQcqhZaBOPYijkRcj4/F+t9/wcLv1iIhJVlzmyJjwaC8ugozszIEVHzhooBlX/NOy0zHkTy3BV6Nj9HVgXJBofluC/T28NRV3pzMKvqFuQLWmHZ90LdxOxyKPImNh3fJI32z7x6N8MCQWwpYVULLYem9jyEitKxJoUv0TRxJXHDPeFQIDsOvp49g6pf5n8ONKtbAvL5jUb5UmGZBjAKWPu+gX3CBrs9i1MpN/6B/qGXxzjVaCljONV/sbS4BPQ8Wg2g1qGVnNKpUDQE+/wV6Xr1nmy4B64Mx09D/tnYQt50VJ2B9+NA09G3aFh7u7sjIykRKWhq8PD3lX7DFjWk7jh/G8JWLdIlYFLBo+loI6PELLfU5eh7hFxSwbD9L4oZAg2h1/HqkrgZ9Pb3lDqvGubGswgODdZW3RmYV/cJcAasg7xZV6mkSsAz5QvwCsXrfFqzc9c0tp07kf7r7MIQFlMJ3f/+GpdvWFspv2NF14NwxTFr3qmZT4A4sbajoF1yga7MUNXPRP+gfalq+c4yaApZzzBN7WYCAngfLs3cPxZPdB0L8pV8ISNfiYxDsFwBfL2/oEbAmdu6D2fcMh4gRIlJRAtbYTr3wQr8H4e/tg19OHMHEj1/HpZibqBgShsX3j0Ovxq2QlZ2NZds3YM6G4oPhFpxwClh0AS0E9PiFlvocPQ8FLNvM0I3EOHks0CBaJaen6mqodplKRtGqVpmKusraIrOKfmFvAatL3dvxTPdh8ujh2zu/whcHf7JoKu+s0xxP3zUUpfwCsf7QjiIFruIaoIClDT39ggt0bZaiZi76B/1DTct3jlFTwHKOeWIvLRCwnuk1GMPbdsPuU39j9e5t8kjEipFPoEJImGYBy3B0sEaZCjgfdQ1Vw8oVKWC9M+JxDGndpcjPapWtiHUPz0KN8ArY8e9h9HtztuZ5pYClGZXSGVV84eIOLMtNXsQZknGsckWrK/FRuiotGxiSE3g9d6eV2G3qSElFv7C3gNWrYRtM7TZEHpm/FHtDHv0TfyQSgdhFHK2tR/dh5a8bTQZjF/GvRF39mnSUxwtPXo/E7I3v4czNy5pNigKWNlT0Cy7QtVmKmrnoH/QPNS3fOUZNAcs55om9tEDAKgivU50mugUsw9HB0zcuY//pf/FA6zuLFKnWPzoHXeo3w7ErF9Bm/qRC87Zt6mK0qFYHf144hTtemqJ5XilgaUaldEYVX7goYJln8qejrsjA60K0Onbtgq5KvD280DjPbYHlgkJ0lbd3ZhX9wt4CVt7g70XNr6kbBQ3HBQ1ls7KzcPDCcaz4ZQP+unRal8lQwNKGi37BBbo2S1EzF/2D/qGm5TvHqClgOcc8sZclKGAZjg6KLsz95n9oWKkaRrTtVqSA9fKg8XioYy/EJSdi2rp38fmBncaet6xWF6vGTEXl0uH4/sg+DFmxUPO8UsDSjErpjCq+cFHA0mbyUUnxOJJ7W6AQrRLTUrQVzM0lbgg0iFZ1wiN0lS3pzCr6hb0FrPub34lRbXrDx8sb3//9G1bv3Yxr8dG4o/ZteLhTf1QtXV7GhFy7fxve3rm+kEmsGjFD5nGDG3y8vORO6YTUZHzxx09SxNKTKGBpo0W/4AJdm6WomYv+Qf9Q0/KdY9QUsJxjntjLEhKw8h4d/PqP3Ri96mW8OeyxYgUskf/jcc+gTrkInL1xFW9t/xrv7fwefZq2gTjKKILIX46NwhNrlmHrPwc1zWt4UDBOvPiRprzMpDYBFV+4KGAVbfPi5lN5JDBXtLoUd1OXc5QJKCWPBRpEKz8vH13lHSmzin5hbwHrVvOdNxD8v1fPY9THC25pHuIGwgkd+6F55ToQx1tX7d6Ej/du1mxSFLC0oaJfcIGuzVLUzEX/oH+oafnOMWoKWM4xT+xlCQlYeY8ODlvxojwaeCsBS3SzQ+1GWDBwNJpE1JC3FRqSCCB/9uZVLPp2LT7bv8PknA5o3h5jOvTE7dVqGwPHmyzEDEoTUPGFiwLWfyZ/NuqqUbQ6evW8Ll/w8vDIiWOVK1qVDyqtq7wjZ1bRLxxJwBJ9mdd3HLrVayF3ZT2/6X0cijxxS5OpEloOLw98FFVKl8ORi6cwfs1izSZGAUsbKvoFF+jaLEXNXPQP+oealu8co6aA5RzzxF6WgIBV8Ojg8p83yV6YErCe6DYAk7vfixD/QKRmpCM9IwNenp4QgY3jkpPwyW8/YsaX7xc7p4G+fpjWcxBGt++BUn7+nHsS0ExAxRculQWs6OSEnODrl3N2WokjV3pSjdLlZeB1IVrVK1tZT1GnyquiXziagPVsz5Ho27g9rifEYO63H+DA+WMmbejNQZPRomo9REZfw5Qv38L56Ksmy4gMFLA0YQL9ggt0bZaiZi76B/1DTct3jlFTwHKOeWIv7SxgFXV00NCFWwlYYsfU8/1GINDHT8a5evrzlbgUcxNClFp070MY1KozsrKysGz7N5i38X9Fzuv03g/g4Tv7ItgvgPNOAroIqPjCpZKAJXZxyiOBuaJVZOwNXfZR2j8IjXNvCxSiVYC3r67yzppZRb+wp4DVLKI2ZvQYgVD/IKw/tAPLf/m6kKkU3IEVHhiCx7vcDy93T6w9sBUf/fZ9oTIGAetc1BWMWf2iyRsMDRVQwNLmqfQLLtC1WYqauegf9A81Ld85Rk0Byznmib20s4BV1NFBLQLW95MXom3NBjgceRq9X3sOCSn5d0RsmDQXd9RtghNXL2LIigU4ee1SvpHd1aA5Ftw7RsbQEikzOws/njiEzccO4GZSHMQC1tfTG/XLVcYDzTqjQinXOeZDI7ecgIovXK4uYJ2PvmYUrf6+ck6XkXi4u+ccCcwVrSqWCtNV3lUyq+gX9hSwRFsfjnwOdctVkUcDH167JJ/p5D0OaIiB1aFmE4hdWWKn8rajBzB703vFluERQtt4Iv2CC3TbWJZr1Er/oH+4hiW75igoYLnmvLr8qCx5sHSq0wQrRj6BCiFhWL1nGyZ98lY+Xve36ISlgyfqOr4n6lnz23a8P3oKKoaEYe3e7Xh49RuF5mFm32F4vNsApKSlYcpny/PdUigyi1sMH2zfHd4enkjPzMDbuzfh4MWTUrjy9/KBh7sHktJTIAI0i90Tj7Trg8YVqrv8fHOA2ghY4hfaWnCsXOJ2TlcTsGJTEo1HAsVOq7iUJIsJxnUAACAASURBVF3Qq5UuZxSt6peroqusq2ZW0S/sLWA9fuf9EDcRimfVln/24tXt6+SOqbJBoXiq62B0rNVUPrdW79uClbu+kd0z7LAS+dYd3G68bTBvmYzMTFnmvV83ajZP7sDShop+wQW6NktRMxf9g/6hpuU7x6gpYDnHPLGXBQhY8mAxJWDde3tHLBg4BoE+RR+v8fTwgK+Xt3wZT0lPky/sa/f9hI2HfrulMCaG8OzdQ/Fk94FIS0/H1HUr8Om+n40ja1ipGl594GG0ql5X/m732X+wcu/3Uswa2aIb2lVrCBESPj41Ce/s/lYeI6pVpiKe7ny/7A8TCVjiF85Iz1UErLxxrC7EXNc1FaF+gTnB1yvk7LQSx5eZ8hNQ0S/sLWD5e/tiYb8JaFWtPtzgJuM/ZmZlwsvDU35lIxv7zh7FsxtWGI8Ctq3eCJO7Dkbl0LKyuwXLZGVnYcs/+zD3uw90mTQFLG246BdcoGuzFDVz0T/oH2pavnOMmgKWc8wTe2lHAcsU7OJiYIk4V9umvIR6Fapg/5l/MWDZnEJHCD+bOBM9GrXA5ZibmPDx69h5/LCxuXuatcWL9z6ESqFlkA1g6c9f4PDlM+hcswnGtOqRr1tno6/i5Z8+R1pmBp7o2F8uYJlIQMUXLmfcgSVEKilaXTmLI5fP6jJccbOpPBKYK1pFBJfRVV7FzCr6hb0FLNGeELEebN0Td9VvhXKlQuHu5i7/0HM1Pgrbju7HR3s3F4pjJXZbTezYH62rNZDHCUUZsfv4cuxNbPrrV6zeu0W3yVLA0oaMfsEFujZLUTMX/YP+oablO8eoKWA5xzyxl04gYIkuiiOAIpC7SF/+/gue+my5FLGEuPVCvwcxrE0XeRvhlr8O4IEVC/KNSgRuf6bXYPkSH5UUj/nb1iAmORGPtu+L2yNq58ubkpGGl7avw6mbl/HAbZ3Ru15L2ggJKHmrlDMIWGLXpBCqDKKV8Gs9qUpoWaNo1bB8VT1FmRdQ0i+sJWA5owFRwNI2a1ygc4GuzVLUzEX/oH+oafnOMWoKWM4xT+ylkwhYQqj637jpuKNOE4idEuJIRHpGBgzHDsVxw78vncPYD5bi2JUL+UYlxKsn7hog/4p9PuYaFm1fJz+f3mUQqoTkHLHIm17ZuR6HLp5Cj7q3Y1jzLrQRElByoe6oAtY/V88ZRatz0dd0WWewb4DxSKDYaVXK119XeWbOT4ALES5E6BOFCdAv6Bf0i+IJ0D/oH/QPxyVAActx54Y9uwUBSx4spmJgmQJf3BFCQzkhYj3V/V6IWFriOKCnu4c8RnE9PhY//H0Ai777FJdibhZqZk6/kZjYuY+MZyV2arz+y9fyxsFZdw1F2cCQQvk/ObgdW/79XQZxn9b5PlPd5ucKELDEL5wRT1ExsI5fu4DVezdj9+kjSEpLtduwvL284e/jD39ffwSYITglpSQhKTUJSSnJSE0vut/+3j5oV6MxRrTuiTplK9ttbM7ekIp+kXfO2r7MhYiz27At+k+/oF/Ywq5cpU76B/3DVWzZFcdBAcsVZ1WBMbnig4UClgKGa+MhuqJf3ApZQQHrfNx1jP/kJbnz0dZJ3Ajq7+tnFK08PTx1NZmanob/RCt9Nw2KY8jvDnuGIpZG4ir6BQUsjcahcDb6BRfoCpu/yaHTP+gfJo2EGUqMAAWsEkPPhi0h4IoPFgpYllgEywoCrugXegSsBVtXY9uxAzYzBj8fv5wdVj7+8PH20dWOuJFNCla5O60yMjN1lS+YuVu9FpjXd5xFdahSWEW/oIClinWbP076BRfo5luP65ekf9A/XN/KnXeEFLCcd+6U7rkrPlgoYClt0lYZvCv6hR4B6+4VT1v12KC3p7cUrAw7rURcOz0pKTXZKFoVdyxQT31584rjhD8+8Ya5xZUqp6JfUMBSysTNGiz9ggt0swxHkUL0D/qHIqbulMOkgOWU08ZOu+KDhQIW7dpSAq7oF3oErDvffMIihO7u7vJIoIhhJYQrvccC08SxQBnHKgmJKfqOBZrTcd62po2ain5BAUubbaici37BBbrK9m9q7PQP+ocpG+HnJUeAAlbJsWfLFhBwxQdLUbcQZmVnYeod96FWmYqFaPEWQgsMyEWLuqJf2FrAkscCZfB1P/h6++qyjJxjgclG0SojM0NXeUszU8DSRlBFv6CApc02VM5Fv+ACXWX7NzV2+gf9w5SN8POSI0ABq+TYs2ULCLjig2X8HXfj2buHIMQ/EFFJ8Zi/bQ1ikhPxaPu+uD2idj5aKRlpeGn7Opy6eRkP3NYZveu1tIAmi7oKAVf0C2sLWF6eXjk7rHJvDNR7LDA591hgYmoSUu14y2FRHChgafNcFf2CApY221A5F/2CC3SV7d/U2Okf9A9TNsLPS44ABaySY8+WLSDgig+Wno1bYvF941AlrCyyASz9+QscvnwGnWo0xkOteyJv9J2zUVfx0k/rIHZoTbnjXtQJj7CAJou6CgFX9AtLBSx3N/fcOFZCtPKDELD0pLSM3NsCc3daZWcL73SMRAFL2zyo6BcUsLTZhsq56BdcoKts/6bGTv+gf5iyEX5ecgQoYJUce7ZsAQFXfLDUK18ZSwdPRPvaDSWZ3Wf/wcq938PT3QPDmnfBHTWbSBErPjUJ7+z+Fn9dOYv6ZStjauf74OXhaQFNFnUVAq7oF+YIWH7evkbRSu+xwKysLHkkUMSwErGs7H0sUI8tUsDSRktFv6CApc02VM5Fv+ACXWX7NzV2+gf9w5SN8POSI0ABq+TYs2ULCLjqg2XegFEY16k3fL285S6sD/ZtwY7TRyB2ffh7+cDD3QNJ6SnIzMpCiF8Anuw4EDXCyltAkkVdiYCr+kVxcxTz1tdITk5GZNQ1nI67hhV7vpWxrMSuKz1JHguUwdeTkZKWoqdoiealgKUNv4p+QQFLm22onIt+wQW6yvZvauz0D/qHKRvh5yVHgAJWybFnyxYQcNUHS9uaDfDS/WPRJKKGpJOZnYUfTxzC5mMHcDMpTgpZvp7eqF+uMh5o1hkVSpW2gCKLuhoBV/ULwzyJWwJL+fujVECA/N63eVucj74udyXqSekZ6Tk7rHJvDHSkY4F6xkEBSxstV/eLghSEsEsBS5ttqJyLfsEFusr2b2rs9A/6hykb4eclR4ACVsmxZ8sWEHDlB8sjXe7B5LvuRXhQsAWEWFRFAq7kF4F+fgjKI1YJwSrAz8+saRWx4sRxQPmVmgwhYLlCooClbRZdyS+0jJgC1gotmJTPQ7/gAl15J7gFAPoH/YP+4bgEKGA57tywZwo/WKb0uA8TOvdB2aAQ2gEJaCbgjC9cPl5exh1VQbk7q4Rw5eGu7xhgQUjJaSlG0cqZjgVqnmwAFLC00XJGv9A2sqJzUcCigKXFfugXXKBrsRNV89A/6B+q2r4zjJsCljPMEvtYiIAKD5au9W/DmI49IY4Vlg4IohWQgEkCjuwXQpDKt6MqIED+LAQsa6SygSE4cfVcrmiVLG/otCQ1qlgDo9vejaYRteDv7SOrik9Jwu7Tf+GdnV/hWnz0LavvXr8VutRtjqYRtXHi2gU8vu41S7pTZFkKWNqQOrJfaBuBvlwUsChgabEY+gUX6FrsRNU89A/6h6q27wzjpoDlDLPEPiopYOUdtFiQ5I3T4+Ym7iNkIoH8BBzlhUsc/xNH/gw7qkTMqgBfX6tMl7jAIC4xEfFJSZjRawgqh5RBRHA4Svn6o+3L1nnhalu9Eab3GI6yQaHIRjZS09MhfM7H00v+fPLaRTy/6T2cuXk535iEaNW7UVs0KF8Ngb5+cJP3hgIHzh3DpHWvWmX8eSuhgKUNqaP4hbbeWp6LAhYFLC1WRL+wzvNCC2tHyMPnhb5ZoH/QP/RZDHPbkwAFLHvSZltWI6DigyUhIQHp6ekIDAyEl5V2rVhtQliRQxCwt1/kPf4nRCqxoyrIzw8eHh5W4SFEKvEVJ75yRavElP9uCbTFQt3f2xdvDX4K9ctXRUJqElbu2oh1B7fL8UzpNgT3NG4PL09PbP/3d8z8ZqVxnL0atsHUbkMgyguRKzY5EV4engjw9qWAZRVrML8Se/uF+T21Tklb+IV1emafWrhQ18aZfsEFujZLUTMX/YP+oablO8eoKWA5xzyxlwUIqPhgKShgHb92Aav3bsbu00eQlJbqUjYijmy1q9EYI1r3RJ2ylV1qbLYcjK38oqjjf2KXla+3t1WGk5yaKkUqKVYlJhr/bep2QFss1O9u1A6Tuw6Wu60+P/gT3vjp83xjnH/POHSpezuiE+Mx//uPsOfMX/Jzsfvq4U79ceJaJL79aw92nPgDa8bMQfWwChSwrGIl5ldiK78wv0e2LWkLv7Btj61bOwUsbTzpF1yga7MUNXPRP+gfalq+c4yaApZzzBN7SQELeQWsM9FXMP6Tl5DqIrepFWfgQkR4d9gzFLE0/g9gjReugsf/xK4q8TtrpIzMTMSKnVS5IpVBtErPyDCrelss1Cd1vg+Db++KuJRELNz8MXadOpyvbwaBy9vDEx/+9j1W7d5UbN8pYJk1rVYvZA2/sHqnbFihLfzCht21etUUsLQhpV9wga7NUtTMRf+gf6hp+c4xagpYzjFP7CUFrHwC1tzNH2LbsQNK2EW3ei0wr+84JcZq6SD1vHD5eHvLOFXyK/f4nxCqPK10/E8IVYZjf4YjgClpaZYOMV95WyzUn+05En0bt8f1hBjM/fYDHDh/LF+bLarUw+y7RyM8MAQbj/wqRa7iEgUsq0632ZXp8QuzG3GggrbwCwcansmuUMAyiUhmoF9wga7NUtTMRf+gf6hp+c4xagpYzjFP7CUFrHwCVs+3p7jcscHijFwcJ/zxiTfoAxoIFPXCJY7/GQQqg1hlzeN/IiZVQaEqITlZQ28tz2KLhbqIczWw2R2ITU4ocgcWBSzL583eNXAhwoWIvW3OGdqjX9AvnMFOS6qP9A/6R0nZHts1TYAClmlGzOGABFR8sOQ9QtjptccccFZs1yX+RV0b24hpQ6RYJW8AzD36J8Qqa9xamZaRgdiEhEKxqrKysrR1zga5bCFg3df8TjzSaYAMwF5UDCwhbj3caQACffy4A8sGc2qLKlV8XuTlaK3bOW0xN7aok88LbVTpF1yga7MUNXPRP+gfalq+c4yaApZzzBN7WYCAig8WClh0AwOBmORERMZex4UY8XUDl+Nu4nJ8NJLS/ruhzxJa0fHxOUJVnlhVaenpllRpk7K2ELCqhJbDwn4TUDO8UqFbCEe07oGhLbsjxC9QjodHCG0yrVavVMXnBQUsq5uRy1VIv+AC3eWM2ooDon/QP6xoTqzKygQoYFkZKKuzDwEVHyy2FrDKBoViUPMu6FirKcqVKi1vYTtw7hgmrXv1lpMqbl/rUrc5mkbUxolrF/D4utesbgSq/kVdBOmPjL0hharImOu4lCtU3UyMswpjcdSvYKyqpBTriGBW6aCJSmwhYIkmBzTrJHdhBfr4IxvZSElPgxvc4OPlhdT0dPk7Py8fClj2mGQrtKHi84IClhUMx8WroF9wge7iJm7R8Ogf9A+LDIiFbUqAApZN8bJyWxFQ8cFiSwGrZ4PW8liUELFEEgt0sVAXAaynrV9WaBqFaNW7UVs0KF8Ngb5+cnEvkhbByxybUEHAEuJUZEyOWHUx7iauxEXJXVWZWZnmIMtXRsxljDj+J24ATEqSu6vEv5092UrAElxaV2+Ise36yBswvT29kJaRjuPXLuCbw7swvmM/BPsGYPW+LVi565tiMTKIu2NYmIrPCwpYjmF7jtwL+gUX6I5snyXdN/oH/aOkbZDtF0+AAhatwykJqPhgsZWAJXabTOzYH6V8A5CQmowdJ/7AJ/t+wJmbl4u0jV4N22BqtyHw9/aVQldscqKMFxTg7UsBS4M3xSQnyGN/4gigEKyuxOcIVYK9pSkrOxsx8fE5u6ryHAHMyLRcBLO0b7Yob0sBq7j+Dm/VA2Pb90V6ZgZe3roGPxzdRwHLFpNrxTpVfF5QwLKiAbloVfQLLtBd1LStMiz6B/3DKobESmxCgAKWTbCyUlsTUPHBYgsBS4hQbw1+CvXLV8WNhBgs27Eem//Ze8vpE7uvHu7UHyeuReLbv/ZIwYs7TQojE8f/5NG/2Bvy+J8QqcSuquuJsVZxj0rBZVC9dHlUDimDiOBwRISUQfVpw61St7NUUhIC1pJ7H0P7Go1xPuqq3J14PvoqBSwHNxgVnxcUsBzcKB2ge/QLLtAdwAwdtgv0D/qHwxonOwYKWDQCpySg4oPFFgLWyDa98FDbu+UtdaaOQ93KUFQXsMTxP7mrSgpVUcbjf2KXjqUp1C8QNcIqoEqIEKlyhKoKQaWLrFZFv7DnQl3sVBzSohvc3d2LvKGw4KSo7heW2r61ytMvuBCxli25Uj30C/qFK9mztcdC/6B/WNumWJ/1CFDAsh5L1mRHAio+WGwhYC0e8IgM2q5lNwkFLCA6OUGKVHlv/hNHAONSkiy2fm8PTylUiV1VQqSqnLurytPdQ3PdKvqFPQSsttUbYfDtXdC8Sl14enjg2JVzeOyzV03e+kgBS7Pp2jQj/YILEZsamJNWTr+gXzip6dql2/QP+oddDI2NmEWAApZZ2FiopAmo+GCxtoAljg+uGjEDVUuXx/Z/f0dmdhba1WgMf28fOb1RifHYenQfVv66UbmF+n/H/67jYmyUjFMljv9dTYixiumL3VRCrKocEi6/IoLLINDHz+K6VfQLWwlYd9Vrice73C+DtYsYbyKJmG+HLpyQsa+KixGXtz8UsCw2aatUQL/gQsQqhuRildAv6BcuZtJWHQ79g/5hVYNiZVYlQAHLqjhZmb0IqPhgsbaA1aJKPcy+ezTCA0MgBBsfTy9kZmUhNSMNPp7e8HB3lwt2cbPg9K+X31LEcuaF+sXYmzKguvguA6rHRcvvgomlKcy/FGqGVUDV0uVQObiMPAJYJqCUpdUWW15Fv7CVgGW4rMDXy1va/pkbl2XMtw2Hf9E8f87sF5oH6QQZ6RdciDiBmdq9i/QL+oXdjc6JGqR/0D+cyFyV6yoFLOWm3DUGrOKDxdoClgjGPu2uoXLnT1Z2FvafPYrXf/pc7iwpGxSKWb1H4fYqdSFusDMVH8sZFuri+J8Iqn4x9oZRpBJCVUxyosVOIUQOIVTVKC12VeUIVWJXlb2Tin5hKwHL3nNnTnt7pq0wp5hyZegXXIgoZ/QaBky/oF9oMBNls9A/6B/KGr8TDJwClhNMErtYmICKDxZrC1iGHSbiKOGB88fwzFfv5NtlVT2sAl4a8Agqh5bFkYunMH7N4mJN0ZEErJSMNESKgOqx141ClWFXlTV8qVrpcjm7qkLLSZFKxKvy9fS2RtUW16GiX1DAsthsXL4C+gUXIi5v5GYMkH5BvzDDbJQpQv+gfyhj7E44UApYTjhp7DKg4oPFVgKWiO9T3A6reX3HoVu9FrgcexPPffMujl45W6T5lZSAZTj+dzkuCpfjo2WcKrGrKjk9zWI3EUcra4aVl7uqhEgVERyOEL8Ai+u1ZQUq+gUFLFtalGvUTb/gQsQ1LNm6o6Bf0C+sa1GuVRv9g/7hWhbtWqOhgOVa86nMaFR8sFhbwGpVrT5m9R6NsIBS2PDnLrz0w/8K2c+zPUeib+P2uJ4Qg7nffiB3ahWVbC1gffvoEkTKo383/9tVFR+N6KR4i20+wNtXBlQXu6qqhJaVu6rKB4VaXG9JVKCiX1DAKglLc6426RdciDiXxdqnt/QL+oV9LM05W6F/0D+c03LV6DUFLDXm2eVGqeKDxdoCVpXQclh672OICC2LX07+iae/eruQndh7B5a7mzu8vbxzvjy94OWZ893X2wdZ2dkW27GMUxVWAdVLl8+JVRUcLoPVu0pS0S8oYLmK9dpuHPQLLkRsZ13OWzP9gn7hvNZr+57TP+gftrcytmAuAQpY5pJjuRIloOKDxdoClpjAuX3Golv9FohJSsBLP3yCHSf+MM5r3hhYhyJP4OG1S4qdc3N2YOWIVEKs+k+oEj+7W0FQEjuoDGJVlZCy8gig2Gnl6klFv6CA5epWbfn46BdciFhuRa5XA/2CfuF6Vm29EdE/6B/WsybWZG0CFLCsTZT12YWAig8WWwhYd9S+Dc90H4ZQ/yCcun4Ri374H/66dDrfLYRpGRlYtXsTPt672SwBy9PDs9COKiFeid9bmoJ8/HOFqvJyV5UQqsL8S1lardOWV9EvKGA5rbnareP0Cy5E7GZsTtQQ/YJ+4UTmaveu0j/oH3Y3OjaomQAFLM2ois6YmpaGb37cig/Xf44zFy7Azd0dDWrWwsQhw3Fn23Zwd3OzsAUWL4qAig8WWwhYgu34Dv0wtOVd8PH0QlZ2FlLT0+WxPXG0Tvy85Z99mPvdB7c0xKJ2YAX4+iOsVJgUr9ws9AMPN3djnCpxBFAc/6sUXIbOUYCAin5BAYtuYIoA/YILEVM2ouLn9Av6hYp2r3XM9A/6h1ZbYT77E6CAZQFzIV69uHwZ1m76Ri72y4WHIzMzE1dv3JA/TxgyHI8OGwFPT8t3mljQTZcsquKDxVYCljAQEah98O1dUaV0OYhbCTOzsnA1Pgpf/7kTq/duKWRDQpTKzspGema6/KwoASskMBhlgsvoFq/S0tOQkpaClLRUpKanIi09Fb9OXe6SdmztQanoFxSwrG1Frlcf/YILEdezastHRL+gX1huRa5bA/2D/uG61u38I6OAZcEcrtm4AfOXvYEaVapi2fNzUbVSBLKzs7Hv8CFMXbQA8QkJeHP2XHRs2cqCVli0KAIqPlhsKWBpsTIfLx+ULhUK8V0c/7sRexMxCTHFFhW7r0JLhcANRe9CzMjMQGpa6n9iVUaqFICLSnumrdDSReXzqOgXFLCUN3uTAOgXXIiYNBIFM9Av6BcKmr3mIdM/6B+ajYUZ7U6AApaZyKNiYzB2xtM4ef4cVi5YhNZNb8tX0+adP+OphfPQtV17LJk+Ez7e3ma2xGIUsICYt75GSQpYQf5BCA8uAw8PD+N0JKYk4UrUFWRlZRWaIiFwVQgrD19vXynqGnZUie9iV1V6Rs7OLa2JApY2Unzh4guXNktRKxf9gn6hlsVrGy39gn6hzVLUzEX/oH+oafnOMWoKWGbO0/4jh/HQjGloUrce3pm7EEEBAflquh51E8OnPonU1DR8tHip3J3FZD0CKj5YrCVg5dz+99/Nf9nIRlJKEoQgJcSmvMnfxw8hQSHw9/UvtJNKlEtMTsTNuCiIY3+G5OXpJevPyMyUYpU1EgUsbRRV9Iu8ZNq+zBcubZaiVi76Bf1CLYvXNlr6Bf1Cm6WomYv+Qf9Q0/KdY9QUsMycp7UbN2DOm69hUO8+mPvEU4Xi/CSnpOCJ+XOwY99evL9wMTq0aGlmSyxWFAEVHyx6BSx5+59BqPL6T7ASAlNxSeyMEkf73N094O3ldcvjfwV3VRW1E8ta1ksBSxtJFf2CApY221A5F/2CCxGV7b+4sdMv6Bf0i+IJ0D/oH/QPxyVAAcvMuVny/rtY+dlajBs8BFMfGl9kLXPeeFUGeH/ukUkY2X+gmS2xGAWsWx8hdHdzl2KTl2eenVXyZy+IzyxJ4hZCEUxdHv3LDawuBC57JwpY2ojzhYsvXNosRa1c9Av6hVoWr2209Av6hTZLUTMX/YP+oablO8eoKWCZOU9axCktecxsXvliKj5YxA6sizE3EJ+VitnfrconWHnmiU1lrnGI4355d1XlPRZobp3WKkcBSxtJFf0iLxkeIdRmJ6rlol9wIaKazWsZL/2CfqHFTlTNQ/+gf6hq+84wbgpYZs6SFnFKSx4zm1e+mIoPFiFgPbLxHYvnXhwTNO6qSk+R/y4Y+8riRqxcAQUsbUBV9AsKWNpsQ+Vc9AsuRFS2/+LGTr+gX9AviidA/6B/0D8clwAFLDPnRos4pSWPmc2zmIIEhIC17sguHLpyGnBzM0nAz8sbVUPLoWpoWVTL/R7o42eyHDOQAAmQAAmQAAmQAAmQAAmQAAmQgKMRoIBl5oy8vWY1Xv9wFZ4YNQaPDB1RZC0GAWvOpCcxpG8/M1tiMRIgARIgARIgARIgARIgARIgARIgARJQmwAFLDPnn7cQmgmOxUiABEiABEiABEiABEiABEiABEiABEhAJwEKWDqBGbLvP3IYD82YhiZ16+GduQsRFBCQr6ZLV69i5NOTkZGRiY8WL0XVShFmtsRiJEACJEACJEACJEACJEACJEACJEACJKA2AQpYZs5/VGwMxs54GifPn8PKBYvQuult+WravPNnPLVwHrq2a48l02fCx9vbzJZYjARIgARIgARIgARIgARIgARIgARIgATUJkABy4L5X7NxA+YvewM1qlTFa889j1pVq8rb3PYdPoSpixYgNj4eb8x6AZ1bt7GgFRYlARIgARIgARIgARIgARIgARIgARIgAbUJUMCyYP4TkpKkgPXV1i3wcHdHufBwZGZm4uqNG/LnCUOG49FhI+Dp6WlBKyxKAiRAAiRAAiRAAiRAAiRAAiRAAiRAAmoToIBl4fynpqXhmx+34sP1n+PMhQtwc3dHg5q1MHHIcNzZth3c3dwsbIHFSYAESIAESIAESIAESIAESIAESIAESEBtAhSw1J5/jp4ESIAESIAESIAESIAESIAESIAESIAEHJ4ABSyHnyJ2kARIgARIgARIgARIgARIgARIgARIgATUJkABS+355+hJgARIgARIgARIgARIgARIgARIgARIwOEJUMBy+CliB0mABEiABEiABEiABEiABEiABEiABEhAbQIUsNSef46eBEiABEiABEiABEiABEiABEiABEiABByeAAUsh58idpAESIAESIAESIAESIAESIAESIAESIAE1CZAAUvt+efoSYAESIAESIAESIAESIAESIAESIAESMDhCVDAcvgpgomyvwAAGbVJREFUYgediUBichLWb9mMT7/9BmcuXEBmVhbCQkJwd+cuGDd4KMqGhRU5nGs3b2LlZ2vw7c/bcTMmBkEBAejQoiWefPAhVIuI0IRg886f8dTCeXh3/iJZNm+6ER2NEVOfxOkL503WFRocjA9fWop6NWqazMsMJKCFQFZ2Nvb88TveX/cZDv59BMmpqfDz8UHzho0xaeQoNKvfAG5uboWqSk1Lwzc/bsWH6z+X/uTm7o4GNWth4pDhuLNtO7gXUaZgJYeO/oNxzz2DSSNHY2T/gcV292xkJF798H3s2LtH9k/4YN8u3TB20AOoVK68lmEyDwnoIpCdnY1/Tp2U//fvOrAf8YmJ8PT0NGnj1vCLuIR4PDpnFvx8ffH6zDnye1FJ+MVrH71v7J+W55kuCMxMAkUQEO8sn2z4Ct9s34bIK5dljojyFTDgrh4Yfd/9CPDzL1RKPGd+2rMby9f+T/pVdlYWqleujFED78c9Xe+Cj7d3oTIl6YOceBLQS8DcNYbe/8fN9Qtz37/0cmB+EqCARRsgASsRuHLjOia9MBuH/z0GD3d3lAsPh7eXF65evy4XxEIYWjpjJto3b5GvxQuXL+Ph55/DibNn5KJelLsZHS0XM8WVKdjlXw8ewJQX5yM6NhbvL1xskYAlXhJXLXoZVStWshIZVqMygYyMDCx5/118/NWXRkG3VGAQxAJaiLXCVyYMGY5Hh42Qi3dDEov0F5cvw9pN3xj9KTMzE1dv3Ci2TEHOwqcmzX0eZyIv4LlHJhUrYP20dw8mz3/BKFyVCS2NG9FRunxQ5Tnm2PUTEAsEYdsL3nkLwkeEYCrsLiklWdq4SGKxPvPRxxHo/99i3Rp+kZCUhPnL3sBXW7fgjlatixSwRP++3PK9zGcQnMWzKT4hQfqt1meTfjIsoTqBY6dP4eHZz+LStWvymVCxbFmJRPwsfKV6RGW8OfsF1K5W3YhKPBs++upLLHlvhXzOlCtTBh4eHvL9S/xclC+VpA+qPsccv34C5q4x/vjnbzw+73mIP5SL50xYaKhxXVKUL5nrF+a+f+knwRIkAFDAohWQgBUIiJeqWa8txfofNqNjy1ZY+NTTxt1W4i8mi1a8g3XfbZK7msQOKfFyJVJySgqmLJqPH3f/isG9+2DGw49JEUssUj5a/wVe+/B9WWbF/BcRXrrw7i3xF8fPv/8WL77zllxkiFSUgGVqiOLBOHHWszgbeQGvznwed7Zua6oIPycBTQQMOwPFS9OS6c+hVZNmcreVsN1vf/oRs15dIv/9xqwX0Ll1G2OdazZukIvnGlWqYtnzc1G1UgTEi9W+w4cwddECuZB+c/Zc6W8Fk8gndrRMW7xQiroiFSdgiUXR6OlTcOHSJTw56iE8OPA++Zd64YPvrFmNdz9dg4a160i/FYt2JhKwBgHDzsD09HTMmzwVd9/ZVe4ozGvjYsFR0G4t8QvR78vXr2HaogXYf+SwHEZxApahf4lJSRg7aAgeHjZCPpvy+q3wh1WLlkhBgYkErEHAsDNw3+E/Mah3H0yf8LBxt5Xwh2dfWYxf9u8rZLfid5PmzkZQYCBeeXY2WjZuIrtz8tw5PLngBZw+f06KwUP79jN2s6R80BqcWIdaBMxdY1yPuokJM2dAiMKTR4/F6Hvvl6Jw3nVJ13btsXT6TOMuXHP9wjAjet6/1JpFjtaaBChgWZMm61KWwLmLkXjw6SnIzMrER4tfQY3KVfKxyPtS9sasOejR8Q75+d4//8C456ajVpWqeO/FxSgdHGIsl/eBteCpabivZ2/jZ+IBcer8ebzw5qsQL3piF4u7uwfSM9J1C1h5RbQJDwzD5NEPFXmcS9nJ5cDNJpCWno5pLy2EELEK2rCoVNjxik/X4NUP3kP/u7pL4Vf81TwqNgZjZzyNk+fPYeWCRWjd9LZ8fTCIYuLFa8n0mfmOhghB6pVVK/Hdz/9v787joyjPAI4/clSxWBoFgVYEVFBQOaxVsXjXu/VAaQW5LApFymEISSAcMTdJwIDKKXJWRRRtveEjpaIobb0rHqCo2FKqiIKtREvbz/PWN53dnd2dnWwmm+xv/oPMzDvvd+ZN3vd5r/XmGlsuogWwntr4exlbmC8X9T0r4l6f79tnRke+suUNWVxaIX16n+LbggsRcAroqMRFq+6VG/tfJ1k3joj4nWu/8VNOPEnmFZSYnvPalAvt4Fj9+KMyZ/kSM7LQBmndAlhaLgvumC0aLOt30SVSOH5CyOhI/fmKh9eY0WPRnp+3jYAfAQ2sDp800bVOpPf7y66/ybCcCbJ7z2eyZEal9Dyhm+lsyCorkrXPbnT9O2Mb5B3atQ+pZwVdBv14cA0CKuC3jfHAk49L3qwK1/qNbZe8+tabIfUsP+XCvqVE61+8XQT8ChDA8ivHdQg4BLTSlV1eIl07dZaqvOmu64nkz7nNTBlxNqTtH4pxw34hNw8cHGG6YfMLMnLqJLnk7HOlImeymZKoh3NNq66dj5GcEaNk+UMPyO//sDnhAJbt0f/BSSfLnfmFotO7OBBIhoCOfsosLTQj+7QR7raumo6UGj45O6RH3TZiehx/Qk3j3fk82qs4KGu8VFd/JcvKZ5rRWXpoMHZcUb4pB60PP1wKxmbKM3/cLPc99kjUEVjLtSE+93YZ8JMrJH/sLSHZ1iBybmWZPLL+aSm6JUv6X3p5Mli4R5oLaDCp8I7ZsvbZZ8zfi/A1C5VHe8y1oZ7xnVayorJKWmdkmFFT2rhPtFzo/ex3rr3v2gvf4/huZsSKWwBLA7daJrdsfUcWFJa6jnK0z6dTznXUb6vD+LuR5p91UrKvo9h15Pn5Z5wZ8fs4/He8HW1uG/fNmjWV5eW3yffatg15ln9++aX51rX8aEeEjs6qjzKYFCBukpYCftoYzg5EZ8e5E1DXFy2dP1du+vkAyRo+wne58Fv/SsuXSaaTIkAAKymM3ASB2AK6PoMOfX943dqahrRWoDKLC2T9C5tMI8E5fcreza0Roz/TnvjyhfPlpxf8WPr0/oFUV1fXNNwTmUJoezM/3r1bFhbPkNN69ORVIhCogB0B5WxI3/vIbyT/9iozhaRgXGbE6BRnoMr5vev/z7x7keiolQv6/MiMMnELHDszqFNPNEjcq/uJMu/W4pCGuHPEi234BIpDYmkroL3iN+RkmenmNoDlt1wooq5n9dHOnXL9lVebYJhb4Nhi2w6SPXs/j7qhhz1He/GXls+SLh07pe27IuPBCejoQV0fywSjvlnv8/mXXzKBXR0hq9PKD23RIuKB4v0dcMtBsstgcEqklG4Cbm0Mrb8MmZgp2uGnGzN1O/a4CJZYfweiGbqVCxvASrT+lW7vifwmT4AAVvIsuRMCUQV097+h2Zmyv7palpRVykldjxfby/3O9vdqegXDb+ClIWH/cNiRJ14DWDoNpPKuhXLX6vtcp4nwOhGoawHn1A/t/dNeQD3syETbK+j2HF4bJPHO0wWtdU0gDSRrwEyn0OpUXh0KrwsC686g4WtE1LUL909vAefvZp06rkFcnVqbzHIRq+Fi/za99+GHNdO0wt/I1g/el2HZmfLl/uqo56T3WyT3dSFgl11of+SRsqRsplngXTcjyK0oixip7kw/1khbt+cMogzWhQ/3TE8BtzaGHZmoIs6R6k6haJ3k0RSjlYto58erf6Xn2yLXyRAggJUMRe6BQAwBZwPZuZ6Il+CUl3P8BrDc/uDxIhEISkArQit/85DZafD77dqZHsLvt21nkvdS6fFyjtd76YKmd6xYZjZO0B2r7GGnW40eNNQsYM2BQBACdlfM5s2by6LiGdKrW/ekl4tYASztzZ82e5bo+inR1kW0a6vog3ntNAnCjjQar4DdbObNd7eZBalHXjfQjM71Epzyco5TLogy2HjfFDkLUiBaG8NLcMrLOV7KBQGsIN84aakAASy+AwTqUMC5XbkO351fWCLtWrcxKXoJTnk5x08AK9FelDok4tZpKKDfn05p0l0G9Qjf+dJLcMrLOV4CWLqr2pqnnpCKuxbIZ3v3yhHf/a5ZB+6TPZ+axa7tWlrn9zmTzQ3S8FsNOsvPvfQnmVBaJHv37ZNJvxwtg668uua78/LNezlH8xRv6ohuDjIiL8dkP3fkzWYTEQ3oannRabc5FaU1O3wSwAr6K0m/9HQa1C3FBWbqoK6PVZGbJy0PPdRAeAlOeTnHqgZVBtPvLZLjZAvEamN4CU55OcdLuSCAlew3y/3iCRDAiifEzxHwKbD7s89kyqwKMzWpS6fOcuf0gprFpus7gPXJp5/K0JxM2bFzp+subz6zzGUIxBXQhdG1MaFrJTRv2lSKJ2TLZeecFxIc8tII93KOlwCW3cTgiIwMqczNk9N69DLPog31dc9ulOlzZsn+/fsjgmxxM8oJCCQgoEHdJ57ZINOqZoouOu3c8tzexss37+UcLwEs5whJHZWouyC2zjhcdM0rDfT2u/hS2bHzr/LyNzt06sLYHAjUhYBOhdLg1RvbtpoNBWZMnGQ6GuzhJTjl5Zygy2BdWHHP9BGI18bwEpzyco6XckEAK32+u1TJKQGsVHkTPEejEnBWuHTHqKop02umR9mM2sVIt2zbFnUNEa8L5UZb1Doa6rrnNsq4wnzp3qUrO0g1qi8vtTOjGxeUL5wnqx57xCy0W549Wc47o0/EyKa596yQ2Uvvlmi7czoDU/ljxsuAn14ZNeOxGvTORdpvmzzNrHUVfjz5zAbJLCmUH/boKXfmF9X0+qe2NE/XkAScQV197twRo8xi600OOigkG8ksF/FGYGnC2nB55c0tMnvZ3Wbky3/+/W85sUtXGTvkBul94kkyrnC6CSro9F+3HUYb0jvgWVNT4MU/vy5ZZUVmTcIfn9lXSrNy5DstW4Y8rN0I5KoLL5KSzGyzXlz4YQNYg6/qJ1NuHhPx8/oog6kpzlM1BAEvbYy/7tolQ7L/t7Oy2+6c+v82gKWdE8srZpn1P52H13IRzcxrh0pDMOcZU0uAAFZqvQ+ephEI2OHnez7/PGqFS7NZm10Iw5kSCWBpo6TgjtmiI09iBQgawasgCykk4JwCogvv6m5RupmB21Gb3dbC7xerAmUrb60OO0xWVlZJm8OPiHgcWwn8178ORF0INYWYeZQGJuCcAqKjnKIFdTVbySwXXgJYsShtudBgQbSy08BeBY+bQgLOaeZfff21DL7qGsn8xY1mZ9nwo7a7ENZXGUwhbh6lAQl4bWPUdhfCRMoFAawG9AE1kkclgNVIXiTZqH8BrXCtf36TTCgtFK1wjbhuoIwaONi1wmWf1u4qFS2QZHsWLzn7XKnImSzfat7cNaOJBLC87H5Y/5o8QWMS+Muuv8no/Kmii+/qVCNdv6R9myOjZlFHe+i26Dp6cV5BiZm+5DwSCSolK4ClZWxp+Szp0rFTY3o15KUeBfZ+8YVkzygRXTC681Ed5La8aa5bndtHTGa5qG0Ay47ivbDv2TH/NtUjL0k3UAGdvr3y4TVStmCuqfNMGvUr6X/p5REjEm327G5rzZo1dR1pYke7v/b2WxE7PtdnGWygr4fHrieBRNsY2g6ZOKNEdBT5nKn5cvFZ50Q8uR3VG77jc6LlggBWPX0UaZwsAaw0fvlkPbkCdtearw8ciDoFJDxFuyX0cUd3lLtKy0OG7+rQ3alVM2XN2ielOHOiWUQ32pFIAMvLqJPkynC3dBZw7hwVbQpIuI9zat+i4jI5vWfvkFPstD6d8leZOyVmkDhWAMsGc7dsfUdmTZ5qtmEPP2xaTLdN5684+Xl37hwVbZp5XZaLeAGsOcuXyN2rV0nm8BEy5Kp+IY+izz6++FbZ9OKfpChzoujuuhwIJEPAufZarGnmzrSqv/rKTDNc++xG17qSToO9KS9HOrRrH1LPqu8ymAwv7pE+An7aGHa32Iv6nhVRV9L1DLVj8dW33gxZC9dPuSCAlT7fYarklABWqrwJnqNBC+j0qJFTJpn55OE7R8XKmAaeJpQVydObnpOfXfYTyR05Sr7d4lDRCtmyNQ9I1dLFZgH4hUVl0rZ166QEsDZsfkFGTp0k55x2usyeki8tDjmkQdvz8KkrcODAAbO735IHV0fsHBXvqe3i6scc3VGq8qbLcR07mjV5/vDaK5JVViwafJoz9VY59/QzYt4q3hoMzkXcdfrW6b16m55+HQWw+ZWXJbu8RHbv2UNDPd4L4+cJCdjvrmvnY0J2p413k2SVi3gBLNu5otNr5+YXycnHn2Ae7R9f/lPKFsyT+x9/VE4z68IVml07ORBIhsA729+T4ZOzZd8XXyS0cYbujDmmYJoc1rJlyGYc2z74wARbt76/XfJuHhMSjK3vMpgML+6RHgJ+2xjO68YPGy5D+11rOvycv8fD2wJ+y4Xbm4hX/0qPt0cu60KAAFZdqHLPtBOwC4R6yXh4JUorVmMKpsv2j3ZIi4MPlrZt2pgGsw57z2jVSmZOmiI/OuXUmLdOZASWl914vOSDcxCIJ2BH++l6cPGO8EqUc/2Fpk2amHKhAbFdn3wi+u+RAwbJ6OsHS7NmzWoVwNKRjjqVd/lDD4rutqa7W2mDXHsndZcfTWvI1ddI1vARcdOKl0d+joAK2F1gtXEd7zimw9GyorJKWmdkmFOTVS7iBbC0XMxYNN+UCz20A0UbPrqYtv7MbWfdeHnh5wjEEnCuz+lFanFJufQ99YfmVP0m7/z1Cllw70rze1y/V12fbdfHH5t/X33hxTJl9NiaTThSoQx6ySPnIKACtWljONfM0uUYdMdlLRe6Dq9OXb992q3m93lt/za5vSkCWHy/dSVAAKuuZLlv2gg455l7yXR4AEuv+fvu3bJo1T3y2Ib1ptGsf2S0YjZ+6HDpdNRRcW+bSACraO7tsuLhNSzgHleVE2or8NC6pyS3oszTbdxGBOpIxN8+vU6Wrlkt23fskIOaNJHuxx4nvxwwSM7rc2bUNVGcCXqpQOloq+dfflEW379KXnrjdVOx0zLY84Ru8qvBw6RXt+4ROyV6yhQnIeAiYNey0u873hEewNLzk1Eu4gWwNB0tF797fpPMv3elbHl3mwkSHNWuvQkG3HBtfzNamAOBZAnYKd2vv/2Wp1s6A1hu36vumtm5QwcZ1q+/XHHBhSFTzVOhDHrKJCelvUAy2hjvf/SRVC1bLPp7XzvHtaPu8nPPl5t+PlCOPOL/m9fUtlyEvywv9a+0f8EA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L4LwOf9ife2DfK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data:image/png;base64,iVBORw0KGgoAAAANSUhEUgAABLAAAALmCAYAAABSJm0fAAAAAXNSR0IArs4c6QAAIABJREFUeF7s3XWcHEX6x/Enycbd3d3d3Z2EAMkFl8MhBLcQEgjuwfXwIIdGCYQoCXFX4u7EXX6vp7ieX29vz0zP7E62d/bT/9yR7empfle1faeqOsP58+fPCwsCCCCAAAIIIIAAAggggAACCCCAAAI+FchAgOXTmqFYCCCAAAIIIIAAAggggAACCCCAAAJGgACLhoAAAggggAACCCCAAAIIIIAAAggg4GsBAixfVw+FQwABBBBAAAEEEEAAAQQQQAABBBAgwKINIIAAAggggAACCCCAAAIIIIAAAgj4WoAAy9fVQ+EQQAABBBBAAAEEEEAAAQQQQAABBAiwaAMIIIAAAggggAACCCCAAAIIIIAAAr4WIMDydfVQOAQQQAABBBBAAAEEEEAAAQQQQAABAizaAAIIIIAAAggggAACCCCAAAIIIICArwUIsHxdPRQOAQQQQAABBBBAAAEEEEAAAQQQQIAAizaAAAIIIIAAAggggAACCCCAAAIIIOBrAQIsX1cPhUMAAQQQQAABBBBAAAEEEEAAAQQQIMCiDSCAAAIIIIAAAggggAACCCCAAAII+FqAAMvX1UPhEEAAAQQQQAABBBBAAAEEEEAAAQQIsGgDCCCAAAIIIIAAAggggAACCCCAAAK+FiDA8nX1UDgEEEAAAQQQQAABBBBAAAEEEEAAAQIs2gACCCCAAAIIIIAAAggggAACCCCAgK8FCLB8XT0UDgEEEEAAAQQQQAABBBBAAAEEEECAAIs2gAACCCCAAAIIIIAAAggggAACCCDgawECLF9XD4VDAAEEEEAAAQQQQAABBBBAAAEEECDAog0ggAACCCCAAAIIIIAAAggggAACCPhagADL19VD4RBAAAEEEEAAAQQQQAABBBBAAAEECLBoAwgggAACCCCAAAIIIIAAAggggAACvhYgwPJ19VA4BBBAAAEEEEAAAQQQQAABBBBAAAECLNoAAggggAACCCCAAAIIIIAAAggggICvBQiwfF09FA4BBBBAAAEEEEAAAQQQQAABBBBAgACLNoAAAggggAACCCCAAAIIIIAAAggg4GsBAixfVw+FQwABBBBAAAEEEEAAAQQQQAABBBAgwKINIIAAAggggAACCCCAAAIIIIAAAgj4WoAAy9fVQ+EQQAABBBBAAAEEEEAAAQQQQAABBAiwaAMIIIAAAggggAACCCCAAAIIIIAAAr4WIMDydfVQOAQQQAABBBBAAAEEEEAAAQQQQAABAizaAAIIIIAAAggggAACCCCAAAIIIICArwUIsHxdPRQOAQQQQAABBBBAAAEEEEAAAQQQQIAAizaAAAIIIIAAAggggAACCCCAAAIIIOBrAQIsX1cPhUMAAQQQQAABBBBAAAEEEEAAAQQQIMCiDSCAAAIIIIAAAggggAACCCCAAAII+FqAAMvX1UPhEEAAAQQQQAABBBBAAAEEEEAAAQQIsGgDCCCAAAIIIIAAAggggAACCCCAAAK+FiDA8nX1UDgEEEAAAQQQQAABBBBAAAEEEEAAAV8HWCdOnpSvx46W3fv3RVRTGTNmlGxZskj+vPmkUtlyUqtyFcmRPXtE20grKzuNypcqLZd26xHT4h84dEi+HP2jHD1+3HxPw1q1pUOzFjH9TjaefgScbTpn9uxyee++ki9PnnSBsGT1Kvll+lSzr5kTEqRv565SrmQp3+075wHfVckFKZAen2s2bpA1G9bL7n175diJE3L+/Hnz3QmZMkmunDmlVLHiUr96TSlWuPAFKVN6+pLUuOanJ1/2FQEEEEAAAQT8LRCXAZaTXG+q61avIa0aNpYsmTP7u0YcpdOHxJkL5kutqlWlTPESScqeGjezPLhG34TWb9ksK9b+JZ1atJJsWbNGv6E4/mS8B1jh2kCkAVa47cWqqaT2eeDcuXOyaOUKmb98qZw6fVoK5S8gjWvXkQqlywR2ecPWLfLTbxPl9Jkz0rV1W6lTtVqsOOJ+u1rfU+f8KWs3bxK197Lkz5NX2jZtJpXLlvOyOut4EEiNa76HYsXdKuHuveJuh9khBBBAAAEE0ohAugiwrLooXby4XNShc5rojaUPZDPmz5XFK1dIhgwZgvbCSI2b2dR+cE0jx1aiYu4/cEB+mTFVtu3aJYXzF5ABPXsTYAWpyHgNsLy2Aa8Bltftxep4Se3zwO9/zpQFy5cFev/ofuq5skDefNKpRUspVriI/PbHDFm+do1or9webdtL9YqVYsURt9vVsGrOkkUya+ECOXP2bMT7qXVSt1p1ad+shemhxZI8gdS45ievxGnr017vvdLWXlFaBBBAAAEE4kcgTQVYuXPmkgY1a0lCQuib4GPHj8u2nTtlx57d5pd3+6Kf79i8pe9r0OtDbGrczKb2g6vvK8+lgP+dME60N4guRQoUJMAKUYnxGmB5bQNej32v24vV8ZKa54F1mzfJz7//Jmcc5/dg+5onVy75V8+LJG/u3LHiiMvtamClw1lXrlubKCjUQLBU0WJmiH7JYsUkW5ascu78Odm+a5f8tWmjbNq2NdG1V0OsSmXKSq8OnQixktlSUuOan8wip6mPez3/pqmdorAIIIAAAgjEkUCaCrAiffDXuTnGTp4kG7dtDVRZ9mzZ5LJuPaVooUK+rkZuonxdPREXLrXDhogLnIofSO8Bllf69NymtPfV/GVLTc+qto2bmh82Vq1fJ1PnzJYjx44mItTwpFGt2tKuaXOvtKz3PwFnLze1rFKuvHRq2VpyZMsW1El7sfz6x/REwZd+tnm9BtKyYSN8EfCtAPdevq0aCoYAAggggIARiOsAS3dQe2N9O2GcmWzWWprVqy+tGzXxdRPgJsrX1RNx4dJz2BApFgGWN7H03KasfXdO8K89hnTY9dylS0yQlTVLFvOSiWZ165uwi8W7gM7VN37alMB8V+rXrkkz4+l1cQZgaeUHJK/7x3rxJ8C9V/zVKXuEAAIIIBBfAnEfYGl1Lf9rjUyYPjVwI65vSOrfvadk8vF8HNxExdeBlp7DhkhrkgDLmxhtypsTa0UucOToUfl63BjZf/DAP790ZcggbRo3lSZ16ka0MQ0UtZ1u2bE98Lk61apL11ZtItoOKyNwoQS497pQ0nwPAggggAAC0QmkiwBr9/598s3YMXL85AmjpG+r+lev3pI9a/AhENFxptynuIlKOUs/bImwwXstEGB5s6JNeXNircgF5i1bIlNm/xmY96pEkaJyWfeeUb3FV4fw//jrL4E5sfLkyi2X975IdE5LFgT8JsC9l99qhPIggAACCCCQWCBdBFjOyYadw07cGsXOPXtk4crlsnXnDtFfo623L+kv0TosJV+ePFKzchWpVblqyJt6+82QNYeXDmucMudPM9Gtble3V6JoUalTpbr8NnO6HD1+PGQ7LV+qtFzarYdZJ5oJXfWtUvpQsXjVStm+a6ccP3nSPKjoEJEc2bNL+ZKlpHGdulIwX37XcniZvNm+TuaEhMBbFHVesj8XLZBV69bJsRPHzffqm6kKFSggdavVkBqVKkc0ya/6rdmwXnS4iw4T1e3rNnXR/dEhK8ULF5H6NWpKuZKlQrpa8+roSnbjHbt3y5+LFyay0jLnzZ1HaletZt6wlSVz5iTbttd9qC/u2rqt1KlazXUV3T/dt8WrVsjfBw/KyVOnzHr6/bly5jSvp29Uq475/14XrZsFK5bJ2k0b5fDRo4GeiboPWv8Vy5Q1+xSs/r1+T7TrRRJgpXSduZVZj5WFK5Ynqv9E54FKVUy7zZY1a4q0gVAPUNG0KbuRl3Of7oQzdHBro17OA06Q5J57nNvTtqLHx+oN62Xv3/vN8WEd/3qMZM+WXcoUL2GGvUU676G+MVTfvrdj967AeUXrPXvWrFK0UGGpV72GVChdJqZDE3X/tM6XrVkth48eEZ1bShc9VjUAqlWlqjl3uLW9aI8//Y5vxo8RPe9Z59Furdua6100y9mzZ+W7iePNuUbPq1XLVzB+9jcSRnKdbFm/kRQvUsS1KMHqTOfrKl6kqDSpU09KFi3qeTf0eqJDUnUS+4OHDwXuA+xtS+dfK1a4sOdt6op6f6Fv0Ny0fZscPX7MtFltW17K6eWa71zHOn71+NO3cs5bulQOHDpo9ke/V19yoHObNalbP8ncZtoO/lg4z7wYx2p/2t70uNKpGArky+d531OqPbu1Fy2TnpP0/mLD1q0BV70PyJ0zZ9D908I7z2XBdsh+X+C2jh/OGZ4rgxURQAABBBBIowLpMsAK1QNLbyzHTvk9MHQiXL3qg0SHZi1MkOG2OG+0mjdoaCa31RDLuejNkYYwsQyw9AZrwrQpYfdPb2r1lfOdW7ZOEs54eXB1C7D0QWbc1MkmdAu25MqRU7q1aWsedMItOonzjPlzAzfV4dbXQKZ3h05SuEAB11WdYchFHTsnmYjY7YPByhxN2GDf/tLVq0TLZD00BNs/fZiqW72GtGrYOGSYqg8rE6dPkxXr/kr0RjG37Wr9ax10b9s+5GTN4cyj+XtyAqzk1pm9vDp86sdfJ8q+A3+H3Q0NaZvVbyBNatdNFGhE0wbiNcBKiXOPVRHalqfPnSOLVi4PhAqhKknbsw4d79W+g+jxGmqJ5BpQIG8+6damXUShSNjGJGJCZT236TnO+vEk2Of0GtSyQSMzkX1KzPPl7LF8IXpMRXKdrFK+gvTp2DkRx579+2X077+FPVa1HWiA1bVV27DBi/rPXbI4rL9us2jBQtKzXYew29x/4ID8MmOq6LFgBa3Bzr/B2mu0AZb+kBPOSIMsvUZqjzu3ifidZdVrT4sGjaRp3Xohm3VKt2dne9HegdprMNzxEux+LbkBlh/OGV7OK6yDAAIIIIBAPAikiwDrr40bZPTkSaIBii76623/7r2SPOxv2LLFvJr91Ol/erl4XfShoXubdqYXhnOx32jpL+bn5bzp0ZXkRjAhQTo2a2EeWmIVYGkvkimzZ4W9IbeXTUMMDQXsPYyiCbAa1qpjfnH2Yqs3xfrGMO01FWxxTg7sta7y5s4tA3r0Fv1f52IPsMqUKGn2WXspeVn0199+XbpJyaLFAqtHE17oh/VmX3voqVeohxxnuUoXLy4XdehselE5F30I1ocXr/tjfb5IwUJyWbcertv04hLNOtEGWClRZ1Z5tTePDtHTXiNeF32Q1RBBA21riaYNxGOAlVLnHnWNti3rZ8MNhVu6ZpVMmvlHYLibl7r3cr7ysh1rHQ0O9EeUdZs3eT7+rR8ctKeNvWdTJN9rrau9vXTOSOvcoz1XNSCI5RLJdfKiDp1ML1FrUadwP4w4y67nyN7tO4qeM9yWaK4v2stHe0brD2Ruy4atW2TM5Ekhf8Bxfk57bV/cpatoiGgt0QRYGjBpT0Uv5zMNZS/p1l0m/znL0/UiISHBhHfag8ttiUV7trcX/UGqWKHCsuyvNZ6OF7f7teQEWH44Z8Ty2GTbCCCAAAII+E0g7gMsDa1+mvSreRiwFh1OYn/I1H/X3hbfjh8rh44cMavpA4EOD9EbP/twh4OHD5sbQR1aYu8Zo0MINBhxDiVze4DV3hr6q6X5xTxDBtm+e5e5UdR/sz7vdR4GLzezuj/OcE73T8MJfSOjPqDo91rd+2ctnB/YN7dX0EcaYOk2dLGGSVQqU1ZaNmxsekLpw6gOTfht5oxEvcLcAiGr/pasWim/zpyRaOhbg5q1pVblKpI/b16zmm5339/7ZdbCBbLW8SAY7C2U9gDLXma9oW/duElIJ/1Ot54BVpkjma9IQ8Z5y5YmGgql4agGevpwpDfgWlc6rOXPRQvN29aspVLZcuYXdOdDrPONYtY+6TAQa/iRPtzow6u9batDu6bNzDDFC7VEG2ClZJ1p2Ldq/brAuUDbbPP6DaRg/gLGVkNGDblmLpifqH3pEKD+PXpJ4QIFk3B5bQNej32v20vtIYQpee5RVOfxoT2qGtepI1XLVzRDhXTRc/POvXtkxrw5sn337kTDioMNh3P7AUOPEz1fVC5X3pwjdbs6vFKPO+0ta4U8WTJnEQ1WypcO33M01HGk1ytte3/ZgnP9Xuf5Ldix6gxQozlmde6ruUsXBz7auHZdcw6I5RLtdVKH4GkvSeuHET0HlChSRJrWrS+li5cwdabXAh0GOt3RFoIFTtt27ZTvJ04IBE3avrQN6Pldh+DqEuz8G2yCerdAPH+evIF2q+dgbVv6Y9u0uXMSndN1mLie062Xzni55jvX0WuGnrP03FWzclVpXLuOuVaqzeoN68x8Z1avcDXUv+mQdV303NeiQcNAMKfTKvz6R+LrddkSJeWSrt2TvBgnVu3Z3l7s532rrrT3eCjTYPdrur9ez79u91X6bxf6nBHL45JtI4AAAggg4EeBuA+w9KZ1zpLFtrAji7nRKlXs/3vKaMXoevpQootbTwpn5TlvSHUeK/31VX/hty/OG3O9kdRfyTVsCbV4vYnycjOrN8Zfjxtt5t2w75++Et1tyIlz35wP5ZEGWNZ+hnoNu95IT5r1h+iwOeuhUH9l16Ei9rdFOvfFy4Oj9v7Qh3i9gdclWA88+4O+5aRDQzs2b+naq0GDR33QOX7in5cD5MyeQwb2uigQotnr12vY4Hx40geJPh27BB32qB76q74V0KqxhrPO3mv//WWcCTF10eBQeyC69dTSv+twHC2vFYwF84rVCS3aACul6kwf3EaN+dnMoaKLhgLaBoItOmxFe8xZ7Usf9nRIl3Px2ga8Hvtet5eaAVZKn3v0B4Svxv4c+KEhXK8XrQNnbxqdg0l7ldoXZ5vTa0CoY9+tl6Q+uA7o0Sui+eicbcQZNOswst4dOgYd9qjH6He/jJfd+/aZTdnnG4z2+Px50q9mTjFrCTVHX7Tf4fxcNNdJbVv6o5Oeh61913Ofhkhej1W3a4z9eNFARK/rwYada+ij84XpOVOXYMMt9Uc0navROkfp92qvJbe5E3Wb304YZwJSXbSHk73XmZdrvnMd3U6oa+X6LZtF6/30mTMBulDXa+d+B7v2xao9uwWe+kOcBn1u88EdOnJYvhk/NhDKhTpOvJ5//XLOSKljkO0ggAACCCCQVgTiLsDSBwvtRaU3ZBpc/H3oYKJu5dUqVDQ3OfZFb8a+Gjs6MH+GzpX0r569ww6bsodewW6InDdaoX75s5cp2psot0lGNdzQoZFn/ndz6vxF162xOkMf/QVef4nXJZoAy0so6Hwg0RtuZ9jo3Bcvr2R3PkRbk+k7b3SdAZaXuho/bYrptWQ9QPXp1MV1/i6vYYP9QSdULzRn+7U/RDnL7bzR1gnau4R5jb3ul/YG0EnwNZTVIZ1W74NYn9ySE2ClRJ3ZJzB3Pjy67bsGXV+PHWNeSqDDhHUojfbWci5e24DXY9/r9lIzwErpc4/97Xheewc6Qy+3c+Tyv9aYYXNWCKk9qfp26hp2OJ6zp15yeis6z1Ohhjvb25YzcA7VE9TLsWtvVxpi9Gjb3syHGMslmuukvc60LTSv10BaNkwaHDvLrT+U6PBsK9RxXmPs+69DDHUIdai5xbS3mvbEzJpFJ/cvZOYitAdee/QtyOP0/PDPDx3ao7t/954hJ953vkRBJ+vXaQp0iTbACtbzWLfpnLhf/80t3LNb2nvqud3/xLI9O9uLzt31r54XuU4NYJVZ60nLbC2dWrRynabA6/nXD+eMWB6TbBsBBBBAAAG/CqSpACu5iMHm89EHnGnz5sjOPbtNbxrtvaJv1wm32G90gt3oO2+0vA7H8HoT5eVm1h6yuIVCbvupb7zSh/JTZ05Lwbz5pHL58tKgRi2zajQBlg6XGNCzd2CITzBb502hszeLDq1ZsGyp7D94UM6dOyt9OnVN0pvObdv2h5Jgv5I7Ayx7aBesvM76DdZbwUvYoOZfjtbeJYfN10XyIPrHgnnmIUoXZ29AZxsJ1wMrXLuP9d+TE2ClRJ05Hx7D9cDy6uGlDei2vB77XreXmgFWSp97NHjQoZ1/HzxgAgOdm8ltPjt7nTjbk1uPQnsPRa/nSP0OZziRnN6K2pNI69R602iowMHZ5uy9ppI76bq9XaVEjy4vx0c018nE+xw+wLDK4XR2XmPs+x+uB5aXfbMHJ3qf4OWNjhr+/HfCWHOd0559ZUqUkBb1GwaGj389drToZPu6uAWyzjafPWs26d+zl+iPN8EWu6eXcoY7T8WyPTvbiz3gC7Z/zvO621QSEZ1/bb2aU+uc4aX9sQ4CCCCAAALxJpBuAiwNr/p06iz5cudJsTr0El4452rQm1e92Qq3hLs5tD4fLsDShyHtXWYNRwjW+yhceex/jybA8nKDqd/hDHFSagJh+0OJ9iS6vHdfyZcncVuwP+h7fXBz3hQnJ8Byvmwg2C/EbnWlEwT/9NvEwBAQ52edw4L0oV/nd9N5g9yGXETSHlJ63WgDrJSqM2cb1N4dOleY9qoqXqRo2F45wTy8Bk5ej32v20utACsW555o2pqzPTnPgdqDToeMWnP+RBpC6TA2PQ/oEuzc4qXc9qBD23Kw3pxu29IeszqPoC6Rfta5PXu70r9d6CGEeryFu0466yyS68TxkyfkqzGjzRx2ujg/a/8xQP+u4U+jOnWkZqUqYX+AcasbHWZuDfEONczcSxvRdcJd893WCfXmZet77eeJYFMi2MsY7v4nlu053He7WXq5b9HPeTn/+uWc4bXNsB4CCCCAAALxJBDXAZb+iqgPK43r1DXDelLiFePaW0snjtX5LPRV2Pa36rnd6Hu5GXJrUF4/F+5m1nnTpsMC9G15yVm83Ag61/H6EKSTvupcFTpRrC7RBm7WJO46gbtOkL/3778Dw4O8BFheH0RTMsByDnFITh05f112TnZsbVsfFnNky24e4qpXqmQmPk7uW8ySU263h69QdRGrcMY5Ubi1T3oO0eBThyJXKVch6Nw4bgZeAyevx77X7cXKKNx5IBbnHq9tS3uw6LxQazauN8PJtSzW3HrOc4r2ZPlm7BjRYEMXr2G724O/1xDVbT/svdW87mew9byeb90+r0GYBmLWkpxted0Pr23e2p6zzrx+j9t6zvbgfKGL/TMa9uu8ZHr867XUbQ4r+/pJwtOChcz0BBoQRbuEu+a7nUO9BHyRnifChUixbM+Rthc1CXe+surDy7b9cs6Itg3xOQQQQAABBNKyQJoKsHR+GR3Ok5CQKaR5/tx5pUC+fObX0mhCK+sNY1t27BCdVPvvQ4dMzyC9cbQegtwK4McAS2/GR43+KTD/RrBu85E0Yi83gvZ1In2o89JbyiqvPqjqWwy37d4pu/buNW8y1GGg1jAct/3ya4DlHMIYSZ0413V7CNeHUg1mNNwLtmigpQFNnarVpU7VaqnSOyvaHlgpGTqq0Zjff0vyBkunm4Z9JYoWk4Y1a5m3loY633gNnLw8QGk5vG4v0gdT3baXYDbceSAW5x6nv7YVDWf1PL3/wAETVJ88dTLRG2Kdn3EGFl6HFgU7Zuz1pS+c6N2+o3lrYaSLs+dTpJ+3r+9lKG2w7TuD9JS4ZoTbF69t3tqOs87CbT/U3/VFGfryDe0dZS3ao1VfjqHtK9S5UocYVqtQwbylNdf/3oBpX9/Z28ttuF+kZY8mwPLyvZGeJ8IFWLFsz5G2FzUOd76y6sHLtv1yzoi07bA+AggggAAC8SCQpgKsaHvjeK0oDUP+mD9PFq9akehtPF4/78cAK7k3Wm777uVGMNYBlj6sTvxjuumpFSpUdCt/egiw3N60phY7du+WKXNmmd6D4dw0jKleoZJ0atkqbE8Dr8eIl/X8EGBpOTXIXrpmlXk7qb4YItyivTP0zZ769jq3xWvg5OUBSrfvdXuRPpjqtlMiwIrFucdy1fb7y/SpJrAO146ddRHLAEu/K9oeSyn5wB/sTZjh2rD+3TmU2UvvHS/bDbWO1zZvbSMlA6xgc4bpNWzqnD9NiG1N7h9sH6xhxj3atU/0xkjntdJLkBTOMj0GWM72HGl7UVMv9y26npdtJ/fcFi78C9cG+DsCCCCAAALpWYAA63+1r/Nh6FwVOkQw1E2q/kqrbzrT4QMnTp6QqXNmB1b3Y4Dl7OqeEr+me7kRTKkAy+3hwktPIu0Zkzd3HilZtKiZDH3OksWyefs2U1dpIcCKtNdapCcxfQjSV5yv3rDevLwgVK+sSmXLmTd3XqihhX4JsOym+w78LUtXrzIPs/bhaE53Df06NGvh+nYrr4GTlweotBBgxeLco/sdbHinvS50aFe+PHmldPHiUr5kaZky58/AnEcpHWA555/q27mrGZIb6RJJz9NItx3J+noN/HL0T3Lk2FHzseROCq/b0In3td60t6K+Bdc5/M5rmw8WYKXEdS2YkZ4bdcoAPV86pw1wfsb5ohjnXEnpNcDy2jvWazuNtL3odr3ct+h6Xrad3AArpc4ZXr1YDwEEEEAAgXgSIMASkWPHj8u3E8YFJjrXCtYAQee60BvOksWKiQ5f1Jsw++LlVzQvN0NuDcrr58L9GhuLeWi83Aja14nkVezO13k7HzY3bNkiP//+W6K5x3QYR7lSpaRsiZImXNT/ds5N4uXhMFY9VbyGDfbJgyMxS4kTkk5grW94XL1+nXm7lb3HgfYu0CFJOkzmQix+DLDs+60PtLv27pFV69YZM33Qt/cCypEtm/Tv0UsKO9745YcAS4+Li7t0M5PSh1pSogdWLM49+uCnx6nVPs2Q19x5pEKZMlKyaDEpVqiw5MyRI1HYGm4Sd+dQx9SaA8v+ogUvk2jH8li0v5XRyxvpwpXlp0m/mhDIWpyBk9frnfV55xvugvU4DVeuaP5++OhR0SGGK9etle27diYJ/+tUqy5dW7Uxm/bLHFhegrNIr3/h7n9i2Z4jbS8pHWD55ZwRTfvlMwgggAACCKR1AQIsEZm3bIlMmf1n4CG0RJGi5o2FGoSEWuy/oul6fuyB5ZyDQ38h9jqJrE7CqsNJsmftZba3AAAgAElEQVTLJmVKlJS2jZuaOZEiDbDUxuuQFucb4OyTzusE79/9Mt7MeaOLPlg1rFlb2jRuEnauMy9vCov0Bl7L4OVB32uApQ9E46ZODjycx7JXQah2rSHi5D9nytI1qwPHREpM/u/1ZOn3AMu5Hzqc9efff5U9+/95q1mwt6j5IcDy2rMv3MOplwfClD73aGilb1TV3nC6JCQkSIdmzaVutRohm1aSchQoKAN69g7M75acN4o5XzqRnJ4m9gBb21CXlq1Fw5DUWJb/tUYmTJ8aOBfpNfGy7j2jGkqscxN+O2GsmZtQlyyZs8glXbtLqWLFArsWaSDhvE7EenqBYHWgbXL24kUyc+H8gJXzGmu/9ug9xeW9+4i+BTbconORzVwwX7JmySolihSRtk2amc+F+9FKt+tlHef3R3r9C3eOiGV7jrS9eDlfWR5etu2Xc0a4NsTfEUAAAQQQiEcBAiwRM3TQes211wc8bQz2Xxj1v/0YYDnL6fbw4NawnTfA2hutf/eeopMURxNgac+oAT16h30Asj84OXv+OIe2eH1ocT7s+HUI4R59G9q4MYEJ9wvkzScDevRynRw4kpOR9lbQhywdJquT21/UsXPYHjjOG3Sv1pGUK9i6qR1gaaC9btMmE5Roz0vtTRXurWHOeYPcwsfUCrCcD2R9OnUxPUtDLc43iLmd27ycB+znyOSee7bt3iU/TJwQmKC9fOnScmnXHmGbnLO3jltbtvc48lpO/WLnMVu8SBHp371X2POcW6H1GqS9S8+cOWP+rG8EvbRbjws2dNdeJucxqOfiNo2bSpM6dcN621fQ3oqj9WUImzYG/ll7ymqApdeSSEID+3adP2ZomNmzXQfztuHkLNqmZ8yfa95gqdeNjs1bmrdShlrChZjOnrXdWreVmpWrhC2mvU3aJ5r3Ek55WcdZgJQOsGLZnr2ETM7983K+0s943bYfzhlhGxErIIAAAgggEIcCBFiOyZCzZ80m/Xv2En3ICbU4f1XWdf0aYDl/TddXgOucRqEWne9DH2KtoTr2HlRebgSd62hvqe5t2kmNSpWDfq3edH8zfqwZnqWLcyiWc5v2UC3Uvuj8V9Pmzg70JvJrgOV8KNOHRn3rps6pFG7Rlw/MXrzQBC3Zs2WX1o2bmLlmdPESrji37wywvFqHK6eXv6d2gGUPb7wG2k5jt7fApVaAtWzNatObxhrm2KxefWndqEnQqtCg+KuxPyeauD7aACslzz3O3o5eh/pNmDbVTMZvLW4BlrOcGo717dQ1bHik4YzO72Qt4WxDtX8dym7vYRZqPjXndqyQKEuWLJI3V24TvGiYlpzFeQ3QOfC0F5Cek7wuGoosWL4s0PaCHU9eQwP79zp7TjvnnwpWRn1jpf5opUvmhMyi10OrF69z3jbtedqnY+dEYZtzu84Ay/lWw607d5qew6dOnzIf9dKbzSqj9RZE+xBJL+GUl3Wc+5HSAVYs23M07cXLfYuaeN22H84ZXo9D1kMAAQQQQCCeBAiwHD2pNDRoWrdeyAc8/UVfHxicbyaLZYAVrNeElxtV5zr6YNSyYSNpVre+a1vWnjr6sK1zfeiirwfX3lcF8+U3/+3lRtC5jtlOjpxmaKbewDsXHbY2dsrvpiec9aBtn0tE13f2pNLhjOoSaj4fM7xjwbxE85SkdoBVKH8B+Vev3qJhqXNx/mqtdaVvttMePcEWfTifNPOPwJsznfXlfJDQHia92ncwEykHW+YtXSJT584OBJjJeTCP9ISZ2gGWsw6KFCxoeowEG1KsbVd7Gum8OLoE68FjD7BCtQGvD1Bet+fsgZQ7Z07Ts0fL4FzUXs9tGhbZl2gDrJQ89zj3QycXH9Czl5kDy23R3j86FHbxqpWJ5ihzC7Dcehzp2yQ1CHJ7eYEG+zoxvD2c0eFd2svUy/CwoMedYzi7l2N1+rw55iUV1o8NKdVbUoMZbQs6z5u16PVRezl1atna/MAQbDly9KgJTbUdWefzUIG81zZv/z7neU3/pue0Xu07Bu0Bp3MXaXilc/7p4gwJ3Yaphzv/qs/YyZMC5199aYiGXtai29Q5wKxe3uoQqm055+R0hn7RXPNTYw4s3X9nyJhS7Tma9uLlvkXL7LXHql/OGZFeX1kfAQQQQACBtC5AgCUizl/S9KZWf5VtUb+h6K+puuhD6pYd20XnvdI5mNxeq92pRaskbx+L5kZLv885H5KGR51atpI8OXNJ5syZAxPKe7mZ1e05Jz/Xm2idV0N7YhQvUtQ8pGlgpb015ixZFBim4zZ0xMuNoFuApeXQ76lZuaoJCfVBTx8y9cF/2pzZog8X1hJs+JxzMmANgTRc0d4YGmjpovuhPWK0rv4+dDDRw6v+XR+8BvbuI/od9iXSX6D1s17nwLIPpVLT6hUrGYOETAmSI3v2RA9czl4LbnWl7XHn3j0ye9FC0x7tD4nN6zUwAaV9cfZC03rQ3nD1a9Q0QYa2ea2LfX/vl1kLF5i37VnbzJMrl5n/xunl3PeUenBO7QBLHTQc0uPdWjS8alynjlQtX1E0ANJFy7l5x3aZPndOorarPd+0h6N9iJSu77UNeD1neN2e86Fcy6L7o8eNDmXSid31oXnJmlWyYNlSOXr8uJnHSxerDUQbYKXkuUfb/NfjRsvOPf/00NRFzyGtGjYWfVOm9eIGDSdWrPtLlqxaFXiTnv1YCBYeur0gQtu8OlUuV95sX8ug7f7PRQvNSz8sn0h6S4W6aXAbcqd1UalMWTOPoHWsWm3PrRzherqG+n7n37Rd6PxuW3bsSPQn3d9S+kbBcuWlTIkS5jx25uwZ2bx9uzn3bt21M8k1MtTbTL22eWf5gr3UQ+tMz7F6TdBrtV6PFq1aYd4kqnVoLW69odZs3GB+TLGGcqp/hdJlzPm6aKHC5hpmbXPesqWy/K/VgR9INKDp27mLeaGIfXH+KKR/07alPWX1jZXatrRO9bqvdWq9AVLXq12lmnRr0zawOS/XfC/rOC0jvf6FmwNLtx+r9hxNe/Fy36Jl9nrv5XZus+r1Qp4zIjmeWRcBBBBAAIF4ECDA+t9NlvOBNVzl6k2t3qTu2rc3MDmt27w30dxo6Xc7hzLYy2OfZyWSG1UNdPRV5npT6WUJ9kuxlxtB5zr6oKnBklvw5yyLBgQXd+4mRQsVSlJMt6Gb4fZFHw50Enqrd1ewYSyR3sDr93oNsHRCXn1RgNvinOBe62eMzhtjC5HC7aP+PdQv+24PEl62qVYdW7Q0D1HOJV4DLN1PtwdOL14aePfr0i1J2Kef9doGvJ4zvG4v2INWsP2x2tGO3bsCE9MnJ8DS70mpc48zXPBSJxrWFcib14SNuoSaaN3Zm9HL9jXQaNGgkQk4UmLR0Oi7ieMTBXVethuuZ62Xbbito4HPxBnTzFBJ+9s2vW5P21ONipWlS+s2QYdkem3zbt8ZaduytlG4QAHp27mraw8+548IXvZV/XWOsGDDc/WHmjGTJ5mgyuui4ZaG4daPM/o5L9d8L+s4yxDp9c9LgKXfEYv2HE178XLfouX1eu9l+fnhnOG1PbEeAggggAAC8SBAgPW/WtSbrNGTJ5leF+Fu0vPnyWvmzChXqrR8M36M7Ni922zFbZ6gaG60rIYV7CZah85c3vsiM8F0pDeqehOtc8LYf+F1a8j6UNa8fgNpUqdekjf8ebkRdK6j86YUzl9AdJ9O/2+SYuf36oNOyaJFpXvb9kGHBelnNm/fJmOnTA67D7q9cqVKSYemLeTEqZOmV41OYq6L2xxFkd7A63a8BljOYSH2fXd7BbwGfTo8SScAtvcYCHbS0ZBOe6KEGmqoIZYGmDqkykuQqKFj9zbtpXTx4q5fG88Blu7wgcOHZPSk30xIHe6coG1Nh+lo2w02tMprG/B6zvC6PavyVm9YL7/NnGEeKIMtVhijQ5y+HTfGPMzpktwAS7eREuce3Y72Ep0064+wx4Xuiw7nat+shWzatjXwhk/tGde7fUfTe8ht0R5e2gPH3iM0mJf2ounWpp05b6Xkose8Tia+eOUKTz84aEjXoXkL0XNJrBYNsKbO+TPJ0PlQ32ddK7UeQi1e23ywbWzbtUsmTJviqc6sYZBdWrVJFAw5t609kfUtgMGuV/b19ZjXdhZqjkddX99UqsMyrTdpBtsfLWOdqtXNdcrqWWit6+Wa72Ud53dHev3zGmDp96R0e46mvXi5b7FMvNx72f38cM6I1XHPdhFAAAEEEPCbAAGWo0bWb9ksc5cuMROJW2GH3kzqDaoOtdMhV/qrqP1GZ/6ypeY/U+L14PbiaMiwaOUKM4+EzrdlPUTbJ5qP5kZVt6v7OX/5MjMMRvdTt62/IGvvJ53jpEnd+kEfxL3cCAZbx3rLkz7MatnVNnvWrFKiaDETlnl9ENQbYg1idEjIwcOHAg95+tCqc0DpXCgNatSSfHn+mR/H6eT2VsRIb+B1u14DLF332IkTMuXPWbJuy6ZEv8KHmiBdy62TKS9fu8bM22Jvkzphuw4p0mFg+uDkNleP2wlH56dZsGKZrN20ycwrZgVkVjvXyZDrVa9hhs1omwi2xHuAZe23PhzPX75UdGJlDX+s8M9qazoHW6PadQJzxIU6yXtpA5E8nHnZnr08bseN1nvO7DmkaoUK0qR2XXP8OI+XlAiwtBzJPfdY+6L7PWfxQtEeWfaenfqwr8G+Dh+rW71G4Bymx86oMT+LvpxAF+c8Rc4603Jq+9ZzjPZE0+/Tc6T9WhDJ+SraC78eq0vXrDbDmpJzrEb7/W6f0xBGh82t37LF/IhgnZN0XeuY0HNa/eo1Rc+zXpZI2nyw7QWrs3+uzf+0i0pl/7kuaBv3suhxoGVTf73OpMT5V79XzykakDnblh6H5UuVkmb1GgSuXc5yernme1nHud1Ir3+RBFjWd6VUe46mvXi5b7HK6eXey6/nDC/tmnUQQAABBBBIywK+DrDSMmx6L3skN4vp3Sqt778VZGlviwE9e4fs1ZDW95Xyp4yA/QHbLUxOmW9hKwgggAACCCCAAAIIIBBPAgRY8VSbPtoXAiwfVUaMi6JDuvSNYzpElAArxthxsnn7GwXd5g6Mk91kNxBAAAEEEEAAAQQQQCAFBQiwUhCTTf2/AAFW+mgN9lfEu83llT4U2MtIBewT0OvwbB3yG2rYVKTbZ30EEEAAAQQQQAABBBCIPwECrPirU1/sEQGWL6ohpoXQ+ZSmz5tj5mnTpXubdmEnMY5pgdh4mhGYvXiRbNy6RXbu3SunTv/zYgWdf+/Sbj3MvG4sCCCAAAIIIIAAAggggIBTgACLNhETAQKsmLD6aqM6qfn3EyeYCb8rlS1nXvfudSJ5X+0IhUk1AX0z5rfjx8jWnTtNGWpVqWqCUBYEEEAAAQQQQAABBBBAgACLNnBBBAiwLghzqn/J2Cm/S45s2aV14yaEV6leG2mvABp+fjN+rHnrqy46lLBfl25pb0coMQIIIIAAAggggAACCMRcgB5YMSdOn19AgJU+6529RiCUwKyFC2Tn/8IqnT9tx57dpgefLhkzZpQOzVpI/Ro1QUQAAQQQQAABBBBAAAEEkggQYNEoYiJAgBUTVjaKQJoW+O+EcbJh65akF6IMGaR6xUrStXVbevKl6Rqm8AgggAACCCCAAAIIxE6AACt2tmwZAQQQQOB/AjpZ+4+/TZQtO3bIuXPnzL9myZxZCuTLJ03r1JMq5StghQACCCCAAAIIIIAAAggEFSDAonEggAACCCCAAAIIIIAAAggggAACCPhagADL19VD4RBAAAEEEEAAAQQQQAABBBBAAAEECLBoAwgggAACCCCAAAIIIIAAAggggAACvhYgwPJ19VA4BBBAAAEEEEAAAQQQQAABBBBAAAECLNoAAggggAACCCCAAAIIIIAAAggggICvBQiwfF09FA4BBBBAAAEEEEAAAQQQQAABBBBAgACLNoAAAggggAACCCCAAAIIIIAAAggg4GsBAixfVw+FQwABBBBAAAEEEEAAAQQQQAABBBAgwKINIIAAAggggAACCCCAAAIIIIAAAgj4WoAAy9fVQ+EQQAABBBBAAAEEEEAAAQQQQAABBAiwaAMIIIAAAggggAACCCCAAAIIIIAAAr4WIMDydfVQOAQQQAABBBBAAAEEEEAAAQQQQAABAizaAAIIIIAAAggggAACCCCAAAIIIICArwUIsHxdPRQOAQQQQAABBBBAAAEEEEAAAQQQQIAAizaAAAIIIIAAAggggAACCCCAAAIIIOBrAQIsX1cPhUMAAQQQQAABBBBAAAEEEEAAAQQQIMCiDSCAAAIIIIAAAggggAACCCCAAAII+FqAAMvX1UPhEEAAAQQQQAABBBBAAAEEEEAAAQQIsGgDCCCAAAIIIIAAAggggAACCCCAAAK+FiDA8nX1UDgEEEAAAQQQQAABBBBAAAEEEEAAAQIs2gACCCCAAAIIIIAAAggggAACCCCAgK8FCLB8XT0UDgEEEEAAAQQQQAABBBBAAAEEEECAAIs2gAACCCCAAAIIIIAAAggggAACCCDgawECLF9XD4VDAIFYCazasTlFN50rWw4plb9Qim6TjSHgd4GTZ07J9gN7U7SYpfIXkcyZElJ0m2wMAQQQQAABBBBAIO0LEGCl/TpkDxBAIAKBbQf2ypXvPSsLN6+N4FPeVn2s95Vyb9dLva3MWgikcYFpaxfLgz+8FZO9ePmSO6V5hVox2TYbRQABBBBAAAEEEEibAgRYabPeKDUCCEQpcNtnI+XL2b9H+enwH5s95HWpWqx0+BVZA4E0LtDrrQdk39GDMdmL4nkLyvc3PR2TbbNRBBBAAAEEEEAAgbQpQICVNuuNUiOAQJQCvV4bIjP+Whblp8N/bMxdI6RV5eT1HDlx8qQMffUlmbVoQdAvzJY1q5QqVlx6te8g3du0lxzZs4cvXDLXOHf+vEyfO0eOnzgh3dq0DWxt/8EDMuiJx81/jxw6XArkzRfxN1n7vGLdX/Lqo49LpbLlIt5Gan1g79/75ftfJkj/Hr0kX548qVWMC/q9Z8+dk1Yv3Rqz78yUMaPMuPftZG/ffizddc31cmm3HsneZqQbCNY+/jthnLz2yUfiLFdKtqc5ixfJvc+OkL6dusi9N9wUadETrb9szWp55eMPZf+BAzKgZy+5qENnOXT0iNz15DC5rHvPVLFN1g7FwYf37N8v46dOll9nTpfN27fLuXPnJGeOHFK1fEXp16WrNK/fULJkzhwHeyoS7HhJyzu3Zcd2+WX6NLmyz8Wi13QWBBBAAIHwAgRY4Y1YAwEE4kggXgIse5VULltOnnvgYSlcoGBMa+rHX3+Rlz56P8kDd3oOsA4cOiR3jRgmZ8+ejTq8i2mlxWjjBFjeYEO1D7cH8pRuTykVYGm5NAjbvH2b5MqRUzRk0wfurJmzyPGTJ+SFBx+VBjWTF9x7E2UtFdBg9uPvv5Wvx46WM2fPSkKmTFK0UGHJlCmjHD5yVP4+9E/PyAqly8jjdw42/5vWl3gLsDZs3SKDRwyXquUryBOD7yXASusNlPIjgMAFEyDAumDUfBECCPhBIK0FWMF6jZw+fVqmzZsjr/znAzl4+LB0b9teHrjxFvMgE6sl3h4gUsIpJcK7lCjHhd4GAZY38UjbR6TreytF8tdasfYvufvpJ2TYnYOlab0GMnP+PHn/m1Em0Lr64kvkqr6XxPTck/w9iJ8tHD1+XJ55502ZOudPKZAvn9x97Q3SqlGTgP/58+dl07Zt8vwH78jS1avkQv3AET/CF2ZP1m7aKIOfGi41KlYmwLow5HwLAgjEiQABVpxUJLuBAALeBOIlwLL2dvKfs2TY669IofwF5LUhj5thhbFaCLCSyvo1cIhVG7C2S4DlTTjS9hHp+t5KwVrxIqDh1Oc//SDvff2lCaaevvcBKVa4iOvuaS+sB59/RlauWyu92neU+264STLF8AeOeDG+UPtBgHWhpPkeBBCINwECrHirUfYHAQRCCsRbgLVz7x4zB43+78sPPyYNa9UO7P/WnTvlh18nyPR5c2TH7t3m33V+lKZ16skVF/WVyuXKS4YMGcy/2x+cHx90t7w76guZu3Sxmc+qb+cuMnGGzrGyLZGtNa9OqIfuU6dPm+/XoS5/bdxghrsUL1JEurdpJwN69A7M3RVsDix7aNa8fgN596svZNbCBaLbrVimrFx/SX9p0bCRZPzfftgLGO3+v/bYMFm5dq189N03sm7zJrPtutVryL/7D5SalSoHzKyy2b8zb+7cSebw0nlOPvjmK5m9ZJEcPXYsUAf/7v8vKV28RJL2qsOzvvj5R5k08w8zFEh71WldDejZW1o3auKLOW3iIcB66cP35MffJspLDw0xbVJ7FGnb0rZYqlgxueKii6VLqzZJvL3WT7j24QyEw61vlTdYr0y3v4caQnjs+HEZP22yMdD5k3QpU6KEOS7d9juS48lq1Bq46HGv7dlr++cSFlxg1969pifctl07Zdidd0v7Zs1Dck2bO1ve/PxTadO4qVx7yWWSM3v2kOf6y3v3kUu69TDnPD3HTpwxTb4eN9pT+9CCOM91Osy0dpVqMrD3RdKwVp0k5+lI2ofbDyj2f2vXtJk5hn+fNTNwDN8y8Cpp3biJmRtswrQp8sXPP4i2Y70O9mzXQa675DIzJNa5OI9xaz+uv2xAomuA89rp9dphHav27y1bomSiYeher50cLwgggEB6EyDASm81zv4ikM4F4jXA0htuDbA0aNFl5oL58vjIl82NvN6sF8yXT86ePSe79u4xIZLekA8fdI+0aNAwUYB14PAhKZgvv2zfvcvMqfX3wYOiQcvMBfPkr40bTaCSP09eyZ0rp7Rr2lxu7D8w0QORfRJ3+1AX/ZLCBQpIlsxZAmWwD20JF2DpA/XiVStEJy0uUqCgnD131vx/XXQC6duuuDrREKZo9//kqVNSvVIlmTpntmTPls247TtwwARPGiQ9dPNt0rX1PxPY6+TJn/zwndkfXXQOGg2wHrnldilbspTow9nYKb+bibrt9WDNUaN1oGGEPkhZQaI+7D/w/DNmjiGr3k6dOi279+8zD2F9OnaWQddcn+ohVjwFWNo7ZfLsWXLy5ElTh6dOnwq0LW13D950a8A7kvoJ1z6cD+Th1k/JAGvP/n3y6MsvmN45GTNmNMeULlY7a9mgkTx2x10m8IjmfKKf0fPMJ99/K5/++L1pu9Z5w348DbrmOunbqWug/afm5Wnbwb0x/fqCOfNKtoTkTag+ftoUefrtN6RcqVLy2qPDzBDCSBfrBwe3c/2gq681w9H3HfhbHh/5iixeuSLQPrT3lnX90OvM8EF3m2uFtdjPuVZd6ws/9DytbUyvFfrDiXWu0/Pjj7/9IiM/+Y9pK9b5zmofzmtUqACrQ7MWsmT1Kjlw6KA5hjWc1WuVfu+9198oG7dtlW/HjzXXoEwZMwXaeatGjeXxOwYnmn9Kf7gZ/vqrZmi+lkGvgydO/v9+XN23n1zT77LA9cbyjOTaoUHbxOnTTDl0kn39juKFC8vQOwaba0g4/6KFCsmz9z2Upl52Emk7ZX0EEEAgmAABFm0DAQTSlUC8BVjWEMJihQqL/vqr/2v9Sq8PG/f/+xbp0rpN4JfvI8eOyosfvCeTZv0h+pA6bNDd5ibdugnftH2bmfBXb461V4o+eOqiDwLBhhC69cDSh5P3vx4ln/30vdmehmX60KWLluHJN0eakM0a2nL6zBnz5kXnWwjtvVLs29HtL1yx3GxHv/+hm241D166JHf/1UPdOrVsFeiJ8NYXn8l3v4yT6hUryYsPDZE8uXKZ7wrV+2zRyhVy/3NPmfXs2/vnbY6z5YUP3jWh4osPPSo1K1cxE8G/+OF7Mm7qZLnjymsCPSH08xo0PPLS83LoyGFfTJgdTwGW+vbu0MmY69s8tW39MX+eDH/jVdP+rWA4mvoJ1T7cjqdQ66dUgKU9OzQE0XNA07r15aGbbzVDkHXZuWe3aWd/bdootwy80gQO0RxPui3r3KRBsIYIHVv8czxp+x/z+2/y+mcfm+8ccfd9phypvdz07aty4szpmBXjvcsGJzvAevXjj8x5SN8C+9BNt0U1JDDcuV7DpGDtQ4P1Nz7/xPQOtc+7qD9WaLtZsXaNCYRaNmxkgir7saQ9nV4d8rhoTyNdQp0fv5swznxPyaLF5JVHhooGNqECLN2evS1rG/v0h+/kw2+/kswJCebtsENuGyT1a9Q05dLzqZ6b9bqj269RqbIpk/ZEvOeZJ0zopoGbvllWAybdj6VrVstz771lenDZe7/ZPSO5dgQbQqj+z7//jvmBpEr5CvLYbYMSXTtf+c+Hpmec/u35Bx5OFCLGrPGyYQQQQMBHAgRYPqoMioIAArEXiJcA69CRI/LL9Kny4X+/Nr2DdHjZrQOvNA80sxcvNCFVtYqV5LHbByXprWNNyFw4f4HAkAX7TXiwIUqRBFjW0EYtpxXQ2GtXg7KHX3zOPMw8cusd5iEjVIClDz9u27EekmtXrSbP3feQ+RU/ufs/sHcfY2n1FDAP9v8bqqk9qfQhrHyp0iEDLJ1k/8m3RpqH+EFXXyeXduuRpJeJ5ZkkxFv7l7wy5HEzx419+eSH/8pPv02Uq/r2k4s7d4v9wRLiG+IpwNIHQR1GqA+51qJh1bPvvSUTpk014Uvfzl1NLzrTRiOoHz8GWNbxr71kXn10aJI5lBYsXyZPvf2G6Z056KprZcGKZRGfT6xAY8HypUneWqrG9rmc2jZpanqeaFCQmovfAyz7OUWDRQ0Yo1nCneu119U9zzxp5lN84cFHpEjBQom+RsOdB55/Wnbu2SOvPDpUqlWoGAjyNTh6fejwRKGKHkvPvf+OLFy+TO77900maLIfXzcNuFyu7HNxovOjhqwj3hop6zdvlodvud0E/KECLA1g7eGYFth6y5/ur/ai1N4J4m4AACAASURBVPOstdgt9fqjQ9p1eWfU52a4q55ftXeg86UosxbOlyGvvCi1qlQz84/Zh2TqNS2Sa0ewAGvV+nVy91NPmDdKvvro40l6WR0+elQeeek5EwA69yua9sBnEEAAgbQmQICV1mqM8iKAQLIE0lqA5WVnm9drII/efqfkzZXby+pi3Tjny50nSYC1ZeeOJHNpWRuNJMDSG30dCqdl8/KK8HBDCHWuF/0lOrPjIXf/gQNy11PD5O8DB11DHzeQaPb/wKFDcteIYWZoh/2hIlhAYQVe+mt6sMn1rQcsDU5eGzLMPAxZoZfu7w2XDpDSJUq6zu/lqaJjuFI8BViXdO0hg6+9PomW1dvFCnTtD71e68ePAdY348aY3k/6kH73dTcke/ie2/GkPbjuHjHcBMpWz1An8NadO+SuEcPNP8f6BRReDgW/B1jWOXLWogWuoaCXfdR1rDYZ7FyvQbnO2RcqJLOODSvc1R8q7nt2hKzesF4u6dpd/tWztxkWZ/8RwF4+PY/e+cTjpkepW0jjti+hAiy364x9qKTbdzh7NOoPQQ+++KysXPtXouH49rJY1wH9X+uHjHCewa4dwQIs6/gM1cvOGkoa7LrotS2wHgIIIJAWBQiw0mKtUWYEEIhaIF4CLH0wrFq+ovTr0lWa128YsveC9oY4ePiQmZB8zpLFpoeSTupunzQ23M2+gkcSYFnrWhO9h6uwcAGWzsN1zcWXJtmM/aFOe9E0qVsvyTopsf/ByhcsoLB6uZw6dcrMyaK/pjsXa04yrUvrAUsn3R468mXTq04X/VujWrWlW5t2Ur9GrcCcROE8Y/33eAqwIulxGGn9+DHACjcUMVzb8XI8WZPHhwqwrdBDz0v2+fvCfX+s/u73AMveayklemDpHFjOYMf+HdY8Vm7e1jx+9vP7T5N+lVf/84GZz0oX/bz24tN55GpXqZroxwe30DNcvYYKsNyuM+Guac7jwP5CFJ0TLkuWpD0Cz58X0fnj9HpgXW/CfU+wa0ewAMvL8Wn1ktMXmdiHtIcz5O8IIIBAPAgQYMVDLbIPCCDgWSCtBVjBHq7D7bD1FiX9pdYKQ6zP6Jw0OuFs6WLFk/TAcnuosT6XmgFWMIdgAVZK73+kAZb1AB+unvTvzjcX6pu87G/Es7ahw1k0yLr9yqtd35zl5btSap30GmCpXyT1Ey8BVqTHk5cAy0v4nFLt1ct2/B5g6T5YQ9xSYg4st3O9vU68mNmDIx0WunztX/LBN6PM5O9WkKXb0bmh9A2H+mZPHSrqxwDLKpNO3u5lSc0AKxo/L/vEOggggEBaECDASgu1RBkRQCDFBNJDgKW/ED/4/DNmImb9FbxhrdpSq0oVqVC6rJlQXf8++Knh4jaE0K8B1p1XXWsm1HUubg/Bsdj/SAMs+zwyOjzQPr+S18asD4Abt26R6fPmmEl7dfJgXaw5s3S+s9Ra0nOAZZl7qZ94CLCiOZ68BFhWDyydO8g+kXZqtem0EGBp71kdml2mRAlPbyHUIdaPvfqilC5eQq695DLzko9QPYbsw2St4YHR1IduR3uhTps3R36fNdO8VVUX68UA0QQwse6BZQ1pPXPmTKJ5DsPtf2r2wKpeqXJg7sdw5eTvCCCAQLwIEGDFS02yHwgg4EkgPQRY1q/0+pbBx+64K8mwM2t+Gg1VRg4dLgXy5gv5UGPBRtIDa8rsWfLYqy8FnQNLe4U98vILZg6UR2+9w0wYHGoS92A9Dqw5sA4dPhJ46IjF/kcaYFkPQydPnfQ8x0uoBqy9G6bNnSNPvPGqFC9cJFBvnhp9DFYiwEqMGqx+LlSAZQ8e7L0VrSDJ3lPGmuMo2BxYOpRK39Cm5wV9CYQe9zqxdSTnEyugyJk9+BxYGlwNHjHcvOGUObC8HaTWGyG37Ur8Jrxgn7ZecqGTnFvG4QIX+0TmKTFHmk7s/s240fLm558Grgf6Q8ldTw6To8ePBT0/Ol9aEesAyz6Pl77dz+ubMcN5RjqE0NrPUL3sxkyeJM+997YwB5a344a1EEAgvgQIsOKrPtkbBBAIIxDvAVa4iX7tb/+K5RxYVoBz7Phx17cHLv9rjdz37FNSomhRM5eIDjEJFWDp69Td3phmPaDVq17TvBUqU8aMZjvBJjqOdv8jDbD0LVoaNk2dM1vc3rKlzVQnuh/x1uuBV6UfPnrEvP0tISFBnr7ngSS9tqLptRCrE0J6DLA2bdsacf2kZIAVavL1nXt2y+CnnhANNsIFWFbvQJ1kO9Qx1bpRY3ngxltlxJsjIz6eInkLodcXPcSqLVvbfXjcf2L6FY93uVKyJST/TYtWwKFvKdVzXrHCRVzLbe85d1WffnLjgIFmUvVwgYu+hVIDzGDtwzoXrt28Ua67pL/07tDJDBl85t23pEr58jLktqRvvnX2yNPztPXCCrfzo/WmPe3F9cKDj0qDmrVCvoUwJebA0mvD26M+l1Gjf5LubdvLAzfekuQthHoOvvfZEeYti0Nuu9P0aA7nGWmAFclbCKOdYiCmDZ2NI4AAAjEWIMCKMTCbRwABfwnEe4ClN+Gv/OdD+eHXCdKgZm0ZNmiwGUaoi95Ij/79N3nv6y/N/482wNIHlvv/fXPgDVNuD+lajve/HiWf/fS9uckfPugeKVeqlCnH7n175Yk3R5qHHusGPNwk7vo5/UX8oZtvFe1NoNtfuGK5PPnmSNOLa8Td95nJ7GO1/+ECLH3T1CtDHhd9qLQWHe6jr1zXRR/S+nTqYuZ/0TKu2bjBBFybt28X6+Hy2IkT8shLz8uC5UvNm7x0uI0Ge7poIPbWF5/Jd7+Mk47NW4q++l23lVpLegyw7KGM1/oJPNy6tA+3HiWh1reGj2nPqGF3Dpa61WuY6tfhWc+++7Z5OYMu4QIsbUtPv/2GTJr1R6JjSj+rvTOHjXxZdu7ZY46pZvUaRHU+0W1Z4bLOuafD0Tq2aGXeqKk9csb8/pt5E6Iu+j1ee7ukVnv30/dqO3zyjdfkjwXzpEC+fHL3tTdIq0ZNAmGL+i5ZtVJe+OAdc37Rc9JzDzxsAildvAQuw994VWbMmyu1q1aTh2++zQxBtK4hn/7wnXwx+kcpXKCAvPzwUDOc0d4z7PYrrpZ+XbsHynPk2FFznp65YH7gXKdB2qKVK0xQpsv9/75FOrX8p31o+9TeV5//9IM0rVMv8BbbWPfA0nKs37JZ7n1mhDHq372XXHfJZZIje3ZTRn3xyVPvvGGuW/ZzsBdPtx9nrB8k8uTKLa8PHW5CMV10aPLz778j46dODvy4YV071VKv7zqkvEr5CqI9xazP+amNUhYEEEAglgIEWLHUZdsIIOA7gXgPsMxD6MYNZp4UfbDVib/1LXi67Nq7xzw8tm7UxMytpL9yO18FHmoOLOsBWrelb2lq06Sp3Hb5VXLwyGEZ9MTj5jusIYn6//VB65l33pSpc/40w4T0Mzpvk5ZDb9K7t2knd117gxniGC7A0hv4I0ePyYFDB83+nDp9Svbs32+2q+HQgJ69Aw9Msdj/YOWz93jTNwaWKFLUPPBVLlfeBFU//vaLjPzkP2Z/9e8F8+WT4ydOmLLr0rZJM3n4ltsDwzy198PQ114SnUjYqjvdR+vNV/qw+OTg+0womJpLegyw1DvS+gnVPtweyEOtr3+zggXreNIy7d6/T0oVKybVKlSUiTOmhw2w9DPanh59+QVZuW5toJ3pG+h0W7pc3befXNPvMvO3aI4n60H8k++/lU9//F7OnTtngvTcuXLKvgMHzIsldNuDrrlO+nbqGgjDU7NNp6XvtgcZWm63c4X+e6PadUxPIXvIES5wcbYPq61lzpw5cB7Sc9njd9xlfjSwlnFTJssrH39gzuUavGtgpvVune81cB0+6O5AWZznR2f7cJ7rLkSApfuiPWOHv/GaaaPWfugQXT02dH+qV6wkT91zf0SBoFuAZQ1/37h1qzk2ypcubepK3fYd+FseH/mKCcvcrp1FCxWSZ+97SCrZfjBJS+2XsiKAAALJESDASo4en0UAgTQnkB4CLK0U55vS9IFDf83W169XKFNWnnvvLZkwbao8eNOtZlJwLw81GsJ88fMPMmrMz+bmXh9InrvvITl5+pRrgKXl0F/TdRJynUNn3eZNpr3og8nVfS8x4Y3ViyhcgKVDRHQS99c++Y/MX7bEbEe//9/9B0rNSpWTPACn9P4HK5+WQ3+1f/bdt2T1hvXmAefJwfdKu6bNTRn1IW3Ttm3yn+++kdlLFgUe3DXgUoMWDRuZXgf2RSdr1+FiM+bPCQRdxYsUMYHfgB69Az0CUvPgS68BlppHWj/B2kewOeVCtSdthz/9NlG+mzje9AjR41rbhR7XU2b/Ka998pGnAEv3Q4f3jp822QzN0n3SEEQnhb7m4kukcZ16idplpMeT1TatN9N9NeYnmbdsqWn/WuZ2TZqZMls9e1KzLafV79YfI1avX2faw5wliwLnCvVtVKu26fHZsFadJOcXL+d6NdG2pj19vp0w1vTkskLIji1amrrTnrD2Retaw04912vv2L8PHTThi57v9bzVpVWbJL1Grc98/vMPMmvhAvOdGuZ0a9tO/tWzt5mHzVouVICl36c9yr4a+7NMmvlH2P0I5xnq2jF/2VJ58cN3zfGnPb3sLzPQa+evf0w39auuev3VoLpnu47Sr0s3X1wH0uqxQ7kRQCBtCxBgpe36o/QIIBChQFoIsCLcpbhe3XpocZvjJK533Oc7l1YCLJ8zpnrxrIfrvHlyy0M33WZ6SLIggAACCCCAAAJ+FSDA8mvNUC4EEIiJAAFWTFhjtlECrJjRJmvDBFjJ4vPNh62XLWgvQO3haM3T5psCUhAEEEAAAQQQQMAmQIBFc0AAgXQlQICVtqqbAMuf9RXrAEv3etb97/pz5+OsVDo06ePvvjUTZ+vLAXRIIgsCCCCAAAIIIOBHAQIsP9YKZUIAgZgJvPjLtzJi9Bcx2/6Ol7+W7Fn+eXMcS/IFCLCSbxirLdzz3esya/2ymGy+beV68mzfW2OybTb6j4D2vtq0fZvoZNJfjx0tW3buMPO3tWncFCIEEEAAAQQQQMCXAgRYvqwWCoUAArEUeGrMl/Ll7N8ld7YcKfY1hXLlkaEXXSlNyldLsW2yITETTOvE1MyB5b/WcOjEUXll0teyeveWFC1cjWJl5Z6O/5IcWbKl6HbZWGKBH3/9RV766H3zjzo59LX9LpPOrdokmfQbNwQQQAABBBBAwC8CBFh+qQnKgQACCCCAAAIIIIAAAggggAACCCDgKkCARcNAAAEEEEAAAQQQQAABBBBAAAEEEPC1AAGWr6uHwiGAAAIIIIAAAggggAACCCCAAAIIEGDRBhBAAAEEEEAAAQQQQAABBBBAAAEEfC1AgOXr6qFwCCCAAAIIIIAAAggggAACCCCAAAIEWLQBBBBAAAEEEEAAAQQQQAABBBBAAAFfCxBg+bp6KBwCCCCAAAIIIIAAAggggAACCCCAAAEWbQABBBBAAAEEEEAAAQQQQAABBBBAwNcCBFi+rh4KhwACCCCAAAIIIIAAAggggAACCCBAgEUbQAABBBBAAAEEEEAAAQQQQAABBBDwtQABlq+rh8IhgAACCCCAAAIIIIAAAggggAACCBBg0QYQQAABBBBAAAEEEEAAAQQQQAABBHwtQIDl6+qhcAgggAACCCCAAAIIIIAAAggggAACBFi0AQQQQAABBBBAAAEEEEAAAQQQQAABXwsQYPm6eigcAggggAACCCCAAAIIIIAAAggggAABFm0AAQQQQAABBBBAAAEEEEAAAQQQQMDXAgRYvq4eCocAAggggAACCCCAAAIIIIAAAgggQIBFG0AAAQQQQAABBBBAAAEEEEAAAQQQ8LUAAZavq4fCIYAAAggggAACCCCAAAIIIIAAAggQYNEGEEAAAQQQQAABBBBAAAEEEEAAAQR8LUCA5evqoXAIIIAAAggggAACCCCAAAIIIIAAAgRYtAEEEEAAAQQQQAABBBBAAAEEEEAAAV8LEGD5unooHAIIIIAAAggggAACCCCAAAIIIIAAARZtAAEEEEAAAQQQQAABBBBAAAEEEEDA1wIEWL6uHgqHAAIIIIAAAggggAACCCCAAAIIIECARRtAAAEEEEAAAQQQQAABBBBAAAEEEPC1AAGWr6uHwiGAAAIIIIAAAggggAACCCCAAAIIpKkA68yZM/LYqy/JopUr5LMXX5VC+fO71uC58+dl8qyZ8s6oz2XFurVy/tw5KV+6tFzb7zK5qGNnyZoli+vnNm7dKq9+8qHMmDdXDh89KgXz5ZOe7TrIjQMulyIFC7p+5uSpU/LzpF/l4++/lQ1btkiGjBmlRsVKcsvAK6V98xaSMUMGWhkCCCCAAAIIIIAAAggggAACCCCAQDIE0kyApeHVm198Ju+O+lzKliwVNMA6e/asfPLDd/LiB+/K2XPnpGihQpIpUybZtWeP+e+LO3eVIbcPklw5ciRiW7hiuQx68nHZvW+f5M6ZUwrmz28+c/zkSSlfqrS8PnS4VC5XPtFnNLx65p03ZdSYnyVTxoxStHBh0e/ftXev+e+bB14pt19xlSQkJCSjivgoAggggAACCCCAAAIIIIAAAgggkL4F0kSAdejIEXnyzZGmp5MuFUqXCRpgTZ87R+58YqjkzpVLXn5kqDSuXcd8Zu2mTTL4qeGyfvMmE2Bd3rtPoOb37N8nNw95WFatXyd3X/dvue6Sy0zodPT4MXn23bflm3FjpGOLlvLSQ0Mke7Zsgc99OfonGfHmSKlQpqy8+fgTJlg7f/68zFmySO579ik5fOSIvD70CWnduEn6bmXsPQIIIIAAAggggAACCCCAAAIIIJAMAV8HWNrratKsP+SJN0fK3v37JXNCZjl37mzQHljaI+q+Z0fIxBnT5al77pdLu/VIRKNDD2989EEpXay4fPDM81Igbz7z9/9OGCePvvyCdGnVWl58aEiiIYaHjhyW24c9JotXrZT3n3pWmtatbz6z/+AB+ffDD8jazZsS/bv1hROmTZF7nn7SBF/ObSajvvgoAggggAACCCCAAAIIIIAAAgggkO4EfB1g6VxUNzzygBmO16NdB+nbuasJqPLnyevaA2vTtq1yzQP3SkJCJvn0+VekRNGiiSr02PHjpnfW3KVL5MNnXjC9s06dPi33P/e0aOA08rFh0rV12ySNQOe3euadt+TGAQPlvhtuMn/Xbdzw8P1Sp2o1efuJp82wQ/uivbquvG+wnDx5Sj55/iUTurEggAACCCCAAAIIIIAAAggggAACCEQu4OsAa/bihTJ+6hS57tL+UrZESTPE79oH7w0aYM1auMCESs3rNzBD93Jkz55EZNjIV8ycVY/edqdc3bef6Ul19f33iAZOHz/3klSvWCnJZ6wgrW2TpvLakGFmGOGo0T/JsNdflf49eskTd90jGRyTtR8/cULuGjFMps6ZLR8+/by0atQ48trhEwgggAACCCCAAAIIIIAAAggggAAC4usAy1k/4QKsH379RR564Vnp1qadvPDgI5Ilc+YkVfzpj9/LU2+9LgN7XSTDBt0tVq8tXTFYTym3733xw/fk/a9HJeqV5fwyZ1hGe0MAAQQQQAABBBBAAAEEEEAAAQQQiFwgrgIsZzjlxuFcJ1wopttwW8dLOOVlncirjE8ggAACCCCAAAIIIIAAAggggAAC6UuAACvMsEQCrPR1QLC3CCCAAAIIIIAAAggggAACCCDgPwECLAIs/7VKSoQAAggggAACCCCAAAIIIIAAAgjYBOIqwPpl+lQZ9OQw6du5izx9zwOSKVOmJJVtDSG8qm8/GXLbnbJ91y65+oG7zXpuby7Uf7eGEBbKX0A+feFlKZA3n7z15Wfy2scfyV3XXi+3XX6Va6OyhhAOu3OwDOzdh4aHAAIIIIAAAggggAACCCCAAAIIIBCFQFwFWLyFMIoWwEcQQAABBBBAAAEEEEAAAQQQQAABnwvEVYBlvVEwISGTa2+qw0ePyq1DH5Elq1fJh8+8II1r15FTp0/L/c89LROmTZGRjw2Trq3bJqkyq7fVjQMGyn033GT+PnfpErnh4fulTtVq8vYTT0vunDkTfc7q2XXmzNmgbzf0edugeAgggAACCCCAAAIIIIAAAggggIAvBOIqwDp56pTc9+wImThjujx1z/1yabceiZAXrVwhNz76oJQuVlw+eOZ5MxRQl/9OGCePvvyCdGnVWl58aIhkzZIl8LlDRw7L7cMek8WrVsr7Tz0rTevWN3/bf/CA/PvhB2Tt5k2J/t36oAZi9zz9pHRs0TLJNn1R8xQCAQQQQAABBBBAAAEEEEAAAQQQSCMCcRVgqfn0uXPkzieGSu5cueTFhx6VJnXqSYYMGWTtpk0y+Knh8tfGDfLobXfK1X37Bapoz/59cvOQh81cV4OvvUGu6XepCbGOHj8mz777tnwzboy0bdJUXhsyTLJnyxb43Jejf5IRb46UCmXKyquPPi6VypaV8+fPy5wli+S+Z5+Sg4cPy8jHhku7ps3SSHOgmAgggAACCCCAAAIIIIAAAggggID/BOIuwDpz5oy8+cVn8u6oz+XsuXNStFAhM5n7rj17zH9f3LmrDLl9kOTKkSNRbfyxYJ7c+8wI+fvgQTMcsGD+/OYzx0+elPKlSsvrQ4dL5XLlE33myLFjJsD64ddfJFPGjFK0cGE5e/as7Nq71/z3zQOvlNuvuEoSEhL8V/OUCAEEEEAAAQQQQAABBBBAIInAkq3r5dWJ38vE5fPlyMnjcSWUK2t26VKzoQzu0k/qlKoQV/vGzsS/QNwFWFpl586fl8mzZso7oz6XFevWyvlz56R86dJybb/L5KKOnRMNEbRX8catW+XVTz6UGfPmis6XVTBfPunZroPcOOByKVKwoGtr0GGLP0/6VT7+/lvZsGWLZMiYUWpUrCS3DLxS2jdvIRkzZIj/VsQeIoAAAggggAACCCCAAAJxIKDhVZeXHpITp0/Fwd4E34VsmbPIxHufJcSK61qOv51LUwFW/PGzRwgggAACCCCAAAIIIIAAAn4RuP6jF+X7BTP8UpyYlqNfg1by0fX3xfQ72DgCKSlAgJWSmmwLAQQQQAABBBBAAAEEEEAgzQqUundg3A0bDFYZOpxw60uj0mxdUfD0J0CAlf7qnD1GAAEEEEAAAQQQQAABBBBwEch3R9905XLgjR/T1f6ys2lbgAArbdcfpUcAAQQQQAABBBBAAAEEEEghAQKsFIJkMwjEQIAAKwaobBIBBBBAAAEEEEAAAQQQQCDtCRBgpb06o8TpR4AAK/3UNXuKAAIIIIAAAggggAACCCAQQoAAi+aBgH8FCLD8WzeUDAEEEEAAAQQQQAABBBBA4AIKEGBdQGy+CoEIBQiwIgRjdQQQQAABBBBAAAEEEEAAgfgUIMCKz3plr+JDgAArPuqRvUAAAQQQQAABBBBAAAEEEEimAAFWMgH5OAIxFCDAiiEum0YAAQQQQAABBBBAAAEEEEg7ApEGWLmyZZdHegyUfg1bS+HceSVTxoxy/NRJWbZtozw77iuZtHKh6853rF5fHurxL6lVspxkz5JVzp47J3sOH5Tv50+Xp8eNkiMnjrt+bnDnfnJdq65SMn8hSciYyfPngtXAgTd+TDuVQ0nTvQABVrpvAgAggAACCCCAAAIIIIAAAgioQCQBloZXn9/4kLStUkcyZMggJ8+clrPnzkr2zFnNf/997Ig8+fPn8tGMCYlwr2/VTR7vc5XkzZ5Tzp8/L8dPn5RMGTNJ1oTM5r8nr1osV3/4XJIQ6+2rBslljdua4OrMubNy4tQpyZyQEPZzoWqWAIt2n5YECLDSUm1RVgQQQAABBBBAAAEEEEAAgZgJRBJgvdD/JtEwSpfv5k+Xe75+x4ROAxq3leF9r5FieQvIuj3b5Yp3n5FVO7eY9RqXqyofXHePlC1YVLYf2Cf3ffOejFsyWzQMe+vKQdKzTlM5d/68vDd1jDz6/X8C+3lJw9by4oCbJV/2nDJ7/Sp57IePZe7G1VIiX0F5/rIbpXvtJnL67Bl5bvzX8srE7zz7EGB5pmJFHwgQYPmgEigCAggggAACCCCAAAIIIIBA6gt4DbA0cPrt3uekWvEy8uf6lXLpW08k6jF1S7teMvSiKyVzpszy5u8/ybCfPjU790jPy2Vwl35y5uwZeeLnz+WdKWMCO63b/O9tQ6VZhery165tMvDdp2Tt7u3m729ccYdc0ayj7DlyUG7/bKT8umJB4HPVipWWL25+WCoWLiFTVy+RPq8P9QxJgOWZihV9IECA5YNKoAgIIIAAAggggAACCCCAAAKpL+A1wOpWu7G8fvkdkj9nLnln8hgZ8sP/95bSvbAHXL+vXCT93hxmdu6j6++Tfg1ayfo9O6T/208GAiprz62AS4cH3vv1O/LtvGnmT1MffEnqlq5oel91ffmhJFCjbn7E9MIKtt1gsgRYqd/mKIF3AQIs71asiQACCCCAAAIIIIAAAgggEMcCXgOsfzVpJy/2v1myZM4sr078Xp4e+2USlZ/ufELaVq1jhg82G3Gn+bvbv9k/6LbdSkVKyDe3PiYVCheX7xfMkOs/ejHJd7068Da5pkVn2Xlwv9z86Wsybc0ST7VEgOWJiZV8IkCA5ZOKoBgIIIAAAggggAACCCCAAAKpK+A1wOpbv6W8MvBWyZ0tu2sPrGBhVbieUm4BVpsqdeTdq++S4vkKymezfpM7v3gjCZLVc+vU6dNy3zfvyldzpniCJMDyxMRKPhEgwPJJRVAMBBBAAAEEEEAAAQQQQACB1BXwGmDZe0W5zYGl81J9fMP9Zo4sew+sERdfJ7e07yWnzpxOMgeW7rnOm3VHx74GwerZRYCVum2Cb/ePAAGWf+qCkiCAAAIIIIAAAggggAACCKSigNcAS4v49lWDZECT9nL+/PlEbyHsWL2+3oOimAAAIABJREFUDOtztdQqWU4yZMiQKMCyh1HOtxA+1vtKuaJpBzN/1qmzZwiwUrEd8NX+FCDA8me9UCoEEEAAAQQQQAABBBBAAIELLBBJgKW9rD687l6pWbKcKeWJ06fk7Llzki1zFvPfB48flQI5cycKsPTfNai6vcNFZj1dXz+XKWNG89+Hjh+TbFn++Tw9sC5w5fN1vhcgwPJ9FVFABBBAAAEEEEAAAQQQQACBCyEQSYCl5SmRr6A83ucq6VqzkeTNnlPOnT8v2/7eKx/NmCDaE6t1ldoydfUS6fP60ETFv6p5J7m1fW+pUqyUJGTMJEdPnpA/1i6XyasWyZBeV5heXdZcVgwhvBA1z3ekBQECrLRQS5QRAQQQQAABBBBAAAEEEEAg5gKRBljBCtSgbGX5+Pr7pXSBwvLJzF9l8Ki3PJX9hf43yQ2tu5u3Cd7wn5dk1roVYp9va/zSOTLw3aeTbIu3EHriZaU0LkCAlcYrkOIjgAACCCCAAAIIIIAAAgikjEBKBVj3dLlUHuje3wwRfPynT+SDaePDFlDnvho3+CmpU6qCCa66v/JI4DNTH3xJ6pauKLPXr5KuLz+UZFvh3m4Y7Mt5C2HYamEFHwkQYPmoMigKAggggAACCCCAAAIIIIBA6gmkRIDVuUYDee3y283wQrc3FAbbu3euuksua9xWTp45leQNhW9ccYdc0ayj7D1ySO7+6m0Zs/jPwGZ0Lq5Rtzwq5QsVk1+WzZMB74zwDEiA5ZmKFX0gQIDlg0qgCAgggAACCCCAAAIIIIAAAqkvkJwAS4Ok61t3MyFU/hy5TNj04LfvmzcUhloua9RGbmnfW+qVrigZM2SQcUvnyBXvPZPoI5c0bC0vDrhZ8mXPKQs3r5UHv/1A5m5cbUKy5y+7UbrXbuIafIUTJcAKJ8Tf/SRAgOWn2qAsCCCAAAIIIIAAAggggAACqSYQTYD1+/0vSPXiZcxbBDNkyGDKvv3APhn+06fy9dyprvtyb9dL5fYOfSRP9hxmEnddzpw7a3pW3fHFG3LkxPEknxtx8XVyU7uekiVTgln3xKlTkjkhQbImZDZDFUcvniXXfvhCRHYEWBFxsXIqCxBgpXIF8PUIIIAAAggggAACCCCAAAL+EIgmwPpzyOtStWgpOXH6lGz9e6/oROvvTBljQqxgyyM9L5fBXfqZHlcHjx2VxVvWmzcX2ocGun12cOd+cl2rrlIyfyETfGlwtefwQfl+/nR5etwo1+ArlCwBlj/aHaXwJkCA5c2JtRBAAAEEEEAAAQQQQAABBOJcIJoAKy2TEGCl5dpLf2UnwEp/dc4eI4AAAggggAACCCCAAAIIuAgQYNEsEPCvAAGWf+uGkiGAAAIIIIAAAggggAACCFxAAQKsC4jNVyEQoQABVoRgrI4AAggggAACCCCAAAIIIBCfAgRY8Vmv7FV8CBBgxUc9shcIIIAAAggggAACCCCAAALJFCDASiYgH0cghgIEWDHEZdMIIIAAAggggAACCCCAAAJpR4AAK+3UFSVNfwIEWOmvztljBBBAAAEEEEAAAQQQQAABFwECLJoFAv4VIMDyb91QMgQQQAABBBBAAAEEEEAAgQsoQIB1AbH5KgQiFCDAihCM1RFAAAEEEEAAAQQQQAABBOJTgAArPuuVvYoPAQKs+KhH9gIBBBBAAAEEEEAAAQQQQCCZAgRYyQTk4wjEUIAAK4a4bBoBBBBAAAEEEEAAAQQQQCDtCBBgpZ26oqTpT4AAK/3VOXuMAAIIIIAAAggggAACCCDgIkCARbNAwL8CBFj+rRtKhgACCCCAAAIIIIAAAgggcAEFCLAuIDZfhUCEAgRYEYKxOgIIIIAAAggggAACCCCAQHwKEGDFZ72yV/EhQIAVH/XIXiCAAAIIIIAAAggggAACCCRTgAArmYB8HIEYChBgxRCXTSOAAAIIIIAAAggggAACCKQdAQKstFNXlDT9CRBgpb86Z48RQAABBBBAAAEEEEAAAQRcBAiwaBYI+FeAAMu/dUPJEEAAAQQQQAABBBBAAAEELqAAAdYFxOarEIhQgAArQjBWRwABBBBAAAEEEEAAAQQQiE8BAqz4rFf2Kj4ECLDiox7ZCwQQQAABBBBAAAEEEEAAgWQKEGAlE5CPIxBDAQKsGOKyaQQQQAABBBBAAAEEEEAAgbQjQICVduqKkqY/AQKs9Ffn7DECCCCAAAIIIIAAAggggICLAAEWzQIB/woQYPm3bigZAggggAACCCCAAAIIIIDABRQgwLqA2HwVAhEKEGBFCMbqCCCAAAIIIIAAAggggAAC8SlAgBWf9cpexYcAAVZ81CN7gQACCCCAAAIIIIAAAgggkEwBAqxkAvJxBGIoQIAVQ1w2jQACCCCAAAIIIIAAAgggkHYECLDSTl1R0vQnQICV/uqcPUYAAQQQQAABBBBAAAEEEHARIMCiWSDgXwECLP/WDSVDAAEEEEAAAQQQQAABBBC4gAIEWBcQm69CIEIBAqwIwVgdAQQQQAABBBBAAAEEEEAgPgUIsOKzXtmr+BAgwIqPemQvEEAAAQQQQAABBBBAAAEEkilAgJVMQD6OQAwFCLBiiMum/4+9+4CSosr3OP6byAwMDDDknCQKKJKDICiYRQxIMGGANUtQTIgICAqYc9YnGDGxihlFVDCCCRNKVBjSwDA5vFOFPcswA9093dVd4dvnvLO7TtWtez//umf3/l7VLQQQQAABBBBAAAEEEEAAAecIEGA5p1b01HsCBFjeqzkjRgABBBBAAAEEEEAAAQQQKEeAAIvbAgH7ChBg2bc29AwBBBBAAAEEEEAAAQQQQCCCAgRYEcTmUggEKUCAFSQYhyOAAAIIIIAAAggggAACCLhTgADLnXVlVO4QIMByRx0ZBQIIIIAAAggggAACCCCAQIgCBFghAnI6AhYKEGBZiEvTCCCAAAIIIIAAAggggAACzhEgwHJOreip9wQIsLxXc0aMAAIIIIAAAggggAACCCBQjgABFrcFAvYVIMCyb23oGQIIIIAAAggggAACCCCAQAQFCLAiiM2lEAhSgAArSDAORwABBBBAAAEEEEAAAQQQcKcAAZY768qo3CFAgOWOOjIKBBBAAAEEEEAAAQQQQACBEAUIsEIE5HQELBQgwLIQl6YRQAABBBBAAAEEEEAAAQScI0CA5Zxa0VPvCRBgea/mjBgBBBBAAAEEEEAAAQQQQKAcAQIsbgsE7CtAgGXf2tAzBBBAAAEEEEAAAQQQQACBCAoQYEUQm0shEKQAAVaQYByOAAIIIIAAAggggAACCCDgTgECLHfWlVG5Q4AAyx11ZBQIIIAAAggggAACCCCAAAIhChBghQjI6QhYKECAZSEuTSOAAAIIIIAAAggggAACCDhHgADLObWip94TIMDyXs0ZMQIIIIAAAggggAACCCCAQDkCBFjcFgjYV4AAy761oWcIIIAAAggggAACCCCAAAIRFCDAiiA2l0IgSAECrCDBOBwBBBBAAAEEEEAAAQQQQMCdAgRY7qwro3KHAAGWO+rIKBBAAAEEEEAAAQQQQAABBEIUIMAKEZDTEbBQgADLQlyaRgABBBBAAAEEEEAAAQQQcI4AAZZzakVPvSdAgOW9mjNiBBBAAAEEEEAAAQQQQACBcgQIsLgtELCvAAGWfWtDzxBAAAEEEEAAAQQQQAABBCIoQIAVQWwuhUCQAgRYQYJxOAIIIIAAAggggAACCCCAgDsFCLDcWVdG5Q4BAix31JFRIIAAAggggAACCCCAAAIIhChAgBUiIKcjYKEAAZaFuDSNAAIIIIAAAggggAACCCDgHAECLOfUip56T4AAy3s1Z8QIIIAAAggggAACCCCAAALlCBBgcVsgYF8BAiz71oaeIYAAAggggAACCCCAAAIIRFCAACuC2FwKgSAFCLCCBONwBBBAAAEEEEAAAQQQQAABdwoQYLmzrozKHQIEWO6oI6NAAAEEEEAAAQQQQAABBBAIUYAAK0RATkfAQgECLAtxaRoBBBBAAAEEEEAAAQQQQMA5AgRYzqkVPfWeAAGW92rOiBFAAAEEEEAAAQQQQAABBMoRIMDitkDAvgIEWPatDT1DAAEEEEAAAQQQQAABBBCIoAABVgSxuRQCQQoQYAUJxuEIIIAAAggggAACCCCAAALuFCDAcmddGZU7BAiw3FFHRoEAAggggAACCCCAAAIIIBCiAAFWiICcjoCFAgRYFuLSNAIIIIAAAggggAACCCCAgHMECLCcUyt66j0BAizv1ZwRI4AAAggggAACCCCAAAIIlCNAgMVtgYB9BQiw7FsbeoYAAggggAACCCCAAAIIIBBBAQKsCGJzKQSCFCDAChKMwxFAAAEEEEAAAQQQQAABBNwpQIDlzroyKncIEGC5o46MAgEEEEAAAQQQQAABBBBAIEQBAqwQATkdAQsFCLAsxKVpBBBAAAEEEEAAAQQQQAAB5wgQYDmnVvTUewIEWN6rOSNGAAEEEEAAAQQQQAABBBAoR4AAi9sCAfsKEGDZtzb0DAEEEEAAAQQQQAABBBBAIIICBFgRxOZSCAQpQIAVJBiHI4AAAggggAACCCCAAAIIuFOAAMuddWVU7hAgwHJHHRkFAggggAACCCCAAAIIIIBAiAIEWCECcjoCFgoQYFmIS9MIIIAAAggggAACCCCAAALOESDAck6t6Kn3BAiwvFdzRowAAggggAACCCCAAAIIIFCOAAEWtwUC9hUgwLJvbegZAggggAACCCCAAAIIIIBABAUIsCKIzaUQCFKAACtIMA5HAAEEEEAAAQQQQAABBBBwpwABljvryqjcIUCA5Y46MgoEEEAAAQQQQAABBBBAAIEQBQiwQgTkdAQsFCDAshCXphFAAAEEEEAAAQQQQAABBJwjQIDlnFrRU+8JEGB5r+aMGAEEEEAAAQQQQAABBBBAoBwBAixuCwTsK0CAZd/a0DMEEEAAAQQQQAABBBBAAIEIChBgRRCbSyEQpICrAqxPv/pSF1x/TUAE/bv30N03TlVyUpJ5/MrVP+v8aydqT3bWAc9/fObt6tu1W6m/5+bl6Y0P3tNTC1/Sn+vXKyY2Vu1bttK4EaN1VK/eio2JCag/HIQAAggggAACCCCAAAIIIBBdAQKs6PpzdQQOJuDZAOukgYM0c8K1SkxIMH1efe8dTb5j1kHvlv0DLCO8uu2h+7Vg0RuKi41V3dq1VVhYqM1bt5r/eeyI0bp01NmKj4/nLkQAAQQQQAABBBBAAAEEELC5AAGWzQtE9zwt4KoAy18lP1r+ua6efouaNWqsh26dqXq1apecMufxR/ToCws0a9JknXrMEH9NmX+f/+brmn7/PWrRpKnuv3mamjZspOLiYq1Y9Z0mzpqh3ZmZunfKNPXr1j2g9jgIAQQQQAABBBBAAAEEEEAgegIEWNGz58oI+BPwTID1659rzNcLjVDpkRmz1b1T5xKb7NxcjZ8xTctXfqcnZ89R57bt/Llpe8ZOXXjdNfp93Vo9OmOWenQ+vNQ5iz9ZovEzb9Wg3n00Z/KNqpSY6LdNDkAAAQQQQAABBBBAAAEEEIieAAFW9Oy5MgL+BDwRYGXn5GjCrOn64LNluvr8CzX2rJGK2WdvKiOMOmfSeOXk5uiZ2+9Ug7p1/bnpy+9X6YLrJqlTm7Z6cNpMVa1SpdQ56du3afTEq5Sbm6enb59rPp3FDwEEEEAAAQQQQAABBBBAwL4CBFj2rQ09Q8ATAZbvaagOh7TWI9NnqUZqaqnK//zH7zrv2gk69JDWZsB119NP6PNvvzGP6daxk648d4wOa9e+VOi14M3XNfXeu3Tm8Sdq2pXjS/3NOM8Iza6cPlUfr1iu8jZ/59ZDAAEEEEAAAQQQQAABBBCwlwABlr3qQW8Q2FfA9QGW71W/1Wv+0Lzrb9KxRw4ocwcsWf6Fxt50ndKqV1defr65sXu1lKraumO7du/ZY27IbgRb5592RsmG7L49sy4aPkITL7i43Ltq6j13mhu833DJ5Tpn6DDuPAQQQAABBBBAAAEEEEAAARsLEGDZuDh0zfMCrg+wXl78lm6Yd4d6Hna47p86XSmVK5cp+gPzn9XdTz2h5EqVdOvVE3XCUYMUGxOjgoICGefPevgBFRUX687rp5h7Whm/QMKpQI7x/B0IAAIIIIAAAggggAACCCBgEwECLJsUgm4gUI6AqwOsfZ++uvumqTqmT78yBEYwNeexh/X6++9q3IjRGn3KqaVeBzS+Kvjw8/N155OPlQrBAgmnAjmGuxIBBBBAAAEEEEAAAQQQQMAeAgRY9qgDvUCgPAFXB1hLv1xhvhrYtkVLPXbb7aqZWr1Cd4Hx+qGxR5bxKuFTt8/TIU2b8QRWhSQ5CQEEEEAAAQQQQAABBBCwrwABln1rQ88QcG2AVVhYqCl3zzNfATzYPlWB3AJbd+zQ2ROv0o5dGXpq9lwzEPO9dnjleWN0ycizy23G9wTW1Muv0oiTTgnkUhyDAAIIIIAAAggggAACCCAQJQECrCjBc1kEAhBwbYC1dft2nXvteP29JV1Pzp6jzm3bHZDDeI1wd2amqqakmHtf7f9L375NoydepYzdu0sCLL5CGMDdxSEIIIAAAggggAACCCCAgIMECLAcVCy66jkB1wZYX36/ShdcN0mtm7fQ4zNvV2rVquUWd+3GDTr3mgnKzs0xw6l2LVuVOW7l6p91/rUTVb9ObT09e55q1awpX/ud2rTVg9NmqmqVKqXO27R5s8655moVFBTq6dvnqmnDRp67uRgwAggggAACCCCAAAIIIOAkAQIsJ1WLvnpNwLUB1jOvLdSMB+7VmcefqGlXji+1Mfu+Rc7MytKlU2/UF999q6vPv1BjzxpZ6ljjS4QzHrxP8998Xacfe7zZVlxcnHwbxP++bq0enTFLPTofXureWfzJEo2feav51cI5k29UpcREr91bjBcBBBBAAAEEEEAAAQQQcJQAAZajykVnPSbgygDL+HKgsf/Vi28t0g2XXK5zhg47aFl9YVNiQoJuvXqiTjhqkPkqYW5enh6c/6weeX6+0mrUMJ/kMp7o8v2MUGv6/feoRZOmuuuGm9WqaVMZ116x6jtNnDXDfOXwnptu0YAePT12WzFcBBBAAAEEEEAAAQQQQMB5AgRYzqsZPfaOgCsDrOycHF05fao+XrHcDJ36du120IoaT1nd/9yzenjB/6mwqEhp1aub+2FtTk9Xdm6uaqSmau51N6pPl66l2jGe3jICrFffe8f8QmHd2rVlbB6/eetW8z+PHTFal446W/Hx8d65oxgpAggggAACCCCAAAIIIOBQAQIshxaObntCwJUBlvF63zmTxsvYh8rfBu6+KhtPTn3380+695mn9M2P35vBlRFknTBgoC4aPlJ10tLKvSGMp7Te+OA9PbXwJf25fr1iYmPVvmUrjRsxWkf16l3upvCeuLMYJAIIIIAAAggggAACCCDgMAECLIcVjO56SsCVAZanKshgEUAAAQQQQAABBBBAAAEEwiJAgBUWRhpBwBIBAixLWGkUAQQQQAABBBBAAAEEEEDAaQIEWE6rGP31kgABlpeqzVgRQAABBBBAAAEEEEAAAQQOKECAxc2BgH0FCLDsWxt6hgACCCCAAAIIIIAAAgggEEEBAqwIYnMpBIIUIMAKEozDEUAAAQQQQAABBBBAAAEE3ClAgOXOujIqdwgQYLmjjowCAQQQQAABBBBAAAEEEEAgRAECrBABOR0BCwUIsCzEpWkEEEAAAQQQQAABBBBAAAHnCBBgOadW9NR7AgRY3qs5I0YAAQQQQAABBBBAAAEEEChHgACL2wIB+woQYNm3NvQMAQQQQAABBBBAAAEEEEAgggIEWBHE5lIIBClAgBUkGIcjgAACCCCAAAIIIIAAAgi4U4AAy511ZVTuECDAckcdGQUCCCCAAAIIIIAAAggggECIAgRYIQJyOgIWChBgWYhL0wgggAACCCCAAAIIIIAAAs4RIMByTq3oqfcECLC8V3NGjAACCCCAAAIIIIAAAgggUI4AARa3BQL2FSDAsm9t6BkCCCCAAAIIIIAAAggggEAEBQiwIojNpRAIUoAAK0gwDkcAAQQQQAABBBBAAAEEEHCnAAGWO+vKqNwhQIDljjoyCgQQQAABBBBAAAEEEEAAgRAFCLBCBOR0BCwUIMCyEJemEUAAAQQQQAABBBBAAAEEnCNAgOWcWtFT7wkQYHmv5owYAQQQQAABBBBAAAEEEECgHAECLG4LBOwrQIBl39rQMwQQQAABBBBAAAEEEEAAgQgKEGBFEJtLIRCkAAFWkGAcjgACCCCAAAIIIIAAAggg4E4BAix31pVRuUOAAMsddWQUCCCAAAIIIIAAAggggAACIQoQYIUIyOkIWChAgGUhLk0jgAACCCCAAAIIIIAAAgg4R4AAyzm1oqfeEyDA8l7NGTECCCCAAAIIIIAAAggggEA5AgRY3BYI2FeAAMu+taFnCCCAAAIIIIAAAggggAACERQgwIogNpdCIEgBAqwgwTgcAQQQQAABBBBAAAEEEEDAnQIEWO6sK6NyhwABljvqyCgQQAABBBBAAAEEEEAAAQRCFCDAChGQ0xGwUIAAy0JcmkYAAQQQQAABBBBAAAEEEHCOAAGWc2pFT70nQIDlvZozYgQQQAABBBBAAAEEEEAAgXIECLC4LRCwrwABln1rQ88QQAABBBBAAAEEEEAAAQQiKECAFUFsLoVAkAIEWEGCcTgCCCCAAAIIIIAAAggggIA7BQiw3FlXRuUOAQIsd9SRUSCAAAIIIIAAAggggAACCIQoQIAVIiCnI2ChAAGWhbg0jQACCCCAAAIIIIAAAggg4BwBAizn1Iqeek+AAMt7NWfECCCAAAIIIIAAAggggAAC5QgQYHFbIGBfAQIs+9aGniGAAAIIIIAAAggggAACCERQgAArgthcCoEgBQiwggTjcAQQQAABBBBAAAEEEEAAAXcKEGC5s66Myh0CBFjuqCOjQAABBBBAAAEEEEAAAQQQCFGAACtEQE5HwEIBAiwLcWkaAQQQQAABBBBAAAEEEEDAOQIEWM6pFT31ngABlvdqzogRQAABBBBAAAEEEEAAAQTKESDA4rZAwL4CBFj2rQ09QwABBBBAAAEEEEDAEoFVG9borncX6t0fv1ZmbrYl14hWoymVkjW4wxG6avAwdWrUIlrd4LoOFSDAcmjh6LYnBAiwPFFmBokAAggggAACCCCAwF4BI7waPHeycvLzXE2SlJCodyfMIsRydZXDPzgCrPCb0iIC4RIgwAqXJO0ggAACCCCAAAIIIOAAgTFPzNHCbz51QE9D7+KwLn31xJiJoTdEC54RIMDyTKkZqAMFCLAcWDS6jAACCCCAAAIIIIBARQUaTRjhutcGD2RhvE64Ye6CilJxngcFCLA8WHSG7BgBAizHlIqOIoAAAggggAACCCAQugAL9NANacG9AswP99aWkTlfgADL+TVkBAgggAACCCCAAAIIBCzAAj1gKg70oADzw4NFZ8iOESDAckyp6CgCCCCAAAIIIIAAAqELsEAP3ZAW3CvA/HBvbRmZ8wUIsJxfQ0aAAAIIIIAAAggggEDAAizQA6biQA8KMD88WHSG7BgBAizHlIqOIoAAAggggAACCCAQugAL9NANacG9AswP99aWkTlfgADL+TVkBAgggAACCCCAAAIIBCzAAj1gKg70oADzw4NFZ8iOESDAckyp6CgCCCCAAAIIIIAAAqELsEAP3ZAW3CvA/HBvbRmZ8wUIsJxfQ0aAAAIIIIAAAggggEDAAizQA6biQA8KMD88WHSG7BgBAizHlIqOIoAAAggggAACCCAQugAL9NANacG9AswP99aWkTlfgADL+TVkBAgggAACCCCAAAIIBCwQygL93D6DNbLHQLWr30RVk5L1T8Z2jX3mbn3y66oDXr9tvca6dNApGtCms+pUq65K8Ql69vP3dflz95V7zlXHDNP5fYeoYY1aio+NU2FRkdJ3Z2jh10s1860FyszJDnisxoE773stqOM52NsCocwPJ8oxP5xYNe/2mQDLu7Vn5AgggAACCCCAAAIeFKjIAt0IoeYOH6ferdorJibGVMstyNe6bVt0xfz79fkfP5UreeXRp+rqwaepeuUU8+/FxcXKzs/Vc198qEkvPlLmnAfPvkJndOtvBlcFRYXKyctTQny8GXoZ5360eqXOeXx2UCEWC3QP3uQhDLki8yOEy0X9VOZH1EtAB4IQIMAKAotDEUAAAQQQQAABBBBwukCwC3QjvHrs/Anq0KCpCouLtGLNaj3w0ZtatPKLg1LccOJIXT5oqJISEs0nqBYs/1APLVmkTTu3lXveaUf005zhY1U9uYqWr1mtm159Sl/+9YsaVE/T7WdcpOM6dld+YYFmv/2C7nz3lYDLwAI9YCoOlBTs/HA6GvPD6RX0Vv8JsLxVb0aLAAIIIIAAAggg4HGBYBfod5x5scb0PdYMj4xX/8p7cmp/0m7N2uix88eraVpd/fLPBk144SF9+tsPB5W/b9RlGtVzkNIzM3Tps/fovZ++KTneCNGeG3udWtZuoI9/WaVT7p0ScBVZoAdMxYEEWNwDCNhagADL1uWhcwgggAACCCCAAAIIhFcgmADLCKKeGDNRjWvWDio4mnfWOJ3XZ4h252RpymtP6+ll7/odxMfXzlXnxi3Np6+GzJtc5vgFY683n8Jak/63znzwVv2+ZZPfNo0DCLACYuKgfwWCmR9uQGN+uKGK3hkDAZZ3as1IEUAAAQQQQAABBBAI6hUpYw+r604YYW6kfvPrT+uxT94OSNAXRhl7Yx135/V+z2lVp4Fe/M9NalG7vhZ+86nGPDGnzDl3jbhE5/Y+JqCN4/c9mQW6X34O2EeAAIvbAQH7ChBg2bc29AwBBBBAAAEEEEAAgbALBLNANzZVH9FjoPnU0wsrlphfB6yzh0QJAAAgAElEQVRdtbriYmO1JzdHy37/UXe8/aK5V5Xvd1Tbw/Tg2VeqVtVqeurTd9WqbgP1aN5WyYmVzCBs446teuLTxbrrvYUl5xzZupMePudK1a+edsAvFF5/wkhdNXiY8vLzNfHFh/X8iiUB2RBgBcTEQf8KBDM/3IDG/HBDFb0zBgIs79SakSKAAAIIIIAAAgggENQTWK9fPk3923RSXmGB4mJiFRsTY35FMDYm1tyc3fgZm7JfOf/+kj2rzuo+QHPOHKvKlZLMfbOMLwgaXywsKCw0zzHCLyPIeunLjzXu2bvNNgiwuDHtIkCAZZdK0A8EygoQYHFXIIAAAggggAACCCDgIYFgFuifXX+32jdoauoYT2HNWDRfr3y91PzPtww9V2P7n2CGUvturH7tccM1fsjpZnBlBF8vf/mJpi96zgy6jD217h55idlmRvaekv2xCLA8dAPafKjBzA+bDyWg7vEEVkBMHGQTAQIsmxSCbiCAAAIIIIAAAgggEAmBYBboX9x4r4wvAP6TsV2XP3dfqS8DGn19cswkDT28t7Zm7tLl8+/T4u+/lO9Vv/jYOL381Se6+Ok7Sw3rxM49dedZ/1Htqqkl+10RYEWi8lwjEIFg5kcg7dn9GAIsu1eI/u0rQIDF/YAAAggggAACCCCAgIcEglmg+wKsfZ+w2pfq4v4naOopZ5uvFN723wW6+/1XSwKsg+1V9c74WerRoq1Wrv9D/WdP4BVCD91/dh9qMPPD7mMJpH8EWIEocYxdBAiw7FIJ+oEAAggggAACCCCAQAQEglmgv3nFrerXuqN+2rRWvWdeWaZ3vv2uEhMSdNe7CzXzv/M1utfRmn36hYqPi9O8d17W7LdfKHOeb2+t1f+sV8/pl2vfrxC+/f0KjXh4Zplz+AphBG4OLhHUHnFu4CLAckMVvTMGAizv1JqRIoAAAggggAACCCAQ1AL9iTETNaxLX63btkXnPXGHvln7WynB8p7AOrZjN9078jKlpVTT40vf1qQXHymjvv8TWMYBH187V50bt9TyNas1ZN7kMucsGHu9juvY3dyL68wHb9XvWzYFVE0W6AExcdC/AsEEvG5AY364oYreGQMBlndqzUgRQAABBBBAAAEEEAgqwLrwyON0yynnKjE+QY98vEg3LHyylKBvD6z0zAxd+uw9JXtkvX31TPVq2V5/pG/SqIdvk/Gkle/n2wOrVko1vfL1p7rwqbnmn+4bdZlG9Rxk7qd19fMPatHKL0rOMfbhWjDuBjWvVU/v/PCVhj80PeBKskAPmIoDpaDmhxvAmB9uqKJ3xkCA5Z1aM1IEEEAAAQQQQAABBIJaoKckJevlS6aoZ4t25lcDjX2uHlqyyFT0fYXQ+NqgESqd9fCMEt1xA07UlJNHKzmhkpb+9r3GPXN3ma8Q7sjK1MQXHi75quFpR/TTnOFjVT25ir5d97uufekxffnXL2pQPU23n3GR+fRVbkGepr3xfyV9CKScLNADUeIYnwBPYHEvIGBfAQIs+9aGniGAAAIIIIAAAgggEHaBYBfox7Tvonln/UeNa9ZWcXGxcvLzFBMTo6SERLNvP278Sxc8ObfUU1bGP3/w7Ct0Rrf+Mr5GWFBUqNz8fPOcuNhYs437P3xDt775f6XGN/3U83XxgBOUGBdvnpOTl6eE+HgZIVlhUZHeXPm5znv8jqBMCLCC4vL8wcHOD6eDMT+cXkFv9Z8Ay1v1ZrQIIIAAAggggAACHheoyAK9W7M2mnTcmerVsp1SKiWbgjuz9+jdH7/SLa8/az5dVd7vqmOG6fy+Q9SwRi0zyMotyNcfWzbpwY/e1LOfvx/QOUZwlb47Qwu/XqqZby1QZk52UBVkgR4Ul+cPrsj8cDIa88PJ1fNe3wmwvFdzRowAAggggAACCCDgYQEW6B4uPkP3K8D88EvEAQhETYAAK2r0XBgBBBBAAAEEEEAAgcgLsECPvDlXdI4A88M5taKn3hMgwPJezRkxAggggAACCCCAgIcFWKB7uPgM3a8A88MvEQcgEDUBAqyo0XNhBBBAAAEEEEAAAQQiL8ACPfLmXNE5AswP59SKnnpPgADLezVnxAgggAACCCCAAAIeFmCB7uHiM3S/AswPv0QcgEDUBAiwokbPhRFAAAEEEEAAAQQQiLwAC/TIm3NF5wgwP5xTK3rqPQECLO/VnBEjgAACCCCAAAIIeFiABbqHi8/Q/QowP/wScQACURMgwIoaPRdGAAEEEEAAAQQQQCDyAizQI2/OFZ0jwPxwTq3oqfcECLC8V3NGjAACCCCAAAIIIOBhARboHi4+Q/crwPzwS8QBCERNgAAravRcGAEEEEAAAQQQQACByAuwQI+8OVd0jgDzwzm1oqfeEyDA8l7NGTECCCCAAAIIIICAhwVYoHu4+AzdrwDzwy8RByAQNQECrKjRc2EEEEAAAQQQQAABBCIvwAI98uZc0TkCzA/n1Iqeek+AAMt7NWfECCCAAAIIIIAAAh4WYIHu4eIzdL8CzA+/RByAQNQECLCiRs+FEUAAAQQQQAABBBCIvAAL9Mibc0XnCDA/nFMreuo9AQIs79WcESOAAAIIIIAAAgh4WIAFuoeLz9D9CjA//BJxAAJREyDAiho9F0YAAQQQQAABBBBAIPICLNAjb84VnSPA/HBOreip9wQIsLxXc0aMAAIIIIAAAggg4GEBFugeLj5D9yvA/PBLxAEIRE2AACtq9FwYAQQQQAABBBBAAIHIC7BAj7w5V3SOAPPDObWip94TIMDyXs0ZMQIIIIAAAggggICHBVige7j4DN2vAPPDLxEHIBA1AQKsqNFzYQQQQAABBBBAAAEEIi/AAj3y5lzROQLMD+fUip56T4AAy3s1Z8QIIIAAAggggAACHhZgge7h4jN0vwLMD79EHIBA1AQIsKJGz4URQAABBBBAAAEEEIi8AAv0yJtzRecIMD+cUyt66j0BAizv1ZwRI4AAAggggAACCHhYgAW6h4vP0P0KMD/8EnEAAlETIMCKGj0XRgABBBBAAAEEEEAg8gIs0CNvzhWdI8D8cE6t6Kn3BAiwvFdzRowAAggggAACCCDgYQEW6B4uPkP3K8D88EvEAQhETYAAK2r0XBgBBBBAAAEEEEAAgcgLsECPvDlXdI4A88M5taKn3hMgwPJezRkxAggggAACCCCAgIcFWKB7uPgM3a8A88MvEQcgEDUBAqyo0XNhBBBAAAEEEEAAAQQiL8ACPfLmXNE5AswP59SKnnpPgADLezVnxAgggAACCCCAAAIeFmCB7uHiM3S/AswPv0QcgEDUBAiwokbPhRFAAAEEEEAAAQQQiLwAC/TIm3NF5wgwP5xTK3rqPQECLO/VnBEjgAACCCCAAAIIeFiABbqHi8/Q/QowP/wScQACURMgwIoaPRdGAAEEEEAAAQQQQCDyAizQI2/OFZ0jwPxwTq3oqfcECLC8V3NGjAACCCCAAAIIIOBhARboHi4+Q/crwPzwS8QBCERNgAAravRcGAEEEEAAAQQQQACByAuwQI+8OVd0jgDzwzm1oqfeEyDA8l7NGTECCCCAAAIIIICAhwVYoHu4+AzdrwDzwy8RByAQNQECrKjRc2EEEEAAAQQQQAABBCIvwAI98uZc0TkCzA/n1Iqeek+AAMt7NWfECCCAAAIIIIAAAh4WYIHu4eIzdL8CzA+/RByAQNQECLCiRs+FEUAAAQQQQAABBBCIvAAL9Mibc0XnCDA/nFMreuo9AQIs79WcESOAAAIIIIAAAgh4WIAFuoeLz9D9CjA//BJxAAJREyDAiho9F0YAAQQQQAABBBBAIPICLNAjb84VnSPA/HBOreip9wQIsLxXc0aMAAIIIIAAAggg4GEBFugeLj5D9yvA/PBLxAEIRE2AACtq9FwYAQQQQAABBBBAAIHIC7BAj7w5V3SOAPPDObWip94TcGWA9cD8Z3X3U08csJotGjfRs3PuUq0aNUod89eGDbrr6cf16VdfaveePUqrXl0nDBioi4aPVJ20tHLby83L0xsfvKenFr6kP9evV0xsrNq3bKVxI0brqF69FRsT4727ihEjgAACCCCAAAII2FaABbptS0PHbCDA/LBBEegCAgcQcF2AlZefr0mzZ2rxJ0uCCrC+/elHXXHrzdqybZuqVqmitBo1tDk9Xdm5uWreqLHunXKLDmnWvFSbRnh120P3a8GiNxQXG6u6tWursLBQm7duNf/z2BGjdemosxUfH88NiAACCCCAAAIIIICALQRYoNuiDHTCpgLMD5sWhm4hIMl1AVbG7t264PprtHX7dj19+1w1bdjIb6HTt2/T2Buv0+o1f+jq8y/U+aedYYZOe7KzNOvhB/XiW4s0qHcfzZ18o5KTkkram//m65p+/z1q0aSp7r95mnmt4uJirVj1nSbOmqHdmZm6d8o09evW3W8fOAABBBBAAAEEEEAAgUgIsECPhDLXcKoA88OplaPfXhBwXYD129q/dN41482nph6cNtN8msrf7+XFb+mGeXdocN9+mjP5RlVKTCw5ZVfmbl069SatXP2zHp0xSz06H27+bXvGTl143TX6fd3aUv/cd6LxBNj4mbeawdf+bfrrD39HAAEEEEAAAQQQQMAqARboVsnSrhsEmB9uqCJjcKuA6wKsz7/9RhdcN0knDTpaM8dfo7i4uIPWbt9XDu+5aaqG9Otf5nhjf6vbHnpAFw0foYkXXGz+/cvvV5nX6dSmbblBmfFU1+iJVyk3Ny/gJ8HcepMxLgQQQAABBBBAAAH7CLBAt08t6In9BJgf9qsJPULAJ+C6AMsXNl1z0Tg1rt9Acx57WGs3bTSfxDr1mCFlNmQ3nqQ6Z9J4GYHTU7Pnql3LVmXuDmNTd+O1xP7de+juG6earxEuePN1Tb33Lp15/ImaduV4xey3WXt2To6unD5VH69Yrsdn3q6+Xbtx1yGAAAIIIIAAAgggEHUBFuhRLwEdsLEA88PGxaFrnhdwVYBl7D815e555p5VjevX1z/pW1U7rabi4+K0acsWFRQUmF8TnHf9FHXr2Mks/tqNG3TuNRPMf3+gPbOMvbHOu3aCalRLLfl64ZzHH9GjLywo9VTW/nfT1HvuNDd4v+GSy3XO0GGev9kAQAABBBBAAAEEEIi+AAv06NeAHthXgPlh39rQMwRcFWDt3rNH/5lyvfl6n/HFwLtuuFmtmjY1q7wjI0MzH7pfb3zwnvk3Yz+r+rXrmBu37x9O7X9blHdMIOFUIMdwCyKAAAIIIIAAAgggEEkBFuiR1OZaThNgfjitYvTXSwKuCrC2bNtmfv1v05Z/dM9Nt6h9q0NK1dK3IfuKVSvNvayMPa0IsLx0uzNWBBBAAAEEEEAAARbo3AMIHFiA+cHdgYB9BVwVYAXC/MxrCzXjgXs1sGdvzbthivkKIU9gBSLHMQgggAACCCCAAAJuEGCB7oYqMgarBJgfVsnSLgKhC3guwNp/Q3bj1cJzrrnalHzm9jvVoG7dMqq+p7Rq1aipZ+6Yp5qp1fXA/Gd191NP6MrzxuiSkWeXWwnfK4RTL79KI046JfRq0QICCCCAAAIIIIAAAiEKsEAPEZDTXS3A/HB1eRmcwwVcF2Dl5efL+L+UypXLLc2S5V9o7E3XlXxRMDs3h68QOvwmpvsIIIAAAggggAACgQuwQA/ciiO9J8D88F7NGbFzBFwVYL363juafMcs9T2iq+6dMk2Vk5PLVML35NTIk07RlMuuVH5BgSbNnqnFnyzRPTdN1ZB+/Q94jrFnlrF3lvEzNoq/4LpJ6tSmrR6cNlNVq1Qpdd6mzZvNJ7sKCgoP+HVD59wm9BQBBBBAAAEEEEDALQIs0N1SScZhhQDzwwpV2kQgPAKuCrB++PUXnT95oinz6IzZOqxd+1JKf6dv0UU3TNaadWt1901TdUyffubfX178lm6Yd4cG9+2nOZNvVKXExJLzfBu/r1z9s/nlwh6dDzf/tj1jpy687hr9vm5tqX/uO9EIxMbPvFWDevcp02Z4SkcrCCCAAAIIIIAAAggEL8ACPXgzzvCOAPPDO7VmpM4TcFWAVVBQoJvumquF7y7WIc2a664bblarpk3Nqhjh1aRZM8wnp4xQae7kG5WclGT+LX37No298Trzi4RXnXeBzh12uhli7cnO0qyHH9SLby0qeeXQd45x3vw3X9f0++9RiyZNS65VXFysFau+M7+GmLF7t/k1xAE9ejrvzqDHCCCAAAIIIIAAAq4UYIHuyrIyqDAJMD/CBEkzCFgg4KoAyxdGXT1jmhlUxcXGqm7t2ibb5vR0FRYVqVvHTrrzhimqXTOtFOeyb77ShNumy9jU3XgdMK1GDfOc7NxcNW/UWPdOucUMxfb9ZWZlmQGW8eqi71qFhYXavHWr+Z/HjhitS0edrfj4eAtKR5MIIIAAAggggAACCAQvwAI9eDPO8I4A88M7tWakzhNwXYBllCA3L09vfPCenlr4kv5cv96sSvPGjXXesDN08qBjSr0iuG/J/tqwQXc9/biMLxXu3rNHadWr64QBA3XR8JGqk1Y68PKdt/+1YmJj1b5lK40bMVpH9eqt2JgY590V9BgBBBBAAAEEEEDAtQIs0F1bWgYWBgHmRxgQaQIBiwRcGWBZZEWzCCCAAAIIIIAAAgg4XoAFuuNLyAAsFGB+WIhL0wiEKECAFSIgpyOAAAIIIIAAAggg4CQBFuhOqhZ9jbQA8yPS4lwPgcAFCLACt+JIBBBAAAEEEEAAAQQcL8AC3fElZAAWCjA/LMSlaQRCFCDAChGQ0xFAAAEEEEAAAQQQcJIAC3QnVYu+RlqA+RFpca6HQOACBFiBW3EkAggggAACCCCAAAKOF2CB7vgSMgALBZgfFuLSNAIhChBghQjI6QgggAACCCCAAAIIOEmABbqTqkVfIy3A/Ii0ONdDIHABAqzArTgSAQQQQAABBBBAAAHHC7BAd3wJGYCFAswPC3FpGoEQBQiwQgTkdAQQQAABBBBAAAEEnCTAAt1J1aKvkRZgfkRanOshELgAAVbgVhyJAAIIIIAAAggggIDjBVigO76EDMBCAeaHhbg0jUCIAgRYIQJyOgIIIIAAAggggAACThJgge6katHXSAswPyItzvUQCFyAACtwK45EAAEEEEAAAQQQQMDxAizQHV9CBmChAPPDQlyaRiBEAQKsEAE5HQEEEEAAAQQQQAABJwmwQHdStehrpAWYH5EW53oIBC5AgBW4FUcigAACCCCAAAIIIOB4ARboji8hA7BQgPlhIS5NIxCiAAFWiICcjgACCCCAAAIIIICAkwRYoDupWvQ10gLMj0iLcz0EAhcgwArciiMRQAABBBBAAAEEEHC8AAt0x5eQAVgowPywEJemEQhRgAArREBORwABBBBAAAEEEEDASQIs0J1ULfoaaQHmR6TFuR4CgQsQYAVuxZEIIIAAAggggAACCDhegAW640vIACwUYH5YiEvTCIQoQIAVIiCnI4AAAggggAACCCDgJAEW6E6qFn2NtADzI9LiXA+BwAUIsAK34kgEEEAAAQQQQAABBBwvwALd8SVkABYKMD8sxKVpBEIUIMAKEZDTEUAAAQQQQAABBBBwkgALdCdVi75GWoD5EWlxrodA4AIEWIFbcSQCCCCAAAIIIIAAAo4XYIHu+BIyAAsFmB8W4tI0AiEKEGCFCMjpCCCAAAIIIIAAAgg4SYAFupOqRV8jLcD8iLQ410MgcAECrMCtOBIBBBBAAAEEEEAAAccLsEB3fAkZgIUCTpwfQw/vo86NWyg+Lk6FRUX6ceNfeumrTw6q1Ktlex3V9jBdc9yZFmrSNALhFSDACq8nrSGAAAIIIIAAAgggYGsBJy7QQwHded9roZzOuR4TcMr86NminS7qf7yObN1JtaumlqlSRvYeff77T3py2Tt654evzL83q1VXY/ufqOM6dlfTtDqKiYnxWHUZrtMFCLCcXkH6jwACCCCAAAIIIIBAEAJOWaAHMaSDHkqAFS5Jb7TjhPkxtv8JumzQUDWuWdtvUTbv2qEnli7W6n/W68qjT9XhTVoRXPlV4wC7ChBg2bUy9AsBBBBAAAEEEEAAAQsEnLBAD+ewCbDCqen+tuw+P4zwasKxZ6hO1eoBF2N3Tray8nJUt1qNgM/hQATsKECAZceq0CcEEEAAAQQQQAABBCwSsPsCPdzDJsAKt6i727Pz/DBeF7zttDHq0LBZSRF+27pRC75dorU7tii/sEBxsbGqV7WmjmvbVX2ad1BcTGyZgu3OzdL8b5bou01/aE9ejvlEVrVKldWzaVud3KGnqlaqXG6RD3StYR37qGvj1uKFRHfPDTuMjgDLDlWgDwgggAACCCCAAAIIREjAzgt0KwgIsKxQdW+bdp4fs06/QOf3PVaV4hNULOmVVUv1359XmBu3J8UnKjE+XgWFhcrKzzVDqS4NW+mS3icqIS6+pGA/bV6nBz57U7tyssywq3JCkqRiZeblqLi4WLWqpGp8/2FqlFqrVJE/+O1bzf92iRmSGe0lJyQqr6BAOQV55rWObdNVZx0+gBDLvVPDFiMjwLJFGegEAggggAACCCCAAAKREbDzAt0KAQIsK1Td26Zd50fbeo01d/g49Tmkg4n/3cY/dN+yN1RYXKShh/bWie17mE9bGcHWZ3/9qGe+el95hQW6qMdx6t2svXmOEVrN/OB5bdq1TYfWa6b/9D6h5Gmrv3dtN9tbvzNdPZq01SV9TioJo7buydDMD17Qtqxd6t+io0YefpSSEhLNay/6able++EzM0Abf+QwHVK7oXtvDkYWdQECrKiXgA4ggAACCCCAAAIIIBA5Absu0K0SIMCyStad7dp1fvRq2V53njVObes3MeGNsGnFul/UrXFrXdb3lFJPPhkh1n2fvq4v1/+qfi0ONUMs4/f52p/1yOdvqXpyiq4fdJZqp5T+euGnf/6ox5cvNv/5DUePUGpSFfO8JX+s0pNfvqv6VWua51VL+t8rhsYTWXOWvKyft6zXkDZHaFSXge68MRiVLQQIsGxRBjqBAAIIIIAAAggggEBkBOy6QLdq9ARYVsm6s127zg9j/6t5Z41TqzoNzKesHlj2hhkaDWx1mIw9qPb/PffNh3rnl6/VsX5zTRpwuvnnT//8Qc9/97H5euAV/YaqckKlUqf98M9funvpa+bTVDcdM1J1UvZuFO8Ly/YNw/Y98dXvl+nVHz5TmzqNdO1RZyo+Ns6dNwejiroAAVbUS0AHEEAAAQQQQAABBBCInIBdF+hWCRBgWSXrznbtOj/2f4XwYPrGU1GzP3pJv6Zv0KmH9tap5QRc5Z3/5k9f6KWVS9Uyrb6uHXimGWQVFBVq9kcv6pctG8w9ro5v263MqUvX/KDHVixW49Taum7QcFVJNPbV4odA+AUIsMJvSosIIIAAAggggAACCNhWwK4LdKvACLCsknVnu3aeH2f3OlrXHDdcjWvWLhffeDJrw850vbLqU3276Q81qV5bkwacUeqVv/JONPbG+vD378wN4WNjYnRpn5PVqX5z81DjK4W3ffCC1u3cojHdh2hAy05lmjjQk1vuvEMYVTQFCLCiqc+1EUAAAQQQQAABBBCIsICdF+hWUBBgWaHq3jbtPj+6NWujoV166/hOPdS8Vj2zEL7XBX1V8X2BcEz3wSWbtGfl5WprZoYa1ahthlS+0Cm3IL+kmHWr1tDFPY/TIbX+txE7AZZ773UnjowAy4lVo88IIIAAAggggAACCFRQwO4L9AoO64CnEWCFW9Td7TlhfjSrVdf8IuHAtofJCKsWfr/MfILK+GXn58l4hdD4SuCowwfqyJYdzQ3et2bu0uq/16l7i7ZKjIs3Xwl8ZPlbMgKsgsJCZeXnmm31atpO53U9xjzf+BFguft+d9roCLCcVjH6iwACCCCAAAIIIIBACAJOWKCHMLwypxJghVPT/W3ZfX6cdkQ/nXRYT3Vt1tp8mmr/X2Fxkd795Wsz1DL2rzK+QNi7WXtz4/fMnGxVqZRkPoG1/++3rRv1yBdva/PuHerRpK0u6XOSGXwRYLn/nnfSCAmwnFQt+ooAAggggAACCCCAQIgCdl+ghzg8AqxwA3qsPTvPjxtPGqWLjzxB1ZIr+63KEyve0ZI/VgX1ZcDvNv5hfnEwMT5BkweeqSbV6xBg+ZXmgEgKEGBFUptrIYAAAggggAACCCAQZQE7L9CtoOEJLCtU3dumXedH30MO1byzxql13UYB4RvhlRFi1ataQzccPUKpSVX8nrclc6dufW++GVpd2uckHdHokFJfITzQFw35CqFfWg4IkwABVpggaQYBBBBAAAEEEEAAAScI2HWBbpUdAZZVsu5s167z46zuA3TL0HNVt1oNc7+qe5a+pg0ZWzWqy0Bz3yrjl19YqIS4OPPf+wKsRqm1dP2gs5RSKblkr6wOdZvqP71PLFNAX4Bl7KN1Rb9TSr5EaDyVtWLdL+rX4lDzlcT9f69+v0yv/vBZUE97ufPuYVRWCxBgWS1M+wgggAACCCCAAAII2EjArgt0q4gIsKySdWe7dp0fJx/WS7eddoEa1qhV6qmoAS07aUz3IWWKUd4rhG+t/lLPf7tEDaqlmaFWtaTSryKW9wqhLwx78st3zae5Jg8crhrJKSXXMzaMn/3RS/o1fYNO7tBTp3fq584bg1HZQoAAyxZloBMIIIAAAggggAACCERGwK4LdKtGT4Bllaw727Xr/OjZop3mDh+rDg2bmfAf/Pat/u/rDxUfF2c+hdW/ZSdz03Vjs/bP/vpRz3z1vvIKC3Ru12NkhFzGb9OubZr94YvambNHPZu01fndBpd8bfDvXdvN/a/W70w3Xx00XiGMj937NNfWPRma+cEL2pa1q9R5xobxi35artd++EyVEypp0lFnqFmNuu68MRiVLQQIsGxRBjqBAAIIIIAAAggggEBkBOy6QLdq9ARYVsm6s2PpB34AACAASURBVF27zo/aVVM1Y9gYDTuirxksGU8+Pb7iHX2+9mcVFxcrKT5RifHxKigsNF8xjImJ0eDWXTSyy0Az2PL9PlnzvZ79+gPlFuQrLjZWlROSzNgrMy/HbKdpjTqaNOCMMk9nfb3hNz30+X/N8xLi4pWckKi8ggLlFOSZ7ZzWsa9ObN/DnTcFo7KNAAGWbUpBRxBAAAEEEEAAAQQQsF7Argt0q0ZOgGWVrDvbtfP8OLVLH91yyrlqklbHxDeetvpq/a/670/LtT5jqxlqGeFS49RaOqF9D3Vt3LpUeOWrmPG01UurlurnzevMDduNsCutcjX1adZeJ7TrXvJU1v4V/m3rRi34donW7thiXssIrupVralhHfsc8FruvEsYVbQECLCiJc91EUAAAQQQQAABBBCIgoCdF+hWcBBgWaHq3jbtPj8mH3+Wxg04UdUr/28fKn/VyMzNUV5BvmpWqervUP6OgK0FCLBsXR46hwACCCCAAAIIIIBAeAXsvkAP72glAqxwi7q7PbvPj5SkZF1y1Eka0/c41Uut4bcYf+/cpkc/edvcx+o//U9SuwZN/J7DAQjYVYAAy66VoV8IIIAAAggggAACCFggYPcFeriHTIAVblF3t+eU+WFs6n7xgBPUp1UH1a1WNsjavGuHPvn1ez3+ydv6Ys3PZtGa1aprPr015NBualKzjvkKID8EnCRAgOWkatFXBBBAAAEEEEAAAQRCFHDKAj3EYZacToAVLklvtOPE+dGl6SEa3OEIpVRKVmZutt798Wt9s/a3gxasQfU0ndqlr6afel7JccZeWPwQsLMAAZadq0PfEEAAAQQQQCBkgVUb1uiudxea/4Pe+B/2bvoZixVj0XLV4GHq1KiFm4bGWCwUcOICPRQOAqxQ9Lx3rtfmx9oZT6uoqEipqamK5Yks793wDhsxAZbDCkZ3EUAAAQQQQCBwASO8Gjx3snLy8wI/yYFHJiUk6t0JswixHFi7aHTZawt0Aqxo3GXOvabX5gcBlnPvVS/2nADLi1VnzAgggAACCHhEYMwTc7Twm089MdphXfrqiTETPTFWBhmagNcW6ARYod0vXjvba/ODAMtrd7izx0uA5ez60XsEEEAAAQQQOIhAowkjXPfa4IGGa7xOuGHuAu4HBPwKeG2BToDl95bggH0EvDY/CLC4/Z0kQIDlpGrRVwQQQAABBBAISsBrCxEW6kHdHp49mHnh2dIz8AAEvDY/CLACuCk4xDYCBFi2KQUdQQABBBBAAIFwC3htIUKAFe47yJ3tMS/cWVdGFR4Br80PAqzw3De0EhkBAqzIOHMVBBBAAAEEEIiCgNcWIgRYUbjJHHhJ5oUDi0aXIybgtflBgBWxW4sLhUGAACsMiDSBAAIIIIAAAvYU8NpChADLnveh3Xrl1HmRkpSs047op5a16ysmJkYFhYVauX6NXvt22UGJmRd2uwPt3R+nzo+KqhJgVVSO86IhQIAVDXWuiQACCCCAAAIREfDaQoSFekRuK8dfxGnz4sTOPTWm77Hq3ryNjBBr/9+OrEx9+uv3euLTd/TR6u/K/J154fhbNqIDcNr8CBWHACtUQc6PpAABViS1uRYCCCCAAAIIRFTAawsRFuoRvb0cezGnzAsjrLr++BEa3etoVUuu7Nd7446tuu/D1/XgR2+axzaonqYrjj5V4wac6PdcDkDAJ+CU+RGuihFghUuSdiIhQIAVCWWugQACCCCAAAJREfDaQoQAKyq3meMu6oR5YYRXN500Wuf0OlrJiZUCNt68a4fuWPyivvzzV9188tnq36aT4mJjAz6fAxFwwvwIZ5UIsMKpSVtWCxBgWS1M+wgggAACCCAQNQGvLUQIsKJ2qznqwk6YFxceeZyuO36E0lKqmbbFkr5a/6sWfr9M/+zersKiIjOYqle1poZ17KOujVsr5t8q/LRprXbnZKtrs9Yl4VV+YYGW/fWTlvy+Upt2bVdOQZ7GdB+iAS07ldRuyR+r9MSKdwKu5f7nB3wiB9pawAnzI5yABFjh1KQtqwUIsKwWpn0EEEAAAQQQiJpAsAsR3ytLw47op9pVU83Fb0FRoYxXk175eqnmvfuKMnOyy4xnULvDNfn4s3Row2bm0yLG4jp9d4YWfr1UM99aUO45Fb3WwTAJsKJ2qznqwsHOi0gPrlWdBrrjzIs1oE1nc7N2I3x6fMU7+nztzyouLlZSfKIS4+OVV1BgBlHGMYNbd9HILgPNEMs4XopRQlyc2fXft27S/cve1LasXeZ/No5PSUzS6CMGqVfTdiXDM9p/7psPDzpc4/qZeTlKik/QhP6nqXXtRpHm4XoWC9h9foR7+ARY4RalPSsFCLCs1KVtBBBAAAEEEIiqQDALkbb1Guv+s69QlyatzAVuTn6e+ZWzhPh4VYpPMBfOH61eqXMen10qkDI2l775lLOVmlzFPCY7P1dxsXEHPaei1/KHSYDlT4i/GwLBzItoiBmbtt922gVqXLO2efm3fl6hF1Z+YoZG53Q9Wr2bdTCDqsLiIs3/5iO9/9u3SoiN02V9TtZhDVuW6vL3f/+pBz5bpD15OapfraaGd+6vzg1bKC6mYq8VLv7lKy34dona12miCQNOU3zs3pCMn3sE7D4/wi1NgBVuUdqzUoAAy0pd2kYAAQQQQACBqAoEsxB57LwJOu2IvsotyNdzX3yom19/2gyqjI2gbz/jIh3Xsbv5ZMfst1/Qne++Yo6rW7M2euz88WqaVlebdm7TxBcf0VurlptfSntg9BU6oVMPFRUX65GPF+mGhU+WWFTkWoFAEmAFosQxwcyLaGhdPfg0TRh8ujmPjODptg9e0LqdW3Ryh546vVO/Ul0yguZZH76gNdv/Ub8Wh+qiHseV/N342+1LXjKfwDq0XjNd2uckVUlMqvCQfNfakLFV43qdYL62yM99AnafH+EWJ8AKtyjtWSlAgGWlLm0jgAACCCCAQFQFAl2IdGl6iJ4aM0lN0uronR++0vCHppfqtxFUPTFmovlEyMJvPtWYJ+aYf7/+hJG6avAwFRQWaNob/6eHliwqOc9YfL98yRT1bNFOv23eqBEPz9DvWzapotcKBJIAKxAljgl0XkRLyti8/dKBJyspIVFbMnfq1vfmm68KXtlvqBlEGaGwESYbT0YaP+O1v3d++Vod6zfXpAGnl3T70z9/1OPLF6taUmVdO/BMNaiWFtKQfO01rVFHkwcON/vHz30Cdp8f4RYnwAq3KO1ZKUCAZaUubSOAAAIIIIBAVAUCXYgc2bqT7hwxTnWr1tCCFR9p0ouPlOn3FzfeK+PVv49/WaVT7p1i/t0ItYZ16as16X/rzAdvNQOqfX++gCsnL08TXnhIL331iSp6rUAgCbACUeKYQOdFtKSuPW64rjzmVFVOTDJfE9yRtVvFxVL15CpKiIsv0637lr2hFet+0ZA2R2hUl4Elf/f9c2OjdmPD9VB+RmA2Z8nLWp2+QSMOH6Bj23QNpTnOtbGA3edHuOkIsMItSntWChBgWalL2wgggAACCCAQVYFwLUROPqyX5p31H9WsUlWPL327JOB6/fJp6t+mk1b/s149p19eZqxndR+gOWeOVWJCgu56d6Fm/ne+X48DXcvviZIIsAJR4phwzQurJI9p30XTh41Rm3r+N0hPz8zQzA+e1+7crFJ7YGXmZpv//J/dO3Rhj2P11/bNWvrnD+YricbHGZrVqKuRXY7SIbUaBjSM7zb+ISMQS6tSzXz6qkZySkDncZDzBOw+P8ItSoAVblHas1KAAMtKXdpGAAEEEEAAgagKhLoQMfa/GtHjKJ3be7D5euGPG//SBU/ONQMr47dg7PXm3lgHegIrmADL37UCgSTACkSJY0KdF5EQHNFjoC468jh1aNis5FVB4+ueRvjk+xVLemDZm1q+brW5efsVfU8p2VTd9+qhEWQZT20ZryAaXy80/n1Wfo75pVCjLeOJraMPOfygQzK+RHrPp6/LCLHK24crEh5cI3ICTpgf4dQgwAqnJm1ZLUCAZbUw7SOAAAIIIIBA1AQquhDxvS7o67ix2F32+w+69Y3n9OVfv5SMZ/qp52vcUScqryC/zB5YxkFTTh6tywYNNY8/0BNYgV4rEEQCrECUOKai8yKacke1PUy3DD1HnRq1KOmG8fVBY/+r1KQqmjjgdDVKrVXyt583r9OdS181vyZq7JV11mEDNKBVJ/Prg8Y/e+DzRWYgZTxJ5W9/rF/TN2jux68oPjZekweeqcbV934dkZ87BZw4P0KpBAFWKHqcG2kBAqxIi3M9BBBAAAEEEIiYQEUXIh9OukOt6zZSTEyMuVGz8aTGruwsPfLJfzX9zedK+m/sZ/XwOVeqfvW0Ml8hNDaiHtVjoPkltbzCggMGWIFeKxA0AqxAlDimovMiWnLGhxCmDj1HPZq3Neek8fOFV4lx8bq0z8nqVL+5+c+LVawYxeiHf/7S3UtfU0Fhoc46fIC5P9a+vx3ZmebXC//etd38+/Ftu5U7vH2f8grHXlrRMuS6gQs4bX4EPrLyjyTAClWQ8yMpQIAVSW2uhQACCCCAAAIRFQjHQsT4AuFNJ49Sn1aHml8+m/32C7rz3VdKxrHvF9OMJ7WMpzuMwMsIvozQKylx75fKAtkDy9+1/OERYPkT4u+GQDjmRaQkjQ8n3DrsfA1se1jJ64Or/v5T9y97wwyG930FMK+gwDzG+D9fgGW8NnjTMSNVJ6V6mS4/uvxtLV3zg7o3aWPun1Xeb/3OdM368EUVFBVoQv/T1Lq2/325ImXDdawRcNL8CIcAAVY4FGkjUgIEWJGS5joIIIAAAgggEHGBcC1EWtVpoAVjb9AhdRtq+ZrVGjJvcqmxnN3raP3nqJPUul4jcw+ePbk5Wvb7j/po9Xe68cRRKi4u1sQXH9bzK5b4NfB3rYM1QIDll5cDHBRgNatVV1NPOUcndu5ZsrfVvuGV8Vrg4DZHyHgmywiz/tiySS1q1zdfGTSerJr+/gLlFxXo6n6nql3dJmVqb7x++M4vX6tj/eaaNOD0cu+NJ1a8oyV/rCqzxxY3knsFwvXfG04RIsBySqXopyFAgMV9gAACCCCAAAKuFQjnQsT3xcEDbdheHuIdZ16sC/odp38ytpubv3/+x08BWVfkWkbDBFgB8Xr+oHDOC6swa1dNlfF045nd+ptPMxq/v3Zs1l2fvCrj9b9j23Q1X/3b+0KhlF9YqNyCPFVJTDJfM8zI2aMZ7y+Q8ZXCi3sdr15N25Xpqr8nsA70hUOrxky79hBwwvwIpxQBVjg1actqAQIsq4VpHwEEEEAAAQSiJhDoQuS0I/ppxrAxSoyP1/0fvq6577xcps++UOnXzRs08I5JyszJPui4jL2v3rpqhrnptBFcHXfn9ebxVlzL1xECrKjdao66cKDzIpqDuvGkUfrPgJNUpVKS2Y0NGVs1Z8nLZng1uHUXjewysCS8OlA/fU9PtavT2Nzk3fgCoe/n2wPrn907NOLwAWYgtv/v5VVL9caPX6hFzXqaPHB4SZAWTReubb2AE+ZHOBUIsMKpSVtWCxBgWS1M+wgggAACCCAQNYFAFyLHduyme0deplop1fTK15/qwqfmlupzRV7re+jsK3VGt/7mUyHT3vg/PbRkkdmmFdciwIraLebICwc6L6I1OGPT9rnDx6pDw2ZmF4ywad7Hr2jdznQdfcjhGtnlKPNrgv5+xhNbd3z0kjLzckqdt+9XCGtVSdX1g4bL+Nd9f76Aa8vunbqgx7Hq27yDv8vxd5cI2H1+hJuZACvcorRnpQABlpW6tI0AAggggAACURUIZiHie8LKeLLqoY8XlXxtsEH1NN1+xkU6rmN3cxP3u95bqFlvPX/AcZ3R9UiNO+okHda4pWJjYvTW9ys06pHbSh0frmvt3wmewIrq7eaYiwczL6IxqJMP66XbTrtADWvUMi8/75OF+m7jH+argSn/viJ4oH4NbHWYhnXsU/LnD377VvO/XWLOXeMJLGNT96z8HBkfXEhOSCz1BcN921z8y1da8O0S1a9aU9cPOkvVkipHg4JrRkHA7vMj3CQEWOEWpT0rBQiwrNSlbQQQQAABBBCIqkAwC5Fj2nfRrDMuVMvaDcw+G09pFBQWKiE+3twU2ljwvvTlxxr37N1lxjRhyOm6dOApqpZcuWSz6YKiQi1a+YUue+6+Mq8bhnKtg4ESYEX1dnPMxYOZF9EY1NDD+2jmaWNkhMfG744lL+v7v/8MqCtD2hxhfplw399vWzeaYdTaHVvMIMsIsdrVbSxjE/j61WqWaXdPXo5u++AFrdu5RSd36KnTO/UL6Noc5A4Bu8+PcCsTYIVblPasFCDAslKXthFAAAEEEEAgqgLBLkSMBfOUk0ZrYPvDlValmuJiY5VbkK9127bouS8+MJ++Ku93/QkjddXgYeYTVxlZe7Ry/Ro98eliM8A60K+i1yLAiuot5YqLBzsvIj1oI+C9/cyL1bxWvQpfutj4WlWFz+ZELwvYfX6EuzYEWOEWpT0rBQiwrNSlbQQQQAABBBCIqoDXFiI8gRXV280xF7f7vGhWq65mDhujIYd2M0Pkivx2ZWcpKy9H9VLLPmFVkfY4xzsCdp8f4a7EiuvvVu3kakpNTVVsBedbuPtEewgcSIAAi3sDAQQQQAABBFwr4LWFCAGWa2/lsA7MCfPC2Mj9iqOHqn+bziVfIgwEobi4WH9u/UfPfv6+Pv5llc7tfYzO7TM4kFM5BgFTwAnzoyKlSq1SRakpKTL/9d9/bwTEdaqk6oZ+ZxBgVQSVcyIuQIAVcXIuiAACCCCAAAKREnDrQuRAfgRYkbqznH0dL86LoqIiGeGWsRE8T5k4+/61uvdOnh9xcXGlAipfWOXPbMag0WpYqy5zwx8Uf4+6AAFW1EtABxBAAAEEEEDAKgEnL0QqYkKAVRE1753jxXlhBFgZGRnmAt14VYofAgcScML8qJSQoGr7PVGVkpxc4aJOGnC6OtZvXuHzORGBSAkQYEVKmusggAACCCCAQMQFnLAQCScKAVY4Nd3blhfnBQGWe+/ncI/MTvOjcqVKZV77S0pMDNuQjY8d1K9aQwNadtbx7bqFrV0aQsAqAQIsq2RpFwEEEEAAAQSiLmCnhUgkMAiwIqHs/Gt4cV4QYDn/vo3UCKIxP6pWrlzq1b9qlSsrMSEhbEMuLCrSnpwcZWVnm/+67/9tmvN82K5DQwhYLUCAZbUw7SOAAAIIIIBA1ASisRCJ2mAlEWBFU9851/bivCDAcs79Ge2eWjU/jP3X9t1A3fj3RnAVHxcXtiHnFxSUCqf2Daxy8vLKvQ7/vRE2fhqKgAABVgSQuQQCCCCAAAIIREfAqoVIdEbj/6osRPwbcYR7v7J2oNoa84IAizs/UIFQ/3vDCKT2/+JfSuXKio2JCbQLfo/Lzcsr8yTVnuxsZeXkKK+gwO/5+x7Af28ExcXBURYgwIpyAbg8AggggAACCFgnEOpCxLqeWdMyCxFrXN3WqhfnBQGW2+5i68YT6PyolJhY5rW/UDZSL29EWbm58gVT+7/6V1hYGBYE/nsjLIw0EiEBAqwIQXMZBBBAAAEEEIi8QKALkcj3zJorshCxxtVtrXpxXhBgue0utm48+8+PyklJpZ6oMl77MzZXD+cvc5+9qfbfp6q42Nhq3bof/71hnS0th1+AACv8prSIAAIIIIAAAjYR8OJC3Sb0dMPGAl6cFwRYNr4hbdK1DTu3au2Ozbp24WOqZuxPlZws4ymrcP2KiouVmZVV+tW/f1/7M560itaPACta8ly3IgIEWBVR4xwEEEAAAQQQcISAFxfqjigMnYyqgBfnBQFWVG8521y8oKhQa3dsMYMq41+N0GrTrm3ak5cTtj4WFBbKfKKqnC/+GXtX2e1HgGW3itCfgwkQYHF/IIAAAggggIBrBby4UHdtMRlY2AS8OC8IsMJ2+ziioay8HDOg+uvfsMoIqTZlbFNeYXAbnB9ssHn5+dr9b0i1/2t/xtcAnfIjwHJKpeinIUCAxX2AAAIIIIAAAq4V8OJC3bXFZGBhE/DivCDACtvtY6uGdmRnljxNtX5nujZmbDOfqArnvlE5eXnave+rf/++9mdsql5YVGQrj4p0hgCrImqcEy0BAqxoyXNdBBBAAAEEELBcwIsLdctRuYDjBbw4LwiwnH3b/rN7R8mrfxsz9r72t3n3zrAOqk5KdTVITdPCL5eW2qfKeLrK2m3UwzqMoBsjwAqajBOiKECAFUV8Lo0AAggggAAC1gp4caFurSitu0HAi/OCAMsZd+4685W/LVq7c4v5yp8RVG3P2h22zsdIZkjVoFqa6latISO0qptSXXWqVlda5Wrmdbw4P8IGTEMIWCxAgGUxMM0jgAACCCCAQPQEWIhEz54r21fAi/OCAMs+96OxD5VvI3XfJurGq3+7c7PC1smEuHgzpGqYmlYSUNVJqWH++2pJlQ96HS/Oj7DB0xACFgsQYFkMTPMIIIAAAgggED0BFiLRs+fK9hXw4rwgwIr8/ZiZm/2/1/7+3UTdeKIqOz98X+KrnFCp1BNVvqepjH9NTqhUoUF7cX5UCIqTEIiCAAFWFNC5JAIIIIAAAghERoCFSGScuYqzBLw4LwiwrLtHt2XtNjdSX78jXRuNoOrfsKqgqDBsF01NqmI+UdUgtabqptQwX/kzw6qUGkqIiwvbdYyGvDg/wgpIYwhYKECAZSEuTSOAAAIIIIBAdAVYiETXn6vbU8CL84IAK/R78e9d282gaoOxiXrGNjOsMv5ZOH9pVaqpoRFUmXtU7Q2o9v5r9XBe5qBteXF+RAyXCyEQogABVoiAnI4AAggggAAC9hVgIWLf2tCz6Al4cV4QYAV2vxlf2zNCKmOPKt8m6sa/pu/JCKyBAI+qV7WG+eqfEVbVqbp3byojpKpZuWqALVh3mBfnh3WatIxAeAUIsMLrSWsIIIAAAgggYCMBFiI2KgZdsY2AF+cFAVbp2y+3IH/va387/33tL2O7+erfzuzMsN2ncTGxJftTGWGVEVL5nqqqWik5bNcJd0NenB/hNqQ9BKwSIMCySpZ2EUAAAQQQQCDqAixEol4COmBDAS/OC68GWLtyssynqTYar/39uz+V8cW/PXk5YbszK8Un7H3tL9X36l8N82kqI6xKik8M23Ui1ZAX50ekbLkOAqEKEGCFKsj5CCCAAAIIIGBbARYiti0NHYuigBfnhdsDrK17MrR2R3rJBuq+sMp40ipcv5RKyXs3Uq+WpoalNlOvobjY2HBdJurteHF+RB2dDiAQoAABVoBQHIYAAggggAACzhNww0IkJSlZQzp0VfruDH3y66qDFmHnfa85r0j0OOICbpgXwaAZ88ItAZbx9NSGjPSSTdR9+1QVFRu7V4XnVyM55X+v/pmbqe/do6p2Smp4LmDzVrw4P2xeErqHQIkAARY3AwIIIIAAAgi4VsCpCxEjtDqvz2Cd2LmnDmvcUkkJe1/DWZP+t+55/1UVFhXp0oEnq029xoqJiXFt/RiYNQJOnRcV1XBagFVUXPTva3/bSp6oMr74t3n3jooSlHueEUjt/+qfEVRVT04J63Wc1pgX54fTakR/vStAgOXd2jNyBBBAAAEEXC/gtIXIyYf10hldj1SPlu1Up2r5n41fv32LjGctmtSs4/r6MUBrBJw2L0JVsGuAlZ2fp/U7jf2p/g2qjD2qMrZpW9buUIdc6nzztb9/v/jn20zd+PJfSmJSWK/jlsa8OD/cUjvG4X4BAiz315gRIoAAAggg4FkBpyxELhl4ss7uebRa12vkdy8ZY9EbqxhVSkjwbF0ZeGgCTpkXoY3yf2dHO8DKyN6jDf9uor5vWGVssB6uX0JcXMn+VL6wynj1z9hM3dhknV/gAl6cH4HrcCQC0RUgwIquP1dHAAEEEEAAAQsFnLAQGT/4dF1x9FBVr1z6tZ38wgL9uHmdlvyxUht2btU1R51hLkaNfx6jGMXHxemHf/7S3UtfU6AbNQ9pc4RGdRlYRrywuEgrN67Ru79+rb+2b1ZWfq4OdKyF5aLpCAk4YV6EkyJSAdaWzJ37bKK+veTJquz83LANJzmhkhr++7W/vU9W1VTdlBrmF/9iY9yzkXrYwCrQkBfnRwWYOAWBqAgQYEWFnYsigAACCCCAQCQE7L4QaVA9TfOGj9PgQ7sqNibGDKdW/f2n3vv1G/22dZP5n41falIV3XTMyDIB1i9bNuiR5W8dNMAy9nbOys+R8d7hBT2OVd/mHUrRG4vuez993dxzx/gZe2pVTqikY1p30bCOfSJRJq4RYQG7z4twc4Q7wDK+8FfyJNU+r//lFxaGrevVkir/+7W/vV/9M/7PeKKqVpVqYbsGDZUv4MX5wb2AgFMECLCcUin6iQACCCCAAAJBC9h9IdKsVl3dP+oK9Tlkb6j03Dcf6p1fvjb/fWJcgupVraGNGVtlfL7eF2DlFearqKi4ZGN3fyjfbfxD9y17Q7WqpOr6QWfJWBj7fsZrTfM+XqitezJkfHnslEN7qV/zQ5UQF++vWf7uYAG7z4tw01YkwCooKiwJqfYPq8LZv7TK1f794l/Nkn2qjKDKCK35RUfAi/MjOtJcFYHgBQiwgjfjDAQQQAABBBBwiIDdFyL7B1gvrVyqtTs2m08/HVq/mX7evM58RTApPrEkwMrJz9U/GTvUNK2u3y8QGpu93/fp6/pqw28a3vlIHd+ue0nljL89sOxNLV+3Wo2r19aV/YaaT3jxc7+A3edFuCtwsADLeF3W2DjdeKrK/L+MbTK++JeemRHWbhhhtG8zdd+/1kuprspspB5W53A05sX5EQ432kAgEgIEWJFQ5hoIIIAAAgggEBUBuy9EjADrnpGX6sjWncr18e1xtW+AlZWXo+c+/1CJ8fHm1wqNT97HxOw9vW61GqXa+TV9g+Z+/IoqJySZT1/VTkkt+bvvC+VWjQAAIABJREFUb0XFxWZ4dWi9ZlGpEReNvIDd50W4RYwAK7+gQN+t/VWbszK0Iy+rJKzakZ0ZtssZrwHv/8U/36t/iTzVGDZnqxvy4vyw2pT2EQiXAAFWuCRpBwEEEEAAAQRsJ+CEhci0oefq4v4nlPtK4IECrLvfe1Wz336hjLexUPf9jCesHl++WJ+s+V4DWnbSmO5DSh3/6vfL9OoPn6lD3aaaMOA0xcfG2a5+dMgaASfMi1BHbnyls2a1aub/De54hP7Y9neoTZacb3zVz7cvle+Lf8a/1k2p7vepyLB1goYsE/DC/NgXb9//3vD981+3rNezyxfrszXfKysvfB8hsKxoQTRcObGSerfoqLN7HKvWdRoHcSaH2kHAlQHWnuwsLXxnsZ7/7xv6c/16FRYVKa16dZ0wYKAuGj5SddLSytivXP2zzr92ooxzD/R7fObt6tu1W6k/5+bl6Y0P3tNTC18yrxUTG6v2LVtp3IjROqpXb3NDVn4IIIAAAgggEB0BJyxEWtVpoMnHj9CJnXuUCbGCCbCMDeF/mv54CfT6nema9eGLMnZvn3TUGWpWo27J34xw646PXjK/Ynhm5yPN8Oq/P6/Qrty9/zuoftWaOq1TX3Vt3Fr8L5no3LtWXtUJ8yLY8VetXFk1q1YtCa2qJCUF20SZ46skJu33xb+9m6mzkXrItLZuwI3z42Dg+wdYRnh18XOzA/66ra2LeZDOGUH0I6OuJcRyWAFdF2D9szVdl98yRat+Wa242FjVrV1biQkJ2pyeruzcXNVITdXc625Uny5dS5Xq1ffe0eQ7Zh20fPsHWEZ4ddtD92vBojdKrlVYWKjNW7ea/3nsiNG6dNTZio9nI1SHzQu6iwACCCDgEgEnLUQ6NGymni3a6pC6DXVenyFmmBVMgHVG1yP16HnjSyrn2xC+W+PWuqzvKaWCqD15Obrtgxe0bucWGf/faOP/w25s3J6ckKjs/Dzz64fG1wgHt+6ikV0GEmK5ZD74huGkeXEgevPpqn8Dq7Rq1ZQQwv/eNl7DNYKphqlGQFWz5DVANlJ32Y0f4HDcMD8CHKp52P4B1k1vPqr3V38VTBOOPfbotl1160kXObb/Xuy4qwKsgoIC3XTXXC18d7H6deuumeOvKXnayniyatbDD+rFtxapbYuWemT6LNWtVauk5nMef0SPvrBAsyZN1qnHlH7E/kA3xvw3X9f0++9RiyZNdf/N09S0YSMVFxdrxarvNHHWDO3OzNS9U6aZfeGHAAIIIIAAApEXcOJCZOop52jcgBODCrBqV03VjGFjdGa3/iaysQH1zA+e1+7cLF3W52Qd1rBlKXzj79Pfny9j/x/j/+k2pE1XndaxjxliFRYXaf43H+n9376VsW8P+2NF/r61+opOmxfGfm++1wF9oVVFjIyvebZMq196n6pqaWaIyw8BNwW8wVRz/wBr0N1XuO61wQN5GHP/gyvvCYaLY6Ms4KoAa+3GDTr3mgkqLCrU07fPU4vGTUrx7srcrUun3qQVq1bqnpumaki/vf8jz3gya/yMaVq+8js9OXuOOrdt57cs2zN26sLrrtHv69bq0Rmz1KPz4aXOWfzJEo2feasG9e6jOZNvVKXERL9tcgACCCCAAAIIhFfAaQt1Y/QVCbCO79RDM4adr+a16pmAC79fptd//Fzt6zQpd3+rLZk7det785WRs8f84uHoIwaVesrKeAJrzpKX9fOW9erX4lBd1OO48BaG1qIqYPd5USU52Xy6yniyygiuUpKTK+S1Jztb23bv1i0nnq3WtRupfrWaFWqHk7wlYPf5Ee5q7B9g9bpjbLgvYev2Pp/0sK37R+dKC7gqwPry+1W65vaZat2sue664WYll/Pu+9R77jRf+bvhkst1ztBhpoYRRp0zabxycnP0zO13qkHd/+0RcaAbxrjWBddNUqc2bfXgtJmqWqVKqUPTt2/T6IlXKTc3T0/fPtd8OosfAggggAACCERWwIkLkWADrJSkZN069DyN7nW0EuLitCsny3z6avPuHbqgx7Hq27xDGXRfgJVT8P/snQd0VEUbht/0ThJCqKH3jkhvIiBNkKKCVAFpFlQEFBQQaSKCHQVRLPyCoqIIKgiiIIIUEUEF6SV0SO/1PzPJrqnsvduyu/POOTkh2anPfB/3zpuZb9KK3WH13bH9+PSPn+WOlWe6DIK4CZHJNQg4ml+EiqOAQUKsyolhJQKwm5Oi4+MRFReHqNzvqenpspqiglSbUz/LqEHA0fzD1tQpYFHAsrWNWbN+lxKwTIER8amefWUxvt76Qz4B6+ipkxj1zBQ0ql0Hk0ePxWsfrcKePw7K6lo2boInHhyDZvUb5LtVZO3GDZjz5msY1LsP5j7xVKEbR5JTUvDE/DnYsW8vigr+bqqv/JwESIAESIAESMByAs64ENErYN1ZrxkW3TcWdcvn/LFs878HsPaPn1E5OBwzug6GCERdMCWkJkuR62LcTYxt1VPusiqYfj51GKv2bUGVkLLF1mP5DLGGkiBQkn7h6eFh3FllOA4o4q3pTRmZmVKsuplHsBKhPIpKFLD00lU7f0n6R0mQp4BFAask7M7cNpUSsE5fOI8HnxY7rVLxwaIlaFSnruT2897fMGHWDHlTYVp6ugz6XiowCDeioxCfmChjQwhha/S99xsDshtiZo0bPARTHxpfJP+idnuZO1EsRwIkQAIkQAIkoJ+AMy5E9ApYL/R/EBPuuFvGzEpJT8Oi7Z/hTPRVDLmtM3rWzX9pjYFgRlYmXvppHf69FokBjdphQOP2heByB5Z+e3OWEvb0C39f33y3A5by9zcLU1Jqas7uqtyvuKTibw4v2AAFLLOQK1vInv7hCJApYFHAcgQ71NoHZQSshKQkTFu0ANt/242B3Xti3pNTjGLU22tW4/UPV8HPxwfzJk/F3Xd2hbubG0RQ+C82f4dFK95GVnY2Xn12toxpJZIWcUpLHq0TxXwkQAIkQAIkQAL6CTjjQkSPgNWyWl28PGg8mlXJCdK+68zfeH/vZohb1Z7t+gDCA4OLhWbYqVU+KBTTuwxGqF+gMW/eGFidazbBmFbaLrjRP0MsURIEbOkXIYGBOQHXc28I9DUzDmxsQoI8Cih3WMXFISUtzWxUFLDMRqdkQVv6hyMCpYBFAcsR7bK4PikhYAnxStwW+NXWLahfsxaWz1uI8mXCJRMhTC15bwU2bPsBE4cMx/B+A/IdBxRbkVd8ugavfvAe2jS7DcvmzEegvz8FLGeycvaVBEiABEhAWQLOuBDRI2BN7/0AJnXtjwAfX+QVne5p2Ab3Nel4y3kXNxCK3VqX46LkLYWPtM25+TDvLYT+Xj54qtNA1A6vpKwNueLAreUX4pRC3tsBRdB1d3d33cgys7L+212VG79K/M5aiQKWtUiqUY+1/MNZaFHAooDlLLYq+unyAtbNmBjMfOVlufOqdrXqWPb8XN0B1Y+dPiVjZImH9IeLX0HtqtUoYDmTlbOvJEACJEACyhJwxoWIVgFr0+G9WDJoPNrWbCDn99DFU3jr12/g4+mN6V0GoXJIzh/rbpWOXD6Dt3dvQmJainzP8ffyhQjsLsQw8fOw5l3QrXb+m5ZN1cnPHZ+AuX4hTisYdlYJ4Sq4wCVGWkcudlPljV8ldlvZMlHAsiVd16vbXP9wVhIUsChgOZPturSAde5iJCYvmIu/T56QtwW+NvN5VCqXc720nnQjOhojpj6J6LhYfPjSUtSrUROGY4dPjBqDR4aOKLI6wxHCOZOexJC+/fQ0ybwkQAIkQAIkQAJWIOCMCxGtAtbJa5ewYOBolA8uDRHT6o1dG6SI1bJyHTzWoR+0hsUWO7A+PfQzjl69IMUrLw9PVA0tK2No1S7DnVdWMEOHq0KrX5QKCJA7rMJyjwMKAcucJOJV5Y1fJeJZ2TNRwLInbedvS6t/OP9Ic0ZAAYsCljPZsssKWL8ePIApL85HdGwsurXrgBenPoNSgf/Fdsg7SeIYYXxCAoICA2Xsq4LpetRNDJ/6JGLj440CFm8hdCYzZ19JgARIgARUJeCMC5EpPe7DU93vk8cCi0oxSQlY+O1aXIuLwcJ7x6BiSJiq08txm0mgKL8Q78B5jwOKf4sbA/UmEX5DilV54leJGwNLMlHAKkn6zte2Mz43LKFsqYDl7+2Lce37olv9lijtHwR3N3dkZWchKike247ux8pfNyIpLaXYLlYPq4AhLe9Cy6r1EBYQLP+IsvHIr1i4+eNCZYpqS1xecvJ6JN7bvQl7z/ytG8WeaRSwdEMrwQIuJ2CJh+b2Pbsx5cV58kbB8Q8MxcNDR8CnmACSYpfWg09PQXJqihSnRIysgunPY0cx+pmpqFA2HB+99ArKlC6N/UcO46EZ0+TOrnfmLkRQgS3Ul65excinJyMjIxMfLV6q+9hiCdoEmyYBEiABEiABlyHgjAuRuxo0x/yBY1C3fESR83Dw3Ak8++UqCCFr0f1jcUedJvnid7rM5HEgNiMg/EK8Gxt2VgmxSgRfNyelpqcbBSshXEXHx5tTjU3LUMCyKV6Xq9wZnxuWTIIlApYQn2b2GoX6FarCDW7y+Ln4EiKU+MpGNg6cO4bpXy8vUsQa3qoHRrbuiSDfnNtJRX4hSH371x4s3bY237CEeLWo/0S0qFrP2JbYfSxiN4q241ISsfyXr/HVoZ26cFDA0oWrxDO7nID10949mDz/BaRnZmL6+IcxrN+AIndVGciLAO+PzpmJ3w79gcmjx2LCA0PzvQSKmwgXvPMW1mzcgPt69sbcJ56Ch4cHomJjMHbG0zh5/hxWLliE1k3zx4fYvPNnPLVwnry1cMn0mcUKaCVuAewACZAACZAACbgwAWddiAxp3QUTO9+NhpWqwdM9ZxdMWmYG/jx/Cst/3oQvf/9F/q5D7UZyt1a7Wg3kSzwTCRRH4GLsDRy/fhEnblzElqO/I8C36B1+pggmJCcbjwPejI9HYnKyqSIl/jkFrBKfAqfqgLM+N8yFbImANf+ecehS93akZ2Rg01+7sWzHeilUlQ0Kxazeo3B7lboQFzKs3b8Nb+9cn6+L4zv0w9CWd8HH0wvRSfH47q89WHdwO67FRxc5lCndhmBgs07ys61H92Px1jWyrZ4NWuPROwaiTGAILkRfwzNfvY0zNy9rxkEBSzMqh8joUgKWOOo3YeYMiKDrMyY+WuhGweKIG8Qmby8vzJs8FXff2VWKXqlpaXhnzWq8++kahIWG4v2Fi1Gneg1jNULUErcb1qhSFa899zxqVa0KsQNs3+FDmLpogTxy+MasF9C5dRuHmGx2ggRIgARIgARUI6DiQkT88c2QPD09VZtyjlfsYsjOxvEbF3Hi+kUpWh2/EYmkNPPiTomjgHnjV6XlsS9ngU0By1lmyjH6qeJzIy/5ti9P0DQRLarUw+y7RyM8MAS/nj6CqV++la9co4o1MK/vWJQvFYYjF09h/JrFxs/FZy/0eQgVg8vg7M3LeHnrGhy8cLzYdsXuq5XDnkGNMhVx+OIpTP7ijXw7ugY174KJnfrLXV9FiWW3GhAFLE3T7TCZXErA+vjr9Vjw9pua4D73yCSM7D9Q5hUvess+WY0Va/8nFeKwkBAZD+vq9etITk1FaHAwls6YifbNW+SrW+zeEgLWV1u3yJt6yoWHIzMzE1dv3JA/TxgyHI8OGwG+PGqaEmYiARIgARIgAasTUHEhkp6ejoSEBHh5eSHQzGNhVp8IVmhTAvGpybm7qyLl95M3LpnVnthFYYhfZbgl0KyKHKwQBSwHmxAH746Kzw1zBKxeDdtgarchUjRavW8LVu76ptDMvjlosjzyJ3ZEDV01x/j503cNQ7+mHZGUloy3fl6PDYdzdhUXlzrUbIJne45EKd8AfPb7j3jz5y/yZc0rcO09+w+e/Px1zVZGAUszKofI6DICloh3Ne2lhRC7qbSkvAKWyC/+UnXo6D948+MPcfDvI1K4EkLW3Z27YNzgoSgbVnSAVLFL65sft+LD9Z/jzIULcHN3R4OatTBxyHDc2bbdLY8vaukn85AACZAACZAACZhPQMWFCAUs8+3FWUpejo8y7q4SRwLFTZLmpMSUlHyCVXxSkjnVOHwZClgOP0UO1UEVnxt5J0DrDixxTLBppVoy/M6JaxeKPLb34cjnULdcFRkHa9K6V43NGH5/KPIEHl67xOT8WyKWmaqcApYpQo71ucsIWI6Flb0hARIgARIgARJwBAIqLkQoYDmC5Vm3D2JHlSF+1fHrkRA7rsxJNUqXR+3wSliw4ROI+FXiD7EqJApYKsyy9cao4nPDHAHLFPHu9VvJHVp+3j75jvW1qlYfs3qPRqhfEL7+cyeqlC6HxhVryjiO4vbCq3HR+OrPHVi9d4uxCRFn65nuwxDg7VfkDiyRsbjdXqb6SQHLFCHH+pwClmPNB3tDAiRAAiRAAiRgRQIqLkQoYFnRgEqgKhGrSsSs+i9+1UV5UkBvEoGR64RHoE6ZSlK0qhNeyXghgIp+oZcf86tLQHX/0LoD61YWIo70vTX4KdQvXxWnrl/EsxtW4Hz0VVnEsJvK18sHmVmZ8giiuLkwIzMTPl5ecHdzl0LWln/2Ye53H8gyVULLYem9jyEitGyRMbDEbYjz7xkvY2QVPK5oypIpYJki5FifU8ByrPlgb0iABEiABEiABKxIQMWFCAUsKxqQHaq6lhCTZ3fVRYjbAs1JYf6ljEKVEK2qhJYtthoV/cIcpiyjJgHV/cMaAtbs3qPRo0ErGWj97Z1f4atDO43GNKZdH4xq08soXP1wdB/e3fWNvH1QBHef3n04aoZXQkJqUr74WLN6jULPhuJytOx8txC2rt4Qj3YagFplI+AGNwpYLu62FLBcfII5PBIgARIgARJQmYCKCxEKWI5t8aejruTuroqEiF8Vk5xoVoeFQCWEKrGzSuywEgKW1qSiX2hlw3wkoLp/WCpgGcQrsaNq7YFtWP7L1/mMalyHezCiVQ94uHtg69F9mPPtqnyf31H7NnlcMNQ/CNuOHcCsjSvl52KX1dy+Y1ErPEL+nJqRjqysLLlrS6T4lGQE+wVQwHJxF6aA5eITzOGRAAmQAAmQgMoEVFyIUMByHItPyUjLEatuXDQeCczIytTdQU93D6NQVadMhPy3OCJoblLRL8xlxXLqEVDdPywRsCZ27I8hLbrB08Mj3xHAvFZkELDEscEl29bi+79/K2Rk7w59Go0r1cS/V89j1McLjJ+LwPEPdxqA9jUaI9DXTx6vNsTMal2tIW6vUrdQwHhTFswjhKYIOdbnFLAcaz7YGxIgARIgARIgASsSUHEhQgHLigaks6qbiXH5xKrzMdd01pCTPcQvALXl7qoIubtKBF+3ZlLRL6zJj3W5NgHV/cNcASuveLX16H4s3rpGHiEsmPo0bo+nugyWIteHv32PVbs3FcqjNyB7/fLVsOCe8SgfXBob/tyFl374n2YjpYClGZVDZKSA5RDTwE6QAAmQAAmQAAnYgoCKCxEKWLawpKLrPBd9LXeHVaSMYxWVFG9W45WCy+TssMo9Elg2MMSserQWUtEvtLJhPhJQ3T/MEbAGNe+CcR36IsDHD/vOHpVB24sSr4R1dajZBM/2HIlgv0CsP7QDS7etLWR0xe3AKs46R7bphYfa3o3MrCws27keX/7xs2ZDpoClGZVDZKSA5RDTwE6QAAmQAAmQAAnYgoCKCxEKWLawJMhbsvIeBRTxq0QMFr1JBBk23ApouCEwwNtXbzUW5VfRLywCxsJKEVDdP/QKWAOadcIjnQZI8erAuWOY/vXyYsUrgyG9M2QqmkXUxoXoa3jmq7dl3CpDMsTACvEPxLajBzB703u3tL+21Rtheo/hEMcLD188hclfvGGy/bwVUsByLvemgOVc88XekgAJkAAJkAAJ6CCg4kKEApYOA7lF1ujkhHzxq85EXTGr4kAfv3zB1sUuq5JOKvpFQebHr13A6r2bsfv0ESSlpZb0lFi1fX9vH7Sr0RgjWvdEnbKVrVq3CpWp7h96BKxOtZpiSrchCA8Kwe/n/8W87z6UtwmaSmLH1sRO/eHr5Z2vXN5bCONSErFk61psPba/yOpEUPeBze5A9watUMo3ADFJ8Xjlx8+KzV9cnyhgmZotx/qcApZjzQd7QwIkQAIkQAIkYEUCKi5EKGCZZ0CRMTdw/EakUbS6nhBrVkXlg0JzdljlxrCqUKq0WfXYspCKfpGXpxCvxn/yklk76Gw5L9auWwT6f3fYMxSxdIJV3T/0CFj/GzUbNcMrIRvZSElPk0HVi0sHLxzHtPXLjB/P6jUKPRq0hoe7uzz6l5aRLm8UdHdzl/8u6gZDUXjViBmoHlZR5hU7WkUSotk7O7/C5n/26pxtgAKWbmQlWoACVoniZ+MkQAIkYF0ChyNP47Uf1uOHv39HQmqydSsv4drELobuDW/Hk90HoklEjRLuDZt3FgIqLkQoYJm2zqzsLBmzynBDoPh3crp5u3BqhlUwBlsXolUpX3/THSjhHCr6RV7kszauxLZjB0p4FuzTfLd6LTCv7zj7NOYirajuH3oErDVj5kDshNKSxPHCSetezZd1ROse6N+0E8oFlZZCljiqfT7qKj77/UdsPPJrkdWKNquFlUdqeroUrn45+SfWHdyuaedXURVSwNIye46ThwKW48wFe0ICJEACFhEQ4lX3pdPlX8BcOYnt5j9MWUQRy5Un2YpjU3EhQgGrsAHFpSTliV8ViVN54q3oMTc/L598wdZF4HWxW8DZkop+kXeOur7+uMsdGyzOBsVxwh+feMPZTLRE+6u6f+gRsEp0oqzUOAUsK4G0UzUUsOwEms2QAAmQgK0JjFm1BOsP7rJ1Mw5R/8DmHbBqzFSH6As74dgEVFyIUMACLsVF4cT1SKNodUVDTJaiLLlMQLAUrAw3BFYOCXdsg9fYOxX9Ii8aLtA1Goqi2egfE5SaeQpYzjXdFLCca77YWxIgARIolkDElCEud2ywuMGK44SRSwtfu0zzIIGCBFRciKgoYIkbAfMeCTT3CHW10uVk7KqcWwIjEOoX6JJOpaJfUMBySVO2yaDoHxSwbGJYrNQqBChgWQUjKyEBEiCBkieg+gtXyc8Ae+CIBFT0C1cXsBLTUvKIVZHy3+Ykbw/PXKFKBFyPkP8Wv1MhqegXFLBUsGzrjJH+QQHLOpbEWmxBgAKWLaiyThIgARIoAQKqv3CVAHI26QQEVPQLVxOwrsZH54lfdRGX4m6aZXliN5XYVWW4IVDstlI1qegXFLBUtXb946Z/UMDSbzUsYS8CFLDsRZrtkAAJkICNCaj+wmVjvKzeSQmo6BfOLmCJAOuG2wHF99iURLOsT8Srql0mJ36V+BLxrJhyCKjoFxSwaP1aCdA/KGBptRXmsz8BClj2Z84WSYAESMAmBFR/4bIJVFbq9ARU9AtnErCS09OQE78q0ihaZWZl6bY7cRNg3mDr4t/ixkCmogmo6BcUsOgNWgnQPyhgabUV5rM/AQpY9mfOFkmABEjAJgRUf+GyCVRW6vQEVPQLRxawbiTG5sSvyg26fiHmulk2VsrXP1+w9ZphFcyqR9VCKvoFBSxVrV3/uOkfFLD0Ww1L2IsABSx7kWY7JEACJGBjAqq/cNkYL6t3UgIq+oUjCVhno67+F7/qxkVEJ8WbZUkVSpXO2WGVG2y9fFCoWfWwUA4BFf3CEgHL39sX49r3Rbf6LVHaPwhix19WdhaikuKx7eh+rPx1I5LSUgqZV+vqDTG2XR/UCo+Ar5e3/DwlPQ0nr0fivd2bsPfM38WapGizZ4PW6FznNtQvXw0/HT+IhZs/NsuE90xbYVY5VQvRPyhgqWr7zjBuCljOMEvsIwmQAAloIKD6C5cGRMyiIAEV/aKkBKy0zIzc2wEjjaKV+J05ScSuksHWpWhVCYE+fuZUwzLFEFDRL8wVsKqHVcDMXqNQv0JVuMEN6ZkZ8svLw1N+ZSMbB84dw/Svl+cTsR5q1wdDW94FIUSJPEK4EkkIWaKehNQkvL3zK3x1aKexawbRSghXQvTy8/7vGOzGI79SwLKTR9M/KGDZydTYjBkEKGCZAY1FSIAESMARCeh94Qr09cOzvYdg4O0dER4UDA93d4jYM9fjY7H+91+w8Lu1SEhJLnaozavWxvC2XdGpThP4ennhkdVvYufxw/nyvznsMYxo200zrtV7tmHSJ29pyh/z1tea8jGT2gT0+oWz0xJ+YS8BS+w+MRwFFMHWz0ZfNQtfgLev8WZAIVgJ4Uos8JlsR0BFvzBXwJp/zzh0qXs70jMysOmv3Vi2Y70UqsoGhWJW71G4vUpd+excu38b3t65XjZzR+3b8Ez3YQj1D8K5qCt4dfs6426rQc27YFyHvgj08cf5qKuYtn4Zzuf6zrgO92BEqx5GYSwqMV6Ktz6eXqCAZTt/KFgz/YMClv2sjS3pJUABSy8x5icBEiABByWg54WrXvnKWDbicTSvUgtubm5IzUiXL+denp7yRTk7Oxs7jh/G8JWL8olYQrR6qGNP3FG3CSoEh0nRS6TLMTcx4ePXCwlYLw8ajyGt7rwlMXd3NxlsWfRh8ffr8MoPX2giTAFLEyblM+nxC1eAZUsBS8Sr+i9+VSRuJMaZhaxsYIjcWWW4IbBScBmz6mEh8wmo6BfmCFgtqtTD7LtHIzwwBL+ePoKpX+b/A0ujijUwr+9YlC8VhiMXT2H8msWymed6jsTdjdvJ5+eSbWvxw9F9+Sbr6buGoV/TjkjNSJO7sL44+JP8fEy7PujbuB0ORZ7ExsO75FFFQ/sUsMy3d70l6R8UsPTaDPPbjwAFLPuxZkskQAIkYFMCel64PhgzDf1vaydFo09+247nN3wkX7QrhoRh+cgn0LF2Y2RkZWHZ9g2Ys+G/mBu/zXwTQvwSKTktFbHJiSgfXLpYAUvLgN8bNQX33t4BJ69dwpCcWCqJAAAgAElEQVQVC+R3LYkClhZKzKPHL1yBlrUELLGj5PiNyNwjgRflkUDDESi9nGqULp97HDBCilYhfgF6q2B+KxNQ0S/MEbB6NWyDqd2GyB1Rq/dtwcpd3xSaiTcHTUaLqvVw5uZlDF01R35e1O/yFtRSr8ifV0CjgGVlJ7hFdfQPClj2sza2pJcABSy9xJifBEiABByUgNYXLnHkb8XIJ1AhJAxb/jqAwcvn5xtRy2p1sWrMVFQuHY69p4+hxyvTjZ//9PQS+e8vDvyCj3b/gBfvfUgeESxuB5YpVIa2hAj27o5NeG79B6aKGD+ngKUZldIZtfqFq0AyV8CKTUnMJ1advnnZLCRiB2ed8Ig8NwRWgqe7h1l1sZDtCKjoF+YIWOKYYNNKOTuVT1y7IEWqgunDkc+hbrkqMg7WpHWvyo+F8BQeFIK45ES5c6tgGt6qB8a274uMrEy8+uNn+Pav3UVONgUs2/nArWqmf1DAKhnLY6taCFDA0kKJeUiABEjACQhofeF6oFVnLBk0Ad5eXnjth/VY+O2aQqPbMGmuPCZ47MoFtJk/qdjRG2JcmStgvfLARIxq3wMXo29gzKol2H/2X82kKWBpRqV0Rq1+4SqQtApYF2Nv5savioSIX3U1IcYsBGH+pfIFW68SWtaseljIvgRU9AtzBCxTs9K9fiu5Q0sEW88bA8tUuSX3Pob2NRoXioFVsBwFLFMkbfM5/YMClm0si7VagwAFLGtQZB0kQAIk4AAEtL5wiWOCbWs2gLubG45EnpEiVcG045mlaFq5Jnb8exj93pxtEwFLHEX8ZMIM1ChTAV/+vgtjP1yqiyIFLF24lM2s1S9cBVBRAlY2gBPXc48D3rgod1olpqWYNWQhUIlbAQ3B1oWAxeR8BFT0C2sLWOLGwLcGP4X65avi1PWLeHbDCmMw9ltZxMjWPWWsK/EMLu5YoqE8BayS8S36BwWskrE8tqqFAAUsLZSYhwRIgAScgIC1Xrjub9EJIvh6gI9foRhYBTFYsgNrTr+ReLRLP8QkJWDyp+9g05+/6aJMAUsXLmUzW8svnAWg8IuE5CQcPH8c52Kv42zsdbnTypwkjv4ZhKo6ZSLkv8URQSbnJ6CiX1hbwJrdezR6NGglbyQUgdi/OrTTpGG0rd4I03sMl8cLxZHD6V8vl+WLSxSwTCK1SQb6BwUsmxgWK7UKAQpYVsHISkiABEig5AlY44Ur0NcPGx+fh9uq1MI/l85h5Hsv3TKourkCVq2yFfHx2GfQoGLVIuNwGWj2adoG9zRri2ZVaqJyaLg8piFSVna2/Os1EwmYImANvzDVhiN8HhoUhLIhIejTvK3ZgpUIrp5zM2CEPBYogq8zuSYBVfzCMHsF/+DR9mXLFugG8SojMxNrD2zD8l++NmkoBvFKxNU6eT0Ssze+V2RMrbwVUcAyidUmGegflvmHTSbFhpXumbbChrWzamsToIBlbaKsjwRIgARKiIA1XriWj3gC97e8AwmpyXhhw2qs2rX5lqMxV8B6qvt9eLrXIIibzsQNiO/t/D5fOyK4++Pd+uOuhrfD18u7hIiyWVcgYA2/cEQO/r6+CA8JkaKV+O7poT9QeqXgMjk7rHKPBJYNDHHEobJPNiDgqn5RHCprClgTO/bHkBbdpM9t+Wcf5n5n+vKR6mEVMLfvWNQKj8C1+Ggs2vI/7Dnzl8mZpYBlEpFNMtA/KGDZxLBYqVUIUMCyCkZWQgIkQAIlT8DSFy6DeJWemYFl27/BvI3/MzkocwSsvLu89pz6B71efTZfO2LX1cw+Q1GvQhWT7TMDCZgiYKlfmKrfXp97uLtLocogWgX4+elq2g1u+YKtix1WAd6+uupgZtch4Cp+oXVGrCVg5RWvth7dj8Vb19zyCKDoX0Hxaum2tdh58k9NXaeApQmT1TPRPyhgWd2oWKHVCFDAshpKVkQCJEACJUvAkheuWX2H49Eu98DLwxOf79+Biatf1zQYcwSssZ164YV+D0IsyBd/vw6v/PCFsa27GjTHC/0flEcLDSk6OQGbjx3AgcjjiEqKR6C3H2bdNRRF7RZJSU/Dxn/2YufpI4hLTZJViCDTPeu1QNfazeDh5q5pXMzkOgQs8YuSpiCOBRpEq7BS+oKli1hVDctVNcawErusmEjAQMCZ/cKcWbSGgDWoeReM69BXxofcd/aoDNp+q/hVop/iuOCs3qNwe5W6iE9JkkcNtcTKMoyRApY5s215GfoHBSzLrYg12IoABSxbkWW9JEACJGBnAua+cOUVr778/Rc89dlyJKQka+q9OQLW95MXylsQC8bYqlamHBYMHIOejVpKcUvcnPbtP3vx1V+7IXaFiSQEtnKBIXjqjoEoExCcr49xKUl4+efPcS76Gtzc3ODv5YPs7GwkpafKn5tXqoVH2vWRdTCpQ8BcvygJQn4+PsYjgUK48vLUZ6vR8fEY07YHGlWoJo8FMpFAcQScyS+sMYuWClgDmnXCI50GSPFKS/B10WdxS+Gi/hPRomo9JKYmaw70nne8FLCsMfv666B/UMDSbzUsYS8CFLDsRZrtkAAJkICNCZjzwjWxcx/MuHsISvn646djf2Lk+y9pFq/EcPQKWLe64fCRLvfg6Z6DEOIfKMWrT//4GZv/PSCpCfHp/qYdUbFUWJEURf63f92IveePobR/EJ7sNADVQsvJvHvOHcWH+39ASkY6BjfthN71W9l4Jli9IxEwxy/s1X9xEUF4aKhRtArUeSwwKSUF12NicC0mRn4XAaV5O6e9Zs+523Fkv7AFWUsErE61mmJKtyHy5sDfz/+Led99KONY3SoJ8erpu4birvot5S6tlbs2Yt3B7bqHRgFLNzKrFKB/UMCyiiGxEpsQoIBlE6yslARIgATsT0DvC9eYDj3xfL8RUrzacfwwhq9cpEu8MkfA+mziTPRo1AIXoq5jzKol2H/2XwmqYkgYlg6egB6NWsrbBU9cv4hXdq5HSkYaBjZujz4N2uBWdw5eiY/Ggm1rkZyeiolt70aLynXyTcB3R/fhsz93okJQaTzb9QE5ZiY1COj1C1tTCQkMNMaxCgvOv4vQVNvi0gMhVBlEq8TkwjslKWCZosjPBQFH8wtbz4olAtb/Rs1GzfBKyEY2xDF1sbO3uHTwwnFMW78MY9r1wag2veSOX7GD2LCLuKhyYpfwG9s/x9Zj+wt9TAHL1pZRdP30DwpYJWN5bFULAQpYWigxDwmQAAk4AQE9L1y9m7TGkkHjUSG4NH45cQQTP34dl2Ju6h6lnh1YIjj7qw88jLDAUvjw1y146tPlxvZEf168dwyqhpWTu6/e2rUB+y8cR7NKNfF4h37wdL/1DWu/R57Asl83okxAKTzXbQiCfQPyjcUgcKVmpmNyxwGoX44B4nVPtpMW0OMXthiir7c3yoaGGkUrc44FGkSrm3FxJrtIAcskImaggIW2L2tfoK8ZM0cGYteSxPHCSetexbgO92BEqx6ajqyLHVpLtq3F93//RgFLC2Q75Cnp54YdhpivCUsEXnv31Rbt7Zm2whbVsk4bEaCAZSOwrJYESIAE7E1AzwvX7mdfl4HSxV+Sxa6lrKzi/6K868RfeGDFgiKHo0fAem/UFNx7ewdcT4jFo6vfwNZ/DhrrFMcHn+k1GMF+ATJQ+/xtayBiWj3W/h4pYplKP586jFX7tqBKSFnM6Dq40O1qiWkpePHHz3A+5hrGtOqBzjWbmKqSn7sIAT1+YY0hi3hrhpsCxfcgf327/ZJTU41HAoVwlZ6RE/9Na6KApZWU2vns7RclTZsLdC7Q9dgg/UO7wKuHq6PmpYDlqDNTdL8oYDnXfLG3JEACJFAsAT0vXL/NfBP1ylfWRHPHv4fR783ZFglYneo0wYqRT6BCSBi2/HUAg5fPz1ffy4PGY1R78ddqDxy+fAZv/LIBpf0Dpdi04a89OH7jojyC4efljeaVamNo884I8vlPGBBxrt7d8x3CA4OL3IFFAUvTVLtkJj1+YS6A4IAAYyyrMjqPBWZlZ+N6dLRRtEoo4lignn5RwNJDS9289vALR6JLAYsClh57pH9QwNJjL8xrXwIUsOzLm62RAAmQgM0IOOsLV3hQMF66fxz6NWsnbx807Kby9vCEWNxnZmfJGwVFErFCxK4xEah9auf7EBFcRv5e7KxatH0d0jLSi4yBdSHmOpb8/AWikxO4A8tmFuiYFdvCL8SxQLG7yrDTytvLS9fgYxISjHGsbsbG6iprKjMFLFOE+LkgYAu/cGSyFLAoYOmxT/oHBSw99sK89iVAAcu+vNkaCZAACdiMgLO+cIkA7mIHVq/GrWQAd3H74He5wWzLB4XikXZ9Ua10zo2CZ6Ov4rWdX8ljhnnjY2VkZeKNXRtw6OKpQrcQnrhxEe/+9j2u5t4axSOENjNBh6zYWn5RVghWubGsSuk9FpiWJndZGYKv6z0WqAcsBSw9tNTNay2/cBaCFLAoYOmxVfoHBSw99sK89iVAAcu+vNkaCZAACdiMgLO+cFUrUw5LB09El3rNIOIHfXJwO7b8+ztC/QLlLqvKIeH5mB24cBzL93wLb08vTO8ySMa9Eiky9obcZSXELVFPoLev3MEldm2JHVxCHItPTeYOLJtZoGNWbK5flAoIgBStcr/0jE7sEjSIVeJ7fFKSnuIW5aWAZRE+ZQqb6xfOCogCFgUsPbZL/6CApcdemNe+BChg2Zc3WyMBEiABmxFw1heu4gSsxhWqY1rn+yQvw7XlQpiKTUnEgm1rZTD48W17o23V+kam8alJWHPwZxy8eALJ6WnGmFn3NGyDN3dtwPXEWDzRsT8ala9ms3lgxY5FQKtf+Hh55RwJzN1lJX7Wk2ITE42xrG5Y+Vignn5QwNJDS928Wv3CVQhRwKKApceW6R8UsPTYC/PalwAFLPvyZmskQAIkYDMCzvrCJY4QvjJ4Iro3aiF3Sf144g98dGAbqoaKGwUfkLun4pKT4OYGBPn6w5yA7CdvXMKSHV/Ax8MLM7sNlcHemdQgcCu/yBvHSuy40pNSxLHAmBjjTqu09HQ9xW2WtygB6/i1C1i9dzN2nz6CpLRUm7VdEhX7e/ugXY3GGNG6J+qU1XYxRUn009HadNbnhbkcKWBRwNJjO/QPClh67IV57UuAApZ9ebM1EiABErAZAWd94Qr09cNL943F4Fad4enugd8jT2DZrxsR4hcgxSYRsD1vutUOrOLgfnH4F3zz929oWK4qpnS+V7bDpAaBvH4hYldJ0So0VB4P1JuuCcEqN5ZVnB2PBerpZ8GFuhCvxn/yElIzHENg0zMWPXl9PL3w7rBnKGJphOaszwuNwyuUjQIWBSw9tkP/oIClx16Y174EKGDZlzdbsyKBw5Gn8doP6/HD378jITXZijWXfFWBPn7o3vB2PNl9IJpE1Cj5DrEHTkHAmV+4nuszFI916Qc/bx/EpSRh4Y+f4nJ8FAY37YTe9Vvl42+IgeXj6S1jYBWMkVVwsg5fPoNlv36DzKysIm8odIrJZSfNIiBinrVZ9LgxlpW4PVBPiktMhBStcr/0lC2pvAUX6rM2rsS2YwdKqjt2bbdbvRaY13ecXdt01sac+XlhDnMKWBSw9NgN/YMClh57YV77EqCAZV/ebM1KBIR41X3pdKSkp1mpRsesxtfLGz9MWUQRyzGnx+F65cwvXPc0a4sFA8egcumcgO3fHd2Hz/7cCV9PL0xs2we3Vaopf5/3FsLWVerhkfZ94VbMTAghTNxmKI4kpmVmoE2VepjYrk+x+R1uQtkhswj8c/U8/rpyFn9dPivtRU9KTU/PORKYu8tK/OxsqeBCvevrj7vcscHi5kQcJ/zxiTecbcpKpL/O/LwwBxgFLApYeuyG/kEBS4+9MK99CVDAsi9vtmYlAmNWLcH6g7usVJtjVzOweQesGjPVsTvJ3jkEAWd+4QoPCsbLg8ajb9O28HB3R3pmBt7evQkHL56UAdxFHCwRwF3cKCh+FvGxpnW+H6V8/fOxv5EYi1d2rMeNxDikZOQI3KJcl1pNMfS2O+Hl4ekQc8VOWI/ApdibOCIEq1zRKjM7S1fleeNYiR1Xzp64UOdCXYsNO/PzQsv4CuahX9Av9NgN/YMClh57YV77EqCAZV/ebM1KBCKmDHG5Y4PFoRHHCSOXrrUSOVbjygSc/YWrT9M2mDdgFKqXKS+nSQgRP544hM3HDuBmUpz8XSkff3Sq0Rh9G7SG2KFYMF1LiMG8rWuQkJYs84qbDHvXb4mKpcJceeqVGpsI4i/EqiOXc0SrqKR4XeMXsaukaBUdLY8HulriQp0LdS027ezPCy1jzJuHfkG/0GMz9A8KWHrshXntS4ACln15szUrEVD9wWIljKzGxQi4gl9M6XEfHuvaH6H+gS42OxyOJQSOXbtgFK3ORF3RVZW4HVAeC8yNYyVuD3TlxIU6F+pa7NsVnhdaxmnIQ7+gX+ixF/oHBSw99sK89iVAAcu+vNmalQio/mCxEkZW42IEXMUvhIg1oXMflA3Sf0uci02pssO5HBeVcyQwd6dVRlamLhYNylVBo/LV0KhCNTSbpdaLOBfqXKhrcRZXeV5oGavIQ7+gX2i1FZGP/qHWc3PPNPqHHv8o6bwUsEp6Bti+WQRUf7CYBY2FXJ6AK/lF1/q3YWynXmhbswFCCuzGSk5LxaELp+RnTK5BQMQ2E0HXDaKViGGmJ1UMDkNjIVjlilYebu7G4q7kF1qYcKHOhYgWO6FfcIGuxU5UzUP/oH+oavvOMG4KWM4wS+xjIQKqP1hoEiRQFAFX9YsOtRvhjrpNZAD2fWf+xXeH98rhi4W6COhuSCJYO5PzEPj3eqRRtDp187Kujgd4+0qxqnGFHNGqtH9QseVd1S+KGzAFLApYWpyJfsEFuhY7UTUP/YP+oartO8O4KWA5wyyxjxSw3vqaVkACJgmo+MKVnJyMlJQU+Pn5wdfX1yQjZig5Alfjo/PdFpiWmaGrM/XKVjaKVtVL5wT615JU9Iu8XNq+zIWIFjtRLQ/9gn6hms3rGS/9g/6hx16Y174EKGDZlzdbsxIB1R8sVsLIalyMgIp+QQHLcY04JSNN7rA6khvL6npCrK7OVihVOudIYO5OK093D13lDZlV9AtrCFj+3r7o2aA1Ote5DfXLV8NPxw9i4eaPi52DxQMeQcdaTW85RxuP/JqvDtHGuPZ90a1+S7mLzt3NHZlZWbgaH4VtR/fjo72bkZSWomveGctEGy76BRfo2ixFzVz0D/qHmpbvHKOmgOUc88ReFiCg+oOFBkECRRFQ0S8oYDmWL5y4cdEoWp28cUlX5/y9fGTQdYNoVSaglK7yxWVW0S/MFbAMopUQrmqFR8DP28dYVUHxqSDvNwdNRouq9TQLWNXDKmBmr1GoX6Eq3OCG1Ix0ZGZlyqPC4isb2dh39iie3bBCl4hFAUub29AvuEDXZilq5qJ/0D/UtHznGDUFLOeYJ/aSAhZtgARMElDxhYsClkmzsGmGawkxOYHXc3daCRFCT6obHmEUrWqGVdBTVHNeFf3CXAFrXId7MKJVD6OAFJUYj0AfP/h4esGUgLVmzBwIUWrbsQOYtXGlyfmZ22csutVvgfSMDGz6azeW7VgvhaqyQaF4qutguZsrPTMTq3Zvwsd7N5usz5CBApY2VPQLLtC1WYqauegf9A81Ld85Rk0Byznmib20koAV6OuHwS3vQN9mbdG8Sm1sOLQbkz55SzPfeuUr45MJM1AzvCIux9zEhI9fx87jhwuVf/KugRjdoQcqhZaBOPYijkRcj4/F+t9/wcLv1iIhJVlzmyJjwaC8ugozszIEVHzhooBlX/NOy0zHkTy3BV6Nj9HVgXJBofluC/T28NRV3pzMKvqFuQLWmHZ90LdxOxyKPImNh3fJI32z7x6N8MCQWwpYVULLYem9jyEitKxJoUv0TRxJXHDPeFQIDsOvp49g6pf5n8ONKtbAvL5jUb5UmGZBjAKWPu+gX3CBrs9i1MpN/6B/qGXxzjVaCljONV/sbS4BPQ8Wg2g1qGVnNKpUDQE+/wV6Xr1nmy4B64Mx09D/tnYQt50VJ2B9+NA09G3aFh7u7sjIykRKWhq8PD3lX7DFjWk7jh/G8JWLdIlYFLBo+loI6PELLfU5eh7hFxSwbD9L4oZAg2h1/HqkrgZ9Pb3lDqvGubGswgODdZW3RmYV/cJcAasg7xZV6mkSsAz5QvwCsXrfFqzc9c0tp07kf7r7MIQFlMJ3f/+GpdvWFspv2NF14NwxTFr3qmZT4A4sbajoF1yga7MUNXPRP+gfalq+c4yaApZzzBN7WYCAngfLs3cPxZPdB0L8pV8ISNfiYxDsFwBfL2/oEbAmdu6D2fcMh4gRIlJRAtbYTr3wQr8H4e/tg19OHMHEj1/HpZibqBgShsX3j0Ovxq2QlZ2NZds3YM6G4oPhFpxwClh0AS0E9PiFlvocPQ8FLNvM0I3EOHks0CBaJaen6mqodplKRtGqVpmKusraIrOKfmFvAatL3dvxTPdh8ujh2zu/whcHf7JoKu+s0xxP3zUUpfwCsf7QjiIFruIaoIClDT39ggt0bZaiZi76B/1DTct3jlFTwHKOeWIvLRCwnuk1GMPbdsPuU39j9e5t8kjEipFPoEJImGYBy3B0sEaZCjgfdQ1Vw8oVKWC9M+JxDGndpcjPapWtiHUPz0KN8ArY8e9h9HtztuZ5pYClGZXSGVV84eIOLMtNXsQZknGsckWrK/FRuiotGxiSE3g9d6eV2G3qSElFv7C3gNWrYRtM7TZEHpm/FHtDHv0TfyQSgdhFHK2tR/dh5a8bTQZjF/GvRF39mnSUxwtPXo/E7I3v4czNy5pNigKWNlT0Cy7QtVmKmrnoH/QPNS3fOUZNAcs55om9tEDAKgivU50mugUsw9HB0zcuY//pf/FA6zuLFKnWPzoHXeo3w7ErF9Bm/qRC87Zt6mK0qFYHf144hTtemqJ5XilgaUaldEYVX7goYJln8qejrsjA60K0Onbtgq5KvD280DjPbYHlgkJ0lbd3ZhX9wt4CVt7g70XNr6kbBQ3HBQ1ls7KzcPDCcaz4ZQP+unRal8lQwNKGi37BBbo2S1EzF/2D/qGm5TvHqClgOcc8sZclKGAZjg6KLsz95n9oWKkaRrTtVqSA9fKg8XioYy/EJSdi2rp38fmBncaet6xWF6vGTEXl0uH4/sg+DFmxUPO8UsDSjErpjCq+cFHA0mbyUUnxOJJ7W6AQrRLTUrQVzM0lbgg0iFZ1wiN0lS3pzCr6hb0FrPub34lRbXrDx8sb3//9G1bv3Yxr8dG4o/ZteLhTf1QtXV7GhFy7fxve3rm+kEmsGjFD5nGDG3y8vORO6YTUZHzxx09SxNKTKGBpo0W/4AJdm6WomYv+Qf9Q0/KdY9QUsJxjntjLEhKw8h4d/PqP3Ri96mW8OeyxYgUskf/jcc+gTrkInL1xFW9t/xrv7fwefZq2gTjKKILIX46NwhNrlmHrPwc1zWt4UDBOvPiRprzMpDYBFV+4KGAVbfPi5lN5JDBXtLoUd1OXc5QJKCWPBRpEKz8vH13lHSmzin5hbwHrVvOdNxD8v1fPY9THC25pHuIGwgkd+6F55ToQx1tX7d6Ej/du1mxSFLC0oaJfcIGuzVLUzEX/oH+oafnOMWoKWM4xT+xlCQlYeY8ODlvxojwaeCsBS3SzQ+1GWDBwNJpE1JC3FRqSCCB/9uZVLPp2LT7bv8PknA5o3h5jOvTE7dVqGwPHmyzEDEoTUPGFiwLWfyZ/NuqqUbQ6evW8Ll/w8vDIiWOVK1qVDyqtq7wjZ1bRLxxJwBJ9mdd3HLrVayF3ZT2/6X0cijxxS5OpEloOLw98FFVKl8ORi6cwfs1izSZGAUsbKvoFF+jaLEXNXPQP+oealu8co6aA5RzzxF6WgIBV8Ojg8p83yV6YErCe6DYAk7vfixD/QKRmpCM9IwNenp4QgY3jkpPwyW8/YsaX7xc7p4G+fpjWcxBGt++BUn7+nHsS0ExAxRculQWs6OSEnODrl3N2WokjV3pSjdLlZeB1IVrVK1tZT1GnyquiXziagPVsz5Ho27g9rifEYO63H+DA+WMmbejNQZPRomo9REZfw5Qv38L56Ksmy4gMFLA0YQL9ggt0bZaiZi76B/1DTct3jlFTwHKOeWIv7SxgFXV00NCFWwlYYsfU8/1GINDHT8a5evrzlbgUcxNClFp070MY1KozsrKysGz7N5i38X9Fzuv03g/g4Tv7ItgvgPNOAroIqPjCpZKAJXZxyiOBuaJVZOwNXfZR2j8IjXNvCxSiVYC3r67yzppZRb+wp4DVLKI2ZvQYgVD/IKw/tAPLf/m6kKkU3IEVHhiCx7vcDy93T6w9sBUf/fZ9oTIGAetc1BWMWf2iyRsMDRVQwNLmqfQLLtC1WYqauegf9A81Ld85Rk0Byznmib20s4BV1NFBLQLW95MXom3NBjgceRq9X3sOCSn5d0RsmDQXd9RtghNXL2LIigU4ee1SvpHd1aA5Ftw7RsbQEikzOws/njiEzccO4GZSHMQC1tfTG/XLVcYDzTqjQinXOeZDI7ecgIovXK4uYJ2PvmYUrf6+ck6XkXi4u+ccCcwVrSqWCtNV3lUyq+gX9hSwRFsfjnwOdctVkUcDH167JJ/p5D0OaIiB1aFmE4hdWWKn8rajBzB703vFluERQtt4Iv2CC3TbWJZr1Er/oH+4hiW75igoYLnmvLr8qCx5sHSq0wQrRj6BCiFhWL1nGyZ98lY+Xve36ISlgyfqOr4n6lnz23a8P3oKKoaEYe3e7Xh49RuF5mFm32F4vNsApKSlYcpny/PdUigyi1sMH2zfHd4enkjPzMDbuzfh4MWTUrjy9/KBh7sHktJTIAI0i90Tj7Trg8YVqrv8fHOA2ghY4hfaWnCsXOJ2TlcTsGJTEo1HAsVOq7iUJIsJxnUAACAASURBVF3Qq5UuZxSt6peroqusq2ZW0S/sLWA9fuf9EDcRimfVln/24tXt6+SOqbJBoXiq62B0rNVUPrdW79uClbu+kd0z7LAS+dYd3G68bTBvmYzMTFnmvV83ajZP7sDShop+wQW6NktRMxf9g/6hpuU7x6gpYDnHPLGXBQhY8mAxJWDde3tHLBg4BoE+RR+v8fTwgK+Xt3wZT0lPky/sa/f9hI2HfrulMCaG8OzdQ/Fk94FIS0/H1HUr8Om+n40ja1ipGl594GG0ql5X/m732X+wcu/3Uswa2aIb2lVrCBESPj41Ce/s/lYeI6pVpiKe7ny/7A8TCVjiF85Iz1UErLxxrC7EXNc1FaF+gTnB1yvk7LQSx5eZ8hNQ0S/sLWD5e/tiYb8JaFWtPtzgJuM/ZmZlwsvDU35lIxv7zh7FsxtWGI8Ctq3eCJO7Dkbl0LKyuwXLZGVnYcs/+zD3uw90mTQFLG246BdcoGuzFDVz0T/oH2pavnOMmgKWc8wTe2lHAcsU7OJiYIk4V9umvIR6Fapg/5l/MWDZnEJHCD+bOBM9GrXA5ZibmPDx69h5/LCxuXuatcWL9z6ESqFlkA1g6c9f4PDlM+hcswnGtOqRr1tno6/i5Z8+R1pmBp7o2F8uYJlIQMUXLmfcgSVEKilaXTmLI5fP6jJccbOpPBKYK1pFBJfRVV7FzCr6hb0FLNGeELEebN0Td9VvhXKlQuHu5i7/0HM1Pgrbju7HR3s3F4pjJXZbTezYH62rNZDHCUUZsfv4cuxNbPrrV6zeu0W3yVLA0oaMfsEFujZLUTMX/YP+oablO8eoKWA5xzyxl04gYIkuiiOAIpC7SF/+/gue+my5FLGEuPVCvwcxrE0XeRvhlr8O4IEVC/KNSgRuf6bXYPkSH5UUj/nb1iAmORGPtu+L2yNq58ubkpGGl7avw6mbl/HAbZ3Ru15L2ggJKHmrlDMIWGLXpBCqDKKV8Gs9qUpoWaNo1bB8VT1FmRdQ0i+sJWA5owFRwNI2a1ygc4GuzVLUzEX/oH+oafnOMWoKWM4xT+ylkwhYQqj637jpuKNOE4idEuJIRHpGBgzHDsVxw78vncPYD5bi2JUL+UYlxKsn7hog/4p9PuYaFm1fJz+f3mUQqoTkHLHIm17ZuR6HLp5Cj7q3Y1jzLrQRElByoe6oAtY/V88ZRatz0dd0WWewb4DxSKDYaVXK119XeWbOT4ALES5E6BOFCdAv6Bf0i+IJ0D/oH/QPxyVAActx54Y9uwUBSx4spmJgmQJf3BFCQzkhYj3V/V6IWFriOKCnu4c8RnE9PhY//H0Ai777FJdibhZqZk6/kZjYuY+MZyV2arz+y9fyxsFZdw1F2cCQQvk/ObgdW/79XQZxn9b5PlPd5ucKELDEL5wRT1ExsI5fu4DVezdj9+kjSEpLtduwvL284e/jD39ffwSYITglpSQhKTUJSSnJSE0vut/+3j5oV6MxRrTuiTplK9ttbM7ekIp+kXfO2r7MhYiz27At+k+/oF/Ywq5cpU76B/3DVWzZFcdBAcsVZ1WBMbnig4UClgKGa+MhuqJf3ApZQQHrfNx1jP/kJbnz0dZJ3Ajq7+tnFK08PTx1NZmanob/RCt9Nw2KY8jvDnuGIpZG4ir6BQUsjcahcDb6BRfoCpu/yaHTP+gfJo2EGUqMAAWsEkPPhi0h4IoPFgpYllgEywoCrugXegSsBVtXY9uxAzYzBj8fv5wdVj7+8PH20dWOuJFNCla5O60yMjN1lS+YuVu9FpjXd5xFdahSWEW/oIClinWbP076BRfo5luP65ekf9A/XN/KnXeEFLCcd+6U7rkrPlgoYClt0lYZvCv6hR4B6+4VT1v12KC3p7cUrAw7rURcOz0pKTXZKFoVdyxQT31584rjhD8+8Ya5xZUqp6JfUMBSysTNGiz9ggt0swxHkUL0D/qHIqbulMOkgOWU08ZOu+KDhQIW7dpSAq7oF3oErDvffMIihO7u7vJIoIhhJYQrvccC08SxQBnHKgmJKfqOBZrTcd62po2ain5BAUubbaici37BBbrK9m9q7PQP+ocpG+HnJUeAAlbJsWfLFhBwxQdLUbcQZmVnYeod96FWmYqFaPEWQgsMyEWLuqJf2FrAkscCZfB1P/h6++qyjJxjgclG0SojM0NXeUszU8DSRlBFv6CApc02VM5Fv+ACXWX7NzV2+gf9w5SN8POSI0ABq+TYs2ULCLjig2X8HXfj2buHIMQ/EFFJ8Zi/bQ1ikhPxaPu+uD2idj5aKRlpeGn7Opy6eRkP3NYZveu1tIAmi7oKAVf0C2sLWF6eXjk7rHJvDNR7LDA591hgYmoSUu14y2FRHChgafNcFf2CApY221A5F/2CC3SV7d/U2Okf9A9TNsLPS44ABaySY8+WLSDgig+Wno1bYvF941AlrCyyASz9+QscvnwGnWo0xkOteyJv9J2zUVfx0k/rIHZoTbnjXtQJj7CAJou6CgFX9AtLBSx3N/fcOFZCtPKDELD0pLSM3NsCc3daZWcL73SMRAFL2zyo6BcUsLTZhsq56BdcoKts/6bGTv+gf5iyEX5ecgQoYJUce7ZsAQFXfLDUK18ZSwdPRPvaDSWZ3Wf/wcq938PT3QPDmnfBHTWbSBErPjUJ7+z+Fn9dOYv6ZStjauf74OXhaQFNFnUVAq7oF+YIWH7evkbRSu+xwKysLHkkUMSwErGs7H0sUI8tUsDSRktFv6CApc02VM5Fv+ACXWX7NzV2+gf9w5SN8POSI0ABq+TYs2ULCLjqg2XegFEY16k3fL285S6sD/ZtwY7TRyB2ffh7+cDD3QNJ6SnIzMpCiF8Anuw4EDXCyltAkkVdiYCr+kVxcxTz1tdITk5GZNQ1nI67hhV7vpWxrMSuKz1JHguUwdeTkZKWoqdoiealgKUNv4p+QQFLm22onIt+wQW6yvZvauz0D/qHKRvh5yVHgAJWybFnyxYQcNUHS9uaDfDS/WPRJKKGpJOZnYUfTxzC5mMHcDMpTgpZvp7eqF+uMh5o1hkVSpW2gCKLuhoBV/ULwzyJWwJL+fujVECA/N63eVucj74udyXqSekZ6Tk7rHJvDHSkY4F6xkEBSxstV/eLghSEsEsBS5ttqJyLfsEFusr2b2rs9A/6hykb4eclR4ACVsmxZ8sWEHDlB8sjXe7B5LvuRXhQsAWEWFRFAq7kF4F+fgjKI1YJwSrAz8+saRWx4sRxQPmVmgwhYLlCooClbRZdyS+0jJgC1gotmJTPQ7/gAl15J7gFAPoH/YP+4bgEKGA57tywZwo/WKb0uA8TOvdB2aAQ2gEJaCbgjC9cPl5exh1VQbk7q4Rw5eGu7xhgQUjJaSlG0cqZjgVqnmwAFLC00XJGv9A2sqJzUcCigKXFfugXXKBrsRNV89A/6B+q2r4zjJsCljPMEvtYiIAKD5au9W/DmI49IY4Vlg4IohWQgEkCjuwXQpDKt6MqIED+LAQsa6SygSE4cfVcrmiVLG/otCQ1qlgDo9vejaYRteDv7SOrik9Jwu7Tf+GdnV/hWnz0LavvXr8VutRtjqYRtXHi2gU8vu41S7pTZFkKWNqQOrJfaBuBvlwUsChgabEY+gUX6FrsRNU89A/6h6q27wzjpoDlDLPEPiopYOUdtFiQ5I3T4+Ym7iNkIoH8BBzlhUsc/xNH/gw7qkTMqgBfX6tMl7jAIC4xEfFJSZjRawgqh5RBRHA4Svn6o+3L1nnhalu9Eab3GI6yQaHIRjZS09MhfM7H00v+fPLaRTy/6T2cuXk535iEaNW7UVs0KF8Ngb5+cJP3hgIHzh3DpHWvWmX8eSuhgKUNqaP4hbbeWp6LAhYFLC1WRL+wzvNCC2tHyMPnhb5ZoH/QP/RZDHPbkwAFLHvSZltWI6DigyUhIQHp6ekIDAyEl5V2rVhtQliRQxCwt1/kPf4nRCqxoyrIzw8eHh5W4SFEKvEVJ75yRavElP9uCbTFQt3f2xdvDX4K9ctXRUJqElbu2oh1B7fL8UzpNgT3NG4PL09PbP/3d8z8ZqVxnL0atsHUbkMgyguRKzY5EV4engjw9qWAZRVrML8Se/uF+T21Tklb+IV1emafWrhQ18aZfsEFujZLUTMX/YP+oablO8eoKWA5xzyxlwUIqPhgKShgHb92Aav3bsbu00eQlJbqUjYijmy1q9EYI1r3RJ2ylV1qbLYcjK38oqjjf2KXla+3t1WGk5yaKkUqKVYlJhr/bep2QFss1O9u1A6Tuw6Wu60+P/gT3vjp83xjnH/POHSpezuiE+Mx//uPsOfMX/Jzsfvq4U79ceJaJL79aw92nPgDa8bMQfWwChSwrGIl5ldiK78wv0e2LWkLv7Btj61bOwUsbTzpF1yga7MUNXPRP+gfalq+c4yaApZzzBN7SQELeQWsM9FXMP6Tl5DqIrepFWfgQkR4d9gzFLE0/g9gjReugsf/xK4q8TtrpIzMTMSKnVS5IpVBtErPyDCrelss1Cd1vg+Db++KuJRELNz8MXadOpyvbwaBy9vDEx/+9j1W7d5UbN8pYJk1rVYvZA2/sHqnbFihLfzCht21etUUsLQhpV9wga7NUtTMRf+gf6hp+c4xagpYzjFP7CUFrHwC1tzNH2LbsQNK2EW3ei0wr+84JcZq6SD1vHD5eHvLOFXyK/f4nxCqPK10/E8IVYZjf4YjgClpaZYOMV95WyzUn+05En0bt8f1hBjM/fYDHDh/LF+bLarUw+y7RyM8MAQbj/wqRa7iEgUsq0632ZXp8QuzG3GggrbwCwcansmuUMAyiUhmoF9wga7NUtTMRf+gf6hp+c4xagpYzjFP7CUFrHwCVs+3p7jcscHijFwcJ/zxiTfoAxoIFPXCJY7/GQQqg1hlzeN/IiZVQaEqITlZQ28tz2KLhbqIczWw2R2ITU4ocgcWBSzL583eNXAhwoWIvW3OGdqjX9AvnMFOS6qP9A/6R0nZHts1TYAClmlGzOGABFR8sOQ9QtjptccccFZs1yX+RV0b24hpQ6RYJW8AzD36J8Qqa9xamZaRgdiEhEKxqrKysrR1zga5bCFg3df8TjzSaYAMwF5UDCwhbj3caQACffy4A8sGc2qLKlV8XuTlaK3bOW0xN7aok88LbVTpF1yga7MUNXPRP+gfalq+c4yaApZzzBN7WYCAig8WClh0AwOBmORERMZex4UY8XUDl+Nu4nJ8NJLS/ruhzxJa0fHxOUJVnlhVaenpllRpk7K2ELCqhJbDwn4TUDO8UqFbCEe07oGhLbsjxC9QjodHCG0yrVavVMXnBQUsq5uRy1VIv+AC3eWM2ooDon/QP6xoTqzKygQoYFkZKKuzDwEVHyy2FrDKBoViUPMu6FirKcqVKi1vYTtw7hgmrXv1lpMqbl/rUrc5mkbUxolrF/D4utesbgSq/kVdBOmPjL0hharImOu4lCtU3UyMswpjcdSvYKyqpBTriGBW6aCJSmwhYIkmBzTrJHdhBfr4IxvZSElPgxvc4OPlhdT0dPk7Py8fClj2mGQrtKHi84IClhUMx8WroF9wge7iJm7R8Ogf9A+LDIiFbUqAApZN8bJyWxFQ8cFiSwGrZ4PW8liUELFEEgt0sVAXAaynrV9WaBqFaNW7UVs0KF8Ngb5+cnEvkhbByxybUEHAEuJUZEyOWHUx7iauxEXJXVWZWZnmIMtXRsxljDj+J24ATEqSu6vEv5092UrAElxaV2+Ise36yBswvT29kJaRjuPXLuCbw7swvmM/BPsGYPW+LVi565tiMTKIu2NYmIrPCwpYjmF7jtwL+gUX6I5snyXdN/oH/aOkbZDtF0+AAhatwykJqPhgsZWAJXabTOzYH6V8A5CQmowdJ/7AJ/t+wJmbl4u0jV4N22BqtyHw9/aVQldscqKMFxTg7UsBS4M3xSQnyGN/4gigEKyuxOcIVYK9pSkrOxsx8fE5u6ryHAHMyLRcBLO0b7Yob0sBq7j+Dm/VA2Pb90V6ZgZe3roGPxzdRwHLFpNrxTpVfF5QwLKiAbloVfQLLtBd1LStMiz6B/3DKobESmxCgAKWTbCyUlsTUPHBYgsBS4hQbw1+CvXLV8WNhBgs27Eem//Ze8vpE7uvHu7UHyeuReLbv/ZIwYs7TQojE8f/5NG/2Bvy+J8QqcSuquuJsVZxj0rBZVC9dHlUDimDiOBwRISUQfVpw61St7NUUhIC1pJ7H0P7Go1xPuqq3J14PvoqBSwHNxgVnxcUsBzcKB2ge/QLLtAdwAwdtgv0D/qHwxonOwYKWDQCpySg4oPFFgLWyDa98FDbu+UtdaaOQ93KUFQXsMTxP7mrSgpVUcbjf2KXjqUp1C8QNcIqoEqIEKlyhKoKQaWLrFZFv7DnQl3sVBzSohvc3d2LvKGw4KSo7heW2r61ytMvuBCxli25Uj30C/qFK9mztcdC/6B/WNumWJ/1CFDAsh5L1mRHAio+WGwhYC0e8IgM2q5lNwkFLCA6OUGKVHlv/hNHAONSkiy2fm8PTylUiV1VQqSqnLurytPdQ3PdKvqFPQSsttUbYfDtXdC8Sl14enjg2JVzeOyzV03e+kgBS7Pp2jQj/YILEZsamJNWTr+gXzip6dql2/QP+oddDI2NmEWAApZZ2FiopAmo+GCxtoAljg+uGjEDVUuXx/Z/f0dmdhba1WgMf28fOb1RifHYenQfVv66UbmF+n/H/67jYmyUjFMljv9dTYixiumL3VRCrKocEi6/IoLLINDHz+K6VfQLWwlYd9Vrice73C+DtYsYbyKJmG+HLpyQsa+KixGXtz8UsCw2aatUQL/gQsQqhuRildAv6BcuZtJWHQ79g/5hVYNiZVYlQAHLqjhZmb0IqPhgsbaA1aJKPcy+ezTCA0MgBBsfTy9kZmUhNSMNPp7e8HB3lwt2cbPg9K+X31LEcuaF+sXYmzKguvguA6rHRcvvgomlKcy/FGqGVUDV0uVQObiMPAJYJqCUpdUWW15Fv7CVgGW4rMDXy1va/pkbl2XMtw2Hf9E8f87sF5oH6QQZ6RdciDiBmdq9i/QL+oXdjc6JGqR/0D+cyFyV6yoFLOWm3DUGrOKDxdoClgjGPu2uoXLnT1Z2FvafPYrXf/pc7iwpGxSKWb1H4fYqdSFusDMVH8sZFuri+J8Iqn4x9oZRpBJCVUxyosVOIUQOIVTVKC12VeUIVWJXlb2Tin5hKwHL3nNnTnt7pq0wp5hyZegXXIgoZ/QaBky/oF9oMBNls9A/6B/KGr8TDJwClhNMErtYmICKDxZrC1iGHSbiKOGB88fwzFfv5NtlVT2sAl4a8Agqh5bFkYunMH7N4mJN0ZEErJSMNESKgOqx141ClWFXlTV8qVrpcjm7qkLLSZFKxKvy9fS2RtUW16GiX1DAsthsXL4C+gUXIi5v5GYMkH5BvzDDbJQpQv+gfyhj7E44UApYTjhp7DKg4oPFVgKWiO9T3A6reX3HoVu9FrgcexPPffMujl45W6T5lZSAZTj+dzkuCpfjo2WcKrGrKjk9zWI3EUcra4aVl7uqhEgVERyOEL8Ai+u1ZQUq+gUFLFtalGvUTb/gQsQ1LNm6o6Bf0C+sa1GuVRv9g/7hWhbtWqOhgOVa86nMaFR8sFhbwGpVrT5m9R6NsIBS2PDnLrz0w/8K2c+zPUeib+P2uJ4Qg7nffiB3ahWVbC1gffvoEkTKo383/9tVFR+N6KR4i20+wNtXBlQXu6qqhJaVu6rKB4VaXG9JVKCiX1DAKglLc6426RdciDiXxdqnt/QL+oV9LM05W6F/0D+c03LV6DUFLDXm2eVGqeKDxdoCVpXQclh672OICC2LX07+iae/eruQndh7B5a7mzu8vbxzvjy94OWZ893X2wdZ2dkW27GMUxVWAdVLl8+JVRUcLoPVu0pS0S8oYLmK9dpuHPQLLkRsZ13OWzP9gn7hvNZr+57TP+gftrcytmAuAQpY5pJjuRIloOKDxdoClpjAuX3Golv9FohJSsBLP3yCHSf+MM5r3hhYhyJP4OG1S4qdc3N2YOWIVEKs+k+oEj+7W0FQEjuoDGJVlZCy8gig2Gnl6klFv6CA5epWbfn46BdciFhuRa5XA/2CfuF6Vm29EdE/6B/WsybWZG0CFLCsTZT12YWAig8WWwhYd9S+Dc90H4ZQ/yCcun4Ri374H/66dDrfLYRpGRlYtXsTPt672SwBy9PDs9COKiFeid9bmoJ8/HOFqvJyV5UQqsL8S1lardOWV9EvKGA5rbnareP0Cy5E7GZsTtQQ/YJ+4UTmaveu0j/oH3Y3OjaomQAFLM2ois6YmpaGb37cig/Xf44zFy7Azd0dDWrWwsQhw3Fn23Zwd3OzsAUWL4qAig8WWwhYgu34Dv0wtOVd8PH0QlZ2FlLT0+WxPXG0Tvy85Z99mPvdB7c0xKJ2YAX4+iOsVJgUr9ws9AMPN3djnCpxBFAc/6sUXIbOUYCAin5BAYtuYIoA/YILEVM2ouLn9Av6hYp2r3XM9A/6h1ZbYT77E6CAZQFzIV69uHwZ1m76Ri72y4WHIzMzE1dv3JA/TxgyHI8OGwFPT8t3mljQTZcsquKDxVYCljAQEah98O1dUaV0OYhbCTOzsnA1Pgpf/7kTq/duKWRDQpTKzspGema6/KwoASskMBhlgsvoFq/S0tOQkpaClLRUpKanIi09Fb9OXe6SdmztQanoFxSwrG1Frlcf/YILEdezastHRL+gX1huRa5bA/2D/uG61u38I6OAZcEcrtm4AfOXvYEaVapi2fNzUbVSBLKzs7Hv8CFMXbQA8QkJeHP2XHRs2cqCVli0KAIqPlhsKWBpsTIfLx+ULhUK8V0c/7sRexMxCTHFFhW7r0JLhcANRe9CzMjMQGpa6n9iVUaqFICLSnumrdDSReXzqOgXFLCUN3uTAOgXXIiYNBIFM9Av6BcKmr3mIdM/6B+ajYUZ7U6AApaZyKNiYzB2xtM4ef4cVi5YhNZNb8tX0+adP+OphfPQtV17LJk+Ez7e3ma2xGIUsICYt75GSQpYQf5BCA8uAw8PD+N0JKYk4UrUFWRlZRWaIiFwVQgrD19vXynqGnZUie9iV1V6Rs7OLa2JApY2Unzh4guXNktRKxf9gn6hlsVrGy39gn6hzVLUzEX/oH+oafnOMWoKWGbO0/4jh/HQjGloUrce3pm7EEEBAflquh51E8OnPonU1DR8tHip3J3FZD0CKj5YrCVg5dz+99/Nf9nIRlJKEoQgJcSmvMnfxw8hQSHw9/UvtJNKlEtMTsTNuCiIY3+G5OXpJevPyMyUYpU1EgUsbRRV9Iu8ZNq+zBcubZaiVi76Bf1CLYvXNlr6Bf1Cm6WomYv+Qf9Q0/KdY9QUsMycp7UbN2DOm69hUO8+mPvEU4Xi/CSnpOCJ+XOwY99evL9wMTq0aGlmSyxWFAEVHyx6BSx5+59BqPL6T7ASAlNxSeyMEkf73N094O3ldcvjfwV3VRW1E8ta1ksBSxtJFf2CApY221A5F/2CCxGV7b+4sdMv6Bf0i+IJ0D/oH/QPxyVAAcvMuVny/rtY+dlajBs8BFMfGl9kLXPeeFUGeH/ukUkY2X+gmS2xGAWsWx8hdHdzl2KTl2eenVXyZy+IzyxJ4hZCEUxdHv3LDawuBC57JwpY2ojzhYsvXNosRa1c9Av6hVoWr2209Av6hTZLUTMX/YP+oablO8eoKWCZOU9axCktecxsXvliKj5YxA6sizE3EJ+VitnfrconWHnmiU1lrnGI4355d1XlPRZobp3WKkcBSxtJFf0iLxkeIdRmJ6rlol9wIaKazWsZL/2CfqHFTlTNQ/+gf6hq+84wbgpYZs6SFnFKSx4zm1e+mIoPFiFgPbLxHYvnXhwTNO6qSk+R/y4Y+8riRqxcAQUsbUBV9AsKWNpsQ+Vc9AsuRFS2/+LGTr+gX9AviidA/6B/0D8clwAFLDPnRos4pSWPmc2zmIIEhIC17sguHLpyGnBzM0nAz8sbVUPLoWpoWVTL/R7o42eyHDOQAAmQAAmQAAmQAAmQAAmQAAmQgKMRoIBl5oy8vWY1Xv9wFZ4YNQaPDB1RZC0GAWvOpCcxpG8/M1tiMRIgARIgARIgARIgARIgARIgARIgARJQmwAFLDPnn7cQmgmOxUiABEiABEiABEiABEiABEiABEiABEhAJwEKWDqBGbLvP3IYD82YhiZ16+GduQsRFBCQr6ZLV69i5NOTkZGRiY8WL0XVShFmtsRiJEACJEACJEACJEACJEACJEACJEACJKA2AQpYZs5/VGwMxs54GifPn8PKBYvQuult+WravPNnPLVwHrq2a48l02fCx9vbzJZYjARIgARIgARIgARIgARIgARIgARIgATUJkABy4L5X7NxA+YvewM1qlTFa889j1pVq8rb3PYdPoSpixYgNj4eb8x6AZ1bt7GgFRYlARIgARIgARIgARIgARIgARIgARIgAbUJUMCyYP4TkpKkgPXV1i3wcHdHufBwZGZm4uqNG/LnCUOG49FhI+Dp6WlBKyxKAiRAAiRAAiRAAiRAAiRAAiRAAiRAAmoToIBl4fynpqXhmx+34sP1n+PMhQtwc3dHg5q1MHHIcNzZth3c3dwsbIHFSYAESIAESIAESIAESIAESIAESIAESEBtAhSw1J5/jp4ESIAESIAESIAESIAESIAESIAESIAEHJ4ABSyHnyJ2kARIgARIgARIgARIgARIgARIgARIgATUJkABS+355+hJgARIgARIgARIgARIgARIgARIgARIwOEJUMBy+CliB0mABEiABEiABEiABEiABEiABEiABEhAbQIUsNSef46eBEiABEiABEiABEiABEiABEiABEiABByeAAUsh58idpAESIAESIAESIAESIAESIAESIAESIAE1CZAAUvt+efoSYAESIAESIAESIAESIAESIAESIAESMDhCVDAcvgpgomyvwAAGbVJREFUYgediUBichLWb9mMT7/9BmcuXEBmVhbCQkJwd+cuGDd4KMqGhRU5nGs3b2LlZ2vw7c/bcTMmBkEBAejQoiWefPAhVIuI0IRg886f8dTCeXh3/iJZNm+6ER2NEVOfxOkL503WFRocjA9fWop6NWqazMsMJKCFQFZ2Nvb88TveX/cZDv59BMmpqfDz8UHzho0xaeQoNKvfAG5uboWqSk1Lwzc/bsWH6z+X/uTm7o4GNWth4pDhuLNtO7gXUaZgJYeO/oNxzz2DSSNHY2T/gcV292xkJF798H3s2LtH9k/4YN8u3TB20AOoVK68lmEyDwnoIpCdnY1/Tp2U//fvOrAf8YmJ8PT0NGnj1vCLuIR4PDpnFvx8ffH6zDnye1FJ+MVrH71v7J+W55kuCMxMAkUQEO8sn2z4Ct9s34bIK5dljojyFTDgrh4Yfd/9CPDzL1RKPGd+2rMby9f+T/pVdlYWqleujFED78c9Xe+Cj7d3oTIl6YOceBLQS8DcNYbe/8fN9Qtz37/0cmB+EqCARRsgASsRuHLjOia9MBuH/z0GD3d3lAsPh7eXF65evy4XxEIYWjpjJto3b5GvxQuXL+Ph55/DibNn5KJelLsZHS0XM8WVKdjlXw8ewJQX5yM6NhbvL1xskYAlXhJXLXoZVStWshIZVqMygYyMDCx5/118/NWXRkG3VGAQxAJaiLXCVyYMGY5Hh42Qi3dDEov0F5cvw9pN3xj9KTMzE1dv3Ci2TEHOwqcmzX0eZyIv4LlHJhUrYP20dw8mz3/BKFyVCS2NG9FRunxQ5Tnm2PUTEAsEYdsL3nkLwkeEYCrsLiklWdq4SGKxPvPRxxHo/99i3Rp+kZCUhPnL3sBXW7fgjlatixSwRP++3PK9zGcQnMWzKT4hQfqt1meTfjIsoTqBY6dP4eHZz+LStWvymVCxbFmJRPwsfKV6RGW8OfsF1K5W3YhKPBs++upLLHlvhXzOlCtTBh4eHvL9S/xclC+VpA+qPsccv34C5q4x/vjnbzw+73mIP5SL50xYaKhxXVKUL5nrF+a+f+knwRIkAFDAohWQgBUIiJeqWa8txfofNqNjy1ZY+NTTxt1W4i8mi1a8g3XfbZK7msQOKfFyJVJySgqmLJqPH3f/isG9+2DGw49JEUssUj5a/wVe+/B9WWbF/BcRXrrw7i3xF8fPv/8WL77zllxkiFSUgGVqiOLBOHHWszgbeQGvznwed7Zua6oIPycBTQQMOwPFS9OS6c+hVZNmcreVsN1vf/oRs15dIv/9xqwX0Ll1G2OdazZukIvnGlWqYtnzc1G1UgTEi9W+w4cwddECuZB+c/Zc6W8Fk8gndrRMW7xQiroiFSdgiUXR6OlTcOHSJTw56iE8OPA++Zd64YPvrFmNdz9dg4a160i/FYt2JhKwBgHDzsD09HTMmzwVd9/ZVe4ozGvjYsFR0G4t8QvR78vXr2HaogXYf+SwHEZxApahf4lJSRg7aAgeHjZCPpvy+q3wh1WLlkhBgYkErEHAsDNw3+E/Mah3H0yf8LBxt5Xwh2dfWYxf9u8rZLfid5PmzkZQYCBeeXY2WjZuIrtz8tw5PLngBZw+f06KwUP79jN2s6R80BqcWIdaBMxdY1yPuokJM2dAiMKTR4/F6Hvvl6Jw3nVJ13btsXT6TOMuXHP9wjAjet6/1JpFjtaaBChgWZMm61KWwLmLkXjw6SnIzMrER4tfQY3KVfKxyPtS9sasOejR8Q75+d4//8C456ajVpWqeO/FxSgdHGIsl/eBteCpabivZ2/jZ+IBcer8ebzw5qsQL3piF4u7uwfSM9J1C1h5RbQJDwzD5NEPFXmcS9nJ5cDNJpCWno5pLy2EELEK2rCoVNjxik/X4NUP3kP/u7pL4Vf81TwqNgZjZzyNk+fPYeWCRWjd9LZ8fTCIYuLFa8n0mfmOhghB6pVVK/Hdz/9v787joyjPAI4/clSxWBoFgVYEVFBQOaxVsXjXu/VAaQW5LApFymEISSAcMTdJwIDKKXJWRRRtveEjpaIobb0rHqCo2FKqiIKtREvbz/PWN53dnd2dnWwmm+xv/oPMzDvvd+ZN3vd5r/XmGlsuogWwntr4exlbmC8X9T0r4l6f79tnRke+suUNWVxaIX16n+LbggsRcAroqMRFq+6VG/tfJ1k3joj4nWu/8VNOPEnmFZSYnvPalAvt4Fj9+KMyZ/kSM7LQBmndAlhaLgvumC0aLOt30SVSOH5CyOhI/fmKh9eY0WPRnp+3jYAfAQ2sDp800bVOpPf7y66/ybCcCbJ7z2eyZEal9Dyhm+lsyCorkrXPbnT9O2Mb5B3atQ+pZwVdBv14cA0CKuC3jfHAk49L3qwK1/qNbZe8+tabIfUsP+XCvqVE61+8XQT8ChDA8ivHdQg4BLTSlV1eIl07dZaqvOmu64nkz7nNTBlxNqTtH4pxw34hNw8cHGG6YfMLMnLqJLnk7HOlImeymZKoh3NNq66dj5GcEaNk+UMPyO//sDnhAJbt0f/BSSfLnfmFotO7OBBIhoCOfsosLTQj+7QR7raumo6UGj45O6RH3TZiehx/Qk3j3fk82qs4KGu8VFd/JcvKZ5rRWXpoMHZcUb4pB60PP1wKxmbKM3/cLPc99kjUEVjLtSE+93YZ8JMrJH/sLSHZ1iBybmWZPLL+aSm6JUv6X3p5Mli4R5oLaDCp8I7ZsvbZZ8zfi/A1C5VHe8y1oZ7xnVayorJKWmdkmFFT2rhPtFzo/ex3rr3v2gvf4/huZsSKWwBLA7daJrdsfUcWFJa6jnK0z6dTznXUb6vD+LuR5p91UrKvo9h15Pn5Z5wZ8fs4/He8HW1uG/fNmjWV5eW3yffatg15ln9++aX51rX8aEeEjs6qjzKYFCBukpYCftoYzg5EZ8e5E1DXFy2dP1du+vkAyRo+wne58Fv/SsuXSaaTIkAAKymM3ASB2AK6PoMOfX943dqahrRWoDKLC2T9C5tMI8E5fcreza0Roz/TnvjyhfPlpxf8WPr0/oFUV1fXNNwTmUJoezM/3r1bFhbPkNN69ORVIhCogB0B5WxI3/vIbyT/9iozhaRgXGbE6BRnoMr5vev/z7x7keiolQv6/MiMMnELHDszqFNPNEjcq/uJMu/W4pCGuHPEi234BIpDYmkroL3iN+RkmenmNoDlt1wooq5n9dHOnXL9lVebYJhb4Nhi2w6SPXs/j7qhhz1He/GXls+SLh07pe27IuPBCejoQV0fywSjvlnv8/mXXzKBXR0hq9PKD23RIuKB4v0dcMtBsstgcEqklG4Cbm0Mrb8MmZgp2uGnGzN1O/a4CJZYfweiGbqVCxvASrT+lW7vifwmT4AAVvIsuRMCUQV097+h2Zmyv7palpRVykldjxfby/3O9vdqegXDb+ClIWH/cNiRJ14DWDoNpPKuhXLX6vtcp4nwOhGoawHn1A/t/dNeQD3syETbK+j2HF4bJPHO0wWtdU0gDSRrwEyn0OpUXh0KrwsC686g4WtE1LUL909vAefvZp06rkFcnVqbzHIRq+Fi/za99+GHNdO0wt/I1g/el2HZmfLl/uqo56T3WyT3dSFgl11of+SRsqRsplngXTcjyK0oixip7kw/1khbt+cMogzWhQ/3TE8BtzaGHZmoIs6R6k6haJ3k0RSjlYto58erf6Xn2yLXyRAggJUMRe6BQAwBZwPZuZ6Il+CUl3P8BrDc/uDxIhEISkArQit/85DZafD77dqZHsLvt21nkvdS6fFyjtd76YKmd6xYZjZO0B2r7GGnW40eNNQsYM2BQBACdlfM5s2by6LiGdKrW/ekl4tYASztzZ82e5bo+inR1kW0a6vog3ntNAnCjjQar4DdbObNd7eZBalHXjfQjM71Epzyco5TLogy2HjfFDkLUiBaG8NLcMrLOV7KBQGsIN84aakAASy+AwTqUMC5XbkO351fWCLtWrcxKXoJTnk5x08AK9FelDok4tZpKKDfn05p0l0G9Qjf+dJLcMrLOV4CWLqr2pqnnpCKuxbIZ3v3yhHf/a5ZB+6TPZ+axa7tWlrn9zmTzQ3S8FsNOsvPvfQnmVBaJHv37ZNJvxwtg668uua78/LNezlH8xRv6ohuDjIiL8dkP3fkzWYTEQ3oannRabc5FaU1O3wSwAr6K0m/9HQa1C3FBWbqoK6PVZGbJy0PPdRAeAlOeTnHqgZVBtPvLZLjZAvEamN4CU55OcdLuSCAlew3y/3iCRDAiifEzxHwKbD7s89kyqwKMzWpS6fOcuf0gprFpus7gPXJp5/K0JxM2bFzp+subz6zzGUIxBXQhdG1MaFrJTRv2lSKJ2TLZeecFxIc8tII93KOlwCW3cTgiIwMqczNk9N69DLPog31dc9ulOlzZsn+/fsjgmxxM8oJCCQgoEHdJ57ZINOqZoouOu3c8tzexss37+UcLwEs5whJHZWouyC2zjhcdM0rDfT2u/hS2bHzr/LyNzt06sLYHAjUhYBOhdLg1RvbtpoNBWZMnGQ6GuzhJTjl5Zygy2BdWHHP9BGI18bwEpzyco6XckEAK32+u1TJKQGsVHkTPEejEnBWuHTHqKop02umR9mM2sVIt2zbFnUNEa8L5UZb1Doa6rrnNsq4wnzp3qUrO0g1qi8vtTOjGxeUL5wnqx57xCy0W549Wc47o0/EyKa596yQ2Uvvlmi7czoDU/ljxsuAn14ZNeOxGvTORdpvmzzNrHUVfjz5zAbJLCmUH/boKXfmF9X0+qe2NE/XkAScQV197twRo8xi600OOigkG8ksF/FGYGnC2nB55c0tMnvZ3Wbky3/+/W85sUtXGTvkBul94kkyrnC6CSro9F+3HUYb0jvgWVNT4MU/vy5ZZUVmTcIfn9lXSrNy5DstW4Y8rN0I5KoLL5KSzGyzXlz4YQNYg6/qJ1NuHhPx8/oog6kpzlM1BAEvbYy/7tolQ7L/t7Oy2+6c+v82gKWdE8srZpn1P52H13IRzcxrh0pDMOcZU0uAAFZqvQ+ephEI2OHnez7/PGqFS7NZm10Iw5kSCWBpo6TgjtmiI09iBQgawasgCykk4JwCogvv6m5RupmB21Gb3dbC7xerAmUrb60OO0xWVlZJm8OPiHgcWwn8178ORF0INYWYeZQGJuCcAqKjnKIFdTVbySwXXgJYsShtudBgQbSy08BeBY+bQgLOaeZfff21DL7qGsn8xY1mZ9nwo7a7ENZXGUwhbh6lAQl4bWPUdhfCRMoFAawG9AE1kkclgNVIXiTZqH8BrXCtf36TTCgtFK1wjbhuoIwaONi1wmWf1u4qFS2QZHsWLzn7XKnImSzfat7cNaOJBLC87H5Y/5o8QWMS+Muuv8no/Kmii+/qVCNdv6R9myOjZlFHe+i26Dp6cV5BiZm+5DwSCSolK4ClZWxp+Szp0rFTY3o15KUeBfZ+8YVkzygRXTC681Ed5La8aa5bndtHTGa5qG0Ay47ivbDv2TH/NtUjL0k3UAGdvr3y4TVStmCuqfNMGvUr6X/p5REjEm327G5rzZo1dR1pYke7v/b2WxE7PtdnGWygr4fHrieBRNsY2g6ZOKNEdBT5nKn5cvFZ50Q8uR3VG77jc6LlggBWPX0UaZwsAaw0fvlkPbkCdtearw8ciDoFJDxFuyX0cUd3lLtKy0OG7+rQ3alVM2XN2ielOHOiWUQ32pFIAMvLqJPkynC3dBZw7hwVbQpIuI9zat+i4jI5vWfvkFPstD6d8leZOyVmkDhWAMsGc7dsfUdmTZ5qtmEPP2xaTLdN5684+Xl37hwVbZp5XZaLeAGsOcuXyN2rV0nm8BEy5Kp+IY+izz6++FbZ9OKfpChzoujuuhwIJEPAufZarGnmzrSqv/rKTDNc++xG17qSToO9KS9HOrRrH1LPqu8ymAwv7pE+An7aGHa32Iv6nhVRV9L1DLVj8dW33gxZC9dPuSCAlT7fYarklABWqrwJnqNBC+j0qJFTJpn55OE7R8XKmAaeJpQVydObnpOfXfYTyR05Sr7d4lDRCtmyNQ9I1dLFZgH4hUVl0rZ166QEsDZsfkFGTp0k55x2usyeki8tDjmkQdvz8KkrcODAAbO735IHV0fsHBXvqe3i6scc3VGq8qbLcR07mjV5/vDaK5JVViwafJoz9VY59/QzYt4q3hoMzkXcdfrW6b16m55+HQWw+ZWXJbu8RHbv2UNDPd4L4+cJCdjvrmvnY0J2p413k2SVi3gBLNu5otNr5+YXycnHn2Ae7R9f/lPKFsyT+x9/VE4z68IVml07ORBIhsA729+T4ZOzZd8XXyS0cYbujDmmYJoc1rJlyGYc2z74wARbt76/XfJuHhMSjK3vMpgML+6RHgJ+2xjO68YPGy5D+11rOvycv8fD2wJ+y4Xbm4hX/0qPt0cu60KAAFZdqHLPtBOwC4R6yXh4JUorVmMKpsv2j3ZIi4MPlrZt2pgGsw57z2jVSmZOmiI/OuXUmLdOZASWl914vOSDcxCIJ2BH++l6cPGO8EqUc/2Fpk2amHKhAbFdn3wi+u+RAwbJ6OsHS7NmzWoVwNKRjjqVd/lDD4rutqa7W2mDXHsndZcfTWvI1ddI1vARcdOKl0d+joAK2F1gtXEd7zimw9GyorJKWmdkmFOTVS7iBbC0XMxYNN+UCz20A0UbPrqYtv7MbWfdeHnh5wjEEnCuz+lFanFJufQ99YfmVP0m7/z1Cllw70rze1y/V12fbdfHH5t/X33hxTJl9NiaTThSoQx6ySPnIKACtWljONfM0uUYdMdlLRe6Dq9OXb992q3m93lt/za5vSkCWHy/dSVAAKuuZLlv2gg455l7yXR4AEuv+fvu3bJo1T3y2Ib1ptGsf2S0YjZ+6HDpdNRRcW+bSACraO7tsuLhNSzgHleVE2or8NC6pyS3oszTbdxGBOpIxN8+vU6Wrlkt23fskIOaNJHuxx4nvxwwSM7rc2bUNVGcCXqpQOloq+dfflEW379KXnrjdVOx0zLY84Ru8qvBw6RXt+4ROyV6yhQnIeAiYNey0u873hEewNLzk1Eu4gWwNB0tF797fpPMv3elbHl3mwkSHNWuvQkG3HBtfzNamAOBZAnYKd2vv/2Wp1s6A1hu36vumtm5QwcZ1q+/XHHBhSFTzVOhDHrKJCelvUAy2hjvf/SRVC1bLPp7XzvHtaPu8nPPl5t+PlCOPOL/m9fUtlyEvywv9a+0f8EA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IggOWLjYsQQAABBBBAAAEEEEAAAQQQQAABBIISIIAVlDTpIIAAAggggAACCCCAAAIIIIAAAgj4EiCA5YuNixBAAAEEEEAAAQQQQAABBBBAAAEEghIggBWUNOkggAACCCCAAAIIIIAAAggggAACCPgSIIDli42LEEAAAQQQQAABBBBAAAEEEEAAAQSCEiCAFZQ06SCAAAIIIIAAAggggAACCCCAAAII+BL4LwOf9ife2DfKAAAAAElFTkSuQmCC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4807" y="1196754"/>
            <a:ext cx="12177194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557A4E-3742-4E77-40C8-830DF27876AC}"/>
              </a:ext>
            </a:extLst>
          </p:cNvPr>
          <p:cNvSpPr txBox="1"/>
          <p:nvPr/>
        </p:nvSpPr>
        <p:spPr>
          <a:xfrm>
            <a:off x="14807" y="312738"/>
            <a:ext cx="12177193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pt-BR" sz="2400" b="1" kern="0" dirty="0">
                <a:solidFill>
                  <a:srgbClr val="298B89"/>
                </a:solidFill>
                <a:effectLst/>
                <a:latin typeface="Calibri" panose="020F0502020204030204" pitchFamily="34" charset="0"/>
              </a:rPr>
              <a:t>Considerações para o desenvolvimento </a:t>
            </a:r>
          </a:p>
          <a:p>
            <a:pPr algn="ctr">
              <a:lnSpc>
                <a:spcPct val="107000"/>
              </a:lnSpc>
            </a:pPr>
            <a:r>
              <a:rPr lang="pt-BR" sz="2400" b="1" kern="0" dirty="0">
                <a:solidFill>
                  <a:srgbClr val="298B89"/>
                </a:solidFill>
                <a:effectLst/>
                <a:latin typeface="Calibri" panose="020F0502020204030204" pitchFamily="34" charset="0"/>
              </a:rPr>
              <a:t>de uma taxonomia nacional</a:t>
            </a:r>
          </a:p>
        </p:txBody>
      </p:sp>
      <p:graphicFrame>
        <p:nvGraphicFramePr>
          <p:cNvPr id="278" name="Google Shape;267;p27">
            <a:extLst>
              <a:ext uri="{FF2B5EF4-FFF2-40B4-BE49-F238E27FC236}">
                <a16:creationId xmlns:a16="http://schemas.microsoft.com/office/drawing/2014/main" id="{9D02C7F7-FF3F-A668-1D03-A7384DD78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577679"/>
              </p:ext>
            </p:extLst>
          </p:nvPr>
        </p:nvGraphicFramePr>
        <p:xfrm>
          <a:off x="724482" y="1330309"/>
          <a:ext cx="10631089" cy="5345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37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9A35FB78-3C6E-D90C-3196-C8634E5D9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1"/>
          <p:cNvSpPr txBox="1"/>
          <p:nvPr/>
        </p:nvSpPr>
        <p:spPr>
          <a:xfrm>
            <a:off x="3941765" y="5208403"/>
            <a:ext cx="4308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pt-BR" sz="1400" dirty="0">
                <a:latin typeface="+mj-lt"/>
                <a:hlinkClick r:id="rId3"/>
              </a:rPr>
              <a:t>labinovacaofinanceira.com</a:t>
            </a:r>
            <a:r>
              <a:rPr lang="pt-BR" sz="1400" dirty="0">
                <a:latin typeface="+mj-lt"/>
              </a:rPr>
              <a:t> </a:t>
            </a:r>
            <a:r>
              <a:rPr lang="pt-BR" sz="1400" dirty="0">
                <a:latin typeface="+mj-lt"/>
                <a:hlinkClick r:id="rId4"/>
              </a:rPr>
              <a:t>https://www.linkedin.com/showcase/fi-lab/</a:t>
            </a:r>
            <a:endParaRPr lang="pt-BR" sz="1400" dirty="0">
              <a:latin typeface="+mj-lt"/>
            </a:endParaRPr>
          </a:p>
          <a:p>
            <a:pPr lvl="0" algn="ctr"/>
            <a:r>
              <a:rPr lang="pt-BR" sz="1400" dirty="0">
                <a:latin typeface="+mj-lt"/>
              </a:rPr>
              <a:t> </a:t>
            </a:r>
            <a:r>
              <a:rPr lang="pt-BR" sz="1400" u="sng" dirty="0">
                <a:latin typeface="+mj-lt"/>
                <a:hlinkClick r:id="rId5"/>
              </a:rPr>
              <a:t>info@labinovacaofinanceira.com</a:t>
            </a:r>
            <a:endParaRPr lang="pt-BR" sz="1400" u="sng" dirty="0">
              <a:latin typeface="+mj-lt"/>
            </a:endParaRPr>
          </a:p>
          <a:p>
            <a:pPr algn="ctr"/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7996CC8-EFED-2F29-9550-9DA08FFBF25E}"/>
              </a:ext>
            </a:extLst>
          </p:cNvPr>
          <p:cNvSpPr txBox="1"/>
          <p:nvPr/>
        </p:nvSpPr>
        <p:spPr>
          <a:xfrm>
            <a:off x="3504884" y="789275"/>
            <a:ext cx="50295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rgbClr val="298B89"/>
              </a:solidFill>
              <a:latin typeface="+mj-lt"/>
            </a:endParaRPr>
          </a:p>
          <a:p>
            <a:pPr algn="ctr"/>
            <a:r>
              <a:rPr lang="pt-BR" sz="2000" dirty="0">
                <a:solidFill>
                  <a:srgbClr val="298B89"/>
                </a:solidFill>
                <a:latin typeface="+mj-lt"/>
              </a:rPr>
              <a:t>GT Gestão ASG LAB </a:t>
            </a:r>
            <a:r>
              <a:rPr lang="pt-BR" sz="2000" dirty="0">
                <a:solidFill>
                  <a:srgbClr val="298B89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gtriscosasg@labinovacaofinanceira.com</a:t>
            </a:r>
            <a:r>
              <a:rPr lang="pt-BR" sz="2000" dirty="0">
                <a:solidFill>
                  <a:srgbClr val="298B89"/>
                </a:solidFill>
                <a:latin typeface="+mj-lt"/>
              </a:rPr>
              <a:t> </a:t>
            </a:r>
            <a:endParaRPr lang="pt-BR" dirty="0">
              <a:solidFill>
                <a:srgbClr val="298B8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1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ado">
  <a:themeElements>
    <a:clrScheme name="Personalizada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298B89"/>
      </a:accent1>
      <a:accent2>
        <a:srgbClr val="298B89"/>
      </a:accent2>
      <a:accent3>
        <a:srgbClr val="298B89"/>
      </a:accent3>
      <a:accent4>
        <a:srgbClr val="298B89"/>
      </a:accent4>
      <a:accent5>
        <a:srgbClr val="298B89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3908</TotalTime>
  <Words>375</Words>
  <Application>Microsoft Office PowerPoint</Application>
  <PresentationFormat>Widescreen</PresentationFormat>
  <Paragraphs>55</Paragraphs>
  <Slides>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Rodrigues</dc:creator>
  <cp:lastModifiedBy>Fernanda Feil</cp:lastModifiedBy>
  <cp:revision>95</cp:revision>
  <dcterms:created xsi:type="dcterms:W3CDTF">2022-03-04T14:34:53Z</dcterms:created>
  <dcterms:modified xsi:type="dcterms:W3CDTF">2023-06-07T14:52:20Z</dcterms:modified>
</cp:coreProperties>
</file>