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93" r:id="rId3"/>
    <p:sldId id="290" r:id="rId4"/>
    <p:sldId id="291" r:id="rId5"/>
    <p:sldId id="296" r:id="rId6"/>
    <p:sldId id="295" r:id="rId7"/>
    <p:sldId id="292" r:id="rId8"/>
    <p:sldId id="297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1183C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7" autoAdjust="0"/>
    <p:restoredTop sz="89041" autoAdjust="0"/>
  </p:normalViewPr>
  <p:slideViewPr>
    <p:cSldViewPr snapToGrid="0">
      <p:cViewPr varScale="1">
        <p:scale>
          <a:sx n="65" d="100"/>
          <a:sy n="65" d="100"/>
        </p:scale>
        <p:origin x="72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11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3461C-FD18-4A4C-ABB7-2B768237DA12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5D8D8-C514-4082-A917-FD4E137BB6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30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A3FB0-4CC3-470D-AB85-1273D9F17C60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C91E9-4E65-4F8C-9738-F5F98D4FC0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6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C91E9-4E65-4F8C-9738-F5F98D4FC0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1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C91E9-4E65-4F8C-9738-F5F98D4FC0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4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C91E9-4E65-4F8C-9738-F5F98D4FC0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911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1104586"/>
            <a:ext cx="4534219" cy="5753415"/>
          </a:xfrm>
          <a:custGeom>
            <a:avLst/>
            <a:gdLst>
              <a:gd name="connsiteX0" fmla="*/ 1475924 w 4534219"/>
              <a:gd name="connsiteY0" fmla="*/ 0 h 5753415"/>
              <a:gd name="connsiteX1" fmla="*/ 1783549 w 4534219"/>
              <a:gd name="connsiteY1" fmla="*/ 127422 h 5753415"/>
              <a:gd name="connsiteX2" fmla="*/ 4406797 w 4534219"/>
              <a:gd name="connsiteY2" fmla="*/ 2750671 h 5753415"/>
              <a:gd name="connsiteX3" fmla="*/ 4406797 w 4534219"/>
              <a:gd name="connsiteY3" fmla="*/ 3365920 h 5753415"/>
              <a:gd name="connsiteX4" fmla="*/ 2019302 w 4534219"/>
              <a:gd name="connsiteY4" fmla="*/ 5753415 h 5753415"/>
              <a:gd name="connsiteX5" fmla="*/ 0 w 4534219"/>
              <a:gd name="connsiteY5" fmla="*/ 5753415 h 5753415"/>
              <a:gd name="connsiteX6" fmla="*/ 0 w 4534219"/>
              <a:gd name="connsiteY6" fmla="*/ 1295722 h 5753415"/>
              <a:gd name="connsiteX7" fmla="*/ 1168300 w 4534219"/>
              <a:gd name="connsiteY7" fmla="*/ 127422 h 5753415"/>
              <a:gd name="connsiteX8" fmla="*/ 1475924 w 4534219"/>
              <a:gd name="connsiteY8" fmla="*/ 0 h 575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4219" h="5753415">
                <a:moveTo>
                  <a:pt x="1475924" y="0"/>
                </a:moveTo>
                <a:cubicBezTo>
                  <a:pt x="1587263" y="0"/>
                  <a:pt x="1698601" y="42474"/>
                  <a:pt x="1783549" y="127422"/>
                </a:cubicBezTo>
                <a:lnTo>
                  <a:pt x="4406797" y="2750671"/>
                </a:lnTo>
                <a:cubicBezTo>
                  <a:pt x="4576694" y="2920567"/>
                  <a:pt x="4576694" y="3196023"/>
                  <a:pt x="4406797" y="3365920"/>
                </a:cubicBezTo>
                <a:lnTo>
                  <a:pt x="2019302" y="5753415"/>
                </a:lnTo>
                <a:lnTo>
                  <a:pt x="0" y="5753415"/>
                </a:lnTo>
                <a:lnTo>
                  <a:pt x="0" y="1295722"/>
                </a:lnTo>
                <a:lnTo>
                  <a:pt x="1168300" y="127422"/>
                </a:lnTo>
                <a:cubicBezTo>
                  <a:pt x="1253248" y="42474"/>
                  <a:pt x="1364586" y="0"/>
                  <a:pt x="1475924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2471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856638"/>
            <a:ext cx="3184616" cy="6001363"/>
          </a:xfrm>
          <a:custGeom>
            <a:avLst/>
            <a:gdLst>
              <a:gd name="connsiteX0" fmla="*/ 1602817 w 3184616"/>
              <a:gd name="connsiteY0" fmla="*/ 3818253 h 6001363"/>
              <a:gd name="connsiteX1" fmla="*/ 1789643 w 3184616"/>
              <a:gd name="connsiteY1" fmla="*/ 3895639 h 6001363"/>
              <a:gd name="connsiteX2" fmla="*/ 2841793 w 3184616"/>
              <a:gd name="connsiteY2" fmla="*/ 4947789 h 6001363"/>
              <a:gd name="connsiteX3" fmla="*/ 2841793 w 3184616"/>
              <a:gd name="connsiteY3" fmla="*/ 5321441 h 6001363"/>
              <a:gd name="connsiteX4" fmla="*/ 2161870 w 3184616"/>
              <a:gd name="connsiteY4" fmla="*/ 6001363 h 6001363"/>
              <a:gd name="connsiteX5" fmla="*/ 1154982 w 3184616"/>
              <a:gd name="connsiteY5" fmla="*/ 6001363 h 6001363"/>
              <a:gd name="connsiteX6" fmla="*/ 419450 w 3184616"/>
              <a:gd name="connsiteY6" fmla="*/ 5265831 h 6001363"/>
              <a:gd name="connsiteX7" fmla="*/ 419450 w 3184616"/>
              <a:gd name="connsiteY7" fmla="*/ 4892179 h 6001363"/>
              <a:gd name="connsiteX8" fmla="*/ 1415990 w 3184616"/>
              <a:gd name="connsiteY8" fmla="*/ 3895639 h 6001363"/>
              <a:gd name="connsiteX9" fmla="*/ 1602817 w 3184616"/>
              <a:gd name="connsiteY9" fmla="*/ 3818253 h 6001363"/>
              <a:gd name="connsiteX10" fmla="*/ 2486057 w 3184616"/>
              <a:gd name="connsiteY10" fmla="*/ 2907857 h 6001363"/>
              <a:gd name="connsiteX11" fmla="*/ 2615080 w 3184616"/>
              <a:gd name="connsiteY11" fmla="*/ 2961300 h 6001363"/>
              <a:gd name="connsiteX12" fmla="*/ 3131173 w 3184616"/>
              <a:gd name="connsiteY12" fmla="*/ 3477394 h 6001363"/>
              <a:gd name="connsiteX13" fmla="*/ 3131173 w 3184616"/>
              <a:gd name="connsiteY13" fmla="*/ 3735440 h 6001363"/>
              <a:gd name="connsiteX14" fmla="*/ 2645274 w 3184616"/>
              <a:gd name="connsiteY14" fmla="*/ 4221340 h 6001363"/>
              <a:gd name="connsiteX15" fmla="*/ 2387228 w 3184616"/>
              <a:gd name="connsiteY15" fmla="*/ 4221340 h 6001363"/>
              <a:gd name="connsiteX16" fmla="*/ 1871134 w 3184616"/>
              <a:gd name="connsiteY16" fmla="*/ 3705246 h 6001363"/>
              <a:gd name="connsiteX17" fmla="*/ 1871134 w 3184616"/>
              <a:gd name="connsiteY17" fmla="*/ 3447200 h 6001363"/>
              <a:gd name="connsiteX18" fmla="*/ 2357034 w 3184616"/>
              <a:gd name="connsiteY18" fmla="*/ 2961300 h 6001363"/>
              <a:gd name="connsiteX19" fmla="*/ 2486057 w 3184616"/>
              <a:gd name="connsiteY19" fmla="*/ 2907857 h 6001363"/>
              <a:gd name="connsiteX20" fmla="*/ 516314 w 3184616"/>
              <a:gd name="connsiteY20" fmla="*/ 1 h 6001363"/>
              <a:gd name="connsiteX21" fmla="*/ 790375 w 3184616"/>
              <a:gd name="connsiteY21" fmla="*/ 113519 h 6001363"/>
              <a:gd name="connsiteX22" fmla="*/ 2583272 w 3184616"/>
              <a:gd name="connsiteY22" fmla="*/ 1906418 h 6001363"/>
              <a:gd name="connsiteX23" fmla="*/ 2583273 w 3184616"/>
              <a:gd name="connsiteY23" fmla="*/ 2454539 h 6001363"/>
              <a:gd name="connsiteX24" fmla="*/ 881680 w 3184616"/>
              <a:gd name="connsiteY24" fmla="*/ 4156132 h 6001363"/>
              <a:gd name="connsiteX25" fmla="*/ 333559 w 3184616"/>
              <a:gd name="connsiteY25" fmla="*/ 4156132 h 6001363"/>
              <a:gd name="connsiteX26" fmla="*/ 0 w 3184616"/>
              <a:gd name="connsiteY26" fmla="*/ 3822573 h 6001363"/>
              <a:gd name="connsiteX27" fmla="*/ 0 w 3184616"/>
              <a:gd name="connsiteY27" fmla="*/ 355773 h 6001363"/>
              <a:gd name="connsiteX28" fmla="*/ 242254 w 3184616"/>
              <a:gd name="connsiteY28" fmla="*/ 113519 h 6001363"/>
              <a:gd name="connsiteX29" fmla="*/ 516314 w 3184616"/>
              <a:gd name="connsiteY29" fmla="*/ 1 h 600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84616" h="6001363">
                <a:moveTo>
                  <a:pt x="1602817" y="3818253"/>
                </a:moveTo>
                <a:cubicBezTo>
                  <a:pt x="1670434" y="3818253"/>
                  <a:pt x="1738052" y="3844048"/>
                  <a:pt x="1789643" y="3895639"/>
                </a:cubicBezTo>
                <a:lnTo>
                  <a:pt x="2841793" y="4947789"/>
                </a:lnTo>
                <a:cubicBezTo>
                  <a:pt x="2944974" y="5050970"/>
                  <a:pt x="2944974" y="5218260"/>
                  <a:pt x="2841793" y="5321441"/>
                </a:cubicBezTo>
                <a:lnTo>
                  <a:pt x="2161870" y="6001363"/>
                </a:lnTo>
                <a:lnTo>
                  <a:pt x="1154982" y="6001363"/>
                </a:lnTo>
                <a:lnTo>
                  <a:pt x="419450" y="5265831"/>
                </a:lnTo>
                <a:cubicBezTo>
                  <a:pt x="316269" y="5162650"/>
                  <a:pt x="316269" y="4995360"/>
                  <a:pt x="419450" y="4892179"/>
                </a:cubicBezTo>
                <a:lnTo>
                  <a:pt x="1415990" y="3895639"/>
                </a:lnTo>
                <a:cubicBezTo>
                  <a:pt x="1467581" y="3844048"/>
                  <a:pt x="1535199" y="3818253"/>
                  <a:pt x="1602817" y="3818253"/>
                </a:cubicBezTo>
                <a:close/>
                <a:moveTo>
                  <a:pt x="2486057" y="2907857"/>
                </a:moveTo>
                <a:cubicBezTo>
                  <a:pt x="2532754" y="2907857"/>
                  <a:pt x="2579451" y="2925670"/>
                  <a:pt x="2615080" y="2961300"/>
                </a:cubicBezTo>
                <a:lnTo>
                  <a:pt x="3131173" y="3477394"/>
                </a:lnTo>
                <a:cubicBezTo>
                  <a:pt x="3202431" y="3548651"/>
                  <a:pt x="3202431" y="3664183"/>
                  <a:pt x="3131173" y="3735440"/>
                </a:cubicBezTo>
                <a:lnTo>
                  <a:pt x="2645274" y="4221340"/>
                </a:lnTo>
                <a:cubicBezTo>
                  <a:pt x="2574016" y="4292598"/>
                  <a:pt x="2458484" y="4292598"/>
                  <a:pt x="2387228" y="4221340"/>
                </a:cubicBezTo>
                <a:lnTo>
                  <a:pt x="1871134" y="3705246"/>
                </a:lnTo>
                <a:cubicBezTo>
                  <a:pt x="1799876" y="3633989"/>
                  <a:pt x="1799876" y="3518458"/>
                  <a:pt x="1871134" y="3447200"/>
                </a:cubicBezTo>
                <a:lnTo>
                  <a:pt x="2357034" y="2961300"/>
                </a:lnTo>
                <a:cubicBezTo>
                  <a:pt x="2392663" y="2925671"/>
                  <a:pt x="2439359" y="2907857"/>
                  <a:pt x="2486057" y="2907857"/>
                </a:cubicBezTo>
                <a:close/>
                <a:moveTo>
                  <a:pt x="516314" y="1"/>
                </a:moveTo>
                <a:cubicBezTo>
                  <a:pt x="615505" y="0"/>
                  <a:pt x="714695" y="37840"/>
                  <a:pt x="790375" y="113519"/>
                </a:cubicBezTo>
                <a:lnTo>
                  <a:pt x="2583272" y="1906418"/>
                </a:lnTo>
                <a:cubicBezTo>
                  <a:pt x="2734633" y="2057778"/>
                  <a:pt x="2734633" y="2303179"/>
                  <a:pt x="2583273" y="2454539"/>
                </a:cubicBezTo>
                <a:lnTo>
                  <a:pt x="881680" y="4156132"/>
                </a:lnTo>
                <a:cubicBezTo>
                  <a:pt x="730320" y="4307491"/>
                  <a:pt x="484919" y="4307491"/>
                  <a:pt x="333559" y="4156132"/>
                </a:cubicBezTo>
                <a:lnTo>
                  <a:pt x="0" y="3822573"/>
                </a:lnTo>
                <a:lnTo>
                  <a:pt x="0" y="355773"/>
                </a:lnTo>
                <a:lnTo>
                  <a:pt x="242254" y="113519"/>
                </a:lnTo>
                <a:cubicBezTo>
                  <a:pt x="317933" y="37840"/>
                  <a:pt x="417124" y="1"/>
                  <a:pt x="516314" y="1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2384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773720" y="0"/>
            <a:ext cx="4833874" cy="4385854"/>
          </a:xfrm>
          <a:custGeom>
            <a:avLst/>
            <a:gdLst>
              <a:gd name="connsiteX0" fmla="*/ 1707413 w 4833874"/>
              <a:gd name="connsiteY0" fmla="*/ 0 h 4385854"/>
              <a:gd name="connsiteX1" fmla="*/ 3126462 w 4833874"/>
              <a:gd name="connsiteY1" fmla="*/ 0 h 4385854"/>
              <a:gd name="connsiteX2" fmla="*/ 4648963 w 4833874"/>
              <a:gd name="connsiteY2" fmla="*/ 1522502 h 4385854"/>
              <a:gd name="connsiteX3" fmla="*/ 4648963 w 4833874"/>
              <a:gd name="connsiteY3" fmla="*/ 2415333 h 4385854"/>
              <a:gd name="connsiteX4" fmla="*/ 2863353 w 4833874"/>
              <a:gd name="connsiteY4" fmla="*/ 4200943 h 4385854"/>
              <a:gd name="connsiteX5" fmla="*/ 1970522 w 4833874"/>
              <a:gd name="connsiteY5" fmla="*/ 4200943 h 4385854"/>
              <a:gd name="connsiteX6" fmla="*/ 184912 w 4833874"/>
              <a:gd name="connsiteY6" fmla="*/ 2415333 h 4385854"/>
              <a:gd name="connsiteX7" fmla="*/ 184912 w 4833874"/>
              <a:gd name="connsiteY7" fmla="*/ 1522502 h 438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3874" h="4385854">
                <a:moveTo>
                  <a:pt x="1707413" y="0"/>
                </a:moveTo>
                <a:lnTo>
                  <a:pt x="3126462" y="0"/>
                </a:lnTo>
                <a:lnTo>
                  <a:pt x="4648963" y="1522502"/>
                </a:lnTo>
                <a:cubicBezTo>
                  <a:pt x="4895511" y="1769050"/>
                  <a:pt x="4895511" y="2168784"/>
                  <a:pt x="4648963" y="2415333"/>
                </a:cubicBezTo>
                <a:lnTo>
                  <a:pt x="2863353" y="4200943"/>
                </a:lnTo>
                <a:cubicBezTo>
                  <a:pt x="2616804" y="4447491"/>
                  <a:pt x="2217070" y="4447491"/>
                  <a:pt x="1970522" y="4200943"/>
                </a:cubicBezTo>
                <a:lnTo>
                  <a:pt x="184912" y="2415333"/>
                </a:lnTo>
                <a:cubicBezTo>
                  <a:pt x="-61637" y="2168784"/>
                  <a:pt x="-61637" y="1769050"/>
                  <a:pt x="184912" y="1522502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503606" y="2318391"/>
            <a:ext cx="2688394" cy="3120124"/>
          </a:xfrm>
          <a:custGeom>
            <a:avLst/>
            <a:gdLst>
              <a:gd name="connsiteX0" fmla="*/ 1560062 w 2688394"/>
              <a:gd name="connsiteY0" fmla="*/ 1 h 3120124"/>
              <a:gd name="connsiteX1" fmla="*/ 1848210 w 2688394"/>
              <a:gd name="connsiteY1" fmla="*/ 119355 h 3120124"/>
              <a:gd name="connsiteX2" fmla="*/ 2688394 w 2688394"/>
              <a:gd name="connsiteY2" fmla="*/ 959539 h 3120124"/>
              <a:gd name="connsiteX3" fmla="*/ 2688394 w 2688394"/>
              <a:gd name="connsiteY3" fmla="*/ 2160585 h 3120124"/>
              <a:gd name="connsiteX4" fmla="*/ 1848210 w 2688394"/>
              <a:gd name="connsiteY4" fmla="*/ 3000769 h 3120124"/>
              <a:gd name="connsiteX5" fmla="*/ 1271914 w 2688394"/>
              <a:gd name="connsiteY5" fmla="*/ 3000769 h 3120124"/>
              <a:gd name="connsiteX6" fmla="*/ 119355 w 2688394"/>
              <a:gd name="connsiteY6" fmla="*/ 1848210 h 3120124"/>
              <a:gd name="connsiteX7" fmla="*/ 119355 w 2688394"/>
              <a:gd name="connsiteY7" fmla="*/ 1271914 h 3120124"/>
              <a:gd name="connsiteX8" fmla="*/ 1271914 w 2688394"/>
              <a:gd name="connsiteY8" fmla="*/ 119355 h 3120124"/>
              <a:gd name="connsiteX9" fmla="*/ 1560062 w 2688394"/>
              <a:gd name="connsiteY9" fmla="*/ 1 h 312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8394" h="3120124">
                <a:moveTo>
                  <a:pt x="1560062" y="1"/>
                </a:moveTo>
                <a:cubicBezTo>
                  <a:pt x="1664351" y="0"/>
                  <a:pt x="1768640" y="39785"/>
                  <a:pt x="1848210" y="119355"/>
                </a:cubicBezTo>
                <a:lnTo>
                  <a:pt x="2688394" y="959539"/>
                </a:lnTo>
                <a:lnTo>
                  <a:pt x="2688394" y="2160585"/>
                </a:lnTo>
                <a:lnTo>
                  <a:pt x="1848210" y="3000769"/>
                </a:lnTo>
                <a:cubicBezTo>
                  <a:pt x="1689070" y="3159909"/>
                  <a:pt x="1431054" y="3159909"/>
                  <a:pt x="1271914" y="3000769"/>
                </a:cubicBezTo>
                <a:lnTo>
                  <a:pt x="119355" y="1848210"/>
                </a:lnTo>
                <a:cubicBezTo>
                  <a:pt x="-39785" y="1689070"/>
                  <a:pt x="-39785" y="1431054"/>
                  <a:pt x="119355" y="1271914"/>
                </a:cubicBezTo>
                <a:lnTo>
                  <a:pt x="1271914" y="119355"/>
                </a:lnTo>
                <a:cubicBezTo>
                  <a:pt x="1351484" y="39785"/>
                  <a:pt x="1455773" y="0"/>
                  <a:pt x="1560062" y="1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7757230" y="4083794"/>
            <a:ext cx="2982181" cy="2774206"/>
          </a:xfrm>
          <a:custGeom>
            <a:avLst/>
            <a:gdLst>
              <a:gd name="connsiteX0" fmla="*/ 1405387 w 2982181"/>
              <a:gd name="connsiteY0" fmla="*/ 0 h 2774206"/>
              <a:gd name="connsiteX1" fmla="*/ 1664966 w 2982181"/>
              <a:gd name="connsiteY1" fmla="*/ 107521 h 2774206"/>
              <a:gd name="connsiteX2" fmla="*/ 2874661 w 2982181"/>
              <a:gd name="connsiteY2" fmla="*/ 1317216 h 2774206"/>
              <a:gd name="connsiteX3" fmla="*/ 2874661 w 2982181"/>
              <a:gd name="connsiteY3" fmla="*/ 1836375 h 2774206"/>
              <a:gd name="connsiteX4" fmla="*/ 1936829 w 2982181"/>
              <a:gd name="connsiteY4" fmla="*/ 2774206 h 2774206"/>
              <a:gd name="connsiteX5" fmla="*/ 1216761 w 2982181"/>
              <a:gd name="connsiteY5" fmla="*/ 2774206 h 2774206"/>
              <a:gd name="connsiteX6" fmla="*/ 107522 w 2982181"/>
              <a:gd name="connsiteY6" fmla="*/ 1664967 h 2774206"/>
              <a:gd name="connsiteX7" fmla="*/ 107522 w 2982181"/>
              <a:gd name="connsiteY7" fmla="*/ 1145807 h 2774206"/>
              <a:gd name="connsiteX8" fmla="*/ 1145807 w 2982181"/>
              <a:gd name="connsiteY8" fmla="*/ 107521 h 2774206"/>
              <a:gd name="connsiteX9" fmla="*/ 1405387 w 2982181"/>
              <a:gd name="connsiteY9" fmla="*/ 0 h 277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2181" h="2774206">
                <a:moveTo>
                  <a:pt x="1405387" y="0"/>
                </a:moveTo>
                <a:cubicBezTo>
                  <a:pt x="1499336" y="0"/>
                  <a:pt x="1593286" y="35841"/>
                  <a:pt x="1664966" y="107521"/>
                </a:cubicBezTo>
                <a:lnTo>
                  <a:pt x="2874661" y="1317216"/>
                </a:lnTo>
                <a:cubicBezTo>
                  <a:pt x="3018022" y="1460577"/>
                  <a:pt x="3018022" y="1693013"/>
                  <a:pt x="2874661" y="1836375"/>
                </a:cubicBezTo>
                <a:lnTo>
                  <a:pt x="1936829" y="2774206"/>
                </a:lnTo>
                <a:lnTo>
                  <a:pt x="1216761" y="2774206"/>
                </a:lnTo>
                <a:lnTo>
                  <a:pt x="107522" y="1664967"/>
                </a:lnTo>
                <a:cubicBezTo>
                  <a:pt x="-35840" y="1521605"/>
                  <a:pt x="-35840" y="1289169"/>
                  <a:pt x="107522" y="1145807"/>
                </a:cubicBezTo>
                <a:lnTo>
                  <a:pt x="1145807" y="107521"/>
                </a:lnTo>
                <a:cubicBezTo>
                  <a:pt x="1217488" y="35841"/>
                  <a:pt x="1311438" y="0"/>
                  <a:pt x="1405387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3804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247386" y="293541"/>
            <a:ext cx="3376917" cy="3376916"/>
          </a:xfrm>
          <a:custGeom>
            <a:avLst/>
            <a:gdLst>
              <a:gd name="connsiteX0" fmla="*/ 1688458 w 3376917"/>
              <a:gd name="connsiteY0" fmla="*/ 0 h 3376916"/>
              <a:gd name="connsiteX1" fmla="*/ 1886673 w 3376917"/>
              <a:gd name="connsiteY1" fmla="*/ 82103 h 3376916"/>
              <a:gd name="connsiteX2" fmla="*/ 3294814 w 3376917"/>
              <a:gd name="connsiteY2" fmla="*/ 1490244 h 3376916"/>
              <a:gd name="connsiteX3" fmla="*/ 3294814 w 3376917"/>
              <a:gd name="connsiteY3" fmla="*/ 1886673 h 3376916"/>
              <a:gd name="connsiteX4" fmla="*/ 1886673 w 3376917"/>
              <a:gd name="connsiteY4" fmla="*/ 3294813 h 3376916"/>
              <a:gd name="connsiteX5" fmla="*/ 1490245 w 3376917"/>
              <a:gd name="connsiteY5" fmla="*/ 3294813 h 3376916"/>
              <a:gd name="connsiteX6" fmla="*/ 82103 w 3376917"/>
              <a:gd name="connsiteY6" fmla="*/ 1886672 h 3376916"/>
              <a:gd name="connsiteX7" fmla="*/ 82103 w 3376917"/>
              <a:gd name="connsiteY7" fmla="*/ 1490244 h 3376916"/>
              <a:gd name="connsiteX8" fmla="*/ 1490244 w 3376917"/>
              <a:gd name="connsiteY8" fmla="*/ 82103 h 3376916"/>
              <a:gd name="connsiteX9" fmla="*/ 1688458 w 3376917"/>
              <a:gd name="connsiteY9" fmla="*/ 0 h 337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6917" h="3376916">
                <a:moveTo>
                  <a:pt x="1688458" y="0"/>
                </a:moveTo>
                <a:cubicBezTo>
                  <a:pt x="1760198" y="0"/>
                  <a:pt x="1831937" y="27367"/>
                  <a:pt x="1886673" y="82103"/>
                </a:cubicBezTo>
                <a:lnTo>
                  <a:pt x="3294814" y="1490244"/>
                </a:lnTo>
                <a:cubicBezTo>
                  <a:pt x="3404285" y="1599715"/>
                  <a:pt x="3404285" y="1777202"/>
                  <a:pt x="3294814" y="1886673"/>
                </a:cubicBezTo>
                <a:lnTo>
                  <a:pt x="1886673" y="3294813"/>
                </a:lnTo>
                <a:cubicBezTo>
                  <a:pt x="1777202" y="3404284"/>
                  <a:pt x="1599716" y="3404284"/>
                  <a:pt x="1490245" y="3294813"/>
                </a:cubicBezTo>
                <a:lnTo>
                  <a:pt x="82103" y="1886672"/>
                </a:lnTo>
                <a:cubicBezTo>
                  <a:pt x="-27367" y="1777201"/>
                  <a:pt x="-27367" y="1599715"/>
                  <a:pt x="82103" y="1490244"/>
                </a:cubicBezTo>
                <a:lnTo>
                  <a:pt x="1490244" y="82103"/>
                </a:lnTo>
                <a:cubicBezTo>
                  <a:pt x="1544980" y="27367"/>
                  <a:pt x="1616719" y="0"/>
                  <a:pt x="1688458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2268134"/>
            <a:ext cx="3694563" cy="4589867"/>
          </a:xfrm>
          <a:custGeom>
            <a:avLst/>
            <a:gdLst>
              <a:gd name="connsiteX0" fmla="*/ 994144 w 3694563"/>
              <a:gd name="connsiteY0" fmla="*/ 0 h 4589867"/>
              <a:gd name="connsiteX1" fmla="*/ 1311156 w 3694563"/>
              <a:gd name="connsiteY1" fmla="*/ 131310 h 4589867"/>
              <a:gd name="connsiteX2" fmla="*/ 3563253 w 3694563"/>
              <a:gd name="connsiteY2" fmla="*/ 2383408 h 4589867"/>
              <a:gd name="connsiteX3" fmla="*/ 3563253 w 3694563"/>
              <a:gd name="connsiteY3" fmla="*/ 3017431 h 4589867"/>
              <a:gd name="connsiteX4" fmla="*/ 1990817 w 3694563"/>
              <a:gd name="connsiteY4" fmla="*/ 4589867 h 4589867"/>
              <a:gd name="connsiteX5" fmla="*/ 0 w 3694563"/>
              <a:gd name="connsiteY5" fmla="*/ 4589867 h 4589867"/>
              <a:gd name="connsiteX6" fmla="*/ 0 w 3694563"/>
              <a:gd name="connsiteY6" fmla="*/ 808443 h 4589867"/>
              <a:gd name="connsiteX7" fmla="*/ 677132 w 3694563"/>
              <a:gd name="connsiteY7" fmla="*/ 131310 h 4589867"/>
              <a:gd name="connsiteX8" fmla="*/ 994144 w 3694563"/>
              <a:gd name="connsiteY8" fmla="*/ 0 h 458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4563" h="4589867">
                <a:moveTo>
                  <a:pt x="994144" y="0"/>
                </a:moveTo>
                <a:cubicBezTo>
                  <a:pt x="1108880" y="0"/>
                  <a:pt x="1223616" y="43770"/>
                  <a:pt x="1311156" y="131310"/>
                </a:cubicBezTo>
                <a:lnTo>
                  <a:pt x="3563253" y="2383408"/>
                </a:lnTo>
                <a:cubicBezTo>
                  <a:pt x="3738334" y="2558488"/>
                  <a:pt x="3738334" y="2842351"/>
                  <a:pt x="3563253" y="3017431"/>
                </a:cubicBezTo>
                <a:lnTo>
                  <a:pt x="1990817" y="4589867"/>
                </a:lnTo>
                <a:lnTo>
                  <a:pt x="0" y="4589867"/>
                </a:lnTo>
                <a:lnTo>
                  <a:pt x="0" y="808443"/>
                </a:lnTo>
                <a:lnTo>
                  <a:pt x="677132" y="131310"/>
                </a:lnTo>
                <a:cubicBezTo>
                  <a:pt x="764673" y="43770"/>
                  <a:pt x="879408" y="0"/>
                  <a:pt x="994144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3335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637544" y="0"/>
            <a:ext cx="6368873" cy="6858000"/>
          </a:xfrm>
          <a:custGeom>
            <a:avLst/>
            <a:gdLst>
              <a:gd name="connsiteX0" fmla="*/ 2540080 w 6368873"/>
              <a:gd name="connsiteY0" fmla="*/ 5851153 h 6858000"/>
              <a:gd name="connsiteX1" fmla="*/ 2625627 w 6368873"/>
              <a:gd name="connsiteY1" fmla="*/ 5886589 h 6858000"/>
              <a:gd name="connsiteX2" fmla="*/ 3355896 w 6368873"/>
              <a:gd name="connsiteY2" fmla="*/ 6616857 h 6858000"/>
              <a:gd name="connsiteX3" fmla="*/ 3355896 w 6368873"/>
              <a:gd name="connsiteY3" fmla="*/ 6787955 h 6858000"/>
              <a:gd name="connsiteX4" fmla="*/ 3285851 w 6368873"/>
              <a:gd name="connsiteY4" fmla="*/ 6858000 h 6858000"/>
              <a:gd name="connsiteX5" fmla="*/ 1794307 w 6368873"/>
              <a:gd name="connsiteY5" fmla="*/ 6858000 h 6858000"/>
              <a:gd name="connsiteX6" fmla="*/ 1724261 w 6368873"/>
              <a:gd name="connsiteY6" fmla="*/ 6787955 h 6858000"/>
              <a:gd name="connsiteX7" fmla="*/ 1724262 w 6368873"/>
              <a:gd name="connsiteY7" fmla="*/ 6616858 h 6858000"/>
              <a:gd name="connsiteX8" fmla="*/ 2454531 w 6368873"/>
              <a:gd name="connsiteY8" fmla="*/ 5886589 h 6858000"/>
              <a:gd name="connsiteX9" fmla="*/ 2540080 w 6368873"/>
              <a:gd name="connsiteY9" fmla="*/ 5851153 h 6858000"/>
              <a:gd name="connsiteX10" fmla="*/ 1210913 w 6368873"/>
              <a:gd name="connsiteY10" fmla="*/ 4422064 h 6858000"/>
              <a:gd name="connsiteX11" fmla="*/ 1332608 w 6368873"/>
              <a:gd name="connsiteY11" fmla="*/ 4472471 h 6858000"/>
              <a:gd name="connsiteX12" fmla="*/ 2371420 w 6368873"/>
              <a:gd name="connsiteY12" fmla="*/ 5511283 h 6858000"/>
              <a:gd name="connsiteX13" fmla="*/ 2371419 w 6368873"/>
              <a:gd name="connsiteY13" fmla="*/ 5754672 h 6858000"/>
              <a:gd name="connsiteX14" fmla="*/ 1332607 w 6368873"/>
              <a:gd name="connsiteY14" fmla="*/ 6793484 h 6858000"/>
              <a:gd name="connsiteX15" fmla="*/ 1089219 w 6368873"/>
              <a:gd name="connsiteY15" fmla="*/ 6793484 h 6858000"/>
              <a:gd name="connsiteX16" fmla="*/ 50407 w 6368873"/>
              <a:gd name="connsiteY16" fmla="*/ 5754672 h 6858000"/>
              <a:gd name="connsiteX17" fmla="*/ 50407 w 6368873"/>
              <a:gd name="connsiteY17" fmla="*/ 5511283 h 6858000"/>
              <a:gd name="connsiteX18" fmla="*/ 1089219 w 6368873"/>
              <a:gd name="connsiteY18" fmla="*/ 4472471 h 6858000"/>
              <a:gd name="connsiteX19" fmla="*/ 1210913 w 6368873"/>
              <a:gd name="connsiteY19" fmla="*/ 4422064 h 6858000"/>
              <a:gd name="connsiteX20" fmla="*/ 3736278 w 6368873"/>
              <a:gd name="connsiteY20" fmla="*/ 1949057 h 6858000"/>
              <a:gd name="connsiteX21" fmla="*/ 3969398 w 6368873"/>
              <a:gd name="connsiteY21" fmla="*/ 2045619 h 6858000"/>
              <a:gd name="connsiteX22" fmla="*/ 5959390 w 6368873"/>
              <a:gd name="connsiteY22" fmla="*/ 4035609 h 6858000"/>
              <a:gd name="connsiteX23" fmla="*/ 5959390 w 6368873"/>
              <a:gd name="connsiteY23" fmla="*/ 4501852 h 6858000"/>
              <a:gd name="connsiteX24" fmla="*/ 3969399 w 6368873"/>
              <a:gd name="connsiteY24" fmla="*/ 6491842 h 6858000"/>
              <a:gd name="connsiteX25" fmla="*/ 3503157 w 6368873"/>
              <a:gd name="connsiteY25" fmla="*/ 6491842 h 6858000"/>
              <a:gd name="connsiteX26" fmla="*/ 1513165 w 6368873"/>
              <a:gd name="connsiteY26" fmla="*/ 4501851 h 6858000"/>
              <a:gd name="connsiteX27" fmla="*/ 1513165 w 6368873"/>
              <a:gd name="connsiteY27" fmla="*/ 4035609 h 6858000"/>
              <a:gd name="connsiteX28" fmla="*/ 3503157 w 6368873"/>
              <a:gd name="connsiteY28" fmla="*/ 2045618 h 6858000"/>
              <a:gd name="connsiteX29" fmla="*/ 3736278 w 6368873"/>
              <a:gd name="connsiteY29" fmla="*/ 1949057 h 6858000"/>
              <a:gd name="connsiteX30" fmla="*/ 5157960 w 6368873"/>
              <a:gd name="connsiteY30" fmla="*/ 411370 h 6858000"/>
              <a:gd name="connsiteX31" fmla="*/ 5279654 w 6368873"/>
              <a:gd name="connsiteY31" fmla="*/ 461776 h 6858000"/>
              <a:gd name="connsiteX32" fmla="*/ 6318466 w 6368873"/>
              <a:gd name="connsiteY32" fmla="*/ 1500588 h 6858000"/>
              <a:gd name="connsiteX33" fmla="*/ 6318466 w 6368873"/>
              <a:gd name="connsiteY33" fmla="*/ 1743976 h 6858000"/>
              <a:gd name="connsiteX34" fmla="*/ 5279654 w 6368873"/>
              <a:gd name="connsiteY34" fmla="*/ 2782788 h 6858000"/>
              <a:gd name="connsiteX35" fmla="*/ 5036267 w 6368873"/>
              <a:gd name="connsiteY35" fmla="*/ 2782788 h 6858000"/>
              <a:gd name="connsiteX36" fmla="*/ 3997454 w 6368873"/>
              <a:gd name="connsiteY36" fmla="*/ 1743977 h 6858000"/>
              <a:gd name="connsiteX37" fmla="*/ 3997454 w 6368873"/>
              <a:gd name="connsiteY37" fmla="*/ 1500589 h 6858000"/>
              <a:gd name="connsiteX38" fmla="*/ 5036266 w 6368873"/>
              <a:gd name="connsiteY38" fmla="*/ 461777 h 6858000"/>
              <a:gd name="connsiteX39" fmla="*/ 5157960 w 6368873"/>
              <a:gd name="connsiteY39" fmla="*/ 411370 h 6858000"/>
              <a:gd name="connsiteX40" fmla="*/ 3480282 w 6368873"/>
              <a:gd name="connsiteY40" fmla="*/ 0 h 6858000"/>
              <a:gd name="connsiteX41" fmla="*/ 4177307 w 6368873"/>
              <a:gd name="connsiteY41" fmla="*/ 0 h 6858000"/>
              <a:gd name="connsiteX42" fmla="*/ 4644611 w 6368873"/>
              <a:gd name="connsiteY42" fmla="*/ 467305 h 6858000"/>
              <a:gd name="connsiteX43" fmla="*/ 4644611 w 6368873"/>
              <a:gd name="connsiteY43" fmla="*/ 638402 h 6858000"/>
              <a:gd name="connsiteX44" fmla="*/ 3914343 w 6368873"/>
              <a:gd name="connsiteY44" fmla="*/ 1368671 h 6858000"/>
              <a:gd name="connsiteX45" fmla="*/ 3743245 w 6368873"/>
              <a:gd name="connsiteY45" fmla="*/ 1368671 h 6858000"/>
              <a:gd name="connsiteX46" fmla="*/ 3012977 w 6368873"/>
              <a:gd name="connsiteY46" fmla="*/ 638402 h 6858000"/>
              <a:gd name="connsiteX47" fmla="*/ 3012977 w 6368873"/>
              <a:gd name="connsiteY47" fmla="*/ 4673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368873" h="6858000">
                <a:moveTo>
                  <a:pt x="2540080" y="5851153"/>
                </a:moveTo>
                <a:cubicBezTo>
                  <a:pt x="2571042" y="5851153"/>
                  <a:pt x="2602004" y="5862966"/>
                  <a:pt x="2625627" y="5886589"/>
                </a:cubicBezTo>
                <a:lnTo>
                  <a:pt x="3355896" y="6616857"/>
                </a:lnTo>
                <a:cubicBezTo>
                  <a:pt x="3403144" y="6664106"/>
                  <a:pt x="3403144" y="6740708"/>
                  <a:pt x="3355896" y="6787955"/>
                </a:cubicBezTo>
                <a:lnTo>
                  <a:pt x="3285851" y="6858000"/>
                </a:lnTo>
                <a:lnTo>
                  <a:pt x="1794307" y="6858000"/>
                </a:lnTo>
                <a:lnTo>
                  <a:pt x="1724261" y="6787955"/>
                </a:lnTo>
                <a:cubicBezTo>
                  <a:pt x="1677014" y="6740707"/>
                  <a:pt x="1677015" y="6664106"/>
                  <a:pt x="1724262" y="6616858"/>
                </a:cubicBezTo>
                <a:lnTo>
                  <a:pt x="2454531" y="5886589"/>
                </a:lnTo>
                <a:cubicBezTo>
                  <a:pt x="2478155" y="5862966"/>
                  <a:pt x="2509117" y="5851153"/>
                  <a:pt x="2540080" y="5851153"/>
                </a:cubicBezTo>
                <a:close/>
                <a:moveTo>
                  <a:pt x="1210913" y="4422064"/>
                </a:moveTo>
                <a:cubicBezTo>
                  <a:pt x="1254958" y="4422064"/>
                  <a:pt x="1299002" y="4438866"/>
                  <a:pt x="1332608" y="4472471"/>
                </a:cubicBezTo>
                <a:lnTo>
                  <a:pt x="2371420" y="5511283"/>
                </a:lnTo>
                <a:cubicBezTo>
                  <a:pt x="2438629" y="5578494"/>
                  <a:pt x="2438629" y="5687462"/>
                  <a:pt x="2371419" y="5754672"/>
                </a:cubicBezTo>
                <a:lnTo>
                  <a:pt x="1332607" y="6793484"/>
                </a:lnTo>
                <a:cubicBezTo>
                  <a:pt x="1265397" y="6860693"/>
                  <a:pt x="1156429" y="6860693"/>
                  <a:pt x="1089219" y="6793484"/>
                </a:cubicBezTo>
                <a:lnTo>
                  <a:pt x="50407" y="5754672"/>
                </a:lnTo>
                <a:cubicBezTo>
                  <a:pt x="-16802" y="5687462"/>
                  <a:pt x="-16802" y="5578494"/>
                  <a:pt x="50407" y="5511283"/>
                </a:cubicBezTo>
                <a:lnTo>
                  <a:pt x="1089219" y="4472471"/>
                </a:lnTo>
                <a:cubicBezTo>
                  <a:pt x="1122824" y="4438866"/>
                  <a:pt x="1166869" y="4422064"/>
                  <a:pt x="1210913" y="4422064"/>
                </a:cubicBezTo>
                <a:close/>
                <a:moveTo>
                  <a:pt x="3736278" y="1949057"/>
                </a:moveTo>
                <a:cubicBezTo>
                  <a:pt x="3820650" y="1949057"/>
                  <a:pt x="3905024" y="1981244"/>
                  <a:pt x="3969398" y="2045619"/>
                </a:cubicBezTo>
                <a:lnTo>
                  <a:pt x="5959390" y="4035609"/>
                </a:lnTo>
                <a:cubicBezTo>
                  <a:pt x="6088138" y="4164358"/>
                  <a:pt x="6088138" y="4373103"/>
                  <a:pt x="5959390" y="4501852"/>
                </a:cubicBezTo>
                <a:lnTo>
                  <a:pt x="3969399" y="6491842"/>
                </a:lnTo>
                <a:cubicBezTo>
                  <a:pt x="3840649" y="6620592"/>
                  <a:pt x="3631905" y="6620591"/>
                  <a:pt x="3503157" y="6491842"/>
                </a:cubicBezTo>
                <a:lnTo>
                  <a:pt x="1513165" y="4501851"/>
                </a:lnTo>
                <a:cubicBezTo>
                  <a:pt x="1384417" y="4373102"/>
                  <a:pt x="1384417" y="4164359"/>
                  <a:pt x="1513165" y="4035609"/>
                </a:cubicBezTo>
                <a:lnTo>
                  <a:pt x="3503157" y="2045618"/>
                </a:lnTo>
                <a:cubicBezTo>
                  <a:pt x="3567531" y="1981244"/>
                  <a:pt x="3651904" y="1949057"/>
                  <a:pt x="3736278" y="1949057"/>
                </a:cubicBezTo>
                <a:close/>
                <a:moveTo>
                  <a:pt x="5157960" y="411370"/>
                </a:moveTo>
                <a:cubicBezTo>
                  <a:pt x="5202005" y="411370"/>
                  <a:pt x="5246050" y="428172"/>
                  <a:pt x="5279654" y="461776"/>
                </a:cubicBezTo>
                <a:lnTo>
                  <a:pt x="6318466" y="1500588"/>
                </a:lnTo>
                <a:cubicBezTo>
                  <a:pt x="6385676" y="1567798"/>
                  <a:pt x="6385676" y="1676766"/>
                  <a:pt x="6318466" y="1743976"/>
                </a:cubicBezTo>
                <a:lnTo>
                  <a:pt x="5279654" y="2782788"/>
                </a:lnTo>
                <a:cubicBezTo>
                  <a:pt x="5212444" y="2849998"/>
                  <a:pt x="5103476" y="2849998"/>
                  <a:pt x="5036267" y="2782788"/>
                </a:cubicBezTo>
                <a:lnTo>
                  <a:pt x="3997454" y="1743977"/>
                </a:lnTo>
                <a:cubicBezTo>
                  <a:pt x="3930244" y="1676767"/>
                  <a:pt x="3930244" y="1567799"/>
                  <a:pt x="3997454" y="1500589"/>
                </a:cubicBezTo>
                <a:lnTo>
                  <a:pt x="5036266" y="461777"/>
                </a:lnTo>
                <a:cubicBezTo>
                  <a:pt x="5069871" y="428172"/>
                  <a:pt x="5113915" y="411370"/>
                  <a:pt x="5157960" y="411370"/>
                </a:cubicBezTo>
                <a:close/>
                <a:moveTo>
                  <a:pt x="3480282" y="0"/>
                </a:moveTo>
                <a:lnTo>
                  <a:pt x="4177307" y="0"/>
                </a:lnTo>
                <a:lnTo>
                  <a:pt x="4644611" y="467305"/>
                </a:lnTo>
                <a:cubicBezTo>
                  <a:pt x="4691859" y="514552"/>
                  <a:pt x="4691859" y="591154"/>
                  <a:pt x="4644611" y="638402"/>
                </a:cubicBezTo>
                <a:lnTo>
                  <a:pt x="3914343" y="1368671"/>
                </a:lnTo>
                <a:cubicBezTo>
                  <a:pt x="3867095" y="1415918"/>
                  <a:pt x="3790493" y="1415918"/>
                  <a:pt x="3743245" y="1368671"/>
                </a:cubicBezTo>
                <a:lnTo>
                  <a:pt x="3012977" y="638402"/>
                </a:lnTo>
                <a:cubicBezTo>
                  <a:pt x="2965729" y="591154"/>
                  <a:pt x="2965729" y="514552"/>
                  <a:pt x="3012977" y="467305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6582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52404" y="3284902"/>
            <a:ext cx="2997989" cy="2997988"/>
          </a:xfrm>
          <a:custGeom>
            <a:avLst/>
            <a:gdLst>
              <a:gd name="connsiteX0" fmla="*/ 1498995 w 2997989"/>
              <a:gd name="connsiteY0" fmla="*/ 0 h 2997988"/>
              <a:gd name="connsiteX1" fmla="*/ 1667760 w 2997989"/>
              <a:gd name="connsiteY1" fmla="*/ 69904 h 2997988"/>
              <a:gd name="connsiteX2" fmla="*/ 2928085 w 2997989"/>
              <a:gd name="connsiteY2" fmla="*/ 1330229 h 2997988"/>
              <a:gd name="connsiteX3" fmla="*/ 2928085 w 2997989"/>
              <a:gd name="connsiteY3" fmla="*/ 1667759 h 2997988"/>
              <a:gd name="connsiteX4" fmla="*/ 1667760 w 2997989"/>
              <a:gd name="connsiteY4" fmla="*/ 2928084 h 2997988"/>
              <a:gd name="connsiteX5" fmla="*/ 1330230 w 2997989"/>
              <a:gd name="connsiteY5" fmla="*/ 2928084 h 2997988"/>
              <a:gd name="connsiteX6" fmla="*/ 69906 w 2997989"/>
              <a:gd name="connsiteY6" fmla="*/ 1667759 h 2997988"/>
              <a:gd name="connsiteX7" fmla="*/ 69906 w 2997989"/>
              <a:gd name="connsiteY7" fmla="*/ 1330229 h 2997988"/>
              <a:gd name="connsiteX8" fmla="*/ 1330230 w 2997989"/>
              <a:gd name="connsiteY8" fmla="*/ 69904 h 2997988"/>
              <a:gd name="connsiteX9" fmla="*/ 1498995 w 2997989"/>
              <a:gd name="connsiteY9" fmla="*/ 0 h 299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7989" h="2997988">
                <a:moveTo>
                  <a:pt x="1498995" y="0"/>
                </a:moveTo>
                <a:cubicBezTo>
                  <a:pt x="1560076" y="0"/>
                  <a:pt x="1621157" y="23301"/>
                  <a:pt x="1667760" y="69904"/>
                </a:cubicBezTo>
                <a:lnTo>
                  <a:pt x="2928085" y="1330229"/>
                </a:lnTo>
                <a:cubicBezTo>
                  <a:pt x="3021291" y="1423436"/>
                  <a:pt x="3021291" y="1574553"/>
                  <a:pt x="2928085" y="1667759"/>
                </a:cubicBezTo>
                <a:lnTo>
                  <a:pt x="1667760" y="2928084"/>
                </a:lnTo>
                <a:cubicBezTo>
                  <a:pt x="1574554" y="3021290"/>
                  <a:pt x="1423437" y="3021290"/>
                  <a:pt x="1330230" y="2928084"/>
                </a:cubicBezTo>
                <a:lnTo>
                  <a:pt x="69906" y="1667759"/>
                </a:lnTo>
                <a:cubicBezTo>
                  <a:pt x="-23301" y="1574553"/>
                  <a:pt x="-23301" y="1423436"/>
                  <a:pt x="69906" y="1330229"/>
                </a:cubicBezTo>
                <a:lnTo>
                  <a:pt x="1330230" y="69904"/>
                </a:lnTo>
                <a:cubicBezTo>
                  <a:pt x="1376834" y="23301"/>
                  <a:pt x="1437914" y="0"/>
                  <a:pt x="1498995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955688" y="760166"/>
            <a:ext cx="4236312" cy="4534921"/>
          </a:xfrm>
          <a:custGeom>
            <a:avLst/>
            <a:gdLst>
              <a:gd name="connsiteX0" fmla="*/ 2267461 w 4236312"/>
              <a:gd name="connsiteY0" fmla="*/ 0 h 4534921"/>
              <a:gd name="connsiteX1" fmla="*/ 2522745 w 4236312"/>
              <a:gd name="connsiteY1" fmla="*/ 105742 h 4534921"/>
              <a:gd name="connsiteX2" fmla="*/ 4236312 w 4236312"/>
              <a:gd name="connsiteY2" fmla="*/ 1819309 h 4534921"/>
              <a:gd name="connsiteX3" fmla="*/ 4236312 w 4236312"/>
              <a:gd name="connsiteY3" fmla="*/ 2715613 h 4534921"/>
              <a:gd name="connsiteX4" fmla="*/ 2522745 w 4236312"/>
              <a:gd name="connsiteY4" fmla="*/ 4429180 h 4534921"/>
              <a:gd name="connsiteX5" fmla="*/ 2012177 w 4236312"/>
              <a:gd name="connsiteY5" fmla="*/ 4429180 h 4534921"/>
              <a:gd name="connsiteX6" fmla="*/ 105742 w 4236312"/>
              <a:gd name="connsiteY6" fmla="*/ 2522745 h 4534921"/>
              <a:gd name="connsiteX7" fmla="*/ 105742 w 4236312"/>
              <a:gd name="connsiteY7" fmla="*/ 2012177 h 4534921"/>
              <a:gd name="connsiteX8" fmla="*/ 2012177 w 4236312"/>
              <a:gd name="connsiteY8" fmla="*/ 105742 h 4534921"/>
              <a:gd name="connsiteX9" fmla="*/ 2267461 w 4236312"/>
              <a:gd name="connsiteY9" fmla="*/ 0 h 453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6312" h="4534921">
                <a:moveTo>
                  <a:pt x="2267461" y="0"/>
                </a:moveTo>
                <a:cubicBezTo>
                  <a:pt x="2359856" y="0"/>
                  <a:pt x="2452251" y="35248"/>
                  <a:pt x="2522745" y="105742"/>
                </a:cubicBezTo>
                <a:lnTo>
                  <a:pt x="4236312" y="1819309"/>
                </a:lnTo>
                <a:lnTo>
                  <a:pt x="4236312" y="2715613"/>
                </a:lnTo>
                <a:lnTo>
                  <a:pt x="2522745" y="4429180"/>
                </a:lnTo>
                <a:cubicBezTo>
                  <a:pt x="2381756" y="4570169"/>
                  <a:pt x="2153166" y="4570169"/>
                  <a:pt x="2012177" y="4429180"/>
                </a:cubicBezTo>
                <a:lnTo>
                  <a:pt x="105742" y="2522745"/>
                </a:lnTo>
                <a:cubicBezTo>
                  <a:pt x="-35247" y="2381756"/>
                  <a:pt x="-35247" y="2153167"/>
                  <a:pt x="105742" y="2012177"/>
                </a:cubicBezTo>
                <a:lnTo>
                  <a:pt x="2012177" y="105742"/>
                </a:lnTo>
                <a:cubicBezTo>
                  <a:pt x="2082671" y="35248"/>
                  <a:pt x="2175066" y="0"/>
                  <a:pt x="2267461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242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158984" y="15976"/>
            <a:ext cx="4025688" cy="4025688"/>
          </a:xfrm>
          <a:custGeom>
            <a:avLst/>
            <a:gdLst>
              <a:gd name="connsiteX0" fmla="*/ 2012844 w 4025688"/>
              <a:gd name="connsiteY0" fmla="*/ 0 h 4025688"/>
              <a:gd name="connsiteX1" fmla="*/ 2316548 w 4025688"/>
              <a:gd name="connsiteY1" fmla="*/ 125798 h 4025688"/>
              <a:gd name="connsiteX2" fmla="*/ 3899890 w 4025688"/>
              <a:gd name="connsiteY2" fmla="*/ 1709140 h 4025688"/>
              <a:gd name="connsiteX3" fmla="*/ 3899890 w 4025688"/>
              <a:gd name="connsiteY3" fmla="*/ 2316548 h 4025688"/>
              <a:gd name="connsiteX4" fmla="*/ 2316548 w 4025688"/>
              <a:gd name="connsiteY4" fmla="*/ 3899890 h 4025688"/>
              <a:gd name="connsiteX5" fmla="*/ 1709140 w 4025688"/>
              <a:gd name="connsiteY5" fmla="*/ 3899890 h 4025688"/>
              <a:gd name="connsiteX6" fmla="*/ 125798 w 4025688"/>
              <a:gd name="connsiteY6" fmla="*/ 2316548 h 4025688"/>
              <a:gd name="connsiteX7" fmla="*/ 125798 w 4025688"/>
              <a:gd name="connsiteY7" fmla="*/ 1709140 h 4025688"/>
              <a:gd name="connsiteX8" fmla="*/ 1709140 w 4025688"/>
              <a:gd name="connsiteY8" fmla="*/ 125798 h 4025688"/>
              <a:gd name="connsiteX9" fmla="*/ 2012844 w 4025688"/>
              <a:gd name="connsiteY9" fmla="*/ 0 h 402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5688" h="4025688">
                <a:moveTo>
                  <a:pt x="2012844" y="0"/>
                </a:moveTo>
                <a:cubicBezTo>
                  <a:pt x="2122763" y="0"/>
                  <a:pt x="2232683" y="41933"/>
                  <a:pt x="2316548" y="125798"/>
                </a:cubicBezTo>
                <a:lnTo>
                  <a:pt x="3899890" y="1709140"/>
                </a:lnTo>
                <a:cubicBezTo>
                  <a:pt x="4067621" y="1876871"/>
                  <a:pt x="4067621" y="2148817"/>
                  <a:pt x="3899890" y="2316548"/>
                </a:cubicBezTo>
                <a:lnTo>
                  <a:pt x="2316548" y="3899890"/>
                </a:lnTo>
                <a:cubicBezTo>
                  <a:pt x="2148817" y="4067621"/>
                  <a:pt x="1876871" y="4067621"/>
                  <a:pt x="1709140" y="3899890"/>
                </a:cubicBezTo>
                <a:lnTo>
                  <a:pt x="125798" y="2316548"/>
                </a:lnTo>
                <a:cubicBezTo>
                  <a:pt x="-41932" y="2148817"/>
                  <a:pt x="-41932" y="1876871"/>
                  <a:pt x="125798" y="1709140"/>
                </a:cubicBezTo>
                <a:lnTo>
                  <a:pt x="1709140" y="125798"/>
                </a:lnTo>
                <a:cubicBezTo>
                  <a:pt x="1793006" y="41933"/>
                  <a:pt x="1902925" y="0"/>
                  <a:pt x="2012844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2887574"/>
            <a:ext cx="2956011" cy="3159291"/>
          </a:xfrm>
          <a:custGeom>
            <a:avLst/>
            <a:gdLst>
              <a:gd name="connsiteX0" fmla="*/ 1376366 w 2956011"/>
              <a:gd name="connsiteY0" fmla="*/ 0 h 3159291"/>
              <a:gd name="connsiteX1" fmla="*/ 1614707 w 2956011"/>
              <a:gd name="connsiteY1" fmla="*/ 98724 h 3159291"/>
              <a:gd name="connsiteX2" fmla="*/ 2857287 w 2956011"/>
              <a:gd name="connsiteY2" fmla="*/ 1341304 h 3159291"/>
              <a:gd name="connsiteX3" fmla="*/ 2857287 w 2956011"/>
              <a:gd name="connsiteY3" fmla="*/ 1817987 h 3159291"/>
              <a:gd name="connsiteX4" fmla="*/ 1614707 w 2956011"/>
              <a:gd name="connsiteY4" fmla="*/ 3060567 h 3159291"/>
              <a:gd name="connsiteX5" fmla="*/ 1138024 w 2956011"/>
              <a:gd name="connsiteY5" fmla="*/ 3060567 h 3159291"/>
              <a:gd name="connsiteX6" fmla="*/ 0 w 2956011"/>
              <a:gd name="connsiteY6" fmla="*/ 1922543 h 3159291"/>
              <a:gd name="connsiteX7" fmla="*/ 0 w 2956011"/>
              <a:gd name="connsiteY7" fmla="*/ 1236748 h 3159291"/>
              <a:gd name="connsiteX8" fmla="*/ 1138024 w 2956011"/>
              <a:gd name="connsiteY8" fmla="*/ 98724 h 3159291"/>
              <a:gd name="connsiteX9" fmla="*/ 1376366 w 2956011"/>
              <a:gd name="connsiteY9" fmla="*/ 0 h 315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6011" h="3159291">
                <a:moveTo>
                  <a:pt x="1376366" y="0"/>
                </a:moveTo>
                <a:cubicBezTo>
                  <a:pt x="1462629" y="0"/>
                  <a:pt x="1548891" y="32908"/>
                  <a:pt x="1614707" y="98724"/>
                </a:cubicBezTo>
                <a:lnTo>
                  <a:pt x="2857287" y="1341304"/>
                </a:lnTo>
                <a:cubicBezTo>
                  <a:pt x="2988919" y="1472936"/>
                  <a:pt x="2988919" y="1686355"/>
                  <a:pt x="2857287" y="1817987"/>
                </a:cubicBezTo>
                <a:lnTo>
                  <a:pt x="1614707" y="3060567"/>
                </a:lnTo>
                <a:cubicBezTo>
                  <a:pt x="1483075" y="3192199"/>
                  <a:pt x="1269656" y="3192199"/>
                  <a:pt x="1138024" y="3060567"/>
                </a:cubicBezTo>
                <a:lnTo>
                  <a:pt x="0" y="1922543"/>
                </a:lnTo>
                <a:lnTo>
                  <a:pt x="0" y="1236748"/>
                </a:lnTo>
                <a:lnTo>
                  <a:pt x="1138024" y="98724"/>
                </a:lnTo>
                <a:cubicBezTo>
                  <a:pt x="1203840" y="32908"/>
                  <a:pt x="1290103" y="0"/>
                  <a:pt x="1376366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554209" y="3830548"/>
            <a:ext cx="3159291" cy="3027453"/>
          </a:xfrm>
          <a:custGeom>
            <a:avLst/>
            <a:gdLst>
              <a:gd name="connsiteX0" fmla="*/ 1579646 w 3159291"/>
              <a:gd name="connsiteY0" fmla="*/ 0 h 3027453"/>
              <a:gd name="connsiteX1" fmla="*/ 1817987 w 3159291"/>
              <a:gd name="connsiteY1" fmla="*/ 98724 h 3027453"/>
              <a:gd name="connsiteX2" fmla="*/ 3060567 w 3159291"/>
              <a:gd name="connsiteY2" fmla="*/ 1341304 h 3027453"/>
              <a:gd name="connsiteX3" fmla="*/ 3060567 w 3159291"/>
              <a:gd name="connsiteY3" fmla="*/ 1817987 h 3027453"/>
              <a:gd name="connsiteX4" fmla="*/ 1851101 w 3159291"/>
              <a:gd name="connsiteY4" fmla="*/ 3027453 h 3027453"/>
              <a:gd name="connsiteX5" fmla="*/ 1308190 w 3159291"/>
              <a:gd name="connsiteY5" fmla="*/ 3027453 h 3027453"/>
              <a:gd name="connsiteX6" fmla="*/ 98724 w 3159291"/>
              <a:gd name="connsiteY6" fmla="*/ 1817987 h 3027453"/>
              <a:gd name="connsiteX7" fmla="*/ 98724 w 3159291"/>
              <a:gd name="connsiteY7" fmla="*/ 1341304 h 3027453"/>
              <a:gd name="connsiteX8" fmla="*/ 1341304 w 3159291"/>
              <a:gd name="connsiteY8" fmla="*/ 98724 h 3027453"/>
              <a:gd name="connsiteX9" fmla="*/ 1579646 w 3159291"/>
              <a:gd name="connsiteY9" fmla="*/ 0 h 302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9291" h="3027453">
                <a:moveTo>
                  <a:pt x="1579646" y="0"/>
                </a:moveTo>
                <a:cubicBezTo>
                  <a:pt x="1665909" y="0"/>
                  <a:pt x="1752171" y="32908"/>
                  <a:pt x="1817987" y="98724"/>
                </a:cubicBezTo>
                <a:lnTo>
                  <a:pt x="3060567" y="1341304"/>
                </a:lnTo>
                <a:cubicBezTo>
                  <a:pt x="3192199" y="1472936"/>
                  <a:pt x="3192199" y="1686355"/>
                  <a:pt x="3060567" y="1817987"/>
                </a:cubicBezTo>
                <a:lnTo>
                  <a:pt x="1851101" y="3027453"/>
                </a:lnTo>
                <a:lnTo>
                  <a:pt x="1308190" y="3027453"/>
                </a:lnTo>
                <a:lnTo>
                  <a:pt x="98724" y="1817987"/>
                </a:lnTo>
                <a:cubicBezTo>
                  <a:pt x="-32908" y="1686355"/>
                  <a:pt x="-32908" y="1472936"/>
                  <a:pt x="98724" y="1341304"/>
                </a:cubicBezTo>
                <a:lnTo>
                  <a:pt x="1341304" y="98724"/>
                </a:lnTo>
                <a:cubicBezTo>
                  <a:pt x="1407120" y="32908"/>
                  <a:pt x="1493383" y="0"/>
                  <a:pt x="1579646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643171" y="948306"/>
            <a:ext cx="4356740" cy="2736072"/>
          </a:xfrm>
          <a:custGeom>
            <a:avLst/>
            <a:gdLst>
              <a:gd name="connsiteX0" fmla="*/ 0 w 4356740"/>
              <a:gd name="connsiteY0" fmla="*/ 0 h 2736072"/>
              <a:gd name="connsiteX1" fmla="*/ 4356740 w 4356740"/>
              <a:gd name="connsiteY1" fmla="*/ 0 h 2736072"/>
              <a:gd name="connsiteX2" fmla="*/ 4356740 w 4356740"/>
              <a:gd name="connsiteY2" fmla="*/ 2736072 h 2736072"/>
              <a:gd name="connsiteX3" fmla="*/ 0 w 4356740"/>
              <a:gd name="connsiteY3" fmla="*/ 2736072 h 273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6740" h="2736072">
                <a:moveTo>
                  <a:pt x="0" y="0"/>
                </a:moveTo>
                <a:lnTo>
                  <a:pt x="4356740" y="0"/>
                </a:lnTo>
                <a:lnTo>
                  <a:pt x="4356740" y="2736072"/>
                </a:lnTo>
                <a:lnTo>
                  <a:pt x="0" y="273607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8260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44652" y="1042795"/>
            <a:ext cx="2845917" cy="6175035"/>
          </a:xfrm>
          <a:custGeom>
            <a:avLst/>
            <a:gdLst>
              <a:gd name="connsiteX0" fmla="*/ 285794 w 2845917"/>
              <a:gd name="connsiteY0" fmla="*/ 0 h 6175035"/>
              <a:gd name="connsiteX1" fmla="*/ 290462 w 2845917"/>
              <a:gd name="connsiteY1" fmla="*/ 0 h 6175035"/>
              <a:gd name="connsiteX2" fmla="*/ 301548 w 2845917"/>
              <a:gd name="connsiteY2" fmla="*/ 0 h 6175035"/>
              <a:gd name="connsiteX3" fmla="*/ 323137 w 2845917"/>
              <a:gd name="connsiteY3" fmla="*/ 0 h 6175035"/>
              <a:gd name="connsiteX4" fmla="*/ 358729 w 2845917"/>
              <a:gd name="connsiteY4" fmla="*/ 0 h 6175035"/>
              <a:gd name="connsiteX5" fmla="*/ 411826 w 2845917"/>
              <a:gd name="connsiteY5" fmla="*/ 0 h 6175035"/>
              <a:gd name="connsiteX6" fmla="*/ 485929 w 2845917"/>
              <a:gd name="connsiteY6" fmla="*/ 0 h 6175035"/>
              <a:gd name="connsiteX7" fmla="*/ 584537 w 2845917"/>
              <a:gd name="connsiteY7" fmla="*/ 0 h 6175035"/>
              <a:gd name="connsiteX8" fmla="*/ 624307 w 2845917"/>
              <a:gd name="connsiteY8" fmla="*/ 39750 h 6175035"/>
              <a:gd name="connsiteX9" fmla="*/ 624307 w 2845917"/>
              <a:gd name="connsiteY9" fmla="*/ 67482 h 6175035"/>
              <a:gd name="connsiteX10" fmla="*/ 783390 w 2845917"/>
              <a:gd name="connsiteY10" fmla="*/ 226480 h 6175035"/>
              <a:gd name="connsiteX11" fmla="*/ 2063452 w 2845917"/>
              <a:gd name="connsiteY11" fmla="*/ 226480 h 6175035"/>
              <a:gd name="connsiteX12" fmla="*/ 2221610 w 2845917"/>
              <a:gd name="connsiteY12" fmla="*/ 67482 h 6175035"/>
              <a:gd name="connsiteX13" fmla="*/ 2221610 w 2845917"/>
              <a:gd name="connsiteY13" fmla="*/ 27732 h 6175035"/>
              <a:gd name="connsiteX14" fmla="*/ 2259531 w 2845917"/>
              <a:gd name="connsiteY14" fmla="*/ 0 h 6175035"/>
              <a:gd name="connsiteX15" fmla="*/ 2264228 w 2845917"/>
              <a:gd name="connsiteY15" fmla="*/ 0 h 6175035"/>
              <a:gd name="connsiteX16" fmla="*/ 2275383 w 2845917"/>
              <a:gd name="connsiteY16" fmla="*/ 0 h 6175035"/>
              <a:gd name="connsiteX17" fmla="*/ 2297105 w 2845917"/>
              <a:gd name="connsiteY17" fmla="*/ 0 h 6175035"/>
              <a:gd name="connsiteX18" fmla="*/ 2332918 w 2845917"/>
              <a:gd name="connsiteY18" fmla="*/ 0 h 6175035"/>
              <a:gd name="connsiteX19" fmla="*/ 2386343 w 2845917"/>
              <a:gd name="connsiteY19" fmla="*/ 0 h 6175035"/>
              <a:gd name="connsiteX20" fmla="*/ 2460904 w 2845917"/>
              <a:gd name="connsiteY20" fmla="*/ 0 h 6175035"/>
              <a:gd name="connsiteX21" fmla="*/ 2560123 w 2845917"/>
              <a:gd name="connsiteY21" fmla="*/ 0 h 6175035"/>
              <a:gd name="connsiteX22" fmla="*/ 2845917 w 2845917"/>
              <a:gd name="connsiteY22" fmla="*/ 285642 h 6175035"/>
              <a:gd name="connsiteX23" fmla="*/ 2845917 w 2845917"/>
              <a:gd name="connsiteY23" fmla="*/ 5889394 h 6175035"/>
              <a:gd name="connsiteX24" fmla="*/ 2560123 w 2845917"/>
              <a:gd name="connsiteY24" fmla="*/ 6175035 h 6175035"/>
              <a:gd name="connsiteX25" fmla="*/ 285794 w 2845917"/>
              <a:gd name="connsiteY25" fmla="*/ 6175035 h 6175035"/>
              <a:gd name="connsiteX26" fmla="*/ 0 w 2845917"/>
              <a:gd name="connsiteY26" fmla="*/ 5889394 h 6175035"/>
              <a:gd name="connsiteX27" fmla="*/ 0 w 2845917"/>
              <a:gd name="connsiteY27" fmla="*/ 285642 h 6175035"/>
              <a:gd name="connsiteX28" fmla="*/ 285794 w 2845917"/>
              <a:gd name="connsiteY28" fmla="*/ 0 h 617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45917" h="6175035">
                <a:moveTo>
                  <a:pt x="285794" y="0"/>
                </a:moveTo>
                <a:lnTo>
                  <a:pt x="290462" y="0"/>
                </a:lnTo>
                <a:lnTo>
                  <a:pt x="301548" y="0"/>
                </a:lnTo>
                <a:lnTo>
                  <a:pt x="323137" y="0"/>
                </a:lnTo>
                <a:lnTo>
                  <a:pt x="358729" y="0"/>
                </a:lnTo>
                <a:lnTo>
                  <a:pt x="411826" y="0"/>
                </a:lnTo>
                <a:lnTo>
                  <a:pt x="485929" y="0"/>
                </a:lnTo>
                <a:lnTo>
                  <a:pt x="584537" y="0"/>
                </a:lnTo>
                <a:cubicBezTo>
                  <a:pt x="606734" y="0"/>
                  <a:pt x="624307" y="17564"/>
                  <a:pt x="624307" y="39750"/>
                </a:cubicBezTo>
                <a:cubicBezTo>
                  <a:pt x="624307" y="39750"/>
                  <a:pt x="624307" y="39750"/>
                  <a:pt x="624307" y="67482"/>
                </a:cubicBezTo>
                <a:cubicBezTo>
                  <a:pt x="624307" y="154376"/>
                  <a:pt x="695526" y="226480"/>
                  <a:pt x="783390" y="226480"/>
                </a:cubicBezTo>
                <a:cubicBezTo>
                  <a:pt x="783390" y="226480"/>
                  <a:pt x="783390" y="226480"/>
                  <a:pt x="2063452" y="226480"/>
                </a:cubicBezTo>
                <a:cubicBezTo>
                  <a:pt x="2150392" y="226480"/>
                  <a:pt x="2221610" y="154376"/>
                  <a:pt x="2221610" y="67482"/>
                </a:cubicBezTo>
                <a:cubicBezTo>
                  <a:pt x="2221610" y="67482"/>
                  <a:pt x="2221610" y="67482"/>
                  <a:pt x="2221610" y="27732"/>
                </a:cubicBezTo>
                <a:cubicBezTo>
                  <a:pt x="2227159" y="12018"/>
                  <a:pt x="2241958" y="0"/>
                  <a:pt x="2259531" y="0"/>
                </a:cubicBezTo>
                <a:lnTo>
                  <a:pt x="2264228" y="0"/>
                </a:lnTo>
                <a:lnTo>
                  <a:pt x="2275383" y="0"/>
                </a:lnTo>
                <a:lnTo>
                  <a:pt x="2297105" y="0"/>
                </a:lnTo>
                <a:lnTo>
                  <a:pt x="2332918" y="0"/>
                </a:lnTo>
                <a:lnTo>
                  <a:pt x="2386343" y="0"/>
                </a:lnTo>
                <a:lnTo>
                  <a:pt x="2460904" y="0"/>
                </a:lnTo>
                <a:lnTo>
                  <a:pt x="2560123" y="0"/>
                </a:lnTo>
                <a:cubicBezTo>
                  <a:pt x="2717357" y="0"/>
                  <a:pt x="2845917" y="128493"/>
                  <a:pt x="2845917" y="285642"/>
                </a:cubicBezTo>
                <a:cubicBezTo>
                  <a:pt x="2845917" y="285642"/>
                  <a:pt x="2845917" y="285642"/>
                  <a:pt x="2845917" y="5889394"/>
                </a:cubicBezTo>
                <a:cubicBezTo>
                  <a:pt x="2845917" y="6046543"/>
                  <a:pt x="2717357" y="6175035"/>
                  <a:pt x="2560123" y="6175035"/>
                </a:cubicBezTo>
                <a:cubicBezTo>
                  <a:pt x="2560123" y="6175035"/>
                  <a:pt x="2560123" y="6175035"/>
                  <a:pt x="285794" y="6175035"/>
                </a:cubicBezTo>
                <a:cubicBezTo>
                  <a:pt x="128561" y="6175035"/>
                  <a:pt x="0" y="6046543"/>
                  <a:pt x="0" y="5889394"/>
                </a:cubicBezTo>
                <a:cubicBezTo>
                  <a:pt x="0" y="5889394"/>
                  <a:pt x="0" y="5889394"/>
                  <a:pt x="0" y="285642"/>
                </a:cubicBezTo>
                <a:cubicBezTo>
                  <a:pt x="0" y="128493"/>
                  <a:pt x="128561" y="0"/>
                  <a:pt x="285794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9346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16987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79734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714908"/>
            <a:ext cx="4211878" cy="6143093"/>
          </a:xfrm>
          <a:custGeom>
            <a:avLst/>
            <a:gdLst>
              <a:gd name="connsiteX0" fmla="*/ 696506 w 4211878"/>
              <a:gd name="connsiteY0" fmla="*/ 0 h 6143093"/>
              <a:gd name="connsiteX1" fmla="*/ 1345806 w 4211878"/>
              <a:gd name="connsiteY1" fmla="*/ 268948 h 6143093"/>
              <a:gd name="connsiteX2" fmla="*/ 3942930 w 4211878"/>
              <a:gd name="connsiteY2" fmla="*/ 2866072 h 6143093"/>
              <a:gd name="connsiteX3" fmla="*/ 3942930 w 4211878"/>
              <a:gd name="connsiteY3" fmla="*/ 4164673 h 6143093"/>
              <a:gd name="connsiteX4" fmla="*/ 1964510 w 4211878"/>
              <a:gd name="connsiteY4" fmla="*/ 6143093 h 6143093"/>
              <a:gd name="connsiteX5" fmla="*/ 0 w 4211878"/>
              <a:gd name="connsiteY5" fmla="*/ 6143093 h 6143093"/>
              <a:gd name="connsiteX6" fmla="*/ 0 w 4211878"/>
              <a:gd name="connsiteY6" fmla="*/ 316154 h 6143093"/>
              <a:gd name="connsiteX7" fmla="*/ 47206 w 4211878"/>
              <a:gd name="connsiteY7" fmla="*/ 268948 h 6143093"/>
              <a:gd name="connsiteX8" fmla="*/ 696506 w 4211878"/>
              <a:gd name="connsiteY8" fmla="*/ 0 h 614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1878" h="6143093">
                <a:moveTo>
                  <a:pt x="696506" y="0"/>
                </a:moveTo>
                <a:cubicBezTo>
                  <a:pt x="931507" y="0"/>
                  <a:pt x="1166507" y="89650"/>
                  <a:pt x="1345806" y="268948"/>
                </a:cubicBezTo>
                <a:lnTo>
                  <a:pt x="3942930" y="2866072"/>
                </a:lnTo>
                <a:cubicBezTo>
                  <a:pt x="4301528" y="3224671"/>
                  <a:pt x="4301528" y="3806074"/>
                  <a:pt x="3942930" y="4164673"/>
                </a:cubicBezTo>
                <a:lnTo>
                  <a:pt x="1964510" y="6143093"/>
                </a:lnTo>
                <a:lnTo>
                  <a:pt x="0" y="6143093"/>
                </a:lnTo>
                <a:lnTo>
                  <a:pt x="0" y="316154"/>
                </a:lnTo>
                <a:lnTo>
                  <a:pt x="47206" y="268948"/>
                </a:lnTo>
                <a:cubicBezTo>
                  <a:pt x="226505" y="89649"/>
                  <a:pt x="461506" y="0"/>
                  <a:pt x="696506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4756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664124" y="2"/>
            <a:ext cx="6527876" cy="6857999"/>
          </a:xfrm>
          <a:custGeom>
            <a:avLst/>
            <a:gdLst>
              <a:gd name="connsiteX0" fmla="*/ 3499516 w 6527876"/>
              <a:gd name="connsiteY0" fmla="*/ 4791901 h 6857999"/>
              <a:gd name="connsiteX1" fmla="*/ 3717249 w 6527876"/>
              <a:gd name="connsiteY1" fmla="*/ 4882089 h 6857999"/>
              <a:gd name="connsiteX2" fmla="*/ 4588154 w 6527876"/>
              <a:gd name="connsiteY2" fmla="*/ 5752995 h 6857999"/>
              <a:gd name="connsiteX3" fmla="*/ 4588155 w 6527876"/>
              <a:gd name="connsiteY3" fmla="*/ 6188461 h 6857999"/>
              <a:gd name="connsiteX4" fmla="*/ 3918617 w 6527876"/>
              <a:gd name="connsiteY4" fmla="*/ 6857999 h 6857999"/>
              <a:gd name="connsiteX5" fmla="*/ 3080415 w 6527876"/>
              <a:gd name="connsiteY5" fmla="*/ 6857999 h 6857999"/>
              <a:gd name="connsiteX6" fmla="*/ 2410877 w 6527876"/>
              <a:gd name="connsiteY6" fmla="*/ 6188461 h 6857999"/>
              <a:gd name="connsiteX7" fmla="*/ 2410877 w 6527876"/>
              <a:gd name="connsiteY7" fmla="*/ 5752995 h 6857999"/>
              <a:gd name="connsiteX8" fmla="*/ 3281783 w 6527876"/>
              <a:gd name="connsiteY8" fmla="*/ 4882089 h 6857999"/>
              <a:gd name="connsiteX9" fmla="*/ 3499516 w 6527876"/>
              <a:gd name="connsiteY9" fmla="*/ 4791901 h 6857999"/>
              <a:gd name="connsiteX10" fmla="*/ 443694 w 6527876"/>
              <a:gd name="connsiteY10" fmla="*/ 0 h 6857999"/>
              <a:gd name="connsiteX11" fmla="*/ 6527876 w 6527876"/>
              <a:gd name="connsiteY11" fmla="*/ 0 h 6857999"/>
              <a:gd name="connsiteX12" fmla="*/ 6527876 w 6527876"/>
              <a:gd name="connsiteY12" fmla="*/ 4250494 h 6857999"/>
              <a:gd name="connsiteX13" fmla="*/ 5362306 w 6527876"/>
              <a:gd name="connsiteY13" fmla="*/ 5416064 h 6857999"/>
              <a:gd name="connsiteX14" fmla="*/ 4420920 w 6527876"/>
              <a:gd name="connsiteY14" fmla="*/ 5416066 h 6857999"/>
              <a:gd name="connsiteX15" fmla="*/ 194968 w 6527876"/>
              <a:gd name="connsiteY15" fmla="*/ 1190111 h 6857999"/>
              <a:gd name="connsiteX16" fmla="*/ 194968 w 6527876"/>
              <a:gd name="connsiteY16" fmla="*/ 24872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27876" h="6857999">
                <a:moveTo>
                  <a:pt x="3499516" y="4791901"/>
                </a:moveTo>
                <a:cubicBezTo>
                  <a:pt x="3578320" y="4791901"/>
                  <a:pt x="3657124" y="4821964"/>
                  <a:pt x="3717249" y="4882089"/>
                </a:cubicBezTo>
                <a:lnTo>
                  <a:pt x="4588154" y="5752995"/>
                </a:lnTo>
                <a:cubicBezTo>
                  <a:pt x="4708405" y="5873245"/>
                  <a:pt x="4708404" y="6068211"/>
                  <a:pt x="4588155" y="6188461"/>
                </a:cubicBezTo>
                <a:lnTo>
                  <a:pt x="3918617" y="6857999"/>
                </a:lnTo>
                <a:lnTo>
                  <a:pt x="3080415" y="6857999"/>
                </a:lnTo>
                <a:lnTo>
                  <a:pt x="2410877" y="6188461"/>
                </a:lnTo>
                <a:cubicBezTo>
                  <a:pt x="2290626" y="6068210"/>
                  <a:pt x="2290626" y="5873245"/>
                  <a:pt x="2410877" y="5752995"/>
                </a:cubicBezTo>
                <a:lnTo>
                  <a:pt x="3281783" y="4882089"/>
                </a:lnTo>
                <a:cubicBezTo>
                  <a:pt x="3341908" y="4821963"/>
                  <a:pt x="3420711" y="4791901"/>
                  <a:pt x="3499516" y="4791901"/>
                </a:cubicBezTo>
                <a:close/>
                <a:moveTo>
                  <a:pt x="443694" y="0"/>
                </a:moveTo>
                <a:lnTo>
                  <a:pt x="6527876" y="0"/>
                </a:lnTo>
                <a:lnTo>
                  <a:pt x="6527876" y="4250494"/>
                </a:lnTo>
                <a:lnTo>
                  <a:pt x="5362306" y="5416064"/>
                </a:lnTo>
                <a:cubicBezTo>
                  <a:pt x="5102348" y="5676022"/>
                  <a:pt x="4680877" y="5676021"/>
                  <a:pt x="4420920" y="5416066"/>
                </a:cubicBezTo>
                <a:lnTo>
                  <a:pt x="194968" y="1190111"/>
                </a:lnTo>
                <a:cubicBezTo>
                  <a:pt x="-64989" y="930155"/>
                  <a:pt x="-64989" y="508682"/>
                  <a:pt x="194968" y="248726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879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6506676" cy="6857999"/>
          </a:xfrm>
          <a:custGeom>
            <a:avLst/>
            <a:gdLst>
              <a:gd name="connsiteX0" fmla="*/ 3007160 w 6506676"/>
              <a:gd name="connsiteY0" fmla="*/ 4791901 h 6857999"/>
              <a:gd name="connsiteX1" fmla="*/ 3224893 w 6506676"/>
              <a:gd name="connsiteY1" fmla="*/ 4882089 h 6857999"/>
              <a:gd name="connsiteX2" fmla="*/ 4095800 w 6506676"/>
              <a:gd name="connsiteY2" fmla="*/ 5752995 h 6857999"/>
              <a:gd name="connsiteX3" fmla="*/ 4095800 w 6506676"/>
              <a:gd name="connsiteY3" fmla="*/ 6188461 h 6857999"/>
              <a:gd name="connsiteX4" fmla="*/ 3426261 w 6506676"/>
              <a:gd name="connsiteY4" fmla="*/ 6857999 h 6857999"/>
              <a:gd name="connsiteX5" fmla="*/ 2588059 w 6506676"/>
              <a:gd name="connsiteY5" fmla="*/ 6857999 h 6857999"/>
              <a:gd name="connsiteX6" fmla="*/ 1918521 w 6506676"/>
              <a:gd name="connsiteY6" fmla="*/ 6188461 h 6857999"/>
              <a:gd name="connsiteX7" fmla="*/ 1918522 w 6506676"/>
              <a:gd name="connsiteY7" fmla="*/ 5752995 h 6857999"/>
              <a:gd name="connsiteX8" fmla="*/ 2789427 w 6506676"/>
              <a:gd name="connsiteY8" fmla="*/ 4882089 h 6857999"/>
              <a:gd name="connsiteX9" fmla="*/ 3007160 w 6506676"/>
              <a:gd name="connsiteY9" fmla="*/ 4791901 h 6857999"/>
              <a:gd name="connsiteX10" fmla="*/ 0 w 6506676"/>
              <a:gd name="connsiteY10" fmla="*/ 0 h 6857999"/>
              <a:gd name="connsiteX11" fmla="*/ 6062983 w 6506676"/>
              <a:gd name="connsiteY11" fmla="*/ 0 h 6857999"/>
              <a:gd name="connsiteX12" fmla="*/ 6311709 w 6506676"/>
              <a:gd name="connsiteY12" fmla="*/ 248726 h 6857999"/>
              <a:gd name="connsiteX13" fmla="*/ 6311709 w 6506676"/>
              <a:gd name="connsiteY13" fmla="*/ 1190111 h 6857999"/>
              <a:gd name="connsiteX14" fmla="*/ 2085756 w 6506676"/>
              <a:gd name="connsiteY14" fmla="*/ 5416066 h 6857999"/>
              <a:gd name="connsiteX15" fmla="*/ 1144371 w 6506676"/>
              <a:gd name="connsiteY15" fmla="*/ 5416064 h 6857999"/>
              <a:gd name="connsiteX16" fmla="*/ 0 w 6506676"/>
              <a:gd name="connsiteY16" fmla="*/ 427169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6676" h="6857999">
                <a:moveTo>
                  <a:pt x="3007160" y="4791901"/>
                </a:moveTo>
                <a:cubicBezTo>
                  <a:pt x="3085966" y="4791901"/>
                  <a:pt x="3164769" y="4821963"/>
                  <a:pt x="3224893" y="4882089"/>
                </a:cubicBezTo>
                <a:lnTo>
                  <a:pt x="4095800" y="5752995"/>
                </a:lnTo>
                <a:cubicBezTo>
                  <a:pt x="4216050" y="5873245"/>
                  <a:pt x="4216050" y="6068210"/>
                  <a:pt x="4095800" y="6188461"/>
                </a:cubicBezTo>
                <a:lnTo>
                  <a:pt x="3426261" y="6857999"/>
                </a:lnTo>
                <a:lnTo>
                  <a:pt x="2588059" y="6857999"/>
                </a:lnTo>
                <a:lnTo>
                  <a:pt x="1918521" y="6188461"/>
                </a:lnTo>
                <a:cubicBezTo>
                  <a:pt x="1798273" y="6068211"/>
                  <a:pt x="1798271" y="5873245"/>
                  <a:pt x="1918522" y="5752995"/>
                </a:cubicBezTo>
                <a:lnTo>
                  <a:pt x="2789427" y="4882089"/>
                </a:lnTo>
                <a:cubicBezTo>
                  <a:pt x="2849552" y="4821964"/>
                  <a:pt x="2928356" y="4791901"/>
                  <a:pt x="3007160" y="4791901"/>
                </a:cubicBezTo>
                <a:close/>
                <a:moveTo>
                  <a:pt x="0" y="0"/>
                </a:moveTo>
                <a:lnTo>
                  <a:pt x="6062983" y="0"/>
                </a:lnTo>
                <a:lnTo>
                  <a:pt x="6311709" y="248726"/>
                </a:lnTo>
                <a:cubicBezTo>
                  <a:pt x="6571665" y="508682"/>
                  <a:pt x="6571665" y="930155"/>
                  <a:pt x="6311709" y="1190111"/>
                </a:cubicBezTo>
                <a:lnTo>
                  <a:pt x="2085756" y="5416066"/>
                </a:lnTo>
                <a:cubicBezTo>
                  <a:pt x="1825799" y="5676021"/>
                  <a:pt x="1404328" y="5676022"/>
                  <a:pt x="1144371" y="5416064"/>
                </a:cubicBezTo>
                <a:lnTo>
                  <a:pt x="0" y="4271694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6523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" y="2882108"/>
            <a:ext cx="6833391" cy="3975893"/>
          </a:xfrm>
          <a:custGeom>
            <a:avLst/>
            <a:gdLst>
              <a:gd name="connsiteX0" fmla="*/ 2857500 w 6833391"/>
              <a:gd name="connsiteY0" fmla="*/ 1 h 3975893"/>
              <a:gd name="connsiteX1" fmla="*/ 3338532 w 6833391"/>
              <a:gd name="connsiteY1" fmla="*/ 199251 h 3975893"/>
              <a:gd name="connsiteX2" fmla="*/ 6634141 w 6833391"/>
              <a:gd name="connsiteY2" fmla="*/ 3494860 h 3975893"/>
              <a:gd name="connsiteX3" fmla="*/ 6833391 w 6833391"/>
              <a:gd name="connsiteY3" fmla="*/ 3975892 h 3975893"/>
              <a:gd name="connsiteX4" fmla="*/ 0 w 6833391"/>
              <a:gd name="connsiteY4" fmla="*/ 3975893 h 3975893"/>
              <a:gd name="connsiteX5" fmla="*/ 0 w 6833391"/>
              <a:gd name="connsiteY5" fmla="*/ 2575718 h 3975893"/>
              <a:gd name="connsiteX6" fmla="*/ 2376468 w 6833391"/>
              <a:gd name="connsiteY6" fmla="*/ 199251 h 3975893"/>
              <a:gd name="connsiteX7" fmla="*/ 2857500 w 6833391"/>
              <a:gd name="connsiteY7" fmla="*/ 1 h 397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3391" h="3975893">
                <a:moveTo>
                  <a:pt x="2857500" y="1"/>
                </a:moveTo>
                <a:cubicBezTo>
                  <a:pt x="3031599" y="0"/>
                  <a:pt x="3205699" y="66417"/>
                  <a:pt x="3338532" y="199251"/>
                </a:cubicBezTo>
                <a:lnTo>
                  <a:pt x="6634141" y="3494860"/>
                </a:lnTo>
                <a:cubicBezTo>
                  <a:pt x="6766975" y="3627694"/>
                  <a:pt x="6833391" y="3801792"/>
                  <a:pt x="6833391" y="3975892"/>
                </a:cubicBezTo>
                <a:lnTo>
                  <a:pt x="0" y="3975893"/>
                </a:lnTo>
                <a:lnTo>
                  <a:pt x="0" y="2575718"/>
                </a:lnTo>
                <a:lnTo>
                  <a:pt x="2376468" y="199251"/>
                </a:lnTo>
                <a:cubicBezTo>
                  <a:pt x="2509300" y="66417"/>
                  <a:pt x="2683401" y="1"/>
                  <a:pt x="2857500" y="1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8405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" y="816"/>
            <a:ext cx="6833391" cy="3975891"/>
          </a:xfrm>
          <a:custGeom>
            <a:avLst/>
            <a:gdLst>
              <a:gd name="connsiteX0" fmla="*/ 0 w 6833391"/>
              <a:gd name="connsiteY0" fmla="*/ 0 h 3975891"/>
              <a:gd name="connsiteX1" fmla="*/ 6833391 w 6833391"/>
              <a:gd name="connsiteY1" fmla="*/ 0 h 3975891"/>
              <a:gd name="connsiteX2" fmla="*/ 6634141 w 6833391"/>
              <a:gd name="connsiteY2" fmla="*/ 481032 h 3975891"/>
              <a:gd name="connsiteX3" fmla="*/ 3338532 w 6833391"/>
              <a:gd name="connsiteY3" fmla="*/ 3776641 h 3975891"/>
              <a:gd name="connsiteX4" fmla="*/ 2857500 w 6833391"/>
              <a:gd name="connsiteY4" fmla="*/ 3975891 h 3975891"/>
              <a:gd name="connsiteX5" fmla="*/ 2376468 w 6833391"/>
              <a:gd name="connsiteY5" fmla="*/ 3776641 h 3975891"/>
              <a:gd name="connsiteX6" fmla="*/ 0 w 6833391"/>
              <a:gd name="connsiteY6" fmla="*/ 1400174 h 397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3391" h="3975891">
                <a:moveTo>
                  <a:pt x="0" y="0"/>
                </a:moveTo>
                <a:lnTo>
                  <a:pt x="6833391" y="0"/>
                </a:lnTo>
                <a:cubicBezTo>
                  <a:pt x="6833391" y="174100"/>
                  <a:pt x="6766975" y="348199"/>
                  <a:pt x="6634141" y="481032"/>
                </a:cubicBezTo>
                <a:lnTo>
                  <a:pt x="3338532" y="3776641"/>
                </a:lnTo>
                <a:cubicBezTo>
                  <a:pt x="3205699" y="3909475"/>
                  <a:pt x="3031599" y="3975892"/>
                  <a:pt x="2857500" y="3975891"/>
                </a:cubicBezTo>
                <a:cubicBezTo>
                  <a:pt x="2683401" y="3975891"/>
                  <a:pt x="2509300" y="3909475"/>
                  <a:pt x="2376468" y="3776641"/>
                </a:cubicBezTo>
                <a:lnTo>
                  <a:pt x="0" y="1400174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347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48832" y="1881832"/>
            <a:ext cx="3094337" cy="3094337"/>
          </a:xfrm>
          <a:custGeom>
            <a:avLst/>
            <a:gdLst>
              <a:gd name="connsiteX0" fmla="*/ 1547169 w 3094337"/>
              <a:gd name="connsiteY0" fmla="*/ 0 h 3094337"/>
              <a:gd name="connsiteX1" fmla="*/ 1662476 w 3094337"/>
              <a:gd name="connsiteY1" fmla="*/ 47762 h 3094337"/>
              <a:gd name="connsiteX2" fmla="*/ 3046576 w 3094337"/>
              <a:gd name="connsiteY2" fmla="*/ 1431863 h 3094337"/>
              <a:gd name="connsiteX3" fmla="*/ 3046576 w 3094337"/>
              <a:gd name="connsiteY3" fmla="*/ 1662476 h 3094337"/>
              <a:gd name="connsiteX4" fmla="*/ 1662476 w 3094337"/>
              <a:gd name="connsiteY4" fmla="*/ 3046576 h 3094337"/>
              <a:gd name="connsiteX5" fmla="*/ 1431863 w 3094337"/>
              <a:gd name="connsiteY5" fmla="*/ 3046576 h 3094337"/>
              <a:gd name="connsiteX6" fmla="*/ 47762 w 3094337"/>
              <a:gd name="connsiteY6" fmla="*/ 1662476 h 3094337"/>
              <a:gd name="connsiteX7" fmla="*/ 47762 w 3094337"/>
              <a:gd name="connsiteY7" fmla="*/ 1431863 h 3094337"/>
              <a:gd name="connsiteX8" fmla="*/ 1431863 w 3094337"/>
              <a:gd name="connsiteY8" fmla="*/ 47762 h 3094337"/>
              <a:gd name="connsiteX9" fmla="*/ 1547169 w 3094337"/>
              <a:gd name="connsiteY9" fmla="*/ 0 h 309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4337" h="3094337">
                <a:moveTo>
                  <a:pt x="1547169" y="0"/>
                </a:moveTo>
                <a:cubicBezTo>
                  <a:pt x="1588902" y="0"/>
                  <a:pt x="1630635" y="15921"/>
                  <a:pt x="1662476" y="47762"/>
                </a:cubicBezTo>
                <a:lnTo>
                  <a:pt x="3046576" y="1431863"/>
                </a:lnTo>
                <a:cubicBezTo>
                  <a:pt x="3110258" y="1495545"/>
                  <a:pt x="3110258" y="1598794"/>
                  <a:pt x="3046576" y="1662476"/>
                </a:cubicBezTo>
                <a:lnTo>
                  <a:pt x="1662476" y="3046576"/>
                </a:lnTo>
                <a:cubicBezTo>
                  <a:pt x="1598794" y="3110258"/>
                  <a:pt x="1495545" y="3110258"/>
                  <a:pt x="1431863" y="3046576"/>
                </a:cubicBezTo>
                <a:lnTo>
                  <a:pt x="47762" y="1662476"/>
                </a:lnTo>
                <a:cubicBezTo>
                  <a:pt x="-15920" y="1598794"/>
                  <a:pt x="-15920" y="1495545"/>
                  <a:pt x="47762" y="1431863"/>
                </a:cubicBezTo>
                <a:lnTo>
                  <a:pt x="1431863" y="47762"/>
                </a:lnTo>
                <a:cubicBezTo>
                  <a:pt x="1463704" y="15921"/>
                  <a:pt x="1505437" y="0"/>
                  <a:pt x="1547169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4518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13454" y="-15240"/>
            <a:ext cx="424913" cy="424913"/>
            <a:chOff x="1952506" y="661480"/>
            <a:chExt cx="424913" cy="42491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952506" y="661480"/>
              <a:ext cx="292633" cy="2926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 rot="5400000">
              <a:off x="2232721" y="941695"/>
              <a:ext cx="144698" cy="144698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0333466" y="562116"/>
            <a:ext cx="13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Dr. Ubiracir F Lima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1614150" y="5554134"/>
            <a:ext cx="234751" cy="979487"/>
            <a:chOff x="4775200" y="2204429"/>
            <a:chExt cx="577850" cy="2411045"/>
          </a:xfrm>
          <a:solidFill>
            <a:schemeClr val="bg1">
              <a:lumMod val="75000"/>
            </a:schemeClr>
          </a:solidFill>
        </p:grpSpPr>
        <p:sp>
          <p:nvSpPr>
            <p:cNvPr id="10" name="Shape"/>
            <p:cNvSpPr/>
            <p:nvPr/>
          </p:nvSpPr>
          <p:spPr>
            <a:xfrm>
              <a:off x="4775200" y="3130550"/>
              <a:ext cx="558800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0672" y="6382"/>
                  </a:moveTo>
                  <a:cubicBezTo>
                    <a:pt x="10464" y="6409"/>
                    <a:pt x="10255" y="6435"/>
                    <a:pt x="10045" y="6460"/>
                  </a:cubicBezTo>
                  <a:cubicBezTo>
                    <a:pt x="9652" y="6558"/>
                    <a:pt x="9223" y="6650"/>
                    <a:pt x="8905" y="6836"/>
                  </a:cubicBezTo>
                  <a:cubicBezTo>
                    <a:pt x="8055" y="7333"/>
                    <a:pt x="7467" y="7913"/>
                    <a:pt x="7073" y="8856"/>
                  </a:cubicBezTo>
                  <a:cubicBezTo>
                    <a:pt x="7009" y="9009"/>
                    <a:pt x="7007" y="9157"/>
                    <a:pt x="6960" y="9326"/>
                  </a:cubicBezTo>
                  <a:cubicBezTo>
                    <a:pt x="6658" y="10425"/>
                    <a:pt x="7194" y="11563"/>
                    <a:pt x="7844" y="11956"/>
                  </a:cubicBezTo>
                  <a:cubicBezTo>
                    <a:pt x="7969" y="12032"/>
                    <a:pt x="8254" y="12166"/>
                    <a:pt x="8358" y="11987"/>
                  </a:cubicBezTo>
                  <a:cubicBezTo>
                    <a:pt x="8416" y="11889"/>
                    <a:pt x="8403" y="11758"/>
                    <a:pt x="8439" y="11643"/>
                  </a:cubicBezTo>
                  <a:cubicBezTo>
                    <a:pt x="8462" y="11568"/>
                    <a:pt x="8536" y="11425"/>
                    <a:pt x="8519" y="11330"/>
                  </a:cubicBezTo>
                  <a:cubicBezTo>
                    <a:pt x="8490" y="11170"/>
                    <a:pt x="8318" y="11068"/>
                    <a:pt x="8246" y="10939"/>
                  </a:cubicBezTo>
                  <a:cubicBezTo>
                    <a:pt x="8099" y="10677"/>
                    <a:pt x="8092" y="10444"/>
                    <a:pt x="8020" y="10093"/>
                  </a:cubicBezTo>
                  <a:cubicBezTo>
                    <a:pt x="8026" y="10046"/>
                    <a:pt x="8031" y="9999"/>
                    <a:pt x="8037" y="9952"/>
                  </a:cubicBezTo>
                  <a:cubicBezTo>
                    <a:pt x="8058" y="9559"/>
                    <a:pt x="8124" y="9276"/>
                    <a:pt x="8246" y="8997"/>
                  </a:cubicBezTo>
                  <a:cubicBezTo>
                    <a:pt x="8601" y="8177"/>
                    <a:pt x="9172" y="7720"/>
                    <a:pt x="10094" y="7447"/>
                  </a:cubicBezTo>
                  <a:cubicBezTo>
                    <a:pt x="10300" y="7386"/>
                    <a:pt x="10882" y="7288"/>
                    <a:pt x="11187" y="7353"/>
                  </a:cubicBezTo>
                  <a:cubicBezTo>
                    <a:pt x="11369" y="7385"/>
                    <a:pt x="11551" y="7415"/>
                    <a:pt x="11733" y="7447"/>
                  </a:cubicBezTo>
                  <a:cubicBezTo>
                    <a:pt x="12393" y="7655"/>
                    <a:pt x="12874" y="8038"/>
                    <a:pt x="13131" y="8637"/>
                  </a:cubicBezTo>
                  <a:cubicBezTo>
                    <a:pt x="13292" y="9010"/>
                    <a:pt x="13339" y="9724"/>
                    <a:pt x="13227" y="10203"/>
                  </a:cubicBezTo>
                  <a:cubicBezTo>
                    <a:pt x="13174" y="10429"/>
                    <a:pt x="13183" y="10624"/>
                    <a:pt x="13115" y="10829"/>
                  </a:cubicBezTo>
                  <a:cubicBezTo>
                    <a:pt x="12865" y="11589"/>
                    <a:pt x="12498" y="12293"/>
                    <a:pt x="11668" y="12488"/>
                  </a:cubicBezTo>
                  <a:cubicBezTo>
                    <a:pt x="11121" y="12618"/>
                    <a:pt x="10711" y="12284"/>
                    <a:pt x="10576" y="11941"/>
                  </a:cubicBezTo>
                  <a:cubicBezTo>
                    <a:pt x="10538" y="11846"/>
                    <a:pt x="10474" y="11677"/>
                    <a:pt x="10512" y="11518"/>
                  </a:cubicBezTo>
                  <a:cubicBezTo>
                    <a:pt x="10656" y="10901"/>
                    <a:pt x="10865" y="10349"/>
                    <a:pt x="11026" y="9733"/>
                  </a:cubicBezTo>
                  <a:cubicBezTo>
                    <a:pt x="11179" y="9146"/>
                    <a:pt x="10888" y="8683"/>
                    <a:pt x="10431" y="8575"/>
                  </a:cubicBezTo>
                  <a:cubicBezTo>
                    <a:pt x="9863" y="8439"/>
                    <a:pt x="9424" y="8966"/>
                    <a:pt x="9274" y="9310"/>
                  </a:cubicBezTo>
                  <a:cubicBezTo>
                    <a:pt x="9155" y="9584"/>
                    <a:pt x="9083" y="10089"/>
                    <a:pt x="9177" y="10453"/>
                  </a:cubicBezTo>
                  <a:cubicBezTo>
                    <a:pt x="9207" y="10569"/>
                    <a:pt x="9347" y="10878"/>
                    <a:pt x="9322" y="10986"/>
                  </a:cubicBezTo>
                  <a:cubicBezTo>
                    <a:pt x="9213" y="11462"/>
                    <a:pt x="9088" y="11974"/>
                    <a:pt x="8953" y="12442"/>
                  </a:cubicBezTo>
                  <a:cubicBezTo>
                    <a:pt x="8812" y="12929"/>
                    <a:pt x="8736" y="13427"/>
                    <a:pt x="8599" y="13898"/>
                  </a:cubicBezTo>
                  <a:cubicBezTo>
                    <a:pt x="8536" y="14114"/>
                    <a:pt x="8539" y="14346"/>
                    <a:pt x="8487" y="14571"/>
                  </a:cubicBezTo>
                  <a:lnTo>
                    <a:pt x="8487" y="14900"/>
                  </a:lnTo>
                  <a:cubicBezTo>
                    <a:pt x="8440" y="15108"/>
                    <a:pt x="8475" y="15478"/>
                    <a:pt x="8519" y="15683"/>
                  </a:cubicBezTo>
                  <a:cubicBezTo>
                    <a:pt x="8547" y="15815"/>
                    <a:pt x="8502" y="15978"/>
                    <a:pt x="8567" y="16074"/>
                  </a:cubicBezTo>
                  <a:cubicBezTo>
                    <a:pt x="8568" y="16144"/>
                    <a:pt x="8577" y="16160"/>
                    <a:pt x="8599" y="16200"/>
                  </a:cubicBezTo>
                  <a:cubicBezTo>
                    <a:pt x="8800" y="16194"/>
                    <a:pt x="9078" y="15665"/>
                    <a:pt x="9177" y="15511"/>
                  </a:cubicBezTo>
                  <a:cubicBezTo>
                    <a:pt x="9369" y="15216"/>
                    <a:pt x="9546" y="14901"/>
                    <a:pt x="9692" y="14556"/>
                  </a:cubicBezTo>
                  <a:cubicBezTo>
                    <a:pt x="9823" y="14245"/>
                    <a:pt x="9844" y="13901"/>
                    <a:pt x="9949" y="13569"/>
                  </a:cubicBezTo>
                  <a:cubicBezTo>
                    <a:pt x="10025" y="13329"/>
                    <a:pt x="10133" y="13049"/>
                    <a:pt x="10158" y="12786"/>
                  </a:cubicBezTo>
                  <a:lnTo>
                    <a:pt x="10174" y="12786"/>
                  </a:lnTo>
                  <a:cubicBezTo>
                    <a:pt x="10216" y="12930"/>
                    <a:pt x="10367" y="13035"/>
                    <a:pt x="10480" y="13115"/>
                  </a:cubicBezTo>
                  <a:cubicBezTo>
                    <a:pt x="10833" y="13367"/>
                    <a:pt x="11441" y="13600"/>
                    <a:pt x="12102" y="13444"/>
                  </a:cubicBezTo>
                  <a:cubicBezTo>
                    <a:pt x="12850" y="13267"/>
                    <a:pt x="13446" y="12916"/>
                    <a:pt x="13838" y="12394"/>
                  </a:cubicBezTo>
                  <a:cubicBezTo>
                    <a:pt x="14127" y="12011"/>
                    <a:pt x="14345" y="11567"/>
                    <a:pt x="14513" y="11064"/>
                  </a:cubicBezTo>
                  <a:cubicBezTo>
                    <a:pt x="14596" y="10817"/>
                    <a:pt x="14613" y="10543"/>
                    <a:pt x="14674" y="10281"/>
                  </a:cubicBezTo>
                  <a:cubicBezTo>
                    <a:pt x="14827" y="9624"/>
                    <a:pt x="14623" y="8833"/>
                    <a:pt x="14433" y="8402"/>
                  </a:cubicBezTo>
                  <a:cubicBezTo>
                    <a:pt x="13856" y="7098"/>
                    <a:pt x="12630" y="6354"/>
                    <a:pt x="10672" y="6382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defTabSz="4572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1" name="Shape"/>
            <p:cNvSpPr/>
            <p:nvPr/>
          </p:nvSpPr>
          <p:spPr>
            <a:xfrm>
              <a:off x="4775200" y="2204429"/>
              <a:ext cx="558800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5" y="7359"/>
                  </a:moveTo>
                  <a:lnTo>
                    <a:pt x="13743" y="7359"/>
                  </a:lnTo>
                  <a:lnTo>
                    <a:pt x="13743" y="8833"/>
                  </a:lnTo>
                  <a:lnTo>
                    <a:pt x="12265" y="8833"/>
                  </a:lnTo>
                  <a:lnTo>
                    <a:pt x="12265" y="9816"/>
                  </a:lnTo>
                  <a:lnTo>
                    <a:pt x="13743" y="9816"/>
                  </a:lnTo>
                  <a:lnTo>
                    <a:pt x="13743" y="11283"/>
                  </a:lnTo>
                  <a:lnTo>
                    <a:pt x="14725" y="11283"/>
                  </a:lnTo>
                  <a:lnTo>
                    <a:pt x="14725" y="9816"/>
                  </a:lnTo>
                  <a:lnTo>
                    <a:pt x="16205" y="9816"/>
                  </a:lnTo>
                  <a:lnTo>
                    <a:pt x="16205" y="8833"/>
                  </a:lnTo>
                  <a:lnTo>
                    <a:pt x="14725" y="8833"/>
                  </a:lnTo>
                  <a:cubicBezTo>
                    <a:pt x="14725" y="8833"/>
                    <a:pt x="14725" y="7359"/>
                    <a:pt x="14725" y="7359"/>
                  </a:cubicBezTo>
                  <a:close/>
                  <a:moveTo>
                    <a:pt x="9321" y="13946"/>
                  </a:moveTo>
                  <a:cubicBezTo>
                    <a:pt x="8620" y="13946"/>
                    <a:pt x="8071" y="13495"/>
                    <a:pt x="8071" y="12919"/>
                  </a:cubicBezTo>
                  <a:cubicBezTo>
                    <a:pt x="8071" y="12392"/>
                    <a:pt x="8713" y="11929"/>
                    <a:pt x="9446" y="11929"/>
                  </a:cubicBezTo>
                  <a:lnTo>
                    <a:pt x="9446" y="11723"/>
                  </a:lnTo>
                  <a:lnTo>
                    <a:pt x="9447" y="11723"/>
                  </a:lnTo>
                  <a:lnTo>
                    <a:pt x="9465" y="11929"/>
                  </a:lnTo>
                  <a:cubicBezTo>
                    <a:pt x="9624" y="11930"/>
                    <a:pt x="9777" y="11954"/>
                    <a:pt x="9922" y="12000"/>
                  </a:cubicBezTo>
                  <a:lnTo>
                    <a:pt x="10067" y="12104"/>
                  </a:lnTo>
                  <a:cubicBezTo>
                    <a:pt x="10440" y="12371"/>
                    <a:pt x="10637" y="12521"/>
                    <a:pt x="10695" y="12764"/>
                  </a:cubicBezTo>
                  <a:cubicBezTo>
                    <a:pt x="10710" y="12827"/>
                    <a:pt x="10717" y="12891"/>
                    <a:pt x="10717" y="12954"/>
                  </a:cubicBezTo>
                  <a:cubicBezTo>
                    <a:pt x="10717" y="13612"/>
                    <a:pt x="10247" y="13946"/>
                    <a:pt x="9321" y="13946"/>
                  </a:cubicBezTo>
                  <a:moveTo>
                    <a:pt x="8542" y="8739"/>
                  </a:moveTo>
                  <a:cubicBezTo>
                    <a:pt x="8495" y="8362"/>
                    <a:pt x="8574" y="8014"/>
                    <a:pt x="8754" y="7806"/>
                  </a:cubicBezTo>
                  <a:cubicBezTo>
                    <a:pt x="8864" y="7680"/>
                    <a:pt x="9006" y="7613"/>
                    <a:pt x="9164" y="7613"/>
                  </a:cubicBezTo>
                  <a:lnTo>
                    <a:pt x="9164" y="7409"/>
                  </a:lnTo>
                  <a:lnTo>
                    <a:pt x="9182" y="7613"/>
                  </a:lnTo>
                  <a:cubicBezTo>
                    <a:pt x="9653" y="7628"/>
                    <a:pt x="10105" y="8185"/>
                    <a:pt x="10189" y="8855"/>
                  </a:cubicBezTo>
                  <a:cubicBezTo>
                    <a:pt x="10237" y="9239"/>
                    <a:pt x="10155" y="9596"/>
                    <a:pt x="9970" y="9809"/>
                  </a:cubicBezTo>
                  <a:cubicBezTo>
                    <a:pt x="9860" y="9935"/>
                    <a:pt x="9722" y="10002"/>
                    <a:pt x="9550" y="10001"/>
                  </a:cubicBezTo>
                  <a:lnTo>
                    <a:pt x="9549" y="10001"/>
                  </a:lnTo>
                  <a:cubicBezTo>
                    <a:pt x="9087" y="9988"/>
                    <a:pt x="8626" y="9409"/>
                    <a:pt x="8542" y="8739"/>
                  </a:cubicBezTo>
                  <a:moveTo>
                    <a:pt x="10838" y="11196"/>
                  </a:moveTo>
                  <a:cubicBezTo>
                    <a:pt x="10586" y="11009"/>
                    <a:pt x="10351" y="10732"/>
                    <a:pt x="10342" y="10646"/>
                  </a:cubicBezTo>
                  <a:cubicBezTo>
                    <a:pt x="10342" y="10499"/>
                    <a:pt x="10342" y="10431"/>
                    <a:pt x="10689" y="10148"/>
                  </a:cubicBezTo>
                  <a:cubicBezTo>
                    <a:pt x="11138" y="9780"/>
                    <a:pt x="11386" y="9295"/>
                    <a:pt x="11386" y="8784"/>
                  </a:cubicBezTo>
                  <a:cubicBezTo>
                    <a:pt x="11386" y="8342"/>
                    <a:pt x="11262" y="7947"/>
                    <a:pt x="11050" y="7659"/>
                  </a:cubicBezTo>
                  <a:lnTo>
                    <a:pt x="11238" y="7659"/>
                  </a:lnTo>
                  <a:lnTo>
                    <a:pt x="12276" y="6873"/>
                  </a:lnTo>
                  <a:lnTo>
                    <a:pt x="9463" y="6873"/>
                  </a:lnTo>
                  <a:cubicBezTo>
                    <a:pt x="8335" y="6873"/>
                    <a:pt x="7345" y="7759"/>
                    <a:pt x="7345" y="8769"/>
                  </a:cubicBezTo>
                  <a:cubicBezTo>
                    <a:pt x="7345" y="9812"/>
                    <a:pt x="8109" y="10605"/>
                    <a:pt x="9137" y="10648"/>
                  </a:cubicBezTo>
                  <a:cubicBezTo>
                    <a:pt x="9121" y="10722"/>
                    <a:pt x="9113" y="10795"/>
                    <a:pt x="9113" y="10868"/>
                  </a:cubicBezTo>
                  <a:cubicBezTo>
                    <a:pt x="9113" y="11018"/>
                    <a:pt x="9147" y="11162"/>
                    <a:pt x="9216" y="11300"/>
                  </a:cubicBezTo>
                  <a:cubicBezTo>
                    <a:pt x="7943" y="11309"/>
                    <a:pt x="6870" y="12161"/>
                    <a:pt x="6870" y="13167"/>
                  </a:cubicBezTo>
                  <a:cubicBezTo>
                    <a:pt x="6870" y="14071"/>
                    <a:pt x="7903" y="14727"/>
                    <a:pt x="9325" y="14727"/>
                  </a:cubicBezTo>
                  <a:cubicBezTo>
                    <a:pt x="10861" y="14727"/>
                    <a:pt x="11690" y="13766"/>
                    <a:pt x="11690" y="12860"/>
                  </a:cubicBezTo>
                  <a:cubicBezTo>
                    <a:pt x="11690" y="12108"/>
                    <a:pt x="11459" y="11656"/>
                    <a:pt x="10838" y="11196"/>
                  </a:cubicBezTo>
                  <a:moveTo>
                    <a:pt x="10800" y="20618"/>
                  </a:move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8"/>
                    <a:pt x="5378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defTabSz="4572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2" name="Shape"/>
            <p:cNvSpPr/>
            <p:nvPr/>
          </p:nvSpPr>
          <p:spPr>
            <a:xfrm>
              <a:off x="4794250" y="4056673"/>
              <a:ext cx="558800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defTabSz="4572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419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6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7225349/figure/F7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7815" y="3955415"/>
            <a:ext cx="4041858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2D236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Dr. Ubiracir F Lima </a:t>
            </a:r>
          </a:p>
          <a:p>
            <a:endParaRPr lang="pt-BR" dirty="0">
              <a:solidFill>
                <a:srgbClr val="2D236B"/>
              </a:solidFill>
              <a:latin typeface="GlacialIndifference"/>
            </a:endParaRPr>
          </a:p>
          <a:p>
            <a:r>
              <a:rPr lang="pt-BR" sz="1000" i="1" dirty="0">
                <a:solidFill>
                  <a:srgbClr val="2D236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Químico industrial - UFF</a:t>
            </a:r>
          </a:p>
          <a:p>
            <a:r>
              <a:rPr lang="pt-BR" sz="1000" i="1" dirty="0">
                <a:solidFill>
                  <a:srgbClr val="2D236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Mestre em </a:t>
            </a:r>
            <a:r>
              <a:rPr lang="pt-BR" sz="1000" i="1" dirty="0">
                <a:solidFill>
                  <a:srgbClr val="2D236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</a:t>
            </a:r>
            <a:r>
              <a:rPr lang="pt-BR" sz="1000" i="1" dirty="0">
                <a:solidFill>
                  <a:srgbClr val="2D236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uímica de p</a:t>
            </a:r>
            <a:r>
              <a:rPr lang="pt-BR" sz="1000" i="1" dirty="0">
                <a:solidFill>
                  <a:srgbClr val="2D236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rodutos naturais – NPPN/UFRJ</a:t>
            </a:r>
          </a:p>
          <a:p>
            <a:r>
              <a:rPr lang="pt-BR" sz="1000" i="1" dirty="0">
                <a:solidFill>
                  <a:srgbClr val="2D236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Doutor em </a:t>
            </a:r>
            <a:r>
              <a:rPr lang="pt-BR" sz="1000" i="1" dirty="0" err="1">
                <a:solidFill>
                  <a:srgbClr val="2D236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</a:t>
            </a:r>
            <a:r>
              <a:rPr lang="pt-BR" sz="1000" i="1" dirty="0" err="1">
                <a:solidFill>
                  <a:srgbClr val="2D236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igilância</a:t>
            </a:r>
            <a:r>
              <a:rPr lang="pt-BR" sz="1000" i="1" dirty="0">
                <a:solidFill>
                  <a:srgbClr val="2D236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1000" i="1" dirty="0" err="1">
                <a:solidFill>
                  <a:srgbClr val="2D236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lang="pt-BR" sz="1000" i="1" dirty="0" err="1">
                <a:solidFill>
                  <a:srgbClr val="2D236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anitária</a:t>
            </a:r>
            <a:r>
              <a:rPr lang="pt-BR" sz="1000" i="1" dirty="0">
                <a:solidFill>
                  <a:srgbClr val="2D236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INCQS/Fiocruz</a:t>
            </a:r>
            <a:endParaRPr lang="pt-BR" sz="1000" i="1" dirty="0">
              <a:solidFill>
                <a:srgbClr val="2D236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t-BR" sz="1000" i="1" dirty="0" err="1">
                <a:solidFill>
                  <a:srgbClr val="2D236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Pós</a:t>
            </a:r>
            <a:r>
              <a:rPr lang="pt-BR" sz="1000" i="1" dirty="0">
                <a:solidFill>
                  <a:srgbClr val="2D236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doutor em tecnologia de </a:t>
            </a:r>
            <a:r>
              <a:rPr lang="pt-BR" sz="1000" i="1" dirty="0" err="1">
                <a:solidFill>
                  <a:srgbClr val="2D236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pt-BR" sz="1000" i="1" dirty="0" err="1">
                <a:solidFill>
                  <a:srgbClr val="2D236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ormulações</a:t>
            </a:r>
            <a:r>
              <a:rPr lang="pt-BR" sz="1000" i="1" dirty="0">
                <a:solidFill>
                  <a:srgbClr val="2D236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UFRJ</a:t>
            </a:r>
          </a:p>
          <a:p>
            <a:endParaRPr lang="pt-BR" sz="1000" i="1" dirty="0">
              <a:solidFill>
                <a:srgbClr val="2D236B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t-BR" sz="1000" i="1" dirty="0">
                <a:solidFill>
                  <a:srgbClr val="2D236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Registrado no C</a:t>
            </a:r>
            <a:r>
              <a:rPr lang="pt-BR" sz="1000" i="1" dirty="0">
                <a:solidFill>
                  <a:srgbClr val="2D236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RQ IV – SP</a:t>
            </a:r>
          </a:p>
          <a:p>
            <a:r>
              <a:rPr lang="pt-BR" sz="1000" i="1" dirty="0">
                <a:solidFill>
                  <a:srgbClr val="2D236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Membro titular da Câmara técnica de saneantes CATES/Anvisa</a:t>
            </a:r>
          </a:p>
          <a:p>
            <a:r>
              <a:rPr lang="pt-BR" sz="1000" i="1" dirty="0">
                <a:solidFill>
                  <a:srgbClr val="2D236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Conselheiro federal </a:t>
            </a:r>
            <a:r>
              <a:rPr lang="pt-BR" sz="1000" i="1" dirty="0">
                <a:solidFill>
                  <a:srgbClr val="2D236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CFISC/</a:t>
            </a:r>
            <a:r>
              <a:rPr lang="pt-BR" sz="1000" i="1" dirty="0">
                <a:solidFill>
                  <a:srgbClr val="2D236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CFQ</a:t>
            </a:r>
          </a:p>
          <a:p>
            <a:r>
              <a:rPr lang="pt-BR" sz="1000" i="1" dirty="0">
                <a:solidFill>
                  <a:srgbClr val="2D236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Coordenador do GT Cannabis - GTC/CFQ</a:t>
            </a:r>
            <a:endParaRPr lang="pt-BR" sz="1000" i="1" dirty="0">
              <a:solidFill>
                <a:srgbClr val="2D236B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18900000">
            <a:off x="8797196" y="5009529"/>
            <a:ext cx="1200038" cy="1200038"/>
          </a:xfrm>
          <a:prstGeom prst="roundRect">
            <a:avLst/>
          </a:prstGeom>
          <a:solidFill>
            <a:srgbClr val="1183C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160653" y="4579145"/>
            <a:ext cx="3282025" cy="2278856"/>
            <a:chOff x="-949218" y="143622"/>
            <a:chExt cx="3324256" cy="2290539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322729" y="143622"/>
              <a:ext cx="920029" cy="920029"/>
            </a:xfrm>
            <a:prstGeom prst="line">
              <a:avLst/>
            </a:prstGeom>
            <a:ln w="25400">
              <a:solidFill>
                <a:srgbClr val="1183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 rot="5400000">
              <a:off x="2230340" y="1051233"/>
              <a:ext cx="144698" cy="144698"/>
            </a:xfrm>
            <a:prstGeom prst="roundRect">
              <a:avLst/>
            </a:prstGeom>
            <a:noFill/>
            <a:ln w="25400">
              <a:solidFill>
                <a:srgbClr val="1183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-949218" y="155369"/>
              <a:ext cx="2278792" cy="2278792"/>
            </a:xfrm>
            <a:prstGeom prst="line">
              <a:avLst/>
            </a:prstGeom>
            <a:ln w="25400">
              <a:solidFill>
                <a:srgbClr val="1183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23"/>
          <p:cNvSpPr/>
          <p:nvPr/>
        </p:nvSpPr>
        <p:spPr>
          <a:xfrm rot="18900000">
            <a:off x="10808053" y="5456150"/>
            <a:ext cx="1200038" cy="1200038"/>
          </a:xfrm>
          <a:prstGeom prst="roundRect">
            <a:avLst/>
          </a:prstGeom>
          <a:solidFill>
            <a:srgbClr val="118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 rot="10800000">
            <a:off x="10362608" y="6140495"/>
            <a:ext cx="611541" cy="573048"/>
            <a:chOff x="1286616" y="-4410"/>
            <a:chExt cx="1090803" cy="1090803"/>
          </a:xfrm>
        </p:grpSpPr>
        <p:cxnSp>
          <p:nvCxnSpPr>
            <p:cNvPr id="30" name="Straight Connector 29"/>
            <p:cNvCxnSpPr/>
            <p:nvPr/>
          </p:nvCxnSpPr>
          <p:spPr>
            <a:xfrm rot="10800000" flipH="1" flipV="1">
              <a:off x="1286616" y="-4410"/>
              <a:ext cx="958523" cy="958523"/>
            </a:xfrm>
            <a:prstGeom prst="line">
              <a:avLst/>
            </a:prstGeom>
            <a:ln w="25400">
              <a:solidFill>
                <a:srgbClr val="1183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 rot="5400000">
              <a:off x="2232721" y="941695"/>
              <a:ext cx="144698" cy="144698"/>
            </a:xfrm>
            <a:prstGeom prst="roundRect">
              <a:avLst/>
            </a:prstGeom>
            <a:noFill/>
            <a:ln w="25400">
              <a:solidFill>
                <a:srgbClr val="1183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 rot="5400000">
            <a:off x="10717543" y="4016168"/>
            <a:ext cx="1615285" cy="1615285"/>
            <a:chOff x="762134" y="-528892"/>
            <a:chExt cx="1615285" cy="1615285"/>
          </a:xfrm>
          <a:solidFill>
            <a:srgbClr val="1183C6"/>
          </a:solidFill>
        </p:grpSpPr>
        <p:cxnSp>
          <p:nvCxnSpPr>
            <p:cNvPr id="34" name="Straight Connector 33"/>
            <p:cNvCxnSpPr/>
            <p:nvPr/>
          </p:nvCxnSpPr>
          <p:spPr>
            <a:xfrm rot="16200000" flipH="1">
              <a:off x="762134" y="-528892"/>
              <a:ext cx="1483005" cy="1483005"/>
            </a:xfrm>
            <a:prstGeom prst="line">
              <a:avLst/>
            </a:prstGeom>
            <a:grpFill/>
            <a:ln w="25400">
              <a:solidFill>
                <a:srgbClr val="1183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 rot="5400000">
              <a:off x="2232721" y="941695"/>
              <a:ext cx="144698" cy="144698"/>
            </a:xfrm>
            <a:prstGeom prst="roundRect">
              <a:avLst/>
            </a:prstGeom>
            <a:grpFill/>
            <a:ln w="25400">
              <a:solidFill>
                <a:srgbClr val="1183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A00FEE15-56CB-EB32-2A2C-614A740698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800" y="325470"/>
            <a:ext cx="11571514" cy="6207060"/>
          </a:xfrm>
          <a:prstGeom prst="rect">
            <a:avLst/>
          </a:prstGeom>
          <a:noFill/>
          <a:ln w="190500">
            <a:solidFill>
              <a:srgbClr val="11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A86D917D-C0FC-AD35-6929-EAC254C58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1" y="-230925"/>
            <a:ext cx="3205945" cy="3205945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100839A5-43FB-C150-06A7-029FFF772645}"/>
              </a:ext>
            </a:extLst>
          </p:cNvPr>
          <p:cNvSpPr txBox="1"/>
          <p:nvPr/>
        </p:nvSpPr>
        <p:spPr>
          <a:xfrm>
            <a:off x="4398789" y="1194678"/>
            <a:ext cx="3773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spc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REQUERIMENTO N.81/2023 </a:t>
            </a:r>
          </a:p>
          <a:p>
            <a:pPr algn="ctr"/>
            <a:r>
              <a:rPr lang="pt-BR" b="1" spc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(Do Dep. Chico Alencar)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46446BD-15D0-2D5C-DC3A-7E841C824017}"/>
              </a:ext>
            </a:extLst>
          </p:cNvPr>
          <p:cNvSpPr txBox="1"/>
          <p:nvPr/>
        </p:nvSpPr>
        <p:spPr>
          <a:xfrm>
            <a:off x="2087815" y="2379504"/>
            <a:ext cx="8005484" cy="1159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Requer que seja autorizada pela Comissão de Legislação Participativa a realização de Audiência Pública para debater a regulamentação do cultivo da Cannabis para fins terapêuticos e do Cânhamo industrial no Brasil.</a:t>
            </a:r>
          </a:p>
        </p:txBody>
      </p:sp>
      <p:pic>
        <p:nvPicPr>
          <p:cNvPr id="8" name="Picture 8" descr="Átomo - ícones de educação grátis">
            <a:extLst>
              <a:ext uri="{FF2B5EF4-FFF2-40B4-BE49-F238E27FC236}">
                <a16:creationId xmlns:a16="http://schemas.microsoft.com/office/drawing/2014/main" id="{E777CFDA-75A8-3880-48E6-B6A630953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53" y="4994589"/>
            <a:ext cx="1221923" cy="122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75516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8">
            <a:extLst>
              <a:ext uri="{FF2B5EF4-FFF2-40B4-BE49-F238E27FC236}">
                <a16:creationId xmlns:a16="http://schemas.microsoft.com/office/drawing/2014/main" id="{C4381509-CD00-70E8-5709-222070A74444}"/>
              </a:ext>
            </a:extLst>
          </p:cNvPr>
          <p:cNvGrpSpPr/>
          <p:nvPr/>
        </p:nvGrpSpPr>
        <p:grpSpPr>
          <a:xfrm rot="10800000" flipH="1">
            <a:off x="0" y="5761181"/>
            <a:ext cx="1010787" cy="1090803"/>
            <a:chOff x="1286616" y="-4410"/>
            <a:chExt cx="1090803" cy="1090803"/>
          </a:xfrm>
        </p:grpSpPr>
        <p:cxnSp>
          <p:nvCxnSpPr>
            <p:cNvPr id="10" name="Straight Connector 29">
              <a:extLst>
                <a:ext uri="{FF2B5EF4-FFF2-40B4-BE49-F238E27FC236}">
                  <a16:creationId xmlns:a16="http://schemas.microsoft.com/office/drawing/2014/main" id="{56190AEE-1664-A00B-8FEF-B0CBD1C2A8FB}"/>
                </a:ext>
              </a:extLst>
            </p:cNvPr>
            <p:cNvCxnSpPr/>
            <p:nvPr/>
          </p:nvCxnSpPr>
          <p:spPr>
            <a:xfrm rot="10800000" flipH="1" flipV="1">
              <a:off x="1286616" y="-4410"/>
              <a:ext cx="958523" cy="958523"/>
            </a:xfrm>
            <a:prstGeom prst="line">
              <a:avLst/>
            </a:prstGeom>
            <a:ln w="25400">
              <a:solidFill>
                <a:srgbClr val="1183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F0E86326-E494-57A1-341C-3F08EF518F14}"/>
                </a:ext>
              </a:extLst>
            </p:cNvPr>
            <p:cNvSpPr/>
            <p:nvPr/>
          </p:nvSpPr>
          <p:spPr>
            <a:xfrm rot="5400000">
              <a:off x="2232721" y="941695"/>
              <a:ext cx="144698" cy="144698"/>
            </a:xfrm>
            <a:prstGeom prst="roundRect">
              <a:avLst/>
            </a:prstGeom>
            <a:noFill/>
            <a:ln w="25400">
              <a:solidFill>
                <a:srgbClr val="1183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32">
            <a:extLst>
              <a:ext uri="{FF2B5EF4-FFF2-40B4-BE49-F238E27FC236}">
                <a16:creationId xmlns:a16="http://schemas.microsoft.com/office/drawing/2014/main" id="{F9E72D62-578D-C7D6-BD70-461201679FE9}"/>
              </a:ext>
            </a:extLst>
          </p:cNvPr>
          <p:cNvGrpSpPr/>
          <p:nvPr/>
        </p:nvGrpSpPr>
        <p:grpSpPr>
          <a:xfrm rot="5400000" flipV="1">
            <a:off x="-40035" y="41057"/>
            <a:ext cx="1289214" cy="1205022"/>
            <a:chOff x="762134" y="-528892"/>
            <a:chExt cx="1615285" cy="1615285"/>
          </a:xfrm>
          <a:solidFill>
            <a:srgbClr val="1183C6"/>
          </a:solidFill>
        </p:grpSpPr>
        <p:cxnSp>
          <p:nvCxnSpPr>
            <p:cNvPr id="13" name="Straight Connector 33">
              <a:extLst>
                <a:ext uri="{FF2B5EF4-FFF2-40B4-BE49-F238E27FC236}">
                  <a16:creationId xmlns:a16="http://schemas.microsoft.com/office/drawing/2014/main" id="{DCA6F581-A5EC-817D-5934-ADC8EE6C6F4D}"/>
                </a:ext>
              </a:extLst>
            </p:cNvPr>
            <p:cNvCxnSpPr/>
            <p:nvPr/>
          </p:nvCxnSpPr>
          <p:spPr>
            <a:xfrm rot="16200000" flipH="1">
              <a:off x="762134" y="-528892"/>
              <a:ext cx="1483005" cy="1483005"/>
            </a:xfrm>
            <a:prstGeom prst="line">
              <a:avLst/>
            </a:prstGeom>
            <a:grpFill/>
            <a:ln w="25400">
              <a:solidFill>
                <a:srgbClr val="1183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34">
              <a:extLst>
                <a:ext uri="{FF2B5EF4-FFF2-40B4-BE49-F238E27FC236}">
                  <a16:creationId xmlns:a16="http://schemas.microsoft.com/office/drawing/2014/main" id="{BADB8F73-97CD-FB4B-24ED-B1ADE095927E}"/>
                </a:ext>
              </a:extLst>
            </p:cNvPr>
            <p:cNvSpPr/>
            <p:nvPr/>
          </p:nvSpPr>
          <p:spPr>
            <a:xfrm rot="5400000">
              <a:off x="2232721" y="941695"/>
              <a:ext cx="144698" cy="144698"/>
            </a:xfrm>
            <a:prstGeom prst="roundRect">
              <a:avLst/>
            </a:prstGeom>
            <a:grpFill/>
            <a:ln w="25400">
              <a:solidFill>
                <a:srgbClr val="1183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8D891F34-388D-B226-A9FC-CB9EC8B5D5C3}"/>
              </a:ext>
            </a:extLst>
          </p:cNvPr>
          <p:cNvSpPr/>
          <p:nvPr/>
        </p:nvSpPr>
        <p:spPr>
          <a:xfrm>
            <a:off x="304800" y="325470"/>
            <a:ext cx="11571514" cy="6207060"/>
          </a:xfrm>
          <a:prstGeom prst="rect">
            <a:avLst/>
          </a:prstGeom>
          <a:noFill/>
          <a:ln w="190500">
            <a:solidFill>
              <a:srgbClr val="11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45E9F88-F3B3-7083-AE62-001A0F6ACA2E}"/>
              </a:ext>
            </a:extLst>
          </p:cNvPr>
          <p:cNvSpPr txBox="1"/>
          <p:nvPr/>
        </p:nvSpPr>
        <p:spPr>
          <a:xfrm>
            <a:off x="1490258" y="1288174"/>
            <a:ext cx="80916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0" i="0" u="none" strike="noStrike" baseline="0" dirty="0">
                <a:latin typeface="TimesNewRomanPS-BoldMT"/>
                <a:ea typeface="Roboto" panose="02000000000000000000" pitchFamily="2" charset="0"/>
                <a:cs typeface="Roboto" panose="02000000000000000000" pitchFamily="2" charset="0"/>
              </a:rPr>
              <a:t>O Projeto de Lei 399/2015 - que pode criar um marco regulatório sobre o cultivo da Cannabis para fins medicinais e industriais no Brasil - aprovado em junho de 2021, na Comissão Especial da Câmara dos Deputados, permanece estagnado há mais de 2 (dois) anos.</a:t>
            </a:r>
            <a:endParaRPr lang="pt-BR" sz="1600" dirty="0">
              <a:latin typeface="TimesNewRomanPS-BoldM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829AF1B-E612-FE59-2A7B-47BEAD826D1E}"/>
              </a:ext>
            </a:extLst>
          </p:cNvPr>
          <p:cNvSpPr txBox="1"/>
          <p:nvPr/>
        </p:nvSpPr>
        <p:spPr>
          <a:xfrm>
            <a:off x="4816365" y="701516"/>
            <a:ext cx="20058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i="0" u="none" strike="noStrike" baseline="0" dirty="0">
                <a:latin typeface="TimesNewRomanPS-BoldMT"/>
              </a:rPr>
              <a:t>JUSTIFICATIVA</a:t>
            </a:r>
            <a:endParaRPr lang="pt-BR" sz="1600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B8A3CD7-D11F-C181-F3D7-7A253C1DD2D1}"/>
              </a:ext>
            </a:extLst>
          </p:cNvPr>
          <p:cNvSpPr txBox="1"/>
          <p:nvPr/>
        </p:nvSpPr>
        <p:spPr>
          <a:xfrm>
            <a:off x="1475248" y="2601511"/>
            <a:ext cx="80801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0" i="0" u="none" strike="noStrike" baseline="0" dirty="0">
                <a:latin typeface="TimesNewRomanPS-BoldMT"/>
                <a:ea typeface="Roboto" panose="02000000000000000000" pitchFamily="2" charset="0"/>
                <a:cs typeface="Roboto" panose="02000000000000000000" pitchFamily="2" charset="0"/>
              </a:rPr>
              <a:t>Para trazer informação e conhecimento a respeito do PL, e como a regulamentação da Cannabis - para fins medicinais e industriais - pode gerar receita, emprego e desenvolvimento para o país, além de democratizar o acesso a um remédio natural, é fundamental discutir o tema no Legislativo Federal.</a:t>
            </a:r>
            <a:endParaRPr lang="pt-BR" sz="1600" dirty="0">
              <a:latin typeface="TimesNewRomanPS-BoldM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8A57EE94-D256-949F-890D-3AB604694149}"/>
              </a:ext>
            </a:extLst>
          </p:cNvPr>
          <p:cNvCxnSpPr>
            <a:cxnSpLocks/>
          </p:cNvCxnSpPr>
          <p:nvPr/>
        </p:nvCxnSpPr>
        <p:spPr>
          <a:xfrm>
            <a:off x="7855537" y="3405141"/>
            <a:ext cx="13147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822A781D-2224-30A9-8956-2B55848FF268}"/>
              </a:ext>
            </a:extLst>
          </p:cNvPr>
          <p:cNvCxnSpPr>
            <a:cxnSpLocks/>
          </p:cNvCxnSpPr>
          <p:nvPr/>
        </p:nvCxnSpPr>
        <p:spPr>
          <a:xfrm>
            <a:off x="6645499" y="3129722"/>
            <a:ext cx="27560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20E6629D-2538-7DF9-93F1-6C5EC37858EB}"/>
              </a:ext>
            </a:extLst>
          </p:cNvPr>
          <p:cNvSpPr txBox="1"/>
          <p:nvPr/>
        </p:nvSpPr>
        <p:spPr>
          <a:xfrm rot="20514098">
            <a:off x="10096754" y="2940065"/>
            <a:ext cx="8755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Bradley Hand ITC" panose="03070402050302030203" pitchFamily="66" charset="0"/>
              </a:rPr>
              <a:t>Saúde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0D1C4BAB-0559-F77E-96D7-DD1A384C3C3C}"/>
              </a:ext>
            </a:extLst>
          </p:cNvPr>
          <p:cNvSpPr txBox="1"/>
          <p:nvPr/>
        </p:nvSpPr>
        <p:spPr>
          <a:xfrm>
            <a:off x="1475248" y="4037977"/>
            <a:ext cx="8080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TimesNewRomanPS-BoldMT"/>
                <a:ea typeface="Roboto" panose="02000000000000000000" pitchFamily="2" charset="0"/>
                <a:cs typeface="Roboto" panose="02000000000000000000" pitchFamily="2" charset="0"/>
              </a:rPr>
              <a:t>...</a:t>
            </a:r>
            <a:r>
              <a:rPr lang="pt-BR" sz="1600" b="0" i="0" u="none" strike="noStrike" baseline="0" dirty="0">
                <a:latin typeface="TimesNewRomanPS-BoldMT"/>
                <a:ea typeface="Roboto" panose="02000000000000000000" pitchFamily="2" charset="0"/>
                <a:cs typeface="Roboto" panose="02000000000000000000" pitchFamily="2" charset="0"/>
              </a:rPr>
              <a:t>o insumo para a produção do medicamento é importado em dólar com adição de frete internacional. Dessa maneira, o</a:t>
            </a:r>
            <a:r>
              <a:rPr lang="pt-BR" sz="1600" dirty="0">
                <a:latin typeface="TimesNewRomanPS-BoldM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1600" b="0" i="0" u="none" strike="noStrike" baseline="0" dirty="0">
                <a:latin typeface="TimesNewRomanPS-BoldMT"/>
                <a:ea typeface="Roboto" panose="02000000000000000000" pitchFamily="2" charset="0"/>
                <a:cs typeface="Roboto" panose="02000000000000000000" pitchFamily="2" charset="0"/>
              </a:rPr>
              <a:t>custo final inviabiliza a democratização do tratamento.</a:t>
            </a:r>
            <a:endParaRPr lang="pt-BR" sz="1600" dirty="0">
              <a:latin typeface="TimesNewRomanPS-BoldM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7679738-BA08-8731-8614-82E0AA376E2B}"/>
              </a:ext>
            </a:extLst>
          </p:cNvPr>
          <p:cNvSpPr txBox="1"/>
          <p:nvPr/>
        </p:nvSpPr>
        <p:spPr>
          <a:xfrm>
            <a:off x="1534664" y="4890022"/>
            <a:ext cx="81066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i="0" u="none" strike="noStrike" baseline="0" dirty="0">
                <a:latin typeface="TimesNewRomanPS-BoldMT"/>
                <a:ea typeface="Roboto" panose="02000000000000000000" pitchFamily="2" charset="0"/>
                <a:cs typeface="Roboto" panose="02000000000000000000" pitchFamily="2" charset="0"/>
              </a:rPr>
              <a:t>Cânhamo</a:t>
            </a:r>
          </a:p>
          <a:p>
            <a:pPr algn="just"/>
            <a:endParaRPr lang="pt-BR" sz="1600" b="1" i="0" u="none" strike="noStrike" baseline="0" dirty="0">
              <a:latin typeface="TimesNewRomanPS-BoldM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0" i="0" u="none" strike="noStrike" baseline="0" dirty="0">
                <a:latin typeface="TimesNewRomanPS-BoldMT"/>
                <a:ea typeface="Roboto" panose="02000000000000000000" pitchFamily="2" charset="0"/>
                <a:cs typeface="Roboto" panose="02000000000000000000" pitchFamily="2" charset="0"/>
              </a:rPr>
              <a:t>Já o cultivo do cânhamo, uma cepa da Cannabis com características mais fibrosas e incapaz de produzir entorpecente por conter quantidades ínfimas de tetrahidrocanabinol (THC) – a molécula psicoativa da Cannabis –, permanece ilegal no país.</a:t>
            </a:r>
            <a:endParaRPr lang="pt-BR" sz="1600" dirty="0">
              <a:latin typeface="TimesNewRomanPS-BoldM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D879E8BA-C121-289A-97BE-7722EF15FFBC}"/>
              </a:ext>
            </a:extLst>
          </p:cNvPr>
          <p:cNvCxnSpPr>
            <a:cxnSpLocks/>
          </p:cNvCxnSpPr>
          <p:nvPr/>
        </p:nvCxnSpPr>
        <p:spPr>
          <a:xfrm>
            <a:off x="2020834" y="4299587"/>
            <a:ext cx="7094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D8835363-A812-1614-6826-ECDE8DDFE258}"/>
              </a:ext>
            </a:extLst>
          </p:cNvPr>
          <p:cNvCxnSpPr>
            <a:cxnSpLocks/>
          </p:cNvCxnSpPr>
          <p:nvPr/>
        </p:nvCxnSpPr>
        <p:spPr>
          <a:xfrm>
            <a:off x="5819307" y="4312466"/>
            <a:ext cx="1856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8C8D8212-AC74-9C9F-92C8-74D50D09121C}"/>
              </a:ext>
            </a:extLst>
          </p:cNvPr>
          <p:cNvCxnSpPr>
            <a:cxnSpLocks/>
          </p:cNvCxnSpPr>
          <p:nvPr/>
        </p:nvCxnSpPr>
        <p:spPr>
          <a:xfrm>
            <a:off x="4936816" y="5896403"/>
            <a:ext cx="36214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732690DC-53F2-4AA9-F1B1-862545F369AE}"/>
              </a:ext>
            </a:extLst>
          </p:cNvPr>
          <p:cNvSpPr txBox="1"/>
          <p:nvPr/>
        </p:nvSpPr>
        <p:spPr>
          <a:xfrm rot="20429846">
            <a:off x="10004056" y="4086654"/>
            <a:ext cx="69442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000" b="1" dirty="0" err="1">
                <a:latin typeface="Bradley Hand ITC" panose="03070402050302030203" pitchFamily="66" charset="0"/>
              </a:rPr>
              <a:t>IFAv</a:t>
            </a:r>
            <a:endParaRPr lang="pt-BR" sz="2000" b="1" dirty="0">
              <a:latin typeface="Bradley Hand ITC" panose="03070402050302030203" pitchFamily="66" charset="0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805C3FB2-604F-49EE-A6C2-CA7484056EA7}"/>
              </a:ext>
            </a:extLst>
          </p:cNvPr>
          <p:cNvSpPr txBox="1"/>
          <p:nvPr/>
        </p:nvSpPr>
        <p:spPr>
          <a:xfrm rot="20689310">
            <a:off x="9278210" y="5835616"/>
            <a:ext cx="256938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b="1" dirty="0">
                <a:latin typeface="Bradley Hand ITC" panose="03070402050302030203" pitchFamily="66" charset="0"/>
              </a:rPr>
              <a:t>Esse metabólito seria o limitante técnico?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F9BA89E3-B10C-E2C6-779E-F70CCB1E297B}"/>
              </a:ext>
            </a:extLst>
          </p:cNvPr>
          <p:cNvCxnSpPr>
            <a:cxnSpLocks/>
          </p:cNvCxnSpPr>
          <p:nvPr/>
        </p:nvCxnSpPr>
        <p:spPr>
          <a:xfrm>
            <a:off x="1872725" y="3382603"/>
            <a:ext cx="13147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170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 animBg="1"/>
      <p:bldP spid="38" grpId="0"/>
      <p:bldP spid="40" grpId="0" animBg="1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E4AE9F7B-18C9-6CA7-0735-483566F99DFC}"/>
              </a:ext>
            </a:extLst>
          </p:cNvPr>
          <p:cNvSpPr/>
          <p:nvPr/>
        </p:nvSpPr>
        <p:spPr>
          <a:xfrm rot="18900000">
            <a:off x="10560020" y="5190221"/>
            <a:ext cx="1200038" cy="1200038"/>
          </a:xfrm>
          <a:prstGeom prst="roundRect">
            <a:avLst/>
          </a:prstGeom>
          <a:solidFill>
            <a:srgbClr val="118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102A778B-7F29-3962-1CE9-2A27A9679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069" y="2842192"/>
            <a:ext cx="4148475" cy="3202790"/>
          </a:xfrm>
          <a:prstGeom prst="rect">
            <a:avLst/>
          </a:prstGeom>
        </p:spPr>
      </p:pic>
      <p:grpSp>
        <p:nvGrpSpPr>
          <p:cNvPr id="11" name="Group 28">
            <a:extLst>
              <a:ext uri="{FF2B5EF4-FFF2-40B4-BE49-F238E27FC236}">
                <a16:creationId xmlns:a16="http://schemas.microsoft.com/office/drawing/2014/main" id="{1B07D450-C783-F17B-7E58-6D4511A318D1}"/>
              </a:ext>
            </a:extLst>
          </p:cNvPr>
          <p:cNvGrpSpPr/>
          <p:nvPr/>
        </p:nvGrpSpPr>
        <p:grpSpPr>
          <a:xfrm rot="16432045">
            <a:off x="282795" y="5907896"/>
            <a:ext cx="683343" cy="682404"/>
            <a:chOff x="1286616" y="-4410"/>
            <a:chExt cx="1090803" cy="1090803"/>
          </a:xfrm>
        </p:grpSpPr>
        <p:cxnSp>
          <p:nvCxnSpPr>
            <p:cNvPr id="12" name="Straight Connector 29">
              <a:extLst>
                <a:ext uri="{FF2B5EF4-FFF2-40B4-BE49-F238E27FC236}">
                  <a16:creationId xmlns:a16="http://schemas.microsoft.com/office/drawing/2014/main" id="{A31D0CC2-1DCB-92C9-5F93-D9C9968DA633}"/>
                </a:ext>
              </a:extLst>
            </p:cNvPr>
            <p:cNvCxnSpPr/>
            <p:nvPr/>
          </p:nvCxnSpPr>
          <p:spPr>
            <a:xfrm rot="10800000" flipH="1" flipV="1">
              <a:off x="1286616" y="-4410"/>
              <a:ext cx="958523" cy="958523"/>
            </a:xfrm>
            <a:prstGeom prst="line">
              <a:avLst/>
            </a:prstGeom>
            <a:ln w="25400">
              <a:solidFill>
                <a:srgbClr val="1183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30">
              <a:extLst>
                <a:ext uri="{FF2B5EF4-FFF2-40B4-BE49-F238E27FC236}">
                  <a16:creationId xmlns:a16="http://schemas.microsoft.com/office/drawing/2014/main" id="{199CEC2F-6A96-7382-2759-4B138471F8E4}"/>
                </a:ext>
              </a:extLst>
            </p:cNvPr>
            <p:cNvSpPr/>
            <p:nvPr/>
          </p:nvSpPr>
          <p:spPr>
            <a:xfrm rot="5400000">
              <a:off x="2232721" y="941695"/>
              <a:ext cx="144698" cy="144698"/>
            </a:xfrm>
            <a:prstGeom prst="roundRect">
              <a:avLst/>
            </a:prstGeom>
            <a:noFill/>
            <a:ln w="25400">
              <a:solidFill>
                <a:srgbClr val="1183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32">
            <a:extLst>
              <a:ext uri="{FF2B5EF4-FFF2-40B4-BE49-F238E27FC236}">
                <a16:creationId xmlns:a16="http://schemas.microsoft.com/office/drawing/2014/main" id="{2BD89E66-4A45-52DB-A807-4F428E042E0A}"/>
              </a:ext>
            </a:extLst>
          </p:cNvPr>
          <p:cNvGrpSpPr/>
          <p:nvPr/>
        </p:nvGrpSpPr>
        <p:grpSpPr>
          <a:xfrm rot="5400000">
            <a:off x="10576715" y="8659"/>
            <a:ext cx="1615285" cy="1615285"/>
            <a:chOff x="762134" y="-528892"/>
            <a:chExt cx="1615285" cy="1615285"/>
          </a:xfrm>
          <a:solidFill>
            <a:srgbClr val="1183C6"/>
          </a:solidFill>
        </p:grpSpPr>
        <p:cxnSp>
          <p:nvCxnSpPr>
            <p:cNvPr id="15" name="Straight Connector 33">
              <a:extLst>
                <a:ext uri="{FF2B5EF4-FFF2-40B4-BE49-F238E27FC236}">
                  <a16:creationId xmlns:a16="http://schemas.microsoft.com/office/drawing/2014/main" id="{48C5060C-5362-22D9-47A5-94A767A0101F}"/>
                </a:ext>
              </a:extLst>
            </p:cNvPr>
            <p:cNvCxnSpPr/>
            <p:nvPr/>
          </p:nvCxnSpPr>
          <p:spPr>
            <a:xfrm rot="16200000" flipH="1">
              <a:off x="762134" y="-528892"/>
              <a:ext cx="1483005" cy="1483005"/>
            </a:xfrm>
            <a:prstGeom prst="line">
              <a:avLst/>
            </a:prstGeom>
            <a:grpFill/>
            <a:ln w="25400">
              <a:solidFill>
                <a:srgbClr val="1183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34">
              <a:extLst>
                <a:ext uri="{FF2B5EF4-FFF2-40B4-BE49-F238E27FC236}">
                  <a16:creationId xmlns:a16="http://schemas.microsoft.com/office/drawing/2014/main" id="{8AFE30CB-39FE-D507-44DD-862E5B686B73}"/>
                </a:ext>
              </a:extLst>
            </p:cNvPr>
            <p:cNvSpPr/>
            <p:nvPr/>
          </p:nvSpPr>
          <p:spPr>
            <a:xfrm rot="5400000">
              <a:off x="2232721" y="941695"/>
              <a:ext cx="144698" cy="144698"/>
            </a:xfrm>
            <a:prstGeom prst="roundRect">
              <a:avLst/>
            </a:prstGeom>
            <a:grpFill/>
            <a:ln w="25400">
              <a:solidFill>
                <a:srgbClr val="1183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21D25927-1FE7-4359-4D43-3075EF45ADF0}"/>
              </a:ext>
            </a:extLst>
          </p:cNvPr>
          <p:cNvSpPr/>
          <p:nvPr/>
        </p:nvSpPr>
        <p:spPr>
          <a:xfrm>
            <a:off x="304800" y="325470"/>
            <a:ext cx="11571514" cy="6207060"/>
          </a:xfrm>
          <a:prstGeom prst="rect">
            <a:avLst/>
          </a:prstGeom>
          <a:noFill/>
          <a:ln w="190500">
            <a:solidFill>
              <a:srgbClr val="11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2156C37-99EA-CF10-E90E-302A4FF4AD37}"/>
              </a:ext>
            </a:extLst>
          </p:cNvPr>
          <p:cNvSpPr txBox="1"/>
          <p:nvPr/>
        </p:nvSpPr>
        <p:spPr>
          <a:xfrm>
            <a:off x="901520" y="972808"/>
            <a:ext cx="24833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Ferramentas químicas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73CA934-5979-98D7-4EA5-BC4E2969FECD}"/>
              </a:ext>
            </a:extLst>
          </p:cNvPr>
          <p:cNvSpPr txBox="1"/>
          <p:nvPr/>
        </p:nvSpPr>
        <p:spPr>
          <a:xfrm>
            <a:off x="901520" y="1730210"/>
            <a:ext cx="999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Suporte ao desenvolvimento de tecnologias para produção e controle de insumos e produtos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42E164-CBFF-B15B-5837-34FBCFE24F1F}"/>
              </a:ext>
            </a:extLst>
          </p:cNvPr>
          <p:cNvSpPr txBox="1"/>
          <p:nvPr/>
        </p:nvSpPr>
        <p:spPr>
          <a:xfrm>
            <a:off x="1184856" y="2344659"/>
            <a:ext cx="97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Fitoquímica – Isolamento/caracterização/padronização de substâncias e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fitocomplexos</a:t>
            </a:r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98B26AF-A5C1-66F2-A89D-9DD8DE5EC35C}"/>
              </a:ext>
            </a:extLst>
          </p:cNvPr>
          <p:cNvSpPr txBox="1"/>
          <p:nvPr/>
        </p:nvSpPr>
        <p:spPr>
          <a:xfrm>
            <a:off x="6954247" y="3610683"/>
            <a:ext cx="189256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Certificação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AF98F1B-D98E-3B58-100B-D88B26D6039E}"/>
              </a:ext>
            </a:extLst>
          </p:cNvPr>
          <p:cNvSpPr txBox="1"/>
          <p:nvPr/>
        </p:nvSpPr>
        <p:spPr>
          <a:xfrm>
            <a:off x="6954247" y="4527841"/>
            <a:ext cx="189256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Rastreabilidade</a:t>
            </a:r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FDE854A-900F-2537-7807-82161F15012F}"/>
              </a:ext>
            </a:extLst>
          </p:cNvPr>
          <p:cNvSpPr txBox="1"/>
          <p:nvPr/>
        </p:nvSpPr>
        <p:spPr>
          <a:xfrm>
            <a:off x="5398722" y="6107154"/>
            <a:ext cx="5238482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sz="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K. Wozniczka, P. Konieczynski, A. Plenis et al.</a:t>
            </a:r>
            <a:r>
              <a:rPr lang="pt-BR" sz="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Journal of Pharmaceutical Analysis 13 (2023) 1117e1134</a:t>
            </a:r>
            <a:r>
              <a:rPr lang="en-US" sz="800" dirty="0">
                <a:solidFill>
                  <a:srgbClr val="2197D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76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20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9DD4BBF-1E98-65EC-B4ED-8C6E936EA3E7}"/>
              </a:ext>
            </a:extLst>
          </p:cNvPr>
          <p:cNvSpPr/>
          <p:nvPr/>
        </p:nvSpPr>
        <p:spPr>
          <a:xfrm>
            <a:off x="304800" y="325470"/>
            <a:ext cx="11571514" cy="6207060"/>
          </a:xfrm>
          <a:prstGeom prst="rect">
            <a:avLst/>
          </a:prstGeom>
          <a:noFill/>
          <a:ln w="190500">
            <a:solidFill>
              <a:srgbClr val="11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F9CEF42-F2AF-E5A6-CEB6-B1AB9D9EC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79" y="435748"/>
            <a:ext cx="4615725" cy="5942588"/>
          </a:xfrm>
          <a:prstGeom prst="rect">
            <a:avLst/>
          </a:prstGeom>
          <a:ln>
            <a:solidFill>
              <a:srgbClr val="1183C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53B8852-C8FE-8D4A-63EF-EC71C4730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995" y="435748"/>
            <a:ext cx="4400113" cy="5977931"/>
          </a:xfrm>
          <a:prstGeom prst="rect">
            <a:avLst/>
          </a:prstGeom>
          <a:solidFill>
            <a:srgbClr val="1183C6"/>
          </a:solidFill>
          <a:ln>
            <a:solidFill>
              <a:srgbClr val="1183C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0E0EA48-898E-A5C2-E664-CC056B2D71C4}"/>
              </a:ext>
            </a:extLst>
          </p:cNvPr>
          <p:cNvSpPr txBox="1"/>
          <p:nvPr/>
        </p:nvSpPr>
        <p:spPr>
          <a:xfrm>
            <a:off x="3775027" y="6217206"/>
            <a:ext cx="3047711" cy="2205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DOI: http://dx.doi.org/10.1016/B978-0-12-804646-3.00002-3 </a:t>
            </a:r>
            <a:endParaRPr lang="pt-BR" sz="8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32EE6E4-B2AC-508A-4955-72DC5005AE0F}"/>
              </a:ext>
            </a:extLst>
          </p:cNvPr>
          <p:cNvSpPr/>
          <p:nvPr/>
        </p:nvSpPr>
        <p:spPr>
          <a:xfrm>
            <a:off x="6883121" y="2140299"/>
            <a:ext cx="1256044" cy="1708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A8FA2C2-3A6A-18DE-4646-A9B3A46AB88D}"/>
              </a:ext>
            </a:extLst>
          </p:cNvPr>
          <p:cNvSpPr/>
          <p:nvPr/>
        </p:nvSpPr>
        <p:spPr>
          <a:xfrm>
            <a:off x="8392092" y="2140299"/>
            <a:ext cx="942827" cy="1708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ECA654C2-DC51-09F0-F856-3216887043E5}"/>
              </a:ext>
            </a:extLst>
          </p:cNvPr>
          <p:cNvSpPr/>
          <p:nvPr/>
        </p:nvSpPr>
        <p:spPr>
          <a:xfrm>
            <a:off x="5538397" y="2923504"/>
            <a:ext cx="789904" cy="88864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261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F1A71582-5ECE-A984-D445-6E6A47A00EC4}"/>
              </a:ext>
            </a:extLst>
          </p:cNvPr>
          <p:cNvSpPr/>
          <p:nvPr/>
        </p:nvSpPr>
        <p:spPr>
          <a:xfrm>
            <a:off x="304800" y="325470"/>
            <a:ext cx="11571514" cy="6207060"/>
          </a:xfrm>
          <a:prstGeom prst="rect">
            <a:avLst/>
          </a:prstGeom>
          <a:noFill/>
          <a:ln w="190500">
            <a:solidFill>
              <a:srgbClr val="11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054D3C-5F96-2E6E-7C0B-64964323B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885" y="682575"/>
            <a:ext cx="5780904" cy="54799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19CDF25-6B22-1455-6D9F-B183865DD2B9}"/>
              </a:ext>
            </a:extLst>
          </p:cNvPr>
          <p:cNvSpPr txBox="1"/>
          <p:nvPr/>
        </p:nvSpPr>
        <p:spPr>
          <a:xfrm>
            <a:off x="6525209" y="6204104"/>
            <a:ext cx="2286580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800" b="0" i="0" u="none" strike="noStrike" baseline="0" dirty="0">
                <a:solidFill>
                  <a:srgbClr val="000000"/>
                </a:solidFill>
                <a:latin typeface="BCMDK E+ Adv O Tb 92eb 7df. I"/>
              </a:rPr>
              <a:t>W.Peschel,M.Politi/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Talanta140(2015)150–165</a:t>
            </a:r>
            <a:r>
              <a:rPr lang="it-IT" sz="800" b="0" i="0" u="none" strike="noStrike" baseline="0" dirty="0">
                <a:solidFill>
                  <a:srgbClr val="000000"/>
                </a:solidFill>
                <a:latin typeface="BCMDK E+ Adv O Tb 92eb 7df. I"/>
              </a:rPr>
              <a:t> </a:t>
            </a:r>
            <a:endParaRPr lang="pt-BR" dirty="0"/>
          </a:p>
        </p:txBody>
      </p:sp>
      <p:sp>
        <p:nvSpPr>
          <p:cNvPr id="14" name="Rounded Rectangle 23">
            <a:extLst>
              <a:ext uri="{FF2B5EF4-FFF2-40B4-BE49-F238E27FC236}">
                <a16:creationId xmlns:a16="http://schemas.microsoft.com/office/drawing/2014/main" id="{07BAA82C-BAE1-DB28-5807-703A0375C681}"/>
              </a:ext>
            </a:extLst>
          </p:cNvPr>
          <p:cNvSpPr/>
          <p:nvPr/>
        </p:nvSpPr>
        <p:spPr>
          <a:xfrm rot="18900000">
            <a:off x="10560020" y="5190221"/>
            <a:ext cx="1200038" cy="1200038"/>
          </a:xfrm>
          <a:prstGeom prst="roundRect">
            <a:avLst/>
          </a:prstGeom>
          <a:solidFill>
            <a:srgbClr val="118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28">
            <a:extLst>
              <a:ext uri="{FF2B5EF4-FFF2-40B4-BE49-F238E27FC236}">
                <a16:creationId xmlns:a16="http://schemas.microsoft.com/office/drawing/2014/main" id="{BBF223D3-376E-9551-DCC6-7BDA37018F13}"/>
              </a:ext>
            </a:extLst>
          </p:cNvPr>
          <p:cNvGrpSpPr/>
          <p:nvPr/>
        </p:nvGrpSpPr>
        <p:grpSpPr>
          <a:xfrm rot="16432045">
            <a:off x="282795" y="5907896"/>
            <a:ext cx="683343" cy="682404"/>
            <a:chOff x="1286616" y="-4410"/>
            <a:chExt cx="1090803" cy="1090803"/>
          </a:xfrm>
        </p:grpSpPr>
        <p:cxnSp>
          <p:nvCxnSpPr>
            <p:cNvPr id="16" name="Straight Connector 29">
              <a:extLst>
                <a:ext uri="{FF2B5EF4-FFF2-40B4-BE49-F238E27FC236}">
                  <a16:creationId xmlns:a16="http://schemas.microsoft.com/office/drawing/2014/main" id="{879AE50C-7B39-E5C1-F0C1-E8C4EA49249B}"/>
                </a:ext>
              </a:extLst>
            </p:cNvPr>
            <p:cNvCxnSpPr/>
            <p:nvPr/>
          </p:nvCxnSpPr>
          <p:spPr>
            <a:xfrm rot="10800000" flipH="1" flipV="1">
              <a:off x="1286616" y="-4410"/>
              <a:ext cx="958523" cy="958523"/>
            </a:xfrm>
            <a:prstGeom prst="line">
              <a:avLst/>
            </a:prstGeom>
            <a:ln w="25400">
              <a:solidFill>
                <a:srgbClr val="1183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30">
              <a:extLst>
                <a:ext uri="{FF2B5EF4-FFF2-40B4-BE49-F238E27FC236}">
                  <a16:creationId xmlns:a16="http://schemas.microsoft.com/office/drawing/2014/main" id="{ED9B654D-0ABA-B5CB-8DCB-6B760DD4D8DB}"/>
                </a:ext>
              </a:extLst>
            </p:cNvPr>
            <p:cNvSpPr/>
            <p:nvPr/>
          </p:nvSpPr>
          <p:spPr>
            <a:xfrm rot="5400000">
              <a:off x="2232721" y="941695"/>
              <a:ext cx="144698" cy="144698"/>
            </a:xfrm>
            <a:prstGeom prst="roundRect">
              <a:avLst/>
            </a:prstGeom>
            <a:noFill/>
            <a:ln w="25400">
              <a:solidFill>
                <a:srgbClr val="1183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57BBE316-D7E7-D684-23DF-F4E768F6896F}"/>
              </a:ext>
            </a:extLst>
          </p:cNvPr>
          <p:cNvCxnSpPr>
            <a:cxnSpLocks/>
          </p:cNvCxnSpPr>
          <p:nvPr/>
        </p:nvCxnSpPr>
        <p:spPr>
          <a:xfrm>
            <a:off x="4378817" y="1081825"/>
            <a:ext cx="0" cy="4649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DA1CE66C-3095-89F2-51B3-CD73BCD1B733}"/>
              </a:ext>
            </a:extLst>
          </p:cNvPr>
          <p:cNvSpPr/>
          <p:nvPr/>
        </p:nvSpPr>
        <p:spPr>
          <a:xfrm>
            <a:off x="7122017" y="1120460"/>
            <a:ext cx="167424" cy="3090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E47894C5-BD60-D57C-E5D4-53BDC88BBCA0}"/>
              </a:ext>
            </a:extLst>
          </p:cNvPr>
          <p:cNvSpPr/>
          <p:nvPr/>
        </p:nvSpPr>
        <p:spPr>
          <a:xfrm>
            <a:off x="6978201" y="2032712"/>
            <a:ext cx="167424" cy="3090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E7AB508-4DCE-DB67-77BA-3C24A54390CB}"/>
              </a:ext>
            </a:extLst>
          </p:cNvPr>
          <p:cNvSpPr/>
          <p:nvPr/>
        </p:nvSpPr>
        <p:spPr>
          <a:xfrm>
            <a:off x="7016837" y="3449391"/>
            <a:ext cx="167424" cy="3090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9FAAD0F0-58EA-1EF2-A0FF-609BE76E6B3D}"/>
              </a:ext>
            </a:extLst>
          </p:cNvPr>
          <p:cNvSpPr/>
          <p:nvPr/>
        </p:nvSpPr>
        <p:spPr>
          <a:xfrm>
            <a:off x="7130600" y="5031346"/>
            <a:ext cx="167424" cy="3090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37926B86-5183-DDB0-3CCF-7E4E614D3295}"/>
              </a:ext>
            </a:extLst>
          </p:cNvPr>
          <p:cNvCxnSpPr>
            <a:cxnSpLocks/>
          </p:cNvCxnSpPr>
          <p:nvPr/>
        </p:nvCxnSpPr>
        <p:spPr>
          <a:xfrm flipH="1">
            <a:off x="7147775" y="3758484"/>
            <a:ext cx="36486" cy="2189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1C4B6A8-6D03-7C63-C515-87BEA55BA4C4}"/>
              </a:ext>
            </a:extLst>
          </p:cNvPr>
          <p:cNvSpPr txBox="1"/>
          <p:nvPr/>
        </p:nvSpPr>
        <p:spPr>
          <a:xfrm rot="19507451">
            <a:off x="7121969" y="3615235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traços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3AD2828-B011-F1AC-0B5D-050E48DF2B07}"/>
              </a:ext>
            </a:extLst>
          </p:cNvPr>
          <p:cNvSpPr txBox="1"/>
          <p:nvPr/>
        </p:nvSpPr>
        <p:spPr>
          <a:xfrm>
            <a:off x="1110383" y="1429553"/>
            <a:ext cx="2044149" cy="400110"/>
          </a:xfrm>
          <a:prstGeom prst="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Cromatogramas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51B4384-D55B-513B-0F92-714137EE2814}"/>
              </a:ext>
            </a:extLst>
          </p:cNvPr>
          <p:cNvSpPr txBox="1"/>
          <p:nvPr/>
        </p:nvSpPr>
        <p:spPr>
          <a:xfrm>
            <a:off x="1046262" y="2141750"/>
            <a:ext cx="2172390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Identidade e Teor</a:t>
            </a:r>
          </a:p>
        </p:txBody>
      </p:sp>
    </p:spTree>
    <p:extLst>
      <p:ext uri="{BB962C8B-B14F-4D97-AF65-F5344CB8AC3E}">
        <p14:creationId xmlns:p14="http://schemas.microsoft.com/office/powerpoint/2010/main" val="1244428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082D040-BAC6-66BD-AE6B-E4044687C9AF}"/>
              </a:ext>
            </a:extLst>
          </p:cNvPr>
          <p:cNvSpPr/>
          <p:nvPr/>
        </p:nvSpPr>
        <p:spPr>
          <a:xfrm>
            <a:off x="304800" y="325470"/>
            <a:ext cx="11571514" cy="6207060"/>
          </a:xfrm>
          <a:prstGeom prst="rect">
            <a:avLst/>
          </a:prstGeom>
          <a:noFill/>
          <a:ln w="190500">
            <a:solidFill>
              <a:srgbClr val="11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DFA2552-F627-286A-3A5C-D565A7681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92645" y="-1001678"/>
            <a:ext cx="6628572" cy="88613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87E14B0-0686-5E15-A57A-18E8EA5C3E73}"/>
              </a:ext>
            </a:extLst>
          </p:cNvPr>
          <p:cNvSpPr txBox="1"/>
          <p:nvPr/>
        </p:nvSpPr>
        <p:spPr>
          <a:xfrm>
            <a:off x="9546965" y="5248883"/>
            <a:ext cx="22064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FIGURE 3. Dendrogram by hierarchical clustering analysis using the full spectrum of secondary metabolites (in ratios) of 82 plants representing 21 strains.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64EE705-5508-5EA8-D097-1EE1CEC123A0}"/>
              </a:ext>
            </a:extLst>
          </p:cNvPr>
          <p:cNvSpPr txBox="1"/>
          <p:nvPr/>
        </p:nvSpPr>
        <p:spPr>
          <a:xfrm>
            <a:off x="9508596" y="5939037"/>
            <a:ext cx="224483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b="0" i="0" u="none" strike="noStrike" baseline="0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Jin et al. in Plant Science. </a:t>
            </a:r>
            <a:r>
              <a:rPr lang="pt-BR" sz="800" b="0" i="0" u="none" strike="noStrike" baseline="0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July 2021 | Volume 12 | </a:t>
            </a:r>
            <a:r>
              <a:rPr lang="pt-BR" sz="800" b="0" i="0" u="none" strike="noStrike" baseline="0" dirty="0" err="1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Article</a:t>
            </a:r>
            <a:r>
              <a:rPr lang="pt-BR" sz="800" b="0" i="0" u="none" strike="noStrike" baseline="0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699530</a:t>
            </a:r>
            <a:r>
              <a:rPr lang="en-US" sz="800" b="0" i="0" u="none" strike="noStrike" baseline="0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B590E3D-C8E0-C611-840C-4B67EBCF86F6}"/>
              </a:ext>
            </a:extLst>
          </p:cNvPr>
          <p:cNvSpPr/>
          <p:nvPr/>
        </p:nvSpPr>
        <p:spPr>
          <a:xfrm>
            <a:off x="5834130" y="140471"/>
            <a:ext cx="103031" cy="66285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949EC87-AD8B-CE30-4D2A-C46E1190959B}"/>
              </a:ext>
            </a:extLst>
          </p:cNvPr>
          <p:cNvSpPr/>
          <p:nvPr/>
        </p:nvSpPr>
        <p:spPr>
          <a:xfrm>
            <a:off x="5563519" y="140471"/>
            <a:ext cx="103031" cy="66285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9B8F815-08C3-C8B0-BE2F-FA480C664503}"/>
              </a:ext>
            </a:extLst>
          </p:cNvPr>
          <p:cNvSpPr/>
          <p:nvPr/>
        </p:nvSpPr>
        <p:spPr>
          <a:xfrm>
            <a:off x="6827947" y="140471"/>
            <a:ext cx="103031" cy="66285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292DAE29-7045-3F5A-19BB-D568E447E0A9}"/>
              </a:ext>
            </a:extLst>
          </p:cNvPr>
          <p:cNvSpPr/>
          <p:nvPr/>
        </p:nvSpPr>
        <p:spPr>
          <a:xfrm>
            <a:off x="1913011" y="140471"/>
            <a:ext cx="3636710" cy="6602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C082A41E-8B5B-39BB-D26B-E2D2C8DBAC38}"/>
              </a:ext>
            </a:extLst>
          </p:cNvPr>
          <p:cNvSpPr/>
          <p:nvPr/>
        </p:nvSpPr>
        <p:spPr>
          <a:xfrm>
            <a:off x="6950874" y="141669"/>
            <a:ext cx="2466341" cy="6602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022542EF-4A4B-98AF-768A-7732CA0D894C}"/>
              </a:ext>
            </a:extLst>
          </p:cNvPr>
          <p:cNvSpPr/>
          <p:nvPr/>
        </p:nvSpPr>
        <p:spPr>
          <a:xfrm>
            <a:off x="5692805" y="127591"/>
            <a:ext cx="132925" cy="6602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EFA8919-DCC2-BE0F-FC66-73D33A1AA5AB}"/>
              </a:ext>
            </a:extLst>
          </p:cNvPr>
          <p:cNvSpPr/>
          <p:nvPr/>
        </p:nvSpPr>
        <p:spPr>
          <a:xfrm>
            <a:off x="5952150" y="127590"/>
            <a:ext cx="872502" cy="6602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E4FF3EFD-557E-BFFC-A0E6-CBC8AFB593DE}"/>
              </a:ext>
            </a:extLst>
          </p:cNvPr>
          <p:cNvSpPr/>
          <p:nvPr/>
        </p:nvSpPr>
        <p:spPr>
          <a:xfrm>
            <a:off x="5524881" y="1041780"/>
            <a:ext cx="180458" cy="20535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id="{F055C883-1ED3-1FE7-ADC6-6DAB598D4764}"/>
              </a:ext>
            </a:extLst>
          </p:cNvPr>
          <p:cNvSpPr/>
          <p:nvPr/>
        </p:nvSpPr>
        <p:spPr>
          <a:xfrm>
            <a:off x="4888408" y="1073624"/>
            <a:ext cx="611900" cy="14166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: para a Direita 27">
            <a:extLst>
              <a:ext uri="{FF2B5EF4-FFF2-40B4-BE49-F238E27FC236}">
                <a16:creationId xmlns:a16="http://schemas.microsoft.com/office/drawing/2014/main" id="{69DE6622-A64A-8D39-A64A-F35FA992A5E0}"/>
              </a:ext>
            </a:extLst>
          </p:cNvPr>
          <p:cNvSpPr/>
          <p:nvPr/>
        </p:nvSpPr>
        <p:spPr>
          <a:xfrm>
            <a:off x="4884442" y="5187485"/>
            <a:ext cx="611900" cy="14166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0FAB9150-9185-849C-EFAE-2C854CDD020D}"/>
              </a:ext>
            </a:extLst>
          </p:cNvPr>
          <p:cNvSpPr/>
          <p:nvPr/>
        </p:nvSpPr>
        <p:spPr>
          <a:xfrm>
            <a:off x="4893588" y="5445295"/>
            <a:ext cx="611899" cy="14166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ECB9CA41-58CD-64F5-E34C-11C1EBB0D2A9}"/>
              </a:ext>
            </a:extLst>
          </p:cNvPr>
          <p:cNvCxnSpPr>
            <a:cxnSpLocks/>
          </p:cNvCxnSpPr>
          <p:nvPr/>
        </p:nvCxnSpPr>
        <p:spPr>
          <a:xfrm>
            <a:off x="576253" y="1196677"/>
            <a:ext cx="17677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070774C5-6225-3BDF-7B22-DD88BEE18DE9}"/>
              </a:ext>
            </a:extLst>
          </p:cNvPr>
          <p:cNvCxnSpPr>
            <a:cxnSpLocks/>
          </p:cNvCxnSpPr>
          <p:nvPr/>
        </p:nvCxnSpPr>
        <p:spPr>
          <a:xfrm>
            <a:off x="576253" y="5302337"/>
            <a:ext cx="17290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5F770650-B56D-A294-1D6F-ABA6DAE4E5BB}"/>
              </a:ext>
            </a:extLst>
          </p:cNvPr>
          <p:cNvCxnSpPr>
            <a:cxnSpLocks/>
          </p:cNvCxnSpPr>
          <p:nvPr/>
        </p:nvCxnSpPr>
        <p:spPr>
          <a:xfrm>
            <a:off x="576253" y="5561204"/>
            <a:ext cx="17290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>
            <a:extLst>
              <a:ext uri="{FF2B5EF4-FFF2-40B4-BE49-F238E27FC236}">
                <a16:creationId xmlns:a16="http://schemas.microsoft.com/office/drawing/2014/main" id="{81BB98D5-7950-E236-D45B-3F80AB00F806}"/>
              </a:ext>
            </a:extLst>
          </p:cNvPr>
          <p:cNvSpPr/>
          <p:nvPr/>
        </p:nvSpPr>
        <p:spPr>
          <a:xfrm>
            <a:off x="1974605" y="589321"/>
            <a:ext cx="137336" cy="26161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207E723E-F359-3E86-F644-31DCE53C422C}"/>
              </a:ext>
            </a:extLst>
          </p:cNvPr>
          <p:cNvSpPr txBox="1"/>
          <p:nvPr/>
        </p:nvSpPr>
        <p:spPr>
          <a:xfrm>
            <a:off x="2099250" y="598852"/>
            <a:ext cx="1250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Alta Concentração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113AB957-BA9C-3A05-C30F-FF41F31B5763}"/>
              </a:ext>
            </a:extLst>
          </p:cNvPr>
          <p:cNvSpPr/>
          <p:nvPr/>
        </p:nvSpPr>
        <p:spPr>
          <a:xfrm>
            <a:off x="3797083" y="602186"/>
            <a:ext cx="137336" cy="261611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FA32B624-EB65-0070-A8A1-F45D912514FA}"/>
              </a:ext>
            </a:extLst>
          </p:cNvPr>
          <p:cNvSpPr txBox="1"/>
          <p:nvPr/>
        </p:nvSpPr>
        <p:spPr>
          <a:xfrm>
            <a:off x="3925872" y="598852"/>
            <a:ext cx="1337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Baixa Concentração</a:t>
            </a:r>
          </a:p>
        </p:txBody>
      </p:sp>
      <p:sp>
        <p:nvSpPr>
          <p:cNvPr id="2056" name="CaixaDeTexto 2055">
            <a:extLst>
              <a:ext uri="{FF2B5EF4-FFF2-40B4-BE49-F238E27FC236}">
                <a16:creationId xmlns:a16="http://schemas.microsoft.com/office/drawing/2014/main" id="{BDD53562-8F32-95D8-EA25-8C0E1570626A}"/>
              </a:ext>
            </a:extLst>
          </p:cNvPr>
          <p:cNvSpPr txBox="1"/>
          <p:nvPr/>
        </p:nvSpPr>
        <p:spPr>
          <a:xfrm>
            <a:off x="8927859" y="1523016"/>
            <a:ext cx="2380780" cy="400110"/>
          </a:xfrm>
          <a:prstGeom prst="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Impressão Digital!!!</a:t>
            </a:r>
          </a:p>
        </p:txBody>
      </p:sp>
      <p:pic>
        <p:nvPicPr>
          <p:cNvPr id="2058" name="Picture 6" descr="Hackers usam impressão digital de copos para desbloquear celulares – Farol  News">
            <a:extLst>
              <a:ext uri="{FF2B5EF4-FFF2-40B4-BE49-F238E27FC236}">
                <a16:creationId xmlns:a16="http://schemas.microsoft.com/office/drawing/2014/main" id="{DC2CC204-7DB2-CACA-94EE-01237FEB6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19" y="2272932"/>
            <a:ext cx="2587611" cy="14490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lipse 31">
            <a:extLst>
              <a:ext uri="{FF2B5EF4-FFF2-40B4-BE49-F238E27FC236}">
                <a16:creationId xmlns:a16="http://schemas.microsoft.com/office/drawing/2014/main" id="{5277506A-C7E2-6905-836B-EBE13EA738AD}"/>
              </a:ext>
            </a:extLst>
          </p:cNvPr>
          <p:cNvSpPr/>
          <p:nvPr/>
        </p:nvSpPr>
        <p:spPr>
          <a:xfrm>
            <a:off x="6790232" y="1041780"/>
            <a:ext cx="180458" cy="20535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1CE74BDB-DEFB-96C4-D9DE-4E14A884AD0E}"/>
              </a:ext>
            </a:extLst>
          </p:cNvPr>
          <p:cNvSpPr/>
          <p:nvPr/>
        </p:nvSpPr>
        <p:spPr>
          <a:xfrm>
            <a:off x="5795416" y="1055715"/>
            <a:ext cx="180458" cy="20535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0B7AF844-10AC-0D9D-251D-D8017B1D911A}"/>
              </a:ext>
            </a:extLst>
          </p:cNvPr>
          <p:cNvSpPr/>
          <p:nvPr/>
        </p:nvSpPr>
        <p:spPr>
          <a:xfrm>
            <a:off x="5527024" y="5155641"/>
            <a:ext cx="180458" cy="20535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4ADF617B-AFA6-E6EC-0633-1F0BAF813DFC}"/>
              </a:ext>
            </a:extLst>
          </p:cNvPr>
          <p:cNvSpPr/>
          <p:nvPr/>
        </p:nvSpPr>
        <p:spPr>
          <a:xfrm>
            <a:off x="5795416" y="5155641"/>
            <a:ext cx="180458" cy="20535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B23A8C49-1BAB-DE20-C378-033A387E30D3}"/>
              </a:ext>
            </a:extLst>
          </p:cNvPr>
          <p:cNvSpPr/>
          <p:nvPr/>
        </p:nvSpPr>
        <p:spPr>
          <a:xfrm>
            <a:off x="6802113" y="5155641"/>
            <a:ext cx="180458" cy="20535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0F2D063E-AC11-557C-9905-D128D453427D}"/>
              </a:ext>
            </a:extLst>
          </p:cNvPr>
          <p:cNvSpPr/>
          <p:nvPr/>
        </p:nvSpPr>
        <p:spPr>
          <a:xfrm>
            <a:off x="5537264" y="5408069"/>
            <a:ext cx="180458" cy="20535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78E8F051-01DA-C7F4-E84B-6485C16C17A5}"/>
              </a:ext>
            </a:extLst>
          </p:cNvPr>
          <p:cNvSpPr/>
          <p:nvPr/>
        </p:nvSpPr>
        <p:spPr>
          <a:xfrm>
            <a:off x="5798711" y="5409110"/>
            <a:ext cx="180458" cy="20535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7E113355-1F85-A331-7CF1-35CD34DF3CC4}"/>
              </a:ext>
            </a:extLst>
          </p:cNvPr>
          <p:cNvSpPr/>
          <p:nvPr/>
        </p:nvSpPr>
        <p:spPr>
          <a:xfrm>
            <a:off x="6803111" y="5409110"/>
            <a:ext cx="180458" cy="20535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658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41" grpId="0" animBg="1"/>
      <p:bldP spid="43" grpId="0" animBg="1"/>
      <p:bldP spid="44" grpId="0" animBg="1"/>
      <p:bldP spid="45" grpId="0" animBg="1"/>
      <p:bldP spid="30" grpId="0" animBg="1"/>
      <p:bldP spid="27" grpId="0" animBg="1"/>
      <p:bldP spid="28" grpId="0" animBg="1"/>
      <p:bldP spid="29" grpId="0" animBg="1"/>
      <p:bldP spid="51" grpId="0" animBg="1"/>
      <p:bldP spid="52" grpId="0"/>
      <p:bldP spid="53" grpId="0" animBg="1"/>
      <p:bldP spid="54" grpId="0"/>
      <p:bldP spid="2056" grpId="0" animBg="1"/>
      <p:bldP spid="32" grpId="0" animBg="1"/>
      <p:bldP spid="31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B6D84AA-DD0E-B236-32CF-8D9FE42BFFF6}"/>
              </a:ext>
            </a:extLst>
          </p:cNvPr>
          <p:cNvSpPr/>
          <p:nvPr/>
        </p:nvSpPr>
        <p:spPr>
          <a:xfrm>
            <a:off x="304800" y="325470"/>
            <a:ext cx="11571514" cy="6207060"/>
          </a:xfrm>
          <a:prstGeom prst="rect">
            <a:avLst/>
          </a:prstGeom>
          <a:noFill/>
          <a:ln w="190500">
            <a:solidFill>
              <a:srgbClr val="11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726775F-D0B9-EA96-169A-B4FCFECF4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927" y="976143"/>
            <a:ext cx="8509393" cy="4651575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7A09E95-EA63-797E-C297-45190EB0D864}"/>
              </a:ext>
            </a:extLst>
          </p:cNvPr>
          <p:cNvSpPr txBox="1"/>
          <p:nvPr/>
        </p:nvSpPr>
        <p:spPr>
          <a:xfrm>
            <a:off x="1612138" y="5802044"/>
            <a:ext cx="83303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0" i="0" u="sng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FIGURE 7</a:t>
            </a:r>
            <a:r>
              <a:rPr lang="en-US" sz="8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8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Conceptual </a:t>
            </a:r>
            <a:r>
              <a:rPr lang="en-US" sz="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pipeline of the biomarker-assisted selection of </a:t>
            </a:r>
            <a:r>
              <a:rPr lang="en-US" sz="8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Cannabis</a:t>
            </a:r>
            <a:r>
              <a:rPr lang="en-US" sz="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(</a:t>
            </a:r>
            <a:r>
              <a:rPr lang="en-US" sz="8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Cannabis sativa</a:t>
            </a:r>
            <a:r>
              <a:rPr lang="en-US" sz="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L.) chemovars based on the desired traits, performing metabolomics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4DEE969-28E0-1F99-A9BE-AB9F239FAF6C}"/>
              </a:ext>
            </a:extLst>
          </p:cNvPr>
          <p:cNvSpPr txBox="1"/>
          <p:nvPr/>
        </p:nvSpPr>
        <p:spPr>
          <a:xfrm>
            <a:off x="4831534" y="6084092"/>
            <a:ext cx="5418786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b="0" i="0" u="none" strike="noStrike" baseline="0" dirty="0" err="1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Aliferis</a:t>
            </a:r>
            <a:r>
              <a:rPr lang="en-US" sz="800" b="0" i="0" u="none" strike="noStrike" baseline="0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Bernard-Perron Cannabis Metabolomics</a:t>
            </a:r>
            <a:r>
              <a:rPr lang="pt-BR" sz="800" dirty="0" err="1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Frontiers</a:t>
            </a:r>
            <a:r>
              <a:rPr lang="pt-BR" sz="800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Plant Science.  May 2020 | Volume 11 | </a:t>
            </a:r>
            <a:r>
              <a:rPr lang="pt-BR" sz="800" dirty="0" err="1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Article</a:t>
            </a:r>
            <a:r>
              <a:rPr lang="pt-BR" sz="800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554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E55B50D-355C-05A6-3B4E-1AA71C5B5306}"/>
              </a:ext>
            </a:extLst>
          </p:cNvPr>
          <p:cNvSpPr/>
          <p:nvPr/>
        </p:nvSpPr>
        <p:spPr>
          <a:xfrm>
            <a:off x="1493949" y="840512"/>
            <a:ext cx="9085913" cy="517697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F03F13C-7DA8-88FA-7258-EACAD121B3ED}"/>
              </a:ext>
            </a:extLst>
          </p:cNvPr>
          <p:cNvSpPr/>
          <p:nvPr/>
        </p:nvSpPr>
        <p:spPr>
          <a:xfrm>
            <a:off x="2421228" y="4031087"/>
            <a:ext cx="5692462" cy="1691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939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2B9F26E-2C4C-10CF-A1F2-9D55405A0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865" y="4059208"/>
            <a:ext cx="3170982" cy="98794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CDCBE5B-A71F-8EAF-86F8-E26FE1A1D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153" y="4041595"/>
            <a:ext cx="3170982" cy="102317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BBDBCFA-BCBD-51D7-8C4D-457A1DB2140B}"/>
              </a:ext>
            </a:extLst>
          </p:cNvPr>
          <p:cNvSpPr/>
          <p:nvPr/>
        </p:nvSpPr>
        <p:spPr>
          <a:xfrm>
            <a:off x="304800" y="325470"/>
            <a:ext cx="11571514" cy="6207060"/>
          </a:xfrm>
          <a:prstGeom prst="rect">
            <a:avLst/>
          </a:prstGeom>
          <a:noFill/>
          <a:ln w="190500">
            <a:solidFill>
              <a:srgbClr val="11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2823C83-D93E-F578-749E-AB2192E6201F}"/>
              </a:ext>
            </a:extLst>
          </p:cNvPr>
          <p:cNvSpPr txBox="1"/>
          <p:nvPr/>
        </p:nvSpPr>
        <p:spPr>
          <a:xfrm rot="20126915">
            <a:off x="7148024" y="5023824"/>
            <a:ext cx="4723415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Roboto" panose="02000000000000000000" pitchFamily="2" charset="0"/>
                <a:cs typeface="Roboto" panose="02000000000000000000" pitchFamily="2" charset="0"/>
              </a:rPr>
              <a:t>41 grupos de pesquisa em produtos naturais!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8F3041E-6C5D-A764-4760-E78C080E5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952" y="1160119"/>
            <a:ext cx="4347210" cy="16562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8">
            <a:extLst>
              <a:ext uri="{FF2B5EF4-FFF2-40B4-BE49-F238E27FC236}">
                <a16:creationId xmlns:a16="http://schemas.microsoft.com/office/drawing/2014/main" id="{E886D7A6-C29F-44A7-AD35-B8AED7CDA57E}"/>
              </a:ext>
            </a:extLst>
          </p:cNvPr>
          <p:cNvGrpSpPr/>
          <p:nvPr/>
        </p:nvGrpSpPr>
        <p:grpSpPr>
          <a:xfrm rot="16432045">
            <a:off x="282795" y="5907896"/>
            <a:ext cx="683343" cy="682404"/>
            <a:chOff x="1286616" y="-4410"/>
            <a:chExt cx="1090803" cy="1090803"/>
          </a:xfrm>
        </p:grpSpPr>
        <p:cxnSp>
          <p:nvCxnSpPr>
            <p:cNvPr id="8" name="Straight Connector 29">
              <a:extLst>
                <a:ext uri="{FF2B5EF4-FFF2-40B4-BE49-F238E27FC236}">
                  <a16:creationId xmlns:a16="http://schemas.microsoft.com/office/drawing/2014/main" id="{5D394DFE-B1C4-771B-349A-96AD2FF14647}"/>
                </a:ext>
              </a:extLst>
            </p:cNvPr>
            <p:cNvCxnSpPr/>
            <p:nvPr/>
          </p:nvCxnSpPr>
          <p:spPr>
            <a:xfrm rot="10800000" flipH="1" flipV="1">
              <a:off x="1286616" y="-4410"/>
              <a:ext cx="958523" cy="958523"/>
            </a:xfrm>
            <a:prstGeom prst="line">
              <a:avLst/>
            </a:prstGeom>
            <a:ln w="25400">
              <a:solidFill>
                <a:srgbClr val="1183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30">
              <a:extLst>
                <a:ext uri="{FF2B5EF4-FFF2-40B4-BE49-F238E27FC236}">
                  <a16:creationId xmlns:a16="http://schemas.microsoft.com/office/drawing/2014/main" id="{11CB4A91-37F9-A821-6774-4212E806A7EB}"/>
                </a:ext>
              </a:extLst>
            </p:cNvPr>
            <p:cNvSpPr/>
            <p:nvPr/>
          </p:nvSpPr>
          <p:spPr>
            <a:xfrm rot="5400000">
              <a:off x="2232721" y="941695"/>
              <a:ext cx="144698" cy="144698"/>
            </a:xfrm>
            <a:prstGeom prst="roundRect">
              <a:avLst/>
            </a:prstGeom>
            <a:noFill/>
            <a:ln w="25400">
              <a:solidFill>
                <a:srgbClr val="1183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067CBAA-04DB-0D44-BACF-70A5E4AB209B}"/>
              </a:ext>
            </a:extLst>
          </p:cNvPr>
          <p:cNvSpPr txBox="1"/>
          <p:nvPr/>
        </p:nvSpPr>
        <p:spPr>
          <a:xfrm>
            <a:off x="4808463" y="3249420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Parecerista da divisões:</a:t>
            </a: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52A62379-104D-8495-999B-00F1A8D3AB39}"/>
              </a:ext>
            </a:extLst>
          </p:cNvPr>
          <p:cNvSpPr/>
          <p:nvPr/>
        </p:nvSpPr>
        <p:spPr>
          <a:xfrm rot="18900000">
            <a:off x="387919" y="499112"/>
            <a:ext cx="1200038" cy="1200038"/>
          </a:xfrm>
          <a:prstGeom prst="roundRect">
            <a:avLst/>
          </a:prstGeom>
          <a:solidFill>
            <a:srgbClr val="118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8" descr="Átomo - ícones de educação grátis">
            <a:extLst>
              <a:ext uri="{FF2B5EF4-FFF2-40B4-BE49-F238E27FC236}">
                <a16:creationId xmlns:a16="http://schemas.microsoft.com/office/drawing/2014/main" id="{9E4CA6AB-81A5-F2CC-89BB-37D11456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54" y="495748"/>
            <a:ext cx="1206765" cy="120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03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4339" y="2770440"/>
            <a:ext cx="347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dirty="0">
                <a:solidFill>
                  <a:srgbClr val="1183C6"/>
                </a:solidFill>
                <a:latin typeface="+mj-lt"/>
              </a:rPr>
              <a:t>Obrigado !!</a:t>
            </a:r>
            <a:endParaRPr lang="en-US" sz="3600" dirty="0">
              <a:solidFill>
                <a:srgbClr val="1183C6"/>
              </a:solidFill>
              <a:latin typeface="+mj-lt"/>
            </a:endParaRPr>
          </a:p>
        </p:txBody>
      </p:sp>
      <p:pic>
        <p:nvPicPr>
          <p:cNvPr id="23" name="Imagem 22" descr="Logotipo">
            <a:extLst>
              <a:ext uri="{FF2B5EF4-FFF2-40B4-BE49-F238E27FC236}">
                <a16:creationId xmlns:a16="http://schemas.microsoft.com/office/drawing/2014/main" id="{36C64B9C-B820-CB39-F0CD-18A5479381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61" y="-14236"/>
            <a:ext cx="3304377" cy="3124383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3E7C3AA0-4E94-833D-642C-00AB3A8A66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800" y="325470"/>
            <a:ext cx="11571514" cy="6207060"/>
          </a:xfrm>
          <a:prstGeom prst="rect">
            <a:avLst/>
          </a:prstGeom>
          <a:noFill/>
          <a:ln w="190500">
            <a:solidFill>
              <a:srgbClr val="11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8" descr="Átomo - ícones de educação grátis">
            <a:extLst>
              <a:ext uri="{FF2B5EF4-FFF2-40B4-BE49-F238E27FC236}">
                <a16:creationId xmlns:a16="http://schemas.microsoft.com/office/drawing/2014/main" id="{D7F31043-F59B-F527-B169-50570B77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044" y="4358203"/>
            <a:ext cx="1206765" cy="120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28">
            <a:extLst>
              <a:ext uri="{FF2B5EF4-FFF2-40B4-BE49-F238E27FC236}">
                <a16:creationId xmlns:a16="http://schemas.microsoft.com/office/drawing/2014/main" id="{C1E82ABE-26FE-9245-9F56-FF6F6194FED9}"/>
              </a:ext>
            </a:extLst>
          </p:cNvPr>
          <p:cNvGrpSpPr/>
          <p:nvPr/>
        </p:nvGrpSpPr>
        <p:grpSpPr>
          <a:xfrm rot="16432045">
            <a:off x="282795" y="5907896"/>
            <a:ext cx="683343" cy="682404"/>
            <a:chOff x="1286616" y="-4410"/>
            <a:chExt cx="1090803" cy="1090803"/>
          </a:xfrm>
        </p:grpSpPr>
        <p:cxnSp>
          <p:nvCxnSpPr>
            <p:cNvPr id="6" name="Straight Connector 29">
              <a:extLst>
                <a:ext uri="{FF2B5EF4-FFF2-40B4-BE49-F238E27FC236}">
                  <a16:creationId xmlns:a16="http://schemas.microsoft.com/office/drawing/2014/main" id="{D4B9860C-D7DE-FB89-1A18-A9E9E8C2929D}"/>
                </a:ext>
              </a:extLst>
            </p:cNvPr>
            <p:cNvCxnSpPr/>
            <p:nvPr/>
          </p:nvCxnSpPr>
          <p:spPr>
            <a:xfrm rot="10800000" flipH="1" flipV="1">
              <a:off x="1286616" y="-4410"/>
              <a:ext cx="958523" cy="958523"/>
            </a:xfrm>
            <a:prstGeom prst="line">
              <a:avLst/>
            </a:prstGeom>
            <a:ln w="25400">
              <a:solidFill>
                <a:srgbClr val="1183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30">
              <a:extLst>
                <a:ext uri="{FF2B5EF4-FFF2-40B4-BE49-F238E27FC236}">
                  <a16:creationId xmlns:a16="http://schemas.microsoft.com/office/drawing/2014/main" id="{C57A1691-FB07-A743-0DCA-87C3D178744E}"/>
                </a:ext>
              </a:extLst>
            </p:cNvPr>
            <p:cNvSpPr/>
            <p:nvPr/>
          </p:nvSpPr>
          <p:spPr>
            <a:xfrm rot="5400000">
              <a:off x="2232721" y="941695"/>
              <a:ext cx="144698" cy="144698"/>
            </a:xfrm>
            <a:prstGeom prst="roundRect">
              <a:avLst/>
            </a:prstGeom>
            <a:noFill/>
            <a:ln w="25400">
              <a:solidFill>
                <a:srgbClr val="1183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614780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15">
      <a:majorFont>
        <a:latin typeface="Poppins"/>
        <a:ea typeface=""/>
        <a:cs typeface=""/>
      </a:majorFont>
      <a:minorFont>
        <a:latin typeface="Poppi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</TotalTime>
  <Words>482</Words>
  <Application>Microsoft Office PowerPoint</Application>
  <PresentationFormat>Widescreen</PresentationFormat>
  <Paragraphs>48</Paragraphs>
  <Slides>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22" baseType="lpstr">
      <vt:lpstr>Arial</vt:lpstr>
      <vt:lpstr>Arial Narrow</vt:lpstr>
      <vt:lpstr>BCMDK E+ Adv O Tb 92eb 7df. I</vt:lpstr>
      <vt:lpstr>Bradley Hand ITC</vt:lpstr>
      <vt:lpstr>Calibri</vt:lpstr>
      <vt:lpstr>Gill Sans</vt:lpstr>
      <vt:lpstr>GlacialIndifference</vt:lpstr>
      <vt:lpstr>Poppins</vt:lpstr>
      <vt:lpstr>Poppins ExtraLight</vt:lpstr>
      <vt:lpstr>Roboto</vt:lpstr>
      <vt:lpstr>TimesNewRomanPS-BoldMT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ubiracir lima filho</cp:lastModifiedBy>
  <cp:revision>138</cp:revision>
  <dcterms:created xsi:type="dcterms:W3CDTF">2019-07-13T04:33:16Z</dcterms:created>
  <dcterms:modified xsi:type="dcterms:W3CDTF">2023-11-26T22:12:06Z</dcterms:modified>
</cp:coreProperties>
</file>