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11"/>
  </p:notesMasterIdLst>
  <p:sldIdLst>
    <p:sldId id="269" r:id="rId2"/>
    <p:sldId id="272" r:id="rId3"/>
    <p:sldId id="278" r:id="rId4"/>
    <p:sldId id="277" r:id="rId5"/>
    <p:sldId id="291" r:id="rId6"/>
    <p:sldId id="292" r:id="rId7"/>
    <p:sldId id="282" r:id="rId8"/>
    <p:sldId id="290" r:id="rId9"/>
    <p:sldId id="259" r:id="rId10"/>
  </p:sldIdLst>
  <p:sldSz cx="14401800" cy="10688638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3E04E"/>
    <a:srgbClr val="ECEC92"/>
    <a:srgbClr val="9BBB59"/>
    <a:srgbClr val="31859C"/>
    <a:srgbClr val="006600"/>
    <a:srgbClr val="604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5256" autoAdjust="0"/>
  </p:normalViewPr>
  <p:slideViewPr>
    <p:cSldViewPr snapToGrid="0" snapToObjects="1">
      <p:cViewPr varScale="1">
        <p:scale>
          <a:sx n="82" d="100"/>
          <a:sy n="82" d="100"/>
        </p:scale>
        <p:origin x="1368" y="168"/>
      </p:cViewPr>
      <p:guideLst>
        <p:guide orient="horz" pos="3367"/>
        <p:guide pos="4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5F02B-F1CA-4B21-A2D0-A15CDF948921}" type="datetimeFigureOut">
              <a:rPr lang="pt-BR" smtClean="0"/>
              <a:t>16/08/2023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49375" y="1143000"/>
            <a:ext cx="4159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10DAC-F0F6-48D6-B944-BF97C0EC61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554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83437-E3A7-E389-83D2-FF3E5475B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225" y="1749275"/>
            <a:ext cx="10801350" cy="3721230"/>
          </a:xfrm>
        </p:spPr>
        <p:txBody>
          <a:bodyPr anchor="b"/>
          <a:lstStyle>
            <a:lvl1pPr algn="ctr">
              <a:defRPr sz="708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78F931-3A51-2152-3526-3EF507A8B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0225" y="5614010"/>
            <a:ext cx="10801350" cy="2580613"/>
          </a:xfrm>
        </p:spPr>
        <p:txBody>
          <a:bodyPr/>
          <a:lstStyle>
            <a:lvl1pPr marL="0" indent="0" algn="ctr">
              <a:buNone/>
              <a:defRPr sz="2835"/>
            </a:lvl1pPr>
            <a:lvl2pPr marL="540090" indent="0" algn="ctr">
              <a:buNone/>
              <a:defRPr sz="2363"/>
            </a:lvl2pPr>
            <a:lvl3pPr marL="1080181" indent="0" algn="ctr">
              <a:buNone/>
              <a:defRPr sz="2126"/>
            </a:lvl3pPr>
            <a:lvl4pPr marL="1620271" indent="0" algn="ctr">
              <a:buNone/>
              <a:defRPr sz="1890"/>
            </a:lvl4pPr>
            <a:lvl5pPr marL="2160361" indent="0" algn="ctr">
              <a:buNone/>
              <a:defRPr sz="1890"/>
            </a:lvl5pPr>
            <a:lvl6pPr marL="2700452" indent="0" algn="ctr">
              <a:buNone/>
              <a:defRPr sz="1890"/>
            </a:lvl6pPr>
            <a:lvl7pPr marL="3240542" indent="0" algn="ctr">
              <a:buNone/>
              <a:defRPr sz="1890"/>
            </a:lvl7pPr>
            <a:lvl8pPr marL="3780633" indent="0" algn="ctr">
              <a:buNone/>
              <a:defRPr sz="1890"/>
            </a:lvl8pPr>
            <a:lvl9pPr marL="4320723" indent="0" algn="ctr">
              <a:buNone/>
              <a:defRPr sz="189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E38AE9-D482-91DF-C9E0-8772F658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F641D8-516F-0B0D-9447-72A9B23E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648E80-1C9B-86EB-B59D-5C41CA9B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3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1AEDB0-076D-E6BF-700A-EC93181F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B265783-86C9-7063-5A35-58960E304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B07C06-0DD3-E152-6C56-E1B52172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8B0CDB-0A11-5E15-EAD9-6091CB4F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882856-9580-AF73-5F27-57B8DC29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2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E11E0F-7B40-D93C-901D-D450E8DD7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306288" y="569071"/>
            <a:ext cx="3105388" cy="905812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CE53C6-8B4B-966F-3DD2-402426282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90124" y="569071"/>
            <a:ext cx="9136142" cy="905812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7EDFD3-A6C4-7ED8-2907-4CB2E6F28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973976-33F4-365D-4F39-A429A3DED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708C0C-589E-0CE8-304F-BB0E6F665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09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F0B4D-15BB-51C0-C759-6E035A12D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F5BEE2-8DB9-08E7-1C16-19F871F41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2C4ACD-0691-3FFF-1040-CBF4E29BA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403B7F-8A82-9869-2F36-17984579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6854BB-A655-45E5-9E20-B47CBE16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6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FDD392-CB76-2960-3113-C47504396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23" y="2664738"/>
            <a:ext cx="12421553" cy="4446176"/>
          </a:xfrm>
        </p:spPr>
        <p:txBody>
          <a:bodyPr anchor="b"/>
          <a:lstStyle>
            <a:lvl1pPr>
              <a:defRPr sz="708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B3F8C1-D606-D5D7-0817-AFB150124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2623" y="7152977"/>
            <a:ext cx="12421553" cy="2338139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1pPr>
            <a:lvl2pPr marL="540090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017534-D551-2A7A-80C5-8B3BD55D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751AB8-1254-F568-448E-83292E3B7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8B0944-AF13-9C42-2CBD-304B6BCF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34E45-C8E5-CDF5-A1D4-4F34776FB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E4E329-B215-F822-775B-1484565160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124" y="2845355"/>
            <a:ext cx="6120765" cy="678184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937BDD5-BD8F-A3A2-59E6-DDD559D4A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90911" y="2845355"/>
            <a:ext cx="6120765" cy="678184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9F3CB68-B9C5-9ADC-C26B-F18BB6CC9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FB805E-1F14-EE19-C01B-956743C71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26483C-F291-83E3-CB9B-70990D576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09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F0374-9A02-DF64-3E21-952272939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999" y="569072"/>
            <a:ext cx="12421553" cy="206597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B8A15E-E5FD-CE3F-0B33-27DF9CB5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2000" y="2620202"/>
            <a:ext cx="6092636" cy="1284120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40090" indent="0">
              <a:buNone/>
              <a:defRPr sz="2363" b="1"/>
            </a:lvl2pPr>
            <a:lvl3pPr marL="1080181" indent="0">
              <a:buNone/>
              <a:defRPr sz="2126" b="1"/>
            </a:lvl3pPr>
            <a:lvl4pPr marL="1620271" indent="0">
              <a:buNone/>
              <a:defRPr sz="1890" b="1"/>
            </a:lvl4pPr>
            <a:lvl5pPr marL="2160361" indent="0">
              <a:buNone/>
              <a:defRPr sz="1890" b="1"/>
            </a:lvl5pPr>
            <a:lvl6pPr marL="2700452" indent="0">
              <a:buNone/>
              <a:defRPr sz="1890" b="1"/>
            </a:lvl6pPr>
            <a:lvl7pPr marL="3240542" indent="0">
              <a:buNone/>
              <a:defRPr sz="1890" b="1"/>
            </a:lvl7pPr>
            <a:lvl8pPr marL="3780633" indent="0">
              <a:buNone/>
              <a:defRPr sz="1890" b="1"/>
            </a:lvl8pPr>
            <a:lvl9pPr marL="4320723" indent="0">
              <a:buNone/>
              <a:defRPr sz="189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D49673B-16EA-6363-E96E-F16D2EB5A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2000" y="3904322"/>
            <a:ext cx="6092636" cy="57426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D263A55-CAD7-7386-CD77-F66B3400C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90911" y="2620202"/>
            <a:ext cx="6122641" cy="1284120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40090" indent="0">
              <a:buNone/>
              <a:defRPr sz="2363" b="1"/>
            </a:lvl2pPr>
            <a:lvl3pPr marL="1080181" indent="0">
              <a:buNone/>
              <a:defRPr sz="2126" b="1"/>
            </a:lvl3pPr>
            <a:lvl4pPr marL="1620271" indent="0">
              <a:buNone/>
              <a:defRPr sz="1890" b="1"/>
            </a:lvl4pPr>
            <a:lvl5pPr marL="2160361" indent="0">
              <a:buNone/>
              <a:defRPr sz="1890" b="1"/>
            </a:lvl5pPr>
            <a:lvl6pPr marL="2700452" indent="0">
              <a:buNone/>
              <a:defRPr sz="1890" b="1"/>
            </a:lvl6pPr>
            <a:lvl7pPr marL="3240542" indent="0">
              <a:buNone/>
              <a:defRPr sz="1890" b="1"/>
            </a:lvl7pPr>
            <a:lvl8pPr marL="3780633" indent="0">
              <a:buNone/>
              <a:defRPr sz="1890" b="1"/>
            </a:lvl8pPr>
            <a:lvl9pPr marL="4320723" indent="0">
              <a:buNone/>
              <a:defRPr sz="189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9C29DF0-ECAE-80D1-89D3-6075421FB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90911" y="3904322"/>
            <a:ext cx="6122641" cy="57426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73C25ED-7C14-9DD3-4CF8-9BB43DB3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83FBBA4-68E1-2A98-BE20-0D0459B87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6F9AF97-620E-63C1-DB08-65A96971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4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CC122-853B-06A3-C9F7-2CADD4FDA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E02192F-3104-BBF9-FDF5-C8537CFE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E88D5F9-CA13-7493-B99C-BE27858FD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2816971-4610-916C-E587-31CC4189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47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59F4723-FF87-E037-1E52-78FE59B08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B51F16-3F4B-A84B-CAEB-9B90CC7F5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ADE0CD-7A5E-DFA2-B5FD-835834855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6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622A1F-12B7-1A5F-F1DF-3B817885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000" y="712576"/>
            <a:ext cx="4644955" cy="2494016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CE1759-CFFA-066F-3F60-A0228B074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2641" y="1538967"/>
            <a:ext cx="7290911" cy="7595861"/>
          </a:xfrm>
        </p:spPr>
        <p:txBody>
          <a:bodyPr/>
          <a:lstStyle>
            <a:lvl1pPr>
              <a:defRPr sz="3780"/>
            </a:lvl1pPr>
            <a:lvl2pPr>
              <a:defRPr sz="3308"/>
            </a:lvl2pPr>
            <a:lvl3pPr>
              <a:defRPr sz="2835"/>
            </a:lvl3pPr>
            <a:lvl4pPr>
              <a:defRPr sz="2363"/>
            </a:lvl4pPr>
            <a:lvl5pPr>
              <a:defRPr sz="2363"/>
            </a:lvl5pPr>
            <a:lvl6pPr>
              <a:defRPr sz="2363"/>
            </a:lvl6pPr>
            <a:lvl7pPr>
              <a:defRPr sz="2363"/>
            </a:lvl7pPr>
            <a:lvl8pPr>
              <a:defRPr sz="2363"/>
            </a:lvl8pPr>
            <a:lvl9pPr>
              <a:defRPr sz="236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D1C3DB-64A4-DDEF-DD7C-A46266C8A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2000" y="3206592"/>
            <a:ext cx="4644955" cy="5940607"/>
          </a:xfrm>
        </p:spPr>
        <p:txBody>
          <a:bodyPr/>
          <a:lstStyle>
            <a:lvl1pPr marL="0" indent="0">
              <a:buNone/>
              <a:defRPr sz="1890"/>
            </a:lvl1pPr>
            <a:lvl2pPr marL="540090" indent="0">
              <a:buNone/>
              <a:defRPr sz="1654"/>
            </a:lvl2pPr>
            <a:lvl3pPr marL="1080181" indent="0">
              <a:buNone/>
              <a:defRPr sz="1418"/>
            </a:lvl3pPr>
            <a:lvl4pPr marL="1620271" indent="0">
              <a:buNone/>
              <a:defRPr sz="1181"/>
            </a:lvl4pPr>
            <a:lvl5pPr marL="2160361" indent="0">
              <a:buNone/>
              <a:defRPr sz="1181"/>
            </a:lvl5pPr>
            <a:lvl6pPr marL="2700452" indent="0">
              <a:buNone/>
              <a:defRPr sz="1181"/>
            </a:lvl6pPr>
            <a:lvl7pPr marL="3240542" indent="0">
              <a:buNone/>
              <a:defRPr sz="1181"/>
            </a:lvl7pPr>
            <a:lvl8pPr marL="3780633" indent="0">
              <a:buNone/>
              <a:defRPr sz="1181"/>
            </a:lvl8pPr>
            <a:lvl9pPr marL="4320723" indent="0">
              <a:buNone/>
              <a:defRPr sz="118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F8FA2D-0C1F-3C61-D2FB-87C4DD23F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20F947-4D44-A21C-A49D-D6A019B98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2D475D3-8769-4C82-5AA8-4A3994FC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2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39E9EB-BEF9-81E5-08A0-94978263F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000" y="712576"/>
            <a:ext cx="4644955" cy="2494016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297FC0E-986C-1706-BD80-3158A874B7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22641" y="1538967"/>
            <a:ext cx="7290911" cy="7595861"/>
          </a:xfrm>
        </p:spPr>
        <p:txBody>
          <a:bodyPr/>
          <a:lstStyle>
            <a:lvl1pPr marL="0" indent="0">
              <a:buNone/>
              <a:defRPr sz="3780"/>
            </a:lvl1pPr>
            <a:lvl2pPr marL="540090" indent="0">
              <a:buNone/>
              <a:defRPr sz="3308"/>
            </a:lvl2pPr>
            <a:lvl3pPr marL="1080181" indent="0">
              <a:buNone/>
              <a:defRPr sz="2835"/>
            </a:lvl3pPr>
            <a:lvl4pPr marL="1620271" indent="0">
              <a:buNone/>
              <a:defRPr sz="2363"/>
            </a:lvl4pPr>
            <a:lvl5pPr marL="2160361" indent="0">
              <a:buNone/>
              <a:defRPr sz="2363"/>
            </a:lvl5pPr>
            <a:lvl6pPr marL="2700452" indent="0">
              <a:buNone/>
              <a:defRPr sz="2363"/>
            </a:lvl6pPr>
            <a:lvl7pPr marL="3240542" indent="0">
              <a:buNone/>
              <a:defRPr sz="2363"/>
            </a:lvl7pPr>
            <a:lvl8pPr marL="3780633" indent="0">
              <a:buNone/>
              <a:defRPr sz="2363"/>
            </a:lvl8pPr>
            <a:lvl9pPr marL="4320723" indent="0">
              <a:buNone/>
              <a:defRPr sz="2363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F4C8C6-AB38-A247-D49C-C8A158FE3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2000" y="3206592"/>
            <a:ext cx="4644955" cy="5940607"/>
          </a:xfrm>
        </p:spPr>
        <p:txBody>
          <a:bodyPr/>
          <a:lstStyle>
            <a:lvl1pPr marL="0" indent="0">
              <a:buNone/>
              <a:defRPr sz="1890"/>
            </a:lvl1pPr>
            <a:lvl2pPr marL="540090" indent="0">
              <a:buNone/>
              <a:defRPr sz="1654"/>
            </a:lvl2pPr>
            <a:lvl3pPr marL="1080181" indent="0">
              <a:buNone/>
              <a:defRPr sz="1418"/>
            </a:lvl3pPr>
            <a:lvl4pPr marL="1620271" indent="0">
              <a:buNone/>
              <a:defRPr sz="1181"/>
            </a:lvl4pPr>
            <a:lvl5pPr marL="2160361" indent="0">
              <a:buNone/>
              <a:defRPr sz="1181"/>
            </a:lvl5pPr>
            <a:lvl6pPr marL="2700452" indent="0">
              <a:buNone/>
              <a:defRPr sz="1181"/>
            </a:lvl6pPr>
            <a:lvl7pPr marL="3240542" indent="0">
              <a:buNone/>
              <a:defRPr sz="1181"/>
            </a:lvl7pPr>
            <a:lvl8pPr marL="3780633" indent="0">
              <a:buNone/>
              <a:defRPr sz="1181"/>
            </a:lvl8pPr>
            <a:lvl9pPr marL="4320723" indent="0">
              <a:buNone/>
              <a:defRPr sz="118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FE34AF-C99F-6A1E-AC24-6F6B48AC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FB6F1B-949C-AB1F-4724-FB2E4BDBE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D9F545-25FE-E0DE-5FD1-78563C65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5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6028D81-0A5F-2A96-1394-D400A181D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124" y="569072"/>
            <a:ext cx="12421553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51A4E0-0581-F526-44D5-30A634E8E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0124" y="2845355"/>
            <a:ext cx="12421553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2691E6-4FB2-2905-5DBE-FE9237FB1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0124" y="9906785"/>
            <a:ext cx="324040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7DC42-BF6F-6349-9449-96C67C71459B}" type="datetimeFigureOut">
              <a:rPr lang="en-US" smtClean="0"/>
              <a:t>8/16/23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B8264-6761-5BBC-0ED6-1A309FD67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70596" y="9906785"/>
            <a:ext cx="4860608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192D4C-1401-5B87-D929-C32A59839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71271" y="9906785"/>
            <a:ext cx="324040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288F-D439-B14B-BAB1-973370DAC6A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0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1080181" rtl="0" eaLnBrk="1" latinLnBrk="0" hangingPunct="1">
        <a:lnSpc>
          <a:spcPct val="90000"/>
        </a:lnSpc>
        <a:spcBef>
          <a:spcPct val="0"/>
        </a:spcBef>
        <a:buNone/>
        <a:defRPr sz="51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45" indent="-270045" algn="l" defTabSz="10801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1pPr>
      <a:lvl2pPr marL="810136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50226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3" kern="1200">
          <a:solidFill>
            <a:schemeClr val="tx1"/>
          </a:solidFill>
          <a:latin typeface="+mn-lt"/>
          <a:ea typeface="+mn-ea"/>
          <a:cs typeface="+mn-cs"/>
        </a:defRPr>
      </a:lvl3pPr>
      <a:lvl4pPr marL="1890316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30407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70497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10587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50678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90768" indent="-270045" algn="l" defTabSz="1080181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40090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80181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20271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60361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700452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40542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80633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20723" algn="l" defTabSz="1080181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exto&#10;&#10;Descrição gerada automaticamente com confiança média">
            <a:extLst>
              <a:ext uri="{FF2B5EF4-FFF2-40B4-BE49-F238E27FC236}">
                <a16:creationId xmlns:a16="http://schemas.microsoft.com/office/drawing/2014/main" id="{3C4CFCB3-3FD4-0640-1ACF-12F878BA1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699" y="1053684"/>
            <a:ext cx="7588402" cy="75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6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Tela de um telefone celular na mão&#10;&#10;Descrição gerada automaticamente com confiança baixa">
            <a:extLst>
              <a:ext uri="{FF2B5EF4-FFF2-40B4-BE49-F238E27FC236}">
                <a16:creationId xmlns:a16="http://schemas.microsoft.com/office/drawing/2014/main" id="{3DEE62B1-D0C2-7BF9-4024-058F50E8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43" y="1002883"/>
            <a:ext cx="4884113" cy="868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38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Uma imagem contendo mesa, comida, computador, bolo&#10;&#10;Descrição gerada automaticamente">
            <a:extLst>
              <a:ext uri="{FF2B5EF4-FFF2-40B4-BE49-F238E27FC236}">
                <a16:creationId xmlns:a16="http://schemas.microsoft.com/office/drawing/2014/main" id="{FD5783BB-82A4-2FC3-9463-E82D97A15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43" y="1002883"/>
            <a:ext cx="4884113" cy="868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753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Mão segurando banana&#10;&#10;Descrição gerada automaticamente com confiança média">
            <a:extLst>
              <a:ext uri="{FF2B5EF4-FFF2-40B4-BE49-F238E27FC236}">
                <a16:creationId xmlns:a16="http://schemas.microsoft.com/office/drawing/2014/main" id="{B07A4FEC-9D42-9764-FECA-364E130AA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43" y="1002883"/>
            <a:ext cx="4884113" cy="868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0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B5EA42C8-A73F-19D4-DA7E-7E92DEA4D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4291" y="0"/>
            <a:ext cx="4642338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03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475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6C8C1C81-4A7E-BF3C-EC81-8ECFC44F7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43" y="1002883"/>
            <a:ext cx="4884113" cy="868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682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AA110DB5-FE36-82A1-6D2F-C12F061BE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43" y="1002883"/>
            <a:ext cx="4884113" cy="868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91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11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4398199" cy="106886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m 6" descr="Texto&#10;&#10;Descrição gerada automaticamente com confiança média">
            <a:extLst>
              <a:ext uri="{FF2B5EF4-FFF2-40B4-BE49-F238E27FC236}">
                <a16:creationId xmlns:a16="http://schemas.microsoft.com/office/drawing/2014/main" id="{37BB71B2-F95A-1D4F-6D47-C992AEA4BF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117" r="1" b="307"/>
          <a:stretch/>
        </p:blipFill>
        <p:spPr>
          <a:xfrm>
            <a:off x="575734" y="2672163"/>
            <a:ext cx="5711127" cy="5344309"/>
          </a:xfrm>
          <a:prstGeom prst="rect">
            <a:avLst/>
          </a:prstGeom>
        </p:spPr>
      </p:pic>
      <p:sp>
        <p:nvSpPr>
          <p:cNvPr id="36" name="Rectangle 1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53928" y="0"/>
            <a:ext cx="8347868" cy="10688637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tângulo 2"/>
          <p:cNvSpPr/>
          <p:nvPr/>
        </p:nvSpPr>
        <p:spPr>
          <a:xfrm>
            <a:off x="7627556" y="359806"/>
            <a:ext cx="4514961" cy="2961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5400" b="1" spc="-150" dirty="0">
                <a:latin typeface="+mj-lt"/>
                <a:ea typeface="+mj-ea"/>
                <a:cs typeface="+mj-cs"/>
              </a:rPr>
              <a:t>Muito Obrigado!</a:t>
            </a:r>
            <a:endParaRPr lang="en-US" sz="5400" b="1" spc="-15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640293" y="3373751"/>
            <a:ext cx="7175137" cy="583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</a:pPr>
            <a:endParaRPr lang="en-US" sz="2700" b="1" dirty="0"/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</a:pPr>
            <a:endParaRPr lang="en-US" sz="2700" b="1" dirty="0"/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</a:pPr>
            <a:r>
              <a:rPr lang="en-US" sz="2700" b="1" dirty="0"/>
              <a:t>Edinilson Bonato Pereira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</a:pPr>
            <a:r>
              <a:rPr lang="en-US" sz="2700" b="1" dirty="0"/>
              <a:t>CEO </a:t>
            </a:r>
            <a:r>
              <a:rPr lang="en-US" sz="2700" b="1" dirty="0" err="1"/>
              <a:t>MineralNet</a:t>
            </a:r>
            <a:endParaRPr lang="en-US" sz="2700" b="1" dirty="0"/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</a:pPr>
            <a:r>
              <a:rPr lang="en-US" sz="2700" b="1" dirty="0"/>
              <a:t>E-mail: </a:t>
            </a:r>
            <a:r>
              <a:rPr lang="en-US" sz="2700" b="1" dirty="0" err="1"/>
              <a:t>edinilson@mineralnet.com.br</a:t>
            </a:r>
            <a:endParaRPr lang="en-US" sz="2700" dirty="0"/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</a:pPr>
            <a:endParaRPr lang="en-US" altLang="pt-BR" sz="2700" dirty="0"/>
          </a:p>
        </p:txBody>
      </p:sp>
    </p:spTree>
    <p:extLst>
      <p:ext uri="{BB962C8B-B14F-4D97-AF65-F5344CB8AC3E}">
        <p14:creationId xmlns:p14="http://schemas.microsoft.com/office/powerpoint/2010/main" val="134489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3073</TotalTime>
  <Words>17</Words>
  <Application>Microsoft Macintosh PowerPoint</Application>
  <PresentationFormat>Personalizar</PresentationFormat>
  <Paragraphs>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ZF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ZF Comunicacao ZF</dc:creator>
  <cp:lastModifiedBy>edinilson Pereira</cp:lastModifiedBy>
  <cp:revision>269</cp:revision>
  <dcterms:created xsi:type="dcterms:W3CDTF">2014-02-13T21:23:28Z</dcterms:created>
  <dcterms:modified xsi:type="dcterms:W3CDTF">2023-08-16T18:51:12Z</dcterms:modified>
</cp:coreProperties>
</file>