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375" r:id="rId2"/>
    <p:sldId id="3422" r:id="rId3"/>
    <p:sldId id="2147374777" r:id="rId4"/>
    <p:sldId id="2147374792" r:id="rId5"/>
    <p:sldId id="2147374734" r:id="rId6"/>
    <p:sldId id="2147374744" r:id="rId7"/>
    <p:sldId id="2147374780" r:id="rId8"/>
    <p:sldId id="2147374779" r:id="rId9"/>
    <p:sldId id="294" r:id="rId10"/>
  </p:sldIdLst>
  <p:sldSz cx="12192000" cy="6858000"/>
  <p:notesSz cx="6819900" cy="99187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C0BA1ACA-DBFA-45C6-AB64-EB988494B62C}">
          <p14:sldIdLst>
            <p14:sldId id="375"/>
            <p14:sldId id="3422"/>
            <p14:sldId id="2147374777"/>
            <p14:sldId id="2147374792"/>
            <p14:sldId id="2147374734"/>
            <p14:sldId id="2147374744"/>
            <p14:sldId id="2147374780"/>
            <p14:sldId id="2147374779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51" userDrawn="1">
          <p15:clr>
            <a:srgbClr val="A4A3A4"/>
          </p15:clr>
        </p15:guide>
        <p15:guide id="2" pos="72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 Cristina Silva Chagas" initials="ICSC" lastIdx="0" clrIdx="0">
    <p:extLst>
      <p:ext uri="{19B8F6BF-5375-455C-9EA6-DF929625EA0E}">
        <p15:presenceInfo xmlns:p15="http://schemas.microsoft.com/office/powerpoint/2012/main" userId="S-1-5-21-263340003-1240627553-937766905-721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BA"/>
    <a:srgbClr val="338DCD"/>
    <a:srgbClr val="4472C4"/>
    <a:srgbClr val="3259A0"/>
    <a:srgbClr val="8D9093"/>
    <a:srgbClr val="004264"/>
    <a:srgbClr val="31708D"/>
    <a:srgbClr val="8D90B1"/>
    <a:srgbClr val="58B788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5438AB-1153-42BC-BCF0-BFD989D73387}" v="1" dt="2021-03-17T15:58:30.0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980" autoAdjust="0"/>
  </p:normalViewPr>
  <p:slideViewPr>
    <p:cSldViewPr snapToGrid="0">
      <p:cViewPr varScale="1">
        <p:scale>
          <a:sx n="67" d="100"/>
          <a:sy n="67" d="100"/>
        </p:scale>
        <p:origin x="620" y="52"/>
      </p:cViewPr>
      <p:guideLst>
        <p:guide orient="horz" pos="451"/>
        <p:guide pos="72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3FDE5B2-8AF6-4FF9-89D6-B550A6280420}" type="datetimeFigureOut">
              <a:rPr lang="pt-BR" smtClean="0"/>
              <a:pPr/>
              <a:t>16/08/2023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EB710E7A-D5A8-4EA1-BD84-20ADE851FFB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158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B2D19-CE55-4467-8F76-6BA912E7E83E}" type="datetimeFigureOut">
              <a:rPr lang="pt-BR" smtClean="0"/>
              <a:pPr/>
              <a:t>16/08/2023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2625" y="4773613"/>
            <a:ext cx="5454650" cy="3905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2388" y="9421813"/>
            <a:ext cx="29559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FECCA-F4DE-4733-8597-4DCA73E849F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501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Revisão no sentido das setas.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0C1D3-9475-2B4C-8D12-51A50100541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93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0C1D3-9475-2B4C-8D12-51A50100541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86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49BD99"/>
              </a:buClr>
              <a:buSzPct val="110000"/>
            </a:pPr>
            <a:r>
              <a:rPr lang="pt-PT" altLang="pt-BR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 perfeitamente marcação, rastreabilidade segura e rastreabilidade de produtos ao longo de seu ciclo de vida: desde a produção até o consumo público.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49BD99"/>
              </a:buClr>
              <a:buSzPct val="110000"/>
            </a:pPr>
            <a:endParaRPr lang="pt-PT" altLang="pt-BR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49BD99"/>
              </a:buClr>
              <a:buSzPct val="110000"/>
            </a:pPr>
            <a:r>
              <a:rPr lang="pt-PT" altLang="pt-BR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Possibilita que governos controlem os setores da indústria em nível nacional, com base nas leis tributárias estabelecidas em cada país.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93407-0466-4D49-97E1-235DC8510143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05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0C1D3-9475-2B4C-8D12-51A50100541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6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martalkbrasil" TargetMode="External"/><Relationship Id="rId2" Type="http://schemas.openxmlformats.org/officeDocument/2006/relationships/hyperlink" Target="http://www.smartalk.com.br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twitter.com/smartalkbrasil" TargetMode="External"/><Relationship Id="rId4" Type="http://schemas.openxmlformats.org/officeDocument/2006/relationships/hyperlink" Target="https://www.linkedin.com/company/smartalk-brasil" TargetMode="Externa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p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36502" y="1123581"/>
            <a:ext cx="6773333" cy="2003918"/>
          </a:xfrm>
        </p:spPr>
        <p:txBody>
          <a:bodyPr anchor="b">
            <a:normAutofit/>
          </a:bodyPr>
          <a:lstStyle>
            <a:lvl1pPr algn="ctr">
              <a:defRPr sz="3500">
                <a:solidFill>
                  <a:schemeClr val="accent6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36502" y="3213598"/>
            <a:ext cx="6773333" cy="1023747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accent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4853"/>
          <a:stretch/>
        </p:blipFill>
        <p:spPr>
          <a:xfrm>
            <a:off x="-31530" y="0"/>
            <a:ext cx="2385848" cy="6858000"/>
          </a:xfrm>
          <a:prstGeom prst="rect">
            <a:avLst/>
          </a:prstGeom>
        </p:spPr>
      </p:pic>
      <p:sp>
        <p:nvSpPr>
          <p:cNvPr id="19" name="Retângulo de cantos arredondados 18"/>
          <p:cNvSpPr/>
          <p:nvPr userDrawn="1"/>
        </p:nvSpPr>
        <p:spPr>
          <a:xfrm>
            <a:off x="3180159" y="-8458"/>
            <a:ext cx="8159199" cy="6292716"/>
          </a:xfrm>
          <a:custGeom>
            <a:avLst/>
            <a:gdLst>
              <a:gd name="connsiteX0" fmla="*/ 0 w 2495176"/>
              <a:gd name="connsiteY0" fmla="*/ 415871 h 2495176"/>
              <a:gd name="connsiteX1" fmla="*/ 415871 w 2495176"/>
              <a:gd name="connsiteY1" fmla="*/ 0 h 2495176"/>
              <a:gd name="connsiteX2" fmla="*/ 2079305 w 2495176"/>
              <a:gd name="connsiteY2" fmla="*/ 0 h 2495176"/>
              <a:gd name="connsiteX3" fmla="*/ 2495176 w 2495176"/>
              <a:gd name="connsiteY3" fmla="*/ 415871 h 2495176"/>
              <a:gd name="connsiteX4" fmla="*/ 2495176 w 2495176"/>
              <a:gd name="connsiteY4" fmla="*/ 2079305 h 2495176"/>
              <a:gd name="connsiteX5" fmla="*/ 2079305 w 2495176"/>
              <a:gd name="connsiteY5" fmla="*/ 2495176 h 2495176"/>
              <a:gd name="connsiteX6" fmla="*/ 415871 w 2495176"/>
              <a:gd name="connsiteY6" fmla="*/ 2495176 h 2495176"/>
              <a:gd name="connsiteX7" fmla="*/ 0 w 2495176"/>
              <a:gd name="connsiteY7" fmla="*/ 2079305 h 2495176"/>
              <a:gd name="connsiteX8" fmla="*/ 0 w 2495176"/>
              <a:gd name="connsiteY8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0 w 2495176"/>
              <a:gd name="connsiteY7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91440 w 2495176"/>
              <a:gd name="connsiteY7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6" fmla="*/ 91440 w 2495176"/>
              <a:gd name="connsiteY6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0" fmla="*/ 1663434 w 2079305"/>
              <a:gd name="connsiteY0" fmla="*/ 0 h 2495176"/>
              <a:gd name="connsiteX1" fmla="*/ 2079305 w 2079305"/>
              <a:gd name="connsiteY1" fmla="*/ 415871 h 2495176"/>
              <a:gd name="connsiteX2" fmla="*/ 2079305 w 2079305"/>
              <a:gd name="connsiteY2" fmla="*/ 2079305 h 2495176"/>
              <a:gd name="connsiteX3" fmla="*/ 1663434 w 2079305"/>
              <a:gd name="connsiteY3" fmla="*/ 2495176 h 2495176"/>
              <a:gd name="connsiteX4" fmla="*/ 0 w 2079305"/>
              <a:gd name="connsiteY4" fmla="*/ 2495176 h 2495176"/>
              <a:gd name="connsiteX0" fmla="*/ 2079305 w 2079305"/>
              <a:gd name="connsiteY0" fmla="*/ 0 h 2079305"/>
              <a:gd name="connsiteX1" fmla="*/ 2079305 w 2079305"/>
              <a:gd name="connsiteY1" fmla="*/ 1663434 h 2079305"/>
              <a:gd name="connsiteX2" fmla="*/ 1663434 w 2079305"/>
              <a:gd name="connsiteY2" fmla="*/ 2079305 h 2079305"/>
              <a:gd name="connsiteX3" fmla="*/ 0 w 2079305"/>
              <a:gd name="connsiteY3" fmla="*/ 2079305 h 2079305"/>
              <a:gd name="connsiteX0" fmla="*/ 6119399 w 6119399"/>
              <a:gd name="connsiteY0" fmla="*/ 0 h 2079305"/>
              <a:gd name="connsiteX1" fmla="*/ 6119399 w 6119399"/>
              <a:gd name="connsiteY1" fmla="*/ 1663434 h 2079305"/>
              <a:gd name="connsiteX2" fmla="*/ 5703528 w 6119399"/>
              <a:gd name="connsiteY2" fmla="*/ 2079305 h 2079305"/>
              <a:gd name="connsiteX3" fmla="*/ 0 w 6119399"/>
              <a:gd name="connsiteY3" fmla="*/ 2073328 h 2079305"/>
              <a:gd name="connsiteX0" fmla="*/ 6119399 w 6119399"/>
              <a:gd name="connsiteY0" fmla="*/ 0 h 6292716"/>
              <a:gd name="connsiteX1" fmla="*/ 6119399 w 6119399"/>
              <a:gd name="connsiteY1" fmla="*/ 5876845 h 6292716"/>
              <a:gd name="connsiteX2" fmla="*/ 5703528 w 6119399"/>
              <a:gd name="connsiteY2" fmla="*/ 6292716 h 6292716"/>
              <a:gd name="connsiteX3" fmla="*/ 0 w 6119399"/>
              <a:gd name="connsiteY3" fmla="*/ 6286739 h 629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9399" h="6292716">
                <a:moveTo>
                  <a:pt x="6119399" y="0"/>
                </a:moveTo>
                <a:lnTo>
                  <a:pt x="6119399" y="5876845"/>
                </a:lnTo>
                <a:cubicBezTo>
                  <a:pt x="6119399" y="6106524"/>
                  <a:pt x="5933207" y="6292716"/>
                  <a:pt x="5703528" y="6292716"/>
                </a:cubicBezTo>
                <a:lnTo>
                  <a:pt x="0" y="6286739"/>
                </a:ln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7" name="Imagem 6" descr="Assinatura_capa-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18530" y="4593384"/>
            <a:ext cx="4279039" cy="11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62189F45-E2BD-4BD6-9816-2601E8C599EF}"/>
              </a:ext>
            </a:extLst>
          </p:cNvPr>
          <p:cNvSpPr/>
          <p:nvPr userDrawn="1"/>
        </p:nvSpPr>
        <p:spPr>
          <a:xfrm>
            <a:off x="0" y="-84083"/>
            <a:ext cx="12192000" cy="1654468"/>
          </a:xfrm>
          <a:prstGeom prst="rect">
            <a:avLst/>
          </a:prstGeom>
          <a:solidFill>
            <a:srgbClr val="8D9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1456" y="-5767100"/>
            <a:ext cx="2609088" cy="12192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FDF0F86A-5185-4983-8D7B-E2E0474DFC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3425" y="2848961"/>
            <a:ext cx="3105150" cy="17907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7382DD7-1BE5-4D9F-A9DC-F600CC63596E}"/>
              </a:ext>
            </a:extLst>
          </p:cNvPr>
          <p:cNvSpPr/>
          <p:nvPr userDrawn="1"/>
        </p:nvSpPr>
        <p:spPr>
          <a:xfrm>
            <a:off x="0" y="1507325"/>
            <a:ext cx="12192000" cy="861848"/>
          </a:xfrm>
          <a:prstGeom prst="rect">
            <a:avLst/>
          </a:prstGeom>
          <a:solidFill>
            <a:srgbClr val="004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120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996377-272B-4E20-93A8-15E58D797A81}"/>
              </a:ext>
            </a:extLst>
          </p:cNvPr>
          <p:cNvSpPr/>
          <p:nvPr userDrawn="1"/>
        </p:nvSpPr>
        <p:spPr>
          <a:xfrm flipH="1">
            <a:off x="73474" y="0"/>
            <a:ext cx="4923691" cy="6858000"/>
          </a:xfrm>
          <a:prstGeom prst="rect">
            <a:avLst/>
          </a:prstGeom>
          <a:solidFill>
            <a:srgbClr val="8D9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960A683-36F2-4B57-8207-0F245F0C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0"/>
          <a:stretch/>
        </p:blipFill>
        <p:spPr>
          <a:xfrm rot="10800000">
            <a:off x="-4712912" y="0"/>
            <a:ext cx="1140684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phic 31">
            <a:extLst>
              <a:ext uri="{FF2B5EF4-FFF2-40B4-BE49-F238E27FC236}">
                <a16:creationId xmlns:a16="http://schemas.microsoft.com/office/drawing/2014/main" id="{EBA5BAE8-4E06-4B15-97F6-633665D108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8373" y="259991"/>
            <a:ext cx="1186649" cy="41029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D2F7187-4D70-4315-8A56-31D20FD2FF5A}"/>
              </a:ext>
            </a:extLst>
          </p:cNvPr>
          <p:cNvSpPr/>
          <p:nvPr userDrawn="1"/>
        </p:nvSpPr>
        <p:spPr>
          <a:xfrm flipH="1">
            <a:off x="0" y="0"/>
            <a:ext cx="4429760" cy="6858000"/>
          </a:xfrm>
          <a:prstGeom prst="rect">
            <a:avLst/>
          </a:prstGeom>
          <a:solidFill>
            <a:srgbClr val="004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382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996377-272B-4E20-93A8-15E58D797A81}"/>
              </a:ext>
            </a:extLst>
          </p:cNvPr>
          <p:cNvSpPr/>
          <p:nvPr userDrawn="1"/>
        </p:nvSpPr>
        <p:spPr>
          <a:xfrm flipH="1">
            <a:off x="7268309" y="0"/>
            <a:ext cx="4923691" cy="6858000"/>
          </a:xfrm>
          <a:prstGeom prst="rect">
            <a:avLst/>
          </a:prstGeom>
          <a:solidFill>
            <a:srgbClr val="8D9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960A683-36F2-4B57-8207-0F245F0C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7" r="25469"/>
          <a:stretch/>
        </p:blipFill>
        <p:spPr>
          <a:xfrm>
            <a:off x="7268309" y="0"/>
            <a:ext cx="492369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1061DA2-9741-415B-BC4B-838C104043A8}"/>
              </a:ext>
            </a:extLst>
          </p:cNvPr>
          <p:cNvSpPr/>
          <p:nvPr userDrawn="1"/>
        </p:nvSpPr>
        <p:spPr>
          <a:xfrm flipH="1">
            <a:off x="7762240" y="0"/>
            <a:ext cx="4429760" cy="6858000"/>
          </a:xfrm>
          <a:prstGeom prst="rect">
            <a:avLst/>
          </a:prstGeom>
          <a:solidFill>
            <a:srgbClr val="004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aphic 31">
            <a:extLst>
              <a:ext uri="{FF2B5EF4-FFF2-40B4-BE49-F238E27FC236}">
                <a16:creationId xmlns:a16="http://schemas.microsoft.com/office/drawing/2014/main" id="{8D51D9D9-B0A0-4012-B45F-54D7F975AA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8373" y="259991"/>
            <a:ext cx="1186649" cy="4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996377-272B-4E20-93A8-15E58D797A81}"/>
              </a:ext>
            </a:extLst>
          </p:cNvPr>
          <p:cNvSpPr/>
          <p:nvPr userDrawn="1"/>
        </p:nvSpPr>
        <p:spPr>
          <a:xfrm flipH="1">
            <a:off x="7268309" y="0"/>
            <a:ext cx="4923691" cy="6858000"/>
          </a:xfrm>
          <a:prstGeom prst="rect">
            <a:avLst/>
          </a:prstGeom>
          <a:solidFill>
            <a:srgbClr val="8D9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960A683-36F2-4B57-8207-0F245F0C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" r="59434"/>
          <a:stretch/>
        </p:blipFill>
        <p:spPr>
          <a:xfrm>
            <a:off x="7268309" y="0"/>
            <a:ext cx="492369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phic 31">
            <a:extLst>
              <a:ext uri="{FF2B5EF4-FFF2-40B4-BE49-F238E27FC236}">
                <a16:creationId xmlns:a16="http://schemas.microsoft.com/office/drawing/2014/main" id="{EBA5BAE8-4E06-4B15-97F6-633665D108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463" y="6072212"/>
            <a:ext cx="1186649" cy="4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0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1">
            <a:extLst>
              <a:ext uri="{FF2B5EF4-FFF2-40B4-BE49-F238E27FC236}">
                <a16:creationId xmlns:a16="http://schemas.microsoft.com/office/drawing/2014/main" id="{EBA5BAE8-4E06-4B15-97F6-633665D10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8373" y="259991"/>
            <a:ext cx="1186649" cy="41029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D4102C9-C052-4599-B653-75E8F018F69A}"/>
              </a:ext>
            </a:extLst>
          </p:cNvPr>
          <p:cNvSpPr/>
          <p:nvPr userDrawn="1"/>
        </p:nvSpPr>
        <p:spPr>
          <a:xfrm>
            <a:off x="0" y="4280440"/>
            <a:ext cx="12192000" cy="2609089"/>
          </a:xfrm>
          <a:prstGeom prst="rect">
            <a:avLst/>
          </a:prstGeom>
          <a:solidFill>
            <a:srgbClr val="004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C5A39F-D12C-4DD3-849B-C749AB0E55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1456" y="-511014"/>
            <a:ext cx="260908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3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1">
            <a:extLst>
              <a:ext uri="{FF2B5EF4-FFF2-40B4-BE49-F238E27FC236}">
                <a16:creationId xmlns:a16="http://schemas.microsoft.com/office/drawing/2014/main" id="{EBA5BAE8-4E06-4B15-97F6-633665D10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8373" y="259991"/>
            <a:ext cx="1186649" cy="4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4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1">
            <a:extLst>
              <a:ext uri="{FF2B5EF4-FFF2-40B4-BE49-F238E27FC236}">
                <a16:creationId xmlns:a16="http://schemas.microsoft.com/office/drawing/2014/main" id="{90020303-B28B-469F-9EE9-B212910B32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8373" y="259991"/>
            <a:ext cx="1186649" cy="4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7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2698955" y="3510117"/>
            <a:ext cx="2993923" cy="427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 4">
            <a:hlinkClick r:id="rId3"/>
          </p:cNvPr>
          <p:cNvSpPr/>
          <p:nvPr userDrawn="1"/>
        </p:nvSpPr>
        <p:spPr>
          <a:xfrm>
            <a:off x="3923070" y="4203289"/>
            <a:ext cx="530943" cy="486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>
            <a:hlinkClick r:id="rId4"/>
          </p:cNvPr>
          <p:cNvSpPr/>
          <p:nvPr userDrawn="1"/>
        </p:nvSpPr>
        <p:spPr>
          <a:xfrm>
            <a:off x="4513005" y="4203289"/>
            <a:ext cx="530943" cy="486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7">
            <a:hlinkClick r:id="rId5"/>
          </p:cNvPr>
          <p:cNvSpPr/>
          <p:nvPr userDrawn="1"/>
        </p:nvSpPr>
        <p:spPr>
          <a:xfrm>
            <a:off x="5117688" y="4203289"/>
            <a:ext cx="530943" cy="486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631D0B-D903-4F1F-A886-4B54708E5ED3}"/>
              </a:ext>
            </a:extLst>
          </p:cNvPr>
          <p:cNvSpPr/>
          <p:nvPr userDrawn="1"/>
        </p:nvSpPr>
        <p:spPr>
          <a:xfrm>
            <a:off x="88900" y="6275151"/>
            <a:ext cx="12001500" cy="544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8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689219B-2EF5-66CD-B6A5-6B31E6B70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B06C2BA-4F7C-8E02-AC66-E53901827158}"/>
              </a:ext>
            </a:extLst>
          </p:cNvPr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43AA8E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A34541-6240-31C5-8D10-4B3387962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6199" y="2884235"/>
            <a:ext cx="6825343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>
                <a:solidFill>
                  <a:srgbClr val="033B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separador / capítulo</a:t>
            </a:r>
          </a:p>
        </p:txBody>
      </p:sp>
    </p:spTree>
    <p:extLst>
      <p:ext uri="{BB962C8B-B14F-4D97-AF65-F5344CB8AC3E}">
        <p14:creationId xmlns:p14="http://schemas.microsoft.com/office/powerpoint/2010/main" val="411628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6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linha simples com cur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18"/>
          <p:cNvSpPr/>
          <p:nvPr userDrawn="1"/>
        </p:nvSpPr>
        <p:spPr>
          <a:xfrm>
            <a:off x="677" y="-8458"/>
            <a:ext cx="11338680" cy="6292716"/>
          </a:xfrm>
          <a:custGeom>
            <a:avLst/>
            <a:gdLst>
              <a:gd name="connsiteX0" fmla="*/ 0 w 2495176"/>
              <a:gd name="connsiteY0" fmla="*/ 415871 h 2495176"/>
              <a:gd name="connsiteX1" fmla="*/ 415871 w 2495176"/>
              <a:gd name="connsiteY1" fmla="*/ 0 h 2495176"/>
              <a:gd name="connsiteX2" fmla="*/ 2079305 w 2495176"/>
              <a:gd name="connsiteY2" fmla="*/ 0 h 2495176"/>
              <a:gd name="connsiteX3" fmla="*/ 2495176 w 2495176"/>
              <a:gd name="connsiteY3" fmla="*/ 415871 h 2495176"/>
              <a:gd name="connsiteX4" fmla="*/ 2495176 w 2495176"/>
              <a:gd name="connsiteY4" fmla="*/ 2079305 h 2495176"/>
              <a:gd name="connsiteX5" fmla="*/ 2079305 w 2495176"/>
              <a:gd name="connsiteY5" fmla="*/ 2495176 h 2495176"/>
              <a:gd name="connsiteX6" fmla="*/ 415871 w 2495176"/>
              <a:gd name="connsiteY6" fmla="*/ 2495176 h 2495176"/>
              <a:gd name="connsiteX7" fmla="*/ 0 w 2495176"/>
              <a:gd name="connsiteY7" fmla="*/ 2079305 h 2495176"/>
              <a:gd name="connsiteX8" fmla="*/ 0 w 2495176"/>
              <a:gd name="connsiteY8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0 w 2495176"/>
              <a:gd name="connsiteY7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91440 w 2495176"/>
              <a:gd name="connsiteY7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6" fmla="*/ 91440 w 2495176"/>
              <a:gd name="connsiteY6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0" fmla="*/ 1663434 w 2079305"/>
              <a:gd name="connsiteY0" fmla="*/ 0 h 2495176"/>
              <a:gd name="connsiteX1" fmla="*/ 2079305 w 2079305"/>
              <a:gd name="connsiteY1" fmla="*/ 415871 h 2495176"/>
              <a:gd name="connsiteX2" fmla="*/ 2079305 w 2079305"/>
              <a:gd name="connsiteY2" fmla="*/ 2079305 h 2495176"/>
              <a:gd name="connsiteX3" fmla="*/ 1663434 w 2079305"/>
              <a:gd name="connsiteY3" fmla="*/ 2495176 h 2495176"/>
              <a:gd name="connsiteX4" fmla="*/ 0 w 2079305"/>
              <a:gd name="connsiteY4" fmla="*/ 2495176 h 2495176"/>
              <a:gd name="connsiteX0" fmla="*/ 2079305 w 2079305"/>
              <a:gd name="connsiteY0" fmla="*/ 0 h 2079305"/>
              <a:gd name="connsiteX1" fmla="*/ 2079305 w 2079305"/>
              <a:gd name="connsiteY1" fmla="*/ 1663434 h 2079305"/>
              <a:gd name="connsiteX2" fmla="*/ 1663434 w 2079305"/>
              <a:gd name="connsiteY2" fmla="*/ 2079305 h 2079305"/>
              <a:gd name="connsiteX3" fmla="*/ 0 w 2079305"/>
              <a:gd name="connsiteY3" fmla="*/ 2079305 h 2079305"/>
              <a:gd name="connsiteX0" fmla="*/ 6119399 w 6119399"/>
              <a:gd name="connsiteY0" fmla="*/ 0 h 2079305"/>
              <a:gd name="connsiteX1" fmla="*/ 6119399 w 6119399"/>
              <a:gd name="connsiteY1" fmla="*/ 1663434 h 2079305"/>
              <a:gd name="connsiteX2" fmla="*/ 5703528 w 6119399"/>
              <a:gd name="connsiteY2" fmla="*/ 2079305 h 2079305"/>
              <a:gd name="connsiteX3" fmla="*/ 0 w 6119399"/>
              <a:gd name="connsiteY3" fmla="*/ 2073328 h 2079305"/>
              <a:gd name="connsiteX0" fmla="*/ 6119399 w 6119399"/>
              <a:gd name="connsiteY0" fmla="*/ 0 h 6292716"/>
              <a:gd name="connsiteX1" fmla="*/ 6119399 w 6119399"/>
              <a:gd name="connsiteY1" fmla="*/ 5876845 h 6292716"/>
              <a:gd name="connsiteX2" fmla="*/ 5703528 w 6119399"/>
              <a:gd name="connsiteY2" fmla="*/ 6292716 h 6292716"/>
              <a:gd name="connsiteX3" fmla="*/ 0 w 6119399"/>
              <a:gd name="connsiteY3" fmla="*/ 6286739 h 6292716"/>
              <a:gd name="connsiteX0" fmla="*/ 8504010 w 8504010"/>
              <a:gd name="connsiteY0" fmla="*/ 0 h 6292716"/>
              <a:gd name="connsiteX1" fmla="*/ 8504010 w 8504010"/>
              <a:gd name="connsiteY1" fmla="*/ 5876845 h 6292716"/>
              <a:gd name="connsiteX2" fmla="*/ 8088139 w 8504010"/>
              <a:gd name="connsiteY2" fmla="*/ 6292716 h 6292716"/>
              <a:gd name="connsiteX3" fmla="*/ 0 w 8504010"/>
              <a:gd name="connsiteY3" fmla="*/ 6280763 h 629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4010" h="6292716">
                <a:moveTo>
                  <a:pt x="8504010" y="0"/>
                </a:moveTo>
                <a:lnTo>
                  <a:pt x="8504010" y="5876845"/>
                </a:lnTo>
                <a:cubicBezTo>
                  <a:pt x="8504010" y="6106524"/>
                  <a:pt x="8317818" y="6292716"/>
                  <a:pt x="8088139" y="6292716"/>
                </a:cubicBezTo>
                <a:lnTo>
                  <a:pt x="0" y="6280763"/>
                </a:ln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8610601" y="6425601"/>
            <a:ext cx="24339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6D8FDF64-A5D9-49E6-B209-1272492B6FA4}" type="slidenum">
              <a:rPr lang="pt-BR" sz="900" smtClean="0">
                <a:solidFill>
                  <a:schemeClr val="bg1">
                    <a:lumMod val="50000"/>
                  </a:schemeClr>
                </a:solidFill>
              </a:rPr>
              <a:pPr algn="r"/>
              <a:t>‹nº›</a:t>
            </a:fld>
            <a:endParaRPr lang="pt-B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m 4" descr="Assinatura_miol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717" y="6419850"/>
            <a:ext cx="2426033" cy="2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gilhoche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de cantos arredondados 18"/>
          <p:cNvSpPr/>
          <p:nvPr userDrawn="1"/>
        </p:nvSpPr>
        <p:spPr>
          <a:xfrm>
            <a:off x="676" y="6266328"/>
            <a:ext cx="9015677" cy="5977"/>
          </a:xfrm>
          <a:custGeom>
            <a:avLst/>
            <a:gdLst>
              <a:gd name="connsiteX0" fmla="*/ 0 w 2495176"/>
              <a:gd name="connsiteY0" fmla="*/ 415871 h 2495176"/>
              <a:gd name="connsiteX1" fmla="*/ 415871 w 2495176"/>
              <a:gd name="connsiteY1" fmla="*/ 0 h 2495176"/>
              <a:gd name="connsiteX2" fmla="*/ 2079305 w 2495176"/>
              <a:gd name="connsiteY2" fmla="*/ 0 h 2495176"/>
              <a:gd name="connsiteX3" fmla="*/ 2495176 w 2495176"/>
              <a:gd name="connsiteY3" fmla="*/ 415871 h 2495176"/>
              <a:gd name="connsiteX4" fmla="*/ 2495176 w 2495176"/>
              <a:gd name="connsiteY4" fmla="*/ 2079305 h 2495176"/>
              <a:gd name="connsiteX5" fmla="*/ 2079305 w 2495176"/>
              <a:gd name="connsiteY5" fmla="*/ 2495176 h 2495176"/>
              <a:gd name="connsiteX6" fmla="*/ 415871 w 2495176"/>
              <a:gd name="connsiteY6" fmla="*/ 2495176 h 2495176"/>
              <a:gd name="connsiteX7" fmla="*/ 0 w 2495176"/>
              <a:gd name="connsiteY7" fmla="*/ 2079305 h 2495176"/>
              <a:gd name="connsiteX8" fmla="*/ 0 w 2495176"/>
              <a:gd name="connsiteY8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0 w 2495176"/>
              <a:gd name="connsiteY7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91440 w 2495176"/>
              <a:gd name="connsiteY7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6" fmla="*/ 91440 w 2495176"/>
              <a:gd name="connsiteY6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0" fmla="*/ 1663434 w 2079305"/>
              <a:gd name="connsiteY0" fmla="*/ 0 h 2495176"/>
              <a:gd name="connsiteX1" fmla="*/ 2079305 w 2079305"/>
              <a:gd name="connsiteY1" fmla="*/ 415871 h 2495176"/>
              <a:gd name="connsiteX2" fmla="*/ 2079305 w 2079305"/>
              <a:gd name="connsiteY2" fmla="*/ 2079305 h 2495176"/>
              <a:gd name="connsiteX3" fmla="*/ 1663434 w 2079305"/>
              <a:gd name="connsiteY3" fmla="*/ 2495176 h 2495176"/>
              <a:gd name="connsiteX4" fmla="*/ 0 w 2079305"/>
              <a:gd name="connsiteY4" fmla="*/ 2495176 h 2495176"/>
              <a:gd name="connsiteX0" fmla="*/ 2079305 w 2079305"/>
              <a:gd name="connsiteY0" fmla="*/ 0 h 2079305"/>
              <a:gd name="connsiteX1" fmla="*/ 2079305 w 2079305"/>
              <a:gd name="connsiteY1" fmla="*/ 1663434 h 2079305"/>
              <a:gd name="connsiteX2" fmla="*/ 1663434 w 2079305"/>
              <a:gd name="connsiteY2" fmla="*/ 2079305 h 2079305"/>
              <a:gd name="connsiteX3" fmla="*/ 0 w 2079305"/>
              <a:gd name="connsiteY3" fmla="*/ 2079305 h 2079305"/>
              <a:gd name="connsiteX0" fmla="*/ 6119399 w 6119399"/>
              <a:gd name="connsiteY0" fmla="*/ 0 h 2079305"/>
              <a:gd name="connsiteX1" fmla="*/ 6119399 w 6119399"/>
              <a:gd name="connsiteY1" fmla="*/ 1663434 h 2079305"/>
              <a:gd name="connsiteX2" fmla="*/ 5703528 w 6119399"/>
              <a:gd name="connsiteY2" fmla="*/ 2079305 h 2079305"/>
              <a:gd name="connsiteX3" fmla="*/ 0 w 6119399"/>
              <a:gd name="connsiteY3" fmla="*/ 2073328 h 2079305"/>
              <a:gd name="connsiteX0" fmla="*/ 6119399 w 6119399"/>
              <a:gd name="connsiteY0" fmla="*/ 0 h 6292716"/>
              <a:gd name="connsiteX1" fmla="*/ 6119399 w 6119399"/>
              <a:gd name="connsiteY1" fmla="*/ 5876845 h 6292716"/>
              <a:gd name="connsiteX2" fmla="*/ 5703528 w 6119399"/>
              <a:gd name="connsiteY2" fmla="*/ 6292716 h 6292716"/>
              <a:gd name="connsiteX3" fmla="*/ 0 w 6119399"/>
              <a:gd name="connsiteY3" fmla="*/ 6286739 h 6292716"/>
              <a:gd name="connsiteX0" fmla="*/ 8504010 w 8504010"/>
              <a:gd name="connsiteY0" fmla="*/ 0 h 6292716"/>
              <a:gd name="connsiteX1" fmla="*/ 8504010 w 8504010"/>
              <a:gd name="connsiteY1" fmla="*/ 5876845 h 6292716"/>
              <a:gd name="connsiteX2" fmla="*/ 8088139 w 8504010"/>
              <a:gd name="connsiteY2" fmla="*/ 6292716 h 6292716"/>
              <a:gd name="connsiteX3" fmla="*/ 0 w 8504010"/>
              <a:gd name="connsiteY3" fmla="*/ 6280763 h 6292716"/>
              <a:gd name="connsiteX0" fmla="*/ 8504010 w 8504010"/>
              <a:gd name="connsiteY0" fmla="*/ 0 h 415871"/>
              <a:gd name="connsiteX1" fmla="*/ 8088139 w 8504010"/>
              <a:gd name="connsiteY1" fmla="*/ 415871 h 415871"/>
              <a:gd name="connsiteX2" fmla="*/ 0 w 8504010"/>
              <a:gd name="connsiteY2" fmla="*/ 403918 h 415871"/>
              <a:gd name="connsiteX0" fmla="*/ 8088139 w 8088139"/>
              <a:gd name="connsiteY0" fmla="*/ 11953 h 11953"/>
              <a:gd name="connsiteX1" fmla="*/ 0 w 8088139"/>
              <a:gd name="connsiteY1" fmla="*/ 0 h 11953"/>
              <a:gd name="connsiteX0" fmla="*/ 6797222 w 6797222"/>
              <a:gd name="connsiteY0" fmla="*/ 0 h 5977"/>
              <a:gd name="connsiteX1" fmla="*/ 0 w 6797222"/>
              <a:gd name="connsiteY1" fmla="*/ 5977 h 5977"/>
              <a:gd name="connsiteX0" fmla="*/ 9165 w 9165"/>
              <a:gd name="connsiteY0" fmla="*/ 0 h 10000"/>
              <a:gd name="connsiteX1" fmla="*/ 0 w 9165"/>
              <a:gd name="connsiteY1" fmla="*/ 10000 h 10000"/>
              <a:gd name="connsiteX0" fmla="*/ 10835 w 10835"/>
              <a:gd name="connsiteY0" fmla="*/ 0 h 10000"/>
              <a:gd name="connsiteX1" fmla="*/ 0 w 10835"/>
              <a:gd name="connsiteY1" fmla="*/ 10000 h 10000"/>
              <a:gd name="connsiteX0" fmla="*/ 9837 w 9837"/>
              <a:gd name="connsiteY0" fmla="*/ 0 h 10000"/>
              <a:gd name="connsiteX1" fmla="*/ 0 w 9837"/>
              <a:gd name="connsiteY1" fmla="*/ 10000 h 10000"/>
              <a:gd name="connsiteX0" fmla="*/ 11034 w 11034"/>
              <a:gd name="connsiteY0" fmla="*/ 0 h 10000"/>
              <a:gd name="connsiteX1" fmla="*/ 0 w 11034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34" h="10000">
                <a:moveTo>
                  <a:pt x="11034" y="0"/>
                </a:moveTo>
                <a:lnTo>
                  <a:pt x="0" y="10000"/>
                </a:ln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60" y="0"/>
            <a:ext cx="2609088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6307666" y="6425601"/>
            <a:ext cx="24339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6D8FDF64-A5D9-49E6-B209-1272492B6FA4}" type="slidenum">
              <a:rPr lang="pt-BR" sz="900" smtClean="0">
                <a:solidFill>
                  <a:schemeClr val="bg1">
                    <a:lumMod val="50000"/>
                  </a:schemeClr>
                </a:solidFill>
              </a:rPr>
              <a:pPr algn="r"/>
              <a:t>‹nº›</a:t>
            </a:fld>
            <a:endParaRPr lang="pt-B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m 6" descr="Assinatura_mi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717" y="6419850"/>
            <a:ext cx="2426033" cy="2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8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Guilhoche parcial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18"/>
          <p:cNvSpPr/>
          <p:nvPr userDrawn="1"/>
        </p:nvSpPr>
        <p:spPr>
          <a:xfrm>
            <a:off x="677" y="6260350"/>
            <a:ext cx="12187588" cy="11954"/>
          </a:xfrm>
          <a:custGeom>
            <a:avLst/>
            <a:gdLst>
              <a:gd name="connsiteX0" fmla="*/ 0 w 2495176"/>
              <a:gd name="connsiteY0" fmla="*/ 415871 h 2495176"/>
              <a:gd name="connsiteX1" fmla="*/ 415871 w 2495176"/>
              <a:gd name="connsiteY1" fmla="*/ 0 h 2495176"/>
              <a:gd name="connsiteX2" fmla="*/ 2079305 w 2495176"/>
              <a:gd name="connsiteY2" fmla="*/ 0 h 2495176"/>
              <a:gd name="connsiteX3" fmla="*/ 2495176 w 2495176"/>
              <a:gd name="connsiteY3" fmla="*/ 415871 h 2495176"/>
              <a:gd name="connsiteX4" fmla="*/ 2495176 w 2495176"/>
              <a:gd name="connsiteY4" fmla="*/ 2079305 h 2495176"/>
              <a:gd name="connsiteX5" fmla="*/ 2079305 w 2495176"/>
              <a:gd name="connsiteY5" fmla="*/ 2495176 h 2495176"/>
              <a:gd name="connsiteX6" fmla="*/ 415871 w 2495176"/>
              <a:gd name="connsiteY6" fmla="*/ 2495176 h 2495176"/>
              <a:gd name="connsiteX7" fmla="*/ 0 w 2495176"/>
              <a:gd name="connsiteY7" fmla="*/ 2079305 h 2495176"/>
              <a:gd name="connsiteX8" fmla="*/ 0 w 2495176"/>
              <a:gd name="connsiteY8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0 w 2495176"/>
              <a:gd name="connsiteY7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91440 w 2495176"/>
              <a:gd name="connsiteY7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6" fmla="*/ 91440 w 2495176"/>
              <a:gd name="connsiteY6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0" fmla="*/ 1663434 w 2079305"/>
              <a:gd name="connsiteY0" fmla="*/ 0 h 2495176"/>
              <a:gd name="connsiteX1" fmla="*/ 2079305 w 2079305"/>
              <a:gd name="connsiteY1" fmla="*/ 415871 h 2495176"/>
              <a:gd name="connsiteX2" fmla="*/ 2079305 w 2079305"/>
              <a:gd name="connsiteY2" fmla="*/ 2079305 h 2495176"/>
              <a:gd name="connsiteX3" fmla="*/ 1663434 w 2079305"/>
              <a:gd name="connsiteY3" fmla="*/ 2495176 h 2495176"/>
              <a:gd name="connsiteX4" fmla="*/ 0 w 2079305"/>
              <a:gd name="connsiteY4" fmla="*/ 2495176 h 2495176"/>
              <a:gd name="connsiteX0" fmla="*/ 2079305 w 2079305"/>
              <a:gd name="connsiteY0" fmla="*/ 0 h 2079305"/>
              <a:gd name="connsiteX1" fmla="*/ 2079305 w 2079305"/>
              <a:gd name="connsiteY1" fmla="*/ 1663434 h 2079305"/>
              <a:gd name="connsiteX2" fmla="*/ 1663434 w 2079305"/>
              <a:gd name="connsiteY2" fmla="*/ 2079305 h 2079305"/>
              <a:gd name="connsiteX3" fmla="*/ 0 w 2079305"/>
              <a:gd name="connsiteY3" fmla="*/ 2079305 h 2079305"/>
              <a:gd name="connsiteX0" fmla="*/ 6119399 w 6119399"/>
              <a:gd name="connsiteY0" fmla="*/ 0 h 2079305"/>
              <a:gd name="connsiteX1" fmla="*/ 6119399 w 6119399"/>
              <a:gd name="connsiteY1" fmla="*/ 1663434 h 2079305"/>
              <a:gd name="connsiteX2" fmla="*/ 5703528 w 6119399"/>
              <a:gd name="connsiteY2" fmla="*/ 2079305 h 2079305"/>
              <a:gd name="connsiteX3" fmla="*/ 0 w 6119399"/>
              <a:gd name="connsiteY3" fmla="*/ 2073328 h 2079305"/>
              <a:gd name="connsiteX0" fmla="*/ 6119399 w 6119399"/>
              <a:gd name="connsiteY0" fmla="*/ 0 h 6292716"/>
              <a:gd name="connsiteX1" fmla="*/ 6119399 w 6119399"/>
              <a:gd name="connsiteY1" fmla="*/ 5876845 h 6292716"/>
              <a:gd name="connsiteX2" fmla="*/ 5703528 w 6119399"/>
              <a:gd name="connsiteY2" fmla="*/ 6292716 h 6292716"/>
              <a:gd name="connsiteX3" fmla="*/ 0 w 6119399"/>
              <a:gd name="connsiteY3" fmla="*/ 6286739 h 6292716"/>
              <a:gd name="connsiteX0" fmla="*/ 8504010 w 8504010"/>
              <a:gd name="connsiteY0" fmla="*/ 0 h 6292716"/>
              <a:gd name="connsiteX1" fmla="*/ 8504010 w 8504010"/>
              <a:gd name="connsiteY1" fmla="*/ 5876845 h 6292716"/>
              <a:gd name="connsiteX2" fmla="*/ 8088139 w 8504010"/>
              <a:gd name="connsiteY2" fmla="*/ 6292716 h 6292716"/>
              <a:gd name="connsiteX3" fmla="*/ 0 w 8504010"/>
              <a:gd name="connsiteY3" fmla="*/ 6280763 h 6292716"/>
              <a:gd name="connsiteX0" fmla="*/ 8504010 w 8504010"/>
              <a:gd name="connsiteY0" fmla="*/ 0 h 415871"/>
              <a:gd name="connsiteX1" fmla="*/ 8088139 w 8504010"/>
              <a:gd name="connsiteY1" fmla="*/ 415871 h 415871"/>
              <a:gd name="connsiteX2" fmla="*/ 0 w 8504010"/>
              <a:gd name="connsiteY2" fmla="*/ 403918 h 415871"/>
              <a:gd name="connsiteX0" fmla="*/ 8088139 w 8088139"/>
              <a:gd name="connsiteY0" fmla="*/ 11953 h 11953"/>
              <a:gd name="connsiteX1" fmla="*/ 0 w 8088139"/>
              <a:gd name="connsiteY1" fmla="*/ 0 h 11953"/>
              <a:gd name="connsiteX0" fmla="*/ 6797222 w 6797222"/>
              <a:gd name="connsiteY0" fmla="*/ 0 h 5977"/>
              <a:gd name="connsiteX1" fmla="*/ 0 w 6797222"/>
              <a:gd name="connsiteY1" fmla="*/ 5977 h 5977"/>
              <a:gd name="connsiteX0" fmla="*/ 9165 w 9165"/>
              <a:gd name="connsiteY0" fmla="*/ 0 h 10000"/>
              <a:gd name="connsiteX1" fmla="*/ 0 w 9165"/>
              <a:gd name="connsiteY1" fmla="*/ 10000 h 10000"/>
              <a:gd name="connsiteX0" fmla="*/ 10835 w 10835"/>
              <a:gd name="connsiteY0" fmla="*/ 0 h 10000"/>
              <a:gd name="connsiteX1" fmla="*/ 0 w 10835"/>
              <a:gd name="connsiteY1" fmla="*/ 10000 h 10000"/>
              <a:gd name="connsiteX0" fmla="*/ 9837 w 9837"/>
              <a:gd name="connsiteY0" fmla="*/ 0 h 10000"/>
              <a:gd name="connsiteX1" fmla="*/ 0 w 9837"/>
              <a:gd name="connsiteY1" fmla="*/ 10000 h 10000"/>
              <a:gd name="connsiteX0" fmla="*/ 11034 w 11034"/>
              <a:gd name="connsiteY0" fmla="*/ 0 h 10000"/>
              <a:gd name="connsiteX1" fmla="*/ 0 w 11034"/>
              <a:gd name="connsiteY1" fmla="*/ 10000 h 10000"/>
              <a:gd name="connsiteX0" fmla="*/ 14916 w 14916"/>
              <a:gd name="connsiteY0" fmla="*/ 0 h 20000"/>
              <a:gd name="connsiteX1" fmla="*/ 0 w 14916"/>
              <a:gd name="connsiteY1" fmla="*/ 20000 h 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16" h="20000">
                <a:moveTo>
                  <a:pt x="14916" y="0"/>
                </a:moveTo>
                <a:cubicBezTo>
                  <a:pt x="11238" y="3333"/>
                  <a:pt x="3678" y="16667"/>
                  <a:pt x="0" y="2000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148" y="-591673"/>
            <a:ext cx="2609088" cy="6858000"/>
          </a:xfrm>
          <a:prstGeom prst="rect">
            <a:avLst/>
          </a:prstGeom>
        </p:spPr>
      </p:pic>
      <p:sp>
        <p:nvSpPr>
          <p:cNvPr id="12" name="CaixaDeTexto 11"/>
          <p:cNvSpPr txBox="1"/>
          <p:nvPr userDrawn="1"/>
        </p:nvSpPr>
        <p:spPr>
          <a:xfrm>
            <a:off x="8610601" y="6425601"/>
            <a:ext cx="24339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6D8FDF64-A5D9-49E6-B209-1272492B6FA4}" type="slidenum">
              <a:rPr lang="pt-BR" sz="900" smtClean="0">
                <a:solidFill>
                  <a:schemeClr val="bg1">
                    <a:lumMod val="50000"/>
                  </a:schemeClr>
                </a:solidFill>
              </a:rPr>
              <a:pPr algn="r"/>
              <a:t>‹nº›</a:t>
            </a:fld>
            <a:endParaRPr lang="pt-B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m 6" descr="Assinatura_mi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717" y="6419850"/>
            <a:ext cx="2426033" cy="2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4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linha simples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18"/>
          <p:cNvSpPr/>
          <p:nvPr userDrawn="1"/>
        </p:nvSpPr>
        <p:spPr>
          <a:xfrm>
            <a:off x="677" y="6272305"/>
            <a:ext cx="12202600" cy="5976"/>
          </a:xfrm>
          <a:custGeom>
            <a:avLst/>
            <a:gdLst>
              <a:gd name="connsiteX0" fmla="*/ 0 w 2495176"/>
              <a:gd name="connsiteY0" fmla="*/ 415871 h 2495176"/>
              <a:gd name="connsiteX1" fmla="*/ 415871 w 2495176"/>
              <a:gd name="connsiteY1" fmla="*/ 0 h 2495176"/>
              <a:gd name="connsiteX2" fmla="*/ 2079305 w 2495176"/>
              <a:gd name="connsiteY2" fmla="*/ 0 h 2495176"/>
              <a:gd name="connsiteX3" fmla="*/ 2495176 w 2495176"/>
              <a:gd name="connsiteY3" fmla="*/ 415871 h 2495176"/>
              <a:gd name="connsiteX4" fmla="*/ 2495176 w 2495176"/>
              <a:gd name="connsiteY4" fmla="*/ 2079305 h 2495176"/>
              <a:gd name="connsiteX5" fmla="*/ 2079305 w 2495176"/>
              <a:gd name="connsiteY5" fmla="*/ 2495176 h 2495176"/>
              <a:gd name="connsiteX6" fmla="*/ 415871 w 2495176"/>
              <a:gd name="connsiteY6" fmla="*/ 2495176 h 2495176"/>
              <a:gd name="connsiteX7" fmla="*/ 0 w 2495176"/>
              <a:gd name="connsiteY7" fmla="*/ 2079305 h 2495176"/>
              <a:gd name="connsiteX8" fmla="*/ 0 w 2495176"/>
              <a:gd name="connsiteY8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0 w 2495176"/>
              <a:gd name="connsiteY7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91440 w 2495176"/>
              <a:gd name="connsiteY7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6" fmla="*/ 91440 w 2495176"/>
              <a:gd name="connsiteY6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0" fmla="*/ 1663434 w 2079305"/>
              <a:gd name="connsiteY0" fmla="*/ 0 h 2495176"/>
              <a:gd name="connsiteX1" fmla="*/ 2079305 w 2079305"/>
              <a:gd name="connsiteY1" fmla="*/ 415871 h 2495176"/>
              <a:gd name="connsiteX2" fmla="*/ 2079305 w 2079305"/>
              <a:gd name="connsiteY2" fmla="*/ 2079305 h 2495176"/>
              <a:gd name="connsiteX3" fmla="*/ 1663434 w 2079305"/>
              <a:gd name="connsiteY3" fmla="*/ 2495176 h 2495176"/>
              <a:gd name="connsiteX4" fmla="*/ 0 w 2079305"/>
              <a:gd name="connsiteY4" fmla="*/ 2495176 h 2495176"/>
              <a:gd name="connsiteX0" fmla="*/ 2079305 w 2079305"/>
              <a:gd name="connsiteY0" fmla="*/ 0 h 2079305"/>
              <a:gd name="connsiteX1" fmla="*/ 2079305 w 2079305"/>
              <a:gd name="connsiteY1" fmla="*/ 1663434 h 2079305"/>
              <a:gd name="connsiteX2" fmla="*/ 1663434 w 2079305"/>
              <a:gd name="connsiteY2" fmla="*/ 2079305 h 2079305"/>
              <a:gd name="connsiteX3" fmla="*/ 0 w 2079305"/>
              <a:gd name="connsiteY3" fmla="*/ 2079305 h 2079305"/>
              <a:gd name="connsiteX0" fmla="*/ 6119399 w 6119399"/>
              <a:gd name="connsiteY0" fmla="*/ 0 h 2079305"/>
              <a:gd name="connsiteX1" fmla="*/ 6119399 w 6119399"/>
              <a:gd name="connsiteY1" fmla="*/ 1663434 h 2079305"/>
              <a:gd name="connsiteX2" fmla="*/ 5703528 w 6119399"/>
              <a:gd name="connsiteY2" fmla="*/ 2079305 h 2079305"/>
              <a:gd name="connsiteX3" fmla="*/ 0 w 6119399"/>
              <a:gd name="connsiteY3" fmla="*/ 2073328 h 2079305"/>
              <a:gd name="connsiteX0" fmla="*/ 6119399 w 6119399"/>
              <a:gd name="connsiteY0" fmla="*/ 0 h 6292716"/>
              <a:gd name="connsiteX1" fmla="*/ 6119399 w 6119399"/>
              <a:gd name="connsiteY1" fmla="*/ 5876845 h 6292716"/>
              <a:gd name="connsiteX2" fmla="*/ 5703528 w 6119399"/>
              <a:gd name="connsiteY2" fmla="*/ 6292716 h 6292716"/>
              <a:gd name="connsiteX3" fmla="*/ 0 w 6119399"/>
              <a:gd name="connsiteY3" fmla="*/ 6286739 h 6292716"/>
              <a:gd name="connsiteX0" fmla="*/ 8504010 w 8504010"/>
              <a:gd name="connsiteY0" fmla="*/ 0 h 6292716"/>
              <a:gd name="connsiteX1" fmla="*/ 8504010 w 8504010"/>
              <a:gd name="connsiteY1" fmla="*/ 5876845 h 6292716"/>
              <a:gd name="connsiteX2" fmla="*/ 8088139 w 8504010"/>
              <a:gd name="connsiteY2" fmla="*/ 6292716 h 6292716"/>
              <a:gd name="connsiteX3" fmla="*/ 0 w 8504010"/>
              <a:gd name="connsiteY3" fmla="*/ 6280763 h 6292716"/>
              <a:gd name="connsiteX0" fmla="*/ 8504010 w 8504010"/>
              <a:gd name="connsiteY0" fmla="*/ 0 h 415871"/>
              <a:gd name="connsiteX1" fmla="*/ 8088139 w 8504010"/>
              <a:gd name="connsiteY1" fmla="*/ 415871 h 415871"/>
              <a:gd name="connsiteX2" fmla="*/ 0 w 8504010"/>
              <a:gd name="connsiteY2" fmla="*/ 403918 h 415871"/>
              <a:gd name="connsiteX0" fmla="*/ 8088139 w 8088139"/>
              <a:gd name="connsiteY0" fmla="*/ 11953 h 11953"/>
              <a:gd name="connsiteX1" fmla="*/ 0 w 8088139"/>
              <a:gd name="connsiteY1" fmla="*/ 0 h 11953"/>
              <a:gd name="connsiteX0" fmla="*/ 9151950 w 9151950"/>
              <a:gd name="connsiteY0" fmla="*/ 5976 h 5976"/>
              <a:gd name="connsiteX1" fmla="*/ 0 w 9151950"/>
              <a:gd name="connsiteY1" fmla="*/ 0 h 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51950" h="5976">
                <a:moveTo>
                  <a:pt x="9151950" y="5976"/>
                </a:moveTo>
                <a:lnTo>
                  <a:pt x="0" y="0"/>
                </a:ln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8610601" y="6425601"/>
            <a:ext cx="24339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6D8FDF64-A5D9-49E6-B209-1272492B6FA4}" type="slidenum">
              <a:rPr lang="pt-BR" sz="900" smtClean="0">
                <a:solidFill>
                  <a:schemeClr val="bg1">
                    <a:lumMod val="50000"/>
                  </a:schemeClr>
                </a:solidFill>
              </a:rPr>
              <a:pPr algn="r"/>
              <a:t>‹nº›</a:t>
            </a:fld>
            <a:endParaRPr lang="pt-B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m 5" descr="Assinatura_miol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7717" y="6419850"/>
            <a:ext cx="2426033" cy="2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0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guilhoche total (não usar texto sobre guilho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7" cy="6857999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0" y="6272305"/>
            <a:ext cx="12192000" cy="585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8" name="Retângulo de cantos arredondados 18"/>
          <p:cNvSpPr/>
          <p:nvPr userDrawn="1"/>
        </p:nvSpPr>
        <p:spPr>
          <a:xfrm>
            <a:off x="677" y="6260350"/>
            <a:ext cx="12187588" cy="11954"/>
          </a:xfrm>
          <a:custGeom>
            <a:avLst/>
            <a:gdLst>
              <a:gd name="connsiteX0" fmla="*/ 0 w 2495176"/>
              <a:gd name="connsiteY0" fmla="*/ 415871 h 2495176"/>
              <a:gd name="connsiteX1" fmla="*/ 415871 w 2495176"/>
              <a:gd name="connsiteY1" fmla="*/ 0 h 2495176"/>
              <a:gd name="connsiteX2" fmla="*/ 2079305 w 2495176"/>
              <a:gd name="connsiteY2" fmla="*/ 0 h 2495176"/>
              <a:gd name="connsiteX3" fmla="*/ 2495176 w 2495176"/>
              <a:gd name="connsiteY3" fmla="*/ 415871 h 2495176"/>
              <a:gd name="connsiteX4" fmla="*/ 2495176 w 2495176"/>
              <a:gd name="connsiteY4" fmla="*/ 2079305 h 2495176"/>
              <a:gd name="connsiteX5" fmla="*/ 2079305 w 2495176"/>
              <a:gd name="connsiteY5" fmla="*/ 2495176 h 2495176"/>
              <a:gd name="connsiteX6" fmla="*/ 415871 w 2495176"/>
              <a:gd name="connsiteY6" fmla="*/ 2495176 h 2495176"/>
              <a:gd name="connsiteX7" fmla="*/ 0 w 2495176"/>
              <a:gd name="connsiteY7" fmla="*/ 2079305 h 2495176"/>
              <a:gd name="connsiteX8" fmla="*/ 0 w 2495176"/>
              <a:gd name="connsiteY8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0 w 2495176"/>
              <a:gd name="connsiteY7" fmla="*/ 415871 h 2495176"/>
              <a:gd name="connsiteX0" fmla="*/ 0 w 2495176"/>
              <a:gd name="connsiteY0" fmla="*/ 415871 h 2495176"/>
              <a:gd name="connsiteX1" fmla="*/ 2079305 w 2495176"/>
              <a:gd name="connsiteY1" fmla="*/ 0 h 2495176"/>
              <a:gd name="connsiteX2" fmla="*/ 2495176 w 2495176"/>
              <a:gd name="connsiteY2" fmla="*/ 415871 h 2495176"/>
              <a:gd name="connsiteX3" fmla="*/ 2495176 w 2495176"/>
              <a:gd name="connsiteY3" fmla="*/ 2079305 h 2495176"/>
              <a:gd name="connsiteX4" fmla="*/ 2079305 w 2495176"/>
              <a:gd name="connsiteY4" fmla="*/ 2495176 h 2495176"/>
              <a:gd name="connsiteX5" fmla="*/ 415871 w 2495176"/>
              <a:gd name="connsiteY5" fmla="*/ 2495176 h 2495176"/>
              <a:gd name="connsiteX6" fmla="*/ 0 w 2495176"/>
              <a:gd name="connsiteY6" fmla="*/ 2079305 h 2495176"/>
              <a:gd name="connsiteX7" fmla="*/ 91440 w 2495176"/>
              <a:gd name="connsiteY7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6" fmla="*/ 91440 w 2495176"/>
              <a:gd name="connsiteY6" fmla="*/ 507311 h 2495176"/>
              <a:gd name="connsiteX0" fmla="*/ 2079305 w 2495176"/>
              <a:gd name="connsiteY0" fmla="*/ 0 h 2495176"/>
              <a:gd name="connsiteX1" fmla="*/ 2495176 w 2495176"/>
              <a:gd name="connsiteY1" fmla="*/ 415871 h 2495176"/>
              <a:gd name="connsiteX2" fmla="*/ 2495176 w 2495176"/>
              <a:gd name="connsiteY2" fmla="*/ 2079305 h 2495176"/>
              <a:gd name="connsiteX3" fmla="*/ 2079305 w 2495176"/>
              <a:gd name="connsiteY3" fmla="*/ 2495176 h 2495176"/>
              <a:gd name="connsiteX4" fmla="*/ 415871 w 2495176"/>
              <a:gd name="connsiteY4" fmla="*/ 2495176 h 2495176"/>
              <a:gd name="connsiteX5" fmla="*/ 0 w 2495176"/>
              <a:gd name="connsiteY5" fmla="*/ 2079305 h 2495176"/>
              <a:gd name="connsiteX0" fmla="*/ 1663434 w 2079305"/>
              <a:gd name="connsiteY0" fmla="*/ 0 h 2495176"/>
              <a:gd name="connsiteX1" fmla="*/ 2079305 w 2079305"/>
              <a:gd name="connsiteY1" fmla="*/ 415871 h 2495176"/>
              <a:gd name="connsiteX2" fmla="*/ 2079305 w 2079305"/>
              <a:gd name="connsiteY2" fmla="*/ 2079305 h 2495176"/>
              <a:gd name="connsiteX3" fmla="*/ 1663434 w 2079305"/>
              <a:gd name="connsiteY3" fmla="*/ 2495176 h 2495176"/>
              <a:gd name="connsiteX4" fmla="*/ 0 w 2079305"/>
              <a:gd name="connsiteY4" fmla="*/ 2495176 h 2495176"/>
              <a:gd name="connsiteX0" fmla="*/ 2079305 w 2079305"/>
              <a:gd name="connsiteY0" fmla="*/ 0 h 2079305"/>
              <a:gd name="connsiteX1" fmla="*/ 2079305 w 2079305"/>
              <a:gd name="connsiteY1" fmla="*/ 1663434 h 2079305"/>
              <a:gd name="connsiteX2" fmla="*/ 1663434 w 2079305"/>
              <a:gd name="connsiteY2" fmla="*/ 2079305 h 2079305"/>
              <a:gd name="connsiteX3" fmla="*/ 0 w 2079305"/>
              <a:gd name="connsiteY3" fmla="*/ 2079305 h 2079305"/>
              <a:gd name="connsiteX0" fmla="*/ 6119399 w 6119399"/>
              <a:gd name="connsiteY0" fmla="*/ 0 h 2079305"/>
              <a:gd name="connsiteX1" fmla="*/ 6119399 w 6119399"/>
              <a:gd name="connsiteY1" fmla="*/ 1663434 h 2079305"/>
              <a:gd name="connsiteX2" fmla="*/ 5703528 w 6119399"/>
              <a:gd name="connsiteY2" fmla="*/ 2079305 h 2079305"/>
              <a:gd name="connsiteX3" fmla="*/ 0 w 6119399"/>
              <a:gd name="connsiteY3" fmla="*/ 2073328 h 2079305"/>
              <a:gd name="connsiteX0" fmla="*/ 6119399 w 6119399"/>
              <a:gd name="connsiteY0" fmla="*/ 0 h 6292716"/>
              <a:gd name="connsiteX1" fmla="*/ 6119399 w 6119399"/>
              <a:gd name="connsiteY1" fmla="*/ 5876845 h 6292716"/>
              <a:gd name="connsiteX2" fmla="*/ 5703528 w 6119399"/>
              <a:gd name="connsiteY2" fmla="*/ 6292716 h 6292716"/>
              <a:gd name="connsiteX3" fmla="*/ 0 w 6119399"/>
              <a:gd name="connsiteY3" fmla="*/ 6286739 h 6292716"/>
              <a:gd name="connsiteX0" fmla="*/ 8504010 w 8504010"/>
              <a:gd name="connsiteY0" fmla="*/ 0 h 6292716"/>
              <a:gd name="connsiteX1" fmla="*/ 8504010 w 8504010"/>
              <a:gd name="connsiteY1" fmla="*/ 5876845 h 6292716"/>
              <a:gd name="connsiteX2" fmla="*/ 8088139 w 8504010"/>
              <a:gd name="connsiteY2" fmla="*/ 6292716 h 6292716"/>
              <a:gd name="connsiteX3" fmla="*/ 0 w 8504010"/>
              <a:gd name="connsiteY3" fmla="*/ 6280763 h 6292716"/>
              <a:gd name="connsiteX0" fmla="*/ 8504010 w 8504010"/>
              <a:gd name="connsiteY0" fmla="*/ 0 h 415871"/>
              <a:gd name="connsiteX1" fmla="*/ 8088139 w 8504010"/>
              <a:gd name="connsiteY1" fmla="*/ 415871 h 415871"/>
              <a:gd name="connsiteX2" fmla="*/ 0 w 8504010"/>
              <a:gd name="connsiteY2" fmla="*/ 403918 h 415871"/>
              <a:gd name="connsiteX0" fmla="*/ 8088139 w 8088139"/>
              <a:gd name="connsiteY0" fmla="*/ 11953 h 11953"/>
              <a:gd name="connsiteX1" fmla="*/ 0 w 8088139"/>
              <a:gd name="connsiteY1" fmla="*/ 0 h 11953"/>
              <a:gd name="connsiteX0" fmla="*/ 6797222 w 6797222"/>
              <a:gd name="connsiteY0" fmla="*/ 0 h 5977"/>
              <a:gd name="connsiteX1" fmla="*/ 0 w 6797222"/>
              <a:gd name="connsiteY1" fmla="*/ 5977 h 5977"/>
              <a:gd name="connsiteX0" fmla="*/ 9165 w 9165"/>
              <a:gd name="connsiteY0" fmla="*/ 0 h 10000"/>
              <a:gd name="connsiteX1" fmla="*/ 0 w 9165"/>
              <a:gd name="connsiteY1" fmla="*/ 10000 h 10000"/>
              <a:gd name="connsiteX0" fmla="*/ 10835 w 10835"/>
              <a:gd name="connsiteY0" fmla="*/ 0 h 10000"/>
              <a:gd name="connsiteX1" fmla="*/ 0 w 10835"/>
              <a:gd name="connsiteY1" fmla="*/ 10000 h 10000"/>
              <a:gd name="connsiteX0" fmla="*/ 9837 w 9837"/>
              <a:gd name="connsiteY0" fmla="*/ 0 h 10000"/>
              <a:gd name="connsiteX1" fmla="*/ 0 w 9837"/>
              <a:gd name="connsiteY1" fmla="*/ 10000 h 10000"/>
              <a:gd name="connsiteX0" fmla="*/ 11034 w 11034"/>
              <a:gd name="connsiteY0" fmla="*/ 0 h 10000"/>
              <a:gd name="connsiteX1" fmla="*/ 0 w 11034"/>
              <a:gd name="connsiteY1" fmla="*/ 10000 h 10000"/>
              <a:gd name="connsiteX0" fmla="*/ 14916 w 14916"/>
              <a:gd name="connsiteY0" fmla="*/ 0 h 20000"/>
              <a:gd name="connsiteX1" fmla="*/ 0 w 14916"/>
              <a:gd name="connsiteY1" fmla="*/ 20000 h 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16" h="20000">
                <a:moveTo>
                  <a:pt x="14916" y="0"/>
                </a:moveTo>
                <a:cubicBezTo>
                  <a:pt x="11238" y="3333"/>
                  <a:pt x="3678" y="16667"/>
                  <a:pt x="0" y="2000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8610601" y="6425601"/>
            <a:ext cx="243391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6D8FDF64-A5D9-49E6-B209-1272492B6FA4}" type="slidenum">
              <a:rPr lang="pt-BR" sz="900" smtClean="0">
                <a:solidFill>
                  <a:schemeClr val="bg1">
                    <a:lumMod val="50000"/>
                  </a:schemeClr>
                </a:solidFill>
              </a:rPr>
              <a:pPr algn="r"/>
              <a:t>‹nº›</a:t>
            </a:fld>
            <a:endParaRPr lang="pt-B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m 10" descr="Assinatura_mi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717" y="6419850"/>
            <a:ext cx="2426033" cy="2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8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 de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9506" y="1524468"/>
            <a:ext cx="8892989" cy="1834309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49506" y="3567493"/>
            <a:ext cx="8892991" cy="1339190"/>
          </a:xfrm>
        </p:spPr>
        <p:txBody>
          <a:bodyPr/>
          <a:lstStyle>
            <a:lvl1pPr marL="0" indent="0" algn="ctr">
              <a:buNone/>
              <a:defRPr lang="pt-BR" dirty="0" smtClean="0">
                <a:solidFill>
                  <a:schemeClr val="accent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1456" y="903523"/>
            <a:ext cx="2609088" cy="12192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F737C68-D336-4338-9A76-EB9FBD07CA1D}"/>
              </a:ext>
            </a:extLst>
          </p:cNvPr>
          <p:cNvSpPr/>
          <p:nvPr userDrawn="1"/>
        </p:nvSpPr>
        <p:spPr>
          <a:xfrm>
            <a:off x="0" y="4902608"/>
            <a:ext cx="12192000" cy="861848"/>
          </a:xfrm>
          <a:prstGeom prst="rect">
            <a:avLst/>
          </a:prstGeom>
          <a:solidFill>
            <a:srgbClr val="004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456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alo">
    <p:bg>
      <p:bgPr>
        <a:solidFill>
          <a:srgbClr val="006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>
            <a:biLevel thresh="75000"/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0"/>
          <a:stretch/>
        </p:blipFill>
        <p:spPr>
          <a:xfrm rot="10800000">
            <a:off x="-4874677" y="0"/>
            <a:ext cx="1140684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8136083" y="5953544"/>
            <a:ext cx="2675469" cy="298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>
                <a:solidFill>
                  <a:schemeClr val="accent6"/>
                </a:solidFill>
              </a:rPr>
              <a:t>www.casadamoeda.gov.br</a:t>
            </a:r>
          </a:p>
        </p:txBody>
      </p:sp>
      <p:sp>
        <p:nvSpPr>
          <p:cNvPr id="2" name="CaixaDeTexto 1"/>
          <p:cNvSpPr txBox="1"/>
          <p:nvPr userDrawn="1"/>
        </p:nvSpPr>
        <p:spPr>
          <a:xfrm>
            <a:off x="6510373" y="856123"/>
            <a:ext cx="48608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600">
                <a:solidFill>
                  <a:schemeClr val="accent6"/>
                </a:solidFill>
              </a:rPr>
              <a:t>INTERVALO</a:t>
            </a:r>
          </a:p>
        </p:txBody>
      </p:sp>
      <p:pic>
        <p:nvPicPr>
          <p:cNvPr id="7" name="Imagem 6" descr="Assinatura_capa-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51422" y="5061736"/>
            <a:ext cx="2644790" cy="72712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6109C64-15BC-4DB0-9B45-E30F5CBA80F8}"/>
              </a:ext>
            </a:extLst>
          </p:cNvPr>
          <p:cNvSpPr/>
          <p:nvPr userDrawn="1"/>
        </p:nvSpPr>
        <p:spPr>
          <a:xfrm>
            <a:off x="3626069" y="0"/>
            <a:ext cx="8565931" cy="6858000"/>
          </a:xfrm>
          <a:prstGeom prst="rect">
            <a:avLst/>
          </a:prstGeom>
          <a:solidFill>
            <a:srgbClr val="004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BEC7EA5-2D2F-43E3-B624-3106622BB4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6639" y="5354358"/>
            <a:ext cx="3454783" cy="69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4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valo">
    <p:bg>
      <p:bgPr>
        <a:solidFill>
          <a:srgbClr val="8D9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>
            <a:alphaModFix amt="39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0"/>
          <a:stretch/>
        </p:blipFill>
        <p:spPr>
          <a:xfrm rot="10800000">
            <a:off x="-4712912" y="0"/>
            <a:ext cx="1140684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8136083" y="5953544"/>
            <a:ext cx="2675469" cy="298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>
                <a:solidFill>
                  <a:schemeClr val="accent6"/>
                </a:solidFill>
              </a:rPr>
              <a:t>www.casadamoeda.gov.br</a:t>
            </a:r>
          </a:p>
        </p:txBody>
      </p:sp>
      <p:sp>
        <p:nvSpPr>
          <p:cNvPr id="2" name="CaixaDeTexto 1"/>
          <p:cNvSpPr txBox="1"/>
          <p:nvPr userDrawn="1"/>
        </p:nvSpPr>
        <p:spPr>
          <a:xfrm>
            <a:off x="6510373" y="856123"/>
            <a:ext cx="48608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600">
                <a:solidFill>
                  <a:schemeClr val="accent6"/>
                </a:solidFill>
              </a:rPr>
              <a:t>INTERVALO</a:t>
            </a:r>
          </a:p>
        </p:txBody>
      </p:sp>
      <p:pic>
        <p:nvPicPr>
          <p:cNvPr id="7" name="Imagem 6" descr="Assinatura_capa-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51422" y="5061736"/>
            <a:ext cx="2644790" cy="72712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6109C64-15BC-4DB0-9B45-E30F5CBA80F8}"/>
              </a:ext>
            </a:extLst>
          </p:cNvPr>
          <p:cNvSpPr/>
          <p:nvPr userDrawn="1"/>
        </p:nvSpPr>
        <p:spPr>
          <a:xfrm>
            <a:off x="3626069" y="0"/>
            <a:ext cx="8565931" cy="6858000"/>
          </a:xfrm>
          <a:prstGeom prst="rect">
            <a:avLst/>
          </a:prstGeom>
          <a:solidFill>
            <a:srgbClr val="004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BEC7EA5-2D2F-43E3-B624-3106622BB4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6639" y="5354358"/>
            <a:ext cx="3454783" cy="69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08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9B044-91C1-4F89-8FCB-0D555B9AFC75}" type="datetimeFigureOut">
              <a:rPr lang="pt-BR" smtClean="0"/>
              <a:pPr/>
              <a:t>16/08/2023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92F6B-EEBF-4536-B510-653308BC40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875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721" r:id="rId4"/>
    <p:sldLayoutId id="2147483686" r:id="rId5"/>
    <p:sldLayoutId id="2147483713" r:id="rId6"/>
    <p:sldLayoutId id="2147483675" r:id="rId7"/>
    <p:sldLayoutId id="2147483707" r:id="rId8"/>
    <p:sldLayoutId id="2147483726" r:id="rId9"/>
    <p:sldLayoutId id="2147483708" r:id="rId10"/>
    <p:sldLayoutId id="2147483722" r:id="rId11"/>
    <p:sldLayoutId id="2147483728" r:id="rId12"/>
    <p:sldLayoutId id="2147483729" r:id="rId13"/>
    <p:sldLayoutId id="2147483727" r:id="rId14"/>
    <p:sldLayoutId id="2147483730" r:id="rId15"/>
    <p:sldLayoutId id="2147483725" r:id="rId16"/>
    <p:sldLayoutId id="2147483723" r:id="rId17"/>
    <p:sldLayoutId id="2147483724" r:id="rId18"/>
    <p:sldLayoutId id="2147483731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20.sv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sv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5" Type="http://schemas.openxmlformats.org/officeDocument/2006/relationships/image" Target="../media/image5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svg"/><Relationship Id="rId20" Type="http://schemas.openxmlformats.org/officeDocument/2006/relationships/image" Target="../media/image47.png"/><Relationship Id="rId29" Type="http://schemas.openxmlformats.org/officeDocument/2006/relationships/image" Target="../media/image56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svg"/><Relationship Id="rId11" Type="http://schemas.openxmlformats.org/officeDocument/2006/relationships/image" Target="../media/image38.sv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svg"/><Relationship Id="rId28" Type="http://schemas.openxmlformats.org/officeDocument/2006/relationships/image" Target="../media/image55.png"/><Relationship Id="rId10" Type="http://schemas.openxmlformats.org/officeDocument/2006/relationships/image" Target="../media/image37.jpeg"/><Relationship Id="rId19" Type="http://schemas.openxmlformats.org/officeDocument/2006/relationships/image" Target="../media/image46.svg"/><Relationship Id="rId4" Type="http://schemas.openxmlformats.org/officeDocument/2006/relationships/image" Target="../media/image31.sv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svg"/><Relationship Id="rId30" Type="http://schemas.openxmlformats.org/officeDocument/2006/relationships/image" Target="../media/image57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26" Type="http://schemas.openxmlformats.org/officeDocument/2006/relationships/image" Target="../media/image77.svg"/><Relationship Id="rId3" Type="http://schemas.openxmlformats.org/officeDocument/2006/relationships/image" Target="../media/image58.png"/><Relationship Id="rId21" Type="http://schemas.openxmlformats.org/officeDocument/2006/relationships/image" Target="../media/image72.png"/><Relationship Id="rId7" Type="http://schemas.openxmlformats.org/officeDocument/2006/relationships/image" Target="../media/image44.jpeg"/><Relationship Id="rId12" Type="http://schemas.openxmlformats.org/officeDocument/2006/relationships/image" Target="../media/image34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33" Type="http://schemas.openxmlformats.org/officeDocument/2006/relationships/image" Target="../media/image8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svg"/><Relationship Id="rId11" Type="http://schemas.openxmlformats.org/officeDocument/2006/relationships/image" Target="../media/image63.svg"/><Relationship Id="rId24" Type="http://schemas.openxmlformats.org/officeDocument/2006/relationships/image" Target="../media/image75.svg"/><Relationship Id="rId32" Type="http://schemas.openxmlformats.org/officeDocument/2006/relationships/image" Target="../media/image83.svg"/><Relationship Id="rId5" Type="http://schemas.openxmlformats.org/officeDocument/2006/relationships/image" Target="../media/image60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svg"/><Relationship Id="rId10" Type="http://schemas.openxmlformats.org/officeDocument/2006/relationships/image" Target="../media/image62.png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" Type="http://schemas.openxmlformats.org/officeDocument/2006/relationships/image" Target="../media/image59.svg"/><Relationship Id="rId9" Type="http://schemas.openxmlformats.org/officeDocument/2006/relationships/image" Target="../media/image38.svg"/><Relationship Id="rId14" Type="http://schemas.openxmlformats.org/officeDocument/2006/relationships/image" Target="../media/image65.svg"/><Relationship Id="rId22" Type="http://schemas.openxmlformats.org/officeDocument/2006/relationships/image" Target="../media/image73.svg"/><Relationship Id="rId27" Type="http://schemas.openxmlformats.org/officeDocument/2006/relationships/image" Target="../media/image78.png"/><Relationship Id="rId30" Type="http://schemas.openxmlformats.org/officeDocument/2006/relationships/image" Target="../media/image81.svg"/><Relationship Id="rId8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cpa.com/news/sicpas-bullionprotectr-solution-secure-integrity-gold-bars-certified-london-bullion-market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microsoft.com/office/2007/relationships/hdphoto" Target="../media/hdphoto4.wdp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4581424" y="1839631"/>
            <a:ext cx="5997104" cy="1761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pt-BR" sz="3200" dirty="0">
                <a:solidFill>
                  <a:srgbClr val="8D9093"/>
                </a:solidFill>
                <a:latin typeface="Arial Nova" panose="020B0504020202020204" pitchFamily="34" charset="0"/>
                <a:ea typeface="+mj-ea"/>
                <a:cs typeface="Calibri" panose="020F0502020204030204" pitchFamily="34" charset="0"/>
              </a:rPr>
              <a:t>SISTEMÁTICA DE </a:t>
            </a:r>
            <a:r>
              <a:rPr lang="pt-BR" sz="4800" b="1" dirty="0">
                <a:solidFill>
                  <a:schemeClr val="tx1">
                    <a:lumMod val="95000"/>
                  </a:schemeClr>
                </a:solidFill>
                <a:latin typeface="Arial Nova" panose="020B0504020202020204" pitchFamily="34" charset="0"/>
                <a:ea typeface="+mj-ea"/>
                <a:cs typeface="Calibri" panose="020F0502020204030204" pitchFamily="34" charset="0"/>
              </a:rPr>
              <a:t>RASTREABILIDADE </a:t>
            </a:r>
          </a:p>
          <a:p>
            <a:pPr algn="l">
              <a:spcBef>
                <a:spcPct val="0"/>
              </a:spcBef>
            </a:pPr>
            <a:r>
              <a:rPr lang="pt-BR" sz="4800" b="1" dirty="0">
                <a:solidFill>
                  <a:schemeClr val="tx1">
                    <a:lumMod val="95000"/>
                  </a:schemeClr>
                </a:solidFill>
                <a:latin typeface="Arial Nova" panose="020B0504020202020204" pitchFamily="34" charset="0"/>
                <a:ea typeface="+mj-ea"/>
                <a:cs typeface="Calibri" panose="020F0502020204030204" pitchFamily="34" charset="0"/>
              </a:rPr>
              <a:t>DO OURO</a:t>
            </a:r>
            <a:endParaRPr lang="pt-BR" sz="6600" b="1" dirty="0">
              <a:solidFill>
                <a:schemeClr val="tx1">
                  <a:lumMod val="95000"/>
                </a:schemeClr>
              </a:solidFill>
              <a:latin typeface="Arial Nova" panose="020B0504020202020204" pitchFamily="34" charset="0"/>
              <a:ea typeface="+mj-ea"/>
              <a:cs typeface="Calibri" panose="020F0502020204030204" pitchFamily="34" charset="0"/>
            </a:endParaRPr>
          </a:p>
          <a:p>
            <a:pPr algn="l"/>
            <a:endParaRPr lang="pt-BR" sz="6600" b="1" dirty="0">
              <a:solidFill>
                <a:schemeClr val="tx1">
                  <a:lumMod val="95000"/>
                </a:schemeClr>
              </a:solidFill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tângulo 81">
            <a:extLst>
              <a:ext uri="{FF2B5EF4-FFF2-40B4-BE49-F238E27FC236}">
                <a16:creationId xmlns:a16="http://schemas.microsoft.com/office/drawing/2014/main" id="{4937F860-12B2-4A56-98E3-09307649169D}"/>
              </a:ext>
            </a:extLst>
          </p:cNvPr>
          <p:cNvSpPr/>
          <p:nvPr/>
        </p:nvSpPr>
        <p:spPr>
          <a:xfrm>
            <a:off x="1" y="0"/>
            <a:ext cx="481452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BCCA56-1876-4D5E-86C3-B865EC8EB714}"/>
              </a:ext>
            </a:extLst>
          </p:cNvPr>
          <p:cNvSpPr txBox="1"/>
          <p:nvPr/>
        </p:nvSpPr>
        <p:spPr>
          <a:xfrm>
            <a:off x="1081204" y="2489187"/>
            <a:ext cx="3313614" cy="43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Selo de controle fiscal para aguardente, impresso somente em </a:t>
            </a:r>
            <a:r>
              <a:rPr kumimoji="0" lang="pt-BR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off-set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D311B081-3CF1-49DC-82DB-26B1F6B6F7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6901" y="236601"/>
            <a:ext cx="1078772" cy="372999"/>
          </a:xfrm>
          <a:prstGeom prst="rect">
            <a:avLst/>
          </a:prstGeom>
        </p:spPr>
      </p:pic>
      <p:pic>
        <p:nvPicPr>
          <p:cNvPr id="26" name="Imagem 25" descr="DSC09645.jpg">
            <a:extLst>
              <a:ext uri="{FF2B5EF4-FFF2-40B4-BE49-F238E27FC236}">
                <a16:creationId xmlns:a16="http://schemas.microsoft.com/office/drawing/2014/main" id="{EF6A2108-70A9-43E1-A8C6-5231C7A5A4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04" y="2004330"/>
            <a:ext cx="3240000" cy="473538"/>
          </a:xfrm>
          <a:prstGeom prst="rect">
            <a:avLst/>
          </a:prstGeom>
          <a:ln>
            <a:noFill/>
          </a:ln>
          <a:effectLst>
            <a:outerShdw blurRad="165100" dist="63500" dir="2700000" algn="tl" rotWithShape="0">
              <a:srgbClr val="333333">
                <a:alpha val="57000"/>
              </a:srgbClr>
            </a:outerShdw>
          </a:effectLst>
        </p:spPr>
      </p:pic>
      <p:pic>
        <p:nvPicPr>
          <p:cNvPr id="28" name="Imagem 27" descr="DSC09640.jpg">
            <a:extLst>
              <a:ext uri="{FF2B5EF4-FFF2-40B4-BE49-F238E27FC236}">
                <a16:creationId xmlns:a16="http://schemas.microsoft.com/office/drawing/2014/main" id="{E28090C6-A873-4CF4-BEC4-3C57182E78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04" y="5328327"/>
            <a:ext cx="3240000" cy="450000"/>
          </a:xfrm>
          <a:prstGeom prst="rect">
            <a:avLst/>
          </a:prstGeom>
          <a:ln>
            <a:noFill/>
          </a:ln>
          <a:effectLst>
            <a:outerShdw blurRad="165100" dist="63500" dir="2700000" algn="tl" rotWithShape="0">
              <a:srgbClr val="333333">
                <a:alpha val="57000"/>
              </a:srgbClr>
            </a:outerShdw>
          </a:effectLst>
        </p:spPr>
      </p:pic>
      <p:pic>
        <p:nvPicPr>
          <p:cNvPr id="29" name="Imagem 28" descr="DSC09650.JPG">
            <a:extLst>
              <a:ext uri="{FF2B5EF4-FFF2-40B4-BE49-F238E27FC236}">
                <a16:creationId xmlns:a16="http://schemas.microsoft.com/office/drawing/2014/main" id="{B28E7799-4E6C-43BF-8FDA-43DD26EA92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1204" y="4194224"/>
            <a:ext cx="3240000" cy="464940"/>
          </a:xfrm>
          <a:prstGeom prst="rect">
            <a:avLst/>
          </a:prstGeom>
          <a:ln>
            <a:noFill/>
          </a:ln>
          <a:effectLst>
            <a:outerShdw blurRad="165100" dist="63500" dir="2700000" algn="tl" rotWithShape="0">
              <a:srgbClr val="333333">
                <a:alpha val="57000"/>
              </a:srgbClr>
            </a:outerShdw>
          </a:effectLst>
        </p:spPr>
      </p:pic>
      <p:pic>
        <p:nvPicPr>
          <p:cNvPr id="33" name="Imagem 32" descr="DSC09651.JPG">
            <a:extLst>
              <a:ext uri="{FF2B5EF4-FFF2-40B4-BE49-F238E27FC236}">
                <a16:creationId xmlns:a16="http://schemas.microsoft.com/office/drawing/2014/main" id="{D8BDF203-DB51-4CA3-99AF-1A2BFD86057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1204" y="3106974"/>
            <a:ext cx="3240000" cy="469608"/>
          </a:xfrm>
          <a:prstGeom prst="rect">
            <a:avLst/>
          </a:prstGeom>
          <a:ln>
            <a:noFill/>
          </a:ln>
          <a:effectLst>
            <a:outerShdw blurRad="165100" dist="63500" dir="2700000" algn="tl" rotWithShape="0">
              <a:srgbClr val="333333">
                <a:alpha val="57000"/>
              </a:srgbClr>
            </a:outerShdw>
          </a:effectLst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B73481E8-13A4-4301-AEFD-D94C5B5B3905}"/>
              </a:ext>
            </a:extLst>
          </p:cNvPr>
          <p:cNvSpPr txBox="1"/>
          <p:nvPr/>
        </p:nvSpPr>
        <p:spPr>
          <a:xfrm rot="16200000">
            <a:off x="201841" y="2100961"/>
            <a:ext cx="71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200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1994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6B88A66-5A08-4CC3-84EA-38A724A27853}"/>
              </a:ext>
            </a:extLst>
          </p:cNvPr>
          <p:cNvSpPr txBox="1"/>
          <p:nvPr/>
        </p:nvSpPr>
        <p:spPr>
          <a:xfrm rot="16200000">
            <a:off x="201841" y="3192271"/>
            <a:ext cx="71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200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1999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07113F2-F771-4367-AFD7-FED7B729489D}"/>
              </a:ext>
            </a:extLst>
          </p:cNvPr>
          <p:cNvSpPr txBox="1"/>
          <p:nvPr/>
        </p:nvSpPr>
        <p:spPr>
          <a:xfrm rot="16200000">
            <a:off x="201841" y="4269375"/>
            <a:ext cx="71437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16C649D-52F1-41F5-A3DE-406A889232D8}"/>
              </a:ext>
            </a:extLst>
          </p:cNvPr>
          <p:cNvSpPr txBox="1"/>
          <p:nvPr/>
        </p:nvSpPr>
        <p:spPr>
          <a:xfrm rot="16200000">
            <a:off x="201841" y="5394720"/>
            <a:ext cx="714375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>
              <a:defRPr sz="1200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048E7F8D-36A9-42E3-B47E-97BB816160FF}"/>
              </a:ext>
            </a:extLst>
          </p:cNvPr>
          <p:cNvSpPr txBox="1"/>
          <p:nvPr/>
        </p:nvSpPr>
        <p:spPr>
          <a:xfrm>
            <a:off x="1081204" y="3588859"/>
            <a:ext cx="3313614" cy="43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Selo de controle fiscal para bebidas alcoólicas, impresso em </a:t>
            </a:r>
            <a:r>
              <a:rPr kumimoji="0" lang="pt-BR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off-set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 e em calcografia.</a:t>
            </a: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F21BDE03-0A3E-4BA8-9058-AB042BFAC6DE}"/>
              </a:ext>
            </a:extLst>
          </p:cNvPr>
          <p:cNvSpPr txBox="1"/>
          <p:nvPr/>
        </p:nvSpPr>
        <p:spPr>
          <a:xfrm>
            <a:off x="1081204" y="4676109"/>
            <a:ext cx="3313614" cy="43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Selo de controle fiscal para bebidas alcoólicas, impresso em </a:t>
            </a:r>
            <a:r>
              <a:rPr kumimoji="0" lang="pt-BR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off-set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, calcografia + TOV.</a:t>
            </a:r>
          </a:p>
        </p:txBody>
      </p:sp>
      <p:sp>
        <p:nvSpPr>
          <p:cNvPr id="50" name="TextBox 13">
            <a:extLst>
              <a:ext uri="{FF2B5EF4-FFF2-40B4-BE49-F238E27FC236}">
                <a16:creationId xmlns:a16="http://schemas.microsoft.com/office/drawing/2014/main" id="{EA58F699-9EAC-4F83-9517-621D2DB382FD}"/>
              </a:ext>
            </a:extLst>
          </p:cNvPr>
          <p:cNvSpPr txBox="1"/>
          <p:nvPr/>
        </p:nvSpPr>
        <p:spPr>
          <a:xfrm>
            <a:off x="1081204" y="5786430"/>
            <a:ext cx="3313614" cy="43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Selo de controle fiscal para Aguardente, impresso em </a:t>
            </a:r>
            <a:r>
              <a:rPr kumimoji="0" lang="pt-BR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off-set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, calcografia, e banda holográfica.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533E23C-149B-456E-BD5E-6F8F8513F4B6}"/>
              </a:ext>
            </a:extLst>
          </p:cNvPr>
          <p:cNvCxnSpPr>
            <a:cxnSpLocks/>
          </p:cNvCxnSpPr>
          <p:nvPr/>
        </p:nvCxnSpPr>
        <p:spPr>
          <a:xfrm flipH="1" flipV="1">
            <a:off x="668631" y="3341280"/>
            <a:ext cx="31993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533F9847-D3C5-48F2-836B-FF2D75E6915E}"/>
              </a:ext>
            </a:extLst>
          </p:cNvPr>
          <p:cNvCxnSpPr>
            <a:cxnSpLocks/>
          </p:cNvCxnSpPr>
          <p:nvPr/>
        </p:nvCxnSpPr>
        <p:spPr>
          <a:xfrm flipH="1" flipV="1">
            <a:off x="668631" y="4415681"/>
            <a:ext cx="31993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2" descr="http://www.fernandomaciel.adv.br/vgmidia/imagens/372_ext_arquivo.jpg">
            <a:extLst>
              <a:ext uri="{FF2B5EF4-FFF2-40B4-BE49-F238E27FC236}">
                <a16:creationId xmlns:a16="http://schemas.microsoft.com/office/drawing/2014/main" id="{935B5F01-9027-4D89-8971-3AF59D8BD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3889" y="4365615"/>
            <a:ext cx="2801718" cy="1215781"/>
          </a:xfrm>
          <a:prstGeom prst="roundRect">
            <a:avLst>
              <a:gd name="adj" fmla="val 4752"/>
            </a:avLst>
          </a:prstGeom>
          <a:ln>
            <a:noFill/>
          </a:ln>
          <a:effectLst>
            <a:outerShdw blurRad="50800" dist="50800" dir="2700000" sx="99000" sy="99000" algn="tl" rotWithShape="0">
              <a:srgbClr val="333333">
                <a:alpha val="96000"/>
              </a:srgbClr>
            </a:outerShdw>
          </a:effectLst>
        </p:spPr>
      </p:pic>
      <p:sp>
        <p:nvSpPr>
          <p:cNvPr id="55" name="TextBox 13">
            <a:extLst>
              <a:ext uri="{FF2B5EF4-FFF2-40B4-BE49-F238E27FC236}">
                <a16:creationId xmlns:a16="http://schemas.microsoft.com/office/drawing/2014/main" id="{450D78FA-9AF6-4E14-AFAE-86E60C1B1CB4}"/>
              </a:ext>
            </a:extLst>
          </p:cNvPr>
          <p:cNvSpPr txBox="1"/>
          <p:nvPr/>
        </p:nvSpPr>
        <p:spPr>
          <a:xfrm>
            <a:off x="5475679" y="5642977"/>
            <a:ext cx="2787883" cy="61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O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SCORPIOS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 permite à Receita Federal do Brasil controlar, </a:t>
            </a:r>
            <a:r>
              <a:rPr kumimoji="0" lang="pt-BR" sz="10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on-line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, todo o processo produtivo de cigarros no país.</a:t>
            </a:r>
          </a:p>
        </p:txBody>
      </p:sp>
      <p:pic>
        <p:nvPicPr>
          <p:cNvPr id="57" name="Picture 3">
            <a:extLst>
              <a:ext uri="{FF2B5EF4-FFF2-40B4-BE49-F238E27FC236}">
                <a16:creationId xmlns:a16="http://schemas.microsoft.com/office/drawing/2014/main" id="{F44B510F-9049-4372-954A-9237C31D475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3267" y="1769126"/>
            <a:ext cx="734861" cy="734861"/>
          </a:xfrm>
          <a:prstGeom prst="rect">
            <a:avLst/>
          </a:prstGeom>
          <a:ln>
            <a:noFill/>
          </a:ln>
          <a:effectLst>
            <a:outerShdw blurRad="165100" dist="63500" dir="2700000" algn="tl" rotWithShape="0">
              <a:srgbClr val="333333">
                <a:alpha val="57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CaixaDeTexto 62">
            <a:extLst>
              <a:ext uri="{FF2B5EF4-FFF2-40B4-BE49-F238E27FC236}">
                <a16:creationId xmlns:a16="http://schemas.microsoft.com/office/drawing/2014/main" id="{CD6F1EA2-2BAA-4543-8472-250A4AA7BF6D}"/>
              </a:ext>
            </a:extLst>
          </p:cNvPr>
          <p:cNvSpPr txBox="1"/>
          <p:nvPr/>
        </p:nvSpPr>
        <p:spPr>
          <a:xfrm rot="16200000">
            <a:off x="4720478" y="2102491"/>
            <a:ext cx="71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200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64" name="TextBox 13">
            <a:extLst>
              <a:ext uri="{FF2B5EF4-FFF2-40B4-BE49-F238E27FC236}">
                <a16:creationId xmlns:a16="http://schemas.microsoft.com/office/drawing/2014/main" id="{116CB541-64C3-432D-AB55-ED30142FC5DA}"/>
              </a:ext>
            </a:extLst>
          </p:cNvPr>
          <p:cNvSpPr txBox="1"/>
          <p:nvPr/>
        </p:nvSpPr>
        <p:spPr>
          <a:xfrm>
            <a:off x="9075903" y="2625425"/>
            <a:ext cx="2540595" cy="794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O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Selo Fiscal Líquido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é uma tecnologia inovadora que, aplicada ao segmento de combustíveis, apoiará o combate à adulteração, sonegação e a fraude fiscal. 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B92569E8-D4D2-4066-A226-8E6DBE5C6731}"/>
              </a:ext>
            </a:extLst>
          </p:cNvPr>
          <p:cNvGrpSpPr/>
          <p:nvPr/>
        </p:nvGrpSpPr>
        <p:grpSpPr>
          <a:xfrm>
            <a:off x="9828839" y="1470341"/>
            <a:ext cx="650821" cy="642904"/>
            <a:chOff x="9050447" y="4072026"/>
            <a:chExt cx="1030515" cy="1030515"/>
          </a:xfrm>
        </p:grpSpPr>
        <p:sp>
          <p:nvSpPr>
            <p:cNvPr id="65" name="Oval 8">
              <a:extLst>
                <a:ext uri="{FF2B5EF4-FFF2-40B4-BE49-F238E27FC236}">
                  <a16:creationId xmlns:a16="http://schemas.microsoft.com/office/drawing/2014/main" id="{411F8A29-3160-45AF-8D13-6A799B9D5904}"/>
                </a:ext>
              </a:extLst>
            </p:cNvPr>
            <p:cNvSpPr/>
            <p:nvPr/>
          </p:nvSpPr>
          <p:spPr>
            <a:xfrm>
              <a:off x="9050447" y="4072026"/>
              <a:ext cx="1030515" cy="1030515"/>
            </a:xfrm>
            <a:prstGeom prst="ellipse">
              <a:avLst/>
            </a:prstGeom>
            <a:noFill/>
            <a:ln w="571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3C1C17C9-E456-4168-A3DE-74AFA2870B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61957" y="4083503"/>
              <a:ext cx="1007494" cy="1007560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E53EDCF-FFA0-4B4B-8204-84DE4EEDBD6A}"/>
              </a:ext>
            </a:extLst>
          </p:cNvPr>
          <p:cNvGrpSpPr/>
          <p:nvPr/>
        </p:nvGrpSpPr>
        <p:grpSpPr>
          <a:xfrm>
            <a:off x="9828839" y="2163180"/>
            <a:ext cx="362850" cy="362375"/>
            <a:chOff x="7039172" y="5252689"/>
            <a:chExt cx="577850" cy="584200"/>
          </a:xfrm>
        </p:grpSpPr>
        <p:sp>
          <p:nvSpPr>
            <p:cNvPr id="59" name="Oval 247">
              <a:extLst>
                <a:ext uri="{FF2B5EF4-FFF2-40B4-BE49-F238E27FC236}">
                  <a16:creationId xmlns:a16="http://schemas.microsoft.com/office/drawing/2014/main" id="{B8529B8F-6559-4C3D-89B1-E628CC6F95BC}"/>
                </a:ext>
              </a:extLst>
            </p:cNvPr>
            <p:cNvSpPr/>
            <p:nvPr/>
          </p:nvSpPr>
          <p:spPr>
            <a:xfrm>
              <a:off x="7039172" y="5252689"/>
              <a:ext cx="577850" cy="584200"/>
            </a:xfrm>
            <a:prstGeom prst="ellipse">
              <a:avLst/>
            </a:prstGeom>
            <a:solidFill>
              <a:srgbClr val="5ECC81"/>
            </a:solidFill>
            <a:ln>
              <a:noFill/>
            </a:ln>
            <a:effectLst>
              <a:outerShdw blurRad="165100" dist="63500" dir="2700000" algn="tl" rotWithShape="0">
                <a:srgbClr val="333333">
                  <a:alpha val="5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0" name="Group 248">
              <a:extLst>
                <a:ext uri="{FF2B5EF4-FFF2-40B4-BE49-F238E27FC236}">
                  <a16:creationId xmlns:a16="http://schemas.microsoft.com/office/drawing/2014/main" id="{2BB719CF-5175-4D63-ABFB-B239DE57D5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68404" y="5413671"/>
              <a:ext cx="320675" cy="276225"/>
              <a:chOff x="3059832" y="956733"/>
              <a:chExt cx="379354" cy="327258"/>
            </a:xfrm>
          </p:grpSpPr>
          <p:cxnSp>
            <p:nvCxnSpPr>
              <p:cNvPr id="61" name="Straight Connector 249">
                <a:extLst>
                  <a:ext uri="{FF2B5EF4-FFF2-40B4-BE49-F238E27FC236}">
                    <a16:creationId xmlns:a16="http://schemas.microsoft.com/office/drawing/2014/main" id="{237C585F-2265-43C7-A8F0-CA05B6193CDC}"/>
                  </a:ext>
                </a:extLst>
              </p:cNvPr>
              <p:cNvCxnSpPr/>
              <p:nvPr/>
            </p:nvCxnSpPr>
            <p:spPr>
              <a:xfrm>
                <a:off x="3059832" y="1131646"/>
                <a:ext cx="144606" cy="144822"/>
              </a:xfrm>
              <a:prstGeom prst="line">
                <a:avLst/>
              </a:prstGeom>
              <a:ln w="571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250">
                <a:extLst>
                  <a:ext uri="{FF2B5EF4-FFF2-40B4-BE49-F238E27FC236}">
                    <a16:creationId xmlns:a16="http://schemas.microsoft.com/office/drawing/2014/main" id="{9E0884B2-7E67-4DE3-97EE-8A86EDC59167}"/>
                  </a:ext>
                </a:extLst>
              </p:cNvPr>
              <p:cNvCxnSpPr/>
              <p:nvPr/>
            </p:nvCxnSpPr>
            <p:spPr>
              <a:xfrm flipV="1">
                <a:off x="3211950" y="956733"/>
                <a:ext cx="227236" cy="327258"/>
              </a:xfrm>
              <a:prstGeom prst="line">
                <a:avLst/>
              </a:prstGeom>
              <a:ln w="571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A759154B-1925-4D80-9DB4-5532695B4FD6}"/>
              </a:ext>
            </a:extLst>
          </p:cNvPr>
          <p:cNvSpPr txBox="1"/>
          <p:nvPr/>
        </p:nvSpPr>
        <p:spPr>
          <a:xfrm rot="16200000">
            <a:off x="8356219" y="4931556"/>
            <a:ext cx="71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200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70" name="Picture 35">
            <a:extLst>
              <a:ext uri="{FF2B5EF4-FFF2-40B4-BE49-F238E27FC236}">
                <a16:creationId xmlns:a16="http://schemas.microsoft.com/office/drawing/2014/main" id="{ACD85F25-86F2-45A4-9E03-D19AFCE4AE9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" t="2566" r="4404" b="2168"/>
          <a:stretch/>
        </p:blipFill>
        <p:spPr>
          <a:xfrm>
            <a:off x="9125829" y="4176486"/>
            <a:ext cx="943412" cy="1919514"/>
          </a:xfrm>
          <a:prstGeom prst="roundRect">
            <a:avLst>
              <a:gd name="adj" fmla="val 8206"/>
            </a:avLst>
          </a:prstGeom>
          <a:ln>
            <a:noFill/>
          </a:ln>
          <a:effectLst>
            <a:outerShdw blurRad="292100" dist="139700" dir="2700000" sx="103000" sy="103000" algn="tl" rotWithShape="0">
              <a:srgbClr val="333333">
                <a:alpha val="67000"/>
              </a:srgbClr>
            </a:outerShdw>
          </a:effectLst>
        </p:spPr>
      </p:pic>
      <p:sp>
        <p:nvSpPr>
          <p:cNvPr id="72" name="TextBox 13">
            <a:extLst>
              <a:ext uri="{FF2B5EF4-FFF2-40B4-BE49-F238E27FC236}">
                <a16:creationId xmlns:a16="http://schemas.microsoft.com/office/drawing/2014/main" id="{93349260-B16A-4A5F-A702-633BF3026CFA}"/>
              </a:ext>
            </a:extLst>
          </p:cNvPr>
          <p:cNvSpPr txBox="1"/>
          <p:nvPr/>
        </p:nvSpPr>
        <p:spPr>
          <a:xfrm>
            <a:off x="10129217" y="4264040"/>
            <a:ext cx="1677789" cy="1692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O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 Selo Fiscal Inteligente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prevê autenticação física e digital a partir da geração de um QR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Code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 seguro (</a:t>
            </a:r>
            <a:r>
              <a:rPr kumimoji="0" lang="pt-BR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Digital Seal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) e proteção em </a:t>
            </a:r>
            <a:r>
              <a:rPr kumimoji="0" lang="pt-BR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blockchain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 com rastreabilidade </a:t>
            </a:r>
          </a:p>
          <a:p>
            <a:pPr marL="0" marR="0" lvl="0" indent="0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ao longo da cadeia de distribuição. 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D52782CC-4629-41C2-9C98-3B5F7B9D6578}"/>
              </a:ext>
            </a:extLst>
          </p:cNvPr>
          <p:cNvSpPr txBox="1"/>
          <p:nvPr/>
        </p:nvSpPr>
        <p:spPr>
          <a:xfrm rot="16200000">
            <a:off x="8356219" y="2151793"/>
            <a:ext cx="71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200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</a:t>
            </a:r>
          </a:p>
        </p:txBody>
      </p:sp>
      <p:cxnSp>
        <p:nvCxnSpPr>
          <p:cNvPr id="74" name="Conector reto 73">
            <a:extLst>
              <a:ext uri="{FF2B5EF4-FFF2-40B4-BE49-F238E27FC236}">
                <a16:creationId xmlns:a16="http://schemas.microsoft.com/office/drawing/2014/main" id="{BDDD57AF-33AF-482C-A437-079C5E8B7BEE}"/>
              </a:ext>
            </a:extLst>
          </p:cNvPr>
          <p:cNvCxnSpPr>
            <a:cxnSpLocks/>
          </p:cNvCxnSpPr>
          <p:nvPr/>
        </p:nvCxnSpPr>
        <p:spPr>
          <a:xfrm flipH="1" flipV="1">
            <a:off x="5181635" y="2254848"/>
            <a:ext cx="25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8C602B84-AD17-4157-A22F-6472E3DFEDC1}"/>
              </a:ext>
            </a:extLst>
          </p:cNvPr>
          <p:cNvCxnSpPr>
            <a:cxnSpLocks/>
          </p:cNvCxnSpPr>
          <p:nvPr/>
        </p:nvCxnSpPr>
        <p:spPr>
          <a:xfrm flipH="1" flipV="1">
            <a:off x="8813852" y="5078158"/>
            <a:ext cx="25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>
            <a:extLst>
              <a:ext uri="{FF2B5EF4-FFF2-40B4-BE49-F238E27FC236}">
                <a16:creationId xmlns:a16="http://schemas.microsoft.com/office/drawing/2014/main" id="{EEC060C6-13CE-4B4E-AD04-541A1E72B87E}"/>
              </a:ext>
            </a:extLst>
          </p:cNvPr>
          <p:cNvCxnSpPr>
            <a:cxnSpLocks/>
          </p:cNvCxnSpPr>
          <p:nvPr/>
        </p:nvCxnSpPr>
        <p:spPr>
          <a:xfrm flipH="1" flipV="1">
            <a:off x="8815926" y="2305681"/>
            <a:ext cx="25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0D3DC89-3A82-488B-A394-12451E00B84A}"/>
              </a:ext>
            </a:extLst>
          </p:cNvPr>
          <p:cNvSpPr txBox="1"/>
          <p:nvPr/>
        </p:nvSpPr>
        <p:spPr>
          <a:xfrm rot="16200000">
            <a:off x="4720478" y="4684363"/>
            <a:ext cx="71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200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2008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D3E255BB-D571-4AA6-AC56-C03CC725B910}"/>
              </a:ext>
            </a:extLst>
          </p:cNvPr>
          <p:cNvCxnSpPr>
            <a:cxnSpLocks/>
          </p:cNvCxnSpPr>
          <p:nvPr/>
        </p:nvCxnSpPr>
        <p:spPr>
          <a:xfrm flipH="1" flipV="1">
            <a:off x="5181635" y="4836720"/>
            <a:ext cx="25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13">
            <a:extLst>
              <a:ext uri="{FF2B5EF4-FFF2-40B4-BE49-F238E27FC236}">
                <a16:creationId xmlns:a16="http://schemas.microsoft.com/office/drawing/2014/main" id="{A4C9428E-203B-4738-A328-9A2D2A11EF1A}"/>
              </a:ext>
            </a:extLst>
          </p:cNvPr>
          <p:cNvSpPr txBox="1"/>
          <p:nvPr/>
        </p:nvSpPr>
        <p:spPr>
          <a:xfrm>
            <a:off x="5475679" y="3437419"/>
            <a:ext cx="2787883" cy="61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O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SICOBE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 permite à Receita Federal do Brasil controlar, </a:t>
            </a:r>
            <a:r>
              <a:rPr kumimoji="0" lang="pt-BR" sz="10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on-line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, todo o processo produtivo de bebidas no país.</a:t>
            </a:r>
          </a:p>
        </p:txBody>
      </p:sp>
      <p:pic>
        <p:nvPicPr>
          <p:cNvPr id="5" name="Imagem 4" descr="Uma imagem contendo no interior, xícara, cozinha, mesa&#10;&#10;Descrição gerada automaticamente">
            <a:extLst>
              <a:ext uri="{FF2B5EF4-FFF2-40B4-BE49-F238E27FC236}">
                <a16:creationId xmlns:a16="http://schemas.microsoft.com/office/drawing/2014/main" id="{8380283D-A87B-4AE1-A541-629466F28F0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679" y="1996679"/>
            <a:ext cx="2787884" cy="1370239"/>
          </a:xfrm>
          <a:prstGeom prst="roundRect">
            <a:avLst>
              <a:gd name="adj" fmla="val 3453"/>
            </a:avLst>
          </a:prstGeom>
          <a:ln>
            <a:noFill/>
          </a:ln>
          <a:effectLst>
            <a:outerShdw blurRad="50800" dist="50800" dir="2700000" sx="99000" sy="99000" algn="tl" rotWithShape="0">
              <a:srgbClr val="333333">
                <a:alpha val="96000"/>
              </a:srgbClr>
            </a:outerShdw>
          </a:effectLst>
        </p:spPr>
      </p:pic>
      <p:sp>
        <p:nvSpPr>
          <p:cNvPr id="46" name="TextBox 15">
            <a:extLst>
              <a:ext uri="{FF2B5EF4-FFF2-40B4-BE49-F238E27FC236}">
                <a16:creationId xmlns:a16="http://schemas.microsoft.com/office/drawing/2014/main" id="{59BE6AC3-45FD-4801-AEB0-FF1433073417}"/>
              </a:ext>
            </a:extLst>
          </p:cNvPr>
          <p:cNvSpPr txBox="1"/>
          <p:nvPr/>
        </p:nvSpPr>
        <p:spPr>
          <a:xfrm>
            <a:off x="640881" y="507031"/>
            <a:ext cx="3412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6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EVOLUÇÃO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EED00163-DAFE-4989-BA83-AA31A44ADE93}"/>
              </a:ext>
            </a:extLst>
          </p:cNvPr>
          <p:cNvSpPr txBox="1"/>
          <p:nvPr/>
        </p:nvSpPr>
        <p:spPr>
          <a:xfrm>
            <a:off x="640880" y="1061935"/>
            <a:ext cx="3131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8D9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RASTREABILIDADE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D7A87FC-D8E8-454B-BBF4-4E40AA837D9E}"/>
              </a:ext>
            </a:extLst>
          </p:cNvPr>
          <p:cNvCxnSpPr>
            <a:stCxn id="63" idx="2"/>
            <a:endCxn id="63" idx="2"/>
          </p:cNvCxnSpPr>
          <p:nvPr/>
        </p:nvCxnSpPr>
        <p:spPr>
          <a:xfrm>
            <a:off x="5231554" y="2256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E5E41BBC-3E36-409E-A369-7D20792D7EC8}"/>
              </a:ext>
            </a:extLst>
          </p:cNvPr>
          <p:cNvCxnSpPr>
            <a:cxnSpLocks/>
          </p:cNvCxnSpPr>
          <p:nvPr/>
        </p:nvCxnSpPr>
        <p:spPr>
          <a:xfrm>
            <a:off x="5224711" y="1786071"/>
            <a:ext cx="0" cy="4594632"/>
          </a:xfrm>
          <a:prstGeom prst="line">
            <a:avLst/>
          </a:prstGeom>
          <a:ln w="12700">
            <a:solidFill>
              <a:srgbClr val="3259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Angulado 26">
            <a:extLst>
              <a:ext uri="{FF2B5EF4-FFF2-40B4-BE49-F238E27FC236}">
                <a16:creationId xmlns:a16="http://schemas.microsoft.com/office/drawing/2014/main" id="{038DDE6F-9565-41C9-B361-FD4C0C5381BE}"/>
              </a:ext>
            </a:extLst>
          </p:cNvPr>
          <p:cNvCxnSpPr>
            <a:cxnSpLocks/>
          </p:cNvCxnSpPr>
          <p:nvPr/>
        </p:nvCxnSpPr>
        <p:spPr>
          <a:xfrm>
            <a:off x="680436" y="5548608"/>
            <a:ext cx="4543930" cy="832095"/>
          </a:xfrm>
          <a:prstGeom prst="bentConnector3">
            <a:avLst>
              <a:gd name="adj1" fmla="val 547"/>
            </a:avLst>
          </a:prstGeom>
          <a:ln w="12700">
            <a:solidFill>
              <a:srgbClr val="3259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>
            <a:extLst>
              <a:ext uri="{FF2B5EF4-FFF2-40B4-BE49-F238E27FC236}">
                <a16:creationId xmlns:a16="http://schemas.microsoft.com/office/drawing/2014/main" id="{02C3700F-7F5C-408A-B216-ACD06F5FC300}"/>
              </a:ext>
            </a:extLst>
          </p:cNvPr>
          <p:cNvCxnSpPr>
            <a:cxnSpLocks/>
          </p:cNvCxnSpPr>
          <p:nvPr/>
        </p:nvCxnSpPr>
        <p:spPr>
          <a:xfrm flipH="1">
            <a:off x="8851906" y="1786071"/>
            <a:ext cx="13400" cy="3299373"/>
          </a:xfrm>
          <a:prstGeom prst="line">
            <a:avLst/>
          </a:prstGeom>
          <a:ln w="12700">
            <a:solidFill>
              <a:srgbClr val="3259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63FB6E93-EE3C-40A6-8F33-6E1DD72A2CB2}"/>
              </a:ext>
            </a:extLst>
          </p:cNvPr>
          <p:cNvCxnSpPr>
            <a:cxnSpLocks/>
          </p:cNvCxnSpPr>
          <p:nvPr/>
        </p:nvCxnSpPr>
        <p:spPr>
          <a:xfrm>
            <a:off x="5224366" y="1784137"/>
            <a:ext cx="3640940" cy="0"/>
          </a:xfrm>
          <a:prstGeom prst="line">
            <a:avLst/>
          </a:prstGeom>
          <a:ln w="12700">
            <a:solidFill>
              <a:srgbClr val="3259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>
            <a:extLst>
              <a:ext uri="{FF2B5EF4-FFF2-40B4-BE49-F238E27FC236}">
                <a16:creationId xmlns:a16="http://schemas.microsoft.com/office/drawing/2014/main" id="{317FC367-7FDC-420A-94C2-79528210D2F9}"/>
              </a:ext>
            </a:extLst>
          </p:cNvPr>
          <p:cNvCxnSpPr>
            <a:cxnSpLocks/>
          </p:cNvCxnSpPr>
          <p:nvPr/>
        </p:nvCxnSpPr>
        <p:spPr>
          <a:xfrm flipH="1" flipV="1">
            <a:off x="668631" y="2253290"/>
            <a:ext cx="31993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>
            <a:extLst>
              <a:ext uri="{FF2B5EF4-FFF2-40B4-BE49-F238E27FC236}">
                <a16:creationId xmlns:a16="http://schemas.microsoft.com/office/drawing/2014/main" id="{1F600D50-618C-40BF-8B68-81C4BE871395}"/>
              </a:ext>
            </a:extLst>
          </p:cNvPr>
          <p:cNvCxnSpPr>
            <a:cxnSpLocks/>
          </p:cNvCxnSpPr>
          <p:nvPr/>
        </p:nvCxnSpPr>
        <p:spPr>
          <a:xfrm flipH="1" flipV="1">
            <a:off x="668631" y="5555084"/>
            <a:ext cx="31993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>
            <a:extLst>
              <a:ext uri="{FF2B5EF4-FFF2-40B4-BE49-F238E27FC236}">
                <a16:creationId xmlns:a16="http://schemas.microsoft.com/office/drawing/2014/main" id="{F641A114-73A4-48E8-9D6B-F80DECA2D7E3}"/>
              </a:ext>
            </a:extLst>
          </p:cNvPr>
          <p:cNvCxnSpPr>
            <a:cxnSpLocks/>
            <a:endCxn id="39" idx="2"/>
          </p:cNvCxnSpPr>
          <p:nvPr/>
        </p:nvCxnSpPr>
        <p:spPr>
          <a:xfrm flipH="1">
            <a:off x="712917" y="2256379"/>
            <a:ext cx="958" cy="3292229"/>
          </a:xfrm>
          <a:prstGeom prst="line">
            <a:avLst/>
          </a:prstGeom>
          <a:ln w="12700">
            <a:solidFill>
              <a:srgbClr val="3259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8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4.81481E-6 L -0.02826 -4.81481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22222E-6 L -0.02826 2.22222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750"/>
                            </p:stCondLst>
                            <p:childTnLst>
                              <p:par>
                                <p:cTn id="7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25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"/>
                            </p:stCondLst>
                            <p:childTnLst>
                              <p:par>
                                <p:cTn id="8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25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7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2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750"/>
                            </p:stCondLst>
                            <p:childTnLst>
                              <p:par>
                                <p:cTn id="1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75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7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25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675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25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75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825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8750"/>
                            </p:stCondLst>
                            <p:childTnLst>
                              <p:par>
                                <p:cTn id="1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925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9750"/>
                            </p:stCondLst>
                            <p:childTnLst>
                              <p:par>
                                <p:cTn id="1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25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4" grpId="0"/>
      <p:bldP spid="36" grpId="0"/>
      <p:bldP spid="37" grpId="0"/>
      <p:bldP spid="38" grpId="0"/>
      <p:bldP spid="39" grpId="0"/>
      <p:bldP spid="44" grpId="0"/>
      <p:bldP spid="47" grpId="0"/>
      <p:bldP spid="50" grpId="0"/>
      <p:bldP spid="55" grpId="0"/>
      <p:bldP spid="63" grpId="0"/>
      <p:bldP spid="64" grpId="0"/>
      <p:bldP spid="66" grpId="0"/>
      <p:bldP spid="72" grpId="0"/>
      <p:bldP spid="73" grpId="0"/>
      <p:bldP spid="42" grpId="0"/>
      <p:bldP spid="51" grpId="0"/>
      <p:bldP spid="46" grpId="0"/>
      <p:bldP spid="46" grpId="1"/>
      <p:bldP spid="46" grpId="2"/>
      <p:bldP spid="48" grpId="0"/>
      <p:bldP spid="48" grpId="1"/>
      <p:bldP spid="4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Conector: Angulado 218">
            <a:extLst>
              <a:ext uri="{FF2B5EF4-FFF2-40B4-BE49-F238E27FC236}">
                <a16:creationId xmlns:a16="http://schemas.microsoft.com/office/drawing/2014/main" id="{24DD4EEE-5F95-D38E-DA4C-E15B702874A5}"/>
              </a:ext>
            </a:extLst>
          </p:cNvPr>
          <p:cNvCxnSpPr>
            <a:cxnSpLocks/>
          </p:cNvCxnSpPr>
          <p:nvPr/>
        </p:nvCxnSpPr>
        <p:spPr>
          <a:xfrm flipV="1">
            <a:off x="6233079" y="4614084"/>
            <a:ext cx="643919" cy="424109"/>
          </a:xfrm>
          <a:prstGeom prst="bentConnector3">
            <a:avLst>
              <a:gd name="adj1" fmla="val 99210"/>
            </a:avLst>
          </a:prstGeom>
          <a:ln w="1905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: Angulado 226">
            <a:extLst>
              <a:ext uri="{FF2B5EF4-FFF2-40B4-BE49-F238E27FC236}">
                <a16:creationId xmlns:a16="http://schemas.microsoft.com/office/drawing/2014/main" id="{6CF7F28D-0F90-4E4B-362E-43C90CA09340}"/>
              </a:ext>
            </a:extLst>
          </p:cNvPr>
          <p:cNvCxnSpPr>
            <a:cxnSpLocks/>
          </p:cNvCxnSpPr>
          <p:nvPr/>
        </p:nvCxnSpPr>
        <p:spPr>
          <a:xfrm>
            <a:off x="4561125" y="4519576"/>
            <a:ext cx="676610" cy="516514"/>
          </a:xfrm>
          <a:prstGeom prst="bentConnector3">
            <a:avLst>
              <a:gd name="adj1" fmla="val -2184"/>
            </a:avLst>
          </a:prstGeom>
          <a:ln w="1905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Conector reto 311">
            <a:extLst>
              <a:ext uri="{FF2B5EF4-FFF2-40B4-BE49-F238E27FC236}">
                <a16:creationId xmlns:a16="http://schemas.microsoft.com/office/drawing/2014/main" id="{4876CEC7-8125-0538-B4DC-995190CB0B0D}"/>
              </a:ext>
            </a:extLst>
          </p:cNvPr>
          <p:cNvCxnSpPr/>
          <p:nvPr/>
        </p:nvCxnSpPr>
        <p:spPr>
          <a:xfrm>
            <a:off x="7308793" y="1740755"/>
            <a:ext cx="1024396" cy="141626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Conector: Angulado 326">
            <a:extLst>
              <a:ext uri="{FF2B5EF4-FFF2-40B4-BE49-F238E27FC236}">
                <a16:creationId xmlns:a16="http://schemas.microsoft.com/office/drawing/2014/main" id="{76ED957C-E23D-E0A9-EE27-24808696AD25}"/>
              </a:ext>
            </a:extLst>
          </p:cNvPr>
          <p:cNvCxnSpPr>
            <a:cxnSpLocks/>
            <a:stCxn id="242" idx="3"/>
            <a:endCxn id="278" idx="0"/>
          </p:cNvCxnSpPr>
          <p:nvPr/>
        </p:nvCxnSpPr>
        <p:spPr>
          <a:xfrm>
            <a:off x="8630163" y="2109928"/>
            <a:ext cx="419613" cy="1507263"/>
          </a:xfrm>
          <a:prstGeom prst="bentConnector2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ADE9495F-C749-41D6-9137-F34605E85F8D}"/>
              </a:ext>
            </a:extLst>
          </p:cNvPr>
          <p:cNvGrpSpPr/>
          <p:nvPr/>
        </p:nvGrpSpPr>
        <p:grpSpPr>
          <a:xfrm>
            <a:off x="8622685" y="3617191"/>
            <a:ext cx="1212056" cy="2662989"/>
            <a:chOff x="8622685" y="3591528"/>
            <a:chExt cx="1212056" cy="2662989"/>
          </a:xfrm>
        </p:grpSpPr>
        <p:sp>
          <p:nvSpPr>
            <p:cNvPr id="278" name="Retângulo: Cantos Arredondados 277">
              <a:extLst>
                <a:ext uri="{FF2B5EF4-FFF2-40B4-BE49-F238E27FC236}">
                  <a16:creationId xmlns:a16="http://schemas.microsoft.com/office/drawing/2014/main" id="{0FEFDEC6-BB36-8F65-A7B8-A9BD9F329B18}"/>
                </a:ext>
              </a:extLst>
            </p:cNvPr>
            <p:cNvSpPr/>
            <p:nvPr/>
          </p:nvSpPr>
          <p:spPr>
            <a:xfrm>
              <a:off x="8622685" y="3591528"/>
              <a:ext cx="854182" cy="2662989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 Nova" panose="020B0504020202020204" pitchFamily="34" charset="0"/>
              </a:endParaRPr>
            </a:p>
          </p:txBody>
        </p:sp>
        <p:pic>
          <p:nvPicPr>
            <p:cNvPr id="289" name="Gráfico 288" descr="Frete estrutura de tópicos">
              <a:extLst>
                <a:ext uri="{FF2B5EF4-FFF2-40B4-BE49-F238E27FC236}">
                  <a16:creationId xmlns:a16="http://schemas.microsoft.com/office/drawing/2014/main" id="{D1234695-AABA-B5E7-612A-5423BE0BB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35581" y="4925901"/>
              <a:ext cx="484234" cy="484234"/>
            </a:xfrm>
            <a:prstGeom prst="rect">
              <a:avLst/>
            </a:prstGeom>
          </p:spPr>
        </p:pic>
        <p:sp>
          <p:nvSpPr>
            <p:cNvPr id="290" name="CaixaDeTexto 289">
              <a:extLst>
                <a:ext uri="{FF2B5EF4-FFF2-40B4-BE49-F238E27FC236}">
                  <a16:creationId xmlns:a16="http://schemas.microsoft.com/office/drawing/2014/main" id="{824AA121-F58C-176A-7F9A-31486F84687C}"/>
                </a:ext>
              </a:extLst>
            </p:cNvPr>
            <p:cNvSpPr txBox="1"/>
            <p:nvPr/>
          </p:nvSpPr>
          <p:spPr>
            <a:xfrm>
              <a:off x="8691712" y="4743768"/>
              <a:ext cx="934469" cy="266659"/>
            </a:xfrm>
            <a:prstGeom prst="rect">
              <a:avLst/>
            </a:prstGeom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TRADES</a:t>
              </a:r>
            </a:p>
          </p:txBody>
        </p:sp>
        <p:cxnSp>
          <p:nvCxnSpPr>
            <p:cNvPr id="330" name="Conector: Angulado 329">
              <a:extLst>
                <a:ext uri="{FF2B5EF4-FFF2-40B4-BE49-F238E27FC236}">
                  <a16:creationId xmlns:a16="http://schemas.microsoft.com/office/drawing/2014/main" id="{5E82DFDE-C00A-0234-9079-2389B5CA77C7}"/>
                </a:ext>
              </a:extLst>
            </p:cNvPr>
            <p:cNvCxnSpPr>
              <a:cxnSpLocks/>
              <a:stCxn id="278" idx="3"/>
            </p:cNvCxnSpPr>
            <p:nvPr/>
          </p:nvCxnSpPr>
          <p:spPr>
            <a:xfrm flipV="1">
              <a:off x="9476867" y="4923022"/>
              <a:ext cx="357874" cy="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F1E7A2F5-29C0-484B-AA2F-89451F4C039E}"/>
              </a:ext>
            </a:extLst>
          </p:cNvPr>
          <p:cNvGrpSpPr/>
          <p:nvPr/>
        </p:nvGrpSpPr>
        <p:grpSpPr>
          <a:xfrm>
            <a:off x="6263369" y="5281193"/>
            <a:ext cx="1134177" cy="906802"/>
            <a:chOff x="6263369" y="5255530"/>
            <a:chExt cx="1134177" cy="906802"/>
          </a:xfrm>
        </p:grpSpPr>
        <p:sp>
          <p:nvSpPr>
            <p:cNvPr id="336" name="CaixaDeTexto 335">
              <a:extLst>
                <a:ext uri="{FF2B5EF4-FFF2-40B4-BE49-F238E27FC236}">
                  <a16:creationId xmlns:a16="http://schemas.microsoft.com/office/drawing/2014/main" id="{1EDBE24C-809F-3CCF-A1E0-E4E93032302C}"/>
                </a:ext>
              </a:extLst>
            </p:cNvPr>
            <p:cNvSpPr txBox="1"/>
            <p:nvPr/>
          </p:nvSpPr>
          <p:spPr>
            <a:xfrm>
              <a:off x="6263369" y="5255530"/>
              <a:ext cx="1134177" cy="208370"/>
            </a:xfrm>
            <a:prstGeom prst="rect">
              <a:avLst/>
            </a:prstGeom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1050" dirty="0">
                  <a:solidFill>
                    <a:srgbClr val="4472C4"/>
                  </a:solidFill>
                  <a:latin typeface="Arial Nova" panose="020B0504020202020204" pitchFamily="34" charset="0"/>
                </a:rPr>
                <a:t>PONTO DE VERIFICAÇÃO FÍSICA</a:t>
              </a:r>
            </a:p>
          </p:txBody>
        </p:sp>
        <p:pic>
          <p:nvPicPr>
            <p:cNvPr id="338" name="Gráfico 337" descr="Alvo estrutura de tópicos">
              <a:extLst>
                <a:ext uri="{FF2B5EF4-FFF2-40B4-BE49-F238E27FC236}">
                  <a16:creationId xmlns:a16="http://schemas.microsoft.com/office/drawing/2014/main" id="{8EB932BA-1668-BF8A-72F0-82A0AA7F4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91074" y="5806921"/>
              <a:ext cx="355411" cy="355411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33CA1BA-D9CD-4382-9EC6-69AF48783DB5}"/>
              </a:ext>
            </a:extLst>
          </p:cNvPr>
          <p:cNvGrpSpPr/>
          <p:nvPr/>
        </p:nvGrpSpPr>
        <p:grpSpPr>
          <a:xfrm>
            <a:off x="512765" y="4168442"/>
            <a:ext cx="1698453" cy="2063870"/>
            <a:chOff x="512765" y="4142779"/>
            <a:chExt cx="1698453" cy="2063870"/>
          </a:xfrm>
        </p:grpSpPr>
        <p:pic>
          <p:nvPicPr>
            <p:cNvPr id="18" name="Picture 8" descr="Minha Carrinho Caminhão - Gráfico vetorial grátis no Pixabay">
              <a:extLst>
                <a:ext uri="{FF2B5EF4-FFF2-40B4-BE49-F238E27FC236}">
                  <a16:creationId xmlns:a16="http://schemas.microsoft.com/office/drawing/2014/main" id="{0FF4287B-AF0A-7895-6266-5995039CB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82" y="4579790"/>
              <a:ext cx="853978" cy="73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467EA59-85B3-CAFC-DBA7-C945A21AB54D}"/>
                </a:ext>
              </a:extLst>
            </p:cNvPr>
            <p:cNvSpPr txBox="1"/>
            <p:nvPr/>
          </p:nvSpPr>
          <p:spPr>
            <a:xfrm>
              <a:off x="512765" y="4296246"/>
              <a:ext cx="1236212" cy="277075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pt-BR" sz="1050" dirty="0">
                  <a:solidFill>
                    <a:srgbClr val="053B59"/>
                  </a:solidFill>
                  <a:latin typeface="Arial Nova" panose="020B0504020202020204" pitchFamily="34" charset="0"/>
                </a:rPr>
                <a:t>MINERADORA</a:t>
              </a:r>
            </a:p>
          </p:txBody>
        </p:sp>
        <p:sp>
          <p:nvSpPr>
            <p:cNvPr id="115" name="Retângulo: Cantos Arredondados 114">
              <a:extLst>
                <a:ext uri="{FF2B5EF4-FFF2-40B4-BE49-F238E27FC236}">
                  <a16:creationId xmlns:a16="http://schemas.microsoft.com/office/drawing/2014/main" id="{D91A15C9-AF49-58D2-0EFD-EB3AE59E7788}"/>
                </a:ext>
              </a:extLst>
            </p:cNvPr>
            <p:cNvSpPr/>
            <p:nvPr/>
          </p:nvSpPr>
          <p:spPr>
            <a:xfrm>
              <a:off x="517617" y="4142779"/>
              <a:ext cx="1231359" cy="2063870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 Nova" panose="020B0504020202020204" pitchFamily="34" charset="0"/>
              </a:endParaRPr>
            </a:p>
          </p:txBody>
        </p:sp>
        <p:cxnSp>
          <p:nvCxnSpPr>
            <p:cNvPr id="206" name="Conector: Angulado 205">
              <a:extLst>
                <a:ext uri="{FF2B5EF4-FFF2-40B4-BE49-F238E27FC236}">
                  <a16:creationId xmlns:a16="http://schemas.microsoft.com/office/drawing/2014/main" id="{3E260C97-00A0-7074-21C5-49504E5241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8976" y="5732574"/>
              <a:ext cx="462242" cy="2887"/>
            </a:xfrm>
            <a:prstGeom prst="bentConnector3">
              <a:avLst>
                <a:gd name="adj1" fmla="val 89690"/>
              </a:avLst>
            </a:prstGeom>
            <a:ln w="190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áfico 11" descr="Imposto estrutura de tópicos">
              <a:extLst>
                <a:ext uri="{FF2B5EF4-FFF2-40B4-BE49-F238E27FC236}">
                  <a16:creationId xmlns:a16="http://schemas.microsoft.com/office/drawing/2014/main" id="{B5446392-E3A9-145D-4D85-8EBA8E1FC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51665" y="5410135"/>
              <a:ext cx="758413" cy="758413"/>
            </a:xfrm>
            <a:prstGeom prst="rect">
              <a:avLst/>
            </a:prstGeom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B1B0D360-30A8-361A-8716-F1EB42FAC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655" y="5764105"/>
              <a:ext cx="294433" cy="261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E42E63B-AA39-44EF-91E5-9BC1F8F28121}"/>
              </a:ext>
            </a:extLst>
          </p:cNvPr>
          <p:cNvGrpSpPr/>
          <p:nvPr/>
        </p:nvGrpSpPr>
        <p:grpSpPr>
          <a:xfrm>
            <a:off x="2190980" y="5372154"/>
            <a:ext cx="758413" cy="758413"/>
            <a:chOff x="2190980" y="5346491"/>
            <a:chExt cx="758413" cy="758413"/>
          </a:xfrm>
        </p:grpSpPr>
        <p:pic>
          <p:nvPicPr>
            <p:cNvPr id="21" name="Gráfico 20" descr="Imposto estrutura de tópicos">
              <a:extLst>
                <a:ext uri="{FF2B5EF4-FFF2-40B4-BE49-F238E27FC236}">
                  <a16:creationId xmlns:a16="http://schemas.microsoft.com/office/drawing/2014/main" id="{856AEF5D-D00C-029E-C688-C431CD636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2190980" y="5346491"/>
              <a:ext cx="758413" cy="758413"/>
            </a:xfrm>
            <a:prstGeom prst="rect">
              <a:avLst/>
            </a:prstGeom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D8238292-3DC4-C7F4-95C1-B9B62FA8F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418" y="5700461"/>
              <a:ext cx="294433" cy="261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20FEE34-26F4-46EC-A0D5-038B8A6829DB}"/>
              </a:ext>
            </a:extLst>
          </p:cNvPr>
          <p:cNvGrpSpPr/>
          <p:nvPr/>
        </p:nvGrpSpPr>
        <p:grpSpPr>
          <a:xfrm>
            <a:off x="4990077" y="1705896"/>
            <a:ext cx="1221727" cy="2235091"/>
            <a:chOff x="4990077" y="1680233"/>
            <a:chExt cx="1221727" cy="2235091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5F5F3229-24C4-87FA-A5C7-18B25A54D01E}"/>
                </a:ext>
              </a:extLst>
            </p:cNvPr>
            <p:cNvGrpSpPr/>
            <p:nvPr/>
          </p:nvGrpSpPr>
          <p:grpSpPr>
            <a:xfrm>
              <a:off x="4990077" y="1819803"/>
              <a:ext cx="1195867" cy="918899"/>
              <a:chOff x="7892319" y="4440598"/>
              <a:chExt cx="1469982" cy="1129527"/>
            </a:xfrm>
          </p:grpSpPr>
          <p:pic>
            <p:nvPicPr>
              <p:cNvPr id="29" name="Gráfico 28" descr="Loja estrutura de tópicos">
                <a:extLst>
                  <a:ext uri="{FF2B5EF4-FFF2-40B4-BE49-F238E27FC236}">
                    <a16:creationId xmlns:a16="http://schemas.microsoft.com/office/drawing/2014/main" id="{2AEB2FCE-A371-118F-D66D-DBE897976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8361667" y="4931222"/>
                <a:ext cx="638904" cy="638903"/>
              </a:xfrm>
              <a:prstGeom prst="rect">
                <a:avLst/>
              </a:prstGeom>
            </p:spPr>
          </p:pic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7A9ABF18-FB42-77EC-7BAA-12AF98EC8D53}"/>
                  </a:ext>
                </a:extLst>
              </p:cNvPr>
              <p:cNvSpPr txBox="1"/>
              <p:nvPr/>
            </p:nvSpPr>
            <p:spPr>
              <a:xfrm>
                <a:off x="7892319" y="4440598"/>
                <a:ext cx="1469982" cy="327782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1050" dirty="0">
                    <a:solidFill>
                      <a:srgbClr val="053B59"/>
                    </a:solidFill>
                    <a:latin typeface="Arial Nova" panose="020B0504020202020204" pitchFamily="34" charset="0"/>
                  </a:rPr>
                  <a:t>DTVM</a:t>
                </a:r>
              </a:p>
            </p:txBody>
          </p:sp>
        </p:grpSp>
        <p:sp>
          <p:nvSpPr>
            <p:cNvPr id="145" name="Retângulo: Cantos Arredondados 144">
              <a:extLst>
                <a:ext uri="{FF2B5EF4-FFF2-40B4-BE49-F238E27FC236}">
                  <a16:creationId xmlns:a16="http://schemas.microsoft.com/office/drawing/2014/main" id="{A71AFDDE-BE79-AEB6-04FE-DA6A3D7BAEDA}"/>
                </a:ext>
              </a:extLst>
            </p:cNvPr>
            <p:cNvSpPr/>
            <p:nvPr/>
          </p:nvSpPr>
          <p:spPr>
            <a:xfrm>
              <a:off x="4996480" y="1680233"/>
              <a:ext cx="1215324" cy="2235091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 Nova" panose="020B0504020202020204" pitchFamily="34" charset="0"/>
              </a:endParaRPr>
            </a:p>
          </p:txBody>
        </p:sp>
        <p:pic>
          <p:nvPicPr>
            <p:cNvPr id="30" name="Gráfico 29" descr="Imposto estrutura de tópicos">
              <a:extLst>
                <a:ext uri="{FF2B5EF4-FFF2-40B4-BE49-F238E27FC236}">
                  <a16:creationId xmlns:a16="http://schemas.microsoft.com/office/drawing/2014/main" id="{920B72F1-8A54-A9F5-1307-6B7EA55D2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213456" y="2983235"/>
              <a:ext cx="758413" cy="758413"/>
            </a:xfrm>
            <a:prstGeom prst="rect">
              <a:avLst/>
            </a:prstGeom>
          </p:spPr>
        </p:pic>
        <p:pic>
          <p:nvPicPr>
            <p:cNvPr id="228" name="Picture 6">
              <a:extLst>
                <a:ext uri="{FF2B5EF4-FFF2-40B4-BE49-F238E27FC236}">
                  <a16:creationId xmlns:a16="http://schemas.microsoft.com/office/drawing/2014/main" id="{1E8673C9-462E-B98A-93E6-12E1BA2CC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894" y="3337205"/>
              <a:ext cx="294433" cy="261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C52ADD8-61B1-4BCA-AB8E-ACE1D637BBF9}"/>
              </a:ext>
            </a:extLst>
          </p:cNvPr>
          <p:cNvGrpSpPr/>
          <p:nvPr/>
        </p:nvGrpSpPr>
        <p:grpSpPr>
          <a:xfrm>
            <a:off x="7062861" y="2212080"/>
            <a:ext cx="758413" cy="758413"/>
            <a:chOff x="7062861" y="2186417"/>
            <a:chExt cx="758413" cy="758413"/>
          </a:xfrm>
        </p:grpSpPr>
        <p:pic>
          <p:nvPicPr>
            <p:cNvPr id="229" name="Gráfico 228" descr="Imposto estrutura de tópicos">
              <a:extLst>
                <a:ext uri="{FF2B5EF4-FFF2-40B4-BE49-F238E27FC236}">
                  <a16:creationId xmlns:a16="http://schemas.microsoft.com/office/drawing/2014/main" id="{B5536A19-10E5-9E61-3F64-A25F7BCA7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7062861" y="2186417"/>
              <a:ext cx="758413" cy="758413"/>
            </a:xfrm>
            <a:prstGeom prst="rect">
              <a:avLst/>
            </a:prstGeom>
          </p:spPr>
        </p:pic>
        <p:pic>
          <p:nvPicPr>
            <p:cNvPr id="231" name="Picture 6">
              <a:extLst>
                <a:ext uri="{FF2B5EF4-FFF2-40B4-BE49-F238E27FC236}">
                  <a16:creationId xmlns:a16="http://schemas.microsoft.com/office/drawing/2014/main" id="{4E7AE1D4-E536-84F6-E18B-4A960DC66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793" y="2510950"/>
              <a:ext cx="294433" cy="261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FD42038B-3DB8-4A1E-B30F-DDE19C7ED123}"/>
              </a:ext>
            </a:extLst>
          </p:cNvPr>
          <p:cNvGrpSpPr/>
          <p:nvPr/>
        </p:nvGrpSpPr>
        <p:grpSpPr>
          <a:xfrm>
            <a:off x="7764297" y="1597507"/>
            <a:ext cx="952826" cy="1040373"/>
            <a:chOff x="7764297" y="1571844"/>
            <a:chExt cx="952826" cy="1040373"/>
          </a:xfrm>
        </p:grpSpPr>
        <p:pic>
          <p:nvPicPr>
            <p:cNvPr id="241" name="Imagem 240" descr="Calendário&#10;&#10;Descrição gerada automaticamente com confiança baixa">
              <a:extLst>
                <a:ext uri="{FF2B5EF4-FFF2-40B4-BE49-F238E27FC236}">
                  <a16:creationId xmlns:a16="http://schemas.microsoft.com/office/drawing/2014/main" id="{520E07D3-794B-57CF-0966-BBE5AEEB7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64297" y="1571844"/>
              <a:ext cx="753542" cy="558728"/>
            </a:xfrm>
            <a:prstGeom prst="rect">
              <a:avLst/>
            </a:prstGeom>
          </p:spPr>
        </p:pic>
        <p:pic>
          <p:nvPicPr>
            <p:cNvPr id="242" name="Imagem 241" descr="Calendário&#10;&#10;Descrição gerada automaticamente com confiança baixa">
              <a:extLst>
                <a:ext uri="{FF2B5EF4-FFF2-40B4-BE49-F238E27FC236}">
                  <a16:creationId xmlns:a16="http://schemas.microsoft.com/office/drawing/2014/main" id="{6E5941C8-99EC-CB76-921C-32404D087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76621" y="1804901"/>
              <a:ext cx="753542" cy="558728"/>
            </a:xfrm>
            <a:prstGeom prst="rect">
              <a:avLst/>
            </a:prstGeom>
          </p:spPr>
        </p:pic>
        <p:pic>
          <p:nvPicPr>
            <p:cNvPr id="243" name="Imagem 242" descr="Calendário&#10;&#10;Descrição gerada automaticamente com confiança baixa">
              <a:extLst>
                <a:ext uri="{FF2B5EF4-FFF2-40B4-BE49-F238E27FC236}">
                  <a16:creationId xmlns:a16="http://schemas.microsoft.com/office/drawing/2014/main" id="{58639EA4-4F12-230D-4D3D-6ACC9587D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63581" y="2053489"/>
              <a:ext cx="753542" cy="558728"/>
            </a:xfrm>
            <a:prstGeom prst="rect">
              <a:avLst/>
            </a:prstGeom>
          </p:spPr>
        </p:pic>
      </p:grpSp>
      <p:pic>
        <p:nvPicPr>
          <p:cNvPr id="244" name="Imagem 243" descr="Calendário&#10;&#10;Descrição gerada automaticamente com confiança baixa">
            <a:extLst>
              <a:ext uri="{FF2B5EF4-FFF2-40B4-BE49-F238E27FC236}">
                <a16:creationId xmlns:a16="http://schemas.microsoft.com/office/drawing/2014/main" id="{885D4A91-62BA-E451-E986-0EF35EA4E7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369934">
            <a:off x="6515148" y="3828569"/>
            <a:ext cx="753542" cy="558728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9097B5F0-69AE-446B-8EE8-041B7A229F16}"/>
              </a:ext>
            </a:extLst>
          </p:cNvPr>
          <p:cNvGrpSpPr/>
          <p:nvPr/>
        </p:nvGrpSpPr>
        <p:grpSpPr>
          <a:xfrm>
            <a:off x="4181919" y="3855671"/>
            <a:ext cx="758413" cy="758413"/>
            <a:chOff x="4181919" y="3830008"/>
            <a:chExt cx="758413" cy="758413"/>
          </a:xfrm>
        </p:grpSpPr>
        <p:pic>
          <p:nvPicPr>
            <p:cNvPr id="245" name="Gráfico 244" descr="Imposto estrutura de tópicos">
              <a:extLst>
                <a:ext uri="{FF2B5EF4-FFF2-40B4-BE49-F238E27FC236}">
                  <a16:creationId xmlns:a16="http://schemas.microsoft.com/office/drawing/2014/main" id="{96F64DDE-D285-6390-02E6-106BEB8AC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181919" y="3830008"/>
              <a:ext cx="758413" cy="758413"/>
            </a:xfrm>
            <a:prstGeom prst="rect">
              <a:avLst/>
            </a:prstGeom>
          </p:spPr>
        </p:pic>
        <p:pic>
          <p:nvPicPr>
            <p:cNvPr id="246" name="Picture 6">
              <a:extLst>
                <a:ext uri="{FF2B5EF4-FFF2-40B4-BE49-F238E27FC236}">
                  <a16:creationId xmlns:a16="http://schemas.microsoft.com/office/drawing/2014/main" id="{4974D3E3-D8DC-40C2-B4B0-B9767F33C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357" y="4183978"/>
              <a:ext cx="294433" cy="261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9FCF03C3-62E3-4F88-99A7-EA3DED3437B9}"/>
              </a:ext>
            </a:extLst>
          </p:cNvPr>
          <p:cNvGrpSpPr/>
          <p:nvPr/>
        </p:nvGrpSpPr>
        <p:grpSpPr>
          <a:xfrm>
            <a:off x="4990076" y="4168443"/>
            <a:ext cx="1228212" cy="2063870"/>
            <a:chOff x="4990076" y="4142780"/>
            <a:chExt cx="1228212" cy="2063870"/>
          </a:xfrm>
        </p:grpSpPr>
        <p:grpSp>
          <p:nvGrpSpPr>
            <p:cNvPr id="112" name="Agrupar 111">
              <a:extLst>
                <a:ext uri="{FF2B5EF4-FFF2-40B4-BE49-F238E27FC236}">
                  <a16:creationId xmlns:a16="http://schemas.microsoft.com/office/drawing/2014/main" id="{33A6FAB2-2B0A-461E-904D-98F4537288F3}"/>
                </a:ext>
              </a:extLst>
            </p:cNvPr>
            <p:cNvGrpSpPr/>
            <p:nvPr/>
          </p:nvGrpSpPr>
          <p:grpSpPr>
            <a:xfrm>
              <a:off x="5003640" y="4323637"/>
              <a:ext cx="1208164" cy="892434"/>
              <a:chOff x="7424425" y="4457989"/>
              <a:chExt cx="1208164" cy="892434"/>
            </a:xfrm>
          </p:grpSpPr>
          <p:pic>
            <p:nvPicPr>
              <p:cNvPr id="26" name="Picture 10" descr="Produção estrutura de tópicos">
                <a:extLst>
                  <a:ext uri="{FF2B5EF4-FFF2-40B4-BE49-F238E27FC236}">
                    <a16:creationId xmlns:a16="http://schemas.microsoft.com/office/drawing/2014/main" id="{9A730DE8-5FDE-4E37-852E-ECE075DEDE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 bwMode="auto">
              <a:xfrm>
                <a:off x="7791765" y="4808290"/>
                <a:ext cx="542133" cy="542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09B2BA20-4B27-4741-8631-CA2EB4F325E5}"/>
                  </a:ext>
                </a:extLst>
              </p:cNvPr>
              <p:cNvSpPr txBox="1"/>
              <p:nvPr/>
            </p:nvSpPr>
            <p:spPr>
              <a:xfrm>
                <a:off x="7424425" y="4457989"/>
                <a:ext cx="1208164" cy="223570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1050" dirty="0">
                    <a:solidFill>
                      <a:srgbClr val="053B59"/>
                    </a:solidFill>
                    <a:latin typeface="Arial Nova" panose="020B0504020202020204" pitchFamily="34" charset="0"/>
                  </a:rPr>
                  <a:t>REFINARIA</a:t>
                </a:r>
              </a:p>
            </p:txBody>
          </p:sp>
        </p:grpSp>
        <p:sp>
          <p:nvSpPr>
            <p:cNvPr id="221" name="Retângulo: Cantos Arredondados 220">
              <a:extLst>
                <a:ext uri="{FF2B5EF4-FFF2-40B4-BE49-F238E27FC236}">
                  <a16:creationId xmlns:a16="http://schemas.microsoft.com/office/drawing/2014/main" id="{9C37207C-1D44-8B24-936E-8E04DB0A252D}"/>
                </a:ext>
              </a:extLst>
            </p:cNvPr>
            <p:cNvSpPr/>
            <p:nvPr/>
          </p:nvSpPr>
          <p:spPr>
            <a:xfrm>
              <a:off x="4990076" y="4142780"/>
              <a:ext cx="1228212" cy="2063870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 Nova" panose="020B0504020202020204" pitchFamily="34" charset="0"/>
              </a:endParaRPr>
            </a:p>
          </p:txBody>
        </p:sp>
        <p:pic>
          <p:nvPicPr>
            <p:cNvPr id="247" name="Gráfico 246" descr="Imposto estrutura de tópicos">
              <a:extLst>
                <a:ext uri="{FF2B5EF4-FFF2-40B4-BE49-F238E27FC236}">
                  <a16:creationId xmlns:a16="http://schemas.microsoft.com/office/drawing/2014/main" id="{CA3455A4-FF32-5802-62E3-8BD893703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258176" y="5344169"/>
              <a:ext cx="758413" cy="758413"/>
            </a:xfrm>
            <a:prstGeom prst="rect">
              <a:avLst/>
            </a:prstGeom>
          </p:spPr>
        </p:pic>
        <p:pic>
          <p:nvPicPr>
            <p:cNvPr id="248" name="Picture 6">
              <a:extLst>
                <a:ext uri="{FF2B5EF4-FFF2-40B4-BE49-F238E27FC236}">
                  <a16:creationId xmlns:a16="http://schemas.microsoft.com/office/drawing/2014/main" id="{7A4E7AE5-E863-BEEC-68AA-5FFD64485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377" y="5674324"/>
              <a:ext cx="294433" cy="261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3A32858-49B9-40A2-B07A-1E8664156C4E}"/>
              </a:ext>
            </a:extLst>
          </p:cNvPr>
          <p:cNvGrpSpPr/>
          <p:nvPr/>
        </p:nvGrpSpPr>
        <p:grpSpPr>
          <a:xfrm>
            <a:off x="478622" y="1705896"/>
            <a:ext cx="1470722" cy="2235091"/>
            <a:chOff x="478622" y="1680233"/>
            <a:chExt cx="1470722" cy="2235091"/>
          </a:xfrm>
        </p:grpSpPr>
        <p:cxnSp>
          <p:nvCxnSpPr>
            <p:cNvPr id="78" name="Conector: Angulado 77">
              <a:extLst>
                <a:ext uri="{FF2B5EF4-FFF2-40B4-BE49-F238E27FC236}">
                  <a16:creationId xmlns:a16="http://schemas.microsoft.com/office/drawing/2014/main" id="{EF5AEFE0-DA87-4C27-964E-859B98C4E299}"/>
                </a:ext>
              </a:extLst>
            </p:cNvPr>
            <p:cNvCxnSpPr>
              <a:cxnSpLocks/>
            </p:cNvCxnSpPr>
            <p:nvPr/>
          </p:nvCxnSpPr>
          <p:spPr>
            <a:xfrm>
              <a:off x="1589344" y="2508251"/>
              <a:ext cx="360000" cy="24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3DC477E6-D9EA-1C9F-CC5A-9C2AA653C132}"/>
                </a:ext>
              </a:extLst>
            </p:cNvPr>
            <p:cNvGrpSpPr/>
            <p:nvPr/>
          </p:nvGrpSpPr>
          <p:grpSpPr>
            <a:xfrm>
              <a:off x="478622" y="1819578"/>
              <a:ext cx="1345995" cy="1230552"/>
              <a:chOff x="407539" y="2004516"/>
              <a:chExt cx="1345995" cy="1230552"/>
            </a:xfrm>
          </p:grpSpPr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7C313DFD-6D8F-8139-8670-46FF8D2D7479}"/>
                  </a:ext>
                </a:extLst>
              </p:cNvPr>
              <p:cNvSpPr txBox="1"/>
              <p:nvPr/>
            </p:nvSpPr>
            <p:spPr>
              <a:xfrm>
                <a:off x="407539" y="2004516"/>
                <a:ext cx="1345995" cy="256457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1050" dirty="0">
                    <a:solidFill>
                      <a:srgbClr val="053B59"/>
                    </a:solidFill>
                    <a:latin typeface="Arial Nova" panose="020B0504020202020204" pitchFamily="34" charset="0"/>
                  </a:rPr>
                  <a:t>GARIMPO</a:t>
                </a:r>
              </a:p>
            </p:txBody>
          </p:sp>
          <p:pic>
            <p:nvPicPr>
              <p:cNvPr id="16" name="Imagem 15" descr="Desenho de um cachorro&#10;&#10;Descrição gerada automaticamente com confiança média">
                <a:extLst>
                  <a:ext uri="{FF2B5EF4-FFF2-40B4-BE49-F238E27FC236}">
                    <a16:creationId xmlns:a16="http://schemas.microsoft.com/office/drawing/2014/main" id="{4883902A-DD6A-64BF-A00D-FAFCE6776F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b="8370"/>
              <a:stretch/>
            </p:blipFill>
            <p:spPr>
              <a:xfrm>
                <a:off x="573474" y="2300271"/>
                <a:ext cx="835069" cy="934797"/>
              </a:xfrm>
              <a:prstGeom prst="rect">
                <a:avLst/>
              </a:prstGeom>
            </p:spPr>
          </p:pic>
          <p:pic>
            <p:nvPicPr>
              <p:cNvPr id="149" name="Imagem 148" descr="Desenho de um cachorro&#10;&#10;Descrição gerada automaticamente com confiança média">
                <a:extLst>
                  <a:ext uri="{FF2B5EF4-FFF2-40B4-BE49-F238E27FC236}">
                    <a16:creationId xmlns:a16="http://schemas.microsoft.com/office/drawing/2014/main" id="{44F2B4B5-F9CB-4E9A-B7EE-809815D61D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b="8370"/>
              <a:stretch/>
            </p:blipFill>
            <p:spPr>
              <a:xfrm>
                <a:off x="630745" y="2232877"/>
                <a:ext cx="835069" cy="934797"/>
              </a:xfrm>
              <a:prstGeom prst="rect">
                <a:avLst/>
              </a:prstGeom>
            </p:spPr>
          </p:pic>
        </p:grpSp>
        <p:sp>
          <p:nvSpPr>
            <p:cNvPr id="111" name="Retângulo: Cantos Arredondados 110">
              <a:extLst>
                <a:ext uri="{FF2B5EF4-FFF2-40B4-BE49-F238E27FC236}">
                  <a16:creationId xmlns:a16="http://schemas.microsoft.com/office/drawing/2014/main" id="{70AF952A-B2D1-426E-4CFB-F2A2F7C0854A}"/>
                </a:ext>
              </a:extLst>
            </p:cNvPr>
            <p:cNvSpPr/>
            <p:nvPr/>
          </p:nvSpPr>
          <p:spPr>
            <a:xfrm>
              <a:off x="517618" y="1680233"/>
              <a:ext cx="1249728" cy="2235091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 Nova" panose="020B0504020202020204" pitchFamily="34" charset="0"/>
              </a:endParaRPr>
            </a:p>
          </p:txBody>
        </p:sp>
        <p:pic>
          <p:nvPicPr>
            <p:cNvPr id="249" name="Gráfico 248" descr="Imposto estrutura de tópicos">
              <a:extLst>
                <a:ext uri="{FF2B5EF4-FFF2-40B4-BE49-F238E27FC236}">
                  <a16:creationId xmlns:a16="http://schemas.microsoft.com/office/drawing/2014/main" id="{0A348C00-EE32-1820-7883-E6A78D286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772413" y="3118931"/>
              <a:ext cx="758413" cy="758413"/>
            </a:xfrm>
            <a:prstGeom prst="rect">
              <a:avLst/>
            </a:prstGeom>
          </p:spPr>
        </p:pic>
        <p:pic>
          <p:nvPicPr>
            <p:cNvPr id="250" name="Picture 6">
              <a:extLst>
                <a:ext uri="{FF2B5EF4-FFF2-40B4-BE49-F238E27FC236}">
                  <a16:creationId xmlns:a16="http://schemas.microsoft.com/office/drawing/2014/main" id="{4723CC66-1420-A643-A318-C9C574B5A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403" y="3472901"/>
              <a:ext cx="294433" cy="261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2" name="Conector: Angulado 101">
            <a:extLst>
              <a:ext uri="{FF2B5EF4-FFF2-40B4-BE49-F238E27FC236}">
                <a16:creationId xmlns:a16="http://schemas.microsoft.com/office/drawing/2014/main" id="{569EA552-17E1-42A8-AA80-3D4D51022A5E}"/>
              </a:ext>
            </a:extLst>
          </p:cNvPr>
          <p:cNvCxnSpPr>
            <a:cxnSpLocks/>
            <a:stCxn id="21" idx="2"/>
          </p:cNvCxnSpPr>
          <p:nvPr/>
        </p:nvCxnSpPr>
        <p:spPr>
          <a:xfrm rot="5400000" flipH="1" flipV="1">
            <a:off x="3473566" y="2196750"/>
            <a:ext cx="3030438" cy="4837196"/>
          </a:xfrm>
          <a:prstGeom prst="bentConnector4">
            <a:avLst>
              <a:gd name="adj1" fmla="val -7543"/>
              <a:gd name="adj2" fmla="val 99997"/>
            </a:avLst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: Angulado 108">
            <a:extLst>
              <a:ext uri="{FF2B5EF4-FFF2-40B4-BE49-F238E27FC236}">
                <a16:creationId xmlns:a16="http://schemas.microsoft.com/office/drawing/2014/main" id="{EFA5D816-E921-4BAD-AD20-313BDEB67A38}"/>
              </a:ext>
            </a:extLst>
          </p:cNvPr>
          <p:cNvCxnSpPr>
            <a:cxnSpLocks/>
          </p:cNvCxnSpPr>
          <p:nvPr/>
        </p:nvCxnSpPr>
        <p:spPr>
          <a:xfrm rot="10800000">
            <a:off x="5986675" y="3270719"/>
            <a:ext cx="887129" cy="415880"/>
          </a:xfrm>
          <a:prstGeom prst="bentConnector3">
            <a:avLst>
              <a:gd name="adj1" fmla="val -1027"/>
            </a:avLst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: Angulado 123">
            <a:extLst>
              <a:ext uri="{FF2B5EF4-FFF2-40B4-BE49-F238E27FC236}">
                <a16:creationId xmlns:a16="http://schemas.microsoft.com/office/drawing/2014/main" id="{F662DCA0-6088-4215-BF5E-CD7C056F5B68}"/>
              </a:ext>
            </a:extLst>
          </p:cNvPr>
          <p:cNvCxnSpPr>
            <a:cxnSpLocks/>
          </p:cNvCxnSpPr>
          <p:nvPr/>
        </p:nvCxnSpPr>
        <p:spPr>
          <a:xfrm flipV="1">
            <a:off x="6031573" y="2533914"/>
            <a:ext cx="900737" cy="24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: Angulado 129">
            <a:extLst>
              <a:ext uri="{FF2B5EF4-FFF2-40B4-BE49-F238E27FC236}">
                <a16:creationId xmlns:a16="http://schemas.microsoft.com/office/drawing/2014/main" id="{FDE200C5-BB6A-45A4-81E2-5705ECEAB3CF}"/>
              </a:ext>
            </a:extLst>
          </p:cNvPr>
          <p:cNvCxnSpPr>
            <a:cxnSpLocks/>
          </p:cNvCxnSpPr>
          <p:nvPr/>
        </p:nvCxnSpPr>
        <p:spPr>
          <a:xfrm flipV="1">
            <a:off x="7244827" y="3092721"/>
            <a:ext cx="329023" cy="875845"/>
          </a:xfrm>
          <a:prstGeom prst="bentConnector2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77610BD-6934-4719-AED6-48D8B289847C}"/>
              </a:ext>
            </a:extLst>
          </p:cNvPr>
          <p:cNvGrpSpPr/>
          <p:nvPr/>
        </p:nvGrpSpPr>
        <p:grpSpPr>
          <a:xfrm>
            <a:off x="2761230" y="1699645"/>
            <a:ext cx="1424399" cy="2246799"/>
            <a:chOff x="2761230" y="1673982"/>
            <a:chExt cx="1424399" cy="2246799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2AE13F95-AA64-EB5B-1AFE-3F398BBE1854}"/>
                </a:ext>
              </a:extLst>
            </p:cNvPr>
            <p:cNvGrpSpPr/>
            <p:nvPr/>
          </p:nvGrpSpPr>
          <p:grpSpPr>
            <a:xfrm>
              <a:off x="2761230" y="1838463"/>
              <a:ext cx="1215323" cy="912383"/>
              <a:chOff x="7931082" y="4224562"/>
              <a:chExt cx="1493897" cy="1121518"/>
            </a:xfrm>
          </p:grpSpPr>
          <p:pic>
            <p:nvPicPr>
              <p:cNvPr id="23" name="Gráfico 22" descr="Quiosque estrutura de tópicos">
                <a:extLst>
                  <a:ext uri="{FF2B5EF4-FFF2-40B4-BE49-F238E27FC236}">
                    <a16:creationId xmlns:a16="http://schemas.microsoft.com/office/drawing/2014/main" id="{AD7D8AB3-3A6C-28AD-D4EB-CCB36C04DD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/>
            </p:blipFill>
            <p:spPr>
              <a:xfrm>
                <a:off x="8361667" y="4707177"/>
                <a:ext cx="638903" cy="638903"/>
              </a:xfrm>
              <a:prstGeom prst="rect">
                <a:avLst/>
              </a:prstGeom>
            </p:spPr>
          </p:pic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2709884A-2218-07EC-1BFF-A2334F9323C4}"/>
                  </a:ext>
                </a:extLst>
              </p:cNvPr>
              <p:cNvSpPr txBox="1"/>
              <p:nvPr/>
            </p:nvSpPr>
            <p:spPr>
              <a:xfrm>
                <a:off x="7931082" y="4224562"/>
                <a:ext cx="1493897" cy="327782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1050" dirty="0">
                    <a:solidFill>
                      <a:srgbClr val="053B59"/>
                    </a:solidFill>
                    <a:latin typeface="Arial Nova" panose="020B0504020202020204" pitchFamily="34" charset="0"/>
                  </a:rPr>
                  <a:t>PCO</a:t>
                </a:r>
              </a:p>
            </p:txBody>
          </p:sp>
        </p:grpSp>
        <p:sp>
          <p:nvSpPr>
            <p:cNvPr id="113" name="Retângulo: Cantos Arredondados 112">
              <a:extLst>
                <a:ext uri="{FF2B5EF4-FFF2-40B4-BE49-F238E27FC236}">
                  <a16:creationId xmlns:a16="http://schemas.microsoft.com/office/drawing/2014/main" id="{ECA2A31D-8B13-9C99-E5C0-9853A7D3C288}"/>
                </a:ext>
              </a:extLst>
            </p:cNvPr>
            <p:cNvSpPr/>
            <p:nvPr/>
          </p:nvSpPr>
          <p:spPr>
            <a:xfrm>
              <a:off x="2761232" y="1673982"/>
              <a:ext cx="1215324" cy="2246799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 Nova" panose="020B0504020202020204" pitchFamily="34" charset="0"/>
              </a:endParaRPr>
            </a:p>
          </p:txBody>
        </p:sp>
        <p:pic>
          <p:nvPicPr>
            <p:cNvPr id="8" name="Gráfico 7" descr="Imposto estrutura de tópicos">
              <a:extLst>
                <a:ext uri="{FF2B5EF4-FFF2-40B4-BE49-F238E27FC236}">
                  <a16:creationId xmlns:a16="http://schemas.microsoft.com/office/drawing/2014/main" id="{E83BD46D-5CC9-57B2-9EEB-161435E8D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001624" y="2992098"/>
              <a:ext cx="758413" cy="758413"/>
            </a:xfrm>
            <a:prstGeom prst="rect">
              <a:avLst/>
            </a:prstGeom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80B04B4-37F5-9F81-64BE-EA594B65D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062" y="3346068"/>
              <a:ext cx="294433" cy="261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8" name="Conector: Angulado 117">
              <a:extLst>
                <a:ext uri="{FF2B5EF4-FFF2-40B4-BE49-F238E27FC236}">
                  <a16:creationId xmlns:a16="http://schemas.microsoft.com/office/drawing/2014/main" id="{F2C0A802-CDC9-48E0-A603-1CB9472969A9}"/>
                </a:ext>
              </a:extLst>
            </p:cNvPr>
            <p:cNvCxnSpPr>
              <a:cxnSpLocks/>
            </p:cNvCxnSpPr>
            <p:nvPr/>
          </p:nvCxnSpPr>
          <p:spPr>
            <a:xfrm>
              <a:off x="3825629" y="2508251"/>
              <a:ext cx="360000" cy="24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522B983-480F-44E3-BD2D-15BA8412BB33}"/>
              </a:ext>
            </a:extLst>
          </p:cNvPr>
          <p:cNvGrpSpPr/>
          <p:nvPr/>
        </p:nvGrpSpPr>
        <p:grpSpPr>
          <a:xfrm>
            <a:off x="4135868" y="2145353"/>
            <a:ext cx="1031637" cy="758413"/>
            <a:chOff x="4135868" y="2119690"/>
            <a:chExt cx="1031637" cy="758413"/>
          </a:xfrm>
        </p:grpSpPr>
        <p:pic>
          <p:nvPicPr>
            <p:cNvPr id="10" name="Gráfico 9" descr="Imposto estrutura de tópicos">
              <a:extLst>
                <a:ext uri="{FF2B5EF4-FFF2-40B4-BE49-F238E27FC236}">
                  <a16:creationId xmlns:a16="http://schemas.microsoft.com/office/drawing/2014/main" id="{FFCA4F7B-0105-C3DD-3D35-C606D451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135868" y="2119690"/>
              <a:ext cx="758413" cy="758413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DEB8AE48-6B07-F27C-89D8-1922BB919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394" y="2473660"/>
              <a:ext cx="294433" cy="261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9" name="Conector: Angulado 118">
              <a:extLst>
                <a:ext uri="{FF2B5EF4-FFF2-40B4-BE49-F238E27FC236}">
                  <a16:creationId xmlns:a16="http://schemas.microsoft.com/office/drawing/2014/main" id="{6C651F37-852D-4E71-8FCF-3C60726A06E5}"/>
                </a:ext>
              </a:extLst>
            </p:cNvPr>
            <p:cNvCxnSpPr>
              <a:cxnSpLocks/>
            </p:cNvCxnSpPr>
            <p:nvPr/>
          </p:nvCxnSpPr>
          <p:spPr>
            <a:xfrm>
              <a:off x="4807505" y="2508251"/>
              <a:ext cx="360000" cy="24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5" name="Conector: Angulado 134">
            <a:extLst>
              <a:ext uri="{FF2B5EF4-FFF2-40B4-BE49-F238E27FC236}">
                <a16:creationId xmlns:a16="http://schemas.microsoft.com/office/drawing/2014/main" id="{0EBBD37B-E00D-4A7D-9854-88DBC569751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574540" y="3237320"/>
            <a:ext cx="587304" cy="614132"/>
          </a:xfrm>
          <a:prstGeom prst="bentConnector2">
            <a:avLst/>
          </a:prstGeom>
          <a:ln w="19050">
            <a:solidFill>
              <a:schemeClr val="accent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B751EB1-888B-4767-833B-9E02236853F4}"/>
              </a:ext>
            </a:extLst>
          </p:cNvPr>
          <p:cNvGrpSpPr/>
          <p:nvPr/>
        </p:nvGrpSpPr>
        <p:grpSpPr>
          <a:xfrm>
            <a:off x="1888814" y="2199151"/>
            <a:ext cx="1041373" cy="758413"/>
            <a:chOff x="1888814" y="2173488"/>
            <a:chExt cx="1041373" cy="758413"/>
          </a:xfrm>
        </p:grpSpPr>
        <p:cxnSp>
          <p:nvCxnSpPr>
            <p:cNvPr id="117" name="Conector: Angulado 116">
              <a:extLst>
                <a:ext uri="{FF2B5EF4-FFF2-40B4-BE49-F238E27FC236}">
                  <a16:creationId xmlns:a16="http://schemas.microsoft.com/office/drawing/2014/main" id="{FC0D93A8-7F98-46D3-BB0E-0D64939A3B94}"/>
                </a:ext>
              </a:extLst>
            </p:cNvPr>
            <p:cNvCxnSpPr>
              <a:cxnSpLocks/>
            </p:cNvCxnSpPr>
            <p:nvPr/>
          </p:nvCxnSpPr>
          <p:spPr>
            <a:xfrm>
              <a:off x="2570187" y="2508251"/>
              <a:ext cx="360000" cy="24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F8D3C338-C038-454D-A5A1-28BA06A7BF14}"/>
                </a:ext>
              </a:extLst>
            </p:cNvPr>
            <p:cNvGrpSpPr/>
            <p:nvPr/>
          </p:nvGrpSpPr>
          <p:grpSpPr>
            <a:xfrm>
              <a:off x="1888814" y="2173488"/>
              <a:ext cx="758413" cy="758413"/>
              <a:chOff x="1888814" y="2173488"/>
              <a:chExt cx="758413" cy="758413"/>
            </a:xfrm>
          </p:grpSpPr>
          <p:grpSp>
            <p:nvGrpSpPr>
              <p:cNvPr id="132" name="Agrupar 131">
                <a:extLst>
                  <a:ext uri="{FF2B5EF4-FFF2-40B4-BE49-F238E27FC236}">
                    <a16:creationId xmlns:a16="http://schemas.microsoft.com/office/drawing/2014/main" id="{35610AE4-819E-46C8-8480-B72450CF23CC}"/>
                  </a:ext>
                </a:extLst>
              </p:cNvPr>
              <p:cNvGrpSpPr/>
              <p:nvPr/>
            </p:nvGrpSpPr>
            <p:grpSpPr>
              <a:xfrm>
                <a:off x="1888814" y="2173488"/>
                <a:ext cx="758413" cy="758413"/>
                <a:chOff x="1907196" y="3117133"/>
                <a:chExt cx="758413" cy="758413"/>
              </a:xfrm>
            </p:grpSpPr>
            <p:pic>
              <p:nvPicPr>
                <p:cNvPr id="193" name="Gráfico 192" descr="Imposto estrutura de tópicos">
                  <a:extLst>
                    <a:ext uri="{FF2B5EF4-FFF2-40B4-BE49-F238E27FC236}">
                      <a16:creationId xmlns:a16="http://schemas.microsoft.com/office/drawing/2014/main" id="{0C045E24-BCCE-4248-9901-F1869AD1F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/>
                <a:stretch/>
              </p:blipFill>
              <p:spPr>
                <a:xfrm>
                  <a:off x="1907196" y="3117133"/>
                  <a:ext cx="758413" cy="758413"/>
                </a:xfrm>
                <a:prstGeom prst="rect">
                  <a:avLst/>
                </a:prstGeom>
              </p:spPr>
            </p:pic>
            <p:sp>
              <p:nvSpPr>
                <p:cNvPr id="129" name="Elipse 128">
                  <a:extLst>
                    <a:ext uri="{FF2B5EF4-FFF2-40B4-BE49-F238E27FC236}">
                      <a16:creationId xmlns:a16="http://schemas.microsoft.com/office/drawing/2014/main" id="{04FA9846-1C1C-4626-BDED-FD6CB458407C}"/>
                    </a:ext>
                  </a:extLst>
                </p:cNvPr>
                <p:cNvSpPr/>
                <p:nvPr/>
              </p:nvSpPr>
              <p:spPr>
                <a:xfrm>
                  <a:off x="2131333" y="3429000"/>
                  <a:ext cx="335768" cy="2817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latin typeface="Arial Nova" panose="020B0504020202020204" pitchFamily="34" charset="0"/>
                  </a:endParaRPr>
                </a:p>
              </p:txBody>
            </p:sp>
          </p:grpSp>
          <p:pic>
            <p:nvPicPr>
              <p:cNvPr id="197" name="Picture 6">
                <a:extLst>
                  <a:ext uri="{FF2B5EF4-FFF2-40B4-BE49-F238E27FC236}">
                    <a16:creationId xmlns:a16="http://schemas.microsoft.com/office/drawing/2014/main" id="{2332873D-4006-4A52-BE4E-3F801EA256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109" y="2510057"/>
                <a:ext cx="294433" cy="2617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E74EC1FE-FF45-4BCF-BDA2-E528392E3747}"/>
              </a:ext>
            </a:extLst>
          </p:cNvPr>
          <p:cNvGrpSpPr/>
          <p:nvPr/>
        </p:nvGrpSpPr>
        <p:grpSpPr>
          <a:xfrm>
            <a:off x="9826763" y="1421654"/>
            <a:ext cx="1987277" cy="2494650"/>
            <a:chOff x="9826763" y="1093535"/>
            <a:chExt cx="1987277" cy="2494650"/>
          </a:xfrm>
        </p:grpSpPr>
        <p:sp>
          <p:nvSpPr>
            <p:cNvPr id="253" name="CaixaDeTexto 252">
              <a:extLst>
                <a:ext uri="{FF2B5EF4-FFF2-40B4-BE49-F238E27FC236}">
                  <a16:creationId xmlns:a16="http://schemas.microsoft.com/office/drawing/2014/main" id="{72D21086-937F-9E4E-B1F6-31D332F9089E}"/>
                </a:ext>
              </a:extLst>
            </p:cNvPr>
            <p:cNvSpPr txBox="1"/>
            <p:nvPr/>
          </p:nvSpPr>
          <p:spPr>
            <a:xfrm>
              <a:off x="10372167" y="3065455"/>
              <a:ext cx="1219225" cy="266659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FUNDOS </a:t>
              </a:r>
              <a:b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</a:b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DE INVESTIMENTO</a:t>
              </a:r>
            </a:p>
          </p:txBody>
        </p:sp>
        <p:pic>
          <p:nvPicPr>
            <p:cNvPr id="254" name="Gráfico 253" descr="Cofrinho estrutura de tópicos">
              <a:extLst>
                <a:ext uri="{FF2B5EF4-FFF2-40B4-BE49-F238E27FC236}">
                  <a16:creationId xmlns:a16="http://schemas.microsoft.com/office/drawing/2014/main" id="{8DFC905A-9F0F-906A-DC84-8B5C622D1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999545" y="3048802"/>
              <a:ext cx="360000" cy="360000"/>
            </a:xfrm>
            <a:prstGeom prst="rect">
              <a:avLst/>
            </a:prstGeom>
          </p:spPr>
        </p:pic>
        <p:pic>
          <p:nvPicPr>
            <p:cNvPr id="255" name="Gráfico 254" descr="Seguro estrutura de tópicos">
              <a:extLst>
                <a:ext uri="{FF2B5EF4-FFF2-40B4-BE49-F238E27FC236}">
                  <a16:creationId xmlns:a16="http://schemas.microsoft.com/office/drawing/2014/main" id="{D74BEBF7-C269-E3A0-B90B-96139C298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999545" y="2691046"/>
              <a:ext cx="360000" cy="360000"/>
            </a:xfrm>
            <a:prstGeom prst="rect">
              <a:avLst/>
            </a:prstGeom>
          </p:spPr>
        </p:pic>
        <p:sp>
          <p:nvSpPr>
            <p:cNvPr id="256" name="CaixaDeTexto 255">
              <a:extLst>
                <a:ext uri="{FF2B5EF4-FFF2-40B4-BE49-F238E27FC236}">
                  <a16:creationId xmlns:a16="http://schemas.microsoft.com/office/drawing/2014/main" id="{BCDBD935-946D-5A3B-8DD7-FD43F8BBFA4E}"/>
                </a:ext>
              </a:extLst>
            </p:cNvPr>
            <p:cNvSpPr txBox="1"/>
            <p:nvPr/>
          </p:nvSpPr>
          <p:spPr>
            <a:xfrm>
              <a:off x="10378553" y="2762835"/>
              <a:ext cx="934469" cy="183692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BANCOS</a:t>
              </a:r>
            </a:p>
          </p:txBody>
        </p:sp>
        <p:sp>
          <p:nvSpPr>
            <p:cNvPr id="257" name="Retângulo: Cantos Arredondados 256">
              <a:extLst>
                <a:ext uri="{FF2B5EF4-FFF2-40B4-BE49-F238E27FC236}">
                  <a16:creationId xmlns:a16="http://schemas.microsoft.com/office/drawing/2014/main" id="{8CFCB97F-82AC-92EE-CB3F-4DDDBAED0168}"/>
                </a:ext>
              </a:extLst>
            </p:cNvPr>
            <p:cNvSpPr/>
            <p:nvPr/>
          </p:nvSpPr>
          <p:spPr>
            <a:xfrm>
              <a:off x="9928790" y="2604978"/>
              <a:ext cx="1775851" cy="899841"/>
            </a:xfrm>
            <a:prstGeom prst="roundRect">
              <a:avLst>
                <a:gd name="adj" fmla="val 4943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9" name="Gráfico 258" descr="Anel estrutura de tópicos">
              <a:extLst>
                <a:ext uri="{FF2B5EF4-FFF2-40B4-BE49-F238E27FC236}">
                  <a16:creationId xmlns:a16="http://schemas.microsoft.com/office/drawing/2014/main" id="{BA30552A-7D0B-1C4E-5D1F-E39202A27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006325" y="1447595"/>
              <a:ext cx="360000" cy="400849"/>
            </a:xfrm>
            <a:prstGeom prst="rect">
              <a:avLst/>
            </a:prstGeom>
          </p:spPr>
        </p:pic>
        <p:sp>
          <p:nvSpPr>
            <p:cNvPr id="260" name="CaixaDeTexto 259">
              <a:extLst>
                <a:ext uri="{FF2B5EF4-FFF2-40B4-BE49-F238E27FC236}">
                  <a16:creationId xmlns:a16="http://schemas.microsoft.com/office/drawing/2014/main" id="{ACE1AEED-4FA7-AC12-56F4-32A00D3F8921}"/>
                </a:ext>
              </a:extLst>
            </p:cNvPr>
            <p:cNvSpPr txBox="1"/>
            <p:nvPr/>
          </p:nvSpPr>
          <p:spPr>
            <a:xfrm>
              <a:off x="10378752" y="1545247"/>
              <a:ext cx="1135094" cy="179839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JOALHERIAS</a:t>
              </a:r>
            </a:p>
          </p:txBody>
        </p:sp>
        <p:pic>
          <p:nvPicPr>
            <p:cNvPr id="261" name="Gráfico 260" descr="Processador estrutura de tópicos">
              <a:extLst>
                <a:ext uri="{FF2B5EF4-FFF2-40B4-BE49-F238E27FC236}">
                  <a16:creationId xmlns:a16="http://schemas.microsoft.com/office/drawing/2014/main" id="{3ABECA10-789A-F277-60E3-819B7A594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0006325" y="1787642"/>
              <a:ext cx="360000" cy="400849"/>
            </a:xfrm>
            <a:prstGeom prst="rect">
              <a:avLst/>
            </a:prstGeom>
          </p:spPr>
        </p:pic>
        <p:sp>
          <p:nvSpPr>
            <p:cNvPr id="262" name="CaixaDeTexto 261">
              <a:extLst>
                <a:ext uri="{FF2B5EF4-FFF2-40B4-BE49-F238E27FC236}">
                  <a16:creationId xmlns:a16="http://schemas.microsoft.com/office/drawing/2014/main" id="{129EEC38-FD9E-8298-9E3F-1F1437AA0B22}"/>
                </a:ext>
              </a:extLst>
            </p:cNvPr>
            <p:cNvSpPr txBox="1"/>
            <p:nvPr/>
          </p:nvSpPr>
          <p:spPr>
            <a:xfrm>
              <a:off x="10378752" y="1835830"/>
              <a:ext cx="1206056" cy="296917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EMPRESAS </a:t>
              </a:r>
              <a:b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</a:b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DE TECNOLOGIA</a:t>
              </a:r>
            </a:p>
          </p:txBody>
        </p:sp>
        <p:sp>
          <p:nvSpPr>
            <p:cNvPr id="263" name="Retângulo: Cantos Arredondados 262">
              <a:extLst>
                <a:ext uri="{FF2B5EF4-FFF2-40B4-BE49-F238E27FC236}">
                  <a16:creationId xmlns:a16="http://schemas.microsoft.com/office/drawing/2014/main" id="{AC68115E-C587-5EE9-D3AE-B6783FF0A86D}"/>
                </a:ext>
              </a:extLst>
            </p:cNvPr>
            <p:cNvSpPr/>
            <p:nvPr/>
          </p:nvSpPr>
          <p:spPr>
            <a:xfrm>
              <a:off x="9924011" y="1403058"/>
              <a:ext cx="1759042" cy="1100873"/>
            </a:xfrm>
            <a:prstGeom prst="roundRect">
              <a:avLst>
                <a:gd name="adj" fmla="val 4968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4" name="Gráfico 263" descr="Anel estrutura de tópicos">
              <a:extLst>
                <a:ext uri="{FF2B5EF4-FFF2-40B4-BE49-F238E27FC236}">
                  <a16:creationId xmlns:a16="http://schemas.microsoft.com/office/drawing/2014/main" id="{026A2A3D-60E8-1978-3B25-CF5A6B630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006325" y="2127689"/>
              <a:ext cx="360000" cy="360000"/>
            </a:xfrm>
            <a:prstGeom prst="rect">
              <a:avLst/>
            </a:prstGeom>
          </p:spPr>
        </p:pic>
        <p:sp>
          <p:nvSpPr>
            <p:cNvPr id="265" name="CaixaDeTexto 264">
              <a:extLst>
                <a:ext uri="{FF2B5EF4-FFF2-40B4-BE49-F238E27FC236}">
                  <a16:creationId xmlns:a16="http://schemas.microsoft.com/office/drawing/2014/main" id="{E5DCF977-E54C-CE82-73B4-D1E7D93D71F1}"/>
                </a:ext>
              </a:extLst>
            </p:cNvPr>
            <p:cNvSpPr txBox="1"/>
            <p:nvPr/>
          </p:nvSpPr>
          <p:spPr>
            <a:xfrm>
              <a:off x="10378751" y="2203781"/>
              <a:ext cx="1334757" cy="192657"/>
            </a:xfrm>
            <a:prstGeom prst="rect">
              <a:avLst/>
            </a:prstGeom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LOGÍSTICA REVERSA</a:t>
              </a:r>
            </a:p>
          </p:txBody>
        </p:sp>
        <p:sp>
          <p:nvSpPr>
            <p:cNvPr id="286" name="Retângulo: Cantos Arredondados 285">
              <a:extLst>
                <a:ext uri="{FF2B5EF4-FFF2-40B4-BE49-F238E27FC236}">
                  <a16:creationId xmlns:a16="http://schemas.microsoft.com/office/drawing/2014/main" id="{315FFEBB-C4B6-618D-0820-671DFE6C17CE}"/>
                </a:ext>
              </a:extLst>
            </p:cNvPr>
            <p:cNvSpPr/>
            <p:nvPr/>
          </p:nvSpPr>
          <p:spPr>
            <a:xfrm>
              <a:off x="9834741" y="1100320"/>
              <a:ext cx="1961972" cy="2487865"/>
            </a:xfrm>
            <a:prstGeom prst="roundRect">
              <a:avLst>
                <a:gd name="adj" fmla="val 5137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 Nova" panose="020B0504020202020204" pitchFamily="34" charset="0"/>
              </a:endParaRPr>
            </a:p>
          </p:txBody>
        </p:sp>
        <p:sp>
          <p:nvSpPr>
            <p:cNvPr id="101" name="CaixaDeTexto 100">
              <a:extLst>
                <a:ext uri="{FF2B5EF4-FFF2-40B4-BE49-F238E27FC236}">
                  <a16:creationId xmlns:a16="http://schemas.microsoft.com/office/drawing/2014/main" id="{534B8448-9BF9-4A51-B046-0725B84D9DCD}"/>
                </a:ext>
              </a:extLst>
            </p:cNvPr>
            <p:cNvSpPr txBox="1"/>
            <p:nvPr/>
          </p:nvSpPr>
          <p:spPr>
            <a:xfrm>
              <a:off x="9826763" y="1093535"/>
              <a:ext cx="1987277" cy="240135"/>
            </a:xfrm>
            <a:prstGeom prst="rect">
              <a:avLst/>
            </a:prstGeom>
            <a:solidFill>
              <a:srgbClr val="004264"/>
            </a:solidFill>
            <a:ln w="12700">
              <a:solidFill>
                <a:srgbClr val="004264"/>
              </a:solidFill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pt-BR" sz="9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MERCADO INTERNO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1E69C050-DD96-4061-B8FB-2722318EEF5F}"/>
              </a:ext>
            </a:extLst>
          </p:cNvPr>
          <p:cNvGrpSpPr/>
          <p:nvPr/>
        </p:nvGrpSpPr>
        <p:grpSpPr>
          <a:xfrm>
            <a:off x="9826763" y="4092838"/>
            <a:ext cx="1987277" cy="2194125"/>
            <a:chOff x="9826763" y="4067175"/>
            <a:chExt cx="1987277" cy="2194125"/>
          </a:xfrm>
        </p:grpSpPr>
        <p:sp>
          <p:nvSpPr>
            <p:cNvPr id="267" name="CaixaDeTexto 266">
              <a:extLst>
                <a:ext uri="{FF2B5EF4-FFF2-40B4-BE49-F238E27FC236}">
                  <a16:creationId xmlns:a16="http://schemas.microsoft.com/office/drawing/2014/main" id="{E389B107-F1F4-4421-80E8-75D48D25FBD3}"/>
                </a:ext>
              </a:extLst>
            </p:cNvPr>
            <p:cNvSpPr txBox="1"/>
            <p:nvPr/>
          </p:nvSpPr>
          <p:spPr>
            <a:xfrm>
              <a:off x="10383949" y="5544516"/>
              <a:ext cx="1219225" cy="266659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FUNDOS </a:t>
              </a:r>
              <a:b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</a:b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DE INVESTIMENTO</a:t>
              </a:r>
            </a:p>
          </p:txBody>
        </p:sp>
        <p:pic>
          <p:nvPicPr>
            <p:cNvPr id="268" name="Gráfico 267" descr="Cofrinho estrutura de tópicos">
              <a:extLst>
                <a:ext uri="{FF2B5EF4-FFF2-40B4-BE49-F238E27FC236}">
                  <a16:creationId xmlns:a16="http://schemas.microsoft.com/office/drawing/2014/main" id="{C7643290-053E-07E5-E6E1-D6EBEBC14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010781" y="5560833"/>
              <a:ext cx="360000" cy="360000"/>
            </a:xfrm>
            <a:prstGeom prst="rect">
              <a:avLst/>
            </a:prstGeom>
          </p:spPr>
        </p:pic>
        <p:pic>
          <p:nvPicPr>
            <p:cNvPr id="269" name="Gráfico 268" descr="Seguro estrutura de tópicos">
              <a:extLst>
                <a:ext uri="{FF2B5EF4-FFF2-40B4-BE49-F238E27FC236}">
                  <a16:creationId xmlns:a16="http://schemas.microsoft.com/office/drawing/2014/main" id="{A277F4DE-0F73-B617-54BB-90DE30ED1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0010781" y="5206601"/>
              <a:ext cx="360000" cy="360000"/>
            </a:xfrm>
            <a:prstGeom prst="rect">
              <a:avLst/>
            </a:prstGeom>
          </p:spPr>
        </p:pic>
        <p:sp>
          <p:nvSpPr>
            <p:cNvPr id="270" name="CaixaDeTexto 269">
              <a:extLst>
                <a:ext uri="{FF2B5EF4-FFF2-40B4-BE49-F238E27FC236}">
                  <a16:creationId xmlns:a16="http://schemas.microsoft.com/office/drawing/2014/main" id="{BE0DF7E9-5575-16F0-E3EB-DC6B75E05C87}"/>
                </a:ext>
              </a:extLst>
            </p:cNvPr>
            <p:cNvSpPr txBox="1"/>
            <p:nvPr/>
          </p:nvSpPr>
          <p:spPr>
            <a:xfrm>
              <a:off x="10383949" y="5253271"/>
              <a:ext cx="934469" cy="266659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BANCOS</a:t>
              </a:r>
            </a:p>
          </p:txBody>
        </p:sp>
        <p:sp>
          <p:nvSpPr>
            <p:cNvPr id="271" name="Retângulo: Cantos Arredondados 270">
              <a:extLst>
                <a:ext uri="{FF2B5EF4-FFF2-40B4-BE49-F238E27FC236}">
                  <a16:creationId xmlns:a16="http://schemas.microsoft.com/office/drawing/2014/main" id="{7DB642EB-3A4E-DF80-4286-55D4456F75E3}"/>
                </a:ext>
              </a:extLst>
            </p:cNvPr>
            <p:cNvSpPr/>
            <p:nvPr/>
          </p:nvSpPr>
          <p:spPr>
            <a:xfrm>
              <a:off x="9945599" y="5126449"/>
              <a:ext cx="1759042" cy="849189"/>
            </a:xfrm>
            <a:prstGeom prst="roundRect">
              <a:avLst>
                <a:gd name="adj" fmla="val 7549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3" name="Gráfico 272" descr="Anel estrutura de tópicos">
              <a:extLst>
                <a:ext uri="{FF2B5EF4-FFF2-40B4-BE49-F238E27FC236}">
                  <a16:creationId xmlns:a16="http://schemas.microsoft.com/office/drawing/2014/main" id="{3B960451-22BF-0E26-76C7-F6D2B19F2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023949" y="4228895"/>
              <a:ext cx="360000" cy="360000"/>
            </a:xfrm>
            <a:prstGeom prst="rect">
              <a:avLst/>
            </a:prstGeom>
          </p:spPr>
        </p:pic>
        <p:sp>
          <p:nvSpPr>
            <p:cNvPr id="274" name="CaixaDeTexto 273">
              <a:extLst>
                <a:ext uri="{FF2B5EF4-FFF2-40B4-BE49-F238E27FC236}">
                  <a16:creationId xmlns:a16="http://schemas.microsoft.com/office/drawing/2014/main" id="{307A35D6-CBF0-F763-22C8-A9201C285869}"/>
                </a:ext>
              </a:extLst>
            </p:cNvPr>
            <p:cNvSpPr txBox="1"/>
            <p:nvPr/>
          </p:nvSpPr>
          <p:spPr>
            <a:xfrm>
              <a:off x="10389789" y="4282408"/>
              <a:ext cx="1135094" cy="266659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JOALHERIAS</a:t>
              </a:r>
            </a:p>
          </p:txBody>
        </p:sp>
        <p:pic>
          <p:nvPicPr>
            <p:cNvPr id="275" name="Gráfico 274" descr="Processador estrutura de tópicos">
              <a:extLst>
                <a:ext uri="{FF2B5EF4-FFF2-40B4-BE49-F238E27FC236}">
                  <a16:creationId xmlns:a16="http://schemas.microsoft.com/office/drawing/2014/main" id="{B5A8F582-F0C9-2470-D096-57A1B83B1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0023949" y="4594727"/>
              <a:ext cx="360000" cy="360000"/>
            </a:xfrm>
            <a:prstGeom prst="rect">
              <a:avLst/>
            </a:prstGeom>
          </p:spPr>
        </p:pic>
        <p:sp>
          <p:nvSpPr>
            <p:cNvPr id="276" name="CaixaDeTexto 275">
              <a:extLst>
                <a:ext uri="{FF2B5EF4-FFF2-40B4-BE49-F238E27FC236}">
                  <a16:creationId xmlns:a16="http://schemas.microsoft.com/office/drawing/2014/main" id="{99767B70-214D-D63C-5D34-AD1ACD088D4F}"/>
                </a:ext>
              </a:extLst>
            </p:cNvPr>
            <p:cNvSpPr txBox="1"/>
            <p:nvPr/>
          </p:nvSpPr>
          <p:spPr>
            <a:xfrm>
              <a:off x="10389790" y="4591932"/>
              <a:ext cx="1206056" cy="266659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EMPRESAS </a:t>
              </a:r>
              <a:b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</a:b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</a:rPr>
                <a:t>DE TECNOLOGIA</a:t>
              </a:r>
            </a:p>
          </p:txBody>
        </p:sp>
        <p:sp>
          <p:nvSpPr>
            <p:cNvPr id="277" name="Retângulo: Cantos Arredondados 276">
              <a:extLst>
                <a:ext uri="{FF2B5EF4-FFF2-40B4-BE49-F238E27FC236}">
                  <a16:creationId xmlns:a16="http://schemas.microsoft.com/office/drawing/2014/main" id="{2BE9B720-B201-AEC1-00F6-4620334ADF3F}"/>
                </a:ext>
              </a:extLst>
            </p:cNvPr>
            <p:cNvSpPr/>
            <p:nvPr/>
          </p:nvSpPr>
          <p:spPr>
            <a:xfrm>
              <a:off x="9928790" y="4155795"/>
              <a:ext cx="1775851" cy="886343"/>
            </a:xfrm>
            <a:prstGeom prst="roundRect">
              <a:avLst>
                <a:gd name="adj" fmla="val 6246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tângulo: Cantos Arredondados 286">
              <a:extLst>
                <a:ext uri="{FF2B5EF4-FFF2-40B4-BE49-F238E27FC236}">
                  <a16:creationId xmlns:a16="http://schemas.microsoft.com/office/drawing/2014/main" id="{7A9A8A42-CC72-3B97-6A27-2917EA97C7C5}"/>
                </a:ext>
              </a:extLst>
            </p:cNvPr>
            <p:cNvSpPr/>
            <p:nvPr/>
          </p:nvSpPr>
          <p:spPr>
            <a:xfrm>
              <a:off x="9840842" y="4067175"/>
              <a:ext cx="1955871" cy="2187343"/>
            </a:xfrm>
            <a:prstGeom prst="roundRect">
              <a:avLst>
                <a:gd name="adj" fmla="val 5137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 Nova" panose="020B0504020202020204" pitchFamily="34" charset="0"/>
              </a:endParaRPr>
            </a:p>
          </p:txBody>
        </p:sp>
        <p:sp>
          <p:nvSpPr>
            <p:cNvPr id="103" name="CaixaDeTexto 102">
              <a:extLst>
                <a:ext uri="{FF2B5EF4-FFF2-40B4-BE49-F238E27FC236}">
                  <a16:creationId xmlns:a16="http://schemas.microsoft.com/office/drawing/2014/main" id="{06AA941D-379F-45D7-BC1A-42C0303DEDE9}"/>
                </a:ext>
              </a:extLst>
            </p:cNvPr>
            <p:cNvSpPr txBox="1"/>
            <p:nvPr/>
          </p:nvSpPr>
          <p:spPr>
            <a:xfrm>
              <a:off x="9826763" y="6021165"/>
              <a:ext cx="1987277" cy="240135"/>
            </a:xfrm>
            <a:prstGeom prst="rect">
              <a:avLst/>
            </a:prstGeom>
            <a:solidFill>
              <a:srgbClr val="004264"/>
            </a:solidFill>
            <a:ln w="12700">
              <a:solidFill>
                <a:srgbClr val="004264"/>
              </a:solidFill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pt-BR" sz="9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MERCADO EXTERNO</a:t>
              </a:r>
            </a:p>
          </p:txBody>
        </p:sp>
      </p:grp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AE4A4C4F-255B-4801-9661-1289B784C445}"/>
              </a:ext>
            </a:extLst>
          </p:cNvPr>
          <p:cNvCxnSpPr>
            <a:cxnSpLocks/>
            <a:stCxn id="21" idx="3"/>
            <a:endCxn id="247" idx="1"/>
          </p:cNvCxnSpPr>
          <p:nvPr/>
        </p:nvCxnSpPr>
        <p:spPr>
          <a:xfrm flipV="1">
            <a:off x="2949393" y="5749039"/>
            <a:ext cx="2308783" cy="2322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de Seta Reta 124">
            <a:extLst>
              <a:ext uri="{FF2B5EF4-FFF2-40B4-BE49-F238E27FC236}">
                <a16:creationId xmlns:a16="http://schemas.microsoft.com/office/drawing/2014/main" id="{58C51715-78A4-475C-A575-24E1B294B77E}"/>
              </a:ext>
            </a:extLst>
          </p:cNvPr>
          <p:cNvCxnSpPr>
            <a:cxnSpLocks/>
          </p:cNvCxnSpPr>
          <p:nvPr/>
        </p:nvCxnSpPr>
        <p:spPr>
          <a:xfrm>
            <a:off x="8622685" y="1959704"/>
            <a:ext cx="1181600" cy="10737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5">
            <a:extLst>
              <a:ext uri="{FF2B5EF4-FFF2-40B4-BE49-F238E27FC236}">
                <a16:creationId xmlns:a16="http://schemas.microsoft.com/office/drawing/2014/main" id="{347945E9-C1D4-4E4B-817C-37E6A846EFA0}"/>
              </a:ext>
            </a:extLst>
          </p:cNvPr>
          <p:cNvSpPr txBox="1"/>
          <p:nvPr/>
        </p:nvSpPr>
        <p:spPr>
          <a:xfrm>
            <a:off x="640881" y="347552"/>
            <a:ext cx="542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63BA"/>
                </a:solidFill>
                <a:latin typeface="Arial Novo"/>
                <a:cs typeface="Arial" panose="020B0604020202020204" pitchFamily="34" charset="0"/>
              </a:rPr>
              <a:t>A CADEIA DO OURO</a:t>
            </a:r>
          </a:p>
        </p:txBody>
      </p:sp>
    </p:spTree>
    <p:extLst>
      <p:ext uri="{BB962C8B-B14F-4D97-AF65-F5344CB8AC3E}">
        <p14:creationId xmlns:p14="http://schemas.microsoft.com/office/powerpoint/2010/main" val="99587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4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4.81481E-6 L -0.02825 4.81481E-6 " pathEditMode="relative" rAng="0" ptsTypes="AA">
                                      <p:cBhvr>
                                        <p:cTn id="120" dur="750" spd="-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4" grpId="1"/>
      <p:bldP spid="11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Conector: Angulado 218">
            <a:extLst>
              <a:ext uri="{FF2B5EF4-FFF2-40B4-BE49-F238E27FC236}">
                <a16:creationId xmlns:a16="http://schemas.microsoft.com/office/drawing/2014/main" id="{24DD4EEE-5F95-D38E-DA4C-E15B702874A5}"/>
              </a:ext>
            </a:extLst>
          </p:cNvPr>
          <p:cNvCxnSpPr>
            <a:cxnSpLocks/>
            <a:endCxn id="346" idx="2"/>
          </p:cNvCxnSpPr>
          <p:nvPr/>
        </p:nvCxnSpPr>
        <p:spPr>
          <a:xfrm flipV="1">
            <a:off x="6233079" y="4916058"/>
            <a:ext cx="632520" cy="295646"/>
          </a:xfrm>
          <a:prstGeom prst="bentConnector2">
            <a:avLst/>
          </a:prstGeom>
          <a:ln w="19050">
            <a:solidFill>
              <a:srgbClr val="0063BA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ector: Angulado 226">
            <a:extLst>
              <a:ext uri="{FF2B5EF4-FFF2-40B4-BE49-F238E27FC236}">
                <a16:creationId xmlns:a16="http://schemas.microsoft.com/office/drawing/2014/main" id="{6CF7F28D-0F90-4E4B-362E-43C90CA0934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31319" y="4703186"/>
            <a:ext cx="332482" cy="680348"/>
          </a:xfrm>
          <a:prstGeom prst="bentConnector2">
            <a:avLst/>
          </a:prstGeom>
          <a:ln w="19050">
            <a:solidFill>
              <a:srgbClr val="0063BA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Conector: Angulado 326">
            <a:extLst>
              <a:ext uri="{FF2B5EF4-FFF2-40B4-BE49-F238E27FC236}">
                <a16:creationId xmlns:a16="http://schemas.microsoft.com/office/drawing/2014/main" id="{76ED957C-E23D-E0A9-EE27-24808696AD25}"/>
              </a:ext>
            </a:extLst>
          </p:cNvPr>
          <p:cNvCxnSpPr>
            <a:cxnSpLocks/>
            <a:endCxn id="278" idx="0"/>
          </p:cNvCxnSpPr>
          <p:nvPr/>
        </p:nvCxnSpPr>
        <p:spPr>
          <a:xfrm rot="16200000" flipH="1">
            <a:off x="8210059" y="2950985"/>
            <a:ext cx="1341268" cy="338165"/>
          </a:xfrm>
          <a:prstGeom prst="bentConnector3">
            <a:avLst>
              <a:gd name="adj1" fmla="val 549"/>
            </a:avLst>
          </a:prstGeom>
          <a:ln w="19050">
            <a:solidFill>
              <a:srgbClr val="0063BA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DE7448F-6D71-4D60-A597-B670EF9CBCF5}"/>
              </a:ext>
            </a:extLst>
          </p:cNvPr>
          <p:cNvGrpSpPr/>
          <p:nvPr/>
        </p:nvGrpSpPr>
        <p:grpSpPr>
          <a:xfrm>
            <a:off x="8622685" y="3790702"/>
            <a:ext cx="1212056" cy="2662989"/>
            <a:chOff x="8622685" y="3591528"/>
            <a:chExt cx="1212056" cy="2662989"/>
          </a:xfrm>
        </p:grpSpPr>
        <p:sp>
          <p:nvSpPr>
            <p:cNvPr id="278" name="Retângulo: Cantos Arredondados 277">
              <a:extLst>
                <a:ext uri="{FF2B5EF4-FFF2-40B4-BE49-F238E27FC236}">
                  <a16:creationId xmlns:a16="http://schemas.microsoft.com/office/drawing/2014/main" id="{0FEFDEC6-BB36-8F65-A7B8-A9BD9F329B18}"/>
                </a:ext>
              </a:extLst>
            </p:cNvPr>
            <p:cNvSpPr/>
            <p:nvPr/>
          </p:nvSpPr>
          <p:spPr>
            <a:xfrm>
              <a:off x="8622685" y="3591528"/>
              <a:ext cx="854182" cy="2662989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289" name="Gráfico 288" descr="Frete estrutura de tópicos">
              <a:extLst>
                <a:ext uri="{FF2B5EF4-FFF2-40B4-BE49-F238E27FC236}">
                  <a16:creationId xmlns:a16="http://schemas.microsoft.com/office/drawing/2014/main" id="{D1234695-AABA-B5E7-612A-5423BE0BB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77036" y="4932326"/>
              <a:ext cx="360000" cy="360000"/>
            </a:xfrm>
            <a:prstGeom prst="rect">
              <a:avLst/>
            </a:prstGeom>
          </p:spPr>
        </p:pic>
        <p:sp>
          <p:nvSpPr>
            <p:cNvPr id="290" name="CaixaDeTexto 289">
              <a:extLst>
                <a:ext uri="{FF2B5EF4-FFF2-40B4-BE49-F238E27FC236}">
                  <a16:creationId xmlns:a16="http://schemas.microsoft.com/office/drawing/2014/main" id="{824AA121-F58C-176A-7F9A-31486F84687C}"/>
                </a:ext>
              </a:extLst>
            </p:cNvPr>
            <p:cNvSpPr txBox="1"/>
            <p:nvPr/>
          </p:nvSpPr>
          <p:spPr>
            <a:xfrm>
              <a:off x="8691712" y="4743768"/>
              <a:ext cx="934469" cy="266659"/>
            </a:xfrm>
            <a:prstGeom prst="rect">
              <a:avLst/>
            </a:prstGeom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TRADES</a:t>
              </a:r>
            </a:p>
          </p:txBody>
        </p:sp>
        <p:cxnSp>
          <p:nvCxnSpPr>
            <p:cNvPr id="330" name="Conector: Angulado 329">
              <a:extLst>
                <a:ext uri="{FF2B5EF4-FFF2-40B4-BE49-F238E27FC236}">
                  <a16:creationId xmlns:a16="http://schemas.microsoft.com/office/drawing/2014/main" id="{5E82DFDE-C00A-0234-9079-2389B5CA77C7}"/>
                </a:ext>
              </a:extLst>
            </p:cNvPr>
            <p:cNvCxnSpPr>
              <a:cxnSpLocks/>
              <a:stCxn id="278" idx="3"/>
            </p:cNvCxnSpPr>
            <p:nvPr/>
          </p:nvCxnSpPr>
          <p:spPr>
            <a:xfrm flipV="1">
              <a:off x="9476867" y="4923022"/>
              <a:ext cx="357874" cy="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63BA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62479E2-AAE8-49E7-B6F2-AB9D7E34DECA}"/>
              </a:ext>
            </a:extLst>
          </p:cNvPr>
          <p:cNvGrpSpPr/>
          <p:nvPr/>
        </p:nvGrpSpPr>
        <p:grpSpPr>
          <a:xfrm>
            <a:off x="6273202" y="5535320"/>
            <a:ext cx="1134177" cy="767850"/>
            <a:chOff x="6273202" y="5336146"/>
            <a:chExt cx="1134177" cy="767850"/>
          </a:xfrm>
        </p:grpSpPr>
        <p:sp>
          <p:nvSpPr>
            <p:cNvPr id="336" name="CaixaDeTexto 335">
              <a:extLst>
                <a:ext uri="{FF2B5EF4-FFF2-40B4-BE49-F238E27FC236}">
                  <a16:creationId xmlns:a16="http://schemas.microsoft.com/office/drawing/2014/main" id="{1EDBE24C-809F-3CCF-A1E0-E4E93032302C}"/>
                </a:ext>
              </a:extLst>
            </p:cNvPr>
            <p:cNvSpPr txBox="1"/>
            <p:nvPr/>
          </p:nvSpPr>
          <p:spPr>
            <a:xfrm>
              <a:off x="6273202" y="5336146"/>
              <a:ext cx="1134177" cy="208370"/>
            </a:xfrm>
            <a:prstGeom prst="rect">
              <a:avLst/>
            </a:prstGeom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800" dirty="0">
                  <a:solidFill>
                    <a:srgbClr val="0063BA"/>
                  </a:solidFill>
                </a:rPr>
                <a:t>PONTO DE VERIFICAÇÃO FÍSICA</a:t>
              </a:r>
            </a:p>
          </p:txBody>
        </p:sp>
        <p:pic>
          <p:nvPicPr>
            <p:cNvPr id="338" name="Gráfico 337" descr="Alvo estrutura de tópicos">
              <a:extLst>
                <a:ext uri="{FF2B5EF4-FFF2-40B4-BE49-F238E27FC236}">
                  <a16:creationId xmlns:a16="http://schemas.microsoft.com/office/drawing/2014/main" id="{8EB932BA-1668-BF8A-72F0-82A0AA7F4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71633" y="5748585"/>
              <a:ext cx="355411" cy="355411"/>
            </a:xfrm>
            <a:prstGeom prst="rect">
              <a:avLst/>
            </a:prstGeom>
          </p:spPr>
        </p:pic>
      </p:grpSp>
      <p:cxnSp>
        <p:nvCxnSpPr>
          <p:cNvPr id="102" name="Conector: Angulado 101">
            <a:extLst>
              <a:ext uri="{FF2B5EF4-FFF2-40B4-BE49-F238E27FC236}">
                <a16:creationId xmlns:a16="http://schemas.microsoft.com/office/drawing/2014/main" id="{569EA552-17E1-42A8-AA80-3D4D51022A5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52222" y="2382923"/>
            <a:ext cx="3039120" cy="4803190"/>
          </a:xfrm>
          <a:prstGeom prst="bentConnector4">
            <a:avLst>
              <a:gd name="adj1" fmla="val -7522"/>
              <a:gd name="adj2" fmla="val 100127"/>
            </a:avLst>
          </a:prstGeom>
          <a:ln w="19050">
            <a:solidFill>
              <a:srgbClr val="0063BA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: Angulado 108">
            <a:extLst>
              <a:ext uri="{FF2B5EF4-FFF2-40B4-BE49-F238E27FC236}">
                <a16:creationId xmlns:a16="http://schemas.microsoft.com/office/drawing/2014/main" id="{EFA5D816-E921-4BAD-AD20-313BDEB67A38}"/>
              </a:ext>
            </a:extLst>
          </p:cNvPr>
          <p:cNvCxnSpPr>
            <a:cxnSpLocks/>
            <a:stCxn id="339" idx="0"/>
          </p:cNvCxnSpPr>
          <p:nvPr/>
        </p:nvCxnSpPr>
        <p:spPr>
          <a:xfrm rot="16200000" flipV="1">
            <a:off x="6294929" y="3135980"/>
            <a:ext cx="262421" cy="878921"/>
          </a:xfrm>
          <a:prstGeom prst="bentConnector2">
            <a:avLst/>
          </a:prstGeom>
          <a:ln w="19050">
            <a:solidFill>
              <a:srgbClr val="0063BA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: Angulado 123">
            <a:extLst>
              <a:ext uri="{FF2B5EF4-FFF2-40B4-BE49-F238E27FC236}">
                <a16:creationId xmlns:a16="http://schemas.microsoft.com/office/drawing/2014/main" id="{F662DCA0-6088-4215-BF5E-CD7C056F5B68}"/>
              </a:ext>
            </a:extLst>
          </p:cNvPr>
          <p:cNvCxnSpPr>
            <a:cxnSpLocks/>
          </p:cNvCxnSpPr>
          <p:nvPr/>
        </p:nvCxnSpPr>
        <p:spPr>
          <a:xfrm flipV="1">
            <a:off x="6031573" y="2707425"/>
            <a:ext cx="900737" cy="245"/>
          </a:xfrm>
          <a:prstGeom prst="bentConnector3">
            <a:avLst>
              <a:gd name="adj1" fmla="val 50000"/>
            </a:avLst>
          </a:prstGeom>
          <a:ln w="19050">
            <a:solidFill>
              <a:srgbClr val="0063BA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: Angulado 129">
            <a:extLst>
              <a:ext uri="{FF2B5EF4-FFF2-40B4-BE49-F238E27FC236}">
                <a16:creationId xmlns:a16="http://schemas.microsoft.com/office/drawing/2014/main" id="{FDE200C5-BB6A-45A4-81E2-5705ECEAB3CF}"/>
              </a:ext>
            </a:extLst>
          </p:cNvPr>
          <p:cNvCxnSpPr>
            <a:cxnSpLocks/>
          </p:cNvCxnSpPr>
          <p:nvPr/>
        </p:nvCxnSpPr>
        <p:spPr>
          <a:xfrm flipV="1">
            <a:off x="7244827" y="3266232"/>
            <a:ext cx="329023" cy="875845"/>
          </a:xfrm>
          <a:prstGeom prst="bentConnector2">
            <a:avLst/>
          </a:prstGeom>
          <a:ln w="19050">
            <a:solidFill>
              <a:srgbClr val="0063BA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ector: Angulado 156">
            <a:extLst>
              <a:ext uri="{FF2B5EF4-FFF2-40B4-BE49-F238E27FC236}">
                <a16:creationId xmlns:a16="http://schemas.microsoft.com/office/drawing/2014/main" id="{1B4A3117-045E-428D-AE0F-1365086BE30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83444" y="3249864"/>
            <a:ext cx="247152" cy="661428"/>
          </a:xfrm>
          <a:prstGeom prst="bentConnector2">
            <a:avLst/>
          </a:prstGeom>
          <a:ln w="19050">
            <a:solidFill>
              <a:srgbClr val="0063BA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3916A99-8C1B-48F8-B389-BA583335A46B}"/>
              </a:ext>
            </a:extLst>
          </p:cNvPr>
          <p:cNvGrpSpPr/>
          <p:nvPr/>
        </p:nvGrpSpPr>
        <p:grpSpPr>
          <a:xfrm>
            <a:off x="478622" y="1879407"/>
            <a:ext cx="1470722" cy="2235091"/>
            <a:chOff x="478622" y="1680233"/>
            <a:chExt cx="1470722" cy="2235091"/>
          </a:xfrm>
        </p:grpSpPr>
        <p:cxnSp>
          <p:nvCxnSpPr>
            <p:cNvPr id="78" name="Conector: Angulado 77">
              <a:extLst>
                <a:ext uri="{FF2B5EF4-FFF2-40B4-BE49-F238E27FC236}">
                  <a16:creationId xmlns:a16="http://schemas.microsoft.com/office/drawing/2014/main" id="{EF5AEFE0-DA87-4C27-964E-859B98C4E299}"/>
                </a:ext>
              </a:extLst>
            </p:cNvPr>
            <p:cNvCxnSpPr>
              <a:cxnSpLocks/>
            </p:cNvCxnSpPr>
            <p:nvPr/>
          </p:nvCxnSpPr>
          <p:spPr>
            <a:xfrm>
              <a:off x="1589344" y="2508251"/>
              <a:ext cx="360000" cy="24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63BA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3DC477E6-D9EA-1C9F-CC5A-9C2AA653C132}"/>
                </a:ext>
              </a:extLst>
            </p:cNvPr>
            <p:cNvGrpSpPr/>
            <p:nvPr/>
          </p:nvGrpSpPr>
          <p:grpSpPr>
            <a:xfrm>
              <a:off x="478622" y="1819578"/>
              <a:ext cx="1345995" cy="1230552"/>
              <a:chOff x="407539" y="2004516"/>
              <a:chExt cx="1345995" cy="1230552"/>
            </a:xfrm>
          </p:grpSpPr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7C313DFD-6D8F-8139-8670-46FF8D2D7479}"/>
                  </a:ext>
                </a:extLst>
              </p:cNvPr>
              <p:cNvSpPr txBox="1"/>
              <p:nvPr/>
            </p:nvSpPr>
            <p:spPr>
              <a:xfrm>
                <a:off x="407539" y="2004516"/>
                <a:ext cx="1345995" cy="256457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1050" dirty="0">
                    <a:solidFill>
                      <a:srgbClr val="053B59"/>
                    </a:solidFill>
                  </a:rPr>
                  <a:t>GARIMPO</a:t>
                </a:r>
              </a:p>
            </p:txBody>
          </p:sp>
          <p:pic>
            <p:nvPicPr>
              <p:cNvPr id="16" name="Imagem 15" descr="Desenho de um cachorro&#10;&#10;Descrição gerada automaticamente com confiança média">
                <a:extLst>
                  <a:ext uri="{FF2B5EF4-FFF2-40B4-BE49-F238E27FC236}">
                    <a16:creationId xmlns:a16="http://schemas.microsoft.com/office/drawing/2014/main" id="{4883902A-DD6A-64BF-A00D-FAFCE6776F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8370"/>
              <a:stretch/>
            </p:blipFill>
            <p:spPr>
              <a:xfrm>
                <a:off x="573474" y="2300271"/>
                <a:ext cx="835069" cy="934797"/>
              </a:xfrm>
              <a:prstGeom prst="rect">
                <a:avLst/>
              </a:prstGeom>
            </p:spPr>
          </p:pic>
          <p:pic>
            <p:nvPicPr>
              <p:cNvPr id="149" name="Imagem 148" descr="Desenho de um cachorro&#10;&#10;Descrição gerada automaticamente com confiança média">
                <a:extLst>
                  <a:ext uri="{FF2B5EF4-FFF2-40B4-BE49-F238E27FC236}">
                    <a16:creationId xmlns:a16="http://schemas.microsoft.com/office/drawing/2014/main" id="{44F2B4B5-F9CB-4E9A-B7EE-809815D61D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grayscl/>
              </a:blip>
              <a:srcRect b="8370"/>
              <a:stretch/>
            </p:blipFill>
            <p:spPr>
              <a:xfrm>
                <a:off x="630745" y="2232877"/>
                <a:ext cx="835069" cy="934797"/>
              </a:xfrm>
              <a:prstGeom prst="rect">
                <a:avLst/>
              </a:prstGeom>
            </p:spPr>
          </p:pic>
        </p:grpSp>
        <p:sp>
          <p:nvSpPr>
            <p:cNvPr id="111" name="Retângulo: Cantos Arredondados 110">
              <a:extLst>
                <a:ext uri="{FF2B5EF4-FFF2-40B4-BE49-F238E27FC236}">
                  <a16:creationId xmlns:a16="http://schemas.microsoft.com/office/drawing/2014/main" id="{70AF952A-B2D1-426E-4CFB-F2A2F7C0854A}"/>
                </a:ext>
              </a:extLst>
            </p:cNvPr>
            <p:cNvSpPr/>
            <p:nvPr/>
          </p:nvSpPr>
          <p:spPr>
            <a:xfrm>
              <a:off x="517618" y="1680233"/>
              <a:ext cx="1249728" cy="2235091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3F7AC938-6685-4E4C-AB3C-9A329A3911FB}"/>
                </a:ext>
              </a:extLst>
            </p:cNvPr>
            <p:cNvGrpSpPr/>
            <p:nvPr/>
          </p:nvGrpSpPr>
          <p:grpSpPr>
            <a:xfrm>
              <a:off x="797412" y="3048616"/>
              <a:ext cx="689466" cy="689466"/>
              <a:chOff x="762939" y="3125400"/>
              <a:chExt cx="758413" cy="758413"/>
            </a:xfrm>
          </p:grpSpPr>
          <p:grpSp>
            <p:nvGrpSpPr>
              <p:cNvPr id="19" name="Agrupar 18">
                <a:extLst>
                  <a:ext uri="{FF2B5EF4-FFF2-40B4-BE49-F238E27FC236}">
                    <a16:creationId xmlns:a16="http://schemas.microsoft.com/office/drawing/2014/main" id="{145ABA50-8CE6-436B-9B3B-9F43EAE19E03}"/>
                  </a:ext>
                </a:extLst>
              </p:cNvPr>
              <p:cNvGrpSpPr/>
              <p:nvPr/>
            </p:nvGrpSpPr>
            <p:grpSpPr>
              <a:xfrm>
                <a:off x="762939" y="3125400"/>
                <a:ext cx="758413" cy="758413"/>
                <a:chOff x="762939" y="3125400"/>
                <a:chExt cx="758413" cy="758413"/>
              </a:xfrm>
            </p:grpSpPr>
            <p:pic>
              <p:nvPicPr>
                <p:cNvPr id="195" name="Gráfico 194" descr="Imposto estrutura de tópicos">
                  <a:extLst>
                    <a:ext uri="{FF2B5EF4-FFF2-40B4-BE49-F238E27FC236}">
                      <a16:creationId xmlns:a16="http://schemas.microsoft.com/office/drawing/2014/main" id="{964E0269-3E7B-42BC-BEA4-3CB66925F4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762939" y="3125400"/>
                  <a:ext cx="758413" cy="758413"/>
                </a:xfrm>
                <a:prstGeom prst="rect">
                  <a:avLst/>
                </a:prstGeom>
              </p:spPr>
            </p:pic>
            <p:sp>
              <p:nvSpPr>
                <p:cNvPr id="15" name="Elipse 14">
                  <a:extLst>
                    <a:ext uri="{FF2B5EF4-FFF2-40B4-BE49-F238E27FC236}">
                      <a16:creationId xmlns:a16="http://schemas.microsoft.com/office/drawing/2014/main" id="{448ECFAF-8A20-4531-A757-C06A8EB4DF22}"/>
                    </a:ext>
                  </a:extLst>
                </p:cNvPr>
                <p:cNvSpPr/>
                <p:nvPr/>
              </p:nvSpPr>
              <p:spPr>
                <a:xfrm>
                  <a:off x="983655" y="3437340"/>
                  <a:ext cx="304000" cy="3043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196" name="Gráfico 195">
                <a:extLst>
                  <a:ext uri="{FF2B5EF4-FFF2-40B4-BE49-F238E27FC236}">
                    <a16:creationId xmlns:a16="http://schemas.microsoft.com/office/drawing/2014/main" id="{7C3FECF6-95E3-49CD-9FB6-2EE9FE7BB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91227" y="3364569"/>
                <a:ext cx="467651" cy="467651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50FE2DE-C959-4051-BF04-C7ADC602F04D}"/>
              </a:ext>
            </a:extLst>
          </p:cNvPr>
          <p:cNvGrpSpPr/>
          <p:nvPr/>
        </p:nvGrpSpPr>
        <p:grpSpPr>
          <a:xfrm>
            <a:off x="512765" y="4341953"/>
            <a:ext cx="1698453" cy="2063870"/>
            <a:chOff x="512765" y="4142779"/>
            <a:chExt cx="1698453" cy="2063870"/>
          </a:xfrm>
        </p:grpSpPr>
        <p:pic>
          <p:nvPicPr>
            <p:cNvPr id="18" name="Picture 8" descr="Minha Carrinho Caminhão - Gráfico vetorial grátis no Pixabay">
              <a:extLst>
                <a:ext uri="{FF2B5EF4-FFF2-40B4-BE49-F238E27FC236}">
                  <a16:creationId xmlns:a16="http://schemas.microsoft.com/office/drawing/2014/main" id="{0FF4287B-AF0A-7895-6266-5995039CB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82" y="4579790"/>
              <a:ext cx="853978" cy="73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467EA59-85B3-CAFC-DBA7-C945A21AB54D}"/>
                </a:ext>
              </a:extLst>
            </p:cNvPr>
            <p:cNvSpPr txBox="1"/>
            <p:nvPr/>
          </p:nvSpPr>
          <p:spPr>
            <a:xfrm>
              <a:off x="512765" y="4296246"/>
              <a:ext cx="1236212" cy="277075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pt-BR" sz="1050" dirty="0">
                  <a:solidFill>
                    <a:srgbClr val="053B59"/>
                  </a:solidFill>
                </a:rPr>
                <a:t>MINERADORA</a:t>
              </a:r>
            </a:p>
          </p:txBody>
        </p:sp>
        <p:sp>
          <p:nvSpPr>
            <p:cNvPr id="115" name="Retângulo: Cantos Arredondados 114">
              <a:extLst>
                <a:ext uri="{FF2B5EF4-FFF2-40B4-BE49-F238E27FC236}">
                  <a16:creationId xmlns:a16="http://schemas.microsoft.com/office/drawing/2014/main" id="{D91A15C9-AF49-58D2-0EFD-EB3AE59E7788}"/>
                </a:ext>
              </a:extLst>
            </p:cNvPr>
            <p:cNvSpPr/>
            <p:nvPr/>
          </p:nvSpPr>
          <p:spPr>
            <a:xfrm>
              <a:off x="517617" y="4142779"/>
              <a:ext cx="1231359" cy="2063870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206" name="Conector: Angulado 205">
              <a:extLst>
                <a:ext uri="{FF2B5EF4-FFF2-40B4-BE49-F238E27FC236}">
                  <a16:creationId xmlns:a16="http://schemas.microsoft.com/office/drawing/2014/main" id="{3E260C97-00A0-7074-21C5-49504E5241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8976" y="5732574"/>
              <a:ext cx="462242" cy="2887"/>
            </a:xfrm>
            <a:prstGeom prst="bentConnector3">
              <a:avLst>
                <a:gd name="adj1" fmla="val 89690"/>
              </a:avLst>
            </a:prstGeom>
            <a:ln w="19050">
              <a:solidFill>
                <a:srgbClr val="0063BA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3" name="Agrupar 202">
              <a:extLst>
                <a:ext uri="{FF2B5EF4-FFF2-40B4-BE49-F238E27FC236}">
                  <a16:creationId xmlns:a16="http://schemas.microsoft.com/office/drawing/2014/main" id="{106DEB8D-EE05-4167-875F-DE0171E097B1}"/>
                </a:ext>
              </a:extLst>
            </p:cNvPr>
            <p:cNvGrpSpPr/>
            <p:nvPr/>
          </p:nvGrpSpPr>
          <p:grpSpPr>
            <a:xfrm>
              <a:off x="797412" y="5378602"/>
              <a:ext cx="689466" cy="689466"/>
              <a:chOff x="762939" y="3125400"/>
              <a:chExt cx="758413" cy="758413"/>
            </a:xfrm>
          </p:grpSpPr>
          <p:grpSp>
            <p:nvGrpSpPr>
              <p:cNvPr id="204" name="Agrupar 203">
                <a:extLst>
                  <a:ext uri="{FF2B5EF4-FFF2-40B4-BE49-F238E27FC236}">
                    <a16:creationId xmlns:a16="http://schemas.microsoft.com/office/drawing/2014/main" id="{9359C973-7971-4428-8C1E-5253967C4198}"/>
                  </a:ext>
                </a:extLst>
              </p:cNvPr>
              <p:cNvGrpSpPr/>
              <p:nvPr/>
            </p:nvGrpSpPr>
            <p:grpSpPr>
              <a:xfrm>
                <a:off x="762939" y="3125400"/>
                <a:ext cx="758413" cy="758413"/>
                <a:chOff x="762939" y="3125400"/>
                <a:chExt cx="758413" cy="758413"/>
              </a:xfrm>
            </p:grpSpPr>
            <p:pic>
              <p:nvPicPr>
                <p:cNvPr id="207" name="Gráfico 206" descr="Imposto estrutura de tópicos">
                  <a:extLst>
                    <a:ext uri="{FF2B5EF4-FFF2-40B4-BE49-F238E27FC236}">
                      <a16:creationId xmlns:a16="http://schemas.microsoft.com/office/drawing/2014/main" id="{3EA6AA80-2B47-41BB-B750-078AD09367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762939" y="3125400"/>
                  <a:ext cx="758413" cy="758413"/>
                </a:xfrm>
                <a:prstGeom prst="rect">
                  <a:avLst/>
                </a:prstGeom>
              </p:spPr>
            </p:pic>
            <p:sp>
              <p:nvSpPr>
                <p:cNvPr id="208" name="Elipse 207">
                  <a:extLst>
                    <a:ext uri="{FF2B5EF4-FFF2-40B4-BE49-F238E27FC236}">
                      <a16:creationId xmlns:a16="http://schemas.microsoft.com/office/drawing/2014/main" id="{5C966542-EB7D-44FD-85FB-F1678602ECB5}"/>
                    </a:ext>
                  </a:extLst>
                </p:cNvPr>
                <p:cNvSpPr/>
                <p:nvPr/>
              </p:nvSpPr>
              <p:spPr>
                <a:xfrm>
                  <a:off x="983655" y="3437340"/>
                  <a:ext cx="304000" cy="3043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205" name="Gráfico 204">
                <a:extLst>
                  <a:ext uri="{FF2B5EF4-FFF2-40B4-BE49-F238E27FC236}">
                    <a16:creationId xmlns:a16="http://schemas.microsoft.com/office/drawing/2014/main" id="{B25661BE-412D-4E2F-942E-A9083AD06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91227" y="3364569"/>
                <a:ext cx="467651" cy="467651"/>
              </a:xfrm>
              <a:prstGeom prst="rect">
                <a:avLst/>
              </a:prstGeom>
            </p:spPr>
          </p:pic>
        </p:grp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1A4D208-4750-4630-A3EE-A3526D4CC915}"/>
              </a:ext>
            </a:extLst>
          </p:cNvPr>
          <p:cNvGrpSpPr/>
          <p:nvPr/>
        </p:nvGrpSpPr>
        <p:grpSpPr>
          <a:xfrm>
            <a:off x="2761230" y="1873156"/>
            <a:ext cx="1424399" cy="2246799"/>
            <a:chOff x="2761230" y="1673982"/>
            <a:chExt cx="1424399" cy="2246799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2AE13F95-AA64-EB5B-1AFE-3F398BBE1854}"/>
                </a:ext>
              </a:extLst>
            </p:cNvPr>
            <p:cNvGrpSpPr/>
            <p:nvPr/>
          </p:nvGrpSpPr>
          <p:grpSpPr>
            <a:xfrm>
              <a:off x="2761230" y="1838463"/>
              <a:ext cx="1215323" cy="912383"/>
              <a:chOff x="7931082" y="4224562"/>
              <a:chExt cx="1493897" cy="1121518"/>
            </a:xfrm>
          </p:grpSpPr>
          <p:pic>
            <p:nvPicPr>
              <p:cNvPr id="23" name="Gráfico 22" descr="Quiosque estrutura de tópicos">
                <a:extLst>
                  <a:ext uri="{FF2B5EF4-FFF2-40B4-BE49-F238E27FC236}">
                    <a16:creationId xmlns:a16="http://schemas.microsoft.com/office/drawing/2014/main" id="{AD7D8AB3-3A6C-28AD-D4EB-CCB36C04DD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8361667" y="4707177"/>
                <a:ext cx="638903" cy="638903"/>
              </a:xfrm>
              <a:prstGeom prst="rect">
                <a:avLst/>
              </a:prstGeom>
            </p:spPr>
          </p:pic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2709884A-2218-07EC-1BFF-A2334F9323C4}"/>
                  </a:ext>
                </a:extLst>
              </p:cNvPr>
              <p:cNvSpPr txBox="1"/>
              <p:nvPr/>
            </p:nvSpPr>
            <p:spPr>
              <a:xfrm>
                <a:off x="7931082" y="4224562"/>
                <a:ext cx="1493897" cy="327782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1050" dirty="0">
                    <a:solidFill>
                      <a:srgbClr val="053B59"/>
                    </a:solidFill>
                  </a:rPr>
                  <a:t>PCO</a:t>
                </a:r>
              </a:p>
            </p:txBody>
          </p:sp>
        </p:grpSp>
        <p:sp>
          <p:nvSpPr>
            <p:cNvPr id="113" name="Retângulo: Cantos Arredondados 112">
              <a:extLst>
                <a:ext uri="{FF2B5EF4-FFF2-40B4-BE49-F238E27FC236}">
                  <a16:creationId xmlns:a16="http://schemas.microsoft.com/office/drawing/2014/main" id="{ECA2A31D-8B13-9C99-E5C0-9853A7D3C288}"/>
                </a:ext>
              </a:extLst>
            </p:cNvPr>
            <p:cNvSpPr/>
            <p:nvPr/>
          </p:nvSpPr>
          <p:spPr>
            <a:xfrm>
              <a:off x="2761232" y="1673982"/>
              <a:ext cx="1215324" cy="2246799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18" name="Conector: Angulado 117">
              <a:extLst>
                <a:ext uri="{FF2B5EF4-FFF2-40B4-BE49-F238E27FC236}">
                  <a16:creationId xmlns:a16="http://schemas.microsoft.com/office/drawing/2014/main" id="{F2C0A802-CDC9-48E0-A603-1CB9472969A9}"/>
                </a:ext>
              </a:extLst>
            </p:cNvPr>
            <p:cNvCxnSpPr>
              <a:cxnSpLocks/>
            </p:cNvCxnSpPr>
            <p:nvPr/>
          </p:nvCxnSpPr>
          <p:spPr>
            <a:xfrm>
              <a:off x="3825629" y="2508251"/>
              <a:ext cx="360000" cy="24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63BA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0" name="Agrupar 219">
              <a:extLst>
                <a:ext uri="{FF2B5EF4-FFF2-40B4-BE49-F238E27FC236}">
                  <a16:creationId xmlns:a16="http://schemas.microsoft.com/office/drawing/2014/main" id="{B92F8F88-4C60-4080-B341-8DC461654557}"/>
                </a:ext>
              </a:extLst>
            </p:cNvPr>
            <p:cNvGrpSpPr/>
            <p:nvPr/>
          </p:nvGrpSpPr>
          <p:grpSpPr>
            <a:xfrm>
              <a:off x="3028961" y="3048616"/>
              <a:ext cx="689466" cy="689466"/>
              <a:chOff x="762939" y="3125400"/>
              <a:chExt cx="758413" cy="758413"/>
            </a:xfrm>
          </p:grpSpPr>
          <p:grpSp>
            <p:nvGrpSpPr>
              <p:cNvPr id="222" name="Agrupar 221">
                <a:extLst>
                  <a:ext uri="{FF2B5EF4-FFF2-40B4-BE49-F238E27FC236}">
                    <a16:creationId xmlns:a16="http://schemas.microsoft.com/office/drawing/2014/main" id="{7D41D321-8F2D-4C08-8F6E-921A7B1D1249}"/>
                  </a:ext>
                </a:extLst>
              </p:cNvPr>
              <p:cNvGrpSpPr/>
              <p:nvPr/>
            </p:nvGrpSpPr>
            <p:grpSpPr>
              <a:xfrm>
                <a:off x="762939" y="3125400"/>
                <a:ext cx="758413" cy="758413"/>
                <a:chOff x="762939" y="3125400"/>
                <a:chExt cx="758413" cy="758413"/>
              </a:xfrm>
            </p:grpSpPr>
            <p:pic>
              <p:nvPicPr>
                <p:cNvPr id="224" name="Gráfico 223" descr="Imposto estrutura de tópicos">
                  <a:extLst>
                    <a:ext uri="{FF2B5EF4-FFF2-40B4-BE49-F238E27FC236}">
                      <a16:creationId xmlns:a16="http://schemas.microsoft.com/office/drawing/2014/main" id="{8AF707C7-563B-41B4-BAE3-0A89C3B5D9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762939" y="3125400"/>
                  <a:ext cx="758413" cy="758413"/>
                </a:xfrm>
                <a:prstGeom prst="rect">
                  <a:avLst/>
                </a:prstGeom>
              </p:spPr>
            </p:pic>
            <p:sp>
              <p:nvSpPr>
                <p:cNvPr id="225" name="Elipse 224">
                  <a:extLst>
                    <a:ext uri="{FF2B5EF4-FFF2-40B4-BE49-F238E27FC236}">
                      <a16:creationId xmlns:a16="http://schemas.microsoft.com/office/drawing/2014/main" id="{89344614-2244-4895-8C32-66A4EC52203B}"/>
                    </a:ext>
                  </a:extLst>
                </p:cNvPr>
                <p:cNvSpPr/>
                <p:nvPr/>
              </p:nvSpPr>
              <p:spPr>
                <a:xfrm>
                  <a:off x="983655" y="3437340"/>
                  <a:ext cx="304000" cy="3043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223" name="Gráfico 222">
                <a:extLst>
                  <a:ext uri="{FF2B5EF4-FFF2-40B4-BE49-F238E27FC236}">
                    <a16:creationId xmlns:a16="http://schemas.microsoft.com/office/drawing/2014/main" id="{AC4BEAD6-9979-4138-B40F-CB1C9F479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91227" y="3364569"/>
                <a:ext cx="467651" cy="467651"/>
              </a:xfrm>
              <a:prstGeom prst="rect">
                <a:avLst/>
              </a:prstGeom>
            </p:spPr>
          </p:pic>
        </p:grp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1204486-A32D-4335-8A6A-6D579D71AD4D}"/>
              </a:ext>
            </a:extLst>
          </p:cNvPr>
          <p:cNvGrpSpPr/>
          <p:nvPr/>
        </p:nvGrpSpPr>
        <p:grpSpPr>
          <a:xfrm>
            <a:off x="4990077" y="1879407"/>
            <a:ext cx="1221727" cy="2235091"/>
            <a:chOff x="4990077" y="1680233"/>
            <a:chExt cx="1221727" cy="2235091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5F5F3229-24C4-87FA-A5C7-18B25A54D01E}"/>
                </a:ext>
              </a:extLst>
            </p:cNvPr>
            <p:cNvGrpSpPr/>
            <p:nvPr/>
          </p:nvGrpSpPr>
          <p:grpSpPr>
            <a:xfrm>
              <a:off x="4990077" y="1819803"/>
              <a:ext cx="1195867" cy="918899"/>
              <a:chOff x="7892319" y="4440598"/>
              <a:chExt cx="1469982" cy="1129527"/>
            </a:xfrm>
          </p:grpSpPr>
          <p:pic>
            <p:nvPicPr>
              <p:cNvPr id="29" name="Gráfico 28" descr="Loja estrutura de tópicos">
                <a:extLst>
                  <a:ext uri="{FF2B5EF4-FFF2-40B4-BE49-F238E27FC236}">
                    <a16:creationId xmlns:a16="http://schemas.microsoft.com/office/drawing/2014/main" id="{2AEB2FCE-A371-118F-D66D-DBE897976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8361667" y="4931222"/>
                <a:ext cx="638904" cy="638903"/>
              </a:xfrm>
              <a:prstGeom prst="rect">
                <a:avLst/>
              </a:prstGeom>
            </p:spPr>
          </p:pic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7A9ABF18-FB42-77EC-7BAA-12AF98EC8D53}"/>
                  </a:ext>
                </a:extLst>
              </p:cNvPr>
              <p:cNvSpPr txBox="1"/>
              <p:nvPr/>
            </p:nvSpPr>
            <p:spPr>
              <a:xfrm>
                <a:off x="7892319" y="4440598"/>
                <a:ext cx="1469982" cy="327782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1050" dirty="0">
                    <a:solidFill>
                      <a:srgbClr val="053B59"/>
                    </a:solidFill>
                  </a:rPr>
                  <a:t>DTVM</a:t>
                </a:r>
              </a:p>
            </p:txBody>
          </p:sp>
        </p:grpSp>
        <p:sp>
          <p:nvSpPr>
            <p:cNvPr id="145" name="Retângulo: Cantos Arredondados 144">
              <a:extLst>
                <a:ext uri="{FF2B5EF4-FFF2-40B4-BE49-F238E27FC236}">
                  <a16:creationId xmlns:a16="http://schemas.microsoft.com/office/drawing/2014/main" id="{A71AFDDE-BE79-AEB6-04FE-DA6A3D7BAEDA}"/>
                </a:ext>
              </a:extLst>
            </p:cNvPr>
            <p:cNvSpPr/>
            <p:nvPr/>
          </p:nvSpPr>
          <p:spPr>
            <a:xfrm>
              <a:off x="4996480" y="1680233"/>
              <a:ext cx="1215324" cy="2235091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240" name="Agrupar 239">
              <a:extLst>
                <a:ext uri="{FF2B5EF4-FFF2-40B4-BE49-F238E27FC236}">
                  <a16:creationId xmlns:a16="http://schemas.microsoft.com/office/drawing/2014/main" id="{15F1D66F-30C9-4E91-944D-5DDB4CFE6D3D}"/>
                </a:ext>
              </a:extLst>
            </p:cNvPr>
            <p:cNvGrpSpPr/>
            <p:nvPr/>
          </p:nvGrpSpPr>
          <p:grpSpPr>
            <a:xfrm>
              <a:off x="5268478" y="3048616"/>
              <a:ext cx="689466" cy="689466"/>
              <a:chOff x="762939" y="3125400"/>
              <a:chExt cx="758413" cy="758413"/>
            </a:xfrm>
          </p:grpSpPr>
          <p:grpSp>
            <p:nvGrpSpPr>
              <p:cNvPr id="251" name="Agrupar 250">
                <a:extLst>
                  <a:ext uri="{FF2B5EF4-FFF2-40B4-BE49-F238E27FC236}">
                    <a16:creationId xmlns:a16="http://schemas.microsoft.com/office/drawing/2014/main" id="{DE8EE715-C022-44BD-ADF6-CAFC4C185C7E}"/>
                  </a:ext>
                </a:extLst>
              </p:cNvPr>
              <p:cNvGrpSpPr/>
              <p:nvPr/>
            </p:nvGrpSpPr>
            <p:grpSpPr>
              <a:xfrm>
                <a:off x="762939" y="3125400"/>
                <a:ext cx="758413" cy="758413"/>
                <a:chOff x="762939" y="3125400"/>
                <a:chExt cx="758413" cy="758413"/>
              </a:xfrm>
            </p:grpSpPr>
            <p:pic>
              <p:nvPicPr>
                <p:cNvPr id="280" name="Gráfico 279" descr="Imposto estrutura de tópicos">
                  <a:extLst>
                    <a:ext uri="{FF2B5EF4-FFF2-40B4-BE49-F238E27FC236}">
                      <a16:creationId xmlns:a16="http://schemas.microsoft.com/office/drawing/2014/main" id="{FE7221B8-2E17-407A-9935-DA686942DF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762939" y="3125400"/>
                  <a:ext cx="758413" cy="758413"/>
                </a:xfrm>
                <a:prstGeom prst="rect">
                  <a:avLst/>
                </a:prstGeom>
              </p:spPr>
            </p:pic>
            <p:sp>
              <p:nvSpPr>
                <p:cNvPr id="281" name="Elipse 280">
                  <a:extLst>
                    <a:ext uri="{FF2B5EF4-FFF2-40B4-BE49-F238E27FC236}">
                      <a16:creationId xmlns:a16="http://schemas.microsoft.com/office/drawing/2014/main" id="{12EAE095-A533-46AD-9D47-8BB267C867C1}"/>
                    </a:ext>
                  </a:extLst>
                </p:cNvPr>
                <p:cNvSpPr/>
                <p:nvPr/>
              </p:nvSpPr>
              <p:spPr>
                <a:xfrm>
                  <a:off x="983655" y="3437340"/>
                  <a:ext cx="304000" cy="3043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279" name="Gráfico 278">
                <a:extLst>
                  <a:ext uri="{FF2B5EF4-FFF2-40B4-BE49-F238E27FC236}">
                    <a16:creationId xmlns:a16="http://schemas.microsoft.com/office/drawing/2014/main" id="{3680E003-7D1A-4CF2-87B3-DDCAD1DA9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91227" y="3364569"/>
                <a:ext cx="467651" cy="467651"/>
              </a:xfrm>
              <a:prstGeom prst="rect">
                <a:avLst/>
              </a:prstGeom>
            </p:spPr>
          </p:pic>
        </p:grp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15759DF-4F54-4AD2-B529-FBE414BED38A}"/>
              </a:ext>
            </a:extLst>
          </p:cNvPr>
          <p:cNvGrpSpPr/>
          <p:nvPr/>
        </p:nvGrpSpPr>
        <p:grpSpPr>
          <a:xfrm>
            <a:off x="4990076" y="4341954"/>
            <a:ext cx="1228212" cy="2063870"/>
            <a:chOff x="4990076" y="4142780"/>
            <a:chExt cx="1228212" cy="2063870"/>
          </a:xfrm>
        </p:grpSpPr>
        <p:grpSp>
          <p:nvGrpSpPr>
            <p:cNvPr id="112" name="Agrupar 111">
              <a:extLst>
                <a:ext uri="{FF2B5EF4-FFF2-40B4-BE49-F238E27FC236}">
                  <a16:creationId xmlns:a16="http://schemas.microsoft.com/office/drawing/2014/main" id="{33A6FAB2-2B0A-461E-904D-98F4537288F3}"/>
                </a:ext>
              </a:extLst>
            </p:cNvPr>
            <p:cNvGrpSpPr/>
            <p:nvPr/>
          </p:nvGrpSpPr>
          <p:grpSpPr>
            <a:xfrm>
              <a:off x="5003640" y="4323637"/>
              <a:ext cx="1208164" cy="892434"/>
              <a:chOff x="7424425" y="4457989"/>
              <a:chExt cx="1208164" cy="892434"/>
            </a:xfrm>
          </p:grpSpPr>
          <p:pic>
            <p:nvPicPr>
              <p:cNvPr id="26" name="Picture 10" descr="Produção estrutura de tópicos">
                <a:extLst>
                  <a:ext uri="{FF2B5EF4-FFF2-40B4-BE49-F238E27FC236}">
                    <a16:creationId xmlns:a16="http://schemas.microsoft.com/office/drawing/2014/main" id="{9A730DE8-5FDE-4E37-852E-ECE075DEDE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/>
            </p:blipFill>
            <p:spPr bwMode="auto">
              <a:xfrm>
                <a:off x="7791765" y="4808290"/>
                <a:ext cx="542133" cy="542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09B2BA20-4B27-4741-8631-CA2EB4F325E5}"/>
                  </a:ext>
                </a:extLst>
              </p:cNvPr>
              <p:cNvSpPr txBox="1"/>
              <p:nvPr/>
            </p:nvSpPr>
            <p:spPr>
              <a:xfrm>
                <a:off x="7424425" y="4457989"/>
                <a:ext cx="1208164" cy="223570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1050" dirty="0">
                    <a:solidFill>
                      <a:srgbClr val="053B59"/>
                    </a:solidFill>
                  </a:rPr>
                  <a:t>REFINARIA</a:t>
                </a:r>
              </a:p>
            </p:txBody>
          </p:sp>
        </p:grpSp>
        <p:sp>
          <p:nvSpPr>
            <p:cNvPr id="221" name="Retângulo: Cantos Arredondados 220">
              <a:extLst>
                <a:ext uri="{FF2B5EF4-FFF2-40B4-BE49-F238E27FC236}">
                  <a16:creationId xmlns:a16="http://schemas.microsoft.com/office/drawing/2014/main" id="{9C37207C-1D44-8B24-936E-8E04DB0A252D}"/>
                </a:ext>
              </a:extLst>
            </p:cNvPr>
            <p:cNvSpPr/>
            <p:nvPr/>
          </p:nvSpPr>
          <p:spPr>
            <a:xfrm>
              <a:off x="4990076" y="4142780"/>
              <a:ext cx="1228212" cy="2063870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282" name="Agrupar 281">
              <a:extLst>
                <a:ext uri="{FF2B5EF4-FFF2-40B4-BE49-F238E27FC236}">
                  <a16:creationId xmlns:a16="http://schemas.microsoft.com/office/drawing/2014/main" id="{FAA72B4E-E16E-414F-9A6B-930169E9FC7E}"/>
                </a:ext>
              </a:extLst>
            </p:cNvPr>
            <p:cNvGrpSpPr/>
            <p:nvPr/>
          </p:nvGrpSpPr>
          <p:grpSpPr>
            <a:xfrm>
              <a:off x="5284326" y="5378602"/>
              <a:ext cx="689466" cy="689466"/>
              <a:chOff x="762939" y="3125400"/>
              <a:chExt cx="758413" cy="758413"/>
            </a:xfrm>
          </p:grpSpPr>
          <p:grpSp>
            <p:nvGrpSpPr>
              <p:cNvPr id="283" name="Agrupar 282">
                <a:extLst>
                  <a:ext uri="{FF2B5EF4-FFF2-40B4-BE49-F238E27FC236}">
                    <a16:creationId xmlns:a16="http://schemas.microsoft.com/office/drawing/2014/main" id="{4969D887-2432-423F-ADD0-BA2DE698F0DD}"/>
                  </a:ext>
                </a:extLst>
              </p:cNvPr>
              <p:cNvGrpSpPr/>
              <p:nvPr/>
            </p:nvGrpSpPr>
            <p:grpSpPr>
              <a:xfrm>
                <a:off x="762939" y="3125400"/>
                <a:ext cx="758413" cy="758413"/>
                <a:chOff x="762939" y="3125400"/>
                <a:chExt cx="758413" cy="758413"/>
              </a:xfrm>
            </p:grpSpPr>
            <p:pic>
              <p:nvPicPr>
                <p:cNvPr id="285" name="Gráfico 284" descr="Imposto estrutura de tópicos">
                  <a:extLst>
                    <a:ext uri="{FF2B5EF4-FFF2-40B4-BE49-F238E27FC236}">
                      <a16:creationId xmlns:a16="http://schemas.microsoft.com/office/drawing/2014/main" id="{2E6FC16E-F2E7-4B42-9972-46442B8946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762939" y="3125400"/>
                  <a:ext cx="758413" cy="758413"/>
                </a:xfrm>
                <a:prstGeom prst="rect">
                  <a:avLst/>
                </a:prstGeom>
              </p:spPr>
            </p:pic>
            <p:sp>
              <p:nvSpPr>
                <p:cNvPr id="291" name="Elipse 290">
                  <a:extLst>
                    <a:ext uri="{FF2B5EF4-FFF2-40B4-BE49-F238E27FC236}">
                      <a16:creationId xmlns:a16="http://schemas.microsoft.com/office/drawing/2014/main" id="{01095AE8-09C7-4A65-AC4E-2EE772FE4EC4}"/>
                    </a:ext>
                  </a:extLst>
                </p:cNvPr>
                <p:cNvSpPr/>
                <p:nvPr/>
              </p:nvSpPr>
              <p:spPr>
                <a:xfrm>
                  <a:off x="983655" y="3437340"/>
                  <a:ext cx="304000" cy="3043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284" name="Gráfico 283">
                <a:extLst>
                  <a:ext uri="{FF2B5EF4-FFF2-40B4-BE49-F238E27FC236}">
                    <a16:creationId xmlns:a16="http://schemas.microsoft.com/office/drawing/2014/main" id="{5C449322-D68D-4CA7-A544-DCEBFE0F3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91227" y="3364569"/>
                <a:ext cx="467651" cy="467651"/>
              </a:xfrm>
              <a:prstGeom prst="rect">
                <a:avLst/>
              </a:prstGeom>
            </p:spPr>
          </p:pic>
        </p:grp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D5EFA72-E94A-43EE-BBB3-C8F742FBAA6B}"/>
              </a:ext>
            </a:extLst>
          </p:cNvPr>
          <p:cNvGrpSpPr/>
          <p:nvPr/>
        </p:nvGrpSpPr>
        <p:grpSpPr>
          <a:xfrm>
            <a:off x="1698281" y="2018752"/>
            <a:ext cx="1231906" cy="1180937"/>
            <a:chOff x="1698281" y="1819578"/>
            <a:chExt cx="1231906" cy="1180937"/>
          </a:xfrm>
        </p:grpSpPr>
        <p:cxnSp>
          <p:nvCxnSpPr>
            <p:cNvPr id="117" name="Conector: Angulado 116">
              <a:extLst>
                <a:ext uri="{FF2B5EF4-FFF2-40B4-BE49-F238E27FC236}">
                  <a16:creationId xmlns:a16="http://schemas.microsoft.com/office/drawing/2014/main" id="{FC0D93A8-7F98-46D3-BB0E-0D64939A3B94}"/>
                </a:ext>
              </a:extLst>
            </p:cNvPr>
            <p:cNvCxnSpPr>
              <a:cxnSpLocks/>
            </p:cNvCxnSpPr>
            <p:nvPr/>
          </p:nvCxnSpPr>
          <p:spPr>
            <a:xfrm>
              <a:off x="2570187" y="2508251"/>
              <a:ext cx="360000" cy="24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63BA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4FA3A60D-2747-4388-8000-EEF9E5177CB0}"/>
                </a:ext>
              </a:extLst>
            </p:cNvPr>
            <p:cNvGrpSpPr/>
            <p:nvPr/>
          </p:nvGrpSpPr>
          <p:grpSpPr>
            <a:xfrm>
              <a:off x="1698281" y="1819578"/>
              <a:ext cx="1074340" cy="1180937"/>
              <a:chOff x="1698281" y="1819578"/>
              <a:chExt cx="1074340" cy="1180937"/>
            </a:xfrm>
          </p:grpSpPr>
          <p:sp>
            <p:nvSpPr>
              <p:cNvPr id="106" name="CaixaDeTexto 105">
                <a:extLst>
                  <a:ext uri="{FF2B5EF4-FFF2-40B4-BE49-F238E27FC236}">
                    <a16:creationId xmlns:a16="http://schemas.microsoft.com/office/drawing/2014/main" id="{990FFB53-54E7-4875-8D93-CC23EB818AEF}"/>
                  </a:ext>
                </a:extLst>
              </p:cNvPr>
              <p:cNvSpPr txBox="1"/>
              <p:nvPr/>
            </p:nvSpPr>
            <p:spPr>
              <a:xfrm>
                <a:off x="1698281" y="2635423"/>
                <a:ext cx="1074340" cy="365092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SELO FISCAL VIRTUAL</a:t>
                </a:r>
              </a:p>
            </p:txBody>
          </p:sp>
          <p:pic>
            <p:nvPicPr>
              <p:cNvPr id="107" name="Gráfico 106">
                <a:extLst>
                  <a:ext uri="{FF2B5EF4-FFF2-40B4-BE49-F238E27FC236}">
                    <a16:creationId xmlns:a16="http://schemas.microsoft.com/office/drawing/2014/main" id="{F128FA49-8471-475B-A669-4DA18DED2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955873" y="2170769"/>
                <a:ext cx="559157" cy="559157"/>
              </a:xfrm>
              <a:prstGeom prst="rect">
                <a:avLst/>
              </a:prstGeom>
            </p:spPr>
          </p:pic>
          <p:grpSp>
            <p:nvGrpSpPr>
              <p:cNvPr id="292" name="Agrupar 291">
                <a:extLst>
                  <a:ext uri="{FF2B5EF4-FFF2-40B4-BE49-F238E27FC236}">
                    <a16:creationId xmlns:a16="http://schemas.microsoft.com/office/drawing/2014/main" id="{6CBAACF6-B502-45FA-BCB2-31AD838A3D90}"/>
                  </a:ext>
                </a:extLst>
              </p:cNvPr>
              <p:cNvGrpSpPr/>
              <p:nvPr/>
            </p:nvGrpSpPr>
            <p:grpSpPr>
              <a:xfrm>
                <a:off x="2010733" y="1819578"/>
                <a:ext cx="439107" cy="439107"/>
                <a:chOff x="762939" y="3125400"/>
                <a:chExt cx="758413" cy="758413"/>
              </a:xfrm>
            </p:grpSpPr>
            <p:grpSp>
              <p:nvGrpSpPr>
                <p:cNvPr id="293" name="Agrupar 292">
                  <a:extLst>
                    <a:ext uri="{FF2B5EF4-FFF2-40B4-BE49-F238E27FC236}">
                      <a16:creationId xmlns:a16="http://schemas.microsoft.com/office/drawing/2014/main" id="{DC83892E-15C4-42E6-900F-95A5E45E4580}"/>
                    </a:ext>
                  </a:extLst>
                </p:cNvPr>
                <p:cNvGrpSpPr/>
                <p:nvPr/>
              </p:nvGrpSpPr>
              <p:grpSpPr>
                <a:xfrm>
                  <a:off x="762939" y="3125400"/>
                  <a:ext cx="758413" cy="758413"/>
                  <a:chOff x="762939" y="3125400"/>
                  <a:chExt cx="758413" cy="758413"/>
                </a:xfrm>
              </p:grpSpPr>
              <p:pic>
                <p:nvPicPr>
                  <p:cNvPr id="295" name="Gráfico 294" descr="Imposto estrutura de tópicos">
                    <a:extLst>
                      <a:ext uri="{FF2B5EF4-FFF2-40B4-BE49-F238E27FC236}">
                        <a16:creationId xmlns:a16="http://schemas.microsoft.com/office/drawing/2014/main" id="{F55EEDF7-E37A-4DD2-9260-2D0E8916E4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/>
                </p:blipFill>
                <p:spPr>
                  <a:xfrm>
                    <a:off x="762939" y="3125400"/>
                    <a:ext cx="758413" cy="758413"/>
                  </a:xfrm>
                  <a:prstGeom prst="rect">
                    <a:avLst/>
                  </a:prstGeom>
                </p:spPr>
              </p:pic>
              <p:sp>
                <p:nvSpPr>
                  <p:cNvPr id="296" name="Elipse 295">
                    <a:extLst>
                      <a:ext uri="{FF2B5EF4-FFF2-40B4-BE49-F238E27FC236}">
                        <a16:creationId xmlns:a16="http://schemas.microsoft.com/office/drawing/2014/main" id="{4249001C-2D60-4121-B4B3-5CD4A2995F5E}"/>
                      </a:ext>
                    </a:extLst>
                  </p:cNvPr>
                  <p:cNvSpPr/>
                  <p:nvPr/>
                </p:nvSpPr>
                <p:spPr>
                  <a:xfrm>
                    <a:off x="983655" y="3437340"/>
                    <a:ext cx="304000" cy="3043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pic>
              <p:nvPicPr>
                <p:cNvPr id="294" name="Gráfico 293">
                  <a:extLst>
                    <a:ext uri="{FF2B5EF4-FFF2-40B4-BE49-F238E27FC236}">
                      <a16:creationId xmlns:a16="http://schemas.microsoft.com/office/drawing/2014/main" id="{1CD4E282-3972-488D-8CD4-F9CD1E3E12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1227" y="3364569"/>
                  <a:ext cx="467651" cy="46765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4A15FBA-76A4-4170-AA64-B3A2E4523C9F}"/>
              </a:ext>
            </a:extLst>
          </p:cNvPr>
          <p:cNvGrpSpPr/>
          <p:nvPr/>
        </p:nvGrpSpPr>
        <p:grpSpPr>
          <a:xfrm>
            <a:off x="3936898" y="2018752"/>
            <a:ext cx="1230607" cy="1180937"/>
            <a:chOff x="3936898" y="1819578"/>
            <a:chExt cx="1230607" cy="1180937"/>
          </a:xfrm>
        </p:grpSpPr>
        <p:cxnSp>
          <p:nvCxnSpPr>
            <p:cNvPr id="119" name="Conector: Angulado 118">
              <a:extLst>
                <a:ext uri="{FF2B5EF4-FFF2-40B4-BE49-F238E27FC236}">
                  <a16:creationId xmlns:a16="http://schemas.microsoft.com/office/drawing/2014/main" id="{6C651F37-852D-4E71-8FCF-3C60726A06E5}"/>
                </a:ext>
              </a:extLst>
            </p:cNvPr>
            <p:cNvCxnSpPr>
              <a:cxnSpLocks/>
            </p:cNvCxnSpPr>
            <p:nvPr/>
          </p:nvCxnSpPr>
          <p:spPr>
            <a:xfrm>
              <a:off x="4807505" y="2508251"/>
              <a:ext cx="360000" cy="24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63BA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7" name="Agrupar 296">
              <a:extLst>
                <a:ext uri="{FF2B5EF4-FFF2-40B4-BE49-F238E27FC236}">
                  <a16:creationId xmlns:a16="http://schemas.microsoft.com/office/drawing/2014/main" id="{B45CE9C5-EB09-48A0-9EAD-4A058783423C}"/>
                </a:ext>
              </a:extLst>
            </p:cNvPr>
            <p:cNvGrpSpPr/>
            <p:nvPr/>
          </p:nvGrpSpPr>
          <p:grpSpPr>
            <a:xfrm>
              <a:off x="3936898" y="1819578"/>
              <a:ext cx="1074340" cy="1180937"/>
              <a:chOff x="1698281" y="1819578"/>
              <a:chExt cx="1074340" cy="1180937"/>
            </a:xfrm>
          </p:grpSpPr>
          <p:sp>
            <p:nvSpPr>
              <p:cNvPr id="298" name="CaixaDeTexto 297">
                <a:extLst>
                  <a:ext uri="{FF2B5EF4-FFF2-40B4-BE49-F238E27FC236}">
                    <a16:creationId xmlns:a16="http://schemas.microsoft.com/office/drawing/2014/main" id="{859FE61A-6254-484B-BE9C-66519C93363D}"/>
                  </a:ext>
                </a:extLst>
              </p:cNvPr>
              <p:cNvSpPr txBox="1"/>
              <p:nvPr/>
            </p:nvSpPr>
            <p:spPr>
              <a:xfrm>
                <a:off x="1698281" y="2635423"/>
                <a:ext cx="1074340" cy="365092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SELO FISCAL VIRTUAL</a:t>
                </a:r>
              </a:p>
            </p:txBody>
          </p:sp>
          <p:pic>
            <p:nvPicPr>
              <p:cNvPr id="299" name="Gráfico 298">
                <a:extLst>
                  <a:ext uri="{FF2B5EF4-FFF2-40B4-BE49-F238E27FC236}">
                    <a16:creationId xmlns:a16="http://schemas.microsoft.com/office/drawing/2014/main" id="{B1636031-39DF-4F92-9AF6-440C06020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955873" y="2170769"/>
                <a:ext cx="559157" cy="559157"/>
              </a:xfrm>
              <a:prstGeom prst="rect">
                <a:avLst/>
              </a:prstGeom>
            </p:spPr>
          </p:pic>
          <p:grpSp>
            <p:nvGrpSpPr>
              <p:cNvPr id="300" name="Agrupar 299">
                <a:extLst>
                  <a:ext uri="{FF2B5EF4-FFF2-40B4-BE49-F238E27FC236}">
                    <a16:creationId xmlns:a16="http://schemas.microsoft.com/office/drawing/2014/main" id="{16844261-2A97-4020-A495-1F2C5464E019}"/>
                  </a:ext>
                </a:extLst>
              </p:cNvPr>
              <p:cNvGrpSpPr/>
              <p:nvPr/>
            </p:nvGrpSpPr>
            <p:grpSpPr>
              <a:xfrm>
                <a:off x="2010733" y="1819578"/>
                <a:ext cx="439107" cy="439107"/>
                <a:chOff x="762939" y="3125400"/>
                <a:chExt cx="758413" cy="758413"/>
              </a:xfrm>
            </p:grpSpPr>
            <p:grpSp>
              <p:nvGrpSpPr>
                <p:cNvPr id="301" name="Agrupar 300">
                  <a:extLst>
                    <a:ext uri="{FF2B5EF4-FFF2-40B4-BE49-F238E27FC236}">
                      <a16:creationId xmlns:a16="http://schemas.microsoft.com/office/drawing/2014/main" id="{51EA6353-8B3E-4419-A517-7C819A42488C}"/>
                    </a:ext>
                  </a:extLst>
                </p:cNvPr>
                <p:cNvGrpSpPr/>
                <p:nvPr/>
              </p:nvGrpSpPr>
              <p:grpSpPr>
                <a:xfrm>
                  <a:off x="762939" y="3125400"/>
                  <a:ext cx="758413" cy="758413"/>
                  <a:chOff x="762939" y="3125400"/>
                  <a:chExt cx="758413" cy="758413"/>
                </a:xfrm>
              </p:grpSpPr>
              <p:pic>
                <p:nvPicPr>
                  <p:cNvPr id="303" name="Gráfico 302" descr="Imposto estrutura de tópicos">
                    <a:extLst>
                      <a:ext uri="{FF2B5EF4-FFF2-40B4-BE49-F238E27FC236}">
                        <a16:creationId xmlns:a16="http://schemas.microsoft.com/office/drawing/2014/main" id="{C596691C-110F-4B6A-A2EC-5F5B6501EC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/>
                </p:blipFill>
                <p:spPr>
                  <a:xfrm>
                    <a:off x="762939" y="3125400"/>
                    <a:ext cx="758413" cy="758413"/>
                  </a:xfrm>
                  <a:prstGeom prst="rect">
                    <a:avLst/>
                  </a:prstGeom>
                </p:spPr>
              </p:pic>
              <p:sp>
                <p:nvSpPr>
                  <p:cNvPr id="304" name="Elipse 303">
                    <a:extLst>
                      <a:ext uri="{FF2B5EF4-FFF2-40B4-BE49-F238E27FC236}">
                        <a16:creationId xmlns:a16="http://schemas.microsoft.com/office/drawing/2014/main" id="{2BA97513-BD97-4FD5-8976-FB4DAD3EF899}"/>
                      </a:ext>
                    </a:extLst>
                  </p:cNvPr>
                  <p:cNvSpPr/>
                  <p:nvPr/>
                </p:nvSpPr>
                <p:spPr>
                  <a:xfrm>
                    <a:off x="983655" y="3437340"/>
                    <a:ext cx="304000" cy="3043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pic>
              <p:nvPicPr>
                <p:cNvPr id="302" name="Gráfico 301">
                  <a:extLst>
                    <a:ext uri="{FF2B5EF4-FFF2-40B4-BE49-F238E27FC236}">
                      <a16:creationId xmlns:a16="http://schemas.microsoft.com/office/drawing/2014/main" id="{D6351094-B694-4F9D-9371-A3F625BFA9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1227" y="3364569"/>
                  <a:ext cx="467651" cy="46765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14" name="Agrupar 313">
            <a:extLst>
              <a:ext uri="{FF2B5EF4-FFF2-40B4-BE49-F238E27FC236}">
                <a16:creationId xmlns:a16="http://schemas.microsoft.com/office/drawing/2014/main" id="{C778C245-FB52-430D-A59A-1B4457B184AD}"/>
              </a:ext>
            </a:extLst>
          </p:cNvPr>
          <p:cNvGrpSpPr/>
          <p:nvPr/>
        </p:nvGrpSpPr>
        <p:grpSpPr>
          <a:xfrm>
            <a:off x="3936898" y="3722566"/>
            <a:ext cx="1074340" cy="1180937"/>
            <a:chOff x="1698281" y="1819578"/>
            <a:chExt cx="1074340" cy="1180937"/>
          </a:xfrm>
        </p:grpSpPr>
        <p:sp>
          <p:nvSpPr>
            <p:cNvPr id="315" name="CaixaDeTexto 314">
              <a:extLst>
                <a:ext uri="{FF2B5EF4-FFF2-40B4-BE49-F238E27FC236}">
                  <a16:creationId xmlns:a16="http://schemas.microsoft.com/office/drawing/2014/main" id="{2E14BAC7-A4C3-4BD8-96BF-66DB192DD64B}"/>
                </a:ext>
              </a:extLst>
            </p:cNvPr>
            <p:cNvSpPr txBox="1"/>
            <p:nvPr/>
          </p:nvSpPr>
          <p:spPr>
            <a:xfrm>
              <a:off x="1698281" y="2635423"/>
              <a:ext cx="1074340" cy="365092"/>
            </a:xfrm>
            <a:prstGeom prst="rect">
              <a:avLst/>
            </a:prstGeom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SELO FISCAL VIRTUAL</a:t>
              </a:r>
            </a:p>
          </p:txBody>
        </p:sp>
        <p:pic>
          <p:nvPicPr>
            <p:cNvPr id="316" name="Gráfico 315">
              <a:extLst>
                <a:ext uri="{FF2B5EF4-FFF2-40B4-BE49-F238E27FC236}">
                  <a16:creationId xmlns:a16="http://schemas.microsoft.com/office/drawing/2014/main" id="{8CBC4E1A-FCA4-4BD8-9F32-C9B64100E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955873" y="2170769"/>
              <a:ext cx="559157" cy="559157"/>
            </a:xfrm>
            <a:prstGeom prst="rect">
              <a:avLst/>
            </a:prstGeom>
          </p:spPr>
        </p:pic>
        <p:grpSp>
          <p:nvGrpSpPr>
            <p:cNvPr id="317" name="Agrupar 316">
              <a:extLst>
                <a:ext uri="{FF2B5EF4-FFF2-40B4-BE49-F238E27FC236}">
                  <a16:creationId xmlns:a16="http://schemas.microsoft.com/office/drawing/2014/main" id="{C18CFA52-24F2-4A43-A8CF-D8BDB8B10E2F}"/>
                </a:ext>
              </a:extLst>
            </p:cNvPr>
            <p:cNvGrpSpPr/>
            <p:nvPr/>
          </p:nvGrpSpPr>
          <p:grpSpPr>
            <a:xfrm>
              <a:off x="2010733" y="1819578"/>
              <a:ext cx="439107" cy="439107"/>
              <a:chOff x="762939" y="3125400"/>
              <a:chExt cx="758413" cy="758413"/>
            </a:xfrm>
          </p:grpSpPr>
          <p:grpSp>
            <p:nvGrpSpPr>
              <p:cNvPr id="318" name="Agrupar 317">
                <a:extLst>
                  <a:ext uri="{FF2B5EF4-FFF2-40B4-BE49-F238E27FC236}">
                    <a16:creationId xmlns:a16="http://schemas.microsoft.com/office/drawing/2014/main" id="{44E8A780-C262-4855-BCAB-216BF86CD209}"/>
                  </a:ext>
                </a:extLst>
              </p:cNvPr>
              <p:cNvGrpSpPr/>
              <p:nvPr/>
            </p:nvGrpSpPr>
            <p:grpSpPr>
              <a:xfrm>
                <a:off x="762939" y="3125400"/>
                <a:ext cx="758413" cy="758413"/>
                <a:chOff x="762939" y="3125400"/>
                <a:chExt cx="758413" cy="758413"/>
              </a:xfrm>
            </p:grpSpPr>
            <p:pic>
              <p:nvPicPr>
                <p:cNvPr id="320" name="Gráfico 319" descr="Imposto estrutura de tópicos">
                  <a:extLst>
                    <a:ext uri="{FF2B5EF4-FFF2-40B4-BE49-F238E27FC236}">
                      <a16:creationId xmlns:a16="http://schemas.microsoft.com/office/drawing/2014/main" id="{DAFC3399-B237-4875-985A-3A8512A392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762939" y="3125400"/>
                  <a:ext cx="758413" cy="758413"/>
                </a:xfrm>
                <a:prstGeom prst="rect">
                  <a:avLst/>
                </a:prstGeom>
              </p:spPr>
            </p:pic>
            <p:sp>
              <p:nvSpPr>
                <p:cNvPr id="321" name="Elipse 320">
                  <a:extLst>
                    <a:ext uri="{FF2B5EF4-FFF2-40B4-BE49-F238E27FC236}">
                      <a16:creationId xmlns:a16="http://schemas.microsoft.com/office/drawing/2014/main" id="{09E3A2B5-9ED4-41FC-AB24-3A72283E1EF1}"/>
                    </a:ext>
                  </a:extLst>
                </p:cNvPr>
                <p:cNvSpPr/>
                <p:nvPr/>
              </p:nvSpPr>
              <p:spPr>
                <a:xfrm>
                  <a:off x="983655" y="3437340"/>
                  <a:ext cx="304000" cy="3043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319" name="Gráfico 318">
                <a:extLst>
                  <a:ext uri="{FF2B5EF4-FFF2-40B4-BE49-F238E27FC236}">
                    <a16:creationId xmlns:a16="http://schemas.microsoft.com/office/drawing/2014/main" id="{AD9B39A2-D559-42EF-AC53-7CB6CDDA1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91227" y="3364569"/>
                <a:ext cx="467651" cy="467651"/>
              </a:xfrm>
              <a:prstGeom prst="rect">
                <a:avLst/>
              </a:prstGeom>
            </p:spPr>
          </p:pic>
        </p:grpSp>
      </p:grpSp>
      <p:grpSp>
        <p:nvGrpSpPr>
          <p:cNvPr id="322" name="Agrupar 321">
            <a:extLst>
              <a:ext uri="{FF2B5EF4-FFF2-40B4-BE49-F238E27FC236}">
                <a16:creationId xmlns:a16="http://schemas.microsoft.com/office/drawing/2014/main" id="{17A09E97-2887-411C-A954-720279B3087B}"/>
              </a:ext>
            </a:extLst>
          </p:cNvPr>
          <p:cNvGrpSpPr/>
          <p:nvPr/>
        </p:nvGrpSpPr>
        <p:grpSpPr>
          <a:xfrm>
            <a:off x="2044016" y="5140309"/>
            <a:ext cx="1074340" cy="1180937"/>
            <a:chOff x="1698281" y="1819578"/>
            <a:chExt cx="1074340" cy="1180937"/>
          </a:xfrm>
        </p:grpSpPr>
        <p:sp>
          <p:nvSpPr>
            <p:cNvPr id="323" name="CaixaDeTexto 322">
              <a:extLst>
                <a:ext uri="{FF2B5EF4-FFF2-40B4-BE49-F238E27FC236}">
                  <a16:creationId xmlns:a16="http://schemas.microsoft.com/office/drawing/2014/main" id="{01A7C9D6-44AF-4875-8B86-3A930AA0FDA7}"/>
                </a:ext>
              </a:extLst>
            </p:cNvPr>
            <p:cNvSpPr txBox="1"/>
            <p:nvPr/>
          </p:nvSpPr>
          <p:spPr>
            <a:xfrm>
              <a:off x="1698281" y="2635423"/>
              <a:ext cx="1074340" cy="365092"/>
            </a:xfrm>
            <a:prstGeom prst="rect">
              <a:avLst/>
            </a:prstGeom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SELO FISCAL VIRTUAL</a:t>
              </a:r>
            </a:p>
          </p:txBody>
        </p:sp>
        <p:pic>
          <p:nvPicPr>
            <p:cNvPr id="324" name="Gráfico 323">
              <a:extLst>
                <a:ext uri="{FF2B5EF4-FFF2-40B4-BE49-F238E27FC236}">
                  <a16:creationId xmlns:a16="http://schemas.microsoft.com/office/drawing/2014/main" id="{0C7EA967-1F8E-4D6F-99C2-9821B067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955873" y="2170769"/>
              <a:ext cx="559157" cy="559157"/>
            </a:xfrm>
            <a:prstGeom prst="rect">
              <a:avLst/>
            </a:prstGeom>
          </p:spPr>
        </p:pic>
        <p:grpSp>
          <p:nvGrpSpPr>
            <p:cNvPr id="325" name="Agrupar 324">
              <a:extLst>
                <a:ext uri="{FF2B5EF4-FFF2-40B4-BE49-F238E27FC236}">
                  <a16:creationId xmlns:a16="http://schemas.microsoft.com/office/drawing/2014/main" id="{B96F4455-4F5C-4179-B4BA-9AD56D14DDB6}"/>
                </a:ext>
              </a:extLst>
            </p:cNvPr>
            <p:cNvGrpSpPr/>
            <p:nvPr/>
          </p:nvGrpSpPr>
          <p:grpSpPr>
            <a:xfrm>
              <a:off x="2010733" y="1819578"/>
              <a:ext cx="439107" cy="439107"/>
              <a:chOff x="762939" y="3125400"/>
              <a:chExt cx="758413" cy="758413"/>
            </a:xfrm>
          </p:grpSpPr>
          <p:grpSp>
            <p:nvGrpSpPr>
              <p:cNvPr id="326" name="Agrupar 325">
                <a:extLst>
                  <a:ext uri="{FF2B5EF4-FFF2-40B4-BE49-F238E27FC236}">
                    <a16:creationId xmlns:a16="http://schemas.microsoft.com/office/drawing/2014/main" id="{8195EAC9-50BC-4009-A906-30883066F0A6}"/>
                  </a:ext>
                </a:extLst>
              </p:cNvPr>
              <p:cNvGrpSpPr/>
              <p:nvPr/>
            </p:nvGrpSpPr>
            <p:grpSpPr>
              <a:xfrm>
                <a:off x="762939" y="3125400"/>
                <a:ext cx="758413" cy="758413"/>
                <a:chOff x="762939" y="3125400"/>
                <a:chExt cx="758413" cy="758413"/>
              </a:xfrm>
            </p:grpSpPr>
            <p:pic>
              <p:nvPicPr>
                <p:cNvPr id="329" name="Gráfico 328" descr="Imposto estrutura de tópicos">
                  <a:extLst>
                    <a:ext uri="{FF2B5EF4-FFF2-40B4-BE49-F238E27FC236}">
                      <a16:creationId xmlns:a16="http://schemas.microsoft.com/office/drawing/2014/main" id="{7083041A-D8A4-4E20-91F5-BCA07A5AFE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762939" y="3125400"/>
                  <a:ext cx="758413" cy="758413"/>
                </a:xfrm>
                <a:prstGeom prst="rect">
                  <a:avLst/>
                </a:prstGeom>
              </p:spPr>
            </p:pic>
            <p:sp>
              <p:nvSpPr>
                <p:cNvPr id="331" name="Elipse 330">
                  <a:extLst>
                    <a:ext uri="{FF2B5EF4-FFF2-40B4-BE49-F238E27FC236}">
                      <a16:creationId xmlns:a16="http://schemas.microsoft.com/office/drawing/2014/main" id="{D29260D7-70D4-4A5F-B912-A8ED3DFA7499}"/>
                    </a:ext>
                  </a:extLst>
                </p:cNvPr>
                <p:cNvSpPr/>
                <p:nvPr/>
              </p:nvSpPr>
              <p:spPr>
                <a:xfrm>
                  <a:off x="983655" y="3437340"/>
                  <a:ext cx="304000" cy="3043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328" name="Gráfico 327">
                <a:extLst>
                  <a:ext uri="{FF2B5EF4-FFF2-40B4-BE49-F238E27FC236}">
                    <a16:creationId xmlns:a16="http://schemas.microsoft.com/office/drawing/2014/main" id="{0777A412-8103-47A2-946E-1B4FADB40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91227" y="3364569"/>
                <a:ext cx="467651" cy="467651"/>
              </a:xfrm>
              <a:prstGeom prst="rect">
                <a:avLst/>
              </a:prstGeom>
            </p:spPr>
          </p:pic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3BDAB73D-287D-44D5-9D29-F074DF05070F}"/>
              </a:ext>
            </a:extLst>
          </p:cNvPr>
          <p:cNvGrpSpPr/>
          <p:nvPr/>
        </p:nvGrpSpPr>
        <p:grpSpPr>
          <a:xfrm>
            <a:off x="6328429" y="3706651"/>
            <a:ext cx="1074340" cy="1209407"/>
            <a:chOff x="6422734" y="293569"/>
            <a:chExt cx="1074340" cy="1209407"/>
          </a:xfrm>
        </p:grpSpPr>
        <p:grpSp>
          <p:nvGrpSpPr>
            <p:cNvPr id="333" name="Agrupar 332">
              <a:extLst>
                <a:ext uri="{FF2B5EF4-FFF2-40B4-BE49-F238E27FC236}">
                  <a16:creationId xmlns:a16="http://schemas.microsoft.com/office/drawing/2014/main" id="{9615BCF8-BF7A-4886-9A14-01ED0F0318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82695" y="293569"/>
              <a:ext cx="554418" cy="523220"/>
              <a:chOff x="5258401" y="3082425"/>
              <a:chExt cx="757908" cy="757908"/>
            </a:xfrm>
          </p:grpSpPr>
          <p:pic>
            <p:nvPicPr>
              <p:cNvPr id="337" name="Gráfico 336">
                <a:extLst>
                  <a:ext uri="{FF2B5EF4-FFF2-40B4-BE49-F238E27FC236}">
                    <a16:creationId xmlns:a16="http://schemas.microsoft.com/office/drawing/2014/main" id="{AC41195E-681A-4E07-AA27-4E8A90716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561229" y="3229112"/>
                <a:ext cx="142520" cy="142520"/>
              </a:xfrm>
              <a:prstGeom prst="rect">
                <a:avLst/>
              </a:prstGeom>
            </p:spPr>
          </p:pic>
          <p:pic>
            <p:nvPicPr>
              <p:cNvPr id="339" name="Gráfico 338" descr="Barras de ouro estrutura de tópicos">
                <a:extLst>
                  <a:ext uri="{FF2B5EF4-FFF2-40B4-BE49-F238E27FC236}">
                    <a16:creationId xmlns:a16="http://schemas.microsoft.com/office/drawing/2014/main" id="{C4FB09DE-9AF7-4B5D-820B-A45EF87BF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5258401" y="3082425"/>
                <a:ext cx="757908" cy="757908"/>
              </a:xfrm>
              <a:prstGeom prst="rect">
                <a:avLst/>
              </a:prstGeom>
            </p:spPr>
          </p:pic>
          <p:pic>
            <p:nvPicPr>
              <p:cNvPr id="340" name="Gráfico 339">
                <a:extLst>
                  <a:ext uri="{FF2B5EF4-FFF2-40B4-BE49-F238E27FC236}">
                    <a16:creationId xmlns:a16="http://schemas.microsoft.com/office/drawing/2014/main" id="{BE36D914-E4A1-4822-8E35-47A5AECBB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459232" y="3383012"/>
                <a:ext cx="142520" cy="142520"/>
              </a:xfrm>
              <a:prstGeom prst="rect">
                <a:avLst/>
              </a:prstGeom>
            </p:spPr>
          </p:pic>
          <p:pic>
            <p:nvPicPr>
              <p:cNvPr id="341" name="Gráfico 340">
                <a:extLst>
                  <a:ext uri="{FF2B5EF4-FFF2-40B4-BE49-F238E27FC236}">
                    <a16:creationId xmlns:a16="http://schemas.microsoft.com/office/drawing/2014/main" id="{321C06F4-5C72-4B71-91D5-8EE172382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670339" y="3382760"/>
                <a:ext cx="142520" cy="142520"/>
              </a:xfrm>
              <a:prstGeom prst="rect">
                <a:avLst/>
              </a:prstGeom>
            </p:spPr>
          </p:pic>
          <p:pic>
            <p:nvPicPr>
              <p:cNvPr id="342" name="Gráfico 341">
                <a:extLst>
                  <a:ext uri="{FF2B5EF4-FFF2-40B4-BE49-F238E27FC236}">
                    <a16:creationId xmlns:a16="http://schemas.microsoft.com/office/drawing/2014/main" id="{6BCDF244-E34B-4AAA-8AC3-349AEFBC0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770895" y="3531339"/>
                <a:ext cx="142520" cy="142520"/>
              </a:xfrm>
              <a:prstGeom prst="rect">
                <a:avLst/>
              </a:prstGeom>
            </p:spPr>
          </p:pic>
          <p:pic>
            <p:nvPicPr>
              <p:cNvPr id="343" name="Gráfico 342">
                <a:extLst>
                  <a:ext uri="{FF2B5EF4-FFF2-40B4-BE49-F238E27FC236}">
                    <a16:creationId xmlns:a16="http://schemas.microsoft.com/office/drawing/2014/main" id="{96C063F4-A3F3-44A0-A073-645EBE992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362077" y="3531339"/>
                <a:ext cx="142520" cy="142520"/>
              </a:xfrm>
              <a:prstGeom prst="rect">
                <a:avLst/>
              </a:prstGeom>
            </p:spPr>
          </p:pic>
          <p:pic>
            <p:nvPicPr>
              <p:cNvPr id="344" name="Gráfico 343">
                <a:extLst>
                  <a:ext uri="{FF2B5EF4-FFF2-40B4-BE49-F238E27FC236}">
                    <a16:creationId xmlns:a16="http://schemas.microsoft.com/office/drawing/2014/main" id="{D0431C6A-C168-490E-B516-ABB47ACEE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571195" y="3530405"/>
                <a:ext cx="142520" cy="142520"/>
              </a:xfrm>
              <a:prstGeom prst="rect">
                <a:avLst/>
              </a:prstGeom>
            </p:spPr>
          </p:pic>
        </p:grpSp>
        <p:sp>
          <p:nvSpPr>
            <p:cNvPr id="346" name="CaixaDeTexto 345">
              <a:extLst>
                <a:ext uri="{FF2B5EF4-FFF2-40B4-BE49-F238E27FC236}">
                  <a16:creationId xmlns:a16="http://schemas.microsoft.com/office/drawing/2014/main" id="{B188626D-9FFD-4638-B394-A7D1E8842014}"/>
                </a:ext>
              </a:extLst>
            </p:cNvPr>
            <p:cNvSpPr txBox="1"/>
            <p:nvPr/>
          </p:nvSpPr>
          <p:spPr>
            <a:xfrm>
              <a:off x="6422734" y="1137884"/>
              <a:ext cx="1074340" cy="365092"/>
            </a:xfrm>
            <a:prstGeom prst="rect">
              <a:avLst/>
            </a:prstGeom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SELO FISCAL </a:t>
              </a:r>
              <a:r>
                <a:rPr lang="pt-BR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INTELIGENTE</a:t>
              </a:r>
            </a:p>
          </p:txBody>
        </p:sp>
        <p:pic>
          <p:nvPicPr>
            <p:cNvPr id="347" name="Gráfico 346">
              <a:extLst>
                <a:ext uri="{FF2B5EF4-FFF2-40B4-BE49-F238E27FC236}">
                  <a16:creationId xmlns:a16="http://schemas.microsoft.com/office/drawing/2014/main" id="{B799F825-AFE4-4F8A-AA10-7ACCE8137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680326" y="673230"/>
              <a:ext cx="559157" cy="559157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6489B9D-EE99-4311-A840-8CA757442AF0}"/>
              </a:ext>
            </a:extLst>
          </p:cNvPr>
          <p:cNvGrpSpPr/>
          <p:nvPr/>
        </p:nvGrpSpPr>
        <p:grpSpPr>
          <a:xfrm>
            <a:off x="6701000" y="1581531"/>
            <a:ext cx="2086891" cy="1749000"/>
            <a:chOff x="6701000" y="1382357"/>
            <a:chExt cx="2086891" cy="1749000"/>
          </a:xfrm>
        </p:grpSpPr>
        <p:cxnSp>
          <p:nvCxnSpPr>
            <p:cNvPr id="312" name="Conector reto 311">
              <a:extLst>
                <a:ext uri="{FF2B5EF4-FFF2-40B4-BE49-F238E27FC236}">
                  <a16:creationId xmlns:a16="http://schemas.microsoft.com/office/drawing/2014/main" id="{4876CEC7-8125-0538-B4DC-995190CB0B0D}"/>
                </a:ext>
              </a:extLst>
            </p:cNvPr>
            <p:cNvCxnSpPr/>
            <p:nvPr/>
          </p:nvCxnSpPr>
          <p:spPr>
            <a:xfrm>
              <a:off x="7308793" y="1715092"/>
              <a:ext cx="1024396" cy="1416265"/>
            </a:xfrm>
            <a:prstGeom prst="line">
              <a:avLst/>
            </a:prstGeom>
            <a:ln w="19050">
              <a:solidFill>
                <a:srgbClr val="0063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5" name="Agrupar 304">
              <a:extLst>
                <a:ext uri="{FF2B5EF4-FFF2-40B4-BE49-F238E27FC236}">
                  <a16:creationId xmlns:a16="http://schemas.microsoft.com/office/drawing/2014/main" id="{EB070B21-8901-48F8-9D35-A186609CFB26}"/>
                </a:ext>
              </a:extLst>
            </p:cNvPr>
            <p:cNvGrpSpPr/>
            <p:nvPr/>
          </p:nvGrpSpPr>
          <p:grpSpPr>
            <a:xfrm>
              <a:off x="6701000" y="1819578"/>
              <a:ext cx="1074340" cy="1180937"/>
              <a:chOff x="1698281" y="1819578"/>
              <a:chExt cx="1074340" cy="1180937"/>
            </a:xfrm>
          </p:grpSpPr>
          <p:sp>
            <p:nvSpPr>
              <p:cNvPr id="306" name="CaixaDeTexto 305">
                <a:extLst>
                  <a:ext uri="{FF2B5EF4-FFF2-40B4-BE49-F238E27FC236}">
                    <a16:creationId xmlns:a16="http://schemas.microsoft.com/office/drawing/2014/main" id="{DD777721-33B5-4052-A303-39BBA0A4D634}"/>
                  </a:ext>
                </a:extLst>
              </p:cNvPr>
              <p:cNvSpPr txBox="1"/>
              <p:nvPr/>
            </p:nvSpPr>
            <p:spPr>
              <a:xfrm>
                <a:off x="1698281" y="2635423"/>
                <a:ext cx="1074340" cy="365092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SELO FISCAL VIRTUAL</a:t>
                </a:r>
              </a:p>
            </p:txBody>
          </p:sp>
          <p:pic>
            <p:nvPicPr>
              <p:cNvPr id="307" name="Gráfico 306">
                <a:extLst>
                  <a:ext uri="{FF2B5EF4-FFF2-40B4-BE49-F238E27FC236}">
                    <a16:creationId xmlns:a16="http://schemas.microsoft.com/office/drawing/2014/main" id="{2D51C1D4-0559-4839-B5A3-78A7DABC1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955873" y="2170769"/>
                <a:ext cx="559157" cy="559157"/>
              </a:xfrm>
              <a:prstGeom prst="rect">
                <a:avLst/>
              </a:prstGeom>
            </p:spPr>
          </p:pic>
          <p:grpSp>
            <p:nvGrpSpPr>
              <p:cNvPr id="308" name="Agrupar 307">
                <a:extLst>
                  <a:ext uri="{FF2B5EF4-FFF2-40B4-BE49-F238E27FC236}">
                    <a16:creationId xmlns:a16="http://schemas.microsoft.com/office/drawing/2014/main" id="{5372CF8B-30C7-4C69-8CCA-0F9E587B32AF}"/>
                  </a:ext>
                </a:extLst>
              </p:cNvPr>
              <p:cNvGrpSpPr/>
              <p:nvPr/>
            </p:nvGrpSpPr>
            <p:grpSpPr>
              <a:xfrm>
                <a:off x="2010733" y="1819578"/>
                <a:ext cx="439107" cy="439107"/>
                <a:chOff x="762939" y="3125400"/>
                <a:chExt cx="758413" cy="758413"/>
              </a:xfrm>
            </p:grpSpPr>
            <p:grpSp>
              <p:nvGrpSpPr>
                <p:cNvPr id="309" name="Agrupar 308">
                  <a:extLst>
                    <a:ext uri="{FF2B5EF4-FFF2-40B4-BE49-F238E27FC236}">
                      <a16:creationId xmlns:a16="http://schemas.microsoft.com/office/drawing/2014/main" id="{33D63C46-5DEA-46BE-A781-E623A9881C91}"/>
                    </a:ext>
                  </a:extLst>
                </p:cNvPr>
                <p:cNvGrpSpPr/>
                <p:nvPr/>
              </p:nvGrpSpPr>
              <p:grpSpPr>
                <a:xfrm>
                  <a:off x="762939" y="3125400"/>
                  <a:ext cx="758413" cy="758413"/>
                  <a:chOff x="762939" y="3125400"/>
                  <a:chExt cx="758413" cy="758413"/>
                </a:xfrm>
              </p:grpSpPr>
              <p:pic>
                <p:nvPicPr>
                  <p:cNvPr id="311" name="Gráfico 310" descr="Imposto estrutura de tópicos">
                    <a:extLst>
                      <a:ext uri="{FF2B5EF4-FFF2-40B4-BE49-F238E27FC236}">
                        <a16:creationId xmlns:a16="http://schemas.microsoft.com/office/drawing/2014/main" id="{74E73E7C-1ABB-4024-9D78-0C754FB644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/>
                </p:blipFill>
                <p:spPr>
                  <a:xfrm>
                    <a:off x="762939" y="3125400"/>
                    <a:ext cx="758413" cy="758413"/>
                  </a:xfrm>
                  <a:prstGeom prst="rect">
                    <a:avLst/>
                  </a:prstGeom>
                </p:spPr>
              </p:pic>
              <p:sp>
                <p:nvSpPr>
                  <p:cNvPr id="313" name="Elipse 312">
                    <a:extLst>
                      <a:ext uri="{FF2B5EF4-FFF2-40B4-BE49-F238E27FC236}">
                        <a16:creationId xmlns:a16="http://schemas.microsoft.com/office/drawing/2014/main" id="{B29BE1C1-7465-4ED9-97A8-BC8B99A65343}"/>
                      </a:ext>
                    </a:extLst>
                  </p:cNvPr>
                  <p:cNvSpPr/>
                  <p:nvPr/>
                </p:nvSpPr>
                <p:spPr>
                  <a:xfrm>
                    <a:off x="983655" y="3437340"/>
                    <a:ext cx="304000" cy="30430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pic>
              <p:nvPicPr>
                <p:cNvPr id="310" name="Gráfico 309">
                  <a:extLst>
                    <a:ext uri="{FF2B5EF4-FFF2-40B4-BE49-F238E27FC236}">
                      <a16:creationId xmlns:a16="http://schemas.microsoft.com/office/drawing/2014/main" id="{A1451E19-C8EC-4198-AFFA-07C0E929B4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1227" y="3364569"/>
                  <a:ext cx="467651" cy="46765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53" name="Agrupar 352">
              <a:extLst>
                <a:ext uri="{FF2B5EF4-FFF2-40B4-BE49-F238E27FC236}">
                  <a16:creationId xmlns:a16="http://schemas.microsoft.com/office/drawing/2014/main" id="{D2B34A74-5A15-4D01-92BB-B3395781AD70}"/>
                </a:ext>
              </a:extLst>
            </p:cNvPr>
            <p:cNvGrpSpPr/>
            <p:nvPr/>
          </p:nvGrpSpPr>
          <p:grpSpPr>
            <a:xfrm>
              <a:off x="7713551" y="1382357"/>
              <a:ext cx="1074340" cy="1209407"/>
              <a:chOff x="6422734" y="293569"/>
              <a:chExt cx="1074340" cy="1209407"/>
            </a:xfrm>
          </p:grpSpPr>
          <p:grpSp>
            <p:nvGrpSpPr>
              <p:cNvPr id="354" name="Agrupar 353">
                <a:extLst>
                  <a:ext uri="{FF2B5EF4-FFF2-40B4-BE49-F238E27FC236}">
                    <a16:creationId xmlns:a16="http://schemas.microsoft.com/office/drawing/2014/main" id="{477929AE-14C9-4946-8901-90A2FCA9D6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82695" y="293569"/>
                <a:ext cx="554418" cy="523220"/>
                <a:chOff x="5258401" y="3082425"/>
                <a:chExt cx="757908" cy="757908"/>
              </a:xfrm>
            </p:grpSpPr>
            <p:pic>
              <p:nvPicPr>
                <p:cNvPr id="357" name="Gráfico 356">
                  <a:extLst>
                    <a:ext uri="{FF2B5EF4-FFF2-40B4-BE49-F238E27FC236}">
                      <a16:creationId xmlns:a16="http://schemas.microsoft.com/office/drawing/2014/main" id="{5D620537-ACA5-4911-8E42-EA7A969E7F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1229" y="3229112"/>
                  <a:ext cx="142520" cy="142520"/>
                </a:xfrm>
                <a:prstGeom prst="rect">
                  <a:avLst/>
                </a:prstGeom>
              </p:spPr>
            </p:pic>
            <p:pic>
              <p:nvPicPr>
                <p:cNvPr id="358" name="Gráfico 357" descr="Barras de ouro estrutura de tópicos">
                  <a:extLst>
                    <a:ext uri="{FF2B5EF4-FFF2-40B4-BE49-F238E27FC236}">
                      <a16:creationId xmlns:a16="http://schemas.microsoft.com/office/drawing/2014/main" id="{FC834066-171A-41ED-B3C3-B53B83360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8401" y="3082425"/>
                  <a:ext cx="757908" cy="757908"/>
                </a:xfrm>
                <a:prstGeom prst="rect">
                  <a:avLst/>
                </a:prstGeom>
              </p:spPr>
            </p:pic>
            <p:pic>
              <p:nvPicPr>
                <p:cNvPr id="359" name="Gráfico 358">
                  <a:extLst>
                    <a:ext uri="{FF2B5EF4-FFF2-40B4-BE49-F238E27FC236}">
                      <a16:creationId xmlns:a16="http://schemas.microsoft.com/office/drawing/2014/main" id="{319ED19D-B05F-4C5E-AF67-ACBD49C22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9232" y="3383012"/>
                  <a:ext cx="142520" cy="142520"/>
                </a:xfrm>
                <a:prstGeom prst="rect">
                  <a:avLst/>
                </a:prstGeom>
              </p:spPr>
            </p:pic>
            <p:pic>
              <p:nvPicPr>
                <p:cNvPr id="360" name="Gráfico 359">
                  <a:extLst>
                    <a:ext uri="{FF2B5EF4-FFF2-40B4-BE49-F238E27FC236}">
                      <a16:creationId xmlns:a16="http://schemas.microsoft.com/office/drawing/2014/main" id="{3D9D1A37-6F44-4CE0-A78B-347B2240A6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0339" y="3382760"/>
                  <a:ext cx="142520" cy="142520"/>
                </a:xfrm>
                <a:prstGeom prst="rect">
                  <a:avLst/>
                </a:prstGeom>
              </p:spPr>
            </p:pic>
            <p:pic>
              <p:nvPicPr>
                <p:cNvPr id="361" name="Gráfico 360">
                  <a:extLst>
                    <a:ext uri="{FF2B5EF4-FFF2-40B4-BE49-F238E27FC236}">
                      <a16:creationId xmlns:a16="http://schemas.microsoft.com/office/drawing/2014/main" id="{926A5861-6232-4B06-8435-7B22135694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0895" y="3531339"/>
                  <a:ext cx="142520" cy="142520"/>
                </a:xfrm>
                <a:prstGeom prst="rect">
                  <a:avLst/>
                </a:prstGeom>
              </p:spPr>
            </p:pic>
            <p:pic>
              <p:nvPicPr>
                <p:cNvPr id="362" name="Gráfico 361">
                  <a:extLst>
                    <a:ext uri="{FF2B5EF4-FFF2-40B4-BE49-F238E27FC236}">
                      <a16:creationId xmlns:a16="http://schemas.microsoft.com/office/drawing/2014/main" id="{8762CD7B-8BAF-4965-A84B-763E59BEA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2077" y="3531339"/>
                  <a:ext cx="142520" cy="142520"/>
                </a:xfrm>
                <a:prstGeom prst="rect">
                  <a:avLst/>
                </a:prstGeom>
              </p:spPr>
            </p:pic>
            <p:pic>
              <p:nvPicPr>
                <p:cNvPr id="363" name="Gráfico 362">
                  <a:extLst>
                    <a:ext uri="{FF2B5EF4-FFF2-40B4-BE49-F238E27FC236}">
                      <a16:creationId xmlns:a16="http://schemas.microsoft.com/office/drawing/2014/main" id="{F48F2169-8503-4F93-ACB4-1C661205EB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1195" y="3530405"/>
                  <a:ext cx="142520" cy="142520"/>
                </a:xfrm>
                <a:prstGeom prst="rect">
                  <a:avLst/>
                </a:prstGeom>
              </p:spPr>
            </p:pic>
          </p:grpSp>
          <p:sp>
            <p:nvSpPr>
              <p:cNvPr id="355" name="CaixaDeTexto 354">
                <a:extLst>
                  <a:ext uri="{FF2B5EF4-FFF2-40B4-BE49-F238E27FC236}">
                    <a16:creationId xmlns:a16="http://schemas.microsoft.com/office/drawing/2014/main" id="{83EAE6AE-C11F-434A-8879-815975F14A68}"/>
                  </a:ext>
                </a:extLst>
              </p:cNvPr>
              <p:cNvSpPr txBox="1"/>
              <p:nvPr/>
            </p:nvSpPr>
            <p:spPr>
              <a:xfrm>
                <a:off x="6422734" y="1137884"/>
                <a:ext cx="1074340" cy="365092"/>
              </a:xfrm>
              <a:prstGeom prst="rect">
                <a:avLst/>
              </a:prstGeom>
            </p:spPr>
            <p:txBody>
              <a:bodyPr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SELO FISCAL </a:t>
                </a:r>
                <a:r>
                  <a:rPr lang="pt-BR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INTELIGENTE</a:t>
                </a:r>
              </a:p>
            </p:txBody>
          </p:sp>
          <p:pic>
            <p:nvPicPr>
              <p:cNvPr id="356" name="Gráfico 355">
                <a:extLst>
                  <a:ext uri="{FF2B5EF4-FFF2-40B4-BE49-F238E27FC236}">
                    <a16:creationId xmlns:a16="http://schemas.microsoft.com/office/drawing/2014/main" id="{2DB8980F-98F9-47E6-A9A1-F7FCF549B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680326" y="673230"/>
                <a:ext cx="559157" cy="559157"/>
              </a:xfrm>
              <a:prstGeom prst="rect">
                <a:avLst/>
              </a:prstGeom>
            </p:spPr>
          </p:pic>
        </p:grpSp>
      </p:grp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21251C3C-CED1-4698-90AA-2605B19F5664}"/>
              </a:ext>
            </a:extLst>
          </p:cNvPr>
          <p:cNvCxnSpPr/>
          <p:nvPr/>
        </p:nvCxnSpPr>
        <p:spPr>
          <a:xfrm>
            <a:off x="8691712" y="2290475"/>
            <a:ext cx="1070474" cy="0"/>
          </a:xfrm>
          <a:prstGeom prst="straightConnector1">
            <a:avLst/>
          </a:prstGeom>
          <a:ln w="19050">
            <a:solidFill>
              <a:srgbClr val="0063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387ED915-7906-4911-AF3D-91ED02FCCF2D}"/>
              </a:ext>
            </a:extLst>
          </p:cNvPr>
          <p:cNvCxnSpPr>
            <a:cxnSpLocks/>
          </p:cNvCxnSpPr>
          <p:nvPr/>
        </p:nvCxnSpPr>
        <p:spPr>
          <a:xfrm>
            <a:off x="2930187" y="5919048"/>
            <a:ext cx="2237318" cy="15587"/>
          </a:xfrm>
          <a:prstGeom prst="straightConnector1">
            <a:avLst/>
          </a:prstGeom>
          <a:ln w="19050">
            <a:solidFill>
              <a:srgbClr val="0063BA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8F4E8B92-DB01-4ED8-A081-7C5AA5E7E153}"/>
              </a:ext>
            </a:extLst>
          </p:cNvPr>
          <p:cNvGrpSpPr/>
          <p:nvPr/>
        </p:nvGrpSpPr>
        <p:grpSpPr>
          <a:xfrm>
            <a:off x="9826763" y="1595165"/>
            <a:ext cx="1987277" cy="2494650"/>
            <a:chOff x="9826763" y="1093535"/>
            <a:chExt cx="1987277" cy="2494650"/>
          </a:xfrm>
        </p:grpSpPr>
        <p:sp>
          <p:nvSpPr>
            <p:cNvPr id="164" name="CaixaDeTexto 163">
              <a:extLst>
                <a:ext uri="{FF2B5EF4-FFF2-40B4-BE49-F238E27FC236}">
                  <a16:creationId xmlns:a16="http://schemas.microsoft.com/office/drawing/2014/main" id="{36269401-AB83-428B-86E9-5BA38E2E6D08}"/>
                </a:ext>
              </a:extLst>
            </p:cNvPr>
            <p:cNvSpPr txBox="1"/>
            <p:nvPr/>
          </p:nvSpPr>
          <p:spPr>
            <a:xfrm>
              <a:off x="10301079" y="3065455"/>
              <a:ext cx="1291966" cy="266659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FUNDOS </a:t>
              </a:r>
              <a:b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 INVESTIMENTO</a:t>
              </a:r>
            </a:p>
          </p:txBody>
        </p:sp>
        <p:pic>
          <p:nvPicPr>
            <p:cNvPr id="165" name="Gráfico 164" descr="Cofrinho estrutura de tópicos">
              <a:extLst>
                <a:ext uri="{FF2B5EF4-FFF2-40B4-BE49-F238E27FC236}">
                  <a16:creationId xmlns:a16="http://schemas.microsoft.com/office/drawing/2014/main" id="{DC0E02DB-6326-4362-9FCD-620101F7B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9996587" y="3048802"/>
              <a:ext cx="360000" cy="360000"/>
            </a:xfrm>
            <a:prstGeom prst="rect">
              <a:avLst/>
            </a:prstGeom>
          </p:spPr>
        </p:pic>
        <p:pic>
          <p:nvPicPr>
            <p:cNvPr id="166" name="Gráfico 165" descr="Seguro estrutura de tópicos">
              <a:extLst>
                <a:ext uri="{FF2B5EF4-FFF2-40B4-BE49-F238E27FC236}">
                  <a16:creationId xmlns:a16="http://schemas.microsoft.com/office/drawing/2014/main" id="{811F3012-CB5B-4AE8-A620-81B2F2716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996587" y="2691046"/>
              <a:ext cx="360000" cy="360000"/>
            </a:xfrm>
            <a:prstGeom prst="rect">
              <a:avLst/>
            </a:prstGeom>
          </p:spPr>
        </p:pic>
        <p:sp>
          <p:nvSpPr>
            <p:cNvPr id="167" name="CaixaDeTexto 166">
              <a:extLst>
                <a:ext uri="{FF2B5EF4-FFF2-40B4-BE49-F238E27FC236}">
                  <a16:creationId xmlns:a16="http://schemas.microsoft.com/office/drawing/2014/main" id="{BAFB933C-B46E-454A-9BFF-0192FACF81DB}"/>
                </a:ext>
              </a:extLst>
            </p:cNvPr>
            <p:cNvSpPr txBox="1"/>
            <p:nvPr/>
          </p:nvSpPr>
          <p:spPr>
            <a:xfrm>
              <a:off x="10307465" y="2762835"/>
              <a:ext cx="990221" cy="183692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BANCOS</a:t>
              </a:r>
            </a:p>
          </p:txBody>
        </p:sp>
        <p:sp>
          <p:nvSpPr>
            <p:cNvPr id="168" name="Retângulo: Cantos Arredondados 167">
              <a:extLst>
                <a:ext uri="{FF2B5EF4-FFF2-40B4-BE49-F238E27FC236}">
                  <a16:creationId xmlns:a16="http://schemas.microsoft.com/office/drawing/2014/main" id="{02DCB023-05B8-4F13-992C-08B98E519BCA}"/>
                </a:ext>
              </a:extLst>
            </p:cNvPr>
            <p:cNvSpPr/>
            <p:nvPr/>
          </p:nvSpPr>
          <p:spPr>
            <a:xfrm>
              <a:off x="9928790" y="2604978"/>
              <a:ext cx="1775851" cy="899841"/>
            </a:xfrm>
            <a:prstGeom prst="roundRect">
              <a:avLst>
                <a:gd name="adj" fmla="val 4943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9" name="Gráfico 168" descr="Anel estrutura de tópicos">
              <a:extLst>
                <a:ext uri="{FF2B5EF4-FFF2-40B4-BE49-F238E27FC236}">
                  <a16:creationId xmlns:a16="http://schemas.microsoft.com/office/drawing/2014/main" id="{1AC97916-9F9B-4929-B214-907ABE17F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003367" y="1447595"/>
              <a:ext cx="360000" cy="400849"/>
            </a:xfrm>
            <a:prstGeom prst="rect">
              <a:avLst/>
            </a:prstGeom>
          </p:spPr>
        </p:pic>
        <p:sp>
          <p:nvSpPr>
            <p:cNvPr id="170" name="CaixaDeTexto 169">
              <a:extLst>
                <a:ext uri="{FF2B5EF4-FFF2-40B4-BE49-F238E27FC236}">
                  <a16:creationId xmlns:a16="http://schemas.microsoft.com/office/drawing/2014/main" id="{001733C5-ABCD-4559-9DB6-F4780E9129FC}"/>
                </a:ext>
              </a:extLst>
            </p:cNvPr>
            <p:cNvSpPr txBox="1"/>
            <p:nvPr/>
          </p:nvSpPr>
          <p:spPr>
            <a:xfrm>
              <a:off x="10307664" y="1545247"/>
              <a:ext cx="1202816" cy="179839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JOALHERIAS</a:t>
              </a:r>
            </a:p>
          </p:txBody>
        </p:sp>
        <p:pic>
          <p:nvPicPr>
            <p:cNvPr id="171" name="Gráfico 170" descr="Processador estrutura de tópicos">
              <a:extLst>
                <a:ext uri="{FF2B5EF4-FFF2-40B4-BE49-F238E27FC236}">
                  <a16:creationId xmlns:a16="http://schemas.microsoft.com/office/drawing/2014/main" id="{14B18E89-305D-4052-BC82-7F09F7130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0003367" y="1787642"/>
              <a:ext cx="360000" cy="400849"/>
            </a:xfrm>
            <a:prstGeom prst="rect">
              <a:avLst/>
            </a:prstGeom>
          </p:spPr>
        </p:pic>
        <p:sp>
          <p:nvSpPr>
            <p:cNvPr id="172" name="CaixaDeTexto 171">
              <a:extLst>
                <a:ext uri="{FF2B5EF4-FFF2-40B4-BE49-F238E27FC236}">
                  <a16:creationId xmlns:a16="http://schemas.microsoft.com/office/drawing/2014/main" id="{39987BFD-5456-40BD-8B2E-2BBFD803938A}"/>
                </a:ext>
              </a:extLst>
            </p:cNvPr>
            <p:cNvSpPr txBox="1"/>
            <p:nvPr/>
          </p:nvSpPr>
          <p:spPr>
            <a:xfrm>
              <a:off x="10307664" y="1835830"/>
              <a:ext cx="1278012" cy="296917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EMPRESAS </a:t>
              </a:r>
              <a:b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 TECNOLOGIA</a:t>
              </a:r>
            </a:p>
          </p:txBody>
        </p:sp>
        <p:sp>
          <p:nvSpPr>
            <p:cNvPr id="173" name="Retângulo: Cantos Arredondados 172">
              <a:extLst>
                <a:ext uri="{FF2B5EF4-FFF2-40B4-BE49-F238E27FC236}">
                  <a16:creationId xmlns:a16="http://schemas.microsoft.com/office/drawing/2014/main" id="{DAA938C1-8202-4060-8D43-3550B6D2E307}"/>
                </a:ext>
              </a:extLst>
            </p:cNvPr>
            <p:cNvSpPr/>
            <p:nvPr/>
          </p:nvSpPr>
          <p:spPr>
            <a:xfrm>
              <a:off x="9924011" y="1403058"/>
              <a:ext cx="1759042" cy="1100873"/>
            </a:xfrm>
            <a:prstGeom prst="roundRect">
              <a:avLst>
                <a:gd name="adj" fmla="val 4968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4" name="Gráfico 173" descr="Anel estrutura de tópicos">
              <a:extLst>
                <a:ext uri="{FF2B5EF4-FFF2-40B4-BE49-F238E27FC236}">
                  <a16:creationId xmlns:a16="http://schemas.microsoft.com/office/drawing/2014/main" id="{A749C015-B3B7-4B6B-8386-31B6EE50B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0003367" y="2127689"/>
              <a:ext cx="360000" cy="360000"/>
            </a:xfrm>
            <a:prstGeom prst="rect">
              <a:avLst/>
            </a:prstGeom>
          </p:spPr>
        </p:pic>
        <p:sp>
          <p:nvSpPr>
            <p:cNvPr id="175" name="CaixaDeTexto 174">
              <a:extLst>
                <a:ext uri="{FF2B5EF4-FFF2-40B4-BE49-F238E27FC236}">
                  <a16:creationId xmlns:a16="http://schemas.microsoft.com/office/drawing/2014/main" id="{682827FB-6419-470D-B5DC-3377E0BB5E8A}"/>
                </a:ext>
              </a:extLst>
            </p:cNvPr>
            <p:cNvSpPr txBox="1"/>
            <p:nvPr/>
          </p:nvSpPr>
          <p:spPr>
            <a:xfrm>
              <a:off x="10307663" y="2203781"/>
              <a:ext cx="1372667" cy="192657"/>
            </a:xfrm>
            <a:prstGeom prst="rect">
              <a:avLst/>
            </a:prstGeom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LOGÍSTICA REVERSA</a:t>
              </a:r>
            </a:p>
          </p:txBody>
        </p:sp>
        <p:sp>
          <p:nvSpPr>
            <p:cNvPr id="176" name="Retângulo: Cantos Arredondados 175">
              <a:extLst>
                <a:ext uri="{FF2B5EF4-FFF2-40B4-BE49-F238E27FC236}">
                  <a16:creationId xmlns:a16="http://schemas.microsoft.com/office/drawing/2014/main" id="{72DEAD60-22C1-47E0-96E4-F52899737ABA}"/>
                </a:ext>
              </a:extLst>
            </p:cNvPr>
            <p:cNvSpPr/>
            <p:nvPr/>
          </p:nvSpPr>
          <p:spPr>
            <a:xfrm>
              <a:off x="9834741" y="1100320"/>
              <a:ext cx="1961972" cy="2487865"/>
            </a:xfrm>
            <a:prstGeom prst="roundRect">
              <a:avLst>
                <a:gd name="adj" fmla="val 5137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7" name="CaixaDeTexto 176">
              <a:extLst>
                <a:ext uri="{FF2B5EF4-FFF2-40B4-BE49-F238E27FC236}">
                  <a16:creationId xmlns:a16="http://schemas.microsoft.com/office/drawing/2014/main" id="{CCDA9A2F-E90E-43D8-9B08-7796938CEC6D}"/>
                </a:ext>
              </a:extLst>
            </p:cNvPr>
            <p:cNvSpPr txBox="1"/>
            <p:nvPr/>
          </p:nvSpPr>
          <p:spPr>
            <a:xfrm>
              <a:off x="9826763" y="1093535"/>
              <a:ext cx="1987277" cy="240135"/>
            </a:xfrm>
            <a:prstGeom prst="rect">
              <a:avLst/>
            </a:prstGeom>
            <a:solidFill>
              <a:srgbClr val="004264"/>
            </a:solidFill>
            <a:ln w="12700">
              <a:solidFill>
                <a:srgbClr val="004264"/>
              </a:solidFill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pt-BR" sz="900" dirty="0">
                  <a:solidFill>
                    <a:schemeClr val="bg1"/>
                  </a:solidFill>
                </a:rPr>
                <a:t>MERCADO INTERNO</a:t>
              </a:r>
            </a:p>
          </p:txBody>
        </p:sp>
      </p:grpSp>
      <p:grpSp>
        <p:nvGrpSpPr>
          <p:cNvPr id="178" name="Agrupar 177">
            <a:extLst>
              <a:ext uri="{FF2B5EF4-FFF2-40B4-BE49-F238E27FC236}">
                <a16:creationId xmlns:a16="http://schemas.microsoft.com/office/drawing/2014/main" id="{8F86FA02-51EA-4198-B475-85A391D21F66}"/>
              </a:ext>
            </a:extLst>
          </p:cNvPr>
          <p:cNvGrpSpPr/>
          <p:nvPr/>
        </p:nvGrpSpPr>
        <p:grpSpPr>
          <a:xfrm>
            <a:off x="9826763" y="4266349"/>
            <a:ext cx="1987277" cy="2194125"/>
            <a:chOff x="9826763" y="4067175"/>
            <a:chExt cx="1987277" cy="2194125"/>
          </a:xfrm>
        </p:grpSpPr>
        <p:sp>
          <p:nvSpPr>
            <p:cNvPr id="179" name="CaixaDeTexto 178">
              <a:extLst>
                <a:ext uri="{FF2B5EF4-FFF2-40B4-BE49-F238E27FC236}">
                  <a16:creationId xmlns:a16="http://schemas.microsoft.com/office/drawing/2014/main" id="{4C5F159E-4816-4B44-B543-4142D9557624}"/>
                </a:ext>
              </a:extLst>
            </p:cNvPr>
            <p:cNvSpPr txBox="1"/>
            <p:nvPr/>
          </p:nvSpPr>
          <p:spPr>
            <a:xfrm>
              <a:off x="10307465" y="5544516"/>
              <a:ext cx="1323361" cy="297266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FUNDOS </a:t>
              </a:r>
              <a:b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 INVESTIMENTO</a:t>
              </a:r>
            </a:p>
          </p:txBody>
        </p:sp>
        <p:pic>
          <p:nvPicPr>
            <p:cNvPr id="180" name="Gráfico 179" descr="Cofrinho estrutura de tópicos">
              <a:extLst>
                <a:ext uri="{FF2B5EF4-FFF2-40B4-BE49-F238E27FC236}">
                  <a16:creationId xmlns:a16="http://schemas.microsoft.com/office/drawing/2014/main" id="{8FE42D84-A2C8-4680-96EE-22A7B33B4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022191" y="5560833"/>
              <a:ext cx="360000" cy="360000"/>
            </a:xfrm>
            <a:prstGeom prst="rect">
              <a:avLst/>
            </a:prstGeom>
          </p:spPr>
        </p:pic>
        <p:pic>
          <p:nvPicPr>
            <p:cNvPr id="181" name="Gráfico 180" descr="Seguro estrutura de tópicos">
              <a:extLst>
                <a:ext uri="{FF2B5EF4-FFF2-40B4-BE49-F238E27FC236}">
                  <a16:creationId xmlns:a16="http://schemas.microsoft.com/office/drawing/2014/main" id="{25CFD3B8-18A7-4C74-95CA-25CBAD1D0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022191" y="5206601"/>
              <a:ext cx="360000" cy="360000"/>
            </a:xfrm>
            <a:prstGeom prst="rect">
              <a:avLst/>
            </a:prstGeom>
          </p:spPr>
        </p:pic>
        <p:sp>
          <p:nvSpPr>
            <p:cNvPr id="182" name="CaixaDeTexto 181">
              <a:extLst>
                <a:ext uri="{FF2B5EF4-FFF2-40B4-BE49-F238E27FC236}">
                  <a16:creationId xmlns:a16="http://schemas.microsoft.com/office/drawing/2014/main" id="{DD62E5B3-E10B-4788-9AA7-257131360BCE}"/>
                </a:ext>
              </a:extLst>
            </p:cNvPr>
            <p:cNvSpPr txBox="1"/>
            <p:nvPr/>
          </p:nvSpPr>
          <p:spPr>
            <a:xfrm>
              <a:off x="10307465" y="5253271"/>
              <a:ext cx="1014284" cy="297266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BANCOS</a:t>
              </a:r>
            </a:p>
          </p:txBody>
        </p:sp>
        <p:sp>
          <p:nvSpPr>
            <p:cNvPr id="183" name="Retângulo: Cantos Arredondados 182">
              <a:extLst>
                <a:ext uri="{FF2B5EF4-FFF2-40B4-BE49-F238E27FC236}">
                  <a16:creationId xmlns:a16="http://schemas.microsoft.com/office/drawing/2014/main" id="{FF3B0D67-232B-4F0B-9401-64FEEBCCB036}"/>
                </a:ext>
              </a:extLst>
            </p:cNvPr>
            <p:cNvSpPr/>
            <p:nvPr/>
          </p:nvSpPr>
          <p:spPr>
            <a:xfrm>
              <a:off x="9945599" y="5126449"/>
              <a:ext cx="1759042" cy="849189"/>
            </a:xfrm>
            <a:prstGeom prst="roundRect">
              <a:avLst>
                <a:gd name="adj" fmla="val 7549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4" name="Gráfico 183" descr="Anel estrutura de tópicos">
              <a:extLst>
                <a:ext uri="{FF2B5EF4-FFF2-40B4-BE49-F238E27FC236}">
                  <a16:creationId xmlns:a16="http://schemas.microsoft.com/office/drawing/2014/main" id="{EECD701B-B216-48B2-8384-73F63C848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035359" y="4228895"/>
              <a:ext cx="360000" cy="360000"/>
            </a:xfrm>
            <a:prstGeom prst="rect">
              <a:avLst/>
            </a:prstGeom>
          </p:spPr>
        </p:pic>
        <p:sp>
          <p:nvSpPr>
            <p:cNvPr id="185" name="CaixaDeTexto 184">
              <a:extLst>
                <a:ext uri="{FF2B5EF4-FFF2-40B4-BE49-F238E27FC236}">
                  <a16:creationId xmlns:a16="http://schemas.microsoft.com/office/drawing/2014/main" id="{A2CE85B2-C814-45F5-A5CD-78E735048D56}"/>
                </a:ext>
              </a:extLst>
            </p:cNvPr>
            <p:cNvSpPr txBox="1"/>
            <p:nvPr/>
          </p:nvSpPr>
          <p:spPr>
            <a:xfrm>
              <a:off x="10313305" y="4282408"/>
              <a:ext cx="1232044" cy="297266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JOALHERIAS</a:t>
              </a:r>
            </a:p>
          </p:txBody>
        </p:sp>
        <p:pic>
          <p:nvPicPr>
            <p:cNvPr id="186" name="Gráfico 185" descr="Processador estrutura de tópicos">
              <a:extLst>
                <a:ext uri="{FF2B5EF4-FFF2-40B4-BE49-F238E27FC236}">
                  <a16:creationId xmlns:a16="http://schemas.microsoft.com/office/drawing/2014/main" id="{337D59E8-EF58-435B-956E-95BF5D819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0035359" y="4594727"/>
              <a:ext cx="360000" cy="360000"/>
            </a:xfrm>
            <a:prstGeom prst="rect">
              <a:avLst/>
            </a:prstGeom>
          </p:spPr>
        </p:pic>
        <p:sp>
          <p:nvSpPr>
            <p:cNvPr id="187" name="CaixaDeTexto 186">
              <a:extLst>
                <a:ext uri="{FF2B5EF4-FFF2-40B4-BE49-F238E27FC236}">
                  <a16:creationId xmlns:a16="http://schemas.microsoft.com/office/drawing/2014/main" id="{3AF9778B-8AB2-497F-807A-573997F928F6}"/>
                </a:ext>
              </a:extLst>
            </p:cNvPr>
            <p:cNvSpPr txBox="1"/>
            <p:nvPr/>
          </p:nvSpPr>
          <p:spPr>
            <a:xfrm>
              <a:off x="10313305" y="4591932"/>
              <a:ext cx="1309067" cy="297266"/>
            </a:xfrm>
            <a:prstGeom prst="rect">
              <a:avLst/>
            </a:prstGeom>
            <a:ln w="19050">
              <a:noFill/>
              <a:prstDash val="sysDash"/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EMPRESAS </a:t>
              </a:r>
              <a:b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 TECNOLOGIA</a:t>
              </a:r>
            </a:p>
          </p:txBody>
        </p:sp>
        <p:sp>
          <p:nvSpPr>
            <p:cNvPr id="188" name="Retângulo: Cantos Arredondados 187">
              <a:extLst>
                <a:ext uri="{FF2B5EF4-FFF2-40B4-BE49-F238E27FC236}">
                  <a16:creationId xmlns:a16="http://schemas.microsoft.com/office/drawing/2014/main" id="{2146125A-371E-4BE2-AC85-CBDBDE0952F0}"/>
                </a:ext>
              </a:extLst>
            </p:cNvPr>
            <p:cNvSpPr/>
            <p:nvPr/>
          </p:nvSpPr>
          <p:spPr>
            <a:xfrm>
              <a:off x="9928790" y="4155795"/>
              <a:ext cx="1775851" cy="886343"/>
            </a:xfrm>
            <a:prstGeom prst="roundRect">
              <a:avLst>
                <a:gd name="adj" fmla="val 6246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tângulo: Cantos Arredondados 188">
              <a:extLst>
                <a:ext uri="{FF2B5EF4-FFF2-40B4-BE49-F238E27FC236}">
                  <a16:creationId xmlns:a16="http://schemas.microsoft.com/office/drawing/2014/main" id="{5596184F-13E6-4FC7-B092-D1377A818B9A}"/>
                </a:ext>
              </a:extLst>
            </p:cNvPr>
            <p:cNvSpPr/>
            <p:nvPr/>
          </p:nvSpPr>
          <p:spPr>
            <a:xfrm>
              <a:off x="9840842" y="4067175"/>
              <a:ext cx="1955871" cy="2187343"/>
            </a:xfrm>
            <a:prstGeom prst="roundRect">
              <a:avLst>
                <a:gd name="adj" fmla="val 5137"/>
              </a:avLst>
            </a:prstGeom>
            <a:noFill/>
            <a:ln w="19050">
              <a:solidFill>
                <a:srgbClr val="0042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CaixaDeTexto 189">
              <a:extLst>
                <a:ext uri="{FF2B5EF4-FFF2-40B4-BE49-F238E27FC236}">
                  <a16:creationId xmlns:a16="http://schemas.microsoft.com/office/drawing/2014/main" id="{CC81FF83-DAD7-4E78-A437-0E6796E111BE}"/>
                </a:ext>
              </a:extLst>
            </p:cNvPr>
            <p:cNvSpPr txBox="1"/>
            <p:nvPr/>
          </p:nvSpPr>
          <p:spPr>
            <a:xfrm>
              <a:off x="9826763" y="6021165"/>
              <a:ext cx="1987277" cy="240135"/>
            </a:xfrm>
            <a:prstGeom prst="rect">
              <a:avLst/>
            </a:prstGeom>
            <a:solidFill>
              <a:srgbClr val="004264"/>
            </a:solidFill>
            <a:ln w="12700">
              <a:solidFill>
                <a:srgbClr val="004264"/>
              </a:solidFill>
            </a:ln>
          </p:spPr>
          <p:txBody>
            <a:bodyPr/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42424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pt-BR" sz="900" dirty="0">
                  <a:solidFill>
                    <a:schemeClr val="bg1"/>
                  </a:solidFill>
                </a:rPr>
                <a:t>MERCADO EXTERNO</a:t>
              </a:r>
            </a:p>
          </p:txBody>
        </p:sp>
      </p:grpSp>
      <p:sp>
        <p:nvSpPr>
          <p:cNvPr id="191" name="TextBox 16">
            <a:extLst>
              <a:ext uri="{FF2B5EF4-FFF2-40B4-BE49-F238E27FC236}">
                <a16:creationId xmlns:a16="http://schemas.microsoft.com/office/drawing/2014/main" id="{2506ACD8-D36C-4479-8281-6FC43485F145}"/>
              </a:ext>
            </a:extLst>
          </p:cNvPr>
          <p:cNvSpPr txBox="1"/>
          <p:nvPr/>
        </p:nvSpPr>
        <p:spPr>
          <a:xfrm>
            <a:off x="601685" y="397526"/>
            <a:ext cx="4483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8D9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RASTREABILIDADE SEGURA DA </a:t>
            </a:r>
          </a:p>
        </p:txBody>
      </p:sp>
      <p:sp>
        <p:nvSpPr>
          <p:cNvPr id="192" name="TextBox 15">
            <a:extLst>
              <a:ext uri="{FF2B5EF4-FFF2-40B4-BE49-F238E27FC236}">
                <a16:creationId xmlns:a16="http://schemas.microsoft.com/office/drawing/2014/main" id="{7C285844-C91E-4727-8B50-ED4C4C4C13B0}"/>
              </a:ext>
            </a:extLst>
          </p:cNvPr>
          <p:cNvSpPr txBox="1"/>
          <p:nvPr/>
        </p:nvSpPr>
        <p:spPr>
          <a:xfrm>
            <a:off x="575825" y="764694"/>
            <a:ext cx="5610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6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CADEIA DO OURO</a:t>
            </a:r>
          </a:p>
        </p:txBody>
      </p:sp>
    </p:spTree>
    <p:extLst>
      <p:ext uri="{BB962C8B-B14F-4D97-AF65-F5344CB8AC3E}">
        <p14:creationId xmlns:p14="http://schemas.microsoft.com/office/powerpoint/2010/main" val="18683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02825 2.96296E-6 " pathEditMode="relative" rAng="0" ptsTypes="AA">
                                      <p:cBhvr>
                                        <p:cTn id="11" dur="750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2825 -4.81481E-6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75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75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25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7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25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75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2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  <p:bldP spid="191" grpId="1"/>
      <p:bldP spid="191" grpId="2"/>
      <p:bldP spid="192" grpId="0"/>
      <p:bldP spid="192" grpId="1"/>
      <p:bldP spid="19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2">
            <a:extLst>
              <a:ext uri="{FF2B5EF4-FFF2-40B4-BE49-F238E27FC236}">
                <a16:creationId xmlns:a16="http://schemas.microsoft.com/office/drawing/2014/main" id="{91502077-1FEB-48DA-93CD-F8C2FB737D31}"/>
              </a:ext>
            </a:extLst>
          </p:cNvPr>
          <p:cNvSpPr txBox="1"/>
          <p:nvPr/>
        </p:nvSpPr>
        <p:spPr>
          <a:xfrm>
            <a:off x="565880" y="3895884"/>
            <a:ext cx="56951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0063BA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ASSOCIA NO CÓDIGO QR SEGURO COM TODAS </a:t>
            </a:r>
          </a:p>
          <a:p>
            <a:r>
              <a:rPr lang="pt-BR" sz="1500" b="1" dirty="0">
                <a:solidFill>
                  <a:srgbClr val="0063BA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AS INFORMAÇÕES DO LINGOTE:</a:t>
            </a:r>
          </a:p>
          <a:p>
            <a:endParaRPr lang="pt-BR" sz="1500" b="1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4472C4"/>
              </a:buClr>
              <a:buSzPct val="110000"/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responsável pela criação do lingote;</a:t>
            </a:r>
          </a:p>
          <a:p>
            <a:pPr marL="285750" indent="-285750">
              <a:buClr>
                <a:srgbClr val="4472C4"/>
              </a:buClr>
              <a:buSzPct val="110000"/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data de criação e número de série;</a:t>
            </a:r>
          </a:p>
          <a:p>
            <a:pPr marL="285750" indent="-285750">
              <a:buClr>
                <a:srgbClr val="4472C4"/>
              </a:buClr>
              <a:buSzPct val="110000"/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pais e estado de origem;</a:t>
            </a:r>
          </a:p>
          <a:p>
            <a:pPr marL="285750" indent="-285750">
              <a:buClr>
                <a:srgbClr val="4472C4"/>
              </a:buClr>
              <a:buSzPct val="110000"/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peso;</a:t>
            </a:r>
          </a:p>
          <a:p>
            <a:pPr marL="285750" indent="-285750">
              <a:buClr>
                <a:srgbClr val="4472C4"/>
              </a:buClr>
              <a:buSzPct val="110000"/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titulo minerários e rastreabilidade anterior na cadeia;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615356E-6F58-4752-8119-20487026EEDD}"/>
              </a:ext>
            </a:extLst>
          </p:cNvPr>
          <p:cNvGrpSpPr/>
          <p:nvPr/>
        </p:nvGrpSpPr>
        <p:grpSpPr>
          <a:xfrm rot="2817372">
            <a:off x="5364323" y="441312"/>
            <a:ext cx="8279956" cy="6209967"/>
            <a:chOff x="6221118" y="2552700"/>
            <a:chExt cx="5520267" cy="4140200"/>
          </a:xfrm>
        </p:grpSpPr>
        <p:pic>
          <p:nvPicPr>
            <p:cNvPr id="1026" name="Picture 2" descr="bullion">
              <a:extLst>
                <a:ext uri="{FF2B5EF4-FFF2-40B4-BE49-F238E27FC236}">
                  <a16:creationId xmlns:a16="http://schemas.microsoft.com/office/drawing/2014/main" id="{C12E99E2-C8E6-416A-A884-F178EE847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118" y="2552700"/>
              <a:ext cx="5520267" cy="4140200"/>
            </a:xfrm>
            <a:prstGeom prst="rect">
              <a:avLst/>
            </a:prstGeom>
            <a:noFill/>
            <a:effectLst>
              <a:outerShdw blurRad="520700" dist="38100" dir="2700000" sx="103000" sy="103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0EEAFBA0-7CD4-4DDC-8862-241560B8ABBF}"/>
                </a:ext>
              </a:extLst>
            </p:cNvPr>
            <p:cNvSpPr/>
            <p:nvPr/>
          </p:nvSpPr>
          <p:spPr>
            <a:xfrm>
              <a:off x="8025414" y="4394444"/>
              <a:ext cx="603681" cy="577049"/>
            </a:xfrm>
            <a:prstGeom prst="ellipse">
              <a:avLst/>
            </a:prstGeom>
            <a:noFill/>
            <a:ln w="4445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6D4DD939-C6A7-4807-A555-7FD27B99DD48}"/>
                </a:ext>
              </a:extLst>
            </p:cNvPr>
            <p:cNvSpPr/>
            <p:nvPr/>
          </p:nvSpPr>
          <p:spPr>
            <a:xfrm rot="18274750">
              <a:off x="7043815" y="3758645"/>
              <a:ext cx="1361507" cy="32847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DFCB64E6-183A-43BF-BCF8-B1C00D97C39D}"/>
                </a:ext>
              </a:extLst>
            </p:cNvPr>
            <p:cNvSpPr/>
            <p:nvPr/>
          </p:nvSpPr>
          <p:spPr>
            <a:xfrm rot="18287068">
              <a:off x="9075301" y="4955488"/>
              <a:ext cx="1946536" cy="43235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Seta: Curva para a Direita 5">
              <a:extLst>
                <a:ext uri="{FF2B5EF4-FFF2-40B4-BE49-F238E27FC236}">
                  <a16:creationId xmlns:a16="http://schemas.microsoft.com/office/drawing/2014/main" id="{40070C21-CEBC-4FA7-88FB-BABF84EAD869}"/>
                </a:ext>
              </a:extLst>
            </p:cNvPr>
            <p:cNvSpPr/>
            <p:nvPr/>
          </p:nvSpPr>
          <p:spPr>
            <a:xfrm rot="17812596">
              <a:off x="7249007" y="4611896"/>
              <a:ext cx="603681" cy="1104403"/>
            </a:xfrm>
            <a:prstGeom prst="curvedRightArrow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9" name="Seta: Curva para a Direita 8">
              <a:extLst>
                <a:ext uri="{FF2B5EF4-FFF2-40B4-BE49-F238E27FC236}">
                  <a16:creationId xmlns:a16="http://schemas.microsoft.com/office/drawing/2014/main" id="{4A00EFCE-CD04-4E8D-8937-B9479C395663}"/>
                </a:ext>
              </a:extLst>
            </p:cNvPr>
            <p:cNvSpPr/>
            <p:nvPr/>
          </p:nvSpPr>
          <p:spPr>
            <a:xfrm rot="16065547" flipH="1" flipV="1">
              <a:off x="9079000" y="2890936"/>
              <a:ext cx="741434" cy="2219382"/>
            </a:xfrm>
            <a:prstGeom prst="curvedRightArrow">
              <a:avLst/>
            </a:prstGeom>
            <a:solidFill>
              <a:srgbClr val="4472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62D0D5-6C5E-4540-A0DF-81B9ECF7E671}"/>
              </a:ext>
            </a:extLst>
          </p:cNvPr>
          <p:cNvSpPr txBox="1"/>
          <p:nvPr/>
        </p:nvSpPr>
        <p:spPr>
          <a:xfrm>
            <a:off x="543750" y="6209540"/>
            <a:ext cx="4464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FONTE: https://www.sicpa.com/news/sicpas-bullionprotectr-solution-secure-integrity-gold-bars-certified-london-bullion-market</a:t>
            </a:r>
            <a:endParaRPr lang="pt-BR" sz="1000" u="sng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F5BDCAAA-2F23-4CFF-BD3F-950A5D91EE19}"/>
              </a:ext>
            </a:extLst>
          </p:cNvPr>
          <p:cNvSpPr/>
          <p:nvPr/>
        </p:nvSpPr>
        <p:spPr>
          <a:xfrm>
            <a:off x="543750" y="1866308"/>
            <a:ext cx="6452279" cy="17543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 BULLIONPROTECT® É UMA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SOLUÇÃO INTEGRADA, </a:t>
            </a:r>
          </a:p>
          <a:p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QUE INCLUI UM SELO ÚNICO SEGURO E DISPOSITIVOS </a:t>
            </a:r>
          </a:p>
          <a:p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DE VALIDAÇÃO PERSONALIZADOS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
Sua certificação LBMA (London </a:t>
            </a:r>
            <a:r>
              <a:rPr lang="pt-BR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Bullion</a:t>
            </a: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Market </a:t>
            </a:r>
            <a:r>
              <a:rPr lang="pt-BR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Association</a:t>
            </a: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) </a:t>
            </a:r>
            <a:b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</a:b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permite, através de sua regulamentação, que todos os atores da cadeia </a:t>
            </a:r>
            <a:b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</a:b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de suprimentos autentiquem produtos de metais preciosos.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EE26C490-5703-4203-AAB8-9AA011FDD3EC}"/>
              </a:ext>
            </a:extLst>
          </p:cNvPr>
          <p:cNvSpPr txBox="1"/>
          <p:nvPr/>
        </p:nvSpPr>
        <p:spPr>
          <a:xfrm>
            <a:off x="640881" y="795645"/>
            <a:ext cx="542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6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BULLIONPROTECT®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B2E82BB1-F571-41E6-8D6A-15EC48B269B5}"/>
              </a:ext>
            </a:extLst>
          </p:cNvPr>
          <p:cNvSpPr txBox="1"/>
          <p:nvPr/>
        </p:nvSpPr>
        <p:spPr>
          <a:xfrm>
            <a:off x="640880" y="448405"/>
            <a:ext cx="786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8D9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</a:p>
        </p:txBody>
      </p:sp>
    </p:spTree>
    <p:extLst>
      <p:ext uri="{BB962C8B-B14F-4D97-AF65-F5344CB8AC3E}">
        <p14:creationId xmlns:p14="http://schemas.microsoft.com/office/powerpoint/2010/main" val="140518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-2.96296E-6 L -0.02825 -2.96296E-6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5.55112E-17 -4.44444E-6 L -0.02826 -4.44444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8" grpId="1"/>
      <p:bldP spid="18" grpId="2"/>
      <p:bldP spid="19" grpId="0"/>
      <p:bldP spid="19" grpId="1"/>
      <p:bldP spid="1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etalor Check by Metalor Technologies SA">
            <a:extLst>
              <a:ext uri="{FF2B5EF4-FFF2-40B4-BE49-F238E27FC236}">
                <a16:creationId xmlns:a16="http://schemas.microsoft.com/office/drawing/2014/main" id="{283DBFC7-0466-48CE-AB0A-62F2CFD8A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24781" r="19859" b="5955"/>
          <a:stretch/>
        </p:blipFill>
        <p:spPr bwMode="auto">
          <a:xfrm>
            <a:off x="3722703" y="2022403"/>
            <a:ext cx="2059619" cy="4178424"/>
          </a:xfrm>
          <a:prstGeom prst="roundRect">
            <a:avLst>
              <a:gd name="adj" fmla="val 13075"/>
            </a:avLst>
          </a:prstGeom>
          <a:noFill/>
          <a:effectLst>
            <a:outerShdw blurRad="254000" dist="38100" dir="2700000" sx="105000" sy="105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etalor Check by Metalor Technologies SA">
            <a:extLst>
              <a:ext uri="{FF2B5EF4-FFF2-40B4-BE49-F238E27FC236}">
                <a16:creationId xmlns:a16="http://schemas.microsoft.com/office/drawing/2014/main" id="{398B8FCA-9E37-4EAD-9838-1D6F6BF6D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8" t="24705" r="19652" b="6032"/>
          <a:stretch/>
        </p:blipFill>
        <p:spPr bwMode="auto">
          <a:xfrm>
            <a:off x="6436310" y="2022403"/>
            <a:ext cx="2059619" cy="4178424"/>
          </a:xfrm>
          <a:prstGeom prst="roundRect">
            <a:avLst>
              <a:gd name="adj" fmla="val 12357"/>
            </a:avLst>
          </a:prstGeom>
          <a:noFill/>
          <a:effectLst>
            <a:outerShdw blurRad="254000" dist="38100" dir="2700000" sx="105000" sy="105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Metalor Check by Metalor Technologies SA">
            <a:extLst>
              <a:ext uri="{FF2B5EF4-FFF2-40B4-BE49-F238E27FC236}">
                <a16:creationId xmlns:a16="http://schemas.microsoft.com/office/drawing/2014/main" id="{3D8711BE-EFD4-4CDF-AA91-4E484132F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9" t="25400" r="19641" b="5337"/>
          <a:stretch/>
        </p:blipFill>
        <p:spPr bwMode="auto">
          <a:xfrm>
            <a:off x="952870" y="2022403"/>
            <a:ext cx="2059619" cy="4178424"/>
          </a:xfrm>
          <a:prstGeom prst="roundRect">
            <a:avLst>
              <a:gd name="adj" fmla="val 13223"/>
            </a:avLst>
          </a:prstGeom>
          <a:noFill/>
          <a:effectLst>
            <a:outerShdw blurRad="254000" dist="38100" dir="2700000" sx="105000" sy="105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Metalor Check by Metalor Technologies SA">
            <a:extLst>
              <a:ext uri="{FF2B5EF4-FFF2-40B4-BE49-F238E27FC236}">
                <a16:creationId xmlns:a16="http://schemas.microsoft.com/office/drawing/2014/main" id="{FB040376-E99A-4B64-A4A8-28D84F024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t="24457" r="19425" b="5887"/>
          <a:stretch/>
        </p:blipFill>
        <p:spPr bwMode="auto">
          <a:xfrm>
            <a:off x="9170633" y="2010567"/>
            <a:ext cx="2059620" cy="4202097"/>
          </a:xfrm>
          <a:prstGeom prst="roundRect">
            <a:avLst>
              <a:gd name="adj" fmla="val 14081"/>
            </a:avLst>
          </a:prstGeom>
          <a:noFill/>
          <a:effectLst>
            <a:outerShdw blurRad="254000" dist="38100" dir="2700000" sx="105000" sy="105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153B99A-7825-49D6-9B56-2F1C39B702C4}"/>
              </a:ext>
            </a:extLst>
          </p:cNvPr>
          <p:cNvSpPr txBox="1"/>
          <p:nvPr/>
        </p:nvSpPr>
        <p:spPr>
          <a:xfrm>
            <a:off x="640881" y="432593"/>
            <a:ext cx="542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6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85BAF37B-ED34-4E60-950B-E8571EEE5C01}"/>
              </a:ext>
            </a:extLst>
          </p:cNvPr>
          <p:cNvSpPr txBox="1"/>
          <p:nvPr/>
        </p:nvSpPr>
        <p:spPr>
          <a:xfrm>
            <a:off x="640880" y="1021525"/>
            <a:ext cx="786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8D9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RASTREAR O OURO</a:t>
            </a:r>
          </a:p>
        </p:txBody>
      </p:sp>
    </p:spTree>
    <p:extLst>
      <p:ext uri="{BB962C8B-B14F-4D97-AF65-F5344CB8AC3E}">
        <p14:creationId xmlns:p14="http://schemas.microsoft.com/office/powerpoint/2010/main" val="29423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4.81481E-6 L -0.02825 4.81481E-6 " pathEditMode="relative" rAng="0" ptsTypes="AA">
                                      <p:cBhvr>
                                        <p:cTn id="35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5.55112E-17 7.40741E-7 L -0.02826 7.40741E-7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2" grpId="0"/>
      <p:bldP spid="12" grpId="1"/>
      <p:bldP spid="1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D3FD5AA4-50CE-4EBC-B836-169E3F3766F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53443" y="1963543"/>
            <a:ext cx="3724429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Obrigação legal de geração da agregação para transporte do ouro;</a:t>
            </a: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 do pacote, via app, com geolocalização automática e registrada em </a:t>
            </a:r>
            <a:r>
              <a:rPr lang="pt-BR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Obrigação legal do registro do envio para transporte do ouro;</a:t>
            </a: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SzPct val="120000"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 objetivo for a comercialização, precisa ser gerado, além da agregação, o envio do Selo Fiscal Digital;</a:t>
            </a: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Alerta em geolocalização de terras indígenas e unidades de conservação;</a:t>
            </a: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Alerta para práticas ilegais, como extração além da PLG (geração de pacote fora da área definida na PLG);</a:t>
            </a: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pode ser estendido para transporte de ouro ao longo da cadeia.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B14EA8C-876B-42E7-B174-2C91D7727777}"/>
              </a:ext>
            </a:extLst>
          </p:cNvPr>
          <p:cNvSpPr txBox="1"/>
          <p:nvPr/>
        </p:nvSpPr>
        <p:spPr>
          <a:xfrm>
            <a:off x="414128" y="5586391"/>
            <a:ext cx="6023945" cy="5538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70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pt-BR" sz="1200" dirty="0"/>
              <a:t>PERMISSÕES DE LAVRA GARIMPEIRAS (PLGS)  EM BRANCO, </a:t>
            </a:r>
            <a:br>
              <a:rPr lang="pt-BR" sz="1200" dirty="0"/>
            </a:br>
            <a:r>
              <a:rPr lang="pt-BR" sz="1200" dirty="0"/>
              <a:t>TERRAS INDÍGENAS (EM ROXO) E UNIDADES DE CONSERVAÇÃO (EM VERDE).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4090747-5EA8-4ACD-880A-67512916C303}"/>
              </a:ext>
            </a:extLst>
          </p:cNvPr>
          <p:cNvGrpSpPr/>
          <p:nvPr/>
        </p:nvGrpSpPr>
        <p:grpSpPr>
          <a:xfrm>
            <a:off x="500217" y="1744674"/>
            <a:ext cx="5937857" cy="3646391"/>
            <a:chOff x="326253" y="1744674"/>
            <a:chExt cx="6850355" cy="3646391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B3490AE9-57B4-4B53-8CA5-0DFACFD436C1}"/>
                </a:ext>
              </a:extLst>
            </p:cNvPr>
            <p:cNvGrpSpPr/>
            <p:nvPr/>
          </p:nvGrpSpPr>
          <p:grpSpPr>
            <a:xfrm>
              <a:off x="326253" y="1744674"/>
              <a:ext cx="6850355" cy="3646391"/>
              <a:chOff x="5075568" y="1254419"/>
              <a:chExt cx="6850355" cy="3646391"/>
            </a:xfrm>
          </p:grpSpPr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16C35F52-FD51-4447-BB1C-2E52B9921B8A}"/>
                  </a:ext>
                </a:extLst>
              </p:cNvPr>
              <p:cNvGrpSpPr/>
              <p:nvPr/>
            </p:nvGrpSpPr>
            <p:grpSpPr>
              <a:xfrm>
                <a:off x="5075568" y="1254419"/>
                <a:ext cx="6850355" cy="3646391"/>
                <a:chOff x="5015393" y="1254419"/>
                <a:chExt cx="6850355" cy="3646391"/>
              </a:xfrm>
            </p:grpSpPr>
            <p:grpSp>
              <p:nvGrpSpPr>
                <p:cNvPr id="9" name="Agrupar 8">
                  <a:extLst>
                    <a:ext uri="{FF2B5EF4-FFF2-40B4-BE49-F238E27FC236}">
                      <a16:creationId xmlns:a16="http://schemas.microsoft.com/office/drawing/2014/main" id="{9C30BD75-6E61-4A46-8119-9DB884732132}"/>
                    </a:ext>
                  </a:extLst>
                </p:cNvPr>
                <p:cNvGrpSpPr/>
                <p:nvPr/>
              </p:nvGrpSpPr>
              <p:grpSpPr>
                <a:xfrm>
                  <a:off x="5015393" y="1254419"/>
                  <a:ext cx="6850355" cy="3646391"/>
                  <a:chOff x="214959" y="1254419"/>
                  <a:chExt cx="6850355" cy="3646391"/>
                </a:xfrm>
              </p:grpSpPr>
              <p:pic>
                <p:nvPicPr>
                  <p:cNvPr id="7" name="Imagem 6">
                    <a:extLst>
                      <a:ext uri="{FF2B5EF4-FFF2-40B4-BE49-F238E27FC236}">
                        <a16:creationId xmlns:a16="http://schemas.microsoft.com/office/drawing/2014/main" id="{6544F6A8-A537-456C-8350-79B31FFA9A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14959" y="1854849"/>
                    <a:ext cx="6850355" cy="3045961"/>
                  </a:xfrm>
                  <a:prstGeom prst="rect">
                    <a:avLst/>
                  </a:prstGeom>
                </p:spPr>
              </p:pic>
              <p:pic>
                <p:nvPicPr>
                  <p:cNvPr id="41" name="Gráfico 40" descr="Marcador com preenchimento sólido">
                    <a:extLst>
                      <a:ext uri="{FF2B5EF4-FFF2-40B4-BE49-F238E27FC236}">
                        <a16:creationId xmlns:a16="http://schemas.microsoft.com/office/drawing/2014/main" id="{86613ABF-42F0-45CD-BCD4-C8CD327B1A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3857" y="2406516"/>
                    <a:ext cx="583551" cy="583551"/>
                  </a:xfrm>
                  <a:prstGeom prst="rect">
                    <a:avLst/>
                  </a:prstGeom>
                </p:spPr>
              </p:pic>
              <p:pic>
                <p:nvPicPr>
                  <p:cNvPr id="35" name="Gráfico 34" descr="Marcador com preenchimento sólido">
                    <a:extLst>
                      <a:ext uri="{FF2B5EF4-FFF2-40B4-BE49-F238E27FC236}">
                        <a16:creationId xmlns:a16="http://schemas.microsoft.com/office/drawing/2014/main" id="{AEBBED61-356C-462C-A563-92A71AB3EE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2070" y="1642440"/>
                    <a:ext cx="583551" cy="583551"/>
                  </a:xfrm>
                  <a:prstGeom prst="rect">
                    <a:avLst/>
                  </a:prstGeom>
                </p:spPr>
              </p:pic>
              <p:pic>
                <p:nvPicPr>
                  <p:cNvPr id="36" name="Gráfico 35" descr="Marcador com preenchimento sólido">
                    <a:extLst>
                      <a:ext uri="{FF2B5EF4-FFF2-40B4-BE49-F238E27FC236}">
                        <a16:creationId xmlns:a16="http://schemas.microsoft.com/office/drawing/2014/main" id="{2E948456-57A2-49AE-AE31-F6973502EE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41744" y="2549531"/>
                    <a:ext cx="583551" cy="583551"/>
                  </a:xfrm>
                  <a:prstGeom prst="rect">
                    <a:avLst/>
                  </a:prstGeom>
                </p:spPr>
              </p:pic>
              <p:pic>
                <p:nvPicPr>
                  <p:cNvPr id="37" name="Gráfico 36" descr="Marcador com preenchimento sólido">
                    <a:extLst>
                      <a:ext uri="{FF2B5EF4-FFF2-40B4-BE49-F238E27FC236}">
                        <a16:creationId xmlns:a16="http://schemas.microsoft.com/office/drawing/2014/main" id="{AFBF4EF4-FEA5-4E0D-8B33-6179B600DA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36419" y="1450098"/>
                    <a:ext cx="583551" cy="583551"/>
                  </a:xfrm>
                  <a:prstGeom prst="rect">
                    <a:avLst/>
                  </a:prstGeom>
                </p:spPr>
              </p:pic>
              <p:sp>
                <p:nvSpPr>
                  <p:cNvPr id="38" name="CaixaDeTexto 37">
                    <a:extLst>
                      <a:ext uri="{FF2B5EF4-FFF2-40B4-BE49-F238E27FC236}">
                        <a16:creationId xmlns:a16="http://schemas.microsoft.com/office/drawing/2014/main" id="{1139384F-B206-41CE-9AE2-1F08B79AD604}"/>
                      </a:ext>
                    </a:extLst>
                  </p:cNvPr>
                  <p:cNvSpPr txBox="1"/>
                  <p:nvPr/>
                </p:nvSpPr>
                <p:spPr>
                  <a:xfrm>
                    <a:off x="5323633" y="1254419"/>
                    <a:ext cx="718111" cy="27435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txBody>
                  <a:bodyPr anchor="ctr"/>
                  <a:lstStyle>
                    <a:lvl1pPr indent="0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None/>
                      <a:defRPr sz="1700">
                        <a:solidFill>
                          <a:srgbClr val="42424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6858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rgbClr val="42424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rgbClr val="42424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rgbClr val="42424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rgbClr val="42424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6pPr>
                    <a:lvl7pPr marL="29718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7pPr>
                    <a:lvl8pPr marL="3429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8pPr>
                    <a:lvl9pPr marL="3886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9pPr>
                  </a:lstStyle>
                  <a:p>
                    <a:pPr algn="ctr"/>
                    <a:r>
                      <a:rPr lang="pt-BR" sz="10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Alerta!</a:t>
                    </a:r>
                  </a:p>
                </p:txBody>
              </p:sp>
            </p:grpSp>
            <p:pic>
              <p:nvPicPr>
                <p:cNvPr id="39" name="Gráfico 38" descr="Marcador com preenchimento sólido">
                  <a:extLst>
                    <a:ext uri="{FF2B5EF4-FFF2-40B4-BE49-F238E27FC236}">
                      <a16:creationId xmlns:a16="http://schemas.microsoft.com/office/drawing/2014/main" id="{07A35CDF-0162-4413-A8A7-6AD31A0CB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3166" y="1854849"/>
                  <a:ext cx="583551" cy="583551"/>
                </a:xfrm>
                <a:prstGeom prst="rect">
                  <a:avLst/>
                </a:prstGeom>
              </p:spPr>
            </p:pic>
            <p:sp>
              <p:nvSpPr>
                <p:cNvPr id="40" name="CaixaDeTexto 39">
                  <a:extLst>
                    <a:ext uri="{FF2B5EF4-FFF2-40B4-BE49-F238E27FC236}">
                      <a16:creationId xmlns:a16="http://schemas.microsoft.com/office/drawing/2014/main" id="{9644056C-052A-4B12-99C7-220C56C58960}"/>
                    </a:ext>
                  </a:extLst>
                </p:cNvPr>
                <p:cNvSpPr txBox="1"/>
                <p:nvPr/>
              </p:nvSpPr>
              <p:spPr>
                <a:xfrm>
                  <a:off x="6800380" y="1659170"/>
                  <a:ext cx="711940" cy="270649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anchor="ctr"/>
                <a:lstStyle>
                  <a:lvl1pPr indent="0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1700">
                      <a:solidFill>
                        <a:srgbClr val="42424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685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rgbClr val="42424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rgbClr val="42424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rgbClr val="42424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rgbClr val="42424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6pPr>
                  <a:lvl7pPr marL="2971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7pPr>
                  <a:lvl8pPr marL="3429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8pPr>
                  <a:lvl9pPr marL="3886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9pPr>
                </a:lstStyle>
                <a:p>
                  <a:pPr algn="ctr"/>
                  <a:r>
                    <a:rPr lang="pt-BR" sz="105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Alerta!</a:t>
                  </a:r>
                </a:p>
              </p:txBody>
            </p:sp>
          </p:grp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76D83576-17E1-4B04-87D2-D472D6B6919F}"/>
                  </a:ext>
                </a:extLst>
              </p:cNvPr>
              <p:cNvSpPr/>
              <p:nvPr/>
            </p:nvSpPr>
            <p:spPr>
              <a:xfrm>
                <a:off x="5486400" y="2885813"/>
                <a:ext cx="4236440" cy="1040235"/>
              </a:xfrm>
              <a:custGeom>
                <a:avLst/>
                <a:gdLst>
                  <a:gd name="connsiteX0" fmla="*/ 0 w 4236440"/>
                  <a:gd name="connsiteY0" fmla="*/ 33556 h 1040235"/>
                  <a:gd name="connsiteX1" fmla="*/ 100668 w 4236440"/>
                  <a:gd name="connsiteY1" fmla="*/ 16778 h 1040235"/>
                  <a:gd name="connsiteX2" fmla="*/ 184558 w 4236440"/>
                  <a:gd name="connsiteY2" fmla="*/ 0 h 1040235"/>
                  <a:gd name="connsiteX3" fmla="*/ 352338 w 4236440"/>
                  <a:gd name="connsiteY3" fmla="*/ 8389 h 1040235"/>
                  <a:gd name="connsiteX4" fmla="*/ 419450 w 4236440"/>
                  <a:gd name="connsiteY4" fmla="*/ 25167 h 1040235"/>
                  <a:gd name="connsiteX5" fmla="*/ 444617 w 4236440"/>
                  <a:gd name="connsiteY5" fmla="*/ 41945 h 1040235"/>
                  <a:gd name="connsiteX6" fmla="*/ 478172 w 4236440"/>
                  <a:gd name="connsiteY6" fmla="*/ 67112 h 1040235"/>
                  <a:gd name="connsiteX7" fmla="*/ 503339 w 4236440"/>
                  <a:gd name="connsiteY7" fmla="*/ 75501 h 1040235"/>
                  <a:gd name="connsiteX8" fmla="*/ 629174 w 4236440"/>
                  <a:gd name="connsiteY8" fmla="*/ 151002 h 1040235"/>
                  <a:gd name="connsiteX9" fmla="*/ 662730 w 4236440"/>
                  <a:gd name="connsiteY9" fmla="*/ 159391 h 1040235"/>
                  <a:gd name="connsiteX10" fmla="*/ 687897 w 4236440"/>
                  <a:gd name="connsiteY10" fmla="*/ 176169 h 1040235"/>
                  <a:gd name="connsiteX11" fmla="*/ 721453 w 4236440"/>
                  <a:gd name="connsiteY11" fmla="*/ 192947 h 1040235"/>
                  <a:gd name="connsiteX12" fmla="*/ 755009 w 4236440"/>
                  <a:gd name="connsiteY12" fmla="*/ 218114 h 1040235"/>
                  <a:gd name="connsiteX13" fmla="*/ 822121 w 4236440"/>
                  <a:gd name="connsiteY13" fmla="*/ 251670 h 1040235"/>
                  <a:gd name="connsiteX14" fmla="*/ 864066 w 4236440"/>
                  <a:gd name="connsiteY14" fmla="*/ 276837 h 1040235"/>
                  <a:gd name="connsiteX15" fmla="*/ 897622 w 4236440"/>
                  <a:gd name="connsiteY15" fmla="*/ 293615 h 1040235"/>
                  <a:gd name="connsiteX16" fmla="*/ 964734 w 4236440"/>
                  <a:gd name="connsiteY16" fmla="*/ 343948 h 1040235"/>
                  <a:gd name="connsiteX17" fmla="*/ 989901 w 4236440"/>
                  <a:gd name="connsiteY17" fmla="*/ 360726 h 1040235"/>
                  <a:gd name="connsiteX18" fmla="*/ 1031846 w 4236440"/>
                  <a:gd name="connsiteY18" fmla="*/ 411060 h 1040235"/>
                  <a:gd name="connsiteX19" fmla="*/ 1057013 w 4236440"/>
                  <a:gd name="connsiteY19" fmla="*/ 436227 h 1040235"/>
                  <a:gd name="connsiteX20" fmla="*/ 1090569 w 4236440"/>
                  <a:gd name="connsiteY20" fmla="*/ 486561 h 1040235"/>
                  <a:gd name="connsiteX21" fmla="*/ 1124125 w 4236440"/>
                  <a:gd name="connsiteY21" fmla="*/ 545284 h 1040235"/>
                  <a:gd name="connsiteX22" fmla="*/ 1149292 w 4236440"/>
                  <a:gd name="connsiteY22" fmla="*/ 570451 h 1040235"/>
                  <a:gd name="connsiteX23" fmla="*/ 1174459 w 4236440"/>
                  <a:gd name="connsiteY23" fmla="*/ 620785 h 1040235"/>
                  <a:gd name="connsiteX24" fmla="*/ 1182848 w 4236440"/>
                  <a:gd name="connsiteY24" fmla="*/ 654341 h 1040235"/>
                  <a:gd name="connsiteX25" fmla="*/ 1199626 w 4236440"/>
                  <a:gd name="connsiteY25" fmla="*/ 704675 h 1040235"/>
                  <a:gd name="connsiteX26" fmla="*/ 1208015 w 4236440"/>
                  <a:gd name="connsiteY26" fmla="*/ 738231 h 1040235"/>
                  <a:gd name="connsiteX27" fmla="*/ 1224793 w 4236440"/>
                  <a:gd name="connsiteY27" fmla="*/ 763398 h 1040235"/>
                  <a:gd name="connsiteX28" fmla="*/ 1241571 w 4236440"/>
                  <a:gd name="connsiteY28" fmla="*/ 805343 h 1040235"/>
                  <a:gd name="connsiteX29" fmla="*/ 1266738 w 4236440"/>
                  <a:gd name="connsiteY29" fmla="*/ 880844 h 1040235"/>
                  <a:gd name="connsiteX30" fmla="*/ 1325461 w 4236440"/>
                  <a:gd name="connsiteY30" fmla="*/ 956345 h 1040235"/>
                  <a:gd name="connsiteX31" fmla="*/ 1350628 w 4236440"/>
                  <a:gd name="connsiteY31" fmla="*/ 989901 h 1040235"/>
                  <a:gd name="connsiteX32" fmla="*/ 1417739 w 4236440"/>
                  <a:gd name="connsiteY32" fmla="*/ 1031846 h 1040235"/>
                  <a:gd name="connsiteX33" fmla="*/ 1459684 w 4236440"/>
                  <a:gd name="connsiteY33" fmla="*/ 1040235 h 1040235"/>
                  <a:gd name="connsiteX34" fmla="*/ 2046914 w 4236440"/>
                  <a:gd name="connsiteY34" fmla="*/ 1031846 h 1040235"/>
                  <a:gd name="connsiteX35" fmla="*/ 2155971 w 4236440"/>
                  <a:gd name="connsiteY35" fmla="*/ 1015068 h 1040235"/>
                  <a:gd name="connsiteX36" fmla="*/ 2248250 w 4236440"/>
                  <a:gd name="connsiteY36" fmla="*/ 1006679 h 1040235"/>
                  <a:gd name="connsiteX37" fmla="*/ 2499919 w 4236440"/>
                  <a:gd name="connsiteY37" fmla="*/ 998290 h 1040235"/>
                  <a:gd name="connsiteX38" fmla="*/ 2567031 w 4236440"/>
                  <a:gd name="connsiteY38" fmla="*/ 989901 h 1040235"/>
                  <a:gd name="connsiteX39" fmla="*/ 2608976 w 4236440"/>
                  <a:gd name="connsiteY39" fmla="*/ 981512 h 1040235"/>
                  <a:gd name="connsiteX40" fmla="*/ 2642532 w 4236440"/>
                  <a:gd name="connsiteY40" fmla="*/ 973123 h 1040235"/>
                  <a:gd name="connsiteX41" fmla="*/ 2801923 w 4236440"/>
                  <a:gd name="connsiteY41" fmla="*/ 956345 h 1040235"/>
                  <a:gd name="connsiteX42" fmla="*/ 2827090 w 4236440"/>
                  <a:gd name="connsiteY42" fmla="*/ 947956 h 1040235"/>
                  <a:gd name="connsiteX43" fmla="*/ 2869035 w 4236440"/>
                  <a:gd name="connsiteY43" fmla="*/ 939567 h 1040235"/>
                  <a:gd name="connsiteX44" fmla="*/ 2944536 w 4236440"/>
                  <a:gd name="connsiteY44" fmla="*/ 906011 h 1040235"/>
                  <a:gd name="connsiteX45" fmla="*/ 3011648 w 4236440"/>
                  <a:gd name="connsiteY45" fmla="*/ 880844 h 1040235"/>
                  <a:gd name="connsiteX46" fmla="*/ 3070371 w 4236440"/>
                  <a:gd name="connsiteY46" fmla="*/ 847288 h 1040235"/>
                  <a:gd name="connsiteX47" fmla="*/ 3137483 w 4236440"/>
                  <a:gd name="connsiteY47" fmla="*/ 830510 h 1040235"/>
                  <a:gd name="connsiteX48" fmla="*/ 3179428 w 4236440"/>
                  <a:gd name="connsiteY48" fmla="*/ 813732 h 1040235"/>
                  <a:gd name="connsiteX49" fmla="*/ 3229761 w 4236440"/>
                  <a:gd name="connsiteY49" fmla="*/ 796954 h 1040235"/>
                  <a:gd name="connsiteX50" fmla="*/ 3296873 w 4236440"/>
                  <a:gd name="connsiteY50" fmla="*/ 780176 h 1040235"/>
                  <a:gd name="connsiteX51" fmla="*/ 3363985 w 4236440"/>
                  <a:gd name="connsiteY51" fmla="*/ 755009 h 1040235"/>
                  <a:gd name="connsiteX52" fmla="*/ 3405930 w 4236440"/>
                  <a:gd name="connsiteY52" fmla="*/ 729842 h 1040235"/>
                  <a:gd name="connsiteX53" fmla="*/ 3447875 w 4236440"/>
                  <a:gd name="connsiteY53" fmla="*/ 713064 h 1040235"/>
                  <a:gd name="connsiteX54" fmla="*/ 3481431 w 4236440"/>
                  <a:gd name="connsiteY54" fmla="*/ 687897 h 1040235"/>
                  <a:gd name="connsiteX55" fmla="*/ 3523376 w 4236440"/>
                  <a:gd name="connsiteY55" fmla="*/ 662730 h 1040235"/>
                  <a:gd name="connsiteX56" fmla="*/ 3548543 w 4236440"/>
                  <a:gd name="connsiteY56" fmla="*/ 645952 h 1040235"/>
                  <a:gd name="connsiteX57" fmla="*/ 3573710 w 4236440"/>
                  <a:gd name="connsiteY57" fmla="*/ 637563 h 1040235"/>
                  <a:gd name="connsiteX58" fmla="*/ 3665989 w 4236440"/>
                  <a:gd name="connsiteY58" fmla="*/ 587229 h 1040235"/>
                  <a:gd name="connsiteX59" fmla="*/ 3783435 w 4236440"/>
                  <a:gd name="connsiteY59" fmla="*/ 536895 h 1040235"/>
                  <a:gd name="connsiteX60" fmla="*/ 3842158 w 4236440"/>
                  <a:gd name="connsiteY60" fmla="*/ 503339 h 1040235"/>
                  <a:gd name="connsiteX61" fmla="*/ 3884103 w 4236440"/>
                  <a:gd name="connsiteY61" fmla="*/ 486561 h 1040235"/>
                  <a:gd name="connsiteX62" fmla="*/ 3909270 w 4236440"/>
                  <a:gd name="connsiteY62" fmla="*/ 469783 h 1040235"/>
                  <a:gd name="connsiteX63" fmla="*/ 3951215 w 4236440"/>
                  <a:gd name="connsiteY63" fmla="*/ 461394 h 1040235"/>
                  <a:gd name="connsiteX64" fmla="*/ 4051883 w 4236440"/>
                  <a:gd name="connsiteY64" fmla="*/ 436227 h 1040235"/>
                  <a:gd name="connsiteX65" fmla="*/ 4093828 w 4236440"/>
                  <a:gd name="connsiteY65" fmla="*/ 419449 h 1040235"/>
                  <a:gd name="connsiteX66" fmla="*/ 4127383 w 4236440"/>
                  <a:gd name="connsiteY66" fmla="*/ 411060 h 1040235"/>
                  <a:gd name="connsiteX67" fmla="*/ 4177717 w 4236440"/>
                  <a:gd name="connsiteY67" fmla="*/ 394282 h 1040235"/>
                  <a:gd name="connsiteX68" fmla="*/ 4236440 w 4236440"/>
                  <a:gd name="connsiteY68" fmla="*/ 385893 h 1040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4236440" h="1040235">
                    <a:moveTo>
                      <a:pt x="0" y="33556"/>
                    </a:moveTo>
                    <a:lnTo>
                      <a:pt x="100668" y="16778"/>
                    </a:lnTo>
                    <a:cubicBezTo>
                      <a:pt x="128725" y="11677"/>
                      <a:pt x="184558" y="0"/>
                      <a:pt x="184558" y="0"/>
                    </a:cubicBezTo>
                    <a:cubicBezTo>
                      <a:pt x="240485" y="2796"/>
                      <a:pt x="296660" y="2424"/>
                      <a:pt x="352338" y="8389"/>
                    </a:cubicBezTo>
                    <a:cubicBezTo>
                      <a:pt x="375266" y="10846"/>
                      <a:pt x="419450" y="25167"/>
                      <a:pt x="419450" y="25167"/>
                    </a:cubicBezTo>
                    <a:cubicBezTo>
                      <a:pt x="427839" y="30760"/>
                      <a:pt x="436413" y="36085"/>
                      <a:pt x="444617" y="41945"/>
                    </a:cubicBezTo>
                    <a:cubicBezTo>
                      <a:pt x="455994" y="50072"/>
                      <a:pt x="466033" y="60175"/>
                      <a:pt x="478172" y="67112"/>
                    </a:cubicBezTo>
                    <a:cubicBezTo>
                      <a:pt x="485850" y="71499"/>
                      <a:pt x="495701" y="71045"/>
                      <a:pt x="503339" y="75501"/>
                    </a:cubicBezTo>
                    <a:cubicBezTo>
                      <a:pt x="567797" y="113102"/>
                      <a:pt x="568314" y="126658"/>
                      <a:pt x="629174" y="151002"/>
                    </a:cubicBezTo>
                    <a:cubicBezTo>
                      <a:pt x="639879" y="155284"/>
                      <a:pt x="651545" y="156595"/>
                      <a:pt x="662730" y="159391"/>
                    </a:cubicBezTo>
                    <a:cubicBezTo>
                      <a:pt x="671119" y="164984"/>
                      <a:pt x="679143" y="171167"/>
                      <a:pt x="687897" y="176169"/>
                    </a:cubicBezTo>
                    <a:cubicBezTo>
                      <a:pt x="698755" y="182374"/>
                      <a:pt x="710848" y="186319"/>
                      <a:pt x="721453" y="192947"/>
                    </a:cubicBezTo>
                    <a:cubicBezTo>
                      <a:pt x="733309" y="200357"/>
                      <a:pt x="742932" y="211069"/>
                      <a:pt x="755009" y="218114"/>
                    </a:cubicBezTo>
                    <a:cubicBezTo>
                      <a:pt x="776613" y="230716"/>
                      <a:pt x="800674" y="238802"/>
                      <a:pt x="822121" y="251670"/>
                    </a:cubicBezTo>
                    <a:cubicBezTo>
                      <a:pt x="836103" y="260059"/>
                      <a:pt x="849813" y="268918"/>
                      <a:pt x="864066" y="276837"/>
                    </a:cubicBezTo>
                    <a:cubicBezTo>
                      <a:pt x="874998" y="282910"/>
                      <a:pt x="886764" y="287410"/>
                      <a:pt x="897622" y="293615"/>
                    </a:cubicBezTo>
                    <a:cubicBezTo>
                      <a:pt x="924171" y="308786"/>
                      <a:pt x="938918" y="324587"/>
                      <a:pt x="964734" y="343948"/>
                    </a:cubicBezTo>
                    <a:cubicBezTo>
                      <a:pt x="972800" y="349997"/>
                      <a:pt x="982156" y="354271"/>
                      <a:pt x="989901" y="360726"/>
                    </a:cubicBezTo>
                    <a:cubicBezTo>
                      <a:pt x="1030006" y="394147"/>
                      <a:pt x="1001851" y="375066"/>
                      <a:pt x="1031846" y="411060"/>
                    </a:cubicBezTo>
                    <a:cubicBezTo>
                      <a:pt x="1039441" y="420174"/>
                      <a:pt x="1049729" y="426862"/>
                      <a:pt x="1057013" y="436227"/>
                    </a:cubicBezTo>
                    <a:cubicBezTo>
                      <a:pt x="1069393" y="452144"/>
                      <a:pt x="1081551" y="468525"/>
                      <a:pt x="1090569" y="486561"/>
                    </a:cubicBezTo>
                    <a:cubicBezTo>
                      <a:pt x="1100825" y="507074"/>
                      <a:pt x="1109303" y="527498"/>
                      <a:pt x="1124125" y="545284"/>
                    </a:cubicBezTo>
                    <a:cubicBezTo>
                      <a:pt x="1131720" y="554398"/>
                      <a:pt x="1140903" y="562062"/>
                      <a:pt x="1149292" y="570451"/>
                    </a:cubicBezTo>
                    <a:cubicBezTo>
                      <a:pt x="1184641" y="676498"/>
                      <a:pt x="1125672" y="506949"/>
                      <a:pt x="1174459" y="620785"/>
                    </a:cubicBezTo>
                    <a:cubicBezTo>
                      <a:pt x="1179001" y="631382"/>
                      <a:pt x="1179535" y="643298"/>
                      <a:pt x="1182848" y="654341"/>
                    </a:cubicBezTo>
                    <a:cubicBezTo>
                      <a:pt x="1187930" y="671281"/>
                      <a:pt x="1195337" y="687517"/>
                      <a:pt x="1199626" y="704675"/>
                    </a:cubicBezTo>
                    <a:cubicBezTo>
                      <a:pt x="1202422" y="715860"/>
                      <a:pt x="1203473" y="727634"/>
                      <a:pt x="1208015" y="738231"/>
                    </a:cubicBezTo>
                    <a:cubicBezTo>
                      <a:pt x="1211987" y="747498"/>
                      <a:pt x="1220284" y="754380"/>
                      <a:pt x="1224793" y="763398"/>
                    </a:cubicBezTo>
                    <a:cubicBezTo>
                      <a:pt x="1231527" y="776867"/>
                      <a:pt x="1236809" y="791057"/>
                      <a:pt x="1241571" y="805343"/>
                    </a:cubicBezTo>
                    <a:cubicBezTo>
                      <a:pt x="1254719" y="844788"/>
                      <a:pt x="1244232" y="839583"/>
                      <a:pt x="1266738" y="880844"/>
                    </a:cubicBezTo>
                    <a:cubicBezTo>
                      <a:pt x="1303559" y="948349"/>
                      <a:pt x="1287986" y="912624"/>
                      <a:pt x="1325461" y="956345"/>
                    </a:cubicBezTo>
                    <a:cubicBezTo>
                      <a:pt x="1334560" y="966961"/>
                      <a:pt x="1340742" y="980014"/>
                      <a:pt x="1350628" y="989901"/>
                    </a:cubicBezTo>
                    <a:cubicBezTo>
                      <a:pt x="1364979" y="1004253"/>
                      <a:pt x="1397803" y="1025201"/>
                      <a:pt x="1417739" y="1031846"/>
                    </a:cubicBezTo>
                    <a:cubicBezTo>
                      <a:pt x="1431266" y="1036355"/>
                      <a:pt x="1445702" y="1037439"/>
                      <a:pt x="1459684" y="1040235"/>
                    </a:cubicBezTo>
                    <a:lnTo>
                      <a:pt x="2046914" y="1031846"/>
                    </a:lnTo>
                    <a:cubicBezTo>
                      <a:pt x="2069546" y="1031258"/>
                      <a:pt x="2131665" y="1017928"/>
                      <a:pt x="2155971" y="1015068"/>
                    </a:cubicBezTo>
                    <a:cubicBezTo>
                      <a:pt x="2186646" y="1011459"/>
                      <a:pt x="2217400" y="1008184"/>
                      <a:pt x="2248250" y="1006679"/>
                    </a:cubicBezTo>
                    <a:cubicBezTo>
                      <a:pt x="2332087" y="1002589"/>
                      <a:pt x="2416029" y="1001086"/>
                      <a:pt x="2499919" y="998290"/>
                    </a:cubicBezTo>
                    <a:cubicBezTo>
                      <a:pt x="2522290" y="995494"/>
                      <a:pt x="2544748" y="993329"/>
                      <a:pt x="2567031" y="989901"/>
                    </a:cubicBezTo>
                    <a:cubicBezTo>
                      <a:pt x="2581124" y="987733"/>
                      <a:pt x="2595057" y="984605"/>
                      <a:pt x="2608976" y="981512"/>
                    </a:cubicBezTo>
                    <a:cubicBezTo>
                      <a:pt x="2620231" y="979011"/>
                      <a:pt x="2631159" y="975018"/>
                      <a:pt x="2642532" y="973123"/>
                    </a:cubicBezTo>
                    <a:cubicBezTo>
                      <a:pt x="2686524" y="965791"/>
                      <a:pt x="2760854" y="960079"/>
                      <a:pt x="2801923" y="956345"/>
                    </a:cubicBezTo>
                    <a:cubicBezTo>
                      <a:pt x="2810312" y="953549"/>
                      <a:pt x="2818511" y="950101"/>
                      <a:pt x="2827090" y="947956"/>
                    </a:cubicBezTo>
                    <a:cubicBezTo>
                      <a:pt x="2840923" y="944498"/>
                      <a:pt x="2855378" y="943664"/>
                      <a:pt x="2869035" y="939567"/>
                    </a:cubicBezTo>
                    <a:cubicBezTo>
                      <a:pt x="2912395" y="926559"/>
                      <a:pt x="2905979" y="922536"/>
                      <a:pt x="2944536" y="906011"/>
                    </a:cubicBezTo>
                    <a:cubicBezTo>
                      <a:pt x="2995360" y="884229"/>
                      <a:pt x="2942129" y="915604"/>
                      <a:pt x="3011648" y="880844"/>
                    </a:cubicBezTo>
                    <a:cubicBezTo>
                      <a:pt x="3048468" y="862434"/>
                      <a:pt x="3026249" y="861995"/>
                      <a:pt x="3070371" y="847288"/>
                    </a:cubicBezTo>
                    <a:cubicBezTo>
                      <a:pt x="3092247" y="839996"/>
                      <a:pt x="3115444" y="837291"/>
                      <a:pt x="3137483" y="830510"/>
                    </a:cubicBezTo>
                    <a:cubicBezTo>
                      <a:pt x="3151876" y="826081"/>
                      <a:pt x="3165276" y="818878"/>
                      <a:pt x="3179428" y="813732"/>
                    </a:cubicBezTo>
                    <a:cubicBezTo>
                      <a:pt x="3196048" y="807688"/>
                      <a:pt x="3212756" y="801813"/>
                      <a:pt x="3229761" y="796954"/>
                    </a:cubicBezTo>
                    <a:cubicBezTo>
                      <a:pt x="3251933" y="790619"/>
                      <a:pt x="3274626" y="786243"/>
                      <a:pt x="3296873" y="780176"/>
                    </a:cubicBezTo>
                    <a:cubicBezTo>
                      <a:pt x="3312846" y="775820"/>
                      <a:pt x="3353814" y="760094"/>
                      <a:pt x="3363985" y="755009"/>
                    </a:cubicBezTo>
                    <a:cubicBezTo>
                      <a:pt x="3378569" y="747717"/>
                      <a:pt x="3391346" y="737134"/>
                      <a:pt x="3405930" y="729842"/>
                    </a:cubicBezTo>
                    <a:cubicBezTo>
                      <a:pt x="3419399" y="723108"/>
                      <a:pt x="3434711" y="720377"/>
                      <a:pt x="3447875" y="713064"/>
                    </a:cubicBezTo>
                    <a:cubicBezTo>
                      <a:pt x="3460097" y="706274"/>
                      <a:pt x="3469798" y="695653"/>
                      <a:pt x="3481431" y="687897"/>
                    </a:cubicBezTo>
                    <a:cubicBezTo>
                      <a:pt x="3494998" y="678852"/>
                      <a:pt x="3509549" y="671372"/>
                      <a:pt x="3523376" y="662730"/>
                    </a:cubicBezTo>
                    <a:cubicBezTo>
                      <a:pt x="3531926" y="657386"/>
                      <a:pt x="3539525" y="650461"/>
                      <a:pt x="3548543" y="645952"/>
                    </a:cubicBezTo>
                    <a:cubicBezTo>
                      <a:pt x="3556452" y="641997"/>
                      <a:pt x="3565801" y="641518"/>
                      <a:pt x="3573710" y="637563"/>
                    </a:cubicBezTo>
                    <a:cubicBezTo>
                      <a:pt x="3668160" y="590338"/>
                      <a:pt x="3559172" y="633961"/>
                      <a:pt x="3665989" y="587229"/>
                    </a:cubicBezTo>
                    <a:cubicBezTo>
                      <a:pt x="3710530" y="567742"/>
                      <a:pt x="3744101" y="559371"/>
                      <a:pt x="3783435" y="536895"/>
                    </a:cubicBezTo>
                    <a:cubicBezTo>
                      <a:pt x="3830670" y="509904"/>
                      <a:pt x="3785119" y="528690"/>
                      <a:pt x="3842158" y="503339"/>
                    </a:cubicBezTo>
                    <a:cubicBezTo>
                      <a:pt x="3855919" y="497223"/>
                      <a:pt x="3870634" y="493295"/>
                      <a:pt x="3884103" y="486561"/>
                    </a:cubicBezTo>
                    <a:cubicBezTo>
                      <a:pt x="3893121" y="482052"/>
                      <a:pt x="3899830" y="473323"/>
                      <a:pt x="3909270" y="469783"/>
                    </a:cubicBezTo>
                    <a:cubicBezTo>
                      <a:pt x="3922621" y="464776"/>
                      <a:pt x="3937233" y="464190"/>
                      <a:pt x="3951215" y="461394"/>
                    </a:cubicBezTo>
                    <a:cubicBezTo>
                      <a:pt x="4022265" y="425869"/>
                      <a:pt x="3941122" y="461787"/>
                      <a:pt x="4051883" y="436227"/>
                    </a:cubicBezTo>
                    <a:cubicBezTo>
                      <a:pt x="4066556" y="432841"/>
                      <a:pt x="4079542" y="424211"/>
                      <a:pt x="4093828" y="419449"/>
                    </a:cubicBezTo>
                    <a:cubicBezTo>
                      <a:pt x="4104766" y="415803"/>
                      <a:pt x="4116340" y="414373"/>
                      <a:pt x="4127383" y="411060"/>
                    </a:cubicBezTo>
                    <a:cubicBezTo>
                      <a:pt x="4144323" y="405978"/>
                      <a:pt x="4160209" y="396783"/>
                      <a:pt x="4177717" y="394282"/>
                    </a:cubicBezTo>
                    <a:lnTo>
                      <a:pt x="4236440" y="385893"/>
                    </a:lnTo>
                  </a:path>
                </a:pathLst>
              </a:custGeom>
              <a:noFill/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4" name="Gráfico 53" descr="Marcador com preenchimento sólido">
                <a:extLst>
                  <a:ext uri="{FF2B5EF4-FFF2-40B4-BE49-F238E27FC236}">
                    <a16:creationId xmlns:a16="http://schemas.microsoft.com/office/drawing/2014/main" id="{44E0E552-4151-4A87-A7E9-AFF64F2EA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51333" y="2715069"/>
                <a:ext cx="583551" cy="583551"/>
              </a:xfrm>
              <a:prstGeom prst="rect">
                <a:avLst/>
              </a:prstGeom>
            </p:spPr>
          </p:pic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B6ED3904-BE89-40DC-8F92-0E3D5288B2E1}"/>
                  </a:ext>
                </a:extLst>
              </p:cNvPr>
              <p:cNvSpPr txBox="1"/>
              <p:nvPr/>
            </p:nvSpPr>
            <p:spPr>
              <a:xfrm>
                <a:off x="9164138" y="2554971"/>
                <a:ext cx="129819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2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PCO /Residência</a:t>
                </a:r>
              </a:p>
            </p:txBody>
          </p:sp>
          <p:pic>
            <p:nvPicPr>
              <p:cNvPr id="56" name="Gráfico 55" descr="Marcador com preenchimento sólido">
                <a:extLst>
                  <a:ext uri="{FF2B5EF4-FFF2-40B4-BE49-F238E27FC236}">
                    <a16:creationId xmlns:a16="http://schemas.microsoft.com/office/drawing/2014/main" id="{D10D4EE8-AC15-4C04-914C-5AA709C03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73028" y="3535332"/>
                <a:ext cx="583551" cy="583551"/>
              </a:xfrm>
              <a:prstGeom prst="rect">
                <a:avLst/>
              </a:prstGeom>
            </p:spPr>
          </p:pic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2CFD28A5-3C4B-472C-A978-F162A32F0B4F}"/>
                  </a:ext>
                </a:extLst>
              </p:cNvPr>
              <p:cNvSpPr txBox="1"/>
              <p:nvPr/>
            </p:nvSpPr>
            <p:spPr>
              <a:xfrm>
                <a:off x="5860242" y="3340006"/>
                <a:ext cx="725391" cy="24546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anchor="ctr"/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42424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ctr"/>
                <a:r>
                  <a:rPr lang="pt-BR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Alerta!</a:t>
                </a:r>
              </a:p>
            </p:txBody>
          </p:sp>
        </p:grpSp>
        <p:sp>
          <p:nvSpPr>
            <p:cNvPr id="2" name="Forma Livre: Forma 1">
              <a:extLst>
                <a:ext uri="{FF2B5EF4-FFF2-40B4-BE49-F238E27FC236}">
                  <a16:creationId xmlns:a16="http://schemas.microsoft.com/office/drawing/2014/main" id="{DB07B961-17C4-D1B9-BE70-E7DCA6E0F5A4}"/>
                </a:ext>
              </a:extLst>
            </p:cNvPr>
            <p:cNvSpPr/>
            <p:nvPr/>
          </p:nvSpPr>
          <p:spPr>
            <a:xfrm>
              <a:off x="2459115" y="2880804"/>
              <a:ext cx="2485747" cy="1124566"/>
            </a:xfrm>
            <a:custGeom>
              <a:avLst/>
              <a:gdLst>
                <a:gd name="connsiteX0" fmla="*/ 0 w 2485747"/>
                <a:gd name="connsiteY0" fmla="*/ 0 h 1124566"/>
                <a:gd name="connsiteX1" fmla="*/ 230819 w 2485747"/>
                <a:gd name="connsiteY1" fmla="*/ 208625 h 1124566"/>
                <a:gd name="connsiteX2" fmla="*/ 204186 w 2485747"/>
                <a:gd name="connsiteY2" fmla="*/ 554854 h 1124566"/>
                <a:gd name="connsiteX3" fmla="*/ 395056 w 2485747"/>
                <a:gd name="connsiteY3" fmla="*/ 883328 h 1124566"/>
                <a:gd name="connsiteX4" fmla="*/ 763479 w 2485747"/>
                <a:gd name="connsiteY4" fmla="*/ 1078637 h 1124566"/>
                <a:gd name="connsiteX5" fmla="*/ 1109708 w 2485747"/>
                <a:gd name="connsiteY5" fmla="*/ 1123025 h 1124566"/>
                <a:gd name="connsiteX6" fmla="*/ 1420427 w 2485747"/>
                <a:gd name="connsiteY6" fmla="*/ 1043126 h 1124566"/>
                <a:gd name="connsiteX7" fmla="*/ 1930893 w 2485747"/>
                <a:gd name="connsiteY7" fmla="*/ 883328 h 1124566"/>
                <a:gd name="connsiteX8" fmla="*/ 2485747 w 2485747"/>
                <a:gd name="connsiteY8" fmla="*/ 838940 h 11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5747" h="1124566">
                  <a:moveTo>
                    <a:pt x="0" y="0"/>
                  </a:moveTo>
                  <a:cubicBezTo>
                    <a:pt x="98394" y="58074"/>
                    <a:pt x="196788" y="116149"/>
                    <a:pt x="230819" y="208625"/>
                  </a:cubicBezTo>
                  <a:cubicBezTo>
                    <a:pt x="264850" y="301101"/>
                    <a:pt x="176813" y="442404"/>
                    <a:pt x="204186" y="554854"/>
                  </a:cubicBezTo>
                  <a:cubicBezTo>
                    <a:pt x="231559" y="667305"/>
                    <a:pt x="301840" y="796031"/>
                    <a:pt x="395056" y="883328"/>
                  </a:cubicBezTo>
                  <a:cubicBezTo>
                    <a:pt x="488272" y="970625"/>
                    <a:pt x="644370" y="1038688"/>
                    <a:pt x="763479" y="1078637"/>
                  </a:cubicBezTo>
                  <a:cubicBezTo>
                    <a:pt x="882588" y="1118587"/>
                    <a:pt x="1000217" y="1128943"/>
                    <a:pt x="1109708" y="1123025"/>
                  </a:cubicBezTo>
                  <a:cubicBezTo>
                    <a:pt x="1219199" y="1117107"/>
                    <a:pt x="1283563" y="1083075"/>
                    <a:pt x="1420427" y="1043126"/>
                  </a:cubicBezTo>
                  <a:cubicBezTo>
                    <a:pt x="1557291" y="1003177"/>
                    <a:pt x="1753340" y="917359"/>
                    <a:pt x="1930893" y="883328"/>
                  </a:cubicBezTo>
                  <a:cubicBezTo>
                    <a:pt x="2108446" y="849297"/>
                    <a:pt x="2297096" y="844118"/>
                    <a:pt x="2485747" y="83894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BAE99A01-2852-2F38-A916-DE6FC3BA9450}"/>
                </a:ext>
              </a:extLst>
            </p:cNvPr>
            <p:cNvSpPr/>
            <p:nvPr/>
          </p:nvSpPr>
          <p:spPr>
            <a:xfrm>
              <a:off x="1276716" y="2867487"/>
              <a:ext cx="3681463" cy="1452701"/>
            </a:xfrm>
            <a:custGeom>
              <a:avLst/>
              <a:gdLst>
                <a:gd name="connsiteX0" fmla="*/ 10546 w 3681463"/>
                <a:gd name="connsiteY0" fmla="*/ 0 h 1452701"/>
                <a:gd name="connsiteX1" fmla="*/ 68251 w 3681463"/>
                <a:gd name="connsiteY1" fmla="*/ 235259 h 1452701"/>
                <a:gd name="connsiteX2" fmla="*/ 525451 w 3681463"/>
                <a:gd name="connsiteY2" fmla="*/ 599243 h 1452701"/>
                <a:gd name="connsiteX3" fmla="*/ 853925 w 3681463"/>
                <a:gd name="connsiteY3" fmla="*/ 1154097 h 1452701"/>
                <a:gd name="connsiteX4" fmla="*/ 1066989 w 3681463"/>
                <a:gd name="connsiteY4" fmla="*/ 1429305 h 1452701"/>
                <a:gd name="connsiteX5" fmla="*/ 1928123 w 3681463"/>
                <a:gd name="connsiteY5" fmla="*/ 1411550 h 1452701"/>
                <a:gd name="connsiteX6" fmla="*/ 2815890 w 3681463"/>
                <a:gd name="connsiteY6" fmla="*/ 1198486 h 1452701"/>
                <a:gd name="connsiteX7" fmla="*/ 3188752 w 3681463"/>
                <a:gd name="connsiteY7" fmla="*/ 1003177 h 1452701"/>
                <a:gd name="connsiteX8" fmla="*/ 3681463 w 3681463"/>
                <a:gd name="connsiteY8" fmla="*/ 883329 h 145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1463" h="1452701">
                  <a:moveTo>
                    <a:pt x="10546" y="0"/>
                  </a:moveTo>
                  <a:cubicBezTo>
                    <a:pt x="-3511" y="67692"/>
                    <a:pt x="-17567" y="135385"/>
                    <a:pt x="68251" y="235259"/>
                  </a:cubicBezTo>
                  <a:cubicBezTo>
                    <a:pt x="154069" y="335133"/>
                    <a:pt x="394505" y="446103"/>
                    <a:pt x="525451" y="599243"/>
                  </a:cubicBezTo>
                  <a:cubicBezTo>
                    <a:pt x="656397" y="752383"/>
                    <a:pt x="763669" y="1015753"/>
                    <a:pt x="853925" y="1154097"/>
                  </a:cubicBezTo>
                  <a:cubicBezTo>
                    <a:pt x="944181" y="1292441"/>
                    <a:pt x="887956" y="1386396"/>
                    <a:pt x="1066989" y="1429305"/>
                  </a:cubicBezTo>
                  <a:cubicBezTo>
                    <a:pt x="1246022" y="1472214"/>
                    <a:pt x="1636640" y="1450020"/>
                    <a:pt x="1928123" y="1411550"/>
                  </a:cubicBezTo>
                  <a:cubicBezTo>
                    <a:pt x="2219606" y="1373080"/>
                    <a:pt x="2605785" y="1266548"/>
                    <a:pt x="2815890" y="1198486"/>
                  </a:cubicBezTo>
                  <a:cubicBezTo>
                    <a:pt x="3025995" y="1130424"/>
                    <a:pt x="3044490" y="1055703"/>
                    <a:pt x="3188752" y="1003177"/>
                  </a:cubicBezTo>
                  <a:cubicBezTo>
                    <a:pt x="3333014" y="950651"/>
                    <a:pt x="3507238" y="916990"/>
                    <a:pt x="3681463" y="883329"/>
                  </a:cubicBezTo>
                </a:path>
              </a:pathLst>
            </a:custGeom>
            <a:ln w="12700">
              <a:solidFill>
                <a:srgbClr val="C5E0B4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9CF1EA1D-4A9B-00CD-F55C-66616BC1D5E1}"/>
                </a:ext>
              </a:extLst>
            </p:cNvPr>
            <p:cNvSpPr/>
            <p:nvPr/>
          </p:nvSpPr>
          <p:spPr>
            <a:xfrm>
              <a:off x="1424866" y="3799643"/>
              <a:ext cx="3564384" cy="862657"/>
            </a:xfrm>
            <a:custGeom>
              <a:avLst/>
              <a:gdLst>
                <a:gd name="connsiteX0" fmla="*/ 0 w 3564384"/>
                <a:gd name="connsiteY0" fmla="*/ 741285 h 862657"/>
                <a:gd name="connsiteX1" fmla="*/ 128726 w 3564384"/>
                <a:gd name="connsiteY1" fmla="*/ 861134 h 862657"/>
                <a:gd name="connsiteX2" fmla="*/ 639192 w 3564384"/>
                <a:gd name="connsiteY2" fmla="*/ 798990 h 862657"/>
                <a:gd name="connsiteX3" fmla="*/ 1225118 w 3564384"/>
                <a:gd name="connsiteY3" fmla="*/ 656947 h 862657"/>
                <a:gd name="connsiteX4" fmla="*/ 1815484 w 3564384"/>
                <a:gd name="connsiteY4" fmla="*/ 648070 h 862657"/>
                <a:gd name="connsiteX5" fmla="*/ 2392532 w 3564384"/>
                <a:gd name="connsiteY5" fmla="*/ 510466 h 862657"/>
                <a:gd name="connsiteX6" fmla="*/ 2849732 w 3564384"/>
                <a:gd name="connsiteY6" fmla="*/ 332912 h 862657"/>
                <a:gd name="connsiteX7" fmla="*/ 3382392 w 3564384"/>
                <a:gd name="connsiteY7" fmla="*/ 66582 h 862657"/>
                <a:gd name="connsiteX8" fmla="*/ 3564384 w 3564384"/>
                <a:gd name="connsiteY8" fmla="*/ 0 h 86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4384" h="862657">
                  <a:moveTo>
                    <a:pt x="0" y="741285"/>
                  </a:moveTo>
                  <a:cubicBezTo>
                    <a:pt x="11097" y="796401"/>
                    <a:pt x="22194" y="851517"/>
                    <a:pt x="128726" y="861134"/>
                  </a:cubicBezTo>
                  <a:cubicBezTo>
                    <a:pt x="235258" y="870752"/>
                    <a:pt x="456460" y="833021"/>
                    <a:pt x="639192" y="798990"/>
                  </a:cubicBezTo>
                  <a:cubicBezTo>
                    <a:pt x="821924" y="764959"/>
                    <a:pt x="1029069" y="682100"/>
                    <a:pt x="1225118" y="656947"/>
                  </a:cubicBezTo>
                  <a:cubicBezTo>
                    <a:pt x="1421167" y="631794"/>
                    <a:pt x="1620915" y="672484"/>
                    <a:pt x="1815484" y="648070"/>
                  </a:cubicBezTo>
                  <a:cubicBezTo>
                    <a:pt x="2010053" y="623656"/>
                    <a:pt x="2220157" y="562992"/>
                    <a:pt x="2392532" y="510466"/>
                  </a:cubicBezTo>
                  <a:cubicBezTo>
                    <a:pt x="2564907" y="457940"/>
                    <a:pt x="2684755" y="406893"/>
                    <a:pt x="2849732" y="332912"/>
                  </a:cubicBezTo>
                  <a:cubicBezTo>
                    <a:pt x="3014709" y="258931"/>
                    <a:pt x="3263283" y="122067"/>
                    <a:pt x="3382392" y="66582"/>
                  </a:cubicBezTo>
                  <a:cubicBezTo>
                    <a:pt x="3501501" y="11097"/>
                    <a:pt x="3532942" y="5548"/>
                    <a:pt x="3564384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3D02A5DF-73C1-FD73-477A-6B1CC4E3A72A}"/>
                </a:ext>
              </a:extLst>
            </p:cNvPr>
            <p:cNvSpPr/>
            <p:nvPr/>
          </p:nvSpPr>
          <p:spPr>
            <a:xfrm>
              <a:off x="5038078" y="2485674"/>
              <a:ext cx="727969" cy="1216314"/>
            </a:xfrm>
            <a:custGeom>
              <a:avLst/>
              <a:gdLst>
                <a:gd name="connsiteX0" fmla="*/ 727969 w 727969"/>
                <a:gd name="connsiteY0" fmla="*/ 74 h 1216314"/>
                <a:gd name="connsiteX1" fmla="*/ 337351 w 727969"/>
                <a:gd name="connsiteY1" fmla="*/ 35584 h 1216314"/>
                <a:gd name="connsiteX2" fmla="*/ 66582 w 727969"/>
                <a:gd name="connsiteY2" fmla="*/ 217576 h 1216314"/>
                <a:gd name="connsiteX3" fmla="*/ 177553 w 727969"/>
                <a:gd name="connsiteY3" fmla="*/ 506101 h 1216314"/>
                <a:gd name="connsiteX4" fmla="*/ 341790 w 727969"/>
                <a:gd name="connsiteY4" fmla="*/ 874524 h 1216314"/>
                <a:gd name="connsiteX5" fmla="*/ 0 w 727969"/>
                <a:gd name="connsiteY5" fmla="*/ 1216314 h 121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7969" h="1216314">
                  <a:moveTo>
                    <a:pt x="727969" y="74"/>
                  </a:moveTo>
                  <a:cubicBezTo>
                    <a:pt x="587775" y="-296"/>
                    <a:pt x="447582" y="-666"/>
                    <a:pt x="337351" y="35584"/>
                  </a:cubicBezTo>
                  <a:cubicBezTo>
                    <a:pt x="227120" y="71834"/>
                    <a:pt x="93215" y="139157"/>
                    <a:pt x="66582" y="217576"/>
                  </a:cubicBezTo>
                  <a:cubicBezTo>
                    <a:pt x="39949" y="295996"/>
                    <a:pt x="131685" y="396610"/>
                    <a:pt x="177553" y="506101"/>
                  </a:cubicBezTo>
                  <a:cubicBezTo>
                    <a:pt x="223421" y="615592"/>
                    <a:pt x="371382" y="756155"/>
                    <a:pt x="341790" y="874524"/>
                  </a:cubicBezTo>
                  <a:cubicBezTo>
                    <a:pt x="312198" y="992893"/>
                    <a:pt x="156099" y="1104603"/>
                    <a:pt x="0" y="121631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TextBox 22">
            <a:extLst>
              <a:ext uri="{FF2B5EF4-FFF2-40B4-BE49-F238E27FC236}">
                <a16:creationId xmlns:a16="http://schemas.microsoft.com/office/drawing/2014/main" id="{F3F1CFC4-1C13-470F-9ADB-462EBA6CABF2}"/>
              </a:ext>
            </a:extLst>
          </p:cNvPr>
          <p:cNvSpPr txBox="1"/>
          <p:nvPr/>
        </p:nvSpPr>
        <p:spPr>
          <a:xfrm>
            <a:off x="8053640" y="1088033"/>
            <a:ext cx="44352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24H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SUA LOCALIZAÇÃO: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EE7D0821-CEF0-4604-8F0D-3DD672AC0C42}"/>
              </a:ext>
            </a:extLst>
          </p:cNvPr>
          <p:cNvSpPr txBox="1"/>
          <p:nvPr/>
        </p:nvSpPr>
        <p:spPr>
          <a:xfrm>
            <a:off x="601685" y="795645"/>
            <a:ext cx="517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GARIMPEIRO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9773C0CA-6FC8-4720-8FC2-CB9001F0778B}"/>
              </a:ext>
            </a:extLst>
          </p:cNvPr>
          <p:cNvSpPr txBox="1"/>
          <p:nvPr/>
        </p:nvSpPr>
        <p:spPr>
          <a:xfrm>
            <a:off x="601685" y="448405"/>
            <a:ext cx="517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8D9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</a:t>
            </a:r>
          </a:p>
        </p:txBody>
      </p:sp>
    </p:spTree>
    <p:extLst>
      <p:ext uri="{BB962C8B-B14F-4D97-AF65-F5344CB8AC3E}">
        <p14:creationId xmlns:p14="http://schemas.microsoft.com/office/powerpoint/2010/main" val="20833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2.96296E-6 L -0.02826 -2.96296E-6 " pathEditMode="relative" rAng="0" ptsTypes="AA">
                                      <p:cBhvr>
                                        <p:cTn id="44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45833E-6 -4.44444E-6 L -0.02826 -4.44444E-6 " pathEditMode="relative" rAng="0" ptsTypes="AA">
                                      <p:cBhvr>
                                        <p:cTn id="51" dur="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53" grpId="0"/>
      <p:bldP spid="26" grpId="0"/>
      <p:bldP spid="31" grpId="0"/>
      <p:bldP spid="31" grpId="1"/>
      <p:bldP spid="31" grpId="2"/>
      <p:bldP spid="32" grpId="0"/>
      <p:bldP spid="32" grpId="1"/>
      <p:bldP spid="3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F8969B3F-C591-4645-8C9B-7CDCCE293CC7}"/>
              </a:ext>
            </a:extLst>
          </p:cNvPr>
          <p:cNvSpPr/>
          <p:nvPr/>
        </p:nvSpPr>
        <p:spPr>
          <a:xfrm>
            <a:off x="0" y="4191033"/>
            <a:ext cx="12192000" cy="2666967"/>
          </a:xfrm>
          <a:prstGeom prst="rect">
            <a:avLst/>
          </a:prstGeom>
          <a:solidFill>
            <a:srgbClr val="004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3A872A-2AE4-4472-B336-060156A77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839" y="2217822"/>
            <a:ext cx="2114035" cy="1747188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430B678-BE8E-413C-906E-34F3A1DD459A}"/>
              </a:ext>
            </a:extLst>
          </p:cNvPr>
          <p:cNvGrpSpPr/>
          <p:nvPr/>
        </p:nvGrpSpPr>
        <p:grpSpPr>
          <a:xfrm>
            <a:off x="571764" y="4371748"/>
            <a:ext cx="2061846" cy="475155"/>
            <a:chOff x="571764" y="4371748"/>
            <a:chExt cx="2061846" cy="475155"/>
          </a:xfrm>
        </p:grpSpPr>
        <p:sp>
          <p:nvSpPr>
            <p:cNvPr id="1439" name="Google Shape;1028;p16">
              <a:extLst>
                <a:ext uri="{FF2B5EF4-FFF2-40B4-BE49-F238E27FC236}">
                  <a16:creationId xmlns:a16="http://schemas.microsoft.com/office/drawing/2014/main" id="{43C0E9A5-F54E-479D-84F0-D8EEC0835A2D}"/>
                </a:ext>
              </a:extLst>
            </p:cNvPr>
            <p:cNvSpPr txBox="1"/>
            <p:nvPr/>
          </p:nvSpPr>
          <p:spPr>
            <a:xfrm>
              <a:off x="571764" y="4371748"/>
              <a:ext cx="1963911" cy="3697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dirty="0">
                  <a:solidFill>
                    <a:schemeClr val="bg1"/>
                  </a:solidFill>
                  <a:latin typeface="Arial" panose="020B0604020202020204" pitchFamily="34" charset="0"/>
                  <a:ea typeface="Fira Sans Condensed Medium"/>
                  <a:cs typeface="Arial" panose="020B0604020202020204" pitchFamily="34" charset="0"/>
                  <a:sym typeface="Fira Sans Condensed Medium"/>
                </a:rPr>
                <a:t>Município de Itaituba </a:t>
              </a:r>
              <a:endParaRPr sz="1400" b="1" dirty="0">
                <a:solidFill>
                  <a:schemeClr val="bg1"/>
                </a:solidFill>
                <a:latin typeface="Arial" panose="020B0604020202020204" pitchFamily="34" charset="0"/>
                <a:ea typeface="Fira Sans Condensed Medium"/>
                <a:cs typeface="Arial" panose="020B0604020202020204" pitchFamily="34" charset="0"/>
                <a:sym typeface="Fira Sans Condensed Medium"/>
              </a:endParaRPr>
            </a:p>
          </p:txBody>
        </p:sp>
        <p:sp>
          <p:nvSpPr>
            <p:cNvPr id="1440" name="Google Shape;1028;p16">
              <a:extLst>
                <a:ext uri="{FF2B5EF4-FFF2-40B4-BE49-F238E27FC236}">
                  <a16:creationId xmlns:a16="http://schemas.microsoft.com/office/drawing/2014/main" id="{4EBCA285-FDCA-4521-9A3D-6DBAB6E90121}"/>
                </a:ext>
              </a:extLst>
            </p:cNvPr>
            <p:cNvSpPr txBox="1"/>
            <p:nvPr/>
          </p:nvSpPr>
          <p:spPr>
            <a:xfrm>
              <a:off x="571764" y="4680317"/>
              <a:ext cx="2061846" cy="166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dirty="0">
                  <a:solidFill>
                    <a:schemeClr val="bg1"/>
                  </a:solidFill>
                  <a:latin typeface="Arial" panose="020B0604020202020204" pitchFamily="34" charset="0"/>
                  <a:ea typeface="Fira Sans Condensed Medium"/>
                  <a:cs typeface="Arial" panose="020B0604020202020204" pitchFamily="34" charset="0"/>
                  <a:sym typeface="Fira Sans Condensed Medium"/>
                </a:rPr>
                <a:t>PCO ESTOQUE MENSAL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5AD332F-1EE9-4AD4-B6C3-4D0D9176E347}"/>
              </a:ext>
            </a:extLst>
          </p:cNvPr>
          <p:cNvGrpSpPr/>
          <p:nvPr/>
        </p:nvGrpSpPr>
        <p:grpSpPr>
          <a:xfrm>
            <a:off x="598935" y="1802517"/>
            <a:ext cx="3588468" cy="2100802"/>
            <a:chOff x="482583" y="1981854"/>
            <a:chExt cx="3588468" cy="2100802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6750F306-8C46-4E41-961E-72C1BBEC928E}"/>
                </a:ext>
              </a:extLst>
            </p:cNvPr>
            <p:cNvGrpSpPr/>
            <p:nvPr/>
          </p:nvGrpSpPr>
          <p:grpSpPr>
            <a:xfrm>
              <a:off x="2009205" y="2094982"/>
              <a:ext cx="2061846" cy="1987674"/>
              <a:chOff x="6008651" y="1149361"/>
              <a:chExt cx="2061846" cy="1987674"/>
            </a:xfrm>
          </p:grpSpPr>
          <p:sp>
            <p:nvSpPr>
              <p:cNvPr id="1265" name="Google Shape;1028;p16">
                <a:extLst>
                  <a:ext uri="{FF2B5EF4-FFF2-40B4-BE49-F238E27FC236}">
                    <a16:creationId xmlns:a16="http://schemas.microsoft.com/office/drawing/2014/main" id="{4D60970A-81B7-4DD2-AAF3-13D807AD775F}"/>
                  </a:ext>
                </a:extLst>
              </p:cNvPr>
              <p:cNvSpPr txBox="1"/>
              <p:nvPr/>
            </p:nvSpPr>
            <p:spPr>
              <a:xfrm>
                <a:off x="6033531" y="1149361"/>
                <a:ext cx="1905910" cy="3697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Fira Sans Condensed Medium"/>
                    <a:cs typeface="Arial" panose="020B0604020202020204" pitchFamily="34" charset="0"/>
                    <a:sym typeface="Fira Sans Condensed Medium"/>
                  </a:rPr>
                  <a:t>Estado do Pará  </a:t>
                </a:r>
                <a:endParaRPr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Fira Sans Condensed Medium"/>
                  <a:cs typeface="Arial" panose="020B0604020202020204" pitchFamily="34" charset="0"/>
                  <a:sym typeface="Fira Sans Condensed Medium"/>
                </a:endParaRPr>
              </a:p>
            </p:txBody>
          </p:sp>
          <p:sp>
            <p:nvSpPr>
              <p:cNvPr id="1399" name="Google Shape;1028;p16">
                <a:extLst>
                  <a:ext uri="{FF2B5EF4-FFF2-40B4-BE49-F238E27FC236}">
                    <a16:creationId xmlns:a16="http://schemas.microsoft.com/office/drawing/2014/main" id="{01CF875F-1BD9-41D8-8695-0FB1AA06989E}"/>
                  </a:ext>
                </a:extLst>
              </p:cNvPr>
              <p:cNvSpPr txBox="1"/>
              <p:nvPr/>
            </p:nvSpPr>
            <p:spPr>
              <a:xfrm>
                <a:off x="6008651" y="1446713"/>
                <a:ext cx="2061846" cy="1665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Fira Sans Condensed Medium"/>
                    <a:cs typeface="Arial" panose="020B0604020202020204" pitchFamily="34" charset="0"/>
                    <a:sym typeface="Fira Sans Condensed Medium"/>
                  </a:rPr>
                  <a:t> ESTOQUE DA EXTRAÇÃO MENSAL</a:t>
                </a:r>
              </a:p>
            </p:txBody>
          </p:sp>
          <p:grpSp>
            <p:nvGrpSpPr>
              <p:cNvPr id="1400" name="Agrupar 1399">
                <a:extLst>
                  <a:ext uri="{FF2B5EF4-FFF2-40B4-BE49-F238E27FC236}">
                    <a16:creationId xmlns:a16="http://schemas.microsoft.com/office/drawing/2014/main" id="{A1658790-C87C-4368-A758-E045675361B8}"/>
                  </a:ext>
                </a:extLst>
              </p:cNvPr>
              <p:cNvGrpSpPr/>
              <p:nvPr/>
            </p:nvGrpSpPr>
            <p:grpSpPr>
              <a:xfrm>
                <a:off x="6050396" y="2546215"/>
                <a:ext cx="1618829" cy="332234"/>
                <a:chOff x="1698167" y="5397888"/>
                <a:chExt cx="1528610" cy="313718"/>
              </a:xfrm>
            </p:grpSpPr>
            <p:sp>
              <p:nvSpPr>
                <p:cNvPr id="1401" name="Google Shape;3613;p26">
                  <a:extLst>
                    <a:ext uri="{FF2B5EF4-FFF2-40B4-BE49-F238E27FC236}">
                      <a16:creationId xmlns:a16="http://schemas.microsoft.com/office/drawing/2014/main" id="{67CA78D2-69CA-490E-A8A0-8006DBAC95B4}"/>
                    </a:ext>
                  </a:extLst>
                </p:cNvPr>
                <p:cNvSpPr/>
                <p:nvPr/>
              </p:nvSpPr>
              <p:spPr>
                <a:xfrm>
                  <a:off x="1802782" y="5627059"/>
                  <a:ext cx="1090865" cy="27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14" h="916" extrusionOk="0">
                      <a:moveTo>
                        <a:pt x="408" y="1"/>
                      </a:moveTo>
                      <a:cubicBezTo>
                        <a:pt x="185" y="1"/>
                        <a:pt x="0" y="203"/>
                        <a:pt x="29" y="459"/>
                      </a:cubicBezTo>
                      <a:cubicBezTo>
                        <a:pt x="29" y="703"/>
                        <a:pt x="211" y="915"/>
                        <a:pt x="454" y="915"/>
                      </a:cubicBezTo>
                      <a:lnTo>
                        <a:pt x="35257" y="915"/>
                      </a:lnTo>
                      <a:cubicBezTo>
                        <a:pt x="35501" y="915"/>
                        <a:pt x="35713" y="703"/>
                        <a:pt x="35683" y="429"/>
                      </a:cubicBezTo>
                      <a:cubicBezTo>
                        <a:pt x="35683" y="186"/>
                        <a:pt x="35501" y="3"/>
                        <a:pt x="35257" y="3"/>
                      </a:cubicBezTo>
                      <a:lnTo>
                        <a:pt x="454" y="3"/>
                      </a:lnTo>
                      <a:cubicBezTo>
                        <a:pt x="439" y="2"/>
                        <a:pt x="423" y="1"/>
                        <a:pt x="4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402" name="Google Shape;3614;p26">
                  <a:extLst>
                    <a:ext uri="{FF2B5EF4-FFF2-40B4-BE49-F238E27FC236}">
                      <a16:creationId xmlns:a16="http://schemas.microsoft.com/office/drawing/2014/main" id="{1665607B-0C24-4D5E-B1ED-20B196666A2B}"/>
                    </a:ext>
                  </a:extLst>
                </p:cNvPr>
                <p:cNvGrpSpPr/>
                <p:nvPr/>
              </p:nvGrpSpPr>
              <p:grpSpPr>
                <a:xfrm>
                  <a:off x="1802786" y="5604854"/>
                  <a:ext cx="532693" cy="62250"/>
                  <a:chOff x="1076825" y="4096241"/>
                  <a:chExt cx="1222320" cy="142838"/>
                </a:xfrm>
              </p:grpSpPr>
              <p:sp>
                <p:nvSpPr>
                  <p:cNvPr id="1405" name="Google Shape;3615;p26">
                    <a:extLst>
                      <a:ext uri="{FF2B5EF4-FFF2-40B4-BE49-F238E27FC236}">
                        <a16:creationId xmlns:a16="http://schemas.microsoft.com/office/drawing/2014/main" id="{A7C8D228-E03B-489A-8EC0-DC50969AAB4C}"/>
                      </a:ext>
                    </a:extLst>
                  </p:cNvPr>
                  <p:cNvSpPr/>
                  <p:nvPr/>
                </p:nvSpPr>
                <p:spPr>
                  <a:xfrm>
                    <a:off x="1076825" y="4147200"/>
                    <a:ext cx="1141450" cy="64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6" h="916" extrusionOk="0">
                        <a:moveTo>
                          <a:pt x="12416" y="1"/>
                        </a:moveTo>
                        <a:cubicBezTo>
                          <a:pt x="12401" y="1"/>
                          <a:pt x="12385" y="2"/>
                          <a:pt x="12369" y="3"/>
                        </a:cubicBezTo>
                        <a:lnTo>
                          <a:pt x="454" y="3"/>
                        </a:lnTo>
                        <a:cubicBezTo>
                          <a:pt x="439" y="2"/>
                          <a:pt x="423" y="1"/>
                          <a:pt x="408" y="1"/>
                        </a:cubicBezTo>
                        <a:cubicBezTo>
                          <a:pt x="185" y="1"/>
                          <a:pt x="0" y="203"/>
                          <a:pt x="29" y="459"/>
                        </a:cubicBezTo>
                        <a:cubicBezTo>
                          <a:pt x="29" y="703"/>
                          <a:pt x="211" y="915"/>
                          <a:pt x="454" y="915"/>
                        </a:cubicBezTo>
                        <a:lnTo>
                          <a:pt x="12369" y="915"/>
                        </a:lnTo>
                        <a:cubicBezTo>
                          <a:pt x="12613" y="915"/>
                          <a:pt x="12825" y="703"/>
                          <a:pt x="12825" y="429"/>
                        </a:cubicBezTo>
                        <a:cubicBezTo>
                          <a:pt x="12825" y="201"/>
                          <a:pt x="12639" y="1"/>
                          <a:pt x="12416" y="1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6" name="Google Shape;3616;p26">
                    <a:extLst>
                      <a:ext uri="{FF2B5EF4-FFF2-40B4-BE49-F238E27FC236}">
                        <a16:creationId xmlns:a16="http://schemas.microsoft.com/office/drawing/2014/main" id="{C1829EFF-F444-4DA4-A28F-A737E9E3B5DC}"/>
                      </a:ext>
                    </a:extLst>
                  </p:cNvPr>
                  <p:cNvSpPr/>
                  <p:nvPr/>
                </p:nvSpPr>
                <p:spPr>
                  <a:xfrm>
                    <a:off x="2156306" y="4096241"/>
                    <a:ext cx="142838" cy="142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8" h="2038" extrusionOk="0">
                        <a:moveTo>
                          <a:pt x="1034" y="1"/>
                        </a:moveTo>
                        <a:cubicBezTo>
                          <a:pt x="457" y="1"/>
                          <a:pt x="1" y="457"/>
                          <a:pt x="1" y="1034"/>
                        </a:cubicBezTo>
                        <a:cubicBezTo>
                          <a:pt x="1" y="1582"/>
                          <a:pt x="457" y="2037"/>
                          <a:pt x="1034" y="2037"/>
                        </a:cubicBezTo>
                        <a:cubicBezTo>
                          <a:pt x="1581" y="2037"/>
                          <a:pt x="2037" y="1582"/>
                          <a:pt x="2037" y="1034"/>
                        </a:cubicBezTo>
                        <a:cubicBezTo>
                          <a:pt x="2037" y="457"/>
                          <a:pt x="1581" y="1"/>
                          <a:pt x="1034" y="1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07" name="Google Shape;3617;p26">
                    <a:extLst>
                      <a:ext uri="{FF2B5EF4-FFF2-40B4-BE49-F238E27FC236}">
                        <a16:creationId xmlns:a16="http://schemas.microsoft.com/office/drawing/2014/main" id="{10E82160-3B94-4402-82DD-7E825643D780}"/>
                      </a:ext>
                    </a:extLst>
                  </p:cNvPr>
                  <p:cNvSpPr/>
                  <p:nvPr/>
                </p:nvSpPr>
                <p:spPr>
                  <a:xfrm>
                    <a:off x="2188266" y="4136751"/>
                    <a:ext cx="72541" cy="62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" h="891" extrusionOk="0">
                        <a:moveTo>
                          <a:pt x="578" y="0"/>
                        </a:moveTo>
                        <a:cubicBezTo>
                          <a:pt x="183" y="0"/>
                          <a:pt x="1" y="487"/>
                          <a:pt x="274" y="760"/>
                        </a:cubicBezTo>
                        <a:cubicBezTo>
                          <a:pt x="364" y="850"/>
                          <a:pt x="477" y="891"/>
                          <a:pt x="588" y="891"/>
                        </a:cubicBezTo>
                        <a:cubicBezTo>
                          <a:pt x="815" y="891"/>
                          <a:pt x="1034" y="722"/>
                          <a:pt x="1034" y="456"/>
                        </a:cubicBezTo>
                        <a:cubicBezTo>
                          <a:pt x="1034" y="183"/>
                          <a:pt x="822" y="0"/>
                          <a:pt x="57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403" name="Google Shape;3618;p26">
                  <a:extLst>
                    <a:ext uri="{FF2B5EF4-FFF2-40B4-BE49-F238E27FC236}">
                      <a16:creationId xmlns:a16="http://schemas.microsoft.com/office/drawing/2014/main" id="{DB4F4158-CB72-49A3-8C23-0243B0AFAAC8}"/>
                    </a:ext>
                  </a:extLst>
                </p:cNvPr>
                <p:cNvSpPr txBox="1"/>
                <p:nvPr/>
              </p:nvSpPr>
              <p:spPr>
                <a:xfrm>
                  <a:off x="2830777" y="5567606"/>
                  <a:ext cx="396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chemeClr val="accent5">
                          <a:lumMod val="75000"/>
                        </a:schemeClr>
                      </a:solidFill>
                      <a:latin typeface="Arial" panose="020B0604020202020204" pitchFamily="34" charset="0"/>
                      <a:ea typeface="Fira Sans Extra Condensed Medium"/>
                      <a:cs typeface="Arial" panose="020B0604020202020204" pitchFamily="34" charset="0"/>
                      <a:sym typeface="Fira Sans Extra Condensed Medium"/>
                    </a:rPr>
                    <a:t>543</a:t>
                  </a:r>
                  <a:endParaRPr sz="900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Fira Sans Extra Condensed Medium"/>
                    <a:cs typeface="Arial" panose="020B060402020202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1404" name="Google Shape;3619;p26">
                  <a:extLst>
                    <a:ext uri="{FF2B5EF4-FFF2-40B4-BE49-F238E27FC236}">
                      <a16:creationId xmlns:a16="http://schemas.microsoft.com/office/drawing/2014/main" id="{E75185FE-4C2A-4770-9EA3-6243CF7BEEFC}"/>
                    </a:ext>
                  </a:extLst>
                </p:cNvPr>
                <p:cNvSpPr txBox="1"/>
                <p:nvPr/>
              </p:nvSpPr>
              <p:spPr>
                <a:xfrm>
                  <a:off x="1698167" y="5397888"/>
                  <a:ext cx="1101438" cy="1833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  <a:sym typeface="Roboto"/>
                    </a:rPr>
                    <a:t>Refinarias</a:t>
                  </a:r>
                </a:p>
              </p:txBody>
            </p:sp>
          </p:grpSp>
          <p:grpSp>
            <p:nvGrpSpPr>
              <p:cNvPr id="1408" name="Agrupar 1407">
                <a:extLst>
                  <a:ext uri="{FF2B5EF4-FFF2-40B4-BE49-F238E27FC236}">
                    <a16:creationId xmlns:a16="http://schemas.microsoft.com/office/drawing/2014/main" id="{7146E230-52F5-427B-976C-1FAC189010E1}"/>
                  </a:ext>
                </a:extLst>
              </p:cNvPr>
              <p:cNvGrpSpPr/>
              <p:nvPr/>
            </p:nvGrpSpPr>
            <p:grpSpPr>
              <a:xfrm>
                <a:off x="6050392" y="1633946"/>
                <a:ext cx="1612787" cy="306317"/>
                <a:chOff x="1601439" y="4373156"/>
                <a:chExt cx="1612787" cy="306317"/>
              </a:xfrm>
            </p:grpSpPr>
            <p:sp>
              <p:nvSpPr>
                <p:cNvPr id="1409" name="Google Shape;3597;p26">
                  <a:extLst>
                    <a:ext uri="{FF2B5EF4-FFF2-40B4-BE49-F238E27FC236}">
                      <a16:creationId xmlns:a16="http://schemas.microsoft.com/office/drawing/2014/main" id="{AFCEF0AB-9785-4D2C-B2AC-D6F5896571D1}"/>
                    </a:ext>
                  </a:extLst>
                </p:cNvPr>
                <p:cNvSpPr/>
                <p:nvPr/>
              </p:nvSpPr>
              <p:spPr>
                <a:xfrm>
                  <a:off x="1712601" y="4589008"/>
                  <a:ext cx="1141860" cy="29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0" name="Google Shape;3602;p26">
                  <a:extLst>
                    <a:ext uri="{FF2B5EF4-FFF2-40B4-BE49-F238E27FC236}">
                      <a16:creationId xmlns:a16="http://schemas.microsoft.com/office/drawing/2014/main" id="{AA9A5C37-D9E9-4D78-9F26-5C79A005518A}"/>
                    </a:ext>
                  </a:extLst>
                </p:cNvPr>
                <p:cNvSpPr/>
                <p:nvPr/>
              </p:nvSpPr>
              <p:spPr>
                <a:xfrm>
                  <a:off x="2553898" y="4570376"/>
                  <a:ext cx="65891" cy="6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068" extrusionOk="0">
                      <a:moveTo>
                        <a:pt x="1004" y="0"/>
                      </a:moveTo>
                      <a:cubicBezTo>
                        <a:pt x="456" y="0"/>
                        <a:pt x="0" y="456"/>
                        <a:pt x="0" y="1034"/>
                      </a:cubicBezTo>
                      <a:cubicBezTo>
                        <a:pt x="0" y="1611"/>
                        <a:pt x="456" y="2067"/>
                        <a:pt x="1004" y="2067"/>
                      </a:cubicBezTo>
                      <a:cubicBezTo>
                        <a:pt x="1581" y="2067"/>
                        <a:pt x="2037" y="1611"/>
                        <a:pt x="2037" y="1034"/>
                      </a:cubicBezTo>
                      <a:cubicBezTo>
                        <a:pt x="2037" y="456"/>
                        <a:pt x="1581" y="0"/>
                        <a:pt x="10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1" name="Google Shape;3603;p26">
                  <a:extLst>
                    <a:ext uri="{FF2B5EF4-FFF2-40B4-BE49-F238E27FC236}">
                      <a16:creationId xmlns:a16="http://schemas.microsoft.com/office/drawing/2014/main" id="{9C8D0A84-6C41-4478-A892-3774E7DA3C48}"/>
                    </a:ext>
                  </a:extLst>
                </p:cNvPr>
                <p:cNvSpPr/>
                <p:nvPr/>
              </p:nvSpPr>
              <p:spPr>
                <a:xfrm>
                  <a:off x="2567678" y="4589412"/>
                  <a:ext cx="33447" cy="28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891" extrusionOk="0">
                      <a:moveTo>
                        <a:pt x="608" y="0"/>
                      </a:moveTo>
                      <a:cubicBezTo>
                        <a:pt x="182" y="0"/>
                        <a:pt x="0" y="487"/>
                        <a:pt x="274" y="760"/>
                      </a:cubicBezTo>
                      <a:cubicBezTo>
                        <a:pt x="364" y="850"/>
                        <a:pt x="477" y="891"/>
                        <a:pt x="588" y="891"/>
                      </a:cubicBezTo>
                      <a:cubicBezTo>
                        <a:pt x="814" y="891"/>
                        <a:pt x="1033" y="721"/>
                        <a:pt x="1033" y="456"/>
                      </a:cubicBezTo>
                      <a:cubicBezTo>
                        <a:pt x="1033" y="183"/>
                        <a:pt x="851" y="0"/>
                        <a:pt x="60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2" name="Google Shape;3604;p26">
                  <a:extLst>
                    <a:ext uri="{FF2B5EF4-FFF2-40B4-BE49-F238E27FC236}">
                      <a16:creationId xmlns:a16="http://schemas.microsoft.com/office/drawing/2014/main" id="{8EE09526-0F9E-4A47-9987-D08AF7A18154}"/>
                    </a:ext>
                  </a:extLst>
                </p:cNvPr>
                <p:cNvSpPr txBox="1"/>
                <p:nvPr/>
              </p:nvSpPr>
              <p:spPr>
                <a:xfrm>
                  <a:off x="2794854" y="4526974"/>
                  <a:ext cx="419372" cy="152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chemeClr val="accent5"/>
                      </a:solidFill>
                      <a:latin typeface="Arial" panose="020B0604020202020204" pitchFamily="34" charset="0"/>
                      <a:ea typeface="Fira Sans Extra Condensed Medium"/>
                      <a:cs typeface="Arial" panose="020B0604020202020204" pitchFamily="34" charset="0"/>
                      <a:sym typeface="Fira Sans Extra Condensed Medium"/>
                    </a:rPr>
                    <a:t>166</a:t>
                  </a:r>
                  <a:endParaRPr sz="900" dirty="0">
                    <a:solidFill>
                      <a:schemeClr val="accent5"/>
                    </a:solidFill>
                    <a:latin typeface="Arial" panose="020B0604020202020204" pitchFamily="34" charset="0"/>
                    <a:ea typeface="Fira Sans Extra Condensed Medium"/>
                    <a:cs typeface="Arial" panose="020B060402020202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1413" name="Google Shape;3605;p26">
                  <a:extLst>
                    <a:ext uri="{FF2B5EF4-FFF2-40B4-BE49-F238E27FC236}">
                      <a16:creationId xmlns:a16="http://schemas.microsoft.com/office/drawing/2014/main" id="{037DD326-C490-4E7D-A774-D9B118F311BE}"/>
                    </a:ext>
                  </a:extLst>
                </p:cNvPr>
                <p:cNvSpPr txBox="1"/>
                <p:nvPr/>
              </p:nvSpPr>
              <p:spPr>
                <a:xfrm>
                  <a:off x="1601439" y="4373156"/>
                  <a:ext cx="1061001" cy="1941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  <a:sym typeface="Roboto"/>
                    </a:rPr>
                    <a:t>Garimpeiros</a:t>
                  </a:r>
                  <a:endParaRPr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endParaRPr>
                </a:p>
              </p:txBody>
            </p:sp>
            <p:sp>
              <p:nvSpPr>
                <p:cNvPr id="1414" name="Google Shape;3667;p26">
                  <a:extLst>
                    <a:ext uri="{FF2B5EF4-FFF2-40B4-BE49-F238E27FC236}">
                      <a16:creationId xmlns:a16="http://schemas.microsoft.com/office/drawing/2014/main" id="{4F52B165-DDE7-4D07-A5F0-4AF26DF11723}"/>
                    </a:ext>
                  </a:extLst>
                </p:cNvPr>
                <p:cNvSpPr/>
                <p:nvPr/>
              </p:nvSpPr>
              <p:spPr>
                <a:xfrm>
                  <a:off x="1713143" y="4589008"/>
                  <a:ext cx="854561" cy="29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15" name="Agrupar 1414">
                <a:extLst>
                  <a:ext uri="{FF2B5EF4-FFF2-40B4-BE49-F238E27FC236}">
                    <a16:creationId xmlns:a16="http://schemas.microsoft.com/office/drawing/2014/main" id="{DC05C296-FE7F-4AA0-BE8E-E0C9FF37BCDC}"/>
                  </a:ext>
                </a:extLst>
              </p:cNvPr>
              <p:cNvGrpSpPr/>
              <p:nvPr/>
            </p:nvGrpSpPr>
            <p:grpSpPr>
              <a:xfrm>
                <a:off x="6050397" y="1956019"/>
                <a:ext cx="1603686" cy="296441"/>
                <a:chOff x="1698526" y="4633442"/>
                <a:chExt cx="1514309" cy="279919"/>
              </a:xfrm>
            </p:grpSpPr>
            <p:sp>
              <p:nvSpPr>
                <p:cNvPr id="1416" name="Google Shape;3595;p26">
                  <a:extLst>
                    <a:ext uri="{FF2B5EF4-FFF2-40B4-BE49-F238E27FC236}">
                      <a16:creationId xmlns:a16="http://schemas.microsoft.com/office/drawing/2014/main" id="{261D7DA9-28AE-4C6E-9D6A-E220506DDD6F}"/>
                    </a:ext>
                  </a:extLst>
                </p:cNvPr>
                <p:cNvSpPr/>
                <p:nvPr/>
              </p:nvSpPr>
              <p:spPr>
                <a:xfrm>
                  <a:off x="1802721" y="4853365"/>
                  <a:ext cx="1078224" cy="279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7" name="Google Shape;3596;p26">
                  <a:extLst>
                    <a:ext uri="{FF2B5EF4-FFF2-40B4-BE49-F238E27FC236}">
                      <a16:creationId xmlns:a16="http://schemas.microsoft.com/office/drawing/2014/main" id="{9ADB0F1E-78F3-41A1-833E-FD2B62C7A4F8}"/>
                    </a:ext>
                  </a:extLst>
                </p:cNvPr>
                <p:cNvSpPr/>
                <p:nvPr/>
              </p:nvSpPr>
              <p:spPr>
                <a:xfrm>
                  <a:off x="2162927" y="4836230"/>
                  <a:ext cx="62249" cy="6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8" extrusionOk="0">
                      <a:moveTo>
                        <a:pt x="1034" y="1"/>
                      </a:moveTo>
                      <a:cubicBezTo>
                        <a:pt x="457" y="1"/>
                        <a:pt x="1" y="457"/>
                        <a:pt x="1" y="1034"/>
                      </a:cubicBezTo>
                      <a:cubicBezTo>
                        <a:pt x="1" y="1582"/>
                        <a:pt x="457" y="2037"/>
                        <a:pt x="1034" y="2037"/>
                      </a:cubicBezTo>
                      <a:cubicBezTo>
                        <a:pt x="1581" y="2037"/>
                        <a:pt x="2037" y="1582"/>
                        <a:pt x="2037" y="1034"/>
                      </a:cubicBezTo>
                      <a:cubicBezTo>
                        <a:pt x="2037" y="457"/>
                        <a:pt x="1581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8" name="Google Shape;3606;p26">
                  <a:extLst>
                    <a:ext uri="{FF2B5EF4-FFF2-40B4-BE49-F238E27FC236}">
                      <a16:creationId xmlns:a16="http://schemas.microsoft.com/office/drawing/2014/main" id="{305902CC-04EA-4964-9EE3-37DBBA56D1DA}"/>
                    </a:ext>
                  </a:extLst>
                </p:cNvPr>
                <p:cNvSpPr/>
                <p:nvPr/>
              </p:nvSpPr>
              <p:spPr>
                <a:xfrm>
                  <a:off x="2176855" y="4853747"/>
                  <a:ext cx="31614" cy="27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" h="891" extrusionOk="0">
                      <a:moveTo>
                        <a:pt x="578" y="0"/>
                      </a:moveTo>
                      <a:cubicBezTo>
                        <a:pt x="183" y="0"/>
                        <a:pt x="1" y="487"/>
                        <a:pt x="274" y="760"/>
                      </a:cubicBezTo>
                      <a:cubicBezTo>
                        <a:pt x="364" y="850"/>
                        <a:pt x="477" y="891"/>
                        <a:pt x="588" y="891"/>
                      </a:cubicBezTo>
                      <a:cubicBezTo>
                        <a:pt x="815" y="891"/>
                        <a:pt x="1034" y="722"/>
                        <a:pt x="1034" y="456"/>
                      </a:cubicBezTo>
                      <a:cubicBezTo>
                        <a:pt x="1034" y="183"/>
                        <a:pt x="822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9" name="Google Shape;3607;p26">
                  <a:extLst>
                    <a:ext uri="{FF2B5EF4-FFF2-40B4-BE49-F238E27FC236}">
                      <a16:creationId xmlns:a16="http://schemas.microsoft.com/office/drawing/2014/main" id="{5F3C8503-2DAD-4BE7-A54D-F09A7989F2A1}"/>
                    </a:ext>
                  </a:extLst>
                </p:cNvPr>
                <p:cNvSpPr txBox="1"/>
                <p:nvPr/>
              </p:nvSpPr>
              <p:spPr>
                <a:xfrm>
                  <a:off x="2816835" y="4769361"/>
                  <a:ext cx="396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latin typeface="Arial" panose="020B0604020202020204" pitchFamily="34" charset="0"/>
                      <a:ea typeface="Fira Sans Extra Condensed Medium"/>
                      <a:cs typeface="Arial" panose="020B0604020202020204" pitchFamily="34" charset="0"/>
                      <a:sym typeface="Fira Sans Extra Condensed Medium"/>
                    </a:rPr>
                    <a:t>32</a:t>
                  </a:r>
                  <a:endParaRPr sz="9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ea typeface="Fira Sans Extra Condensed Medium"/>
                    <a:cs typeface="Arial" panose="020B060402020202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1420" name="Google Shape;3608;p26">
                  <a:extLst>
                    <a:ext uri="{FF2B5EF4-FFF2-40B4-BE49-F238E27FC236}">
                      <a16:creationId xmlns:a16="http://schemas.microsoft.com/office/drawing/2014/main" id="{2DD31E5D-5C3F-4B93-9E7E-3B5223C92F7C}"/>
                    </a:ext>
                  </a:extLst>
                </p:cNvPr>
                <p:cNvSpPr txBox="1"/>
                <p:nvPr/>
              </p:nvSpPr>
              <p:spPr>
                <a:xfrm>
                  <a:off x="1698526" y="4633442"/>
                  <a:ext cx="1001871" cy="1833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  <a:sym typeface="Roboto"/>
                    </a:rPr>
                    <a:t>Cooperativas</a:t>
                  </a:r>
                  <a:endParaRPr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endParaRPr>
                </a:p>
              </p:txBody>
            </p:sp>
            <p:sp>
              <p:nvSpPr>
                <p:cNvPr id="1421" name="Google Shape;3668;p26">
                  <a:extLst>
                    <a:ext uri="{FF2B5EF4-FFF2-40B4-BE49-F238E27FC236}">
                      <a16:creationId xmlns:a16="http://schemas.microsoft.com/office/drawing/2014/main" id="{E2D2ED2B-6108-46BC-9353-3CBD59173684}"/>
                    </a:ext>
                  </a:extLst>
                </p:cNvPr>
                <p:cNvSpPr/>
                <p:nvPr/>
              </p:nvSpPr>
              <p:spPr>
                <a:xfrm>
                  <a:off x="1802721" y="4853365"/>
                  <a:ext cx="377581" cy="279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22" name="Agrupar 1421">
                <a:extLst>
                  <a:ext uri="{FF2B5EF4-FFF2-40B4-BE49-F238E27FC236}">
                    <a16:creationId xmlns:a16="http://schemas.microsoft.com/office/drawing/2014/main" id="{D69D7D07-461A-46C0-B4CB-C75EF3A8C96D}"/>
                  </a:ext>
                </a:extLst>
              </p:cNvPr>
              <p:cNvGrpSpPr/>
              <p:nvPr/>
            </p:nvGrpSpPr>
            <p:grpSpPr>
              <a:xfrm>
                <a:off x="6050396" y="2241894"/>
                <a:ext cx="1680776" cy="297321"/>
                <a:chOff x="1703529" y="5037365"/>
                <a:chExt cx="1587105" cy="280751"/>
              </a:xfrm>
            </p:grpSpPr>
            <p:sp>
              <p:nvSpPr>
                <p:cNvPr id="1423" name="Google Shape;3598;p26">
                  <a:extLst>
                    <a:ext uri="{FF2B5EF4-FFF2-40B4-BE49-F238E27FC236}">
                      <a16:creationId xmlns:a16="http://schemas.microsoft.com/office/drawing/2014/main" id="{CA43FCA0-4306-4BBA-9E6F-B6A39BB65AE1}"/>
                    </a:ext>
                  </a:extLst>
                </p:cNvPr>
                <p:cNvSpPr/>
                <p:nvPr/>
              </p:nvSpPr>
              <p:spPr>
                <a:xfrm>
                  <a:off x="1802721" y="5239537"/>
                  <a:ext cx="1078224" cy="279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4" name="Google Shape;3609;p26">
                  <a:extLst>
                    <a:ext uri="{FF2B5EF4-FFF2-40B4-BE49-F238E27FC236}">
                      <a16:creationId xmlns:a16="http://schemas.microsoft.com/office/drawing/2014/main" id="{4F44EB7D-1AC4-45F1-8111-C13090AE43C3}"/>
                    </a:ext>
                  </a:extLst>
                </p:cNvPr>
                <p:cNvSpPr/>
                <p:nvPr/>
              </p:nvSpPr>
              <p:spPr>
                <a:xfrm>
                  <a:off x="2393199" y="5221943"/>
                  <a:ext cx="62219" cy="63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068" extrusionOk="0">
                      <a:moveTo>
                        <a:pt x="1003" y="0"/>
                      </a:moveTo>
                      <a:cubicBezTo>
                        <a:pt x="456" y="0"/>
                        <a:pt x="0" y="486"/>
                        <a:pt x="0" y="1034"/>
                      </a:cubicBezTo>
                      <a:cubicBezTo>
                        <a:pt x="0" y="1611"/>
                        <a:pt x="456" y="2067"/>
                        <a:pt x="1003" y="2067"/>
                      </a:cubicBezTo>
                      <a:cubicBezTo>
                        <a:pt x="1581" y="2067"/>
                        <a:pt x="2037" y="1611"/>
                        <a:pt x="2037" y="1034"/>
                      </a:cubicBezTo>
                      <a:cubicBezTo>
                        <a:pt x="2037" y="486"/>
                        <a:pt x="1581" y="0"/>
                        <a:pt x="1003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5" name="Google Shape;3610;p26">
                  <a:extLst>
                    <a:ext uri="{FF2B5EF4-FFF2-40B4-BE49-F238E27FC236}">
                      <a16:creationId xmlns:a16="http://schemas.microsoft.com/office/drawing/2014/main" id="{715BB0AE-84EF-49AD-B9D7-FB901F1246EA}"/>
                    </a:ext>
                  </a:extLst>
                </p:cNvPr>
                <p:cNvSpPr/>
                <p:nvPr/>
              </p:nvSpPr>
              <p:spPr>
                <a:xfrm>
                  <a:off x="2406180" y="5239552"/>
                  <a:ext cx="31614" cy="27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" h="915" extrusionOk="0">
                      <a:moveTo>
                        <a:pt x="578" y="1"/>
                      </a:moveTo>
                      <a:cubicBezTo>
                        <a:pt x="183" y="1"/>
                        <a:pt x="1" y="487"/>
                        <a:pt x="274" y="791"/>
                      </a:cubicBezTo>
                      <a:cubicBezTo>
                        <a:pt x="359" y="876"/>
                        <a:pt x="465" y="914"/>
                        <a:pt x="571" y="914"/>
                      </a:cubicBezTo>
                      <a:cubicBezTo>
                        <a:pt x="804" y="914"/>
                        <a:pt x="1034" y="729"/>
                        <a:pt x="1034" y="457"/>
                      </a:cubicBezTo>
                      <a:cubicBezTo>
                        <a:pt x="1034" y="213"/>
                        <a:pt x="821" y="1"/>
                        <a:pt x="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6" name="Google Shape;3611;p26">
                  <a:extLst>
                    <a:ext uri="{FF2B5EF4-FFF2-40B4-BE49-F238E27FC236}">
                      <a16:creationId xmlns:a16="http://schemas.microsoft.com/office/drawing/2014/main" id="{D4F7FC55-6A0E-472A-B516-CAD8ACC0DCFC}"/>
                    </a:ext>
                  </a:extLst>
                </p:cNvPr>
                <p:cNvSpPr txBox="1"/>
                <p:nvPr/>
              </p:nvSpPr>
              <p:spPr>
                <a:xfrm>
                  <a:off x="2788616" y="5130505"/>
                  <a:ext cx="502018" cy="1876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Fira Sans Extra Condensed Medium"/>
                      <a:cs typeface="Arial" panose="020B0604020202020204" pitchFamily="34" charset="0"/>
                      <a:sym typeface="Fira Sans Extra Condensed Medium"/>
                    </a:rPr>
                    <a:t>2539</a:t>
                  </a:r>
                  <a:endParaRPr sz="9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Fira Sans Extra Condensed Medium"/>
                    <a:cs typeface="Arial" panose="020B060402020202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1427" name="Google Shape;3612;p26">
                  <a:extLst>
                    <a:ext uri="{FF2B5EF4-FFF2-40B4-BE49-F238E27FC236}">
                      <a16:creationId xmlns:a16="http://schemas.microsoft.com/office/drawing/2014/main" id="{4F6BA766-8632-43F1-A144-3787009D29C1}"/>
                    </a:ext>
                  </a:extLst>
                </p:cNvPr>
                <p:cNvSpPr txBox="1"/>
                <p:nvPr/>
              </p:nvSpPr>
              <p:spPr>
                <a:xfrm>
                  <a:off x="1703529" y="5037365"/>
                  <a:ext cx="1001871" cy="1833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  <a:sym typeface="Roboto"/>
                    </a:rPr>
                    <a:t>PCO</a:t>
                  </a:r>
                  <a:endParaRPr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endParaRPr>
                </a:p>
              </p:txBody>
            </p:sp>
            <p:sp>
              <p:nvSpPr>
                <p:cNvPr id="1428" name="Google Shape;3669;p26">
                  <a:extLst>
                    <a:ext uri="{FF2B5EF4-FFF2-40B4-BE49-F238E27FC236}">
                      <a16:creationId xmlns:a16="http://schemas.microsoft.com/office/drawing/2014/main" id="{B0361537-7EF6-410B-892C-1BE930DDE3E3}"/>
                    </a:ext>
                  </a:extLst>
                </p:cNvPr>
                <p:cNvSpPr/>
                <p:nvPr/>
              </p:nvSpPr>
              <p:spPr>
                <a:xfrm>
                  <a:off x="1808299" y="5239537"/>
                  <a:ext cx="597880" cy="279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29" name="Agrupar 1428">
                <a:extLst>
                  <a:ext uri="{FF2B5EF4-FFF2-40B4-BE49-F238E27FC236}">
                    <a16:creationId xmlns:a16="http://schemas.microsoft.com/office/drawing/2014/main" id="{A2954526-0BD0-4787-9C3C-0420904CFD95}"/>
                  </a:ext>
                </a:extLst>
              </p:cNvPr>
              <p:cNvGrpSpPr/>
              <p:nvPr/>
            </p:nvGrpSpPr>
            <p:grpSpPr>
              <a:xfrm>
                <a:off x="6050398" y="2829434"/>
                <a:ext cx="1621510" cy="307601"/>
                <a:chOff x="1715293" y="5423167"/>
                <a:chExt cx="1531138" cy="290457"/>
              </a:xfrm>
            </p:grpSpPr>
            <p:sp>
              <p:nvSpPr>
                <p:cNvPr id="1430" name="Google Shape;3613;p26">
                  <a:extLst>
                    <a:ext uri="{FF2B5EF4-FFF2-40B4-BE49-F238E27FC236}">
                      <a16:creationId xmlns:a16="http://schemas.microsoft.com/office/drawing/2014/main" id="{DCA55EED-81D4-4934-BFC0-57C872BAA09E}"/>
                    </a:ext>
                  </a:extLst>
                </p:cNvPr>
                <p:cNvSpPr/>
                <p:nvPr/>
              </p:nvSpPr>
              <p:spPr>
                <a:xfrm>
                  <a:off x="1802782" y="5627059"/>
                  <a:ext cx="1090865" cy="27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14" h="916" extrusionOk="0">
                      <a:moveTo>
                        <a:pt x="408" y="1"/>
                      </a:moveTo>
                      <a:cubicBezTo>
                        <a:pt x="185" y="1"/>
                        <a:pt x="0" y="203"/>
                        <a:pt x="29" y="459"/>
                      </a:cubicBezTo>
                      <a:cubicBezTo>
                        <a:pt x="29" y="703"/>
                        <a:pt x="211" y="915"/>
                        <a:pt x="454" y="915"/>
                      </a:cubicBezTo>
                      <a:lnTo>
                        <a:pt x="35257" y="915"/>
                      </a:lnTo>
                      <a:cubicBezTo>
                        <a:pt x="35501" y="915"/>
                        <a:pt x="35713" y="703"/>
                        <a:pt x="35683" y="429"/>
                      </a:cubicBezTo>
                      <a:cubicBezTo>
                        <a:pt x="35683" y="186"/>
                        <a:pt x="35501" y="3"/>
                        <a:pt x="35257" y="3"/>
                      </a:cubicBezTo>
                      <a:lnTo>
                        <a:pt x="454" y="3"/>
                      </a:lnTo>
                      <a:cubicBezTo>
                        <a:pt x="439" y="2"/>
                        <a:pt x="423" y="1"/>
                        <a:pt x="4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431" name="Google Shape;3614;p26">
                  <a:extLst>
                    <a:ext uri="{FF2B5EF4-FFF2-40B4-BE49-F238E27FC236}">
                      <a16:creationId xmlns:a16="http://schemas.microsoft.com/office/drawing/2014/main" id="{DF255EB8-1519-474A-90DF-C18FA09576C1}"/>
                    </a:ext>
                  </a:extLst>
                </p:cNvPr>
                <p:cNvGrpSpPr/>
                <p:nvPr/>
              </p:nvGrpSpPr>
              <p:grpSpPr>
                <a:xfrm>
                  <a:off x="1802786" y="5604854"/>
                  <a:ext cx="532693" cy="62250"/>
                  <a:chOff x="1076825" y="4096241"/>
                  <a:chExt cx="1222320" cy="142838"/>
                </a:xfrm>
              </p:grpSpPr>
              <p:sp>
                <p:nvSpPr>
                  <p:cNvPr id="1434" name="Google Shape;3615;p26">
                    <a:extLst>
                      <a:ext uri="{FF2B5EF4-FFF2-40B4-BE49-F238E27FC236}">
                        <a16:creationId xmlns:a16="http://schemas.microsoft.com/office/drawing/2014/main" id="{8605AF68-C287-4CC3-933D-CF691F53D5F2}"/>
                      </a:ext>
                    </a:extLst>
                  </p:cNvPr>
                  <p:cNvSpPr/>
                  <p:nvPr/>
                </p:nvSpPr>
                <p:spPr>
                  <a:xfrm>
                    <a:off x="1076825" y="4147200"/>
                    <a:ext cx="1141450" cy="64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6" h="916" extrusionOk="0">
                        <a:moveTo>
                          <a:pt x="12416" y="1"/>
                        </a:moveTo>
                        <a:cubicBezTo>
                          <a:pt x="12401" y="1"/>
                          <a:pt x="12385" y="2"/>
                          <a:pt x="12369" y="3"/>
                        </a:cubicBezTo>
                        <a:lnTo>
                          <a:pt x="454" y="3"/>
                        </a:lnTo>
                        <a:cubicBezTo>
                          <a:pt x="439" y="2"/>
                          <a:pt x="423" y="1"/>
                          <a:pt x="408" y="1"/>
                        </a:cubicBezTo>
                        <a:cubicBezTo>
                          <a:pt x="185" y="1"/>
                          <a:pt x="0" y="203"/>
                          <a:pt x="29" y="459"/>
                        </a:cubicBezTo>
                        <a:cubicBezTo>
                          <a:pt x="29" y="703"/>
                          <a:pt x="211" y="915"/>
                          <a:pt x="454" y="915"/>
                        </a:cubicBezTo>
                        <a:lnTo>
                          <a:pt x="12369" y="915"/>
                        </a:lnTo>
                        <a:cubicBezTo>
                          <a:pt x="12613" y="915"/>
                          <a:pt x="12825" y="703"/>
                          <a:pt x="12825" y="429"/>
                        </a:cubicBezTo>
                        <a:cubicBezTo>
                          <a:pt x="12825" y="201"/>
                          <a:pt x="12639" y="1"/>
                          <a:pt x="12416" y="1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35" name="Google Shape;3616;p26">
                    <a:extLst>
                      <a:ext uri="{FF2B5EF4-FFF2-40B4-BE49-F238E27FC236}">
                        <a16:creationId xmlns:a16="http://schemas.microsoft.com/office/drawing/2014/main" id="{286148A8-1D87-434C-9469-19B379A7ADD8}"/>
                      </a:ext>
                    </a:extLst>
                  </p:cNvPr>
                  <p:cNvSpPr/>
                  <p:nvPr/>
                </p:nvSpPr>
                <p:spPr>
                  <a:xfrm>
                    <a:off x="2156306" y="4096241"/>
                    <a:ext cx="142838" cy="142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8" h="2038" extrusionOk="0">
                        <a:moveTo>
                          <a:pt x="1034" y="1"/>
                        </a:moveTo>
                        <a:cubicBezTo>
                          <a:pt x="457" y="1"/>
                          <a:pt x="1" y="457"/>
                          <a:pt x="1" y="1034"/>
                        </a:cubicBezTo>
                        <a:cubicBezTo>
                          <a:pt x="1" y="1582"/>
                          <a:pt x="457" y="2037"/>
                          <a:pt x="1034" y="2037"/>
                        </a:cubicBezTo>
                        <a:cubicBezTo>
                          <a:pt x="1581" y="2037"/>
                          <a:pt x="2037" y="1582"/>
                          <a:pt x="2037" y="1034"/>
                        </a:cubicBezTo>
                        <a:cubicBezTo>
                          <a:pt x="2037" y="457"/>
                          <a:pt x="1581" y="1"/>
                          <a:pt x="1034" y="1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36" name="Google Shape;3617;p26">
                    <a:extLst>
                      <a:ext uri="{FF2B5EF4-FFF2-40B4-BE49-F238E27FC236}">
                        <a16:creationId xmlns:a16="http://schemas.microsoft.com/office/drawing/2014/main" id="{5AAEE21D-60E9-44E3-BE83-0473CF109F2D}"/>
                      </a:ext>
                    </a:extLst>
                  </p:cNvPr>
                  <p:cNvSpPr/>
                  <p:nvPr/>
                </p:nvSpPr>
                <p:spPr>
                  <a:xfrm>
                    <a:off x="2188266" y="4136751"/>
                    <a:ext cx="72541" cy="62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" h="891" extrusionOk="0">
                        <a:moveTo>
                          <a:pt x="578" y="0"/>
                        </a:moveTo>
                        <a:cubicBezTo>
                          <a:pt x="183" y="0"/>
                          <a:pt x="1" y="487"/>
                          <a:pt x="274" y="760"/>
                        </a:cubicBezTo>
                        <a:cubicBezTo>
                          <a:pt x="364" y="850"/>
                          <a:pt x="477" y="891"/>
                          <a:pt x="588" y="891"/>
                        </a:cubicBezTo>
                        <a:cubicBezTo>
                          <a:pt x="815" y="891"/>
                          <a:pt x="1034" y="722"/>
                          <a:pt x="1034" y="456"/>
                        </a:cubicBezTo>
                        <a:cubicBezTo>
                          <a:pt x="1034" y="183"/>
                          <a:pt x="822" y="0"/>
                          <a:pt x="57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432" name="Google Shape;3618;p26">
                  <a:extLst>
                    <a:ext uri="{FF2B5EF4-FFF2-40B4-BE49-F238E27FC236}">
                      <a16:creationId xmlns:a16="http://schemas.microsoft.com/office/drawing/2014/main" id="{2B6655A7-F263-41F0-9043-9A75307A4EAA}"/>
                    </a:ext>
                  </a:extLst>
                </p:cNvPr>
                <p:cNvSpPr txBox="1"/>
                <p:nvPr/>
              </p:nvSpPr>
              <p:spPr>
                <a:xfrm>
                  <a:off x="2850431" y="5569624"/>
                  <a:ext cx="396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chemeClr val="accent5">
                          <a:lumMod val="50000"/>
                        </a:schemeClr>
                      </a:solidFill>
                      <a:latin typeface="Arial" panose="020B0604020202020204" pitchFamily="34" charset="0"/>
                      <a:ea typeface="Fira Sans Extra Condensed Medium"/>
                      <a:cs typeface="Arial" panose="020B0604020202020204" pitchFamily="34" charset="0"/>
                      <a:sym typeface="Fira Sans Extra Condensed Medium"/>
                    </a:rPr>
                    <a:t>879</a:t>
                  </a:r>
                  <a:endParaRPr sz="9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Fira Sans Extra Condensed Medium"/>
                    <a:cs typeface="Arial" panose="020B0604020202020204" pitchFamily="34" charset="0"/>
                    <a:sym typeface="Fira Sans Extra Condensed Medium"/>
                  </a:endParaRPr>
                </a:p>
              </p:txBody>
            </p:sp>
            <p:sp>
              <p:nvSpPr>
                <p:cNvPr id="1433" name="Google Shape;3619;p26">
                  <a:extLst>
                    <a:ext uri="{FF2B5EF4-FFF2-40B4-BE49-F238E27FC236}">
                      <a16:creationId xmlns:a16="http://schemas.microsoft.com/office/drawing/2014/main" id="{94E56CAA-926C-4FE2-B386-C4741540FD05}"/>
                    </a:ext>
                  </a:extLst>
                </p:cNvPr>
                <p:cNvSpPr txBox="1"/>
                <p:nvPr/>
              </p:nvSpPr>
              <p:spPr>
                <a:xfrm>
                  <a:off x="1715293" y="5423167"/>
                  <a:ext cx="1001871" cy="1833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  <a:sym typeface="Roboto"/>
                    </a:rPr>
                    <a:t>Trades</a:t>
                  </a:r>
                </a:p>
              </p:txBody>
            </p:sp>
          </p:grpSp>
        </p:grpSp>
        <p:pic>
          <p:nvPicPr>
            <p:cNvPr id="1396" name="Imagem 1395">
              <a:extLst>
                <a:ext uri="{FF2B5EF4-FFF2-40B4-BE49-F238E27FC236}">
                  <a16:creationId xmlns:a16="http://schemas.microsoft.com/office/drawing/2014/main" id="{82EF07E5-13F4-09F8-3FEF-B1964E9C6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2583" y="1981854"/>
              <a:ext cx="1180567" cy="1063728"/>
            </a:xfrm>
            <a:prstGeom prst="rect">
              <a:avLst/>
            </a:prstGeom>
          </p:spPr>
        </p:pic>
        <p:pic>
          <p:nvPicPr>
            <p:cNvPr id="1398" name="Imagem 1397">
              <a:extLst>
                <a:ext uri="{FF2B5EF4-FFF2-40B4-BE49-F238E27FC236}">
                  <a16:creationId xmlns:a16="http://schemas.microsoft.com/office/drawing/2014/main" id="{F95BBBFA-CB16-5795-6B0A-6BBFB114E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6283" y="3164175"/>
              <a:ext cx="633166" cy="916290"/>
            </a:xfrm>
            <a:prstGeom prst="rect">
              <a:avLst/>
            </a:prstGeom>
            <a:solidFill>
              <a:srgbClr val="17224F"/>
            </a:solidFill>
          </p:spPr>
        </p:pic>
        <p:sp>
          <p:nvSpPr>
            <p:cNvPr id="114" name="Retângulo: Cantos Arredondados 113">
              <a:extLst>
                <a:ext uri="{FF2B5EF4-FFF2-40B4-BE49-F238E27FC236}">
                  <a16:creationId xmlns:a16="http://schemas.microsoft.com/office/drawing/2014/main" id="{FC5AB29E-6182-4974-93C3-BACD332630E6}"/>
                </a:ext>
              </a:extLst>
            </p:cNvPr>
            <p:cNvSpPr/>
            <p:nvPr/>
          </p:nvSpPr>
          <p:spPr>
            <a:xfrm>
              <a:off x="2083811" y="3206392"/>
              <a:ext cx="1647911" cy="285444"/>
            </a:xfrm>
            <a:prstGeom prst="roundRect">
              <a:avLst/>
            </a:prstGeom>
            <a:noFill/>
            <a:ln w="19050">
              <a:solidFill>
                <a:srgbClr val="004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2D9C6B7F-6199-4896-8E55-58DA87C23256}"/>
                </a:ext>
              </a:extLst>
            </p:cNvPr>
            <p:cNvCxnSpPr/>
            <p:nvPr/>
          </p:nvCxnSpPr>
          <p:spPr>
            <a:xfrm flipH="1">
              <a:off x="1561297" y="3350534"/>
              <a:ext cx="516294" cy="0"/>
            </a:xfrm>
            <a:prstGeom prst="straightConnector1">
              <a:avLst/>
            </a:prstGeom>
            <a:ln w="19050">
              <a:solidFill>
                <a:srgbClr val="004264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Tabela 22">
            <a:extLst>
              <a:ext uri="{FF2B5EF4-FFF2-40B4-BE49-F238E27FC236}">
                <a16:creationId xmlns:a16="http://schemas.microsoft.com/office/drawing/2014/main" id="{23BBE9F4-F324-4EF0-A950-C3A354E387FD}"/>
              </a:ext>
            </a:extLst>
          </p:cNvPr>
          <p:cNvGraphicFramePr>
            <a:graphicFrameLocks noGrp="1"/>
          </p:cNvGraphicFramePr>
          <p:nvPr/>
        </p:nvGraphicFramePr>
        <p:xfrm>
          <a:off x="649885" y="5019638"/>
          <a:ext cx="1776619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602">
                  <a:extLst>
                    <a:ext uri="{9D8B030D-6E8A-4147-A177-3AD203B41FA5}">
                      <a16:colId xmlns:a16="http://schemas.microsoft.com/office/drawing/2014/main" val="40676560"/>
                    </a:ext>
                  </a:extLst>
                </a:gridCol>
                <a:gridCol w="901017">
                  <a:extLst>
                    <a:ext uri="{9D8B030D-6E8A-4147-A177-3AD203B41FA5}">
                      <a16:colId xmlns:a16="http://schemas.microsoft.com/office/drawing/2014/main" val="2084456683"/>
                    </a:ext>
                  </a:extLst>
                </a:gridCol>
              </a:tblGrid>
              <a:tr h="181395">
                <a:tc>
                  <a:txBody>
                    <a:bodyPr/>
                    <a:lstStyle/>
                    <a:p>
                      <a:endParaRPr lang="pt-BR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OURO</a:t>
                      </a:r>
                      <a:r>
                        <a:rPr lang="pt-BR" sz="7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(Gramas)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011154"/>
                  </a:ext>
                </a:extLst>
              </a:tr>
              <a:tr h="181395">
                <a:tc>
                  <a:txBody>
                    <a:bodyPr/>
                    <a:lstStyle/>
                    <a:p>
                      <a:r>
                        <a:rPr lang="pt-BR" sz="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PCO-0223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036712"/>
                  </a:ext>
                </a:extLst>
              </a:tr>
              <a:tr h="181395">
                <a:tc>
                  <a:txBody>
                    <a:bodyPr/>
                    <a:lstStyle/>
                    <a:p>
                      <a:r>
                        <a:rPr lang="pt-BR" sz="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PCO-0123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2367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041961"/>
                  </a:ext>
                </a:extLst>
              </a:tr>
              <a:tr h="181395">
                <a:tc>
                  <a:txBody>
                    <a:bodyPr/>
                    <a:lstStyle/>
                    <a:p>
                      <a:r>
                        <a:rPr lang="pt-BR" sz="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PCO-0423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17983"/>
                  </a:ext>
                </a:extLst>
              </a:tr>
              <a:tr h="181395">
                <a:tc>
                  <a:txBody>
                    <a:bodyPr/>
                    <a:lstStyle/>
                    <a:p>
                      <a:r>
                        <a:rPr lang="pt-BR" sz="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PCO-0502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856777"/>
                  </a:ext>
                </a:extLst>
              </a:tr>
              <a:tr h="181395">
                <a:tc>
                  <a:txBody>
                    <a:bodyPr/>
                    <a:lstStyle/>
                    <a:p>
                      <a:r>
                        <a:rPr lang="pt-BR" sz="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PCO-0931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150033"/>
                  </a:ext>
                </a:extLst>
              </a:tr>
            </a:tbl>
          </a:graphicData>
        </a:graphic>
      </p:graphicFrame>
      <p:grpSp>
        <p:nvGrpSpPr>
          <p:cNvPr id="9" name="Agrupar 8">
            <a:extLst>
              <a:ext uri="{FF2B5EF4-FFF2-40B4-BE49-F238E27FC236}">
                <a16:creationId xmlns:a16="http://schemas.microsoft.com/office/drawing/2014/main" id="{64263A30-60C4-4A0E-8F9D-6F3F05CD56FD}"/>
              </a:ext>
            </a:extLst>
          </p:cNvPr>
          <p:cNvGrpSpPr/>
          <p:nvPr/>
        </p:nvGrpSpPr>
        <p:grpSpPr>
          <a:xfrm>
            <a:off x="6623897" y="-74339"/>
            <a:ext cx="4477084" cy="4602281"/>
            <a:chOff x="303402" y="1669570"/>
            <a:chExt cx="4574529" cy="4702451"/>
          </a:xfrm>
          <a:effectLst/>
          <a:scene3d>
            <a:camera prst="orthographicFront"/>
            <a:lightRig rig="threePt" dir="t"/>
          </a:scene3d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0C4E15B6-12B0-42CB-8B2E-A2ACE5CECEF9}"/>
                </a:ext>
              </a:extLst>
            </p:cNvPr>
            <p:cNvGrpSpPr/>
            <p:nvPr/>
          </p:nvGrpSpPr>
          <p:grpSpPr>
            <a:xfrm>
              <a:off x="2214475" y="5026122"/>
              <a:ext cx="1115631" cy="1345899"/>
              <a:chOff x="3040226" y="5078040"/>
              <a:chExt cx="1115631" cy="1345899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236" name="Google Shape;1565;p19">
                <a:extLst>
                  <a:ext uri="{FF2B5EF4-FFF2-40B4-BE49-F238E27FC236}">
                    <a16:creationId xmlns:a16="http://schemas.microsoft.com/office/drawing/2014/main" id="{3427CA8D-1B31-496F-BE1A-25E3DB2F389A}"/>
                  </a:ext>
                </a:extLst>
              </p:cNvPr>
              <p:cNvSpPr/>
              <p:nvPr/>
            </p:nvSpPr>
            <p:spPr>
              <a:xfrm>
                <a:off x="3469150" y="5487640"/>
                <a:ext cx="641505" cy="414022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2528" extrusionOk="0">
                    <a:moveTo>
                      <a:pt x="2765" y="0"/>
                    </a:moveTo>
                    <a:cubicBezTo>
                      <a:pt x="2745" y="0"/>
                      <a:pt x="2659" y="27"/>
                      <a:pt x="2574" y="40"/>
                    </a:cubicBezTo>
                    <a:cubicBezTo>
                      <a:pt x="2488" y="60"/>
                      <a:pt x="2482" y="73"/>
                      <a:pt x="2482" y="73"/>
                    </a:cubicBezTo>
                    <a:cubicBezTo>
                      <a:pt x="2482" y="73"/>
                      <a:pt x="2423" y="46"/>
                      <a:pt x="2390" y="40"/>
                    </a:cubicBezTo>
                    <a:cubicBezTo>
                      <a:pt x="2363" y="40"/>
                      <a:pt x="2258" y="125"/>
                      <a:pt x="2238" y="139"/>
                    </a:cubicBezTo>
                    <a:cubicBezTo>
                      <a:pt x="2219" y="158"/>
                      <a:pt x="2166" y="185"/>
                      <a:pt x="2166" y="185"/>
                    </a:cubicBezTo>
                    <a:lnTo>
                      <a:pt x="2001" y="185"/>
                    </a:lnTo>
                    <a:cubicBezTo>
                      <a:pt x="1999" y="185"/>
                      <a:pt x="1997" y="184"/>
                      <a:pt x="1995" y="184"/>
                    </a:cubicBezTo>
                    <a:cubicBezTo>
                      <a:pt x="1890" y="184"/>
                      <a:pt x="1903" y="344"/>
                      <a:pt x="1903" y="395"/>
                    </a:cubicBezTo>
                    <a:lnTo>
                      <a:pt x="1903" y="533"/>
                    </a:lnTo>
                    <a:cubicBezTo>
                      <a:pt x="1903" y="566"/>
                      <a:pt x="1817" y="553"/>
                      <a:pt x="1764" y="560"/>
                    </a:cubicBezTo>
                    <a:cubicBezTo>
                      <a:pt x="1763" y="560"/>
                      <a:pt x="1761" y="560"/>
                      <a:pt x="1760" y="560"/>
                    </a:cubicBezTo>
                    <a:cubicBezTo>
                      <a:pt x="1704" y="560"/>
                      <a:pt x="1559" y="448"/>
                      <a:pt x="1501" y="435"/>
                    </a:cubicBezTo>
                    <a:cubicBezTo>
                      <a:pt x="1481" y="428"/>
                      <a:pt x="1460" y="426"/>
                      <a:pt x="1441" y="426"/>
                    </a:cubicBezTo>
                    <a:cubicBezTo>
                      <a:pt x="1402" y="426"/>
                      <a:pt x="1370" y="435"/>
                      <a:pt x="1370" y="435"/>
                    </a:cubicBezTo>
                    <a:cubicBezTo>
                      <a:pt x="1370" y="435"/>
                      <a:pt x="1350" y="422"/>
                      <a:pt x="1297" y="376"/>
                    </a:cubicBezTo>
                    <a:cubicBezTo>
                      <a:pt x="1271" y="353"/>
                      <a:pt x="1229" y="350"/>
                      <a:pt x="1188" y="350"/>
                    </a:cubicBezTo>
                    <a:cubicBezTo>
                      <a:pt x="1168" y="350"/>
                      <a:pt x="1148" y="351"/>
                      <a:pt x="1131" y="351"/>
                    </a:cubicBezTo>
                    <a:cubicBezTo>
                      <a:pt x="1119" y="351"/>
                      <a:pt x="1109" y="350"/>
                      <a:pt x="1100" y="349"/>
                    </a:cubicBezTo>
                    <a:cubicBezTo>
                      <a:pt x="1089" y="348"/>
                      <a:pt x="1077" y="347"/>
                      <a:pt x="1064" y="347"/>
                    </a:cubicBezTo>
                    <a:cubicBezTo>
                      <a:pt x="1031" y="347"/>
                      <a:pt x="997" y="351"/>
                      <a:pt x="977" y="351"/>
                    </a:cubicBezTo>
                    <a:cubicBezTo>
                      <a:pt x="970" y="351"/>
                      <a:pt x="964" y="351"/>
                      <a:pt x="961" y="349"/>
                    </a:cubicBezTo>
                    <a:cubicBezTo>
                      <a:pt x="942" y="343"/>
                      <a:pt x="836" y="283"/>
                      <a:pt x="797" y="231"/>
                    </a:cubicBezTo>
                    <a:cubicBezTo>
                      <a:pt x="786" y="218"/>
                      <a:pt x="772" y="214"/>
                      <a:pt x="757" y="214"/>
                    </a:cubicBezTo>
                    <a:cubicBezTo>
                      <a:pt x="722" y="214"/>
                      <a:pt x="681" y="235"/>
                      <a:pt x="651" y="235"/>
                    </a:cubicBezTo>
                    <a:cubicBezTo>
                      <a:pt x="644" y="235"/>
                      <a:pt x="638" y="233"/>
                      <a:pt x="632" y="231"/>
                    </a:cubicBezTo>
                    <a:cubicBezTo>
                      <a:pt x="629" y="230"/>
                      <a:pt x="626" y="229"/>
                      <a:pt x="623" y="229"/>
                    </a:cubicBezTo>
                    <a:cubicBezTo>
                      <a:pt x="594" y="229"/>
                      <a:pt x="567" y="283"/>
                      <a:pt x="567" y="283"/>
                    </a:cubicBezTo>
                    <a:cubicBezTo>
                      <a:pt x="567" y="283"/>
                      <a:pt x="461" y="270"/>
                      <a:pt x="448" y="218"/>
                    </a:cubicBezTo>
                    <a:cubicBezTo>
                      <a:pt x="436" y="188"/>
                      <a:pt x="404" y="183"/>
                      <a:pt x="375" y="183"/>
                    </a:cubicBezTo>
                    <a:cubicBezTo>
                      <a:pt x="358" y="183"/>
                      <a:pt x="342" y="185"/>
                      <a:pt x="330" y="185"/>
                    </a:cubicBezTo>
                    <a:cubicBezTo>
                      <a:pt x="310" y="185"/>
                      <a:pt x="238" y="211"/>
                      <a:pt x="178" y="231"/>
                    </a:cubicBezTo>
                    <a:cubicBezTo>
                      <a:pt x="185" y="250"/>
                      <a:pt x="185" y="270"/>
                      <a:pt x="178" y="290"/>
                    </a:cubicBezTo>
                    <a:cubicBezTo>
                      <a:pt x="172" y="428"/>
                      <a:pt x="185" y="553"/>
                      <a:pt x="159" y="672"/>
                    </a:cubicBezTo>
                    <a:cubicBezTo>
                      <a:pt x="126" y="784"/>
                      <a:pt x="80" y="856"/>
                      <a:pt x="60" y="863"/>
                    </a:cubicBezTo>
                    <a:cubicBezTo>
                      <a:pt x="60" y="863"/>
                      <a:pt x="53" y="869"/>
                      <a:pt x="53" y="869"/>
                    </a:cubicBezTo>
                    <a:cubicBezTo>
                      <a:pt x="47" y="869"/>
                      <a:pt x="40" y="876"/>
                      <a:pt x="27" y="876"/>
                    </a:cubicBezTo>
                    <a:cubicBezTo>
                      <a:pt x="27" y="882"/>
                      <a:pt x="20" y="882"/>
                      <a:pt x="14" y="889"/>
                    </a:cubicBezTo>
                    <a:cubicBezTo>
                      <a:pt x="7" y="889"/>
                      <a:pt x="7" y="889"/>
                      <a:pt x="1" y="895"/>
                    </a:cubicBezTo>
                    <a:cubicBezTo>
                      <a:pt x="119" y="895"/>
                      <a:pt x="323" y="895"/>
                      <a:pt x="356" y="889"/>
                    </a:cubicBezTo>
                    <a:cubicBezTo>
                      <a:pt x="365" y="889"/>
                      <a:pt x="390" y="889"/>
                      <a:pt x="425" y="889"/>
                    </a:cubicBezTo>
                    <a:cubicBezTo>
                      <a:pt x="548" y="889"/>
                      <a:pt x="796" y="893"/>
                      <a:pt x="909" y="928"/>
                    </a:cubicBezTo>
                    <a:cubicBezTo>
                      <a:pt x="1054" y="981"/>
                      <a:pt x="1238" y="1080"/>
                      <a:pt x="1304" y="1106"/>
                    </a:cubicBezTo>
                    <a:cubicBezTo>
                      <a:pt x="1370" y="1132"/>
                      <a:pt x="1620" y="1172"/>
                      <a:pt x="1620" y="1172"/>
                    </a:cubicBezTo>
                    <a:cubicBezTo>
                      <a:pt x="1620" y="1172"/>
                      <a:pt x="1692" y="1185"/>
                      <a:pt x="1705" y="1225"/>
                    </a:cubicBezTo>
                    <a:cubicBezTo>
                      <a:pt x="1712" y="1257"/>
                      <a:pt x="2179" y="1606"/>
                      <a:pt x="2232" y="1685"/>
                    </a:cubicBezTo>
                    <a:cubicBezTo>
                      <a:pt x="2291" y="1764"/>
                      <a:pt x="2462" y="1856"/>
                      <a:pt x="2534" y="1856"/>
                    </a:cubicBezTo>
                    <a:cubicBezTo>
                      <a:pt x="2607" y="1856"/>
                      <a:pt x="2837" y="1823"/>
                      <a:pt x="2857" y="1823"/>
                    </a:cubicBezTo>
                    <a:cubicBezTo>
                      <a:pt x="2866" y="1823"/>
                      <a:pt x="2903" y="1815"/>
                      <a:pt x="2938" y="1815"/>
                    </a:cubicBezTo>
                    <a:cubicBezTo>
                      <a:pt x="2982" y="1815"/>
                      <a:pt x="3022" y="1829"/>
                      <a:pt x="2989" y="1896"/>
                    </a:cubicBezTo>
                    <a:cubicBezTo>
                      <a:pt x="2936" y="2008"/>
                      <a:pt x="2857" y="2027"/>
                      <a:pt x="2837" y="2047"/>
                    </a:cubicBezTo>
                    <a:cubicBezTo>
                      <a:pt x="2817" y="2067"/>
                      <a:pt x="2844" y="2120"/>
                      <a:pt x="2817" y="2179"/>
                    </a:cubicBezTo>
                    <a:cubicBezTo>
                      <a:pt x="2791" y="2238"/>
                      <a:pt x="2719" y="2317"/>
                      <a:pt x="2706" y="2343"/>
                    </a:cubicBezTo>
                    <a:cubicBezTo>
                      <a:pt x="2700" y="2353"/>
                      <a:pt x="2692" y="2355"/>
                      <a:pt x="2684" y="2355"/>
                    </a:cubicBezTo>
                    <a:cubicBezTo>
                      <a:pt x="2675" y="2355"/>
                      <a:pt x="2666" y="2351"/>
                      <a:pt x="2664" y="2351"/>
                    </a:cubicBezTo>
                    <a:cubicBezTo>
                      <a:pt x="2661" y="2351"/>
                      <a:pt x="2666" y="2356"/>
                      <a:pt x="2686" y="2376"/>
                    </a:cubicBezTo>
                    <a:cubicBezTo>
                      <a:pt x="2699" y="2390"/>
                      <a:pt x="2712" y="2394"/>
                      <a:pt x="2725" y="2394"/>
                    </a:cubicBezTo>
                    <a:cubicBezTo>
                      <a:pt x="2751" y="2394"/>
                      <a:pt x="2774" y="2374"/>
                      <a:pt x="2786" y="2374"/>
                    </a:cubicBezTo>
                    <a:cubicBezTo>
                      <a:pt x="2788" y="2374"/>
                      <a:pt x="2790" y="2375"/>
                      <a:pt x="2791" y="2376"/>
                    </a:cubicBezTo>
                    <a:cubicBezTo>
                      <a:pt x="2796" y="2380"/>
                      <a:pt x="2804" y="2381"/>
                      <a:pt x="2813" y="2381"/>
                    </a:cubicBezTo>
                    <a:cubicBezTo>
                      <a:pt x="2840" y="2381"/>
                      <a:pt x="2877" y="2370"/>
                      <a:pt x="2877" y="2370"/>
                    </a:cubicBezTo>
                    <a:cubicBezTo>
                      <a:pt x="2877" y="2370"/>
                      <a:pt x="2903" y="2403"/>
                      <a:pt x="2923" y="2435"/>
                    </a:cubicBezTo>
                    <a:cubicBezTo>
                      <a:pt x="2923" y="2442"/>
                      <a:pt x="2942" y="2475"/>
                      <a:pt x="2969" y="2528"/>
                    </a:cubicBezTo>
                    <a:cubicBezTo>
                      <a:pt x="3100" y="2363"/>
                      <a:pt x="3272" y="2185"/>
                      <a:pt x="3370" y="2106"/>
                    </a:cubicBezTo>
                    <a:cubicBezTo>
                      <a:pt x="3377" y="2100"/>
                      <a:pt x="3383" y="2093"/>
                      <a:pt x="3390" y="2087"/>
                    </a:cubicBezTo>
                    <a:cubicBezTo>
                      <a:pt x="3390" y="2087"/>
                      <a:pt x="3397" y="2080"/>
                      <a:pt x="3403" y="2073"/>
                    </a:cubicBezTo>
                    <a:cubicBezTo>
                      <a:pt x="3528" y="1988"/>
                      <a:pt x="3752" y="1804"/>
                      <a:pt x="3759" y="1712"/>
                    </a:cubicBezTo>
                    <a:cubicBezTo>
                      <a:pt x="3772" y="1626"/>
                      <a:pt x="3798" y="1290"/>
                      <a:pt x="3831" y="1211"/>
                    </a:cubicBezTo>
                    <a:cubicBezTo>
                      <a:pt x="3864" y="1132"/>
                      <a:pt x="3877" y="1067"/>
                      <a:pt x="3877" y="1067"/>
                    </a:cubicBezTo>
                    <a:cubicBezTo>
                      <a:pt x="3877" y="1067"/>
                      <a:pt x="3798" y="948"/>
                      <a:pt x="3791" y="922"/>
                    </a:cubicBezTo>
                    <a:cubicBezTo>
                      <a:pt x="3778" y="895"/>
                      <a:pt x="3759" y="764"/>
                      <a:pt x="3759" y="737"/>
                    </a:cubicBezTo>
                    <a:cubicBezTo>
                      <a:pt x="3759" y="718"/>
                      <a:pt x="3759" y="533"/>
                      <a:pt x="3759" y="481"/>
                    </a:cubicBezTo>
                    <a:cubicBezTo>
                      <a:pt x="3765" y="435"/>
                      <a:pt x="3917" y="204"/>
                      <a:pt x="3917" y="204"/>
                    </a:cubicBezTo>
                    <a:cubicBezTo>
                      <a:pt x="3917" y="204"/>
                      <a:pt x="3884" y="171"/>
                      <a:pt x="3844" y="132"/>
                    </a:cubicBezTo>
                    <a:cubicBezTo>
                      <a:pt x="3818" y="106"/>
                      <a:pt x="3785" y="66"/>
                      <a:pt x="3772" y="33"/>
                    </a:cubicBezTo>
                    <a:cubicBezTo>
                      <a:pt x="3669" y="14"/>
                      <a:pt x="3581" y="8"/>
                      <a:pt x="3510" y="8"/>
                    </a:cubicBezTo>
                    <a:cubicBezTo>
                      <a:pt x="3408" y="8"/>
                      <a:pt x="3341" y="22"/>
                      <a:pt x="3318" y="33"/>
                    </a:cubicBezTo>
                    <a:cubicBezTo>
                      <a:pt x="3272" y="53"/>
                      <a:pt x="3179" y="132"/>
                      <a:pt x="3127" y="171"/>
                    </a:cubicBezTo>
                    <a:cubicBezTo>
                      <a:pt x="3108" y="182"/>
                      <a:pt x="3092" y="186"/>
                      <a:pt x="3079" y="186"/>
                    </a:cubicBezTo>
                    <a:cubicBezTo>
                      <a:pt x="3051" y="186"/>
                      <a:pt x="3033" y="169"/>
                      <a:pt x="3015" y="165"/>
                    </a:cubicBezTo>
                    <a:cubicBezTo>
                      <a:pt x="2989" y="158"/>
                      <a:pt x="2962" y="125"/>
                      <a:pt x="2923" y="73"/>
                    </a:cubicBezTo>
                    <a:cubicBezTo>
                      <a:pt x="2883" y="20"/>
                      <a:pt x="2785" y="0"/>
                      <a:pt x="2765" y="0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571;p19">
                <a:extLst>
                  <a:ext uri="{FF2B5EF4-FFF2-40B4-BE49-F238E27FC236}">
                    <a16:creationId xmlns:a16="http://schemas.microsoft.com/office/drawing/2014/main" id="{A17B3B22-7C01-4A7E-B966-2E7A1E43BED3}"/>
                  </a:ext>
                </a:extLst>
              </p:cNvPr>
              <p:cNvSpPr/>
              <p:nvPr/>
            </p:nvSpPr>
            <p:spPr>
              <a:xfrm>
                <a:off x="3382677" y="5078040"/>
                <a:ext cx="773180" cy="502460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3068" extrusionOk="0">
                    <a:moveTo>
                      <a:pt x="1838" y="0"/>
                    </a:moveTo>
                    <a:cubicBezTo>
                      <a:pt x="1792" y="0"/>
                      <a:pt x="1746" y="33"/>
                      <a:pt x="1746" y="33"/>
                    </a:cubicBezTo>
                    <a:cubicBezTo>
                      <a:pt x="1746" y="33"/>
                      <a:pt x="1641" y="66"/>
                      <a:pt x="1562" y="66"/>
                    </a:cubicBezTo>
                    <a:cubicBezTo>
                      <a:pt x="1483" y="66"/>
                      <a:pt x="1292" y="47"/>
                      <a:pt x="1292" y="47"/>
                    </a:cubicBezTo>
                    <a:lnTo>
                      <a:pt x="1062" y="20"/>
                    </a:lnTo>
                    <a:cubicBezTo>
                      <a:pt x="1055" y="27"/>
                      <a:pt x="1055" y="33"/>
                      <a:pt x="1049" y="33"/>
                    </a:cubicBezTo>
                    <a:cubicBezTo>
                      <a:pt x="1035" y="40"/>
                      <a:pt x="1029" y="53"/>
                      <a:pt x="1016" y="60"/>
                    </a:cubicBezTo>
                    <a:cubicBezTo>
                      <a:pt x="1009" y="66"/>
                      <a:pt x="1002" y="66"/>
                      <a:pt x="996" y="73"/>
                    </a:cubicBezTo>
                    <a:cubicBezTo>
                      <a:pt x="996" y="79"/>
                      <a:pt x="989" y="79"/>
                      <a:pt x="983" y="86"/>
                    </a:cubicBezTo>
                    <a:cubicBezTo>
                      <a:pt x="976" y="93"/>
                      <a:pt x="970" y="99"/>
                      <a:pt x="963" y="99"/>
                    </a:cubicBezTo>
                    <a:cubicBezTo>
                      <a:pt x="891" y="145"/>
                      <a:pt x="726" y="270"/>
                      <a:pt x="687" y="316"/>
                    </a:cubicBezTo>
                    <a:cubicBezTo>
                      <a:pt x="647" y="356"/>
                      <a:pt x="614" y="487"/>
                      <a:pt x="614" y="514"/>
                    </a:cubicBezTo>
                    <a:cubicBezTo>
                      <a:pt x="614" y="540"/>
                      <a:pt x="634" y="573"/>
                      <a:pt x="581" y="613"/>
                    </a:cubicBezTo>
                    <a:cubicBezTo>
                      <a:pt x="529" y="652"/>
                      <a:pt x="469" y="639"/>
                      <a:pt x="450" y="718"/>
                    </a:cubicBezTo>
                    <a:cubicBezTo>
                      <a:pt x="430" y="797"/>
                      <a:pt x="436" y="843"/>
                      <a:pt x="417" y="902"/>
                    </a:cubicBezTo>
                    <a:cubicBezTo>
                      <a:pt x="397" y="968"/>
                      <a:pt x="417" y="981"/>
                      <a:pt x="344" y="1027"/>
                    </a:cubicBezTo>
                    <a:cubicBezTo>
                      <a:pt x="272" y="1067"/>
                      <a:pt x="200" y="1073"/>
                      <a:pt x="200" y="1073"/>
                    </a:cubicBezTo>
                    <a:cubicBezTo>
                      <a:pt x="213" y="1100"/>
                      <a:pt x="219" y="1179"/>
                      <a:pt x="232" y="1218"/>
                    </a:cubicBezTo>
                    <a:cubicBezTo>
                      <a:pt x="246" y="1264"/>
                      <a:pt x="298" y="1383"/>
                      <a:pt x="232" y="1481"/>
                    </a:cubicBezTo>
                    <a:cubicBezTo>
                      <a:pt x="167" y="1580"/>
                      <a:pt x="153" y="1692"/>
                      <a:pt x="147" y="1771"/>
                    </a:cubicBezTo>
                    <a:cubicBezTo>
                      <a:pt x="140" y="1850"/>
                      <a:pt x="107" y="1975"/>
                      <a:pt x="94" y="1995"/>
                    </a:cubicBezTo>
                    <a:cubicBezTo>
                      <a:pt x="74" y="2014"/>
                      <a:pt x="28" y="2120"/>
                      <a:pt x="22" y="2133"/>
                    </a:cubicBezTo>
                    <a:cubicBezTo>
                      <a:pt x="22" y="2139"/>
                      <a:pt x="1" y="2181"/>
                      <a:pt x="57" y="2181"/>
                    </a:cubicBezTo>
                    <a:cubicBezTo>
                      <a:pt x="64" y="2181"/>
                      <a:pt x="72" y="2180"/>
                      <a:pt x="81" y="2179"/>
                    </a:cubicBezTo>
                    <a:cubicBezTo>
                      <a:pt x="173" y="2159"/>
                      <a:pt x="186" y="2139"/>
                      <a:pt x="239" y="2139"/>
                    </a:cubicBezTo>
                    <a:cubicBezTo>
                      <a:pt x="298" y="2139"/>
                      <a:pt x="423" y="2146"/>
                      <a:pt x="450" y="2159"/>
                    </a:cubicBezTo>
                    <a:cubicBezTo>
                      <a:pt x="483" y="2172"/>
                      <a:pt x="515" y="2172"/>
                      <a:pt x="529" y="2225"/>
                    </a:cubicBezTo>
                    <a:cubicBezTo>
                      <a:pt x="542" y="2278"/>
                      <a:pt x="627" y="2515"/>
                      <a:pt x="627" y="2515"/>
                    </a:cubicBezTo>
                    <a:cubicBezTo>
                      <a:pt x="627" y="2515"/>
                      <a:pt x="693" y="2613"/>
                      <a:pt x="706" y="2732"/>
                    </a:cubicBezTo>
                    <a:cubicBezTo>
                      <a:pt x="766" y="2712"/>
                      <a:pt x="838" y="2686"/>
                      <a:pt x="858" y="2686"/>
                    </a:cubicBezTo>
                    <a:cubicBezTo>
                      <a:pt x="869" y="2686"/>
                      <a:pt x="883" y="2684"/>
                      <a:pt x="899" y="2684"/>
                    </a:cubicBezTo>
                    <a:cubicBezTo>
                      <a:pt x="929" y="2684"/>
                      <a:pt x="963" y="2690"/>
                      <a:pt x="976" y="2725"/>
                    </a:cubicBezTo>
                    <a:cubicBezTo>
                      <a:pt x="989" y="2771"/>
                      <a:pt x="1095" y="2791"/>
                      <a:pt x="1095" y="2791"/>
                    </a:cubicBezTo>
                    <a:cubicBezTo>
                      <a:pt x="1095" y="2791"/>
                      <a:pt x="1120" y="2735"/>
                      <a:pt x="1149" y="2735"/>
                    </a:cubicBezTo>
                    <a:cubicBezTo>
                      <a:pt x="1153" y="2735"/>
                      <a:pt x="1156" y="2736"/>
                      <a:pt x="1160" y="2738"/>
                    </a:cubicBezTo>
                    <a:cubicBezTo>
                      <a:pt x="1164" y="2740"/>
                      <a:pt x="1168" y="2740"/>
                      <a:pt x="1173" y="2740"/>
                    </a:cubicBezTo>
                    <a:cubicBezTo>
                      <a:pt x="1202" y="2740"/>
                      <a:pt x="1245" y="2718"/>
                      <a:pt x="1280" y="2718"/>
                    </a:cubicBezTo>
                    <a:cubicBezTo>
                      <a:pt x="1298" y="2718"/>
                      <a:pt x="1313" y="2723"/>
                      <a:pt x="1325" y="2738"/>
                    </a:cubicBezTo>
                    <a:cubicBezTo>
                      <a:pt x="1364" y="2791"/>
                      <a:pt x="1470" y="2844"/>
                      <a:pt x="1489" y="2850"/>
                    </a:cubicBezTo>
                    <a:cubicBezTo>
                      <a:pt x="1492" y="2852"/>
                      <a:pt x="1497" y="2852"/>
                      <a:pt x="1504" y="2852"/>
                    </a:cubicBezTo>
                    <a:cubicBezTo>
                      <a:pt x="1523" y="2852"/>
                      <a:pt x="1556" y="2848"/>
                      <a:pt x="1590" y="2848"/>
                    </a:cubicBezTo>
                    <a:cubicBezTo>
                      <a:pt x="1602" y="2848"/>
                      <a:pt x="1615" y="2849"/>
                      <a:pt x="1628" y="2850"/>
                    </a:cubicBezTo>
                    <a:cubicBezTo>
                      <a:pt x="1637" y="2851"/>
                      <a:pt x="1649" y="2852"/>
                      <a:pt x="1661" y="2852"/>
                    </a:cubicBezTo>
                    <a:cubicBezTo>
                      <a:pt x="1674" y="2852"/>
                      <a:pt x="1689" y="2851"/>
                      <a:pt x="1704" y="2851"/>
                    </a:cubicBezTo>
                    <a:cubicBezTo>
                      <a:pt x="1749" y="2851"/>
                      <a:pt x="1797" y="2855"/>
                      <a:pt x="1825" y="2883"/>
                    </a:cubicBezTo>
                    <a:cubicBezTo>
                      <a:pt x="1878" y="2923"/>
                      <a:pt x="1898" y="2936"/>
                      <a:pt x="1898" y="2936"/>
                    </a:cubicBezTo>
                    <a:cubicBezTo>
                      <a:pt x="1898" y="2936"/>
                      <a:pt x="1930" y="2927"/>
                      <a:pt x="1969" y="2927"/>
                    </a:cubicBezTo>
                    <a:cubicBezTo>
                      <a:pt x="1988" y="2927"/>
                      <a:pt x="2009" y="2929"/>
                      <a:pt x="2029" y="2936"/>
                    </a:cubicBezTo>
                    <a:cubicBezTo>
                      <a:pt x="2088" y="2955"/>
                      <a:pt x="2233" y="3067"/>
                      <a:pt x="2292" y="3067"/>
                    </a:cubicBezTo>
                    <a:cubicBezTo>
                      <a:pt x="2345" y="3061"/>
                      <a:pt x="2431" y="3067"/>
                      <a:pt x="2431" y="3034"/>
                    </a:cubicBezTo>
                    <a:lnTo>
                      <a:pt x="2431" y="2903"/>
                    </a:lnTo>
                    <a:cubicBezTo>
                      <a:pt x="2431" y="2844"/>
                      <a:pt x="2417" y="2686"/>
                      <a:pt x="2529" y="2686"/>
                    </a:cubicBezTo>
                    <a:lnTo>
                      <a:pt x="2694" y="2686"/>
                    </a:lnTo>
                    <a:cubicBezTo>
                      <a:pt x="2694" y="2686"/>
                      <a:pt x="2747" y="2659"/>
                      <a:pt x="2766" y="2646"/>
                    </a:cubicBezTo>
                    <a:cubicBezTo>
                      <a:pt x="2785" y="2627"/>
                      <a:pt x="2884" y="2547"/>
                      <a:pt x="2914" y="2547"/>
                    </a:cubicBezTo>
                    <a:cubicBezTo>
                      <a:pt x="2916" y="2547"/>
                      <a:pt x="2917" y="2547"/>
                      <a:pt x="2918" y="2547"/>
                    </a:cubicBezTo>
                    <a:cubicBezTo>
                      <a:pt x="2951" y="2554"/>
                      <a:pt x="3010" y="2574"/>
                      <a:pt x="3010" y="2574"/>
                    </a:cubicBezTo>
                    <a:cubicBezTo>
                      <a:pt x="3010" y="2574"/>
                      <a:pt x="3016" y="2561"/>
                      <a:pt x="3102" y="2547"/>
                    </a:cubicBezTo>
                    <a:cubicBezTo>
                      <a:pt x="3187" y="2528"/>
                      <a:pt x="3273" y="2501"/>
                      <a:pt x="3293" y="2501"/>
                    </a:cubicBezTo>
                    <a:cubicBezTo>
                      <a:pt x="3313" y="2501"/>
                      <a:pt x="3418" y="2521"/>
                      <a:pt x="3451" y="2574"/>
                    </a:cubicBezTo>
                    <a:cubicBezTo>
                      <a:pt x="3490" y="2633"/>
                      <a:pt x="3517" y="2659"/>
                      <a:pt x="3543" y="2666"/>
                    </a:cubicBezTo>
                    <a:cubicBezTo>
                      <a:pt x="3561" y="2670"/>
                      <a:pt x="3578" y="2690"/>
                      <a:pt x="3606" y="2690"/>
                    </a:cubicBezTo>
                    <a:cubicBezTo>
                      <a:pt x="3620" y="2690"/>
                      <a:pt x="3636" y="2685"/>
                      <a:pt x="3655" y="2672"/>
                    </a:cubicBezTo>
                    <a:cubicBezTo>
                      <a:pt x="3707" y="2640"/>
                      <a:pt x="3800" y="2561"/>
                      <a:pt x="3846" y="2534"/>
                    </a:cubicBezTo>
                    <a:cubicBezTo>
                      <a:pt x="3869" y="2523"/>
                      <a:pt x="3936" y="2509"/>
                      <a:pt x="4038" y="2509"/>
                    </a:cubicBezTo>
                    <a:cubicBezTo>
                      <a:pt x="4109" y="2509"/>
                      <a:pt x="4197" y="2515"/>
                      <a:pt x="4300" y="2534"/>
                    </a:cubicBezTo>
                    <a:cubicBezTo>
                      <a:pt x="4287" y="2515"/>
                      <a:pt x="4287" y="2495"/>
                      <a:pt x="4287" y="2475"/>
                    </a:cubicBezTo>
                    <a:cubicBezTo>
                      <a:pt x="4300" y="2416"/>
                      <a:pt x="4379" y="2291"/>
                      <a:pt x="4445" y="2245"/>
                    </a:cubicBezTo>
                    <a:cubicBezTo>
                      <a:pt x="4484" y="2212"/>
                      <a:pt x="4629" y="2120"/>
                      <a:pt x="4721" y="2034"/>
                    </a:cubicBezTo>
                    <a:cubicBezTo>
                      <a:pt x="4708" y="2001"/>
                      <a:pt x="4688" y="1968"/>
                      <a:pt x="4662" y="1955"/>
                    </a:cubicBezTo>
                    <a:cubicBezTo>
                      <a:pt x="4622" y="1929"/>
                      <a:pt x="4616" y="1731"/>
                      <a:pt x="4576" y="1731"/>
                    </a:cubicBezTo>
                    <a:lnTo>
                      <a:pt x="4418" y="1731"/>
                    </a:lnTo>
                    <a:cubicBezTo>
                      <a:pt x="4418" y="1731"/>
                      <a:pt x="4373" y="1840"/>
                      <a:pt x="4358" y="1840"/>
                    </a:cubicBezTo>
                    <a:cubicBezTo>
                      <a:pt x="4354" y="1840"/>
                      <a:pt x="4352" y="1835"/>
                      <a:pt x="4352" y="1823"/>
                    </a:cubicBezTo>
                    <a:lnTo>
                      <a:pt x="4352" y="1573"/>
                    </a:lnTo>
                    <a:cubicBezTo>
                      <a:pt x="4352" y="1573"/>
                      <a:pt x="4326" y="1527"/>
                      <a:pt x="4267" y="1527"/>
                    </a:cubicBezTo>
                    <a:cubicBezTo>
                      <a:pt x="4227" y="1527"/>
                      <a:pt x="4144" y="1521"/>
                      <a:pt x="4089" y="1521"/>
                    </a:cubicBezTo>
                    <a:cubicBezTo>
                      <a:pt x="4061" y="1521"/>
                      <a:pt x="4041" y="1523"/>
                      <a:pt x="4036" y="1527"/>
                    </a:cubicBezTo>
                    <a:cubicBezTo>
                      <a:pt x="4032" y="1531"/>
                      <a:pt x="4015" y="1532"/>
                      <a:pt x="3993" y="1532"/>
                    </a:cubicBezTo>
                    <a:cubicBezTo>
                      <a:pt x="3927" y="1532"/>
                      <a:pt x="3813" y="1521"/>
                      <a:pt x="3813" y="1521"/>
                    </a:cubicBezTo>
                    <a:cubicBezTo>
                      <a:pt x="3813" y="1521"/>
                      <a:pt x="3806" y="1455"/>
                      <a:pt x="3813" y="1429"/>
                    </a:cubicBezTo>
                    <a:cubicBezTo>
                      <a:pt x="3819" y="1402"/>
                      <a:pt x="3839" y="1356"/>
                      <a:pt x="3839" y="1317"/>
                    </a:cubicBezTo>
                    <a:cubicBezTo>
                      <a:pt x="3839" y="1284"/>
                      <a:pt x="3859" y="1238"/>
                      <a:pt x="3813" y="1192"/>
                    </a:cubicBezTo>
                    <a:cubicBezTo>
                      <a:pt x="3767" y="1152"/>
                      <a:pt x="3688" y="1047"/>
                      <a:pt x="3661" y="1001"/>
                    </a:cubicBezTo>
                    <a:cubicBezTo>
                      <a:pt x="3635" y="961"/>
                      <a:pt x="3602" y="863"/>
                      <a:pt x="3602" y="823"/>
                    </a:cubicBezTo>
                    <a:cubicBezTo>
                      <a:pt x="3602" y="777"/>
                      <a:pt x="3635" y="659"/>
                      <a:pt x="3602" y="593"/>
                    </a:cubicBezTo>
                    <a:cubicBezTo>
                      <a:pt x="3563" y="527"/>
                      <a:pt x="3457" y="323"/>
                      <a:pt x="3418" y="310"/>
                    </a:cubicBezTo>
                    <a:cubicBezTo>
                      <a:pt x="3390" y="293"/>
                      <a:pt x="3284" y="244"/>
                      <a:pt x="3223" y="244"/>
                    </a:cubicBezTo>
                    <a:cubicBezTo>
                      <a:pt x="3212" y="244"/>
                      <a:pt x="3202" y="246"/>
                      <a:pt x="3194" y="251"/>
                    </a:cubicBezTo>
                    <a:cubicBezTo>
                      <a:pt x="3141" y="283"/>
                      <a:pt x="2970" y="323"/>
                      <a:pt x="2970" y="323"/>
                    </a:cubicBezTo>
                    <a:lnTo>
                      <a:pt x="2714" y="251"/>
                    </a:lnTo>
                    <a:cubicBezTo>
                      <a:pt x="2714" y="251"/>
                      <a:pt x="2654" y="158"/>
                      <a:pt x="2628" y="158"/>
                    </a:cubicBezTo>
                    <a:cubicBezTo>
                      <a:pt x="2602" y="158"/>
                      <a:pt x="2187" y="93"/>
                      <a:pt x="2187" y="93"/>
                    </a:cubicBezTo>
                    <a:lnTo>
                      <a:pt x="1990" y="33"/>
                    </a:lnTo>
                    <a:cubicBezTo>
                      <a:pt x="1990" y="33"/>
                      <a:pt x="1884" y="0"/>
                      <a:pt x="1838" y="0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572;p19">
                <a:extLst>
                  <a:ext uri="{FF2B5EF4-FFF2-40B4-BE49-F238E27FC236}">
                    <a16:creationId xmlns:a16="http://schemas.microsoft.com/office/drawing/2014/main" id="{541ED121-AA67-4551-A19E-31E2B5B096E1}"/>
                  </a:ext>
                </a:extLst>
              </p:cNvPr>
              <p:cNvSpPr/>
              <p:nvPr/>
            </p:nvSpPr>
            <p:spPr>
              <a:xfrm>
                <a:off x="3040226" y="5633563"/>
                <a:ext cx="923852" cy="790376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4826" extrusionOk="0">
                    <a:moveTo>
                      <a:pt x="3104" y="0"/>
                    </a:moveTo>
                    <a:cubicBezTo>
                      <a:pt x="3038" y="0"/>
                      <a:pt x="2988" y="2"/>
                      <a:pt x="2975" y="4"/>
                    </a:cubicBezTo>
                    <a:cubicBezTo>
                      <a:pt x="2964" y="7"/>
                      <a:pt x="2934" y="7"/>
                      <a:pt x="2895" y="7"/>
                    </a:cubicBezTo>
                    <a:cubicBezTo>
                      <a:pt x="2816" y="7"/>
                      <a:pt x="2699" y="4"/>
                      <a:pt x="2620" y="4"/>
                    </a:cubicBezTo>
                    <a:lnTo>
                      <a:pt x="2606" y="11"/>
                    </a:lnTo>
                    <a:cubicBezTo>
                      <a:pt x="2560" y="37"/>
                      <a:pt x="2508" y="70"/>
                      <a:pt x="2475" y="97"/>
                    </a:cubicBezTo>
                    <a:cubicBezTo>
                      <a:pt x="2416" y="149"/>
                      <a:pt x="2205" y="189"/>
                      <a:pt x="2179" y="202"/>
                    </a:cubicBezTo>
                    <a:cubicBezTo>
                      <a:pt x="2159" y="215"/>
                      <a:pt x="2001" y="294"/>
                      <a:pt x="1817" y="426"/>
                    </a:cubicBezTo>
                    <a:cubicBezTo>
                      <a:pt x="1626" y="557"/>
                      <a:pt x="1461" y="669"/>
                      <a:pt x="1349" y="768"/>
                    </a:cubicBezTo>
                    <a:cubicBezTo>
                      <a:pt x="1244" y="873"/>
                      <a:pt x="1343" y="860"/>
                      <a:pt x="1316" y="893"/>
                    </a:cubicBezTo>
                    <a:cubicBezTo>
                      <a:pt x="1306" y="903"/>
                      <a:pt x="1294" y="906"/>
                      <a:pt x="1280" y="906"/>
                    </a:cubicBezTo>
                    <a:cubicBezTo>
                      <a:pt x="1264" y="906"/>
                      <a:pt x="1247" y="902"/>
                      <a:pt x="1229" y="902"/>
                    </a:cubicBezTo>
                    <a:cubicBezTo>
                      <a:pt x="1212" y="902"/>
                      <a:pt x="1194" y="906"/>
                      <a:pt x="1178" y="919"/>
                    </a:cubicBezTo>
                    <a:cubicBezTo>
                      <a:pt x="1132" y="959"/>
                      <a:pt x="1060" y="1044"/>
                      <a:pt x="1007" y="1090"/>
                    </a:cubicBezTo>
                    <a:cubicBezTo>
                      <a:pt x="955" y="1130"/>
                      <a:pt x="652" y="1492"/>
                      <a:pt x="546" y="1591"/>
                    </a:cubicBezTo>
                    <a:cubicBezTo>
                      <a:pt x="448" y="1696"/>
                      <a:pt x="92" y="2091"/>
                      <a:pt x="53" y="2150"/>
                    </a:cubicBezTo>
                    <a:cubicBezTo>
                      <a:pt x="13" y="2203"/>
                      <a:pt x="0" y="2222"/>
                      <a:pt x="53" y="2249"/>
                    </a:cubicBezTo>
                    <a:cubicBezTo>
                      <a:pt x="62" y="2254"/>
                      <a:pt x="75" y="2256"/>
                      <a:pt x="92" y="2256"/>
                    </a:cubicBezTo>
                    <a:cubicBezTo>
                      <a:pt x="163" y="2256"/>
                      <a:pt x="289" y="2216"/>
                      <a:pt x="316" y="2189"/>
                    </a:cubicBezTo>
                    <a:cubicBezTo>
                      <a:pt x="335" y="2165"/>
                      <a:pt x="376" y="2124"/>
                      <a:pt x="437" y="2124"/>
                    </a:cubicBezTo>
                    <a:cubicBezTo>
                      <a:pt x="460" y="2124"/>
                      <a:pt x="485" y="2129"/>
                      <a:pt x="514" y="2143"/>
                    </a:cubicBezTo>
                    <a:cubicBezTo>
                      <a:pt x="619" y="2196"/>
                      <a:pt x="744" y="2249"/>
                      <a:pt x="797" y="2328"/>
                    </a:cubicBezTo>
                    <a:cubicBezTo>
                      <a:pt x="856" y="2407"/>
                      <a:pt x="1007" y="2571"/>
                      <a:pt x="1047" y="2630"/>
                    </a:cubicBezTo>
                    <a:cubicBezTo>
                      <a:pt x="1086" y="2696"/>
                      <a:pt x="1099" y="2782"/>
                      <a:pt x="1132" y="2821"/>
                    </a:cubicBezTo>
                    <a:cubicBezTo>
                      <a:pt x="1142" y="2833"/>
                      <a:pt x="1165" y="2840"/>
                      <a:pt x="1191" y="2840"/>
                    </a:cubicBezTo>
                    <a:cubicBezTo>
                      <a:pt x="1236" y="2840"/>
                      <a:pt x="1288" y="2821"/>
                      <a:pt x="1297" y="2775"/>
                    </a:cubicBezTo>
                    <a:cubicBezTo>
                      <a:pt x="1307" y="2716"/>
                      <a:pt x="1314" y="2653"/>
                      <a:pt x="1348" y="2653"/>
                    </a:cubicBezTo>
                    <a:cubicBezTo>
                      <a:pt x="1356" y="2653"/>
                      <a:pt x="1365" y="2656"/>
                      <a:pt x="1376" y="2663"/>
                    </a:cubicBezTo>
                    <a:cubicBezTo>
                      <a:pt x="1435" y="2696"/>
                      <a:pt x="1474" y="2762"/>
                      <a:pt x="1573" y="2854"/>
                    </a:cubicBezTo>
                    <a:cubicBezTo>
                      <a:pt x="1665" y="2953"/>
                      <a:pt x="1659" y="2953"/>
                      <a:pt x="1771" y="2999"/>
                    </a:cubicBezTo>
                    <a:cubicBezTo>
                      <a:pt x="1882" y="3052"/>
                      <a:pt x="1889" y="3019"/>
                      <a:pt x="1955" y="3078"/>
                    </a:cubicBezTo>
                    <a:cubicBezTo>
                      <a:pt x="2027" y="3144"/>
                      <a:pt x="2152" y="3177"/>
                      <a:pt x="2179" y="3190"/>
                    </a:cubicBezTo>
                    <a:cubicBezTo>
                      <a:pt x="2205" y="3203"/>
                      <a:pt x="2205" y="3183"/>
                      <a:pt x="2291" y="3295"/>
                    </a:cubicBezTo>
                    <a:cubicBezTo>
                      <a:pt x="2376" y="3414"/>
                      <a:pt x="2547" y="3453"/>
                      <a:pt x="2547" y="3453"/>
                    </a:cubicBezTo>
                    <a:cubicBezTo>
                      <a:pt x="2547" y="3453"/>
                      <a:pt x="2620" y="3519"/>
                      <a:pt x="2679" y="3578"/>
                    </a:cubicBezTo>
                    <a:cubicBezTo>
                      <a:pt x="2738" y="3644"/>
                      <a:pt x="2817" y="3710"/>
                      <a:pt x="2817" y="3762"/>
                    </a:cubicBezTo>
                    <a:cubicBezTo>
                      <a:pt x="2817" y="3815"/>
                      <a:pt x="2857" y="3887"/>
                      <a:pt x="2903" y="3914"/>
                    </a:cubicBezTo>
                    <a:cubicBezTo>
                      <a:pt x="2949" y="3940"/>
                      <a:pt x="3061" y="3953"/>
                      <a:pt x="3093" y="3986"/>
                    </a:cubicBezTo>
                    <a:cubicBezTo>
                      <a:pt x="3120" y="4026"/>
                      <a:pt x="3192" y="4098"/>
                      <a:pt x="3159" y="4151"/>
                    </a:cubicBezTo>
                    <a:cubicBezTo>
                      <a:pt x="3120" y="4197"/>
                      <a:pt x="3041" y="4249"/>
                      <a:pt x="3021" y="4276"/>
                    </a:cubicBezTo>
                    <a:cubicBezTo>
                      <a:pt x="2995" y="4309"/>
                      <a:pt x="2936" y="4302"/>
                      <a:pt x="2903" y="4374"/>
                    </a:cubicBezTo>
                    <a:cubicBezTo>
                      <a:pt x="2870" y="4447"/>
                      <a:pt x="2857" y="4467"/>
                      <a:pt x="2870" y="4585"/>
                    </a:cubicBezTo>
                    <a:cubicBezTo>
                      <a:pt x="2883" y="4657"/>
                      <a:pt x="2863" y="4796"/>
                      <a:pt x="2968" y="4822"/>
                    </a:cubicBezTo>
                    <a:cubicBezTo>
                      <a:pt x="2976" y="4825"/>
                      <a:pt x="2984" y="4826"/>
                      <a:pt x="2992" y="4826"/>
                    </a:cubicBezTo>
                    <a:cubicBezTo>
                      <a:pt x="3087" y="4826"/>
                      <a:pt x="3204" y="4659"/>
                      <a:pt x="3271" y="4605"/>
                    </a:cubicBezTo>
                    <a:cubicBezTo>
                      <a:pt x="3317" y="4565"/>
                      <a:pt x="3376" y="4559"/>
                      <a:pt x="3416" y="4519"/>
                    </a:cubicBezTo>
                    <a:cubicBezTo>
                      <a:pt x="3515" y="4414"/>
                      <a:pt x="3574" y="4249"/>
                      <a:pt x="3620" y="4111"/>
                    </a:cubicBezTo>
                    <a:cubicBezTo>
                      <a:pt x="3653" y="4012"/>
                      <a:pt x="3679" y="3907"/>
                      <a:pt x="3752" y="3828"/>
                    </a:cubicBezTo>
                    <a:cubicBezTo>
                      <a:pt x="3791" y="3789"/>
                      <a:pt x="3850" y="3762"/>
                      <a:pt x="3896" y="3723"/>
                    </a:cubicBezTo>
                    <a:cubicBezTo>
                      <a:pt x="3982" y="3657"/>
                      <a:pt x="4002" y="3545"/>
                      <a:pt x="4087" y="3479"/>
                    </a:cubicBezTo>
                    <a:cubicBezTo>
                      <a:pt x="4173" y="3414"/>
                      <a:pt x="4272" y="3361"/>
                      <a:pt x="4364" y="3308"/>
                    </a:cubicBezTo>
                    <a:cubicBezTo>
                      <a:pt x="4502" y="3236"/>
                      <a:pt x="4805" y="2979"/>
                      <a:pt x="4857" y="2894"/>
                    </a:cubicBezTo>
                    <a:cubicBezTo>
                      <a:pt x="4910" y="2802"/>
                      <a:pt x="5318" y="2071"/>
                      <a:pt x="5417" y="1874"/>
                    </a:cubicBezTo>
                    <a:cubicBezTo>
                      <a:pt x="5436" y="1834"/>
                      <a:pt x="5469" y="1788"/>
                      <a:pt x="5509" y="1735"/>
                    </a:cubicBezTo>
                    <a:cubicBezTo>
                      <a:pt x="5515" y="1722"/>
                      <a:pt x="5522" y="1716"/>
                      <a:pt x="5529" y="1709"/>
                    </a:cubicBezTo>
                    <a:cubicBezTo>
                      <a:pt x="5548" y="1683"/>
                      <a:pt x="5568" y="1656"/>
                      <a:pt x="5588" y="1637"/>
                    </a:cubicBezTo>
                    <a:cubicBezTo>
                      <a:pt x="5561" y="1584"/>
                      <a:pt x="5542" y="1551"/>
                      <a:pt x="5542" y="1544"/>
                    </a:cubicBezTo>
                    <a:cubicBezTo>
                      <a:pt x="5522" y="1512"/>
                      <a:pt x="5496" y="1479"/>
                      <a:pt x="5496" y="1479"/>
                    </a:cubicBezTo>
                    <a:cubicBezTo>
                      <a:pt x="5496" y="1479"/>
                      <a:pt x="5459" y="1490"/>
                      <a:pt x="5432" y="1490"/>
                    </a:cubicBezTo>
                    <a:cubicBezTo>
                      <a:pt x="5423" y="1490"/>
                      <a:pt x="5415" y="1489"/>
                      <a:pt x="5410" y="1485"/>
                    </a:cubicBezTo>
                    <a:cubicBezTo>
                      <a:pt x="5408" y="1484"/>
                      <a:pt x="5406" y="1483"/>
                      <a:pt x="5403" y="1483"/>
                    </a:cubicBezTo>
                    <a:cubicBezTo>
                      <a:pt x="5389" y="1483"/>
                      <a:pt x="5368" y="1503"/>
                      <a:pt x="5343" y="1503"/>
                    </a:cubicBezTo>
                    <a:cubicBezTo>
                      <a:pt x="5331" y="1503"/>
                      <a:pt x="5318" y="1499"/>
                      <a:pt x="5305" y="1485"/>
                    </a:cubicBezTo>
                    <a:cubicBezTo>
                      <a:pt x="5285" y="1465"/>
                      <a:pt x="5280" y="1460"/>
                      <a:pt x="5283" y="1460"/>
                    </a:cubicBezTo>
                    <a:cubicBezTo>
                      <a:pt x="5285" y="1460"/>
                      <a:pt x="5293" y="1464"/>
                      <a:pt x="5301" y="1464"/>
                    </a:cubicBezTo>
                    <a:cubicBezTo>
                      <a:pt x="5308" y="1464"/>
                      <a:pt x="5314" y="1462"/>
                      <a:pt x="5318" y="1452"/>
                    </a:cubicBezTo>
                    <a:cubicBezTo>
                      <a:pt x="5338" y="1419"/>
                      <a:pt x="5410" y="1347"/>
                      <a:pt x="5436" y="1288"/>
                    </a:cubicBezTo>
                    <a:cubicBezTo>
                      <a:pt x="5463" y="1229"/>
                      <a:pt x="5436" y="1169"/>
                      <a:pt x="5456" y="1156"/>
                    </a:cubicBezTo>
                    <a:cubicBezTo>
                      <a:pt x="5476" y="1136"/>
                      <a:pt x="5555" y="1117"/>
                      <a:pt x="5608" y="1005"/>
                    </a:cubicBezTo>
                    <a:cubicBezTo>
                      <a:pt x="5640" y="943"/>
                      <a:pt x="5603" y="930"/>
                      <a:pt x="5560" y="930"/>
                    </a:cubicBezTo>
                    <a:cubicBezTo>
                      <a:pt x="5525" y="930"/>
                      <a:pt x="5485" y="939"/>
                      <a:pt x="5476" y="939"/>
                    </a:cubicBezTo>
                    <a:cubicBezTo>
                      <a:pt x="5456" y="939"/>
                      <a:pt x="5226" y="972"/>
                      <a:pt x="5153" y="972"/>
                    </a:cubicBezTo>
                    <a:cubicBezTo>
                      <a:pt x="5081" y="972"/>
                      <a:pt x="4910" y="880"/>
                      <a:pt x="4851" y="801"/>
                    </a:cubicBezTo>
                    <a:cubicBezTo>
                      <a:pt x="4798" y="722"/>
                      <a:pt x="4337" y="373"/>
                      <a:pt x="4324" y="334"/>
                    </a:cubicBezTo>
                    <a:cubicBezTo>
                      <a:pt x="4311" y="301"/>
                      <a:pt x="4239" y="287"/>
                      <a:pt x="4239" y="287"/>
                    </a:cubicBezTo>
                    <a:cubicBezTo>
                      <a:pt x="4239" y="287"/>
                      <a:pt x="3995" y="241"/>
                      <a:pt x="3923" y="222"/>
                    </a:cubicBezTo>
                    <a:cubicBezTo>
                      <a:pt x="3857" y="195"/>
                      <a:pt x="3673" y="90"/>
                      <a:pt x="3528" y="44"/>
                    </a:cubicBezTo>
                    <a:cubicBezTo>
                      <a:pt x="3431" y="9"/>
                      <a:pt x="3235" y="0"/>
                      <a:pt x="3104" y="0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A12A187E-BC6B-447E-8881-8D27F605CD2C}"/>
                </a:ext>
              </a:extLst>
            </p:cNvPr>
            <p:cNvGrpSpPr/>
            <p:nvPr/>
          </p:nvGrpSpPr>
          <p:grpSpPr>
            <a:xfrm>
              <a:off x="2731837" y="4014162"/>
              <a:ext cx="1584512" cy="1345241"/>
              <a:chOff x="3557588" y="4066080"/>
              <a:chExt cx="1584512" cy="1345241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238" name="Google Shape;1567;p19">
                <a:extLst>
                  <a:ext uri="{FF2B5EF4-FFF2-40B4-BE49-F238E27FC236}">
                    <a16:creationId xmlns:a16="http://schemas.microsoft.com/office/drawing/2014/main" id="{BF0D9FB0-3F81-47D6-A90F-7C1496F3AE4D}"/>
                  </a:ext>
                </a:extLst>
              </p:cNvPr>
              <p:cNvSpPr/>
              <p:nvPr/>
            </p:nvSpPr>
            <p:spPr>
              <a:xfrm>
                <a:off x="3795715" y="4066080"/>
                <a:ext cx="1316256" cy="1053398"/>
              </a:xfrm>
              <a:custGeom>
                <a:avLst/>
                <a:gdLst/>
                <a:ahLst/>
                <a:cxnLst/>
                <a:rect l="l" t="t" r="r" b="b"/>
                <a:pathLst>
                  <a:path w="8037" h="6432" extrusionOk="0">
                    <a:moveTo>
                      <a:pt x="5076" y="1"/>
                    </a:moveTo>
                    <a:cubicBezTo>
                      <a:pt x="4992" y="1"/>
                      <a:pt x="4851" y="12"/>
                      <a:pt x="4799" y="26"/>
                    </a:cubicBezTo>
                    <a:cubicBezTo>
                      <a:pt x="4726" y="46"/>
                      <a:pt x="4535" y="217"/>
                      <a:pt x="4535" y="217"/>
                    </a:cubicBezTo>
                    <a:lnTo>
                      <a:pt x="4437" y="269"/>
                    </a:lnTo>
                    <a:lnTo>
                      <a:pt x="4410" y="289"/>
                    </a:lnTo>
                    <a:cubicBezTo>
                      <a:pt x="4410" y="289"/>
                      <a:pt x="4239" y="335"/>
                      <a:pt x="4187" y="368"/>
                    </a:cubicBezTo>
                    <a:cubicBezTo>
                      <a:pt x="4134" y="401"/>
                      <a:pt x="4055" y="460"/>
                      <a:pt x="4029" y="487"/>
                    </a:cubicBezTo>
                    <a:cubicBezTo>
                      <a:pt x="4002" y="520"/>
                      <a:pt x="3805" y="684"/>
                      <a:pt x="3792" y="704"/>
                    </a:cubicBezTo>
                    <a:cubicBezTo>
                      <a:pt x="3774" y="722"/>
                      <a:pt x="3652" y="751"/>
                      <a:pt x="3605" y="751"/>
                    </a:cubicBezTo>
                    <a:cubicBezTo>
                      <a:pt x="3601" y="751"/>
                      <a:pt x="3597" y="750"/>
                      <a:pt x="3594" y="750"/>
                    </a:cubicBezTo>
                    <a:cubicBezTo>
                      <a:pt x="3568" y="750"/>
                      <a:pt x="3607" y="684"/>
                      <a:pt x="3627" y="625"/>
                    </a:cubicBezTo>
                    <a:cubicBezTo>
                      <a:pt x="3647" y="559"/>
                      <a:pt x="3673" y="572"/>
                      <a:pt x="3680" y="546"/>
                    </a:cubicBezTo>
                    <a:cubicBezTo>
                      <a:pt x="3680" y="546"/>
                      <a:pt x="3601" y="533"/>
                      <a:pt x="3561" y="533"/>
                    </a:cubicBezTo>
                    <a:cubicBezTo>
                      <a:pt x="3535" y="533"/>
                      <a:pt x="3520" y="553"/>
                      <a:pt x="3500" y="553"/>
                    </a:cubicBezTo>
                    <a:cubicBezTo>
                      <a:pt x="3490" y="553"/>
                      <a:pt x="3478" y="548"/>
                      <a:pt x="3463" y="533"/>
                    </a:cubicBezTo>
                    <a:cubicBezTo>
                      <a:pt x="3410" y="487"/>
                      <a:pt x="3377" y="447"/>
                      <a:pt x="3364" y="434"/>
                    </a:cubicBezTo>
                    <a:cubicBezTo>
                      <a:pt x="3351" y="414"/>
                      <a:pt x="3259" y="348"/>
                      <a:pt x="3259" y="348"/>
                    </a:cubicBezTo>
                    <a:cubicBezTo>
                      <a:pt x="3259" y="348"/>
                      <a:pt x="3199" y="441"/>
                      <a:pt x="3206" y="467"/>
                    </a:cubicBezTo>
                    <a:cubicBezTo>
                      <a:pt x="3219" y="487"/>
                      <a:pt x="3232" y="520"/>
                      <a:pt x="3252" y="552"/>
                    </a:cubicBezTo>
                    <a:cubicBezTo>
                      <a:pt x="3272" y="585"/>
                      <a:pt x="3298" y="618"/>
                      <a:pt x="3278" y="631"/>
                    </a:cubicBezTo>
                    <a:cubicBezTo>
                      <a:pt x="3264" y="641"/>
                      <a:pt x="3257" y="650"/>
                      <a:pt x="3240" y="650"/>
                    </a:cubicBezTo>
                    <a:cubicBezTo>
                      <a:pt x="3233" y="650"/>
                      <a:pt x="3224" y="648"/>
                      <a:pt x="3212" y="645"/>
                    </a:cubicBezTo>
                    <a:cubicBezTo>
                      <a:pt x="3166" y="638"/>
                      <a:pt x="3114" y="618"/>
                      <a:pt x="3101" y="618"/>
                    </a:cubicBezTo>
                    <a:cubicBezTo>
                      <a:pt x="3087" y="618"/>
                      <a:pt x="3074" y="612"/>
                      <a:pt x="3059" y="612"/>
                    </a:cubicBezTo>
                    <a:cubicBezTo>
                      <a:pt x="3052" y="612"/>
                      <a:pt x="3044" y="614"/>
                      <a:pt x="3035" y="618"/>
                    </a:cubicBezTo>
                    <a:cubicBezTo>
                      <a:pt x="3002" y="625"/>
                      <a:pt x="2936" y="677"/>
                      <a:pt x="2962" y="717"/>
                    </a:cubicBezTo>
                    <a:cubicBezTo>
                      <a:pt x="2982" y="756"/>
                      <a:pt x="3041" y="809"/>
                      <a:pt x="3028" y="835"/>
                    </a:cubicBezTo>
                    <a:cubicBezTo>
                      <a:pt x="3022" y="855"/>
                      <a:pt x="2949" y="914"/>
                      <a:pt x="2956" y="934"/>
                    </a:cubicBezTo>
                    <a:cubicBezTo>
                      <a:pt x="2962" y="960"/>
                      <a:pt x="2989" y="993"/>
                      <a:pt x="3008" y="1039"/>
                    </a:cubicBezTo>
                    <a:cubicBezTo>
                      <a:pt x="3028" y="1085"/>
                      <a:pt x="3068" y="1125"/>
                      <a:pt x="3074" y="1132"/>
                    </a:cubicBezTo>
                    <a:cubicBezTo>
                      <a:pt x="3074" y="1145"/>
                      <a:pt x="3107" y="1184"/>
                      <a:pt x="3074" y="1211"/>
                    </a:cubicBezTo>
                    <a:cubicBezTo>
                      <a:pt x="3041" y="1237"/>
                      <a:pt x="3028" y="1250"/>
                      <a:pt x="2956" y="1270"/>
                    </a:cubicBezTo>
                    <a:cubicBezTo>
                      <a:pt x="2883" y="1283"/>
                      <a:pt x="2818" y="1296"/>
                      <a:pt x="2804" y="1296"/>
                    </a:cubicBezTo>
                    <a:cubicBezTo>
                      <a:pt x="2800" y="1296"/>
                      <a:pt x="2790" y="1295"/>
                      <a:pt x="2778" y="1295"/>
                    </a:cubicBezTo>
                    <a:cubicBezTo>
                      <a:pt x="2753" y="1295"/>
                      <a:pt x="2721" y="1298"/>
                      <a:pt x="2712" y="1316"/>
                    </a:cubicBezTo>
                    <a:cubicBezTo>
                      <a:pt x="2699" y="1342"/>
                      <a:pt x="2679" y="1382"/>
                      <a:pt x="2679" y="1447"/>
                    </a:cubicBezTo>
                    <a:cubicBezTo>
                      <a:pt x="2679" y="1513"/>
                      <a:pt x="2712" y="1520"/>
                      <a:pt x="2679" y="1573"/>
                    </a:cubicBezTo>
                    <a:cubicBezTo>
                      <a:pt x="2646" y="1619"/>
                      <a:pt x="2614" y="1605"/>
                      <a:pt x="2627" y="1645"/>
                    </a:cubicBezTo>
                    <a:cubicBezTo>
                      <a:pt x="2640" y="1684"/>
                      <a:pt x="2627" y="1711"/>
                      <a:pt x="2679" y="1770"/>
                    </a:cubicBezTo>
                    <a:cubicBezTo>
                      <a:pt x="2732" y="1829"/>
                      <a:pt x="2765" y="1869"/>
                      <a:pt x="2791" y="1921"/>
                    </a:cubicBezTo>
                    <a:cubicBezTo>
                      <a:pt x="2818" y="1974"/>
                      <a:pt x="2857" y="2040"/>
                      <a:pt x="2831" y="2066"/>
                    </a:cubicBezTo>
                    <a:cubicBezTo>
                      <a:pt x="2798" y="2086"/>
                      <a:pt x="2745" y="2106"/>
                      <a:pt x="2719" y="2139"/>
                    </a:cubicBezTo>
                    <a:cubicBezTo>
                      <a:pt x="2693" y="2171"/>
                      <a:pt x="2614" y="2231"/>
                      <a:pt x="2594" y="2277"/>
                    </a:cubicBezTo>
                    <a:cubicBezTo>
                      <a:pt x="2567" y="2323"/>
                      <a:pt x="2515" y="2369"/>
                      <a:pt x="2561" y="2408"/>
                    </a:cubicBezTo>
                    <a:cubicBezTo>
                      <a:pt x="2600" y="2448"/>
                      <a:pt x="2640" y="2441"/>
                      <a:pt x="2660" y="2454"/>
                    </a:cubicBezTo>
                    <a:cubicBezTo>
                      <a:pt x="2686" y="2468"/>
                      <a:pt x="2699" y="2540"/>
                      <a:pt x="2693" y="2553"/>
                    </a:cubicBezTo>
                    <a:cubicBezTo>
                      <a:pt x="2679" y="2573"/>
                      <a:pt x="2646" y="2612"/>
                      <a:pt x="2646" y="2645"/>
                    </a:cubicBezTo>
                    <a:cubicBezTo>
                      <a:pt x="2653" y="2678"/>
                      <a:pt x="2679" y="2744"/>
                      <a:pt x="2679" y="2770"/>
                    </a:cubicBezTo>
                    <a:cubicBezTo>
                      <a:pt x="2686" y="2797"/>
                      <a:pt x="2719" y="2830"/>
                      <a:pt x="2693" y="2862"/>
                    </a:cubicBezTo>
                    <a:cubicBezTo>
                      <a:pt x="2666" y="2902"/>
                      <a:pt x="2640" y="2928"/>
                      <a:pt x="2581" y="2968"/>
                    </a:cubicBezTo>
                    <a:cubicBezTo>
                      <a:pt x="2528" y="3007"/>
                      <a:pt x="2449" y="3066"/>
                      <a:pt x="2416" y="3080"/>
                    </a:cubicBezTo>
                    <a:cubicBezTo>
                      <a:pt x="2393" y="3085"/>
                      <a:pt x="2294" y="3157"/>
                      <a:pt x="2239" y="3157"/>
                    </a:cubicBezTo>
                    <a:cubicBezTo>
                      <a:pt x="2231" y="3157"/>
                      <a:pt x="2224" y="3155"/>
                      <a:pt x="2219" y="3152"/>
                    </a:cubicBezTo>
                    <a:cubicBezTo>
                      <a:pt x="2173" y="3126"/>
                      <a:pt x="2080" y="3093"/>
                      <a:pt x="2048" y="3080"/>
                    </a:cubicBezTo>
                    <a:cubicBezTo>
                      <a:pt x="2029" y="3071"/>
                      <a:pt x="1992" y="3055"/>
                      <a:pt x="1954" y="3055"/>
                    </a:cubicBezTo>
                    <a:cubicBezTo>
                      <a:pt x="1937" y="3055"/>
                      <a:pt x="1919" y="3058"/>
                      <a:pt x="1903" y="3066"/>
                    </a:cubicBezTo>
                    <a:cubicBezTo>
                      <a:pt x="1869" y="3079"/>
                      <a:pt x="1833" y="3084"/>
                      <a:pt x="1806" y="3084"/>
                    </a:cubicBezTo>
                    <a:cubicBezTo>
                      <a:pt x="1791" y="3084"/>
                      <a:pt x="1778" y="3082"/>
                      <a:pt x="1771" y="3080"/>
                    </a:cubicBezTo>
                    <a:cubicBezTo>
                      <a:pt x="1763" y="3074"/>
                      <a:pt x="1739" y="3072"/>
                      <a:pt x="1711" y="3072"/>
                    </a:cubicBezTo>
                    <a:cubicBezTo>
                      <a:pt x="1672" y="3072"/>
                      <a:pt x="1624" y="3076"/>
                      <a:pt x="1593" y="3080"/>
                    </a:cubicBezTo>
                    <a:cubicBezTo>
                      <a:pt x="1547" y="3086"/>
                      <a:pt x="1521" y="3093"/>
                      <a:pt x="1482" y="3113"/>
                    </a:cubicBezTo>
                    <a:cubicBezTo>
                      <a:pt x="1435" y="3139"/>
                      <a:pt x="1370" y="3178"/>
                      <a:pt x="1343" y="3198"/>
                    </a:cubicBezTo>
                    <a:cubicBezTo>
                      <a:pt x="1324" y="3224"/>
                      <a:pt x="1324" y="3231"/>
                      <a:pt x="1258" y="3231"/>
                    </a:cubicBezTo>
                    <a:cubicBezTo>
                      <a:pt x="1185" y="3231"/>
                      <a:pt x="1113" y="3185"/>
                      <a:pt x="1093" y="3185"/>
                    </a:cubicBezTo>
                    <a:cubicBezTo>
                      <a:pt x="1067" y="3185"/>
                      <a:pt x="968" y="3231"/>
                      <a:pt x="948" y="3231"/>
                    </a:cubicBezTo>
                    <a:cubicBezTo>
                      <a:pt x="929" y="3231"/>
                      <a:pt x="804" y="3264"/>
                      <a:pt x="725" y="3284"/>
                    </a:cubicBezTo>
                    <a:cubicBezTo>
                      <a:pt x="652" y="3303"/>
                      <a:pt x="534" y="3303"/>
                      <a:pt x="501" y="3336"/>
                    </a:cubicBezTo>
                    <a:cubicBezTo>
                      <a:pt x="461" y="3369"/>
                      <a:pt x="415" y="3461"/>
                      <a:pt x="396" y="3507"/>
                    </a:cubicBezTo>
                    <a:cubicBezTo>
                      <a:pt x="389" y="3527"/>
                      <a:pt x="389" y="3554"/>
                      <a:pt x="376" y="3573"/>
                    </a:cubicBezTo>
                    <a:cubicBezTo>
                      <a:pt x="376" y="3580"/>
                      <a:pt x="376" y="3580"/>
                      <a:pt x="376" y="3586"/>
                    </a:cubicBezTo>
                    <a:cubicBezTo>
                      <a:pt x="369" y="3593"/>
                      <a:pt x="369" y="3600"/>
                      <a:pt x="363" y="3613"/>
                    </a:cubicBezTo>
                    <a:cubicBezTo>
                      <a:pt x="363" y="3613"/>
                      <a:pt x="363" y="3619"/>
                      <a:pt x="356" y="3619"/>
                    </a:cubicBezTo>
                    <a:cubicBezTo>
                      <a:pt x="356" y="3626"/>
                      <a:pt x="356" y="3626"/>
                      <a:pt x="350" y="3632"/>
                    </a:cubicBezTo>
                    <a:cubicBezTo>
                      <a:pt x="350" y="3632"/>
                      <a:pt x="350" y="3632"/>
                      <a:pt x="343" y="3639"/>
                    </a:cubicBezTo>
                    <a:cubicBezTo>
                      <a:pt x="343" y="3639"/>
                      <a:pt x="336" y="3646"/>
                      <a:pt x="336" y="3646"/>
                    </a:cubicBezTo>
                    <a:cubicBezTo>
                      <a:pt x="290" y="3685"/>
                      <a:pt x="178" y="3711"/>
                      <a:pt x="159" y="3777"/>
                    </a:cubicBezTo>
                    <a:cubicBezTo>
                      <a:pt x="146" y="3823"/>
                      <a:pt x="159" y="3869"/>
                      <a:pt x="139" y="3915"/>
                    </a:cubicBezTo>
                    <a:cubicBezTo>
                      <a:pt x="132" y="3929"/>
                      <a:pt x="126" y="3942"/>
                      <a:pt x="113" y="3955"/>
                    </a:cubicBezTo>
                    <a:cubicBezTo>
                      <a:pt x="47" y="4008"/>
                      <a:pt x="1" y="4027"/>
                      <a:pt x="1" y="4067"/>
                    </a:cubicBezTo>
                    <a:cubicBezTo>
                      <a:pt x="1" y="4106"/>
                      <a:pt x="27" y="4212"/>
                      <a:pt x="27" y="4238"/>
                    </a:cubicBezTo>
                    <a:cubicBezTo>
                      <a:pt x="27" y="4258"/>
                      <a:pt x="40" y="4363"/>
                      <a:pt x="40" y="4363"/>
                    </a:cubicBezTo>
                    <a:cubicBezTo>
                      <a:pt x="40" y="4356"/>
                      <a:pt x="40" y="4356"/>
                      <a:pt x="47" y="4356"/>
                    </a:cubicBezTo>
                    <a:cubicBezTo>
                      <a:pt x="47" y="4356"/>
                      <a:pt x="53" y="4350"/>
                      <a:pt x="53" y="4350"/>
                    </a:cubicBezTo>
                    <a:cubicBezTo>
                      <a:pt x="60" y="4343"/>
                      <a:pt x="60" y="4343"/>
                      <a:pt x="67" y="4337"/>
                    </a:cubicBezTo>
                    <a:cubicBezTo>
                      <a:pt x="73" y="4337"/>
                      <a:pt x="73" y="4330"/>
                      <a:pt x="80" y="4330"/>
                    </a:cubicBezTo>
                    <a:cubicBezTo>
                      <a:pt x="86" y="4324"/>
                      <a:pt x="99" y="4317"/>
                      <a:pt x="113" y="4304"/>
                    </a:cubicBezTo>
                    <a:cubicBezTo>
                      <a:pt x="113" y="4304"/>
                      <a:pt x="119" y="4297"/>
                      <a:pt x="126" y="4297"/>
                    </a:cubicBezTo>
                    <a:cubicBezTo>
                      <a:pt x="126" y="4291"/>
                      <a:pt x="126" y="4291"/>
                      <a:pt x="126" y="4291"/>
                    </a:cubicBezTo>
                    <a:cubicBezTo>
                      <a:pt x="139" y="4284"/>
                      <a:pt x="146" y="4277"/>
                      <a:pt x="152" y="4277"/>
                    </a:cubicBezTo>
                    <a:cubicBezTo>
                      <a:pt x="159" y="4264"/>
                      <a:pt x="172" y="4258"/>
                      <a:pt x="185" y="4245"/>
                    </a:cubicBezTo>
                    <a:cubicBezTo>
                      <a:pt x="192" y="4238"/>
                      <a:pt x="205" y="4231"/>
                      <a:pt x="211" y="4225"/>
                    </a:cubicBezTo>
                    <a:cubicBezTo>
                      <a:pt x="225" y="4218"/>
                      <a:pt x="231" y="4212"/>
                      <a:pt x="244" y="4205"/>
                    </a:cubicBezTo>
                    <a:cubicBezTo>
                      <a:pt x="244" y="4198"/>
                      <a:pt x="251" y="4198"/>
                      <a:pt x="251" y="4198"/>
                    </a:cubicBezTo>
                    <a:cubicBezTo>
                      <a:pt x="271" y="4185"/>
                      <a:pt x="277" y="4179"/>
                      <a:pt x="290" y="4172"/>
                    </a:cubicBezTo>
                    <a:cubicBezTo>
                      <a:pt x="330" y="4152"/>
                      <a:pt x="369" y="4113"/>
                      <a:pt x="389" y="4113"/>
                    </a:cubicBezTo>
                    <a:cubicBezTo>
                      <a:pt x="409" y="4113"/>
                      <a:pt x="508" y="4126"/>
                      <a:pt x="527" y="4152"/>
                    </a:cubicBezTo>
                    <a:cubicBezTo>
                      <a:pt x="540" y="4179"/>
                      <a:pt x="652" y="4238"/>
                      <a:pt x="698" y="4238"/>
                    </a:cubicBezTo>
                    <a:cubicBezTo>
                      <a:pt x="729" y="4238"/>
                      <a:pt x="780" y="4241"/>
                      <a:pt x="821" y="4241"/>
                    </a:cubicBezTo>
                    <a:cubicBezTo>
                      <a:pt x="841" y="4241"/>
                      <a:pt x="859" y="4240"/>
                      <a:pt x="869" y="4238"/>
                    </a:cubicBezTo>
                    <a:cubicBezTo>
                      <a:pt x="909" y="4231"/>
                      <a:pt x="1021" y="4192"/>
                      <a:pt x="1074" y="4192"/>
                    </a:cubicBezTo>
                    <a:cubicBezTo>
                      <a:pt x="1120" y="4192"/>
                      <a:pt x="1238" y="4212"/>
                      <a:pt x="1238" y="4212"/>
                    </a:cubicBezTo>
                    <a:cubicBezTo>
                      <a:pt x="1238" y="4212"/>
                      <a:pt x="1240" y="4210"/>
                      <a:pt x="1243" y="4210"/>
                    </a:cubicBezTo>
                    <a:cubicBezTo>
                      <a:pt x="1250" y="4210"/>
                      <a:pt x="1260" y="4216"/>
                      <a:pt x="1264" y="4251"/>
                    </a:cubicBezTo>
                    <a:cubicBezTo>
                      <a:pt x="1271" y="4304"/>
                      <a:pt x="1278" y="4356"/>
                      <a:pt x="1284" y="4396"/>
                    </a:cubicBezTo>
                    <a:cubicBezTo>
                      <a:pt x="1284" y="4427"/>
                      <a:pt x="1296" y="4495"/>
                      <a:pt x="1315" y="4495"/>
                    </a:cubicBezTo>
                    <a:cubicBezTo>
                      <a:pt x="1315" y="4495"/>
                      <a:pt x="1316" y="4495"/>
                      <a:pt x="1317" y="4495"/>
                    </a:cubicBezTo>
                    <a:cubicBezTo>
                      <a:pt x="1330" y="4488"/>
                      <a:pt x="1416" y="4435"/>
                      <a:pt x="1416" y="4435"/>
                    </a:cubicBezTo>
                    <a:cubicBezTo>
                      <a:pt x="1416" y="4435"/>
                      <a:pt x="1451" y="4408"/>
                      <a:pt x="1472" y="4408"/>
                    </a:cubicBezTo>
                    <a:cubicBezTo>
                      <a:pt x="1480" y="4408"/>
                      <a:pt x="1486" y="4411"/>
                      <a:pt x="1488" y="4422"/>
                    </a:cubicBezTo>
                    <a:cubicBezTo>
                      <a:pt x="1488" y="4459"/>
                      <a:pt x="1499" y="4529"/>
                      <a:pt x="1511" y="4529"/>
                    </a:cubicBezTo>
                    <a:cubicBezTo>
                      <a:pt x="1512" y="4529"/>
                      <a:pt x="1513" y="4529"/>
                      <a:pt x="1514" y="4528"/>
                    </a:cubicBezTo>
                    <a:cubicBezTo>
                      <a:pt x="1528" y="4514"/>
                      <a:pt x="1587" y="4455"/>
                      <a:pt x="1587" y="4455"/>
                    </a:cubicBezTo>
                    <a:lnTo>
                      <a:pt x="1626" y="4396"/>
                    </a:lnTo>
                    <a:lnTo>
                      <a:pt x="1659" y="4383"/>
                    </a:lnTo>
                    <a:cubicBezTo>
                      <a:pt x="1659" y="4383"/>
                      <a:pt x="1694" y="4402"/>
                      <a:pt x="1737" y="4402"/>
                    </a:cubicBezTo>
                    <a:cubicBezTo>
                      <a:pt x="1750" y="4402"/>
                      <a:pt x="1764" y="4400"/>
                      <a:pt x="1778" y="4396"/>
                    </a:cubicBezTo>
                    <a:cubicBezTo>
                      <a:pt x="1844" y="4383"/>
                      <a:pt x="2008" y="4383"/>
                      <a:pt x="2015" y="4376"/>
                    </a:cubicBezTo>
                    <a:cubicBezTo>
                      <a:pt x="2028" y="4376"/>
                      <a:pt x="2048" y="4343"/>
                      <a:pt x="2067" y="4343"/>
                    </a:cubicBezTo>
                    <a:cubicBezTo>
                      <a:pt x="2094" y="4343"/>
                      <a:pt x="2173" y="4356"/>
                      <a:pt x="2186" y="4363"/>
                    </a:cubicBezTo>
                    <a:cubicBezTo>
                      <a:pt x="2192" y="4367"/>
                      <a:pt x="2200" y="4368"/>
                      <a:pt x="2209" y="4368"/>
                    </a:cubicBezTo>
                    <a:cubicBezTo>
                      <a:pt x="2230" y="4368"/>
                      <a:pt x="2257" y="4359"/>
                      <a:pt x="2271" y="4350"/>
                    </a:cubicBezTo>
                    <a:cubicBezTo>
                      <a:pt x="2284" y="4343"/>
                      <a:pt x="2278" y="4330"/>
                      <a:pt x="2344" y="4297"/>
                    </a:cubicBezTo>
                    <a:cubicBezTo>
                      <a:pt x="2403" y="4264"/>
                      <a:pt x="2482" y="4251"/>
                      <a:pt x="2489" y="4251"/>
                    </a:cubicBezTo>
                    <a:cubicBezTo>
                      <a:pt x="2495" y="4251"/>
                      <a:pt x="2554" y="4291"/>
                      <a:pt x="2554" y="4291"/>
                    </a:cubicBezTo>
                    <a:cubicBezTo>
                      <a:pt x="2554" y="4291"/>
                      <a:pt x="2567" y="4286"/>
                      <a:pt x="2588" y="4286"/>
                    </a:cubicBezTo>
                    <a:cubicBezTo>
                      <a:pt x="2604" y="4286"/>
                      <a:pt x="2624" y="4289"/>
                      <a:pt x="2646" y="4297"/>
                    </a:cubicBezTo>
                    <a:cubicBezTo>
                      <a:pt x="2693" y="4317"/>
                      <a:pt x="2765" y="4429"/>
                      <a:pt x="2772" y="4449"/>
                    </a:cubicBezTo>
                    <a:cubicBezTo>
                      <a:pt x="2772" y="4468"/>
                      <a:pt x="2699" y="4560"/>
                      <a:pt x="2693" y="4587"/>
                    </a:cubicBezTo>
                    <a:cubicBezTo>
                      <a:pt x="2686" y="4607"/>
                      <a:pt x="2765" y="4653"/>
                      <a:pt x="2785" y="4666"/>
                    </a:cubicBezTo>
                    <a:cubicBezTo>
                      <a:pt x="2804" y="4679"/>
                      <a:pt x="2844" y="4712"/>
                      <a:pt x="2831" y="4764"/>
                    </a:cubicBezTo>
                    <a:cubicBezTo>
                      <a:pt x="2811" y="4824"/>
                      <a:pt x="2824" y="4817"/>
                      <a:pt x="2798" y="4870"/>
                    </a:cubicBezTo>
                    <a:cubicBezTo>
                      <a:pt x="2765" y="4916"/>
                      <a:pt x="2818" y="5094"/>
                      <a:pt x="2844" y="5140"/>
                    </a:cubicBezTo>
                    <a:cubicBezTo>
                      <a:pt x="2864" y="5179"/>
                      <a:pt x="2897" y="5291"/>
                      <a:pt x="2910" y="5298"/>
                    </a:cubicBezTo>
                    <a:cubicBezTo>
                      <a:pt x="2914" y="5300"/>
                      <a:pt x="2921" y="5300"/>
                      <a:pt x="2930" y="5300"/>
                    </a:cubicBezTo>
                    <a:cubicBezTo>
                      <a:pt x="2948" y="5300"/>
                      <a:pt x="2971" y="5298"/>
                      <a:pt x="2989" y="5298"/>
                    </a:cubicBezTo>
                    <a:cubicBezTo>
                      <a:pt x="2992" y="5298"/>
                      <a:pt x="2994" y="5299"/>
                      <a:pt x="2995" y="5299"/>
                    </a:cubicBezTo>
                    <a:cubicBezTo>
                      <a:pt x="3007" y="5299"/>
                      <a:pt x="2984" y="5278"/>
                      <a:pt x="3101" y="5278"/>
                    </a:cubicBezTo>
                    <a:cubicBezTo>
                      <a:pt x="3232" y="5278"/>
                      <a:pt x="3291" y="5344"/>
                      <a:pt x="3291" y="5363"/>
                    </a:cubicBezTo>
                    <a:cubicBezTo>
                      <a:pt x="3291" y="5383"/>
                      <a:pt x="3272" y="5462"/>
                      <a:pt x="3245" y="5488"/>
                    </a:cubicBezTo>
                    <a:cubicBezTo>
                      <a:pt x="3212" y="5515"/>
                      <a:pt x="3153" y="5567"/>
                      <a:pt x="3147" y="5594"/>
                    </a:cubicBezTo>
                    <a:cubicBezTo>
                      <a:pt x="3140" y="5620"/>
                      <a:pt x="3147" y="5692"/>
                      <a:pt x="3153" y="5712"/>
                    </a:cubicBezTo>
                    <a:cubicBezTo>
                      <a:pt x="3160" y="5732"/>
                      <a:pt x="3166" y="5824"/>
                      <a:pt x="3160" y="5844"/>
                    </a:cubicBezTo>
                    <a:cubicBezTo>
                      <a:pt x="3147" y="5864"/>
                      <a:pt x="3140" y="5844"/>
                      <a:pt x="3153" y="5923"/>
                    </a:cubicBezTo>
                    <a:cubicBezTo>
                      <a:pt x="3166" y="5995"/>
                      <a:pt x="3212" y="6068"/>
                      <a:pt x="3226" y="6081"/>
                    </a:cubicBezTo>
                    <a:cubicBezTo>
                      <a:pt x="3245" y="6087"/>
                      <a:pt x="3311" y="6114"/>
                      <a:pt x="3318" y="6166"/>
                    </a:cubicBezTo>
                    <a:cubicBezTo>
                      <a:pt x="3324" y="6212"/>
                      <a:pt x="3344" y="6324"/>
                      <a:pt x="3384" y="6351"/>
                    </a:cubicBezTo>
                    <a:cubicBezTo>
                      <a:pt x="3416" y="6383"/>
                      <a:pt x="3456" y="6390"/>
                      <a:pt x="3482" y="6390"/>
                    </a:cubicBezTo>
                    <a:cubicBezTo>
                      <a:pt x="3505" y="6396"/>
                      <a:pt x="3700" y="6432"/>
                      <a:pt x="3757" y="6432"/>
                    </a:cubicBezTo>
                    <a:cubicBezTo>
                      <a:pt x="3765" y="6432"/>
                      <a:pt x="3770" y="6431"/>
                      <a:pt x="3772" y="6430"/>
                    </a:cubicBezTo>
                    <a:cubicBezTo>
                      <a:pt x="3778" y="6410"/>
                      <a:pt x="3792" y="6410"/>
                      <a:pt x="3811" y="6344"/>
                    </a:cubicBezTo>
                    <a:cubicBezTo>
                      <a:pt x="3838" y="6278"/>
                      <a:pt x="3851" y="6239"/>
                      <a:pt x="3890" y="6226"/>
                    </a:cubicBezTo>
                    <a:cubicBezTo>
                      <a:pt x="3925" y="6211"/>
                      <a:pt x="3922" y="6203"/>
                      <a:pt x="3955" y="6203"/>
                    </a:cubicBezTo>
                    <a:cubicBezTo>
                      <a:pt x="3966" y="6203"/>
                      <a:pt x="3981" y="6204"/>
                      <a:pt x="4002" y="6206"/>
                    </a:cubicBezTo>
                    <a:cubicBezTo>
                      <a:pt x="4081" y="6212"/>
                      <a:pt x="4114" y="6212"/>
                      <a:pt x="4154" y="6212"/>
                    </a:cubicBezTo>
                    <a:cubicBezTo>
                      <a:pt x="4187" y="6206"/>
                      <a:pt x="4246" y="6206"/>
                      <a:pt x="4279" y="6173"/>
                    </a:cubicBezTo>
                    <a:cubicBezTo>
                      <a:pt x="4312" y="6140"/>
                      <a:pt x="4391" y="6081"/>
                      <a:pt x="4391" y="6081"/>
                    </a:cubicBezTo>
                    <a:lnTo>
                      <a:pt x="4489" y="6054"/>
                    </a:lnTo>
                    <a:lnTo>
                      <a:pt x="4575" y="5975"/>
                    </a:lnTo>
                    <a:cubicBezTo>
                      <a:pt x="4575" y="5975"/>
                      <a:pt x="4831" y="5910"/>
                      <a:pt x="4917" y="5890"/>
                    </a:cubicBezTo>
                    <a:cubicBezTo>
                      <a:pt x="4937" y="5890"/>
                      <a:pt x="4957" y="5883"/>
                      <a:pt x="4983" y="5870"/>
                    </a:cubicBezTo>
                    <a:cubicBezTo>
                      <a:pt x="4989" y="5870"/>
                      <a:pt x="4996" y="5870"/>
                      <a:pt x="5003" y="5864"/>
                    </a:cubicBezTo>
                    <a:cubicBezTo>
                      <a:pt x="5029" y="5857"/>
                      <a:pt x="5055" y="5850"/>
                      <a:pt x="5082" y="5837"/>
                    </a:cubicBezTo>
                    <a:cubicBezTo>
                      <a:pt x="5108" y="5831"/>
                      <a:pt x="5134" y="5817"/>
                      <a:pt x="5154" y="5811"/>
                    </a:cubicBezTo>
                    <a:cubicBezTo>
                      <a:pt x="5161" y="5811"/>
                      <a:pt x="5167" y="5804"/>
                      <a:pt x="5174" y="5804"/>
                    </a:cubicBezTo>
                    <a:cubicBezTo>
                      <a:pt x="5220" y="5791"/>
                      <a:pt x="5266" y="5771"/>
                      <a:pt x="5299" y="5765"/>
                    </a:cubicBezTo>
                    <a:cubicBezTo>
                      <a:pt x="5299" y="5758"/>
                      <a:pt x="5305" y="5758"/>
                      <a:pt x="5305" y="5758"/>
                    </a:cubicBezTo>
                    <a:cubicBezTo>
                      <a:pt x="5312" y="5758"/>
                      <a:pt x="5319" y="5758"/>
                      <a:pt x="5325" y="5752"/>
                    </a:cubicBezTo>
                    <a:cubicBezTo>
                      <a:pt x="5336" y="5750"/>
                      <a:pt x="5348" y="5749"/>
                      <a:pt x="5360" y="5749"/>
                    </a:cubicBezTo>
                    <a:cubicBezTo>
                      <a:pt x="5426" y="5749"/>
                      <a:pt x="5512" y="5774"/>
                      <a:pt x="5562" y="5785"/>
                    </a:cubicBezTo>
                    <a:cubicBezTo>
                      <a:pt x="5615" y="5791"/>
                      <a:pt x="5700" y="5824"/>
                      <a:pt x="5733" y="5831"/>
                    </a:cubicBezTo>
                    <a:cubicBezTo>
                      <a:pt x="5759" y="5831"/>
                      <a:pt x="5799" y="5785"/>
                      <a:pt x="5838" y="5719"/>
                    </a:cubicBezTo>
                    <a:cubicBezTo>
                      <a:pt x="5871" y="5660"/>
                      <a:pt x="6181" y="5600"/>
                      <a:pt x="6181" y="5600"/>
                    </a:cubicBezTo>
                    <a:cubicBezTo>
                      <a:pt x="6181" y="5600"/>
                      <a:pt x="6246" y="5587"/>
                      <a:pt x="6266" y="5574"/>
                    </a:cubicBezTo>
                    <a:cubicBezTo>
                      <a:pt x="6293" y="5561"/>
                      <a:pt x="6299" y="5528"/>
                      <a:pt x="6279" y="5469"/>
                    </a:cubicBezTo>
                    <a:cubicBezTo>
                      <a:pt x="6253" y="5403"/>
                      <a:pt x="6293" y="5357"/>
                      <a:pt x="6312" y="5311"/>
                    </a:cubicBezTo>
                    <a:cubicBezTo>
                      <a:pt x="6332" y="5265"/>
                      <a:pt x="6352" y="5199"/>
                      <a:pt x="6365" y="5159"/>
                    </a:cubicBezTo>
                    <a:cubicBezTo>
                      <a:pt x="6385" y="5113"/>
                      <a:pt x="6385" y="5107"/>
                      <a:pt x="6437" y="5008"/>
                    </a:cubicBezTo>
                    <a:cubicBezTo>
                      <a:pt x="6497" y="4916"/>
                      <a:pt x="6529" y="4936"/>
                      <a:pt x="6556" y="4857"/>
                    </a:cubicBezTo>
                    <a:cubicBezTo>
                      <a:pt x="6562" y="4824"/>
                      <a:pt x="6608" y="4791"/>
                      <a:pt x="6655" y="4764"/>
                    </a:cubicBezTo>
                    <a:cubicBezTo>
                      <a:pt x="6655" y="4764"/>
                      <a:pt x="6655" y="4758"/>
                      <a:pt x="6648" y="4758"/>
                    </a:cubicBezTo>
                    <a:cubicBezTo>
                      <a:pt x="6641" y="4718"/>
                      <a:pt x="6608" y="4587"/>
                      <a:pt x="6608" y="4547"/>
                    </a:cubicBezTo>
                    <a:cubicBezTo>
                      <a:pt x="6608" y="4501"/>
                      <a:pt x="6701" y="4488"/>
                      <a:pt x="6773" y="4462"/>
                    </a:cubicBezTo>
                    <a:cubicBezTo>
                      <a:pt x="6845" y="4429"/>
                      <a:pt x="6878" y="4455"/>
                      <a:pt x="6918" y="4402"/>
                    </a:cubicBezTo>
                    <a:cubicBezTo>
                      <a:pt x="6964" y="4356"/>
                      <a:pt x="7036" y="4291"/>
                      <a:pt x="7063" y="4271"/>
                    </a:cubicBezTo>
                    <a:cubicBezTo>
                      <a:pt x="7089" y="4251"/>
                      <a:pt x="7076" y="4133"/>
                      <a:pt x="7109" y="4080"/>
                    </a:cubicBezTo>
                    <a:cubicBezTo>
                      <a:pt x="7142" y="4034"/>
                      <a:pt x="7201" y="3929"/>
                      <a:pt x="7273" y="3810"/>
                    </a:cubicBezTo>
                    <a:cubicBezTo>
                      <a:pt x="7346" y="3698"/>
                      <a:pt x="7273" y="3659"/>
                      <a:pt x="7267" y="3613"/>
                    </a:cubicBezTo>
                    <a:cubicBezTo>
                      <a:pt x="7260" y="3567"/>
                      <a:pt x="7128" y="3488"/>
                      <a:pt x="7069" y="3461"/>
                    </a:cubicBezTo>
                    <a:cubicBezTo>
                      <a:pt x="7016" y="3428"/>
                      <a:pt x="7181" y="3448"/>
                      <a:pt x="7227" y="3396"/>
                    </a:cubicBezTo>
                    <a:cubicBezTo>
                      <a:pt x="7280" y="3336"/>
                      <a:pt x="7227" y="3317"/>
                      <a:pt x="7221" y="3271"/>
                    </a:cubicBezTo>
                    <a:cubicBezTo>
                      <a:pt x="7214" y="3224"/>
                      <a:pt x="7188" y="3192"/>
                      <a:pt x="7148" y="3172"/>
                    </a:cubicBezTo>
                    <a:cubicBezTo>
                      <a:pt x="7115" y="3152"/>
                      <a:pt x="7115" y="3066"/>
                      <a:pt x="7115" y="3007"/>
                    </a:cubicBezTo>
                    <a:cubicBezTo>
                      <a:pt x="7115" y="2955"/>
                      <a:pt x="7227" y="2935"/>
                      <a:pt x="7273" y="2915"/>
                    </a:cubicBezTo>
                    <a:cubicBezTo>
                      <a:pt x="7293" y="2910"/>
                      <a:pt x="7305" y="2908"/>
                      <a:pt x="7317" y="2908"/>
                    </a:cubicBezTo>
                    <a:cubicBezTo>
                      <a:pt x="7334" y="2908"/>
                      <a:pt x="7351" y="2911"/>
                      <a:pt x="7385" y="2915"/>
                    </a:cubicBezTo>
                    <a:cubicBezTo>
                      <a:pt x="7394" y="2916"/>
                      <a:pt x="7401" y="2917"/>
                      <a:pt x="7406" y="2917"/>
                    </a:cubicBezTo>
                    <a:cubicBezTo>
                      <a:pt x="7430" y="2917"/>
                      <a:pt x="7413" y="2904"/>
                      <a:pt x="7418" y="2882"/>
                    </a:cubicBezTo>
                    <a:cubicBezTo>
                      <a:pt x="7425" y="2856"/>
                      <a:pt x="7530" y="2757"/>
                      <a:pt x="7530" y="2757"/>
                    </a:cubicBezTo>
                    <a:lnTo>
                      <a:pt x="7787" y="2790"/>
                    </a:lnTo>
                    <a:cubicBezTo>
                      <a:pt x="7773" y="2764"/>
                      <a:pt x="7793" y="2711"/>
                      <a:pt x="7793" y="2685"/>
                    </a:cubicBezTo>
                    <a:cubicBezTo>
                      <a:pt x="7793" y="2665"/>
                      <a:pt x="7681" y="2514"/>
                      <a:pt x="7648" y="2468"/>
                    </a:cubicBezTo>
                    <a:cubicBezTo>
                      <a:pt x="7609" y="2428"/>
                      <a:pt x="7576" y="2395"/>
                      <a:pt x="7543" y="2356"/>
                    </a:cubicBezTo>
                    <a:cubicBezTo>
                      <a:pt x="7510" y="2316"/>
                      <a:pt x="7517" y="2277"/>
                      <a:pt x="7517" y="2224"/>
                    </a:cubicBezTo>
                    <a:cubicBezTo>
                      <a:pt x="7517" y="2178"/>
                      <a:pt x="7517" y="2125"/>
                      <a:pt x="7530" y="2099"/>
                    </a:cubicBezTo>
                    <a:cubicBezTo>
                      <a:pt x="7536" y="2066"/>
                      <a:pt x="7582" y="2033"/>
                      <a:pt x="7648" y="2020"/>
                    </a:cubicBezTo>
                    <a:cubicBezTo>
                      <a:pt x="7708" y="2000"/>
                      <a:pt x="7721" y="1981"/>
                      <a:pt x="7747" y="1921"/>
                    </a:cubicBezTo>
                    <a:cubicBezTo>
                      <a:pt x="7767" y="1862"/>
                      <a:pt x="7661" y="1842"/>
                      <a:pt x="7681" y="1803"/>
                    </a:cubicBezTo>
                    <a:cubicBezTo>
                      <a:pt x="7701" y="1770"/>
                      <a:pt x="7767" y="1678"/>
                      <a:pt x="7800" y="1645"/>
                    </a:cubicBezTo>
                    <a:cubicBezTo>
                      <a:pt x="7833" y="1612"/>
                      <a:pt x="7977" y="1566"/>
                      <a:pt x="8004" y="1546"/>
                    </a:cubicBezTo>
                    <a:cubicBezTo>
                      <a:pt x="8030" y="1520"/>
                      <a:pt x="8037" y="1454"/>
                      <a:pt x="7997" y="1382"/>
                    </a:cubicBezTo>
                    <a:cubicBezTo>
                      <a:pt x="7964" y="1309"/>
                      <a:pt x="7912" y="1290"/>
                      <a:pt x="7859" y="1250"/>
                    </a:cubicBezTo>
                    <a:cubicBezTo>
                      <a:pt x="7813" y="1217"/>
                      <a:pt x="7714" y="1217"/>
                      <a:pt x="7681" y="1217"/>
                    </a:cubicBezTo>
                    <a:cubicBezTo>
                      <a:pt x="7642" y="1217"/>
                      <a:pt x="7569" y="1178"/>
                      <a:pt x="7563" y="1145"/>
                    </a:cubicBezTo>
                    <a:cubicBezTo>
                      <a:pt x="7563" y="1112"/>
                      <a:pt x="7530" y="1118"/>
                      <a:pt x="7438" y="1085"/>
                    </a:cubicBezTo>
                    <a:cubicBezTo>
                      <a:pt x="7388" y="1066"/>
                      <a:pt x="7364" y="1061"/>
                      <a:pt x="7342" y="1061"/>
                    </a:cubicBezTo>
                    <a:cubicBezTo>
                      <a:pt x="7321" y="1061"/>
                      <a:pt x="7303" y="1066"/>
                      <a:pt x="7267" y="1066"/>
                    </a:cubicBezTo>
                    <a:cubicBezTo>
                      <a:pt x="7260" y="1065"/>
                      <a:pt x="7254" y="1065"/>
                      <a:pt x="7249" y="1065"/>
                    </a:cubicBezTo>
                    <a:cubicBezTo>
                      <a:pt x="7197" y="1065"/>
                      <a:pt x="7213" y="1094"/>
                      <a:pt x="7201" y="1112"/>
                    </a:cubicBezTo>
                    <a:cubicBezTo>
                      <a:pt x="7194" y="1132"/>
                      <a:pt x="7128" y="1145"/>
                      <a:pt x="7128" y="1145"/>
                    </a:cubicBezTo>
                    <a:cubicBezTo>
                      <a:pt x="7128" y="1145"/>
                      <a:pt x="6997" y="1125"/>
                      <a:pt x="6984" y="1105"/>
                    </a:cubicBezTo>
                    <a:cubicBezTo>
                      <a:pt x="6970" y="1085"/>
                      <a:pt x="6964" y="993"/>
                      <a:pt x="6964" y="993"/>
                    </a:cubicBezTo>
                    <a:lnTo>
                      <a:pt x="6799" y="697"/>
                    </a:lnTo>
                    <a:cubicBezTo>
                      <a:pt x="6799" y="697"/>
                      <a:pt x="6727" y="651"/>
                      <a:pt x="6701" y="645"/>
                    </a:cubicBezTo>
                    <a:cubicBezTo>
                      <a:pt x="6697" y="643"/>
                      <a:pt x="6694" y="643"/>
                      <a:pt x="6690" y="643"/>
                    </a:cubicBezTo>
                    <a:cubicBezTo>
                      <a:pt x="6672" y="643"/>
                      <a:pt x="6650" y="656"/>
                      <a:pt x="6628" y="677"/>
                    </a:cubicBezTo>
                    <a:cubicBezTo>
                      <a:pt x="6608" y="697"/>
                      <a:pt x="6424" y="717"/>
                      <a:pt x="6424" y="717"/>
                    </a:cubicBezTo>
                    <a:cubicBezTo>
                      <a:pt x="6424" y="717"/>
                      <a:pt x="6339" y="697"/>
                      <a:pt x="6293" y="671"/>
                    </a:cubicBezTo>
                    <a:cubicBezTo>
                      <a:pt x="6246" y="645"/>
                      <a:pt x="6181" y="598"/>
                      <a:pt x="6056" y="539"/>
                    </a:cubicBezTo>
                    <a:cubicBezTo>
                      <a:pt x="5931" y="473"/>
                      <a:pt x="5924" y="447"/>
                      <a:pt x="5898" y="421"/>
                    </a:cubicBezTo>
                    <a:cubicBezTo>
                      <a:pt x="5871" y="394"/>
                      <a:pt x="5806" y="329"/>
                      <a:pt x="5680" y="296"/>
                    </a:cubicBezTo>
                    <a:cubicBezTo>
                      <a:pt x="5655" y="289"/>
                      <a:pt x="5635" y="287"/>
                      <a:pt x="5619" y="287"/>
                    </a:cubicBezTo>
                    <a:cubicBezTo>
                      <a:pt x="5552" y="287"/>
                      <a:pt x="5553" y="332"/>
                      <a:pt x="5516" y="348"/>
                    </a:cubicBezTo>
                    <a:cubicBezTo>
                      <a:pt x="5470" y="375"/>
                      <a:pt x="5450" y="447"/>
                      <a:pt x="5424" y="467"/>
                    </a:cubicBezTo>
                    <a:cubicBezTo>
                      <a:pt x="5414" y="475"/>
                      <a:pt x="5401" y="478"/>
                      <a:pt x="5388" y="478"/>
                    </a:cubicBezTo>
                    <a:cubicBezTo>
                      <a:pt x="5358" y="478"/>
                      <a:pt x="5322" y="463"/>
                      <a:pt x="5286" y="454"/>
                    </a:cubicBezTo>
                    <a:cubicBezTo>
                      <a:pt x="5233" y="447"/>
                      <a:pt x="5200" y="394"/>
                      <a:pt x="5174" y="335"/>
                    </a:cubicBezTo>
                    <a:cubicBezTo>
                      <a:pt x="5147" y="283"/>
                      <a:pt x="5193" y="230"/>
                      <a:pt x="5220" y="190"/>
                    </a:cubicBezTo>
                    <a:cubicBezTo>
                      <a:pt x="5246" y="144"/>
                      <a:pt x="5246" y="105"/>
                      <a:pt x="5246" y="105"/>
                    </a:cubicBezTo>
                    <a:cubicBezTo>
                      <a:pt x="5246" y="105"/>
                      <a:pt x="5174" y="26"/>
                      <a:pt x="5141" y="6"/>
                    </a:cubicBezTo>
                    <a:cubicBezTo>
                      <a:pt x="5133" y="2"/>
                      <a:pt x="5109" y="1"/>
                      <a:pt x="5076" y="1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568;p19">
                <a:extLst>
                  <a:ext uri="{FF2B5EF4-FFF2-40B4-BE49-F238E27FC236}">
                    <a16:creationId xmlns:a16="http://schemas.microsoft.com/office/drawing/2014/main" id="{49C963C4-D4FD-48C5-A6D8-5DD64813A0CC}"/>
                  </a:ext>
                </a:extLst>
              </p:cNvPr>
              <p:cNvSpPr/>
              <p:nvPr/>
            </p:nvSpPr>
            <p:spPr>
              <a:xfrm>
                <a:off x="3557588" y="4738536"/>
                <a:ext cx="1056509" cy="672785"/>
              </a:xfrm>
              <a:custGeom>
                <a:avLst/>
                <a:gdLst/>
                <a:ahLst/>
                <a:cxnLst/>
                <a:rect l="l" t="t" r="r" b="b"/>
                <a:pathLst>
                  <a:path w="6451" h="4108" extrusionOk="0">
                    <a:moveTo>
                      <a:pt x="1843" y="0"/>
                    </a:moveTo>
                    <a:cubicBezTo>
                      <a:pt x="1830" y="0"/>
                      <a:pt x="1784" y="46"/>
                      <a:pt x="1744" y="66"/>
                    </a:cubicBezTo>
                    <a:cubicBezTo>
                      <a:pt x="1738" y="73"/>
                      <a:pt x="1725" y="79"/>
                      <a:pt x="1705" y="92"/>
                    </a:cubicBezTo>
                    <a:cubicBezTo>
                      <a:pt x="1705" y="92"/>
                      <a:pt x="1698" y="92"/>
                      <a:pt x="1698" y="99"/>
                    </a:cubicBezTo>
                    <a:cubicBezTo>
                      <a:pt x="1685" y="106"/>
                      <a:pt x="1679" y="112"/>
                      <a:pt x="1665" y="119"/>
                    </a:cubicBezTo>
                    <a:cubicBezTo>
                      <a:pt x="1659" y="125"/>
                      <a:pt x="1652" y="132"/>
                      <a:pt x="1639" y="139"/>
                    </a:cubicBezTo>
                    <a:cubicBezTo>
                      <a:pt x="1626" y="145"/>
                      <a:pt x="1619" y="158"/>
                      <a:pt x="1606" y="165"/>
                    </a:cubicBezTo>
                    <a:cubicBezTo>
                      <a:pt x="1600" y="171"/>
                      <a:pt x="1593" y="178"/>
                      <a:pt x="1586" y="185"/>
                    </a:cubicBezTo>
                    <a:lnTo>
                      <a:pt x="1580" y="185"/>
                    </a:lnTo>
                    <a:cubicBezTo>
                      <a:pt x="1573" y="191"/>
                      <a:pt x="1567" y="198"/>
                      <a:pt x="1567" y="198"/>
                    </a:cubicBezTo>
                    <a:cubicBezTo>
                      <a:pt x="1553" y="204"/>
                      <a:pt x="1547" y="218"/>
                      <a:pt x="1534" y="224"/>
                    </a:cubicBezTo>
                    <a:cubicBezTo>
                      <a:pt x="1534" y="224"/>
                      <a:pt x="1527" y="231"/>
                      <a:pt x="1521" y="231"/>
                    </a:cubicBezTo>
                    <a:cubicBezTo>
                      <a:pt x="1514" y="237"/>
                      <a:pt x="1514" y="237"/>
                      <a:pt x="1507" y="244"/>
                    </a:cubicBezTo>
                    <a:cubicBezTo>
                      <a:pt x="1507" y="244"/>
                      <a:pt x="1501" y="244"/>
                      <a:pt x="1501" y="250"/>
                    </a:cubicBezTo>
                    <a:lnTo>
                      <a:pt x="1494" y="250"/>
                    </a:lnTo>
                    <a:cubicBezTo>
                      <a:pt x="1494" y="250"/>
                      <a:pt x="1428" y="408"/>
                      <a:pt x="1409" y="408"/>
                    </a:cubicBezTo>
                    <a:cubicBezTo>
                      <a:pt x="1389" y="408"/>
                      <a:pt x="1211" y="415"/>
                      <a:pt x="1152" y="494"/>
                    </a:cubicBezTo>
                    <a:cubicBezTo>
                      <a:pt x="1093" y="573"/>
                      <a:pt x="1113" y="705"/>
                      <a:pt x="1113" y="770"/>
                    </a:cubicBezTo>
                    <a:cubicBezTo>
                      <a:pt x="1113" y="836"/>
                      <a:pt x="1159" y="889"/>
                      <a:pt x="1106" y="922"/>
                    </a:cubicBezTo>
                    <a:cubicBezTo>
                      <a:pt x="1100" y="925"/>
                      <a:pt x="1095" y="926"/>
                      <a:pt x="1091" y="926"/>
                    </a:cubicBezTo>
                    <a:cubicBezTo>
                      <a:pt x="1072" y="926"/>
                      <a:pt x="1059" y="905"/>
                      <a:pt x="1036" y="905"/>
                    </a:cubicBezTo>
                    <a:cubicBezTo>
                      <a:pt x="1018" y="905"/>
                      <a:pt x="993" y="919"/>
                      <a:pt x="955" y="968"/>
                    </a:cubicBezTo>
                    <a:cubicBezTo>
                      <a:pt x="856" y="1099"/>
                      <a:pt x="816" y="1132"/>
                      <a:pt x="836" y="1165"/>
                    </a:cubicBezTo>
                    <a:cubicBezTo>
                      <a:pt x="856" y="1198"/>
                      <a:pt x="862" y="1323"/>
                      <a:pt x="862" y="1323"/>
                    </a:cubicBezTo>
                    <a:cubicBezTo>
                      <a:pt x="862" y="1323"/>
                      <a:pt x="777" y="1356"/>
                      <a:pt x="744" y="1376"/>
                    </a:cubicBezTo>
                    <a:cubicBezTo>
                      <a:pt x="711" y="1402"/>
                      <a:pt x="704" y="1468"/>
                      <a:pt x="711" y="1507"/>
                    </a:cubicBezTo>
                    <a:cubicBezTo>
                      <a:pt x="724" y="1540"/>
                      <a:pt x="704" y="1540"/>
                      <a:pt x="619" y="1606"/>
                    </a:cubicBezTo>
                    <a:cubicBezTo>
                      <a:pt x="533" y="1672"/>
                      <a:pt x="421" y="1725"/>
                      <a:pt x="389" y="1758"/>
                    </a:cubicBezTo>
                    <a:cubicBezTo>
                      <a:pt x="375" y="1771"/>
                      <a:pt x="362" y="1784"/>
                      <a:pt x="336" y="1804"/>
                    </a:cubicBezTo>
                    <a:cubicBezTo>
                      <a:pt x="329" y="1810"/>
                      <a:pt x="323" y="1817"/>
                      <a:pt x="316" y="1823"/>
                    </a:cubicBezTo>
                    <a:cubicBezTo>
                      <a:pt x="303" y="1830"/>
                      <a:pt x="296" y="1843"/>
                      <a:pt x="283" y="1856"/>
                    </a:cubicBezTo>
                    <a:cubicBezTo>
                      <a:pt x="277" y="1863"/>
                      <a:pt x="270" y="1869"/>
                      <a:pt x="257" y="1876"/>
                    </a:cubicBezTo>
                    <a:cubicBezTo>
                      <a:pt x="185" y="1942"/>
                      <a:pt x="92" y="2021"/>
                      <a:pt x="20" y="2080"/>
                    </a:cubicBezTo>
                    <a:cubicBezTo>
                      <a:pt x="13" y="2087"/>
                      <a:pt x="7" y="2087"/>
                      <a:pt x="0" y="2093"/>
                    </a:cubicBezTo>
                    <a:lnTo>
                      <a:pt x="224" y="2120"/>
                    </a:lnTo>
                    <a:cubicBezTo>
                      <a:pt x="224" y="2120"/>
                      <a:pt x="421" y="2139"/>
                      <a:pt x="500" y="2139"/>
                    </a:cubicBezTo>
                    <a:cubicBezTo>
                      <a:pt x="579" y="2139"/>
                      <a:pt x="685" y="2106"/>
                      <a:pt x="685" y="2106"/>
                    </a:cubicBezTo>
                    <a:cubicBezTo>
                      <a:pt x="685" y="2106"/>
                      <a:pt x="724" y="2073"/>
                      <a:pt x="777" y="2073"/>
                    </a:cubicBezTo>
                    <a:cubicBezTo>
                      <a:pt x="823" y="2073"/>
                      <a:pt x="928" y="2106"/>
                      <a:pt x="928" y="2106"/>
                    </a:cubicBezTo>
                    <a:lnTo>
                      <a:pt x="1126" y="2166"/>
                    </a:lnTo>
                    <a:cubicBezTo>
                      <a:pt x="1126" y="2166"/>
                      <a:pt x="1540" y="2231"/>
                      <a:pt x="1567" y="2231"/>
                    </a:cubicBezTo>
                    <a:cubicBezTo>
                      <a:pt x="1593" y="2231"/>
                      <a:pt x="1646" y="2324"/>
                      <a:pt x="1646" y="2324"/>
                    </a:cubicBezTo>
                    <a:lnTo>
                      <a:pt x="1902" y="2396"/>
                    </a:lnTo>
                    <a:cubicBezTo>
                      <a:pt x="1902" y="2396"/>
                      <a:pt x="2080" y="2356"/>
                      <a:pt x="2126" y="2324"/>
                    </a:cubicBezTo>
                    <a:cubicBezTo>
                      <a:pt x="2135" y="2319"/>
                      <a:pt x="2145" y="2317"/>
                      <a:pt x="2158" y="2317"/>
                    </a:cubicBezTo>
                    <a:cubicBezTo>
                      <a:pt x="2221" y="2317"/>
                      <a:pt x="2323" y="2366"/>
                      <a:pt x="2356" y="2383"/>
                    </a:cubicBezTo>
                    <a:cubicBezTo>
                      <a:pt x="2389" y="2396"/>
                      <a:pt x="2501" y="2600"/>
                      <a:pt x="2541" y="2666"/>
                    </a:cubicBezTo>
                    <a:cubicBezTo>
                      <a:pt x="2574" y="2732"/>
                      <a:pt x="2541" y="2850"/>
                      <a:pt x="2541" y="2896"/>
                    </a:cubicBezTo>
                    <a:cubicBezTo>
                      <a:pt x="2541" y="2936"/>
                      <a:pt x="2574" y="3034"/>
                      <a:pt x="2600" y="3074"/>
                    </a:cubicBezTo>
                    <a:cubicBezTo>
                      <a:pt x="2626" y="3120"/>
                      <a:pt x="2705" y="3225"/>
                      <a:pt x="2751" y="3265"/>
                    </a:cubicBezTo>
                    <a:cubicBezTo>
                      <a:pt x="2797" y="3311"/>
                      <a:pt x="2778" y="3357"/>
                      <a:pt x="2778" y="3390"/>
                    </a:cubicBezTo>
                    <a:cubicBezTo>
                      <a:pt x="2778" y="3429"/>
                      <a:pt x="2758" y="3475"/>
                      <a:pt x="2751" y="3502"/>
                    </a:cubicBezTo>
                    <a:cubicBezTo>
                      <a:pt x="2745" y="3528"/>
                      <a:pt x="2751" y="3594"/>
                      <a:pt x="2751" y="3594"/>
                    </a:cubicBezTo>
                    <a:cubicBezTo>
                      <a:pt x="2751" y="3594"/>
                      <a:pt x="2862" y="3605"/>
                      <a:pt x="2926" y="3605"/>
                    </a:cubicBezTo>
                    <a:cubicBezTo>
                      <a:pt x="2947" y="3605"/>
                      <a:pt x="2964" y="3604"/>
                      <a:pt x="2968" y="3600"/>
                    </a:cubicBezTo>
                    <a:cubicBezTo>
                      <a:pt x="2975" y="3596"/>
                      <a:pt x="2996" y="3594"/>
                      <a:pt x="3024" y="3594"/>
                    </a:cubicBezTo>
                    <a:cubicBezTo>
                      <a:pt x="3079" y="3594"/>
                      <a:pt x="3159" y="3600"/>
                      <a:pt x="3199" y="3600"/>
                    </a:cubicBezTo>
                    <a:cubicBezTo>
                      <a:pt x="3265" y="3600"/>
                      <a:pt x="3291" y="3646"/>
                      <a:pt x="3291" y="3646"/>
                    </a:cubicBezTo>
                    <a:lnTo>
                      <a:pt x="3291" y="3896"/>
                    </a:lnTo>
                    <a:cubicBezTo>
                      <a:pt x="3291" y="3908"/>
                      <a:pt x="3293" y="3913"/>
                      <a:pt x="3296" y="3913"/>
                    </a:cubicBezTo>
                    <a:cubicBezTo>
                      <a:pt x="3312" y="3913"/>
                      <a:pt x="3357" y="3804"/>
                      <a:pt x="3357" y="3804"/>
                    </a:cubicBezTo>
                    <a:lnTo>
                      <a:pt x="3515" y="3804"/>
                    </a:lnTo>
                    <a:cubicBezTo>
                      <a:pt x="3548" y="3804"/>
                      <a:pt x="3554" y="4002"/>
                      <a:pt x="3600" y="4028"/>
                    </a:cubicBezTo>
                    <a:cubicBezTo>
                      <a:pt x="3620" y="4041"/>
                      <a:pt x="3646" y="4074"/>
                      <a:pt x="3653" y="4107"/>
                    </a:cubicBezTo>
                    <a:cubicBezTo>
                      <a:pt x="3699" y="4061"/>
                      <a:pt x="3732" y="4015"/>
                      <a:pt x="3745" y="3975"/>
                    </a:cubicBezTo>
                    <a:cubicBezTo>
                      <a:pt x="3771" y="3857"/>
                      <a:pt x="3817" y="3758"/>
                      <a:pt x="3817" y="3758"/>
                    </a:cubicBezTo>
                    <a:cubicBezTo>
                      <a:pt x="3817" y="3758"/>
                      <a:pt x="4272" y="3488"/>
                      <a:pt x="4311" y="3456"/>
                    </a:cubicBezTo>
                    <a:cubicBezTo>
                      <a:pt x="4351" y="3423"/>
                      <a:pt x="4410" y="3416"/>
                      <a:pt x="4423" y="3403"/>
                    </a:cubicBezTo>
                    <a:cubicBezTo>
                      <a:pt x="4436" y="3390"/>
                      <a:pt x="4449" y="3357"/>
                      <a:pt x="4482" y="3311"/>
                    </a:cubicBezTo>
                    <a:cubicBezTo>
                      <a:pt x="4522" y="3258"/>
                      <a:pt x="4666" y="3159"/>
                      <a:pt x="4706" y="3146"/>
                    </a:cubicBezTo>
                    <a:cubicBezTo>
                      <a:pt x="4715" y="3143"/>
                      <a:pt x="4728" y="3142"/>
                      <a:pt x="4744" y="3142"/>
                    </a:cubicBezTo>
                    <a:cubicBezTo>
                      <a:pt x="4779" y="3142"/>
                      <a:pt x="4828" y="3147"/>
                      <a:pt x="4865" y="3147"/>
                    </a:cubicBezTo>
                    <a:cubicBezTo>
                      <a:pt x="4888" y="3147"/>
                      <a:pt x="4907" y="3145"/>
                      <a:pt x="4917" y="3140"/>
                    </a:cubicBezTo>
                    <a:cubicBezTo>
                      <a:pt x="4956" y="3113"/>
                      <a:pt x="5035" y="3015"/>
                      <a:pt x="5048" y="2995"/>
                    </a:cubicBezTo>
                    <a:cubicBezTo>
                      <a:pt x="5055" y="2975"/>
                      <a:pt x="5107" y="2955"/>
                      <a:pt x="5147" y="2955"/>
                    </a:cubicBezTo>
                    <a:cubicBezTo>
                      <a:pt x="5186" y="2962"/>
                      <a:pt x="5463" y="3113"/>
                      <a:pt x="5515" y="3120"/>
                    </a:cubicBezTo>
                    <a:cubicBezTo>
                      <a:pt x="5518" y="3120"/>
                      <a:pt x="5521" y="3121"/>
                      <a:pt x="5524" y="3121"/>
                    </a:cubicBezTo>
                    <a:cubicBezTo>
                      <a:pt x="5589" y="3121"/>
                      <a:pt x="5745" y="2988"/>
                      <a:pt x="5726" y="2975"/>
                    </a:cubicBezTo>
                    <a:cubicBezTo>
                      <a:pt x="5706" y="2962"/>
                      <a:pt x="5594" y="2929"/>
                      <a:pt x="5581" y="2916"/>
                    </a:cubicBezTo>
                    <a:cubicBezTo>
                      <a:pt x="5568" y="2903"/>
                      <a:pt x="5542" y="2863"/>
                      <a:pt x="5562" y="2850"/>
                    </a:cubicBezTo>
                    <a:cubicBezTo>
                      <a:pt x="5581" y="2830"/>
                      <a:pt x="5673" y="2778"/>
                      <a:pt x="5680" y="2771"/>
                    </a:cubicBezTo>
                    <a:cubicBezTo>
                      <a:pt x="5693" y="2765"/>
                      <a:pt x="5812" y="2692"/>
                      <a:pt x="5864" y="2659"/>
                    </a:cubicBezTo>
                    <a:cubicBezTo>
                      <a:pt x="5917" y="2633"/>
                      <a:pt x="6022" y="2633"/>
                      <a:pt x="6022" y="2633"/>
                    </a:cubicBezTo>
                    <a:cubicBezTo>
                      <a:pt x="6022" y="2633"/>
                      <a:pt x="6062" y="2593"/>
                      <a:pt x="6062" y="2567"/>
                    </a:cubicBezTo>
                    <a:cubicBezTo>
                      <a:pt x="6062" y="2541"/>
                      <a:pt x="5996" y="2482"/>
                      <a:pt x="6062" y="2435"/>
                    </a:cubicBezTo>
                    <a:cubicBezTo>
                      <a:pt x="6121" y="2396"/>
                      <a:pt x="6246" y="2356"/>
                      <a:pt x="6292" y="2350"/>
                    </a:cubicBezTo>
                    <a:lnTo>
                      <a:pt x="6364" y="2258"/>
                    </a:lnTo>
                    <a:cubicBezTo>
                      <a:pt x="6364" y="2258"/>
                      <a:pt x="6411" y="2199"/>
                      <a:pt x="6430" y="2166"/>
                    </a:cubicBezTo>
                    <a:cubicBezTo>
                      <a:pt x="6450" y="2126"/>
                      <a:pt x="6378" y="2106"/>
                      <a:pt x="6345" y="2100"/>
                    </a:cubicBezTo>
                    <a:cubicBezTo>
                      <a:pt x="6305" y="2100"/>
                      <a:pt x="6147" y="2100"/>
                      <a:pt x="6114" y="2087"/>
                    </a:cubicBezTo>
                    <a:cubicBezTo>
                      <a:pt x="6081" y="2073"/>
                      <a:pt x="6042" y="2034"/>
                      <a:pt x="6029" y="2014"/>
                    </a:cubicBezTo>
                    <a:cubicBezTo>
                      <a:pt x="6016" y="1994"/>
                      <a:pt x="6029" y="1869"/>
                      <a:pt x="6029" y="1869"/>
                    </a:cubicBezTo>
                    <a:lnTo>
                      <a:pt x="6029" y="1869"/>
                    </a:lnTo>
                    <a:lnTo>
                      <a:pt x="5943" y="1948"/>
                    </a:lnTo>
                    <a:lnTo>
                      <a:pt x="5845" y="1968"/>
                    </a:lnTo>
                    <a:cubicBezTo>
                      <a:pt x="5845" y="1968"/>
                      <a:pt x="5766" y="2027"/>
                      <a:pt x="5733" y="2060"/>
                    </a:cubicBezTo>
                    <a:cubicBezTo>
                      <a:pt x="5700" y="2093"/>
                      <a:pt x="5641" y="2100"/>
                      <a:pt x="5608" y="2100"/>
                    </a:cubicBezTo>
                    <a:cubicBezTo>
                      <a:pt x="5596" y="2102"/>
                      <a:pt x="5585" y="2103"/>
                      <a:pt x="5573" y="2103"/>
                    </a:cubicBezTo>
                    <a:cubicBezTo>
                      <a:pt x="5545" y="2103"/>
                      <a:pt x="5512" y="2098"/>
                      <a:pt x="5456" y="2093"/>
                    </a:cubicBezTo>
                    <a:cubicBezTo>
                      <a:pt x="5377" y="2093"/>
                      <a:pt x="5390" y="2100"/>
                      <a:pt x="5344" y="2113"/>
                    </a:cubicBezTo>
                    <a:cubicBezTo>
                      <a:pt x="5305" y="2133"/>
                      <a:pt x="5292" y="2172"/>
                      <a:pt x="5265" y="2238"/>
                    </a:cubicBezTo>
                    <a:cubicBezTo>
                      <a:pt x="5246" y="2297"/>
                      <a:pt x="5232" y="2304"/>
                      <a:pt x="5226" y="2317"/>
                    </a:cubicBezTo>
                    <a:cubicBezTo>
                      <a:pt x="5225" y="2320"/>
                      <a:pt x="5216" y="2322"/>
                      <a:pt x="5202" y="2322"/>
                    </a:cubicBezTo>
                    <a:cubicBezTo>
                      <a:pt x="5137" y="2322"/>
                      <a:pt x="4958" y="2289"/>
                      <a:pt x="4936" y="2284"/>
                    </a:cubicBezTo>
                    <a:cubicBezTo>
                      <a:pt x="4917" y="2277"/>
                      <a:pt x="4877" y="2271"/>
                      <a:pt x="4838" y="2245"/>
                    </a:cubicBezTo>
                    <a:cubicBezTo>
                      <a:pt x="4805" y="2218"/>
                      <a:pt x="4778" y="2106"/>
                      <a:pt x="4772" y="2054"/>
                    </a:cubicBezTo>
                    <a:cubicBezTo>
                      <a:pt x="4765" y="2008"/>
                      <a:pt x="4699" y="1981"/>
                      <a:pt x="4686" y="1968"/>
                    </a:cubicBezTo>
                    <a:cubicBezTo>
                      <a:pt x="4666" y="1962"/>
                      <a:pt x="4620" y="1883"/>
                      <a:pt x="4607" y="1810"/>
                    </a:cubicBezTo>
                    <a:cubicBezTo>
                      <a:pt x="4601" y="1738"/>
                      <a:pt x="4607" y="1758"/>
                      <a:pt x="4614" y="1738"/>
                    </a:cubicBezTo>
                    <a:cubicBezTo>
                      <a:pt x="4620" y="1711"/>
                      <a:pt x="4614" y="1626"/>
                      <a:pt x="4607" y="1606"/>
                    </a:cubicBezTo>
                    <a:cubicBezTo>
                      <a:pt x="4601" y="1580"/>
                      <a:pt x="4594" y="1507"/>
                      <a:pt x="4601" y="1488"/>
                    </a:cubicBezTo>
                    <a:cubicBezTo>
                      <a:pt x="4607" y="1461"/>
                      <a:pt x="4666" y="1409"/>
                      <a:pt x="4699" y="1382"/>
                    </a:cubicBezTo>
                    <a:cubicBezTo>
                      <a:pt x="4726" y="1350"/>
                      <a:pt x="4745" y="1277"/>
                      <a:pt x="4745" y="1257"/>
                    </a:cubicBezTo>
                    <a:cubicBezTo>
                      <a:pt x="4745" y="1238"/>
                      <a:pt x="4686" y="1172"/>
                      <a:pt x="4555" y="1172"/>
                    </a:cubicBezTo>
                    <a:cubicBezTo>
                      <a:pt x="4423" y="1172"/>
                      <a:pt x="4469" y="1192"/>
                      <a:pt x="4443" y="1192"/>
                    </a:cubicBezTo>
                    <a:cubicBezTo>
                      <a:pt x="4437" y="1190"/>
                      <a:pt x="4431" y="1190"/>
                      <a:pt x="4425" y="1190"/>
                    </a:cubicBezTo>
                    <a:cubicBezTo>
                      <a:pt x="4409" y="1190"/>
                      <a:pt x="4392" y="1193"/>
                      <a:pt x="4378" y="1193"/>
                    </a:cubicBezTo>
                    <a:cubicBezTo>
                      <a:pt x="4373" y="1193"/>
                      <a:pt x="4368" y="1193"/>
                      <a:pt x="4364" y="1192"/>
                    </a:cubicBezTo>
                    <a:cubicBezTo>
                      <a:pt x="4351" y="1185"/>
                      <a:pt x="4318" y="1073"/>
                      <a:pt x="4298" y="1027"/>
                    </a:cubicBezTo>
                    <a:cubicBezTo>
                      <a:pt x="4272" y="981"/>
                      <a:pt x="4226" y="810"/>
                      <a:pt x="4252" y="764"/>
                    </a:cubicBezTo>
                    <a:cubicBezTo>
                      <a:pt x="4278" y="711"/>
                      <a:pt x="4265" y="718"/>
                      <a:pt x="4285" y="658"/>
                    </a:cubicBezTo>
                    <a:cubicBezTo>
                      <a:pt x="4298" y="599"/>
                      <a:pt x="4258" y="573"/>
                      <a:pt x="4239" y="560"/>
                    </a:cubicBezTo>
                    <a:cubicBezTo>
                      <a:pt x="4226" y="547"/>
                      <a:pt x="4140" y="501"/>
                      <a:pt x="4147" y="474"/>
                    </a:cubicBezTo>
                    <a:cubicBezTo>
                      <a:pt x="4153" y="454"/>
                      <a:pt x="4232" y="362"/>
                      <a:pt x="4226" y="343"/>
                    </a:cubicBezTo>
                    <a:cubicBezTo>
                      <a:pt x="4226" y="323"/>
                      <a:pt x="4147" y="211"/>
                      <a:pt x="4100" y="191"/>
                    </a:cubicBezTo>
                    <a:cubicBezTo>
                      <a:pt x="4069" y="179"/>
                      <a:pt x="4042" y="177"/>
                      <a:pt x="4026" y="177"/>
                    </a:cubicBezTo>
                    <a:cubicBezTo>
                      <a:pt x="4015" y="177"/>
                      <a:pt x="4008" y="178"/>
                      <a:pt x="4008" y="178"/>
                    </a:cubicBezTo>
                    <a:cubicBezTo>
                      <a:pt x="4008" y="178"/>
                      <a:pt x="3949" y="145"/>
                      <a:pt x="3943" y="145"/>
                    </a:cubicBezTo>
                    <a:cubicBezTo>
                      <a:pt x="3936" y="145"/>
                      <a:pt x="3864" y="158"/>
                      <a:pt x="3798" y="191"/>
                    </a:cubicBezTo>
                    <a:cubicBezTo>
                      <a:pt x="3732" y="218"/>
                      <a:pt x="3738" y="231"/>
                      <a:pt x="3725" y="244"/>
                    </a:cubicBezTo>
                    <a:cubicBezTo>
                      <a:pt x="3711" y="253"/>
                      <a:pt x="3682" y="260"/>
                      <a:pt x="3663" y="260"/>
                    </a:cubicBezTo>
                    <a:cubicBezTo>
                      <a:pt x="3656" y="260"/>
                      <a:pt x="3650" y="259"/>
                      <a:pt x="3646" y="257"/>
                    </a:cubicBezTo>
                    <a:cubicBezTo>
                      <a:pt x="3627" y="250"/>
                      <a:pt x="3548" y="237"/>
                      <a:pt x="3521" y="237"/>
                    </a:cubicBezTo>
                    <a:cubicBezTo>
                      <a:pt x="3502" y="237"/>
                      <a:pt x="3482" y="264"/>
                      <a:pt x="3475" y="270"/>
                    </a:cubicBezTo>
                    <a:cubicBezTo>
                      <a:pt x="3462" y="270"/>
                      <a:pt x="3298" y="277"/>
                      <a:pt x="3232" y="290"/>
                    </a:cubicBezTo>
                    <a:cubicBezTo>
                      <a:pt x="3218" y="294"/>
                      <a:pt x="3204" y="296"/>
                      <a:pt x="3191" y="296"/>
                    </a:cubicBezTo>
                    <a:cubicBezTo>
                      <a:pt x="3148" y="296"/>
                      <a:pt x="3113" y="277"/>
                      <a:pt x="3113" y="277"/>
                    </a:cubicBezTo>
                    <a:lnTo>
                      <a:pt x="3080" y="290"/>
                    </a:lnTo>
                    <a:lnTo>
                      <a:pt x="3041" y="349"/>
                    </a:lnTo>
                    <a:cubicBezTo>
                      <a:pt x="3041" y="349"/>
                      <a:pt x="2982" y="402"/>
                      <a:pt x="2968" y="422"/>
                    </a:cubicBezTo>
                    <a:cubicBezTo>
                      <a:pt x="2967" y="423"/>
                      <a:pt x="2967" y="423"/>
                      <a:pt x="2966" y="423"/>
                    </a:cubicBezTo>
                    <a:cubicBezTo>
                      <a:pt x="2954" y="423"/>
                      <a:pt x="2948" y="353"/>
                      <a:pt x="2942" y="316"/>
                    </a:cubicBezTo>
                    <a:cubicBezTo>
                      <a:pt x="2942" y="304"/>
                      <a:pt x="2936" y="300"/>
                      <a:pt x="2927" y="300"/>
                    </a:cubicBezTo>
                    <a:cubicBezTo>
                      <a:pt x="2905" y="300"/>
                      <a:pt x="2870" y="323"/>
                      <a:pt x="2870" y="323"/>
                    </a:cubicBezTo>
                    <a:cubicBezTo>
                      <a:pt x="2870" y="323"/>
                      <a:pt x="2791" y="382"/>
                      <a:pt x="2771" y="389"/>
                    </a:cubicBezTo>
                    <a:cubicBezTo>
                      <a:pt x="2770" y="389"/>
                      <a:pt x="2769" y="389"/>
                      <a:pt x="2769" y="389"/>
                    </a:cubicBezTo>
                    <a:cubicBezTo>
                      <a:pt x="2751" y="389"/>
                      <a:pt x="2744" y="315"/>
                      <a:pt x="2738" y="283"/>
                    </a:cubicBezTo>
                    <a:cubicBezTo>
                      <a:pt x="2738" y="250"/>
                      <a:pt x="2725" y="191"/>
                      <a:pt x="2718" y="145"/>
                    </a:cubicBezTo>
                    <a:cubicBezTo>
                      <a:pt x="2714" y="110"/>
                      <a:pt x="2704" y="104"/>
                      <a:pt x="2697" y="104"/>
                    </a:cubicBezTo>
                    <a:cubicBezTo>
                      <a:pt x="2694" y="104"/>
                      <a:pt x="2692" y="106"/>
                      <a:pt x="2692" y="106"/>
                    </a:cubicBezTo>
                    <a:cubicBezTo>
                      <a:pt x="2692" y="106"/>
                      <a:pt x="2580" y="86"/>
                      <a:pt x="2528" y="86"/>
                    </a:cubicBezTo>
                    <a:cubicBezTo>
                      <a:pt x="2475" y="86"/>
                      <a:pt x="2363" y="119"/>
                      <a:pt x="2330" y="125"/>
                    </a:cubicBezTo>
                    <a:cubicBezTo>
                      <a:pt x="2317" y="128"/>
                      <a:pt x="2299" y="128"/>
                      <a:pt x="2278" y="128"/>
                    </a:cubicBezTo>
                    <a:cubicBezTo>
                      <a:pt x="2237" y="128"/>
                      <a:pt x="2187" y="125"/>
                      <a:pt x="2152" y="125"/>
                    </a:cubicBezTo>
                    <a:cubicBezTo>
                      <a:pt x="2106" y="125"/>
                      <a:pt x="2001" y="73"/>
                      <a:pt x="1981" y="46"/>
                    </a:cubicBezTo>
                    <a:cubicBezTo>
                      <a:pt x="1962" y="20"/>
                      <a:pt x="1863" y="0"/>
                      <a:pt x="1843" y="0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570;p19">
                <a:extLst>
                  <a:ext uri="{FF2B5EF4-FFF2-40B4-BE49-F238E27FC236}">
                    <a16:creationId xmlns:a16="http://schemas.microsoft.com/office/drawing/2014/main" id="{FC4B3B5D-7E2D-41A3-A749-4D9221A526E3}"/>
                  </a:ext>
                </a:extLst>
              </p:cNvPr>
              <p:cNvSpPr/>
              <p:nvPr/>
            </p:nvSpPr>
            <p:spPr>
              <a:xfrm>
                <a:off x="4542686" y="4846300"/>
                <a:ext cx="449724" cy="310516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1896" extrusionOk="0">
                    <a:moveTo>
                      <a:pt x="2094" y="0"/>
                    </a:moveTo>
                    <a:lnTo>
                      <a:pt x="2094" y="0"/>
                    </a:lnTo>
                    <a:cubicBezTo>
                      <a:pt x="2047" y="27"/>
                      <a:pt x="2001" y="60"/>
                      <a:pt x="1988" y="93"/>
                    </a:cubicBezTo>
                    <a:cubicBezTo>
                      <a:pt x="1968" y="172"/>
                      <a:pt x="1936" y="152"/>
                      <a:pt x="1876" y="244"/>
                    </a:cubicBezTo>
                    <a:cubicBezTo>
                      <a:pt x="1824" y="343"/>
                      <a:pt x="1824" y="349"/>
                      <a:pt x="1804" y="395"/>
                    </a:cubicBezTo>
                    <a:cubicBezTo>
                      <a:pt x="1784" y="435"/>
                      <a:pt x="1771" y="501"/>
                      <a:pt x="1751" y="547"/>
                    </a:cubicBezTo>
                    <a:cubicBezTo>
                      <a:pt x="1732" y="593"/>
                      <a:pt x="1692" y="639"/>
                      <a:pt x="1712" y="705"/>
                    </a:cubicBezTo>
                    <a:cubicBezTo>
                      <a:pt x="1738" y="764"/>
                      <a:pt x="1732" y="797"/>
                      <a:pt x="1705" y="810"/>
                    </a:cubicBezTo>
                    <a:cubicBezTo>
                      <a:pt x="1685" y="823"/>
                      <a:pt x="1620" y="836"/>
                      <a:pt x="1620" y="836"/>
                    </a:cubicBezTo>
                    <a:cubicBezTo>
                      <a:pt x="1620" y="836"/>
                      <a:pt x="1310" y="896"/>
                      <a:pt x="1277" y="955"/>
                    </a:cubicBezTo>
                    <a:cubicBezTo>
                      <a:pt x="1238" y="1021"/>
                      <a:pt x="1198" y="1067"/>
                      <a:pt x="1172" y="1067"/>
                    </a:cubicBezTo>
                    <a:cubicBezTo>
                      <a:pt x="1139" y="1060"/>
                      <a:pt x="1054" y="1027"/>
                      <a:pt x="1001" y="1021"/>
                    </a:cubicBezTo>
                    <a:cubicBezTo>
                      <a:pt x="951" y="1010"/>
                      <a:pt x="865" y="985"/>
                      <a:pt x="799" y="985"/>
                    </a:cubicBezTo>
                    <a:cubicBezTo>
                      <a:pt x="787" y="985"/>
                      <a:pt x="775" y="986"/>
                      <a:pt x="764" y="988"/>
                    </a:cubicBezTo>
                    <a:cubicBezTo>
                      <a:pt x="758" y="994"/>
                      <a:pt x="751" y="994"/>
                      <a:pt x="744" y="994"/>
                    </a:cubicBezTo>
                    <a:cubicBezTo>
                      <a:pt x="744" y="994"/>
                      <a:pt x="738" y="994"/>
                      <a:pt x="738" y="1001"/>
                    </a:cubicBezTo>
                    <a:cubicBezTo>
                      <a:pt x="705" y="1007"/>
                      <a:pt x="659" y="1027"/>
                      <a:pt x="613" y="1040"/>
                    </a:cubicBezTo>
                    <a:cubicBezTo>
                      <a:pt x="606" y="1040"/>
                      <a:pt x="600" y="1047"/>
                      <a:pt x="593" y="1047"/>
                    </a:cubicBezTo>
                    <a:cubicBezTo>
                      <a:pt x="573" y="1053"/>
                      <a:pt x="547" y="1067"/>
                      <a:pt x="521" y="1073"/>
                    </a:cubicBezTo>
                    <a:cubicBezTo>
                      <a:pt x="494" y="1086"/>
                      <a:pt x="468" y="1093"/>
                      <a:pt x="442" y="1100"/>
                    </a:cubicBezTo>
                    <a:cubicBezTo>
                      <a:pt x="435" y="1106"/>
                      <a:pt x="428" y="1106"/>
                      <a:pt x="422" y="1106"/>
                    </a:cubicBezTo>
                    <a:cubicBezTo>
                      <a:pt x="396" y="1119"/>
                      <a:pt x="369" y="1126"/>
                      <a:pt x="356" y="1126"/>
                    </a:cubicBezTo>
                    <a:cubicBezTo>
                      <a:pt x="270" y="1146"/>
                      <a:pt x="14" y="1211"/>
                      <a:pt x="14" y="1211"/>
                    </a:cubicBezTo>
                    <a:cubicBezTo>
                      <a:pt x="14" y="1211"/>
                      <a:pt x="1" y="1336"/>
                      <a:pt x="14" y="1363"/>
                    </a:cubicBezTo>
                    <a:cubicBezTo>
                      <a:pt x="27" y="1383"/>
                      <a:pt x="66" y="1415"/>
                      <a:pt x="99" y="1429"/>
                    </a:cubicBezTo>
                    <a:cubicBezTo>
                      <a:pt x="132" y="1442"/>
                      <a:pt x="290" y="1442"/>
                      <a:pt x="330" y="1448"/>
                    </a:cubicBezTo>
                    <a:cubicBezTo>
                      <a:pt x="363" y="1448"/>
                      <a:pt x="435" y="1468"/>
                      <a:pt x="415" y="1501"/>
                    </a:cubicBezTo>
                    <a:cubicBezTo>
                      <a:pt x="396" y="1541"/>
                      <a:pt x="349" y="1600"/>
                      <a:pt x="349" y="1600"/>
                    </a:cubicBezTo>
                    <a:lnTo>
                      <a:pt x="277" y="1692"/>
                    </a:lnTo>
                    <a:cubicBezTo>
                      <a:pt x="290" y="1685"/>
                      <a:pt x="297" y="1685"/>
                      <a:pt x="297" y="1685"/>
                    </a:cubicBezTo>
                    <a:cubicBezTo>
                      <a:pt x="310" y="1692"/>
                      <a:pt x="382" y="1692"/>
                      <a:pt x="317" y="1745"/>
                    </a:cubicBezTo>
                    <a:cubicBezTo>
                      <a:pt x="257" y="1797"/>
                      <a:pt x="238" y="1804"/>
                      <a:pt x="231" y="1830"/>
                    </a:cubicBezTo>
                    <a:cubicBezTo>
                      <a:pt x="218" y="1850"/>
                      <a:pt x="192" y="1896"/>
                      <a:pt x="231" y="1896"/>
                    </a:cubicBezTo>
                    <a:cubicBezTo>
                      <a:pt x="270" y="1896"/>
                      <a:pt x="356" y="1883"/>
                      <a:pt x="396" y="1876"/>
                    </a:cubicBezTo>
                    <a:cubicBezTo>
                      <a:pt x="422" y="1870"/>
                      <a:pt x="461" y="1843"/>
                      <a:pt x="494" y="1824"/>
                    </a:cubicBezTo>
                    <a:cubicBezTo>
                      <a:pt x="507" y="1810"/>
                      <a:pt x="521" y="1804"/>
                      <a:pt x="527" y="1791"/>
                    </a:cubicBezTo>
                    <a:cubicBezTo>
                      <a:pt x="560" y="1758"/>
                      <a:pt x="613" y="1725"/>
                      <a:pt x="646" y="1725"/>
                    </a:cubicBezTo>
                    <a:cubicBezTo>
                      <a:pt x="672" y="1725"/>
                      <a:pt x="817" y="1731"/>
                      <a:pt x="836" y="1751"/>
                    </a:cubicBezTo>
                    <a:cubicBezTo>
                      <a:pt x="850" y="1771"/>
                      <a:pt x="843" y="1791"/>
                      <a:pt x="896" y="1797"/>
                    </a:cubicBezTo>
                    <a:cubicBezTo>
                      <a:pt x="913" y="1799"/>
                      <a:pt x="934" y="1800"/>
                      <a:pt x="956" y="1800"/>
                    </a:cubicBezTo>
                    <a:cubicBezTo>
                      <a:pt x="1010" y="1800"/>
                      <a:pt x="1068" y="1795"/>
                      <a:pt x="1087" y="1791"/>
                    </a:cubicBezTo>
                    <a:cubicBezTo>
                      <a:pt x="1113" y="1784"/>
                      <a:pt x="1172" y="1692"/>
                      <a:pt x="1212" y="1679"/>
                    </a:cubicBezTo>
                    <a:cubicBezTo>
                      <a:pt x="1227" y="1677"/>
                      <a:pt x="1248" y="1676"/>
                      <a:pt x="1270" y="1676"/>
                    </a:cubicBezTo>
                    <a:cubicBezTo>
                      <a:pt x="1313" y="1676"/>
                      <a:pt x="1356" y="1679"/>
                      <a:pt x="1356" y="1679"/>
                    </a:cubicBezTo>
                    <a:cubicBezTo>
                      <a:pt x="1356" y="1679"/>
                      <a:pt x="1413" y="1679"/>
                      <a:pt x="1491" y="1679"/>
                    </a:cubicBezTo>
                    <a:cubicBezTo>
                      <a:pt x="1647" y="1679"/>
                      <a:pt x="1887" y="1677"/>
                      <a:pt x="1922" y="1659"/>
                    </a:cubicBezTo>
                    <a:cubicBezTo>
                      <a:pt x="1982" y="1633"/>
                      <a:pt x="2028" y="1613"/>
                      <a:pt x="2028" y="1593"/>
                    </a:cubicBezTo>
                    <a:lnTo>
                      <a:pt x="2028" y="1527"/>
                    </a:lnTo>
                    <a:cubicBezTo>
                      <a:pt x="2028" y="1527"/>
                      <a:pt x="1949" y="1494"/>
                      <a:pt x="1942" y="1475"/>
                    </a:cubicBezTo>
                    <a:cubicBezTo>
                      <a:pt x="1942" y="1455"/>
                      <a:pt x="1929" y="1389"/>
                      <a:pt x="1955" y="1369"/>
                    </a:cubicBezTo>
                    <a:cubicBezTo>
                      <a:pt x="1982" y="1356"/>
                      <a:pt x="2008" y="1317"/>
                      <a:pt x="2074" y="1304"/>
                    </a:cubicBezTo>
                    <a:cubicBezTo>
                      <a:pt x="2146" y="1284"/>
                      <a:pt x="2199" y="1297"/>
                      <a:pt x="2199" y="1258"/>
                    </a:cubicBezTo>
                    <a:cubicBezTo>
                      <a:pt x="2199" y="1225"/>
                      <a:pt x="2159" y="1185"/>
                      <a:pt x="2199" y="1165"/>
                    </a:cubicBezTo>
                    <a:cubicBezTo>
                      <a:pt x="2232" y="1146"/>
                      <a:pt x="2436" y="1113"/>
                      <a:pt x="2495" y="1093"/>
                    </a:cubicBezTo>
                    <a:cubicBezTo>
                      <a:pt x="2554" y="1067"/>
                      <a:pt x="2745" y="1034"/>
                      <a:pt x="2719" y="955"/>
                    </a:cubicBezTo>
                    <a:cubicBezTo>
                      <a:pt x="2699" y="876"/>
                      <a:pt x="2640" y="777"/>
                      <a:pt x="2627" y="738"/>
                    </a:cubicBezTo>
                    <a:cubicBezTo>
                      <a:pt x="2613" y="692"/>
                      <a:pt x="2660" y="626"/>
                      <a:pt x="2692" y="494"/>
                    </a:cubicBezTo>
                    <a:cubicBezTo>
                      <a:pt x="2699" y="481"/>
                      <a:pt x="2706" y="468"/>
                      <a:pt x="2706" y="455"/>
                    </a:cubicBezTo>
                    <a:lnTo>
                      <a:pt x="2633" y="455"/>
                    </a:lnTo>
                    <a:lnTo>
                      <a:pt x="2475" y="415"/>
                    </a:lnTo>
                    <a:lnTo>
                      <a:pt x="2449" y="415"/>
                    </a:lnTo>
                    <a:cubicBezTo>
                      <a:pt x="2390" y="409"/>
                      <a:pt x="2245" y="395"/>
                      <a:pt x="2205" y="376"/>
                    </a:cubicBezTo>
                    <a:cubicBezTo>
                      <a:pt x="2153" y="356"/>
                      <a:pt x="2159" y="349"/>
                      <a:pt x="2159" y="277"/>
                    </a:cubicBezTo>
                    <a:cubicBezTo>
                      <a:pt x="2159" y="204"/>
                      <a:pt x="2120" y="165"/>
                      <a:pt x="2100" y="132"/>
                    </a:cubicBezTo>
                    <a:cubicBezTo>
                      <a:pt x="2087" y="106"/>
                      <a:pt x="2100" y="40"/>
                      <a:pt x="2094" y="0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584;p19">
                <a:extLst>
                  <a:ext uri="{FF2B5EF4-FFF2-40B4-BE49-F238E27FC236}">
                    <a16:creationId xmlns:a16="http://schemas.microsoft.com/office/drawing/2014/main" id="{C61A28BB-4E29-4A58-9CB0-1674774D8B21}"/>
                  </a:ext>
                </a:extLst>
              </p:cNvPr>
              <p:cNvSpPr/>
              <p:nvPr/>
            </p:nvSpPr>
            <p:spPr>
              <a:xfrm>
                <a:off x="4877931" y="4517605"/>
                <a:ext cx="264169" cy="404360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2469" extrusionOk="0">
                    <a:moveTo>
                      <a:pt x="915" y="0"/>
                    </a:moveTo>
                    <a:cubicBezTo>
                      <a:pt x="915" y="0"/>
                      <a:pt x="817" y="99"/>
                      <a:pt x="810" y="125"/>
                    </a:cubicBezTo>
                    <a:cubicBezTo>
                      <a:pt x="805" y="147"/>
                      <a:pt x="822" y="160"/>
                      <a:pt x="794" y="160"/>
                    </a:cubicBezTo>
                    <a:cubicBezTo>
                      <a:pt x="788" y="160"/>
                      <a:pt x="781" y="159"/>
                      <a:pt x="770" y="158"/>
                    </a:cubicBezTo>
                    <a:cubicBezTo>
                      <a:pt x="744" y="155"/>
                      <a:pt x="729" y="152"/>
                      <a:pt x="715" y="152"/>
                    </a:cubicBezTo>
                    <a:cubicBezTo>
                      <a:pt x="701" y="152"/>
                      <a:pt x="688" y="155"/>
                      <a:pt x="665" y="165"/>
                    </a:cubicBezTo>
                    <a:cubicBezTo>
                      <a:pt x="613" y="178"/>
                      <a:pt x="507" y="198"/>
                      <a:pt x="507" y="250"/>
                    </a:cubicBezTo>
                    <a:cubicBezTo>
                      <a:pt x="507" y="309"/>
                      <a:pt x="507" y="395"/>
                      <a:pt x="540" y="415"/>
                    </a:cubicBezTo>
                    <a:cubicBezTo>
                      <a:pt x="580" y="435"/>
                      <a:pt x="606" y="474"/>
                      <a:pt x="613" y="514"/>
                    </a:cubicBezTo>
                    <a:cubicBezTo>
                      <a:pt x="619" y="560"/>
                      <a:pt x="665" y="579"/>
                      <a:pt x="619" y="639"/>
                    </a:cubicBezTo>
                    <a:cubicBezTo>
                      <a:pt x="573" y="691"/>
                      <a:pt x="408" y="671"/>
                      <a:pt x="461" y="704"/>
                    </a:cubicBezTo>
                    <a:cubicBezTo>
                      <a:pt x="514" y="737"/>
                      <a:pt x="652" y="810"/>
                      <a:pt x="659" y="856"/>
                    </a:cubicBezTo>
                    <a:cubicBezTo>
                      <a:pt x="665" y="908"/>
                      <a:pt x="738" y="941"/>
                      <a:pt x="665" y="1060"/>
                    </a:cubicBezTo>
                    <a:cubicBezTo>
                      <a:pt x="593" y="1172"/>
                      <a:pt x="527" y="1277"/>
                      <a:pt x="501" y="1323"/>
                    </a:cubicBezTo>
                    <a:cubicBezTo>
                      <a:pt x="468" y="1376"/>
                      <a:pt x="474" y="1494"/>
                      <a:pt x="448" y="1514"/>
                    </a:cubicBezTo>
                    <a:cubicBezTo>
                      <a:pt x="428" y="1534"/>
                      <a:pt x="349" y="1599"/>
                      <a:pt x="310" y="1645"/>
                    </a:cubicBezTo>
                    <a:cubicBezTo>
                      <a:pt x="264" y="1698"/>
                      <a:pt x="237" y="1672"/>
                      <a:pt x="165" y="1705"/>
                    </a:cubicBezTo>
                    <a:cubicBezTo>
                      <a:pt x="93" y="1731"/>
                      <a:pt x="0" y="1744"/>
                      <a:pt x="0" y="1790"/>
                    </a:cubicBezTo>
                    <a:cubicBezTo>
                      <a:pt x="0" y="1830"/>
                      <a:pt x="27" y="1968"/>
                      <a:pt x="40" y="2001"/>
                    </a:cubicBezTo>
                    <a:cubicBezTo>
                      <a:pt x="40" y="2007"/>
                      <a:pt x="40" y="2007"/>
                      <a:pt x="40" y="2007"/>
                    </a:cubicBezTo>
                    <a:cubicBezTo>
                      <a:pt x="53" y="2047"/>
                      <a:pt x="33" y="2113"/>
                      <a:pt x="53" y="2146"/>
                    </a:cubicBezTo>
                    <a:cubicBezTo>
                      <a:pt x="73" y="2172"/>
                      <a:pt x="106" y="2211"/>
                      <a:pt x="106" y="2284"/>
                    </a:cubicBezTo>
                    <a:cubicBezTo>
                      <a:pt x="106" y="2356"/>
                      <a:pt x="99" y="2363"/>
                      <a:pt x="158" y="2389"/>
                    </a:cubicBezTo>
                    <a:cubicBezTo>
                      <a:pt x="198" y="2409"/>
                      <a:pt x="336" y="2416"/>
                      <a:pt x="395" y="2422"/>
                    </a:cubicBezTo>
                    <a:lnTo>
                      <a:pt x="422" y="2422"/>
                    </a:lnTo>
                    <a:lnTo>
                      <a:pt x="586" y="2468"/>
                    </a:lnTo>
                    <a:lnTo>
                      <a:pt x="659" y="2468"/>
                    </a:lnTo>
                    <a:cubicBezTo>
                      <a:pt x="705" y="2350"/>
                      <a:pt x="803" y="2264"/>
                      <a:pt x="803" y="2264"/>
                    </a:cubicBezTo>
                    <a:cubicBezTo>
                      <a:pt x="803" y="2264"/>
                      <a:pt x="810" y="2238"/>
                      <a:pt x="823" y="2198"/>
                    </a:cubicBezTo>
                    <a:cubicBezTo>
                      <a:pt x="830" y="2172"/>
                      <a:pt x="836" y="2146"/>
                      <a:pt x="856" y="2119"/>
                    </a:cubicBezTo>
                    <a:cubicBezTo>
                      <a:pt x="889" y="2067"/>
                      <a:pt x="948" y="2060"/>
                      <a:pt x="1001" y="1975"/>
                    </a:cubicBezTo>
                    <a:cubicBezTo>
                      <a:pt x="1053" y="1896"/>
                      <a:pt x="1126" y="1718"/>
                      <a:pt x="1179" y="1632"/>
                    </a:cubicBezTo>
                    <a:cubicBezTo>
                      <a:pt x="1231" y="1547"/>
                      <a:pt x="1277" y="1435"/>
                      <a:pt x="1317" y="1395"/>
                    </a:cubicBezTo>
                    <a:cubicBezTo>
                      <a:pt x="1356" y="1349"/>
                      <a:pt x="1547" y="1257"/>
                      <a:pt x="1560" y="1224"/>
                    </a:cubicBezTo>
                    <a:cubicBezTo>
                      <a:pt x="1567" y="1198"/>
                      <a:pt x="1593" y="1007"/>
                      <a:pt x="1593" y="1007"/>
                    </a:cubicBezTo>
                    <a:cubicBezTo>
                      <a:pt x="1593" y="1007"/>
                      <a:pt x="1600" y="691"/>
                      <a:pt x="1593" y="625"/>
                    </a:cubicBezTo>
                    <a:cubicBezTo>
                      <a:pt x="1587" y="553"/>
                      <a:pt x="1560" y="441"/>
                      <a:pt x="1593" y="362"/>
                    </a:cubicBezTo>
                    <a:cubicBezTo>
                      <a:pt x="1600" y="349"/>
                      <a:pt x="1606" y="336"/>
                      <a:pt x="1613" y="323"/>
                    </a:cubicBezTo>
                    <a:lnTo>
                      <a:pt x="1573" y="303"/>
                    </a:lnTo>
                    <a:cubicBezTo>
                      <a:pt x="1573" y="303"/>
                      <a:pt x="1376" y="191"/>
                      <a:pt x="1350" y="152"/>
                    </a:cubicBezTo>
                    <a:cubicBezTo>
                      <a:pt x="1330" y="125"/>
                      <a:pt x="1225" y="79"/>
                      <a:pt x="1192" y="53"/>
                    </a:cubicBezTo>
                    <a:cubicBezTo>
                      <a:pt x="1179" y="46"/>
                      <a:pt x="1179" y="40"/>
                      <a:pt x="1172" y="33"/>
                    </a:cubicBezTo>
                    <a:lnTo>
                      <a:pt x="915" y="0"/>
                    </a:ln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57C2AD92-4B04-406F-8AD6-98F2E19AB880}"/>
                </a:ext>
              </a:extLst>
            </p:cNvPr>
            <p:cNvGrpSpPr/>
            <p:nvPr/>
          </p:nvGrpSpPr>
          <p:grpSpPr>
            <a:xfrm>
              <a:off x="1733637" y="3182985"/>
              <a:ext cx="1850809" cy="2023269"/>
              <a:chOff x="2559388" y="3230667"/>
              <a:chExt cx="1850809" cy="202326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35" name="Google Shape;1564;p19">
                <a:extLst>
                  <a:ext uri="{FF2B5EF4-FFF2-40B4-BE49-F238E27FC236}">
                    <a16:creationId xmlns:a16="http://schemas.microsoft.com/office/drawing/2014/main" id="{BB6D2032-9B3E-487B-A6CD-6BC2F6A03B57}"/>
                  </a:ext>
                </a:extLst>
              </p:cNvPr>
              <p:cNvSpPr/>
              <p:nvPr/>
            </p:nvSpPr>
            <p:spPr>
              <a:xfrm>
                <a:off x="3545632" y="3842036"/>
                <a:ext cx="864565" cy="871773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5323" extrusionOk="0">
                    <a:moveTo>
                      <a:pt x="3864" y="2293"/>
                    </a:moveTo>
                    <a:cubicBezTo>
                      <a:pt x="3890" y="2293"/>
                      <a:pt x="3910" y="2293"/>
                      <a:pt x="3917" y="2296"/>
                    </a:cubicBezTo>
                    <a:cubicBezTo>
                      <a:pt x="3937" y="2302"/>
                      <a:pt x="4002" y="2322"/>
                      <a:pt x="4022" y="2322"/>
                    </a:cubicBezTo>
                    <a:cubicBezTo>
                      <a:pt x="4035" y="2322"/>
                      <a:pt x="4147" y="2328"/>
                      <a:pt x="4147" y="2328"/>
                    </a:cubicBezTo>
                    <a:lnTo>
                      <a:pt x="4226" y="2414"/>
                    </a:lnTo>
                    <a:lnTo>
                      <a:pt x="4226" y="2506"/>
                    </a:lnTo>
                    <a:cubicBezTo>
                      <a:pt x="4226" y="2526"/>
                      <a:pt x="4206" y="2526"/>
                      <a:pt x="4187" y="2546"/>
                    </a:cubicBezTo>
                    <a:cubicBezTo>
                      <a:pt x="4167" y="2565"/>
                      <a:pt x="4167" y="2644"/>
                      <a:pt x="4167" y="2664"/>
                    </a:cubicBezTo>
                    <a:cubicBezTo>
                      <a:pt x="4167" y="2684"/>
                      <a:pt x="4206" y="2710"/>
                      <a:pt x="4160" y="2723"/>
                    </a:cubicBezTo>
                    <a:cubicBezTo>
                      <a:pt x="4114" y="2736"/>
                      <a:pt x="4035" y="2743"/>
                      <a:pt x="3996" y="2750"/>
                    </a:cubicBezTo>
                    <a:cubicBezTo>
                      <a:pt x="3950" y="2750"/>
                      <a:pt x="3871" y="2743"/>
                      <a:pt x="3752" y="2730"/>
                    </a:cubicBezTo>
                    <a:cubicBezTo>
                      <a:pt x="3634" y="2710"/>
                      <a:pt x="3542" y="2710"/>
                      <a:pt x="3515" y="2704"/>
                    </a:cubicBezTo>
                    <a:cubicBezTo>
                      <a:pt x="3489" y="2697"/>
                      <a:pt x="3450" y="2638"/>
                      <a:pt x="3489" y="2598"/>
                    </a:cubicBezTo>
                    <a:cubicBezTo>
                      <a:pt x="3522" y="2559"/>
                      <a:pt x="3535" y="2552"/>
                      <a:pt x="3548" y="2539"/>
                    </a:cubicBezTo>
                    <a:cubicBezTo>
                      <a:pt x="3561" y="2526"/>
                      <a:pt x="3601" y="2506"/>
                      <a:pt x="3601" y="2500"/>
                    </a:cubicBezTo>
                    <a:cubicBezTo>
                      <a:pt x="3601" y="2486"/>
                      <a:pt x="3581" y="2427"/>
                      <a:pt x="3607" y="2388"/>
                    </a:cubicBezTo>
                    <a:cubicBezTo>
                      <a:pt x="3634" y="2348"/>
                      <a:pt x="3673" y="2296"/>
                      <a:pt x="3713" y="2296"/>
                    </a:cubicBezTo>
                    <a:cubicBezTo>
                      <a:pt x="3739" y="2296"/>
                      <a:pt x="3812" y="2293"/>
                      <a:pt x="3864" y="2293"/>
                    </a:cubicBezTo>
                    <a:close/>
                    <a:moveTo>
                      <a:pt x="2156" y="1"/>
                    </a:moveTo>
                    <a:cubicBezTo>
                      <a:pt x="2141" y="1"/>
                      <a:pt x="2096" y="86"/>
                      <a:pt x="2061" y="150"/>
                    </a:cubicBezTo>
                    <a:cubicBezTo>
                      <a:pt x="2015" y="222"/>
                      <a:pt x="1975" y="374"/>
                      <a:pt x="1975" y="374"/>
                    </a:cubicBezTo>
                    <a:lnTo>
                      <a:pt x="1903" y="532"/>
                    </a:lnTo>
                    <a:cubicBezTo>
                      <a:pt x="1903" y="532"/>
                      <a:pt x="1863" y="683"/>
                      <a:pt x="1863" y="716"/>
                    </a:cubicBezTo>
                    <a:cubicBezTo>
                      <a:pt x="1863" y="756"/>
                      <a:pt x="1850" y="788"/>
                      <a:pt x="1804" y="867"/>
                    </a:cubicBezTo>
                    <a:cubicBezTo>
                      <a:pt x="1752" y="953"/>
                      <a:pt x="1699" y="900"/>
                      <a:pt x="1699" y="1071"/>
                    </a:cubicBezTo>
                    <a:cubicBezTo>
                      <a:pt x="1699" y="1243"/>
                      <a:pt x="1732" y="1269"/>
                      <a:pt x="1699" y="1348"/>
                    </a:cubicBezTo>
                    <a:cubicBezTo>
                      <a:pt x="1659" y="1427"/>
                      <a:pt x="1580" y="1447"/>
                      <a:pt x="1561" y="1578"/>
                    </a:cubicBezTo>
                    <a:cubicBezTo>
                      <a:pt x="1534" y="1703"/>
                      <a:pt x="1561" y="1782"/>
                      <a:pt x="1541" y="1848"/>
                    </a:cubicBezTo>
                    <a:cubicBezTo>
                      <a:pt x="1521" y="1914"/>
                      <a:pt x="1284" y="1953"/>
                      <a:pt x="1218" y="2059"/>
                    </a:cubicBezTo>
                    <a:cubicBezTo>
                      <a:pt x="1146" y="2164"/>
                      <a:pt x="1139" y="2276"/>
                      <a:pt x="1074" y="2394"/>
                    </a:cubicBezTo>
                    <a:cubicBezTo>
                      <a:pt x="1014" y="2519"/>
                      <a:pt x="975" y="2598"/>
                      <a:pt x="903" y="2625"/>
                    </a:cubicBezTo>
                    <a:cubicBezTo>
                      <a:pt x="830" y="2658"/>
                      <a:pt x="718" y="2644"/>
                      <a:pt x="646" y="2690"/>
                    </a:cubicBezTo>
                    <a:cubicBezTo>
                      <a:pt x="580" y="2730"/>
                      <a:pt x="573" y="2815"/>
                      <a:pt x="475" y="2862"/>
                    </a:cubicBezTo>
                    <a:cubicBezTo>
                      <a:pt x="383" y="2901"/>
                      <a:pt x="330" y="2894"/>
                      <a:pt x="330" y="2954"/>
                    </a:cubicBezTo>
                    <a:cubicBezTo>
                      <a:pt x="330" y="3019"/>
                      <a:pt x="363" y="3026"/>
                      <a:pt x="363" y="3092"/>
                    </a:cubicBezTo>
                    <a:cubicBezTo>
                      <a:pt x="363" y="3158"/>
                      <a:pt x="383" y="3230"/>
                      <a:pt x="258" y="3322"/>
                    </a:cubicBezTo>
                    <a:cubicBezTo>
                      <a:pt x="251" y="3329"/>
                      <a:pt x="244" y="3335"/>
                      <a:pt x="238" y="3342"/>
                    </a:cubicBezTo>
                    <a:cubicBezTo>
                      <a:pt x="225" y="3349"/>
                      <a:pt x="218" y="3355"/>
                      <a:pt x="211" y="3362"/>
                    </a:cubicBezTo>
                    <a:cubicBezTo>
                      <a:pt x="205" y="3375"/>
                      <a:pt x="198" y="3381"/>
                      <a:pt x="192" y="3395"/>
                    </a:cubicBezTo>
                    <a:cubicBezTo>
                      <a:pt x="179" y="3401"/>
                      <a:pt x="172" y="3414"/>
                      <a:pt x="165" y="3421"/>
                    </a:cubicBezTo>
                    <a:cubicBezTo>
                      <a:pt x="165" y="3428"/>
                      <a:pt x="159" y="3434"/>
                      <a:pt x="159" y="3441"/>
                    </a:cubicBezTo>
                    <a:cubicBezTo>
                      <a:pt x="152" y="3441"/>
                      <a:pt x="152" y="3447"/>
                      <a:pt x="146" y="3454"/>
                    </a:cubicBezTo>
                    <a:cubicBezTo>
                      <a:pt x="139" y="3467"/>
                      <a:pt x="133" y="3474"/>
                      <a:pt x="126" y="3487"/>
                    </a:cubicBezTo>
                    <a:cubicBezTo>
                      <a:pt x="119" y="3500"/>
                      <a:pt x="113" y="3507"/>
                      <a:pt x="106" y="3520"/>
                    </a:cubicBezTo>
                    <a:cubicBezTo>
                      <a:pt x="100" y="3533"/>
                      <a:pt x="93" y="3539"/>
                      <a:pt x="86" y="3553"/>
                    </a:cubicBezTo>
                    <a:cubicBezTo>
                      <a:pt x="86" y="3553"/>
                      <a:pt x="86" y="3559"/>
                      <a:pt x="86" y="3559"/>
                    </a:cubicBezTo>
                    <a:cubicBezTo>
                      <a:pt x="80" y="3566"/>
                      <a:pt x="80" y="3572"/>
                      <a:pt x="73" y="3585"/>
                    </a:cubicBezTo>
                    <a:cubicBezTo>
                      <a:pt x="67" y="3599"/>
                      <a:pt x="60" y="3618"/>
                      <a:pt x="54" y="3632"/>
                    </a:cubicBezTo>
                    <a:cubicBezTo>
                      <a:pt x="47" y="3638"/>
                      <a:pt x="47" y="3645"/>
                      <a:pt x="47" y="3645"/>
                    </a:cubicBezTo>
                    <a:cubicBezTo>
                      <a:pt x="40" y="3658"/>
                      <a:pt x="40" y="3664"/>
                      <a:pt x="34" y="3678"/>
                    </a:cubicBezTo>
                    <a:cubicBezTo>
                      <a:pt x="34" y="3684"/>
                      <a:pt x="34" y="3691"/>
                      <a:pt x="34" y="3697"/>
                    </a:cubicBezTo>
                    <a:cubicBezTo>
                      <a:pt x="27" y="3704"/>
                      <a:pt x="27" y="3704"/>
                      <a:pt x="27" y="3711"/>
                    </a:cubicBezTo>
                    <a:cubicBezTo>
                      <a:pt x="27" y="3717"/>
                      <a:pt x="21" y="3724"/>
                      <a:pt x="21" y="3724"/>
                    </a:cubicBezTo>
                    <a:cubicBezTo>
                      <a:pt x="21" y="3730"/>
                      <a:pt x="21" y="3730"/>
                      <a:pt x="21" y="3730"/>
                    </a:cubicBezTo>
                    <a:cubicBezTo>
                      <a:pt x="21" y="3737"/>
                      <a:pt x="21" y="3737"/>
                      <a:pt x="21" y="3743"/>
                    </a:cubicBezTo>
                    <a:cubicBezTo>
                      <a:pt x="21" y="3743"/>
                      <a:pt x="21" y="3750"/>
                      <a:pt x="21" y="3750"/>
                    </a:cubicBezTo>
                    <a:cubicBezTo>
                      <a:pt x="21" y="3829"/>
                      <a:pt x="21" y="3901"/>
                      <a:pt x="27" y="3954"/>
                    </a:cubicBezTo>
                    <a:cubicBezTo>
                      <a:pt x="34" y="4013"/>
                      <a:pt x="93" y="4092"/>
                      <a:pt x="93" y="4132"/>
                    </a:cubicBezTo>
                    <a:cubicBezTo>
                      <a:pt x="93" y="4178"/>
                      <a:pt x="133" y="4230"/>
                      <a:pt x="67" y="4230"/>
                    </a:cubicBezTo>
                    <a:cubicBezTo>
                      <a:pt x="67" y="4230"/>
                      <a:pt x="1" y="4290"/>
                      <a:pt x="67" y="4342"/>
                    </a:cubicBezTo>
                    <a:cubicBezTo>
                      <a:pt x="133" y="4395"/>
                      <a:pt x="304" y="4408"/>
                      <a:pt x="304" y="4408"/>
                    </a:cubicBezTo>
                    <a:cubicBezTo>
                      <a:pt x="304" y="4408"/>
                      <a:pt x="277" y="4533"/>
                      <a:pt x="251" y="4546"/>
                    </a:cubicBezTo>
                    <a:cubicBezTo>
                      <a:pt x="225" y="4566"/>
                      <a:pt x="165" y="4612"/>
                      <a:pt x="218" y="4639"/>
                    </a:cubicBezTo>
                    <a:cubicBezTo>
                      <a:pt x="254" y="4664"/>
                      <a:pt x="258" y="4702"/>
                      <a:pt x="298" y="4702"/>
                    </a:cubicBezTo>
                    <a:cubicBezTo>
                      <a:pt x="310" y="4702"/>
                      <a:pt x="324" y="4698"/>
                      <a:pt x="343" y="4691"/>
                    </a:cubicBezTo>
                    <a:cubicBezTo>
                      <a:pt x="411" y="4660"/>
                      <a:pt x="367" y="4641"/>
                      <a:pt x="408" y="4641"/>
                    </a:cubicBezTo>
                    <a:cubicBezTo>
                      <a:pt x="419" y="4641"/>
                      <a:pt x="435" y="4642"/>
                      <a:pt x="462" y="4645"/>
                    </a:cubicBezTo>
                    <a:cubicBezTo>
                      <a:pt x="580" y="4658"/>
                      <a:pt x="600" y="4639"/>
                      <a:pt x="639" y="4704"/>
                    </a:cubicBezTo>
                    <a:cubicBezTo>
                      <a:pt x="685" y="4764"/>
                      <a:pt x="777" y="4810"/>
                      <a:pt x="863" y="4875"/>
                    </a:cubicBezTo>
                    <a:cubicBezTo>
                      <a:pt x="949" y="4948"/>
                      <a:pt x="1146" y="4961"/>
                      <a:pt x="1192" y="4968"/>
                    </a:cubicBezTo>
                    <a:cubicBezTo>
                      <a:pt x="1232" y="4974"/>
                      <a:pt x="1363" y="5027"/>
                      <a:pt x="1383" y="5053"/>
                    </a:cubicBezTo>
                    <a:cubicBezTo>
                      <a:pt x="1396" y="5086"/>
                      <a:pt x="1409" y="5112"/>
                      <a:pt x="1482" y="5145"/>
                    </a:cubicBezTo>
                    <a:cubicBezTo>
                      <a:pt x="1554" y="5185"/>
                      <a:pt x="1580" y="5264"/>
                      <a:pt x="1633" y="5323"/>
                    </a:cubicBezTo>
                    <a:cubicBezTo>
                      <a:pt x="1646" y="5310"/>
                      <a:pt x="1659" y="5297"/>
                      <a:pt x="1666" y="5283"/>
                    </a:cubicBezTo>
                    <a:cubicBezTo>
                      <a:pt x="1679" y="5237"/>
                      <a:pt x="1666" y="5191"/>
                      <a:pt x="1679" y="5145"/>
                    </a:cubicBezTo>
                    <a:cubicBezTo>
                      <a:pt x="1699" y="5079"/>
                      <a:pt x="1817" y="5053"/>
                      <a:pt x="1857" y="5014"/>
                    </a:cubicBezTo>
                    <a:cubicBezTo>
                      <a:pt x="1863" y="5014"/>
                      <a:pt x="1863" y="5007"/>
                      <a:pt x="1870" y="5007"/>
                    </a:cubicBezTo>
                    <a:cubicBezTo>
                      <a:pt x="1870" y="5000"/>
                      <a:pt x="1877" y="5000"/>
                      <a:pt x="1877" y="5000"/>
                    </a:cubicBezTo>
                    <a:cubicBezTo>
                      <a:pt x="1877" y="4994"/>
                      <a:pt x="1877" y="4994"/>
                      <a:pt x="1883" y="4987"/>
                    </a:cubicBezTo>
                    <a:cubicBezTo>
                      <a:pt x="1883" y="4987"/>
                      <a:pt x="1883" y="4981"/>
                      <a:pt x="1890" y="4981"/>
                    </a:cubicBezTo>
                    <a:cubicBezTo>
                      <a:pt x="1890" y="4974"/>
                      <a:pt x="1896" y="4961"/>
                      <a:pt x="1896" y="4954"/>
                    </a:cubicBezTo>
                    <a:cubicBezTo>
                      <a:pt x="1903" y="4954"/>
                      <a:pt x="1903" y="4948"/>
                      <a:pt x="1903" y="4941"/>
                    </a:cubicBezTo>
                    <a:cubicBezTo>
                      <a:pt x="1909" y="4922"/>
                      <a:pt x="1916" y="4902"/>
                      <a:pt x="1923" y="4875"/>
                    </a:cubicBezTo>
                    <a:cubicBezTo>
                      <a:pt x="1936" y="4829"/>
                      <a:pt x="1988" y="4737"/>
                      <a:pt x="2021" y="4704"/>
                    </a:cubicBezTo>
                    <a:cubicBezTo>
                      <a:pt x="2061" y="4671"/>
                      <a:pt x="2179" y="4671"/>
                      <a:pt x="2252" y="4652"/>
                    </a:cubicBezTo>
                    <a:cubicBezTo>
                      <a:pt x="2324" y="4632"/>
                      <a:pt x="2449" y="4599"/>
                      <a:pt x="2469" y="4599"/>
                    </a:cubicBezTo>
                    <a:cubicBezTo>
                      <a:pt x="2489" y="4599"/>
                      <a:pt x="2587" y="4553"/>
                      <a:pt x="2614" y="4553"/>
                    </a:cubicBezTo>
                    <a:cubicBezTo>
                      <a:pt x="2640" y="4553"/>
                      <a:pt x="2706" y="4599"/>
                      <a:pt x="2778" y="4599"/>
                    </a:cubicBezTo>
                    <a:cubicBezTo>
                      <a:pt x="2851" y="4599"/>
                      <a:pt x="2851" y="4592"/>
                      <a:pt x="2870" y="4573"/>
                    </a:cubicBezTo>
                    <a:cubicBezTo>
                      <a:pt x="2890" y="4546"/>
                      <a:pt x="2962" y="4507"/>
                      <a:pt x="3002" y="4487"/>
                    </a:cubicBezTo>
                    <a:cubicBezTo>
                      <a:pt x="3048" y="4461"/>
                      <a:pt x="3068" y="4454"/>
                      <a:pt x="3120" y="4448"/>
                    </a:cubicBezTo>
                    <a:cubicBezTo>
                      <a:pt x="3147" y="4444"/>
                      <a:pt x="3185" y="4443"/>
                      <a:pt x="3218" y="4443"/>
                    </a:cubicBezTo>
                    <a:cubicBezTo>
                      <a:pt x="3252" y="4443"/>
                      <a:pt x="3282" y="4444"/>
                      <a:pt x="3292" y="4448"/>
                    </a:cubicBezTo>
                    <a:cubicBezTo>
                      <a:pt x="3301" y="4450"/>
                      <a:pt x="3315" y="4452"/>
                      <a:pt x="3332" y="4452"/>
                    </a:cubicBezTo>
                    <a:cubicBezTo>
                      <a:pt x="3360" y="4452"/>
                      <a:pt x="3396" y="4447"/>
                      <a:pt x="3430" y="4434"/>
                    </a:cubicBezTo>
                    <a:cubicBezTo>
                      <a:pt x="3446" y="4426"/>
                      <a:pt x="3463" y="4423"/>
                      <a:pt x="3480" y="4423"/>
                    </a:cubicBezTo>
                    <a:cubicBezTo>
                      <a:pt x="3517" y="4423"/>
                      <a:pt x="3552" y="4439"/>
                      <a:pt x="3575" y="4448"/>
                    </a:cubicBezTo>
                    <a:cubicBezTo>
                      <a:pt x="3607" y="4461"/>
                      <a:pt x="3700" y="4494"/>
                      <a:pt x="3746" y="4520"/>
                    </a:cubicBezTo>
                    <a:cubicBezTo>
                      <a:pt x="3751" y="4523"/>
                      <a:pt x="3757" y="4525"/>
                      <a:pt x="3764" y="4525"/>
                    </a:cubicBezTo>
                    <a:cubicBezTo>
                      <a:pt x="3816" y="4525"/>
                      <a:pt x="3920" y="4453"/>
                      <a:pt x="3943" y="4448"/>
                    </a:cubicBezTo>
                    <a:cubicBezTo>
                      <a:pt x="3969" y="4434"/>
                      <a:pt x="4055" y="4375"/>
                      <a:pt x="4108" y="4336"/>
                    </a:cubicBezTo>
                    <a:cubicBezTo>
                      <a:pt x="4167" y="4296"/>
                      <a:pt x="4193" y="4270"/>
                      <a:pt x="4220" y="4237"/>
                    </a:cubicBezTo>
                    <a:cubicBezTo>
                      <a:pt x="4246" y="4198"/>
                      <a:pt x="4206" y="4165"/>
                      <a:pt x="4206" y="4138"/>
                    </a:cubicBezTo>
                    <a:cubicBezTo>
                      <a:pt x="4200" y="4119"/>
                      <a:pt x="4173" y="4046"/>
                      <a:pt x="4173" y="4013"/>
                    </a:cubicBezTo>
                    <a:cubicBezTo>
                      <a:pt x="4167" y="3980"/>
                      <a:pt x="4206" y="3941"/>
                      <a:pt x="4213" y="3921"/>
                    </a:cubicBezTo>
                    <a:cubicBezTo>
                      <a:pt x="4226" y="3908"/>
                      <a:pt x="4213" y="3836"/>
                      <a:pt x="4187" y="3822"/>
                    </a:cubicBezTo>
                    <a:cubicBezTo>
                      <a:pt x="4167" y="3809"/>
                      <a:pt x="4127" y="3816"/>
                      <a:pt x="4081" y="3776"/>
                    </a:cubicBezTo>
                    <a:cubicBezTo>
                      <a:pt x="4042" y="3737"/>
                      <a:pt x="4094" y="3691"/>
                      <a:pt x="4121" y="3645"/>
                    </a:cubicBezTo>
                    <a:cubicBezTo>
                      <a:pt x="4141" y="3599"/>
                      <a:pt x="4220" y="3539"/>
                      <a:pt x="4246" y="3507"/>
                    </a:cubicBezTo>
                    <a:cubicBezTo>
                      <a:pt x="4272" y="3474"/>
                      <a:pt x="4325" y="3454"/>
                      <a:pt x="4358" y="3434"/>
                    </a:cubicBezTo>
                    <a:cubicBezTo>
                      <a:pt x="4384" y="3414"/>
                      <a:pt x="4345" y="3342"/>
                      <a:pt x="4318" y="3289"/>
                    </a:cubicBezTo>
                    <a:cubicBezTo>
                      <a:pt x="4292" y="3237"/>
                      <a:pt x="4259" y="3197"/>
                      <a:pt x="4206" y="3138"/>
                    </a:cubicBezTo>
                    <a:cubicBezTo>
                      <a:pt x="4154" y="3079"/>
                      <a:pt x="4167" y="3052"/>
                      <a:pt x="4154" y="3013"/>
                    </a:cubicBezTo>
                    <a:cubicBezTo>
                      <a:pt x="4141" y="2973"/>
                      <a:pt x="4173" y="2987"/>
                      <a:pt x="4206" y="2941"/>
                    </a:cubicBezTo>
                    <a:cubicBezTo>
                      <a:pt x="4239" y="2888"/>
                      <a:pt x="4206" y="2881"/>
                      <a:pt x="4206" y="2815"/>
                    </a:cubicBezTo>
                    <a:cubicBezTo>
                      <a:pt x="4206" y="2750"/>
                      <a:pt x="4226" y="2710"/>
                      <a:pt x="4239" y="2684"/>
                    </a:cubicBezTo>
                    <a:cubicBezTo>
                      <a:pt x="4246" y="2664"/>
                      <a:pt x="4318" y="2664"/>
                      <a:pt x="4331" y="2664"/>
                    </a:cubicBezTo>
                    <a:cubicBezTo>
                      <a:pt x="4345" y="2664"/>
                      <a:pt x="4410" y="2651"/>
                      <a:pt x="4483" y="2638"/>
                    </a:cubicBezTo>
                    <a:cubicBezTo>
                      <a:pt x="4555" y="2618"/>
                      <a:pt x="4562" y="2605"/>
                      <a:pt x="4601" y="2579"/>
                    </a:cubicBezTo>
                    <a:cubicBezTo>
                      <a:pt x="4634" y="2552"/>
                      <a:pt x="4601" y="2513"/>
                      <a:pt x="4601" y="2500"/>
                    </a:cubicBezTo>
                    <a:cubicBezTo>
                      <a:pt x="4595" y="2493"/>
                      <a:pt x="4555" y="2453"/>
                      <a:pt x="4535" y="2407"/>
                    </a:cubicBezTo>
                    <a:cubicBezTo>
                      <a:pt x="4516" y="2361"/>
                      <a:pt x="4483" y="2328"/>
                      <a:pt x="4483" y="2309"/>
                    </a:cubicBezTo>
                    <a:cubicBezTo>
                      <a:pt x="4476" y="2282"/>
                      <a:pt x="4549" y="2230"/>
                      <a:pt x="4555" y="2203"/>
                    </a:cubicBezTo>
                    <a:cubicBezTo>
                      <a:pt x="4562" y="2177"/>
                      <a:pt x="4509" y="2124"/>
                      <a:pt x="4483" y="2085"/>
                    </a:cubicBezTo>
                    <a:cubicBezTo>
                      <a:pt x="4463" y="2045"/>
                      <a:pt x="4529" y="1993"/>
                      <a:pt x="4562" y="1986"/>
                    </a:cubicBezTo>
                    <a:cubicBezTo>
                      <a:pt x="4571" y="1984"/>
                      <a:pt x="4579" y="1983"/>
                      <a:pt x="4586" y="1983"/>
                    </a:cubicBezTo>
                    <a:cubicBezTo>
                      <a:pt x="4601" y="1983"/>
                      <a:pt x="4612" y="1986"/>
                      <a:pt x="4621" y="1986"/>
                    </a:cubicBezTo>
                    <a:cubicBezTo>
                      <a:pt x="4641" y="1986"/>
                      <a:pt x="4693" y="2006"/>
                      <a:pt x="4733" y="2019"/>
                    </a:cubicBezTo>
                    <a:cubicBezTo>
                      <a:pt x="4744" y="2021"/>
                      <a:pt x="4753" y="2022"/>
                      <a:pt x="4760" y="2022"/>
                    </a:cubicBezTo>
                    <a:cubicBezTo>
                      <a:pt x="4781" y="2022"/>
                      <a:pt x="4786" y="2014"/>
                      <a:pt x="4805" y="1999"/>
                    </a:cubicBezTo>
                    <a:cubicBezTo>
                      <a:pt x="4825" y="1986"/>
                      <a:pt x="4799" y="1953"/>
                      <a:pt x="4779" y="1920"/>
                    </a:cubicBezTo>
                    <a:cubicBezTo>
                      <a:pt x="4759" y="1888"/>
                      <a:pt x="4746" y="1855"/>
                      <a:pt x="4733" y="1835"/>
                    </a:cubicBezTo>
                    <a:cubicBezTo>
                      <a:pt x="4726" y="1815"/>
                      <a:pt x="4786" y="1716"/>
                      <a:pt x="4786" y="1716"/>
                    </a:cubicBezTo>
                    <a:cubicBezTo>
                      <a:pt x="4786" y="1716"/>
                      <a:pt x="4878" y="1789"/>
                      <a:pt x="4891" y="1802"/>
                    </a:cubicBezTo>
                    <a:cubicBezTo>
                      <a:pt x="4904" y="1815"/>
                      <a:pt x="4937" y="1855"/>
                      <a:pt x="4990" y="1901"/>
                    </a:cubicBezTo>
                    <a:cubicBezTo>
                      <a:pt x="5005" y="1916"/>
                      <a:pt x="5017" y="1921"/>
                      <a:pt x="5027" y="1921"/>
                    </a:cubicBezTo>
                    <a:cubicBezTo>
                      <a:pt x="5047" y="1921"/>
                      <a:pt x="5062" y="1901"/>
                      <a:pt x="5088" y="1901"/>
                    </a:cubicBezTo>
                    <a:cubicBezTo>
                      <a:pt x="5128" y="1901"/>
                      <a:pt x="5207" y="1914"/>
                      <a:pt x="5207" y="1914"/>
                    </a:cubicBezTo>
                    <a:cubicBezTo>
                      <a:pt x="5213" y="1888"/>
                      <a:pt x="5167" y="1861"/>
                      <a:pt x="5167" y="1848"/>
                    </a:cubicBezTo>
                    <a:lnTo>
                      <a:pt x="5167" y="1611"/>
                    </a:lnTo>
                    <a:cubicBezTo>
                      <a:pt x="5167" y="1545"/>
                      <a:pt x="5200" y="1558"/>
                      <a:pt x="5226" y="1539"/>
                    </a:cubicBezTo>
                    <a:cubicBezTo>
                      <a:pt x="5253" y="1526"/>
                      <a:pt x="5233" y="1486"/>
                      <a:pt x="5207" y="1473"/>
                    </a:cubicBezTo>
                    <a:cubicBezTo>
                      <a:pt x="5187" y="1460"/>
                      <a:pt x="5121" y="1407"/>
                      <a:pt x="5049" y="1361"/>
                    </a:cubicBezTo>
                    <a:cubicBezTo>
                      <a:pt x="4983" y="1315"/>
                      <a:pt x="5029" y="1210"/>
                      <a:pt x="5036" y="1177"/>
                    </a:cubicBezTo>
                    <a:cubicBezTo>
                      <a:pt x="5042" y="1144"/>
                      <a:pt x="5055" y="1065"/>
                      <a:pt x="5049" y="1019"/>
                    </a:cubicBezTo>
                    <a:cubicBezTo>
                      <a:pt x="5049" y="966"/>
                      <a:pt x="5029" y="953"/>
                      <a:pt x="5029" y="887"/>
                    </a:cubicBezTo>
                    <a:cubicBezTo>
                      <a:pt x="5029" y="821"/>
                      <a:pt x="5042" y="841"/>
                      <a:pt x="5088" y="788"/>
                    </a:cubicBezTo>
                    <a:cubicBezTo>
                      <a:pt x="5134" y="742"/>
                      <a:pt x="5226" y="723"/>
                      <a:pt x="5253" y="683"/>
                    </a:cubicBezTo>
                    <a:cubicBezTo>
                      <a:pt x="5278" y="647"/>
                      <a:pt x="5200" y="643"/>
                      <a:pt x="5152" y="643"/>
                    </a:cubicBezTo>
                    <a:cubicBezTo>
                      <a:pt x="5138" y="643"/>
                      <a:pt x="5127" y="644"/>
                      <a:pt x="5121" y="644"/>
                    </a:cubicBezTo>
                    <a:cubicBezTo>
                      <a:pt x="5106" y="644"/>
                      <a:pt x="5075" y="651"/>
                      <a:pt x="5046" y="651"/>
                    </a:cubicBezTo>
                    <a:cubicBezTo>
                      <a:pt x="5015" y="651"/>
                      <a:pt x="4986" y="642"/>
                      <a:pt x="4983" y="604"/>
                    </a:cubicBezTo>
                    <a:cubicBezTo>
                      <a:pt x="4970" y="532"/>
                      <a:pt x="5036" y="512"/>
                      <a:pt x="5055" y="486"/>
                    </a:cubicBezTo>
                    <a:cubicBezTo>
                      <a:pt x="5055" y="486"/>
                      <a:pt x="4917" y="459"/>
                      <a:pt x="4865" y="459"/>
                    </a:cubicBezTo>
                    <a:cubicBezTo>
                      <a:pt x="4812" y="459"/>
                      <a:pt x="4739" y="466"/>
                      <a:pt x="4687" y="479"/>
                    </a:cubicBezTo>
                    <a:cubicBezTo>
                      <a:pt x="4634" y="492"/>
                      <a:pt x="4522" y="584"/>
                      <a:pt x="4476" y="630"/>
                    </a:cubicBezTo>
                    <a:cubicBezTo>
                      <a:pt x="4446" y="661"/>
                      <a:pt x="4399" y="667"/>
                      <a:pt x="4354" y="667"/>
                    </a:cubicBezTo>
                    <a:cubicBezTo>
                      <a:pt x="4320" y="667"/>
                      <a:pt x="4288" y="663"/>
                      <a:pt x="4266" y="663"/>
                    </a:cubicBezTo>
                    <a:cubicBezTo>
                      <a:pt x="4213" y="663"/>
                      <a:pt x="4193" y="644"/>
                      <a:pt x="4160" y="617"/>
                    </a:cubicBezTo>
                    <a:cubicBezTo>
                      <a:pt x="4132" y="594"/>
                      <a:pt x="4104" y="590"/>
                      <a:pt x="4071" y="590"/>
                    </a:cubicBezTo>
                    <a:cubicBezTo>
                      <a:pt x="4058" y="590"/>
                      <a:pt x="4044" y="591"/>
                      <a:pt x="4029" y="591"/>
                    </a:cubicBezTo>
                    <a:cubicBezTo>
                      <a:pt x="3976" y="591"/>
                      <a:pt x="4048" y="690"/>
                      <a:pt x="4022" y="716"/>
                    </a:cubicBezTo>
                    <a:cubicBezTo>
                      <a:pt x="3996" y="749"/>
                      <a:pt x="4042" y="769"/>
                      <a:pt x="4022" y="815"/>
                    </a:cubicBezTo>
                    <a:cubicBezTo>
                      <a:pt x="4018" y="825"/>
                      <a:pt x="4011" y="828"/>
                      <a:pt x="4003" y="828"/>
                    </a:cubicBezTo>
                    <a:cubicBezTo>
                      <a:pt x="3972" y="828"/>
                      <a:pt x="3923" y="775"/>
                      <a:pt x="3923" y="775"/>
                    </a:cubicBezTo>
                    <a:cubicBezTo>
                      <a:pt x="3923" y="775"/>
                      <a:pt x="3627" y="663"/>
                      <a:pt x="3588" y="663"/>
                    </a:cubicBezTo>
                    <a:cubicBezTo>
                      <a:pt x="3555" y="663"/>
                      <a:pt x="3522" y="690"/>
                      <a:pt x="3496" y="696"/>
                    </a:cubicBezTo>
                    <a:cubicBezTo>
                      <a:pt x="3490" y="698"/>
                      <a:pt x="3477" y="700"/>
                      <a:pt x="3459" y="700"/>
                    </a:cubicBezTo>
                    <a:cubicBezTo>
                      <a:pt x="3419" y="700"/>
                      <a:pt x="3355" y="690"/>
                      <a:pt x="3305" y="644"/>
                    </a:cubicBezTo>
                    <a:cubicBezTo>
                      <a:pt x="3232" y="578"/>
                      <a:pt x="3305" y="558"/>
                      <a:pt x="3305" y="525"/>
                    </a:cubicBezTo>
                    <a:cubicBezTo>
                      <a:pt x="3305" y="486"/>
                      <a:pt x="3239" y="420"/>
                      <a:pt x="3199" y="407"/>
                    </a:cubicBezTo>
                    <a:cubicBezTo>
                      <a:pt x="3196" y="405"/>
                      <a:pt x="3193" y="405"/>
                      <a:pt x="3191" y="405"/>
                    </a:cubicBezTo>
                    <a:cubicBezTo>
                      <a:pt x="3166" y="405"/>
                      <a:pt x="3161" y="457"/>
                      <a:pt x="3107" y="492"/>
                    </a:cubicBezTo>
                    <a:cubicBezTo>
                      <a:pt x="3095" y="502"/>
                      <a:pt x="3086" y="506"/>
                      <a:pt x="3079" y="506"/>
                    </a:cubicBezTo>
                    <a:cubicBezTo>
                      <a:pt x="3056" y="506"/>
                      <a:pt x="3052" y="462"/>
                      <a:pt x="3002" y="407"/>
                    </a:cubicBezTo>
                    <a:cubicBezTo>
                      <a:pt x="2985" y="385"/>
                      <a:pt x="2975" y="377"/>
                      <a:pt x="2969" y="377"/>
                    </a:cubicBezTo>
                    <a:cubicBezTo>
                      <a:pt x="2953" y="377"/>
                      <a:pt x="2954" y="425"/>
                      <a:pt x="2903" y="453"/>
                    </a:cubicBezTo>
                    <a:cubicBezTo>
                      <a:pt x="2824" y="499"/>
                      <a:pt x="2837" y="598"/>
                      <a:pt x="2824" y="650"/>
                    </a:cubicBezTo>
                    <a:cubicBezTo>
                      <a:pt x="2819" y="692"/>
                      <a:pt x="2784" y="697"/>
                      <a:pt x="2771" y="697"/>
                    </a:cubicBezTo>
                    <a:cubicBezTo>
                      <a:pt x="2767" y="697"/>
                      <a:pt x="2765" y="696"/>
                      <a:pt x="2765" y="696"/>
                    </a:cubicBezTo>
                    <a:lnTo>
                      <a:pt x="2620" y="624"/>
                    </a:lnTo>
                    <a:cubicBezTo>
                      <a:pt x="2620" y="624"/>
                      <a:pt x="2508" y="512"/>
                      <a:pt x="2462" y="459"/>
                    </a:cubicBezTo>
                    <a:cubicBezTo>
                      <a:pt x="2445" y="444"/>
                      <a:pt x="2423" y="439"/>
                      <a:pt x="2400" y="439"/>
                    </a:cubicBezTo>
                    <a:cubicBezTo>
                      <a:pt x="2356" y="439"/>
                      <a:pt x="2309" y="459"/>
                      <a:pt x="2291" y="459"/>
                    </a:cubicBezTo>
                    <a:cubicBezTo>
                      <a:pt x="2265" y="459"/>
                      <a:pt x="2206" y="446"/>
                      <a:pt x="2133" y="400"/>
                    </a:cubicBezTo>
                    <a:cubicBezTo>
                      <a:pt x="2054" y="361"/>
                      <a:pt x="2120" y="255"/>
                      <a:pt x="2133" y="190"/>
                    </a:cubicBezTo>
                    <a:cubicBezTo>
                      <a:pt x="2140" y="124"/>
                      <a:pt x="2166" y="25"/>
                      <a:pt x="2160" y="5"/>
                    </a:cubicBezTo>
                    <a:cubicBezTo>
                      <a:pt x="2159" y="2"/>
                      <a:pt x="2157" y="1"/>
                      <a:pt x="2156" y="1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51" name="Google Shape;1579;p19">
                <a:extLst>
                  <a:ext uri="{FF2B5EF4-FFF2-40B4-BE49-F238E27FC236}">
                    <a16:creationId xmlns:a16="http://schemas.microsoft.com/office/drawing/2014/main" id="{51944034-CF4F-46B1-8C28-21FFA4F25AE3}"/>
                  </a:ext>
                </a:extLst>
              </p:cNvPr>
              <p:cNvSpPr/>
              <p:nvPr/>
            </p:nvSpPr>
            <p:spPr>
              <a:xfrm>
                <a:off x="4110488" y="4217406"/>
                <a:ext cx="127417" cy="7533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460" extrusionOk="0">
                    <a:moveTo>
                      <a:pt x="415" y="1"/>
                    </a:moveTo>
                    <a:cubicBezTo>
                      <a:pt x="363" y="1"/>
                      <a:pt x="290" y="4"/>
                      <a:pt x="264" y="4"/>
                    </a:cubicBezTo>
                    <a:cubicBezTo>
                      <a:pt x="224" y="4"/>
                      <a:pt x="185" y="56"/>
                      <a:pt x="158" y="96"/>
                    </a:cubicBezTo>
                    <a:cubicBezTo>
                      <a:pt x="132" y="135"/>
                      <a:pt x="152" y="194"/>
                      <a:pt x="152" y="208"/>
                    </a:cubicBezTo>
                    <a:cubicBezTo>
                      <a:pt x="152" y="214"/>
                      <a:pt x="112" y="234"/>
                      <a:pt x="99" y="247"/>
                    </a:cubicBezTo>
                    <a:cubicBezTo>
                      <a:pt x="86" y="260"/>
                      <a:pt x="73" y="267"/>
                      <a:pt x="40" y="306"/>
                    </a:cubicBezTo>
                    <a:cubicBezTo>
                      <a:pt x="1" y="346"/>
                      <a:pt x="40" y="412"/>
                      <a:pt x="66" y="418"/>
                    </a:cubicBezTo>
                    <a:cubicBezTo>
                      <a:pt x="93" y="425"/>
                      <a:pt x="185" y="425"/>
                      <a:pt x="303" y="438"/>
                    </a:cubicBezTo>
                    <a:cubicBezTo>
                      <a:pt x="400" y="449"/>
                      <a:pt x="470" y="459"/>
                      <a:pt x="518" y="459"/>
                    </a:cubicBezTo>
                    <a:cubicBezTo>
                      <a:pt x="529" y="459"/>
                      <a:pt x="538" y="459"/>
                      <a:pt x="547" y="458"/>
                    </a:cubicBezTo>
                    <a:cubicBezTo>
                      <a:pt x="586" y="458"/>
                      <a:pt x="665" y="444"/>
                      <a:pt x="711" y="431"/>
                    </a:cubicBezTo>
                    <a:cubicBezTo>
                      <a:pt x="757" y="418"/>
                      <a:pt x="718" y="392"/>
                      <a:pt x="718" y="372"/>
                    </a:cubicBezTo>
                    <a:cubicBezTo>
                      <a:pt x="718" y="352"/>
                      <a:pt x="718" y="273"/>
                      <a:pt x="738" y="254"/>
                    </a:cubicBezTo>
                    <a:cubicBezTo>
                      <a:pt x="757" y="240"/>
                      <a:pt x="777" y="234"/>
                      <a:pt x="777" y="214"/>
                    </a:cubicBezTo>
                    <a:lnTo>
                      <a:pt x="777" y="115"/>
                    </a:lnTo>
                    <a:lnTo>
                      <a:pt x="698" y="36"/>
                    </a:lnTo>
                    <a:cubicBezTo>
                      <a:pt x="698" y="36"/>
                      <a:pt x="586" y="30"/>
                      <a:pt x="573" y="30"/>
                    </a:cubicBezTo>
                    <a:cubicBezTo>
                      <a:pt x="553" y="30"/>
                      <a:pt x="488" y="10"/>
                      <a:pt x="468" y="4"/>
                    </a:cubicBezTo>
                    <a:cubicBezTo>
                      <a:pt x="461" y="1"/>
                      <a:pt x="441" y="1"/>
                      <a:pt x="415" y="1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586;p19">
                <a:extLst>
                  <a:ext uri="{FF2B5EF4-FFF2-40B4-BE49-F238E27FC236}">
                    <a16:creationId xmlns:a16="http://schemas.microsoft.com/office/drawing/2014/main" id="{62585440-209D-488D-96DB-21A9C975EDE8}"/>
                  </a:ext>
                </a:extLst>
              </p:cNvPr>
              <p:cNvSpPr/>
              <p:nvPr/>
            </p:nvSpPr>
            <p:spPr>
              <a:xfrm>
                <a:off x="2973408" y="4433098"/>
                <a:ext cx="840819" cy="820838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5012" extrusionOk="0">
                    <a:moveTo>
                      <a:pt x="1342" y="1"/>
                    </a:moveTo>
                    <a:cubicBezTo>
                      <a:pt x="1306" y="1"/>
                      <a:pt x="1277" y="5"/>
                      <a:pt x="1257" y="29"/>
                    </a:cubicBezTo>
                    <a:cubicBezTo>
                      <a:pt x="1231" y="75"/>
                      <a:pt x="1224" y="82"/>
                      <a:pt x="1165" y="82"/>
                    </a:cubicBezTo>
                    <a:cubicBezTo>
                      <a:pt x="1124" y="82"/>
                      <a:pt x="1055" y="46"/>
                      <a:pt x="995" y="46"/>
                    </a:cubicBezTo>
                    <a:cubicBezTo>
                      <a:pt x="958" y="46"/>
                      <a:pt x="924" y="59"/>
                      <a:pt x="902" y="102"/>
                    </a:cubicBezTo>
                    <a:cubicBezTo>
                      <a:pt x="836" y="220"/>
                      <a:pt x="665" y="358"/>
                      <a:pt x="599" y="391"/>
                    </a:cubicBezTo>
                    <a:cubicBezTo>
                      <a:pt x="540" y="424"/>
                      <a:pt x="500" y="417"/>
                      <a:pt x="408" y="424"/>
                    </a:cubicBezTo>
                    <a:lnTo>
                      <a:pt x="342" y="424"/>
                    </a:lnTo>
                    <a:cubicBezTo>
                      <a:pt x="342" y="464"/>
                      <a:pt x="349" y="523"/>
                      <a:pt x="369" y="556"/>
                    </a:cubicBezTo>
                    <a:cubicBezTo>
                      <a:pt x="408" y="615"/>
                      <a:pt x="474" y="661"/>
                      <a:pt x="481" y="700"/>
                    </a:cubicBezTo>
                    <a:cubicBezTo>
                      <a:pt x="481" y="740"/>
                      <a:pt x="428" y="766"/>
                      <a:pt x="408" y="786"/>
                    </a:cubicBezTo>
                    <a:cubicBezTo>
                      <a:pt x="388" y="806"/>
                      <a:pt x="362" y="799"/>
                      <a:pt x="349" y="898"/>
                    </a:cubicBezTo>
                    <a:cubicBezTo>
                      <a:pt x="329" y="990"/>
                      <a:pt x="303" y="1102"/>
                      <a:pt x="303" y="1122"/>
                    </a:cubicBezTo>
                    <a:cubicBezTo>
                      <a:pt x="296" y="1141"/>
                      <a:pt x="309" y="1128"/>
                      <a:pt x="323" y="1201"/>
                    </a:cubicBezTo>
                    <a:cubicBezTo>
                      <a:pt x="342" y="1273"/>
                      <a:pt x="356" y="1372"/>
                      <a:pt x="323" y="1378"/>
                    </a:cubicBezTo>
                    <a:cubicBezTo>
                      <a:pt x="321" y="1379"/>
                      <a:pt x="320" y="1379"/>
                      <a:pt x="318" y="1379"/>
                    </a:cubicBezTo>
                    <a:cubicBezTo>
                      <a:pt x="301" y="1379"/>
                      <a:pt x="279" y="1356"/>
                      <a:pt x="258" y="1356"/>
                    </a:cubicBezTo>
                    <a:cubicBezTo>
                      <a:pt x="248" y="1356"/>
                      <a:pt x="239" y="1362"/>
                      <a:pt x="231" y="1378"/>
                    </a:cubicBezTo>
                    <a:cubicBezTo>
                      <a:pt x="198" y="1431"/>
                      <a:pt x="66" y="1721"/>
                      <a:pt x="53" y="1753"/>
                    </a:cubicBezTo>
                    <a:cubicBezTo>
                      <a:pt x="33" y="1786"/>
                      <a:pt x="0" y="1832"/>
                      <a:pt x="40" y="1872"/>
                    </a:cubicBezTo>
                    <a:cubicBezTo>
                      <a:pt x="73" y="1905"/>
                      <a:pt x="132" y="1911"/>
                      <a:pt x="178" y="1957"/>
                    </a:cubicBezTo>
                    <a:cubicBezTo>
                      <a:pt x="217" y="2004"/>
                      <a:pt x="184" y="2050"/>
                      <a:pt x="184" y="2050"/>
                    </a:cubicBezTo>
                    <a:cubicBezTo>
                      <a:pt x="184" y="2050"/>
                      <a:pt x="20" y="2076"/>
                      <a:pt x="13" y="2096"/>
                    </a:cubicBezTo>
                    <a:cubicBezTo>
                      <a:pt x="7" y="2115"/>
                      <a:pt x="0" y="2300"/>
                      <a:pt x="59" y="2379"/>
                    </a:cubicBezTo>
                    <a:cubicBezTo>
                      <a:pt x="112" y="2451"/>
                      <a:pt x="152" y="2510"/>
                      <a:pt x="184" y="2570"/>
                    </a:cubicBezTo>
                    <a:cubicBezTo>
                      <a:pt x="211" y="2629"/>
                      <a:pt x="244" y="2734"/>
                      <a:pt x="224" y="2853"/>
                    </a:cubicBezTo>
                    <a:cubicBezTo>
                      <a:pt x="204" y="2978"/>
                      <a:pt x="152" y="3149"/>
                      <a:pt x="152" y="3149"/>
                    </a:cubicBezTo>
                    <a:cubicBezTo>
                      <a:pt x="152" y="3149"/>
                      <a:pt x="105" y="3188"/>
                      <a:pt x="125" y="3234"/>
                    </a:cubicBezTo>
                    <a:cubicBezTo>
                      <a:pt x="152" y="3280"/>
                      <a:pt x="178" y="3267"/>
                      <a:pt x="178" y="3320"/>
                    </a:cubicBezTo>
                    <a:cubicBezTo>
                      <a:pt x="178" y="3372"/>
                      <a:pt x="171" y="3478"/>
                      <a:pt x="132" y="3491"/>
                    </a:cubicBezTo>
                    <a:cubicBezTo>
                      <a:pt x="92" y="3504"/>
                      <a:pt x="86" y="3570"/>
                      <a:pt x="138" y="3570"/>
                    </a:cubicBezTo>
                    <a:cubicBezTo>
                      <a:pt x="158" y="3572"/>
                      <a:pt x="175" y="3573"/>
                      <a:pt x="191" y="3573"/>
                    </a:cubicBezTo>
                    <a:cubicBezTo>
                      <a:pt x="222" y="3573"/>
                      <a:pt x="250" y="3570"/>
                      <a:pt x="290" y="3570"/>
                    </a:cubicBezTo>
                    <a:cubicBezTo>
                      <a:pt x="293" y="3570"/>
                      <a:pt x="296" y="3570"/>
                      <a:pt x="299" y="3570"/>
                    </a:cubicBezTo>
                    <a:cubicBezTo>
                      <a:pt x="332" y="3570"/>
                      <a:pt x="342" y="3548"/>
                      <a:pt x="359" y="3548"/>
                    </a:cubicBezTo>
                    <a:cubicBezTo>
                      <a:pt x="368" y="3548"/>
                      <a:pt x="379" y="3553"/>
                      <a:pt x="395" y="3570"/>
                    </a:cubicBezTo>
                    <a:cubicBezTo>
                      <a:pt x="448" y="3629"/>
                      <a:pt x="514" y="3675"/>
                      <a:pt x="592" y="3675"/>
                    </a:cubicBezTo>
                    <a:cubicBezTo>
                      <a:pt x="641" y="3675"/>
                      <a:pt x="794" y="3687"/>
                      <a:pt x="919" y="3687"/>
                    </a:cubicBezTo>
                    <a:cubicBezTo>
                      <a:pt x="981" y="3687"/>
                      <a:pt x="1036" y="3684"/>
                      <a:pt x="1066" y="3675"/>
                    </a:cubicBezTo>
                    <a:cubicBezTo>
                      <a:pt x="1152" y="3655"/>
                      <a:pt x="1165" y="3563"/>
                      <a:pt x="1198" y="3563"/>
                    </a:cubicBezTo>
                    <a:cubicBezTo>
                      <a:pt x="1237" y="3563"/>
                      <a:pt x="1277" y="3590"/>
                      <a:pt x="1310" y="3629"/>
                    </a:cubicBezTo>
                    <a:cubicBezTo>
                      <a:pt x="1343" y="3675"/>
                      <a:pt x="1441" y="3708"/>
                      <a:pt x="1481" y="3708"/>
                    </a:cubicBezTo>
                    <a:cubicBezTo>
                      <a:pt x="1512" y="3708"/>
                      <a:pt x="1519" y="3691"/>
                      <a:pt x="1540" y="3691"/>
                    </a:cubicBezTo>
                    <a:cubicBezTo>
                      <a:pt x="1550" y="3691"/>
                      <a:pt x="1564" y="3695"/>
                      <a:pt x="1586" y="3708"/>
                    </a:cubicBezTo>
                    <a:cubicBezTo>
                      <a:pt x="1652" y="3741"/>
                      <a:pt x="1744" y="3794"/>
                      <a:pt x="1751" y="3840"/>
                    </a:cubicBezTo>
                    <a:cubicBezTo>
                      <a:pt x="1764" y="3892"/>
                      <a:pt x="1777" y="3958"/>
                      <a:pt x="1784" y="3978"/>
                    </a:cubicBezTo>
                    <a:cubicBezTo>
                      <a:pt x="1790" y="4004"/>
                      <a:pt x="1836" y="4004"/>
                      <a:pt x="1823" y="4077"/>
                    </a:cubicBezTo>
                    <a:cubicBezTo>
                      <a:pt x="1817" y="4149"/>
                      <a:pt x="1784" y="4182"/>
                      <a:pt x="1790" y="4254"/>
                    </a:cubicBezTo>
                    <a:cubicBezTo>
                      <a:pt x="1790" y="4320"/>
                      <a:pt x="1836" y="4347"/>
                      <a:pt x="1856" y="4399"/>
                    </a:cubicBezTo>
                    <a:cubicBezTo>
                      <a:pt x="1876" y="4452"/>
                      <a:pt x="1869" y="4498"/>
                      <a:pt x="1869" y="4531"/>
                    </a:cubicBezTo>
                    <a:cubicBezTo>
                      <a:pt x="1869" y="4564"/>
                      <a:pt x="1836" y="4616"/>
                      <a:pt x="1863" y="4682"/>
                    </a:cubicBezTo>
                    <a:cubicBezTo>
                      <a:pt x="1896" y="4741"/>
                      <a:pt x="1929" y="4787"/>
                      <a:pt x="1929" y="4834"/>
                    </a:cubicBezTo>
                    <a:cubicBezTo>
                      <a:pt x="1929" y="4880"/>
                      <a:pt x="1909" y="4919"/>
                      <a:pt x="2021" y="4939"/>
                    </a:cubicBezTo>
                    <a:cubicBezTo>
                      <a:pt x="2105" y="4954"/>
                      <a:pt x="2207" y="4972"/>
                      <a:pt x="2264" y="4972"/>
                    </a:cubicBezTo>
                    <a:cubicBezTo>
                      <a:pt x="2283" y="4972"/>
                      <a:pt x="2297" y="4970"/>
                      <a:pt x="2304" y="4965"/>
                    </a:cubicBezTo>
                    <a:cubicBezTo>
                      <a:pt x="2330" y="4945"/>
                      <a:pt x="2422" y="4899"/>
                      <a:pt x="2442" y="4886"/>
                    </a:cubicBezTo>
                    <a:cubicBezTo>
                      <a:pt x="2457" y="4882"/>
                      <a:pt x="2514" y="4879"/>
                      <a:pt x="2561" y="4879"/>
                    </a:cubicBezTo>
                    <a:cubicBezTo>
                      <a:pt x="2595" y="4879"/>
                      <a:pt x="2623" y="4881"/>
                      <a:pt x="2626" y="4886"/>
                    </a:cubicBezTo>
                    <a:cubicBezTo>
                      <a:pt x="2626" y="4893"/>
                      <a:pt x="2685" y="4985"/>
                      <a:pt x="2699" y="5011"/>
                    </a:cubicBezTo>
                    <a:cubicBezTo>
                      <a:pt x="2699" y="5011"/>
                      <a:pt x="2771" y="5005"/>
                      <a:pt x="2843" y="4965"/>
                    </a:cubicBezTo>
                    <a:cubicBezTo>
                      <a:pt x="2916" y="4926"/>
                      <a:pt x="2896" y="4906"/>
                      <a:pt x="2916" y="4840"/>
                    </a:cubicBezTo>
                    <a:cubicBezTo>
                      <a:pt x="2935" y="4781"/>
                      <a:pt x="2929" y="4735"/>
                      <a:pt x="2949" y="4656"/>
                    </a:cubicBezTo>
                    <a:cubicBezTo>
                      <a:pt x="2968" y="4577"/>
                      <a:pt x="3028" y="4590"/>
                      <a:pt x="3080" y="4551"/>
                    </a:cubicBezTo>
                    <a:cubicBezTo>
                      <a:pt x="3139" y="4511"/>
                      <a:pt x="3113" y="4478"/>
                      <a:pt x="3113" y="4452"/>
                    </a:cubicBezTo>
                    <a:cubicBezTo>
                      <a:pt x="3113" y="4425"/>
                      <a:pt x="3146" y="4294"/>
                      <a:pt x="3186" y="4254"/>
                    </a:cubicBezTo>
                    <a:cubicBezTo>
                      <a:pt x="3225" y="4208"/>
                      <a:pt x="3390" y="4083"/>
                      <a:pt x="3462" y="4037"/>
                    </a:cubicBezTo>
                    <a:cubicBezTo>
                      <a:pt x="3462" y="4037"/>
                      <a:pt x="3475" y="4031"/>
                      <a:pt x="3482" y="4024"/>
                    </a:cubicBezTo>
                    <a:cubicBezTo>
                      <a:pt x="3488" y="4017"/>
                      <a:pt x="3488" y="4017"/>
                      <a:pt x="3495" y="4011"/>
                    </a:cubicBezTo>
                    <a:cubicBezTo>
                      <a:pt x="3501" y="4004"/>
                      <a:pt x="3508" y="4004"/>
                      <a:pt x="3515" y="3998"/>
                    </a:cubicBezTo>
                    <a:cubicBezTo>
                      <a:pt x="3528" y="3991"/>
                      <a:pt x="3534" y="3978"/>
                      <a:pt x="3548" y="3971"/>
                    </a:cubicBezTo>
                    <a:cubicBezTo>
                      <a:pt x="3554" y="3971"/>
                      <a:pt x="3554" y="3965"/>
                      <a:pt x="3561" y="3958"/>
                    </a:cubicBezTo>
                    <a:cubicBezTo>
                      <a:pt x="3567" y="3952"/>
                      <a:pt x="3574" y="3952"/>
                      <a:pt x="3580" y="3945"/>
                    </a:cubicBezTo>
                    <a:cubicBezTo>
                      <a:pt x="3653" y="3879"/>
                      <a:pt x="3745" y="3807"/>
                      <a:pt x="3824" y="3741"/>
                    </a:cubicBezTo>
                    <a:cubicBezTo>
                      <a:pt x="3831" y="3734"/>
                      <a:pt x="3837" y="3728"/>
                      <a:pt x="3844" y="3721"/>
                    </a:cubicBezTo>
                    <a:cubicBezTo>
                      <a:pt x="3857" y="3708"/>
                      <a:pt x="3870" y="3695"/>
                      <a:pt x="3883" y="3688"/>
                    </a:cubicBezTo>
                    <a:cubicBezTo>
                      <a:pt x="3890" y="3682"/>
                      <a:pt x="3896" y="3675"/>
                      <a:pt x="3903" y="3669"/>
                    </a:cubicBezTo>
                    <a:cubicBezTo>
                      <a:pt x="3923" y="3649"/>
                      <a:pt x="3942" y="3636"/>
                      <a:pt x="3949" y="3623"/>
                    </a:cubicBezTo>
                    <a:lnTo>
                      <a:pt x="3956" y="3623"/>
                    </a:lnTo>
                    <a:cubicBezTo>
                      <a:pt x="3982" y="3590"/>
                      <a:pt x="4094" y="3537"/>
                      <a:pt x="4179" y="3471"/>
                    </a:cubicBezTo>
                    <a:cubicBezTo>
                      <a:pt x="4265" y="3405"/>
                      <a:pt x="4291" y="3405"/>
                      <a:pt x="4278" y="3372"/>
                    </a:cubicBezTo>
                    <a:cubicBezTo>
                      <a:pt x="4265" y="3333"/>
                      <a:pt x="4278" y="3267"/>
                      <a:pt x="4311" y="3241"/>
                    </a:cubicBezTo>
                    <a:cubicBezTo>
                      <a:pt x="4337" y="3221"/>
                      <a:pt x="4423" y="3188"/>
                      <a:pt x="4423" y="3188"/>
                    </a:cubicBezTo>
                    <a:cubicBezTo>
                      <a:pt x="4423" y="3188"/>
                      <a:pt x="4416" y="3063"/>
                      <a:pt x="4397" y="3030"/>
                    </a:cubicBezTo>
                    <a:cubicBezTo>
                      <a:pt x="4383" y="2997"/>
                      <a:pt x="4416" y="2964"/>
                      <a:pt x="4515" y="2833"/>
                    </a:cubicBezTo>
                    <a:cubicBezTo>
                      <a:pt x="4553" y="2785"/>
                      <a:pt x="4577" y="2772"/>
                      <a:pt x="4595" y="2772"/>
                    </a:cubicBezTo>
                    <a:cubicBezTo>
                      <a:pt x="4619" y="2772"/>
                      <a:pt x="4633" y="2793"/>
                      <a:pt x="4653" y="2793"/>
                    </a:cubicBezTo>
                    <a:cubicBezTo>
                      <a:pt x="4659" y="2793"/>
                      <a:pt x="4666" y="2791"/>
                      <a:pt x="4673" y="2787"/>
                    </a:cubicBezTo>
                    <a:cubicBezTo>
                      <a:pt x="4726" y="2754"/>
                      <a:pt x="4673" y="2701"/>
                      <a:pt x="4673" y="2635"/>
                    </a:cubicBezTo>
                    <a:cubicBezTo>
                      <a:pt x="4673" y="2570"/>
                      <a:pt x="4653" y="2438"/>
                      <a:pt x="4719" y="2359"/>
                    </a:cubicBezTo>
                    <a:cubicBezTo>
                      <a:pt x="4778" y="2280"/>
                      <a:pt x="4956" y="2273"/>
                      <a:pt x="4976" y="2273"/>
                    </a:cubicBezTo>
                    <a:cubicBezTo>
                      <a:pt x="4989" y="2273"/>
                      <a:pt x="5061" y="2122"/>
                      <a:pt x="5061" y="2122"/>
                    </a:cubicBezTo>
                    <a:cubicBezTo>
                      <a:pt x="5061" y="2122"/>
                      <a:pt x="5041" y="2017"/>
                      <a:pt x="5041" y="1997"/>
                    </a:cubicBezTo>
                    <a:cubicBezTo>
                      <a:pt x="5041" y="1971"/>
                      <a:pt x="5022" y="1865"/>
                      <a:pt x="5022" y="1826"/>
                    </a:cubicBezTo>
                    <a:cubicBezTo>
                      <a:pt x="5022" y="1786"/>
                      <a:pt x="5068" y="1767"/>
                      <a:pt x="5134" y="1714"/>
                    </a:cubicBezTo>
                    <a:cubicBezTo>
                      <a:pt x="5081" y="1655"/>
                      <a:pt x="5055" y="1576"/>
                      <a:pt x="4982" y="1536"/>
                    </a:cubicBezTo>
                    <a:cubicBezTo>
                      <a:pt x="4910" y="1497"/>
                      <a:pt x="4897" y="1477"/>
                      <a:pt x="4877" y="1444"/>
                    </a:cubicBezTo>
                    <a:cubicBezTo>
                      <a:pt x="4857" y="1418"/>
                      <a:pt x="4732" y="1365"/>
                      <a:pt x="4686" y="1359"/>
                    </a:cubicBezTo>
                    <a:cubicBezTo>
                      <a:pt x="4647" y="1352"/>
                      <a:pt x="4443" y="1332"/>
                      <a:pt x="4357" y="1266"/>
                    </a:cubicBezTo>
                    <a:cubicBezTo>
                      <a:pt x="4271" y="1201"/>
                      <a:pt x="4179" y="1155"/>
                      <a:pt x="4140" y="1089"/>
                    </a:cubicBezTo>
                    <a:cubicBezTo>
                      <a:pt x="4094" y="1030"/>
                      <a:pt x="4081" y="1049"/>
                      <a:pt x="3956" y="1036"/>
                    </a:cubicBezTo>
                    <a:cubicBezTo>
                      <a:pt x="3931" y="1033"/>
                      <a:pt x="3915" y="1032"/>
                      <a:pt x="3905" y="1032"/>
                    </a:cubicBezTo>
                    <a:cubicBezTo>
                      <a:pt x="3865" y="1032"/>
                      <a:pt x="3905" y="1051"/>
                      <a:pt x="3837" y="1082"/>
                    </a:cubicBezTo>
                    <a:cubicBezTo>
                      <a:pt x="3820" y="1089"/>
                      <a:pt x="3806" y="1093"/>
                      <a:pt x="3795" y="1093"/>
                    </a:cubicBezTo>
                    <a:cubicBezTo>
                      <a:pt x="3756" y="1093"/>
                      <a:pt x="3748" y="1055"/>
                      <a:pt x="3712" y="1030"/>
                    </a:cubicBezTo>
                    <a:cubicBezTo>
                      <a:pt x="3666" y="1003"/>
                      <a:pt x="3725" y="957"/>
                      <a:pt x="3752" y="937"/>
                    </a:cubicBezTo>
                    <a:cubicBezTo>
                      <a:pt x="3771" y="918"/>
                      <a:pt x="3804" y="799"/>
                      <a:pt x="3804" y="799"/>
                    </a:cubicBezTo>
                    <a:cubicBezTo>
                      <a:pt x="3804" y="799"/>
                      <a:pt x="3633" y="786"/>
                      <a:pt x="3567" y="733"/>
                    </a:cubicBezTo>
                    <a:cubicBezTo>
                      <a:pt x="3501" y="674"/>
                      <a:pt x="3567" y="621"/>
                      <a:pt x="3567" y="621"/>
                    </a:cubicBezTo>
                    <a:cubicBezTo>
                      <a:pt x="3501" y="621"/>
                      <a:pt x="3350" y="556"/>
                      <a:pt x="3324" y="556"/>
                    </a:cubicBezTo>
                    <a:cubicBezTo>
                      <a:pt x="3291" y="556"/>
                      <a:pt x="3166" y="569"/>
                      <a:pt x="3146" y="569"/>
                    </a:cubicBezTo>
                    <a:cubicBezTo>
                      <a:pt x="3126" y="569"/>
                      <a:pt x="3041" y="470"/>
                      <a:pt x="3041" y="450"/>
                    </a:cubicBezTo>
                    <a:cubicBezTo>
                      <a:pt x="3041" y="431"/>
                      <a:pt x="3061" y="385"/>
                      <a:pt x="3100" y="338"/>
                    </a:cubicBezTo>
                    <a:cubicBezTo>
                      <a:pt x="3146" y="286"/>
                      <a:pt x="3186" y="259"/>
                      <a:pt x="3186" y="207"/>
                    </a:cubicBezTo>
                    <a:cubicBezTo>
                      <a:pt x="3186" y="161"/>
                      <a:pt x="3146" y="3"/>
                      <a:pt x="3126" y="3"/>
                    </a:cubicBezTo>
                    <a:cubicBezTo>
                      <a:pt x="3107" y="3"/>
                      <a:pt x="2929" y="174"/>
                      <a:pt x="2929" y="174"/>
                    </a:cubicBezTo>
                    <a:cubicBezTo>
                      <a:pt x="2929" y="174"/>
                      <a:pt x="2903" y="174"/>
                      <a:pt x="2870" y="227"/>
                    </a:cubicBezTo>
                    <a:cubicBezTo>
                      <a:pt x="2837" y="279"/>
                      <a:pt x="2758" y="319"/>
                      <a:pt x="2758" y="319"/>
                    </a:cubicBezTo>
                    <a:cubicBezTo>
                      <a:pt x="2758" y="319"/>
                      <a:pt x="2705" y="292"/>
                      <a:pt x="2659" y="253"/>
                    </a:cubicBezTo>
                    <a:cubicBezTo>
                      <a:pt x="2612" y="223"/>
                      <a:pt x="2607" y="124"/>
                      <a:pt x="2529" y="124"/>
                    </a:cubicBezTo>
                    <a:cubicBezTo>
                      <a:pt x="2521" y="124"/>
                      <a:pt x="2511" y="125"/>
                      <a:pt x="2501" y="128"/>
                    </a:cubicBezTo>
                    <a:cubicBezTo>
                      <a:pt x="2402" y="154"/>
                      <a:pt x="2310" y="187"/>
                      <a:pt x="2290" y="213"/>
                    </a:cubicBezTo>
                    <a:cubicBezTo>
                      <a:pt x="2272" y="237"/>
                      <a:pt x="2282" y="267"/>
                      <a:pt x="2199" y="267"/>
                    </a:cubicBezTo>
                    <a:cubicBezTo>
                      <a:pt x="2191" y="267"/>
                      <a:pt x="2182" y="267"/>
                      <a:pt x="2172" y="266"/>
                    </a:cubicBezTo>
                    <a:cubicBezTo>
                      <a:pt x="2054" y="259"/>
                      <a:pt x="1843" y="115"/>
                      <a:pt x="1823" y="108"/>
                    </a:cubicBezTo>
                    <a:cubicBezTo>
                      <a:pt x="1797" y="102"/>
                      <a:pt x="1488" y="3"/>
                      <a:pt x="1422" y="3"/>
                    </a:cubicBezTo>
                    <a:cubicBezTo>
                      <a:pt x="1393" y="3"/>
                      <a:pt x="1366" y="1"/>
                      <a:pt x="1342" y="1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587;p19">
                <a:extLst>
                  <a:ext uri="{FF2B5EF4-FFF2-40B4-BE49-F238E27FC236}">
                    <a16:creationId xmlns:a16="http://schemas.microsoft.com/office/drawing/2014/main" id="{086CC5AB-E779-4B8A-A9C7-D9F68E96F7D6}"/>
                  </a:ext>
                </a:extLst>
              </p:cNvPr>
              <p:cNvSpPr/>
              <p:nvPr/>
            </p:nvSpPr>
            <p:spPr>
              <a:xfrm>
                <a:off x="2559388" y="3230667"/>
                <a:ext cx="1335745" cy="1304301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7964" extrusionOk="0">
                    <a:moveTo>
                      <a:pt x="2449" y="0"/>
                    </a:moveTo>
                    <a:cubicBezTo>
                      <a:pt x="2337" y="0"/>
                      <a:pt x="2462" y="92"/>
                      <a:pt x="2449" y="158"/>
                    </a:cubicBezTo>
                    <a:cubicBezTo>
                      <a:pt x="2436" y="217"/>
                      <a:pt x="2337" y="303"/>
                      <a:pt x="2337" y="323"/>
                    </a:cubicBezTo>
                    <a:cubicBezTo>
                      <a:pt x="2337" y="342"/>
                      <a:pt x="2357" y="500"/>
                      <a:pt x="2390" y="553"/>
                    </a:cubicBezTo>
                    <a:cubicBezTo>
                      <a:pt x="2423" y="606"/>
                      <a:pt x="2364" y="717"/>
                      <a:pt x="2344" y="763"/>
                    </a:cubicBezTo>
                    <a:cubicBezTo>
                      <a:pt x="2331" y="816"/>
                      <a:pt x="2311" y="842"/>
                      <a:pt x="2318" y="928"/>
                    </a:cubicBezTo>
                    <a:cubicBezTo>
                      <a:pt x="2324" y="1014"/>
                      <a:pt x="2318" y="1073"/>
                      <a:pt x="2318" y="1073"/>
                    </a:cubicBezTo>
                    <a:lnTo>
                      <a:pt x="1482" y="1079"/>
                    </a:lnTo>
                    <a:lnTo>
                      <a:pt x="93" y="1099"/>
                    </a:lnTo>
                    <a:cubicBezTo>
                      <a:pt x="100" y="1106"/>
                      <a:pt x="106" y="1119"/>
                      <a:pt x="106" y="1132"/>
                    </a:cubicBezTo>
                    <a:lnTo>
                      <a:pt x="106" y="1349"/>
                    </a:lnTo>
                    <a:lnTo>
                      <a:pt x="1" y="1461"/>
                    </a:lnTo>
                    <a:cubicBezTo>
                      <a:pt x="1" y="1461"/>
                      <a:pt x="27" y="1566"/>
                      <a:pt x="47" y="1586"/>
                    </a:cubicBezTo>
                    <a:cubicBezTo>
                      <a:pt x="67" y="1612"/>
                      <a:pt x="93" y="1724"/>
                      <a:pt x="73" y="1770"/>
                    </a:cubicBezTo>
                    <a:cubicBezTo>
                      <a:pt x="54" y="1823"/>
                      <a:pt x="40" y="1843"/>
                      <a:pt x="40" y="1869"/>
                    </a:cubicBezTo>
                    <a:cubicBezTo>
                      <a:pt x="40" y="1889"/>
                      <a:pt x="67" y="1922"/>
                      <a:pt x="86" y="1948"/>
                    </a:cubicBezTo>
                    <a:cubicBezTo>
                      <a:pt x="106" y="1974"/>
                      <a:pt x="119" y="1994"/>
                      <a:pt x="106" y="2007"/>
                    </a:cubicBezTo>
                    <a:cubicBezTo>
                      <a:pt x="93" y="2040"/>
                      <a:pt x="21" y="2106"/>
                      <a:pt x="47" y="2178"/>
                    </a:cubicBezTo>
                    <a:cubicBezTo>
                      <a:pt x="73" y="2251"/>
                      <a:pt x="106" y="2304"/>
                      <a:pt x="113" y="2369"/>
                    </a:cubicBezTo>
                    <a:cubicBezTo>
                      <a:pt x="113" y="2435"/>
                      <a:pt x="146" y="2468"/>
                      <a:pt x="113" y="2540"/>
                    </a:cubicBezTo>
                    <a:cubicBezTo>
                      <a:pt x="80" y="2613"/>
                      <a:pt x="60" y="2712"/>
                      <a:pt x="100" y="2738"/>
                    </a:cubicBezTo>
                    <a:cubicBezTo>
                      <a:pt x="133" y="2758"/>
                      <a:pt x="198" y="2771"/>
                      <a:pt x="271" y="2771"/>
                    </a:cubicBezTo>
                    <a:lnTo>
                      <a:pt x="903" y="2771"/>
                    </a:lnTo>
                    <a:cubicBezTo>
                      <a:pt x="903" y="2771"/>
                      <a:pt x="810" y="2777"/>
                      <a:pt x="903" y="2830"/>
                    </a:cubicBezTo>
                    <a:cubicBezTo>
                      <a:pt x="995" y="2876"/>
                      <a:pt x="1146" y="2883"/>
                      <a:pt x="1146" y="2883"/>
                    </a:cubicBezTo>
                    <a:cubicBezTo>
                      <a:pt x="1146" y="2883"/>
                      <a:pt x="1166" y="2922"/>
                      <a:pt x="1146" y="2988"/>
                    </a:cubicBezTo>
                    <a:cubicBezTo>
                      <a:pt x="1126" y="3060"/>
                      <a:pt x="1093" y="3106"/>
                      <a:pt x="1080" y="3133"/>
                    </a:cubicBezTo>
                    <a:cubicBezTo>
                      <a:pt x="1067" y="3152"/>
                      <a:pt x="1047" y="3172"/>
                      <a:pt x="1047" y="3231"/>
                    </a:cubicBezTo>
                    <a:cubicBezTo>
                      <a:pt x="1047" y="3284"/>
                      <a:pt x="1041" y="3245"/>
                      <a:pt x="1126" y="3403"/>
                    </a:cubicBezTo>
                    <a:cubicBezTo>
                      <a:pt x="1212" y="3554"/>
                      <a:pt x="1258" y="3600"/>
                      <a:pt x="1258" y="3659"/>
                    </a:cubicBezTo>
                    <a:cubicBezTo>
                      <a:pt x="1258" y="3725"/>
                      <a:pt x="1245" y="3817"/>
                      <a:pt x="1192" y="3896"/>
                    </a:cubicBezTo>
                    <a:cubicBezTo>
                      <a:pt x="1133" y="3975"/>
                      <a:pt x="1139" y="3942"/>
                      <a:pt x="1133" y="4008"/>
                    </a:cubicBezTo>
                    <a:cubicBezTo>
                      <a:pt x="1126" y="4080"/>
                      <a:pt x="1028" y="4245"/>
                      <a:pt x="1008" y="4265"/>
                    </a:cubicBezTo>
                    <a:cubicBezTo>
                      <a:pt x="988" y="4284"/>
                      <a:pt x="935" y="4377"/>
                      <a:pt x="935" y="4410"/>
                    </a:cubicBezTo>
                    <a:cubicBezTo>
                      <a:pt x="935" y="4436"/>
                      <a:pt x="935" y="4528"/>
                      <a:pt x="896" y="4574"/>
                    </a:cubicBezTo>
                    <a:cubicBezTo>
                      <a:pt x="863" y="4614"/>
                      <a:pt x="725" y="4693"/>
                      <a:pt x="731" y="4693"/>
                    </a:cubicBezTo>
                    <a:cubicBezTo>
                      <a:pt x="738" y="4699"/>
                      <a:pt x="745" y="4699"/>
                      <a:pt x="745" y="4706"/>
                    </a:cubicBezTo>
                    <a:cubicBezTo>
                      <a:pt x="771" y="4719"/>
                      <a:pt x="791" y="4732"/>
                      <a:pt x="791" y="4739"/>
                    </a:cubicBezTo>
                    <a:cubicBezTo>
                      <a:pt x="797" y="4752"/>
                      <a:pt x="863" y="4818"/>
                      <a:pt x="876" y="4870"/>
                    </a:cubicBezTo>
                    <a:cubicBezTo>
                      <a:pt x="883" y="4923"/>
                      <a:pt x="896" y="5022"/>
                      <a:pt x="883" y="5068"/>
                    </a:cubicBezTo>
                    <a:cubicBezTo>
                      <a:pt x="876" y="5107"/>
                      <a:pt x="929" y="5291"/>
                      <a:pt x="962" y="5364"/>
                    </a:cubicBezTo>
                    <a:cubicBezTo>
                      <a:pt x="995" y="5443"/>
                      <a:pt x="1008" y="5515"/>
                      <a:pt x="1008" y="5614"/>
                    </a:cubicBezTo>
                    <a:cubicBezTo>
                      <a:pt x="1001" y="5713"/>
                      <a:pt x="982" y="5746"/>
                      <a:pt x="935" y="5746"/>
                    </a:cubicBezTo>
                    <a:cubicBezTo>
                      <a:pt x="925" y="5746"/>
                      <a:pt x="914" y="5745"/>
                      <a:pt x="902" y="5745"/>
                    </a:cubicBezTo>
                    <a:cubicBezTo>
                      <a:pt x="857" y="5745"/>
                      <a:pt x="810" y="5749"/>
                      <a:pt x="810" y="5792"/>
                    </a:cubicBezTo>
                    <a:cubicBezTo>
                      <a:pt x="810" y="5844"/>
                      <a:pt x="995" y="5904"/>
                      <a:pt x="1021" y="5963"/>
                    </a:cubicBezTo>
                    <a:cubicBezTo>
                      <a:pt x="1047" y="6022"/>
                      <a:pt x="1074" y="6134"/>
                      <a:pt x="1074" y="6246"/>
                    </a:cubicBezTo>
                    <a:cubicBezTo>
                      <a:pt x="1074" y="6358"/>
                      <a:pt x="1080" y="6463"/>
                      <a:pt x="1087" y="6509"/>
                    </a:cubicBezTo>
                    <a:cubicBezTo>
                      <a:pt x="1100" y="6555"/>
                      <a:pt x="1311" y="6608"/>
                      <a:pt x="1350" y="6614"/>
                    </a:cubicBezTo>
                    <a:cubicBezTo>
                      <a:pt x="1390" y="6614"/>
                      <a:pt x="2021" y="6654"/>
                      <a:pt x="2087" y="6654"/>
                    </a:cubicBezTo>
                    <a:lnTo>
                      <a:pt x="2304" y="6654"/>
                    </a:lnTo>
                    <a:cubicBezTo>
                      <a:pt x="2304" y="6654"/>
                      <a:pt x="2360" y="6572"/>
                      <a:pt x="2392" y="6572"/>
                    </a:cubicBezTo>
                    <a:cubicBezTo>
                      <a:pt x="2400" y="6572"/>
                      <a:pt x="2406" y="6577"/>
                      <a:pt x="2410" y="6588"/>
                    </a:cubicBezTo>
                    <a:cubicBezTo>
                      <a:pt x="2429" y="6654"/>
                      <a:pt x="2456" y="6680"/>
                      <a:pt x="2416" y="6752"/>
                    </a:cubicBezTo>
                    <a:cubicBezTo>
                      <a:pt x="2383" y="6818"/>
                      <a:pt x="2337" y="6845"/>
                      <a:pt x="2324" y="6878"/>
                    </a:cubicBezTo>
                    <a:cubicBezTo>
                      <a:pt x="2304" y="6910"/>
                      <a:pt x="2324" y="7095"/>
                      <a:pt x="2350" y="7174"/>
                    </a:cubicBezTo>
                    <a:cubicBezTo>
                      <a:pt x="2377" y="7246"/>
                      <a:pt x="2285" y="7253"/>
                      <a:pt x="2449" y="7384"/>
                    </a:cubicBezTo>
                    <a:cubicBezTo>
                      <a:pt x="2535" y="7444"/>
                      <a:pt x="2594" y="7483"/>
                      <a:pt x="2640" y="7503"/>
                    </a:cubicBezTo>
                    <a:cubicBezTo>
                      <a:pt x="2693" y="7523"/>
                      <a:pt x="2719" y="7529"/>
                      <a:pt x="2732" y="7536"/>
                    </a:cubicBezTo>
                    <a:cubicBezTo>
                      <a:pt x="2752" y="7549"/>
                      <a:pt x="2870" y="7687"/>
                      <a:pt x="2870" y="7707"/>
                    </a:cubicBezTo>
                    <a:cubicBezTo>
                      <a:pt x="2870" y="7713"/>
                      <a:pt x="2870" y="7740"/>
                      <a:pt x="2870" y="7766"/>
                    </a:cubicBezTo>
                    <a:lnTo>
                      <a:pt x="2930" y="7766"/>
                    </a:lnTo>
                    <a:cubicBezTo>
                      <a:pt x="3022" y="7759"/>
                      <a:pt x="3068" y="7766"/>
                      <a:pt x="3127" y="7733"/>
                    </a:cubicBezTo>
                    <a:cubicBezTo>
                      <a:pt x="3186" y="7700"/>
                      <a:pt x="3364" y="7562"/>
                      <a:pt x="3423" y="7444"/>
                    </a:cubicBezTo>
                    <a:cubicBezTo>
                      <a:pt x="3448" y="7401"/>
                      <a:pt x="3483" y="7388"/>
                      <a:pt x="3521" y="7388"/>
                    </a:cubicBezTo>
                    <a:cubicBezTo>
                      <a:pt x="3582" y="7388"/>
                      <a:pt x="3650" y="7424"/>
                      <a:pt x="3686" y="7424"/>
                    </a:cubicBezTo>
                    <a:cubicBezTo>
                      <a:pt x="3752" y="7424"/>
                      <a:pt x="3752" y="7417"/>
                      <a:pt x="3785" y="7371"/>
                    </a:cubicBezTo>
                    <a:cubicBezTo>
                      <a:pt x="3805" y="7347"/>
                      <a:pt x="3834" y="7343"/>
                      <a:pt x="3869" y="7343"/>
                    </a:cubicBezTo>
                    <a:cubicBezTo>
                      <a:pt x="3892" y="7343"/>
                      <a:pt x="3917" y="7345"/>
                      <a:pt x="3943" y="7345"/>
                    </a:cubicBezTo>
                    <a:cubicBezTo>
                      <a:pt x="4009" y="7345"/>
                      <a:pt x="4325" y="7444"/>
                      <a:pt x="4345" y="7450"/>
                    </a:cubicBezTo>
                    <a:cubicBezTo>
                      <a:pt x="4371" y="7457"/>
                      <a:pt x="4582" y="7601"/>
                      <a:pt x="4693" y="7608"/>
                    </a:cubicBezTo>
                    <a:cubicBezTo>
                      <a:pt x="4704" y="7609"/>
                      <a:pt x="4713" y="7609"/>
                      <a:pt x="4722" y="7609"/>
                    </a:cubicBezTo>
                    <a:cubicBezTo>
                      <a:pt x="4810" y="7609"/>
                      <a:pt x="4800" y="7579"/>
                      <a:pt x="4818" y="7555"/>
                    </a:cubicBezTo>
                    <a:cubicBezTo>
                      <a:pt x="4832" y="7529"/>
                      <a:pt x="4924" y="7496"/>
                      <a:pt x="5029" y="7470"/>
                    </a:cubicBezTo>
                    <a:cubicBezTo>
                      <a:pt x="5039" y="7467"/>
                      <a:pt x="5049" y="7466"/>
                      <a:pt x="5057" y="7466"/>
                    </a:cubicBezTo>
                    <a:cubicBezTo>
                      <a:pt x="5135" y="7466"/>
                      <a:pt x="5139" y="7565"/>
                      <a:pt x="5180" y="7595"/>
                    </a:cubicBezTo>
                    <a:cubicBezTo>
                      <a:pt x="5233" y="7634"/>
                      <a:pt x="5279" y="7661"/>
                      <a:pt x="5279" y="7661"/>
                    </a:cubicBezTo>
                    <a:cubicBezTo>
                      <a:pt x="5279" y="7661"/>
                      <a:pt x="5365" y="7621"/>
                      <a:pt x="5398" y="7569"/>
                    </a:cubicBezTo>
                    <a:cubicBezTo>
                      <a:pt x="5424" y="7516"/>
                      <a:pt x="5457" y="7516"/>
                      <a:pt x="5457" y="7516"/>
                    </a:cubicBezTo>
                    <a:cubicBezTo>
                      <a:pt x="5457" y="7516"/>
                      <a:pt x="5635" y="7345"/>
                      <a:pt x="5654" y="7345"/>
                    </a:cubicBezTo>
                    <a:cubicBezTo>
                      <a:pt x="5667" y="7345"/>
                      <a:pt x="5714" y="7503"/>
                      <a:pt x="5714" y="7549"/>
                    </a:cubicBezTo>
                    <a:cubicBezTo>
                      <a:pt x="5714" y="7595"/>
                      <a:pt x="5674" y="7628"/>
                      <a:pt x="5628" y="7680"/>
                    </a:cubicBezTo>
                    <a:cubicBezTo>
                      <a:pt x="5589" y="7727"/>
                      <a:pt x="5569" y="7773"/>
                      <a:pt x="5569" y="7792"/>
                    </a:cubicBezTo>
                    <a:cubicBezTo>
                      <a:pt x="5569" y="7812"/>
                      <a:pt x="5654" y="7911"/>
                      <a:pt x="5667" y="7911"/>
                    </a:cubicBezTo>
                    <a:cubicBezTo>
                      <a:pt x="5687" y="7911"/>
                      <a:pt x="5819" y="7898"/>
                      <a:pt x="5845" y="7898"/>
                    </a:cubicBezTo>
                    <a:cubicBezTo>
                      <a:pt x="5878" y="7898"/>
                      <a:pt x="6029" y="7963"/>
                      <a:pt x="6089" y="7963"/>
                    </a:cubicBezTo>
                    <a:cubicBezTo>
                      <a:pt x="6155" y="7963"/>
                      <a:pt x="6115" y="7911"/>
                      <a:pt x="6115" y="7865"/>
                    </a:cubicBezTo>
                    <a:cubicBezTo>
                      <a:pt x="6115" y="7825"/>
                      <a:pt x="6056" y="7746"/>
                      <a:pt x="6049" y="7687"/>
                    </a:cubicBezTo>
                    <a:cubicBezTo>
                      <a:pt x="6043" y="7634"/>
                      <a:pt x="6043" y="7562"/>
                      <a:pt x="6043" y="7483"/>
                    </a:cubicBezTo>
                    <a:cubicBezTo>
                      <a:pt x="6043" y="7483"/>
                      <a:pt x="6043" y="7476"/>
                      <a:pt x="6043" y="7476"/>
                    </a:cubicBezTo>
                    <a:cubicBezTo>
                      <a:pt x="6043" y="7470"/>
                      <a:pt x="6043" y="7470"/>
                      <a:pt x="6043" y="7463"/>
                    </a:cubicBezTo>
                    <a:cubicBezTo>
                      <a:pt x="6043" y="7463"/>
                      <a:pt x="6043" y="7463"/>
                      <a:pt x="6043" y="7457"/>
                    </a:cubicBezTo>
                    <a:cubicBezTo>
                      <a:pt x="6049" y="7457"/>
                      <a:pt x="6049" y="7450"/>
                      <a:pt x="6049" y="7444"/>
                    </a:cubicBezTo>
                    <a:cubicBezTo>
                      <a:pt x="6049" y="7437"/>
                      <a:pt x="6049" y="7437"/>
                      <a:pt x="6056" y="7430"/>
                    </a:cubicBezTo>
                    <a:cubicBezTo>
                      <a:pt x="6056" y="7424"/>
                      <a:pt x="6056" y="7417"/>
                      <a:pt x="6056" y="7411"/>
                    </a:cubicBezTo>
                    <a:cubicBezTo>
                      <a:pt x="6062" y="7397"/>
                      <a:pt x="6062" y="7391"/>
                      <a:pt x="6069" y="7378"/>
                    </a:cubicBezTo>
                    <a:cubicBezTo>
                      <a:pt x="6069" y="7378"/>
                      <a:pt x="6076" y="7371"/>
                      <a:pt x="6076" y="7365"/>
                    </a:cubicBezTo>
                    <a:cubicBezTo>
                      <a:pt x="6082" y="7351"/>
                      <a:pt x="6089" y="7332"/>
                      <a:pt x="6095" y="7318"/>
                    </a:cubicBezTo>
                    <a:cubicBezTo>
                      <a:pt x="6102" y="7305"/>
                      <a:pt x="6102" y="7299"/>
                      <a:pt x="6108" y="7292"/>
                    </a:cubicBezTo>
                    <a:cubicBezTo>
                      <a:pt x="6108" y="7292"/>
                      <a:pt x="6108" y="7286"/>
                      <a:pt x="6108" y="7286"/>
                    </a:cubicBezTo>
                    <a:cubicBezTo>
                      <a:pt x="6115" y="7272"/>
                      <a:pt x="6122" y="7266"/>
                      <a:pt x="6128" y="7253"/>
                    </a:cubicBezTo>
                    <a:cubicBezTo>
                      <a:pt x="6135" y="7240"/>
                      <a:pt x="6141" y="7233"/>
                      <a:pt x="6148" y="7220"/>
                    </a:cubicBezTo>
                    <a:cubicBezTo>
                      <a:pt x="6155" y="7207"/>
                      <a:pt x="6161" y="7200"/>
                      <a:pt x="6168" y="7187"/>
                    </a:cubicBezTo>
                    <a:cubicBezTo>
                      <a:pt x="6168" y="7180"/>
                      <a:pt x="6174" y="7174"/>
                      <a:pt x="6181" y="7174"/>
                    </a:cubicBezTo>
                    <a:cubicBezTo>
                      <a:pt x="6181" y="7167"/>
                      <a:pt x="6187" y="7161"/>
                      <a:pt x="6187" y="7154"/>
                    </a:cubicBezTo>
                    <a:cubicBezTo>
                      <a:pt x="6194" y="7147"/>
                      <a:pt x="6201" y="7134"/>
                      <a:pt x="6214" y="7128"/>
                    </a:cubicBezTo>
                    <a:cubicBezTo>
                      <a:pt x="6220" y="7114"/>
                      <a:pt x="6227" y="7108"/>
                      <a:pt x="6233" y="7095"/>
                    </a:cubicBezTo>
                    <a:cubicBezTo>
                      <a:pt x="6240" y="7088"/>
                      <a:pt x="6247" y="7082"/>
                      <a:pt x="6260" y="7075"/>
                    </a:cubicBezTo>
                    <a:cubicBezTo>
                      <a:pt x="6266" y="7068"/>
                      <a:pt x="6273" y="7062"/>
                      <a:pt x="6280" y="7055"/>
                    </a:cubicBezTo>
                    <a:cubicBezTo>
                      <a:pt x="6405" y="6963"/>
                      <a:pt x="6385" y="6891"/>
                      <a:pt x="6385" y="6825"/>
                    </a:cubicBezTo>
                    <a:cubicBezTo>
                      <a:pt x="6385" y="6759"/>
                      <a:pt x="6352" y="6752"/>
                      <a:pt x="6352" y="6687"/>
                    </a:cubicBezTo>
                    <a:cubicBezTo>
                      <a:pt x="6352" y="6627"/>
                      <a:pt x="6405" y="6634"/>
                      <a:pt x="6503" y="6595"/>
                    </a:cubicBezTo>
                    <a:cubicBezTo>
                      <a:pt x="6595" y="6548"/>
                      <a:pt x="6602" y="6463"/>
                      <a:pt x="6674" y="6423"/>
                    </a:cubicBezTo>
                    <a:cubicBezTo>
                      <a:pt x="6740" y="6377"/>
                      <a:pt x="6852" y="6391"/>
                      <a:pt x="6925" y="6358"/>
                    </a:cubicBezTo>
                    <a:cubicBezTo>
                      <a:pt x="6997" y="6331"/>
                      <a:pt x="7036" y="6252"/>
                      <a:pt x="7096" y="6127"/>
                    </a:cubicBezTo>
                    <a:cubicBezTo>
                      <a:pt x="7161" y="6009"/>
                      <a:pt x="7175" y="5897"/>
                      <a:pt x="7240" y="5792"/>
                    </a:cubicBezTo>
                    <a:cubicBezTo>
                      <a:pt x="7306" y="5686"/>
                      <a:pt x="7543" y="5647"/>
                      <a:pt x="7563" y="5581"/>
                    </a:cubicBezTo>
                    <a:cubicBezTo>
                      <a:pt x="7583" y="5515"/>
                      <a:pt x="7556" y="5436"/>
                      <a:pt x="7583" y="5311"/>
                    </a:cubicBezTo>
                    <a:cubicBezTo>
                      <a:pt x="7602" y="5180"/>
                      <a:pt x="7688" y="5160"/>
                      <a:pt x="7721" y="5081"/>
                    </a:cubicBezTo>
                    <a:cubicBezTo>
                      <a:pt x="7760" y="5002"/>
                      <a:pt x="7721" y="4976"/>
                      <a:pt x="7721" y="4804"/>
                    </a:cubicBezTo>
                    <a:cubicBezTo>
                      <a:pt x="7721" y="4633"/>
                      <a:pt x="7774" y="4686"/>
                      <a:pt x="7826" y="4600"/>
                    </a:cubicBezTo>
                    <a:cubicBezTo>
                      <a:pt x="7872" y="4521"/>
                      <a:pt x="7885" y="4489"/>
                      <a:pt x="7885" y="4449"/>
                    </a:cubicBezTo>
                    <a:cubicBezTo>
                      <a:pt x="7885" y="4416"/>
                      <a:pt x="7931" y="4265"/>
                      <a:pt x="7931" y="4265"/>
                    </a:cubicBezTo>
                    <a:lnTo>
                      <a:pt x="7997" y="4107"/>
                    </a:lnTo>
                    <a:cubicBezTo>
                      <a:pt x="7997" y="4107"/>
                      <a:pt x="7931" y="4080"/>
                      <a:pt x="7899" y="4074"/>
                    </a:cubicBezTo>
                    <a:cubicBezTo>
                      <a:pt x="7859" y="4067"/>
                      <a:pt x="7879" y="3923"/>
                      <a:pt x="7879" y="3923"/>
                    </a:cubicBezTo>
                    <a:cubicBezTo>
                      <a:pt x="7879" y="3923"/>
                      <a:pt x="7872" y="3718"/>
                      <a:pt x="7859" y="3547"/>
                    </a:cubicBezTo>
                    <a:cubicBezTo>
                      <a:pt x="7859" y="3435"/>
                      <a:pt x="7852" y="3337"/>
                      <a:pt x="7852" y="3304"/>
                    </a:cubicBezTo>
                    <a:cubicBezTo>
                      <a:pt x="7852" y="3225"/>
                      <a:pt x="7787" y="3133"/>
                      <a:pt x="7787" y="3100"/>
                    </a:cubicBezTo>
                    <a:cubicBezTo>
                      <a:pt x="7787" y="3074"/>
                      <a:pt x="7852" y="2975"/>
                      <a:pt x="7879" y="2876"/>
                    </a:cubicBezTo>
                    <a:cubicBezTo>
                      <a:pt x="7905" y="2777"/>
                      <a:pt x="7885" y="2665"/>
                      <a:pt x="7931" y="2481"/>
                    </a:cubicBezTo>
                    <a:cubicBezTo>
                      <a:pt x="7971" y="2336"/>
                      <a:pt x="8089" y="2027"/>
                      <a:pt x="8135" y="1909"/>
                    </a:cubicBezTo>
                    <a:cubicBezTo>
                      <a:pt x="8135" y="1909"/>
                      <a:pt x="8135" y="1909"/>
                      <a:pt x="8135" y="1902"/>
                    </a:cubicBezTo>
                    <a:cubicBezTo>
                      <a:pt x="8135" y="1902"/>
                      <a:pt x="8142" y="1895"/>
                      <a:pt x="8142" y="1895"/>
                    </a:cubicBezTo>
                    <a:cubicBezTo>
                      <a:pt x="8142" y="1895"/>
                      <a:pt x="8142" y="1889"/>
                      <a:pt x="8142" y="1889"/>
                    </a:cubicBezTo>
                    <a:cubicBezTo>
                      <a:pt x="8149" y="1876"/>
                      <a:pt x="8149" y="1869"/>
                      <a:pt x="8155" y="1863"/>
                    </a:cubicBezTo>
                    <a:lnTo>
                      <a:pt x="7175" y="1790"/>
                    </a:lnTo>
                    <a:lnTo>
                      <a:pt x="3759" y="1547"/>
                    </a:lnTo>
                    <a:lnTo>
                      <a:pt x="3522" y="1547"/>
                    </a:lnTo>
                    <a:lnTo>
                      <a:pt x="3351" y="1468"/>
                    </a:lnTo>
                    <a:cubicBezTo>
                      <a:pt x="3351" y="1468"/>
                      <a:pt x="3285" y="1343"/>
                      <a:pt x="3265" y="1303"/>
                    </a:cubicBezTo>
                    <a:cubicBezTo>
                      <a:pt x="3252" y="1264"/>
                      <a:pt x="3120" y="1290"/>
                      <a:pt x="3094" y="1257"/>
                    </a:cubicBezTo>
                    <a:cubicBezTo>
                      <a:pt x="3074" y="1218"/>
                      <a:pt x="3035" y="1145"/>
                      <a:pt x="3015" y="1106"/>
                    </a:cubicBezTo>
                    <a:cubicBezTo>
                      <a:pt x="2989" y="1060"/>
                      <a:pt x="2923" y="1073"/>
                      <a:pt x="2916" y="1040"/>
                    </a:cubicBezTo>
                    <a:cubicBezTo>
                      <a:pt x="2903" y="1014"/>
                      <a:pt x="2844" y="836"/>
                      <a:pt x="2844" y="803"/>
                    </a:cubicBezTo>
                    <a:cubicBezTo>
                      <a:pt x="2844" y="770"/>
                      <a:pt x="2844" y="645"/>
                      <a:pt x="2791" y="586"/>
                    </a:cubicBezTo>
                    <a:cubicBezTo>
                      <a:pt x="2745" y="520"/>
                      <a:pt x="2739" y="494"/>
                      <a:pt x="2706" y="382"/>
                    </a:cubicBezTo>
                    <a:cubicBezTo>
                      <a:pt x="2680" y="270"/>
                      <a:pt x="2706" y="151"/>
                      <a:pt x="2706" y="151"/>
                    </a:cubicBezTo>
                    <a:cubicBezTo>
                      <a:pt x="2706" y="151"/>
                      <a:pt x="2607" y="46"/>
                      <a:pt x="2508" y="7"/>
                    </a:cubicBezTo>
                    <a:cubicBezTo>
                      <a:pt x="2489" y="0"/>
                      <a:pt x="2469" y="0"/>
                      <a:pt x="2449" y="0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F04A71F2-AB5C-4D70-8150-3D9C772A1F0D}"/>
                </a:ext>
              </a:extLst>
            </p:cNvPr>
            <p:cNvGrpSpPr/>
            <p:nvPr/>
          </p:nvGrpSpPr>
          <p:grpSpPr>
            <a:xfrm>
              <a:off x="303402" y="1669570"/>
              <a:ext cx="3298405" cy="2278918"/>
              <a:chOff x="1129153" y="1721488"/>
              <a:chExt cx="3298405" cy="2278918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244" name="Google Shape;1573;p19">
                <a:extLst>
                  <a:ext uri="{FF2B5EF4-FFF2-40B4-BE49-F238E27FC236}">
                    <a16:creationId xmlns:a16="http://schemas.microsoft.com/office/drawing/2014/main" id="{E5116205-3A4D-4C30-B634-9C610A4CE4C3}"/>
                  </a:ext>
                </a:extLst>
              </p:cNvPr>
              <p:cNvSpPr/>
              <p:nvPr/>
            </p:nvSpPr>
            <p:spPr>
              <a:xfrm>
                <a:off x="2874161" y="2048545"/>
                <a:ext cx="1501649" cy="149149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9107" extrusionOk="0">
                    <a:moveTo>
                      <a:pt x="2771" y="0"/>
                    </a:moveTo>
                    <a:cubicBezTo>
                      <a:pt x="2711" y="0"/>
                      <a:pt x="2636" y="9"/>
                      <a:pt x="2594" y="51"/>
                    </a:cubicBezTo>
                    <a:cubicBezTo>
                      <a:pt x="2535" y="110"/>
                      <a:pt x="2484" y="125"/>
                      <a:pt x="2450" y="125"/>
                    </a:cubicBezTo>
                    <a:cubicBezTo>
                      <a:pt x="2442" y="125"/>
                      <a:pt x="2435" y="125"/>
                      <a:pt x="2429" y="123"/>
                    </a:cubicBezTo>
                    <a:cubicBezTo>
                      <a:pt x="2396" y="117"/>
                      <a:pt x="2179" y="25"/>
                      <a:pt x="2179" y="25"/>
                    </a:cubicBezTo>
                    <a:cubicBezTo>
                      <a:pt x="2179" y="25"/>
                      <a:pt x="2054" y="183"/>
                      <a:pt x="2094" y="202"/>
                    </a:cubicBezTo>
                    <a:cubicBezTo>
                      <a:pt x="2140" y="229"/>
                      <a:pt x="2199" y="321"/>
                      <a:pt x="2199" y="341"/>
                    </a:cubicBezTo>
                    <a:cubicBezTo>
                      <a:pt x="2199" y="341"/>
                      <a:pt x="2225" y="498"/>
                      <a:pt x="2153" y="525"/>
                    </a:cubicBezTo>
                    <a:cubicBezTo>
                      <a:pt x="2140" y="529"/>
                      <a:pt x="2126" y="531"/>
                      <a:pt x="2112" y="531"/>
                    </a:cubicBezTo>
                    <a:cubicBezTo>
                      <a:pt x="2043" y="531"/>
                      <a:pt x="1957" y="487"/>
                      <a:pt x="1903" y="466"/>
                    </a:cubicBezTo>
                    <a:cubicBezTo>
                      <a:pt x="1856" y="452"/>
                      <a:pt x="1757" y="438"/>
                      <a:pt x="1694" y="438"/>
                    </a:cubicBezTo>
                    <a:cubicBezTo>
                      <a:pt x="1667" y="438"/>
                      <a:pt x="1647" y="440"/>
                      <a:pt x="1639" y="446"/>
                    </a:cubicBezTo>
                    <a:cubicBezTo>
                      <a:pt x="1610" y="463"/>
                      <a:pt x="1565" y="486"/>
                      <a:pt x="1504" y="486"/>
                    </a:cubicBezTo>
                    <a:cubicBezTo>
                      <a:pt x="1497" y="486"/>
                      <a:pt x="1489" y="486"/>
                      <a:pt x="1481" y="485"/>
                    </a:cubicBezTo>
                    <a:cubicBezTo>
                      <a:pt x="1409" y="479"/>
                      <a:pt x="1291" y="426"/>
                      <a:pt x="1284" y="426"/>
                    </a:cubicBezTo>
                    <a:cubicBezTo>
                      <a:pt x="1281" y="426"/>
                      <a:pt x="1273" y="420"/>
                      <a:pt x="1255" y="420"/>
                    </a:cubicBezTo>
                    <a:cubicBezTo>
                      <a:pt x="1238" y="420"/>
                      <a:pt x="1212" y="426"/>
                      <a:pt x="1172" y="452"/>
                    </a:cubicBezTo>
                    <a:cubicBezTo>
                      <a:pt x="1100" y="505"/>
                      <a:pt x="1027" y="617"/>
                      <a:pt x="994" y="630"/>
                    </a:cubicBezTo>
                    <a:cubicBezTo>
                      <a:pt x="992" y="631"/>
                      <a:pt x="989" y="631"/>
                      <a:pt x="985" y="631"/>
                    </a:cubicBezTo>
                    <a:cubicBezTo>
                      <a:pt x="955" y="631"/>
                      <a:pt x="890" y="617"/>
                      <a:pt x="837" y="617"/>
                    </a:cubicBezTo>
                    <a:cubicBezTo>
                      <a:pt x="810" y="617"/>
                      <a:pt x="787" y="620"/>
                      <a:pt x="771" y="630"/>
                    </a:cubicBezTo>
                    <a:cubicBezTo>
                      <a:pt x="711" y="656"/>
                      <a:pt x="751" y="755"/>
                      <a:pt x="679" y="762"/>
                    </a:cubicBezTo>
                    <a:cubicBezTo>
                      <a:pt x="675" y="762"/>
                      <a:pt x="672" y="762"/>
                      <a:pt x="669" y="762"/>
                    </a:cubicBezTo>
                    <a:cubicBezTo>
                      <a:pt x="598" y="762"/>
                      <a:pt x="520" y="701"/>
                      <a:pt x="483" y="701"/>
                    </a:cubicBezTo>
                    <a:cubicBezTo>
                      <a:pt x="480" y="701"/>
                      <a:pt x="477" y="701"/>
                      <a:pt x="475" y="703"/>
                    </a:cubicBezTo>
                    <a:cubicBezTo>
                      <a:pt x="448" y="709"/>
                      <a:pt x="389" y="814"/>
                      <a:pt x="369" y="847"/>
                    </a:cubicBezTo>
                    <a:cubicBezTo>
                      <a:pt x="349" y="880"/>
                      <a:pt x="159" y="926"/>
                      <a:pt x="145" y="926"/>
                    </a:cubicBezTo>
                    <a:cubicBezTo>
                      <a:pt x="139" y="926"/>
                      <a:pt x="119" y="926"/>
                      <a:pt x="86" y="920"/>
                    </a:cubicBezTo>
                    <a:lnTo>
                      <a:pt x="40" y="1677"/>
                    </a:lnTo>
                    <a:cubicBezTo>
                      <a:pt x="40" y="1677"/>
                      <a:pt x="1" y="1933"/>
                      <a:pt x="40" y="2025"/>
                    </a:cubicBezTo>
                    <a:cubicBezTo>
                      <a:pt x="80" y="2117"/>
                      <a:pt x="159" y="2131"/>
                      <a:pt x="185" y="2203"/>
                    </a:cubicBezTo>
                    <a:cubicBezTo>
                      <a:pt x="211" y="2275"/>
                      <a:pt x="211" y="2400"/>
                      <a:pt x="284" y="2499"/>
                    </a:cubicBezTo>
                    <a:cubicBezTo>
                      <a:pt x="356" y="2598"/>
                      <a:pt x="336" y="2572"/>
                      <a:pt x="402" y="2624"/>
                    </a:cubicBezTo>
                    <a:cubicBezTo>
                      <a:pt x="468" y="2683"/>
                      <a:pt x="507" y="2716"/>
                      <a:pt x="507" y="2716"/>
                    </a:cubicBezTo>
                    <a:lnTo>
                      <a:pt x="738" y="2716"/>
                    </a:lnTo>
                    <a:cubicBezTo>
                      <a:pt x="738" y="2716"/>
                      <a:pt x="705" y="2789"/>
                      <a:pt x="738" y="2855"/>
                    </a:cubicBezTo>
                    <a:cubicBezTo>
                      <a:pt x="771" y="2920"/>
                      <a:pt x="777" y="2927"/>
                      <a:pt x="922" y="2999"/>
                    </a:cubicBezTo>
                    <a:cubicBezTo>
                      <a:pt x="1073" y="3072"/>
                      <a:pt x="1192" y="3098"/>
                      <a:pt x="1231" y="3124"/>
                    </a:cubicBezTo>
                    <a:cubicBezTo>
                      <a:pt x="1240" y="3130"/>
                      <a:pt x="1250" y="3131"/>
                      <a:pt x="1263" y="3131"/>
                    </a:cubicBezTo>
                    <a:cubicBezTo>
                      <a:pt x="1276" y="3131"/>
                      <a:pt x="1291" y="3130"/>
                      <a:pt x="1307" y="3130"/>
                    </a:cubicBezTo>
                    <a:cubicBezTo>
                      <a:pt x="1346" y="3130"/>
                      <a:pt x="1389" y="3140"/>
                      <a:pt x="1422" y="3210"/>
                    </a:cubicBezTo>
                    <a:cubicBezTo>
                      <a:pt x="1475" y="3342"/>
                      <a:pt x="1508" y="3381"/>
                      <a:pt x="1534" y="3394"/>
                    </a:cubicBezTo>
                    <a:cubicBezTo>
                      <a:pt x="1558" y="3400"/>
                      <a:pt x="1597" y="3463"/>
                      <a:pt x="1698" y="3463"/>
                    </a:cubicBezTo>
                    <a:cubicBezTo>
                      <a:pt x="1710" y="3463"/>
                      <a:pt x="1724" y="3462"/>
                      <a:pt x="1738" y="3460"/>
                    </a:cubicBezTo>
                    <a:cubicBezTo>
                      <a:pt x="1870" y="3434"/>
                      <a:pt x="2008" y="3342"/>
                      <a:pt x="2008" y="3342"/>
                    </a:cubicBezTo>
                    <a:lnTo>
                      <a:pt x="2061" y="3427"/>
                    </a:lnTo>
                    <a:cubicBezTo>
                      <a:pt x="2061" y="3427"/>
                      <a:pt x="1955" y="3493"/>
                      <a:pt x="1890" y="3546"/>
                    </a:cubicBezTo>
                    <a:cubicBezTo>
                      <a:pt x="1824" y="3605"/>
                      <a:pt x="1784" y="3579"/>
                      <a:pt x="1778" y="3710"/>
                    </a:cubicBezTo>
                    <a:cubicBezTo>
                      <a:pt x="1771" y="3842"/>
                      <a:pt x="1811" y="3921"/>
                      <a:pt x="1738" y="4052"/>
                    </a:cubicBezTo>
                    <a:cubicBezTo>
                      <a:pt x="1666" y="4184"/>
                      <a:pt x="1297" y="4875"/>
                      <a:pt x="1218" y="5092"/>
                    </a:cubicBezTo>
                    <a:cubicBezTo>
                      <a:pt x="1133" y="5309"/>
                      <a:pt x="705" y="6185"/>
                      <a:pt x="632" y="6356"/>
                    </a:cubicBezTo>
                    <a:cubicBezTo>
                      <a:pt x="554" y="6520"/>
                      <a:pt x="356" y="6711"/>
                      <a:pt x="356" y="6757"/>
                    </a:cubicBezTo>
                    <a:cubicBezTo>
                      <a:pt x="356" y="6810"/>
                      <a:pt x="396" y="6889"/>
                      <a:pt x="428" y="6909"/>
                    </a:cubicBezTo>
                    <a:cubicBezTo>
                      <a:pt x="461" y="6922"/>
                      <a:pt x="593" y="7231"/>
                      <a:pt x="593" y="7231"/>
                    </a:cubicBezTo>
                    <a:cubicBezTo>
                      <a:pt x="692" y="7264"/>
                      <a:pt x="790" y="7369"/>
                      <a:pt x="790" y="7369"/>
                    </a:cubicBezTo>
                    <a:cubicBezTo>
                      <a:pt x="790" y="7369"/>
                      <a:pt x="758" y="7494"/>
                      <a:pt x="790" y="7600"/>
                    </a:cubicBezTo>
                    <a:cubicBezTo>
                      <a:pt x="823" y="7712"/>
                      <a:pt x="830" y="7738"/>
                      <a:pt x="876" y="7804"/>
                    </a:cubicBezTo>
                    <a:cubicBezTo>
                      <a:pt x="922" y="7863"/>
                      <a:pt x="929" y="7995"/>
                      <a:pt x="929" y="8021"/>
                    </a:cubicBezTo>
                    <a:cubicBezTo>
                      <a:pt x="929" y="8054"/>
                      <a:pt x="988" y="8232"/>
                      <a:pt x="994" y="8258"/>
                    </a:cubicBezTo>
                    <a:cubicBezTo>
                      <a:pt x="1008" y="8291"/>
                      <a:pt x="1073" y="8278"/>
                      <a:pt x="1093" y="8324"/>
                    </a:cubicBezTo>
                    <a:cubicBezTo>
                      <a:pt x="1120" y="8363"/>
                      <a:pt x="1152" y="8436"/>
                      <a:pt x="1179" y="8475"/>
                    </a:cubicBezTo>
                    <a:cubicBezTo>
                      <a:pt x="1205" y="8508"/>
                      <a:pt x="1330" y="8488"/>
                      <a:pt x="1350" y="8521"/>
                    </a:cubicBezTo>
                    <a:cubicBezTo>
                      <a:pt x="1370" y="8561"/>
                      <a:pt x="1429" y="8686"/>
                      <a:pt x="1429" y="8686"/>
                    </a:cubicBezTo>
                    <a:lnTo>
                      <a:pt x="1600" y="8765"/>
                    </a:lnTo>
                    <a:lnTo>
                      <a:pt x="1837" y="8765"/>
                    </a:lnTo>
                    <a:lnTo>
                      <a:pt x="5259" y="9015"/>
                    </a:lnTo>
                    <a:lnTo>
                      <a:pt x="6232" y="9080"/>
                    </a:lnTo>
                    <a:lnTo>
                      <a:pt x="6232" y="9080"/>
                    </a:lnTo>
                    <a:cubicBezTo>
                      <a:pt x="6262" y="9011"/>
                      <a:pt x="6314" y="8893"/>
                      <a:pt x="6325" y="8870"/>
                    </a:cubicBezTo>
                    <a:cubicBezTo>
                      <a:pt x="6339" y="8837"/>
                      <a:pt x="6424" y="8686"/>
                      <a:pt x="6470" y="8561"/>
                    </a:cubicBezTo>
                    <a:cubicBezTo>
                      <a:pt x="6516" y="8442"/>
                      <a:pt x="6589" y="8462"/>
                      <a:pt x="6641" y="8429"/>
                    </a:cubicBezTo>
                    <a:cubicBezTo>
                      <a:pt x="6694" y="8396"/>
                      <a:pt x="6707" y="8337"/>
                      <a:pt x="6747" y="8278"/>
                    </a:cubicBezTo>
                    <a:cubicBezTo>
                      <a:pt x="6779" y="8218"/>
                      <a:pt x="6852" y="8172"/>
                      <a:pt x="6924" y="8087"/>
                    </a:cubicBezTo>
                    <a:cubicBezTo>
                      <a:pt x="6990" y="8001"/>
                      <a:pt x="7030" y="7731"/>
                      <a:pt x="7016" y="7666"/>
                    </a:cubicBezTo>
                    <a:cubicBezTo>
                      <a:pt x="7010" y="7600"/>
                      <a:pt x="6891" y="7514"/>
                      <a:pt x="6872" y="7468"/>
                    </a:cubicBezTo>
                    <a:cubicBezTo>
                      <a:pt x="6858" y="7429"/>
                      <a:pt x="6832" y="7356"/>
                      <a:pt x="6839" y="7323"/>
                    </a:cubicBezTo>
                    <a:cubicBezTo>
                      <a:pt x="6845" y="7297"/>
                      <a:pt x="6918" y="7205"/>
                      <a:pt x="6931" y="7080"/>
                    </a:cubicBezTo>
                    <a:cubicBezTo>
                      <a:pt x="6937" y="6961"/>
                      <a:pt x="6970" y="7021"/>
                      <a:pt x="6997" y="6961"/>
                    </a:cubicBezTo>
                    <a:cubicBezTo>
                      <a:pt x="7016" y="6896"/>
                      <a:pt x="7095" y="6869"/>
                      <a:pt x="7135" y="6823"/>
                    </a:cubicBezTo>
                    <a:cubicBezTo>
                      <a:pt x="7181" y="6784"/>
                      <a:pt x="7280" y="6790"/>
                      <a:pt x="7326" y="6764"/>
                    </a:cubicBezTo>
                    <a:cubicBezTo>
                      <a:pt x="7365" y="6731"/>
                      <a:pt x="7510" y="6547"/>
                      <a:pt x="7576" y="6461"/>
                    </a:cubicBezTo>
                    <a:cubicBezTo>
                      <a:pt x="7642" y="6382"/>
                      <a:pt x="7628" y="6349"/>
                      <a:pt x="7628" y="6303"/>
                    </a:cubicBezTo>
                    <a:cubicBezTo>
                      <a:pt x="7628" y="6264"/>
                      <a:pt x="7628" y="6218"/>
                      <a:pt x="7655" y="6198"/>
                    </a:cubicBezTo>
                    <a:cubicBezTo>
                      <a:pt x="7681" y="6172"/>
                      <a:pt x="7734" y="6119"/>
                      <a:pt x="7747" y="6079"/>
                    </a:cubicBezTo>
                    <a:cubicBezTo>
                      <a:pt x="7760" y="6047"/>
                      <a:pt x="7694" y="5948"/>
                      <a:pt x="7681" y="5935"/>
                    </a:cubicBezTo>
                    <a:cubicBezTo>
                      <a:pt x="7661" y="5922"/>
                      <a:pt x="7569" y="5823"/>
                      <a:pt x="7543" y="5816"/>
                    </a:cubicBezTo>
                    <a:cubicBezTo>
                      <a:pt x="7517" y="5810"/>
                      <a:pt x="7372" y="5803"/>
                      <a:pt x="7332" y="5790"/>
                    </a:cubicBezTo>
                    <a:cubicBezTo>
                      <a:pt x="7286" y="5777"/>
                      <a:pt x="7438" y="5717"/>
                      <a:pt x="7477" y="5678"/>
                    </a:cubicBezTo>
                    <a:cubicBezTo>
                      <a:pt x="7503" y="5652"/>
                      <a:pt x="7569" y="5612"/>
                      <a:pt x="7622" y="5546"/>
                    </a:cubicBezTo>
                    <a:cubicBezTo>
                      <a:pt x="7642" y="5527"/>
                      <a:pt x="7655" y="5507"/>
                      <a:pt x="7675" y="5481"/>
                    </a:cubicBezTo>
                    <a:cubicBezTo>
                      <a:pt x="7740" y="5382"/>
                      <a:pt x="7773" y="5388"/>
                      <a:pt x="7819" y="5349"/>
                    </a:cubicBezTo>
                    <a:cubicBezTo>
                      <a:pt x="7859" y="5309"/>
                      <a:pt x="7977" y="5270"/>
                      <a:pt x="8083" y="5211"/>
                    </a:cubicBezTo>
                    <a:cubicBezTo>
                      <a:pt x="8135" y="5178"/>
                      <a:pt x="8181" y="5125"/>
                      <a:pt x="8221" y="5066"/>
                    </a:cubicBezTo>
                    <a:cubicBezTo>
                      <a:pt x="8254" y="5026"/>
                      <a:pt x="8280" y="4980"/>
                      <a:pt x="8313" y="4941"/>
                    </a:cubicBezTo>
                    <a:cubicBezTo>
                      <a:pt x="8379" y="4855"/>
                      <a:pt x="8392" y="4816"/>
                      <a:pt x="8445" y="4730"/>
                    </a:cubicBezTo>
                    <a:cubicBezTo>
                      <a:pt x="8504" y="4645"/>
                      <a:pt x="8477" y="4625"/>
                      <a:pt x="8497" y="4566"/>
                    </a:cubicBezTo>
                    <a:cubicBezTo>
                      <a:pt x="8517" y="4513"/>
                      <a:pt x="8596" y="4447"/>
                      <a:pt x="8662" y="4362"/>
                    </a:cubicBezTo>
                    <a:cubicBezTo>
                      <a:pt x="8721" y="4276"/>
                      <a:pt x="8747" y="4217"/>
                      <a:pt x="8767" y="4151"/>
                    </a:cubicBezTo>
                    <a:cubicBezTo>
                      <a:pt x="8793" y="4085"/>
                      <a:pt x="8793" y="3973"/>
                      <a:pt x="8820" y="3881"/>
                    </a:cubicBezTo>
                    <a:cubicBezTo>
                      <a:pt x="8839" y="3796"/>
                      <a:pt x="8938" y="3664"/>
                      <a:pt x="8997" y="3559"/>
                    </a:cubicBezTo>
                    <a:cubicBezTo>
                      <a:pt x="9050" y="3460"/>
                      <a:pt x="9142" y="3124"/>
                      <a:pt x="9162" y="2953"/>
                    </a:cubicBezTo>
                    <a:cubicBezTo>
                      <a:pt x="9169" y="2855"/>
                      <a:pt x="9169" y="2683"/>
                      <a:pt x="9169" y="2552"/>
                    </a:cubicBezTo>
                    <a:lnTo>
                      <a:pt x="9162" y="2552"/>
                    </a:lnTo>
                    <a:cubicBezTo>
                      <a:pt x="9149" y="2545"/>
                      <a:pt x="9129" y="2539"/>
                      <a:pt x="9116" y="2539"/>
                    </a:cubicBezTo>
                    <a:cubicBezTo>
                      <a:pt x="9043" y="2512"/>
                      <a:pt x="8958" y="2486"/>
                      <a:pt x="8879" y="2466"/>
                    </a:cubicBezTo>
                    <a:cubicBezTo>
                      <a:pt x="8866" y="2460"/>
                      <a:pt x="8853" y="2453"/>
                      <a:pt x="8839" y="2453"/>
                    </a:cubicBezTo>
                    <a:cubicBezTo>
                      <a:pt x="8800" y="2440"/>
                      <a:pt x="8760" y="2427"/>
                      <a:pt x="8728" y="2420"/>
                    </a:cubicBezTo>
                    <a:lnTo>
                      <a:pt x="8675" y="2407"/>
                    </a:lnTo>
                    <a:cubicBezTo>
                      <a:pt x="8655" y="2400"/>
                      <a:pt x="8629" y="2394"/>
                      <a:pt x="8609" y="2387"/>
                    </a:cubicBezTo>
                    <a:cubicBezTo>
                      <a:pt x="8576" y="2374"/>
                      <a:pt x="8537" y="2368"/>
                      <a:pt x="8504" y="2354"/>
                    </a:cubicBezTo>
                    <a:cubicBezTo>
                      <a:pt x="8484" y="2348"/>
                      <a:pt x="8464" y="2348"/>
                      <a:pt x="8445" y="2341"/>
                    </a:cubicBezTo>
                    <a:lnTo>
                      <a:pt x="8418" y="2335"/>
                    </a:lnTo>
                    <a:cubicBezTo>
                      <a:pt x="8405" y="2328"/>
                      <a:pt x="8399" y="2328"/>
                      <a:pt x="8385" y="2322"/>
                    </a:cubicBezTo>
                    <a:cubicBezTo>
                      <a:pt x="8359" y="2315"/>
                      <a:pt x="8333" y="2308"/>
                      <a:pt x="8313" y="2308"/>
                    </a:cubicBezTo>
                    <a:cubicBezTo>
                      <a:pt x="8306" y="2308"/>
                      <a:pt x="8300" y="2302"/>
                      <a:pt x="8293" y="2302"/>
                    </a:cubicBezTo>
                    <a:cubicBezTo>
                      <a:pt x="8273" y="2295"/>
                      <a:pt x="8260" y="2295"/>
                      <a:pt x="8254" y="2295"/>
                    </a:cubicBezTo>
                    <a:cubicBezTo>
                      <a:pt x="8077" y="2268"/>
                      <a:pt x="7896" y="2237"/>
                      <a:pt x="7820" y="2237"/>
                    </a:cubicBezTo>
                    <a:cubicBezTo>
                      <a:pt x="7803" y="2237"/>
                      <a:pt x="7791" y="2239"/>
                      <a:pt x="7786" y="2243"/>
                    </a:cubicBezTo>
                    <a:cubicBezTo>
                      <a:pt x="7779" y="2248"/>
                      <a:pt x="7762" y="2250"/>
                      <a:pt x="7741" y="2250"/>
                    </a:cubicBezTo>
                    <a:cubicBezTo>
                      <a:pt x="7685" y="2250"/>
                      <a:pt x="7599" y="2236"/>
                      <a:pt x="7589" y="2236"/>
                    </a:cubicBezTo>
                    <a:cubicBezTo>
                      <a:pt x="7576" y="2236"/>
                      <a:pt x="7451" y="2196"/>
                      <a:pt x="7477" y="2157"/>
                    </a:cubicBezTo>
                    <a:cubicBezTo>
                      <a:pt x="7497" y="2124"/>
                      <a:pt x="7536" y="2071"/>
                      <a:pt x="7536" y="2071"/>
                    </a:cubicBezTo>
                    <a:cubicBezTo>
                      <a:pt x="7536" y="2071"/>
                      <a:pt x="7477" y="1979"/>
                      <a:pt x="7444" y="1979"/>
                    </a:cubicBezTo>
                    <a:cubicBezTo>
                      <a:pt x="7427" y="1979"/>
                      <a:pt x="7374" y="1973"/>
                      <a:pt x="7327" y="1973"/>
                    </a:cubicBezTo>
                    <a:cubicBezTo>
                      <a:pt x="7304" y="1973"/>
                      <a:pt x="7282" y="1975"/>
                      <a:pt x="7267" y="1979"/>
                    </a:cubicBezTo>
                    <a:cubicBezTo>
                      <a:pt x="7214" y="1992"/>
                      <a:pt x="7102" y="1992"/>
                      <a:pt x="7102" y="1992"/>
                    </a:cubicBezTo>
                    <a:cubicBezTo>
                      <a:pt x="7102" y="1992"/>
                      <a:pt x="7003" y="1973"/>
                      <a:pt x="6977" y="1907"/>
                    </a:cubicBezTo>
                    <a:cubicBezTo>
                      <a:pt x="6944" y="1841"/>
                      <a:pt x="6832" y="1709"/>
                      <a:pt x="6826" y="1690"/>
                    </a:cubicBezTo>
                    <a:cubicBezTo>
                      <a:pt x="6812" y="1663"/>
                      <a:pt x="6674" y="1584"/>
                      <a:pt x="6661" y="1584"/>
                    </a:cubicBezTo>
                    <a:lnTo>
                      <a:pt x="6556" y="1584"/>
                    </a:lnTo>
                    <a:cubicBezTo>
                      <a:pt x="6556" y="1584"/>
                      <a:pt x="6437" y="1584"/>
                      <a:pt x="6424" y="1571"/>
                    </a:cubicBezTo>
                    <a:cubicBezTo>
                      <a:pt x="6398" y="1545"/>
                      <a:pt x="6411" y="1492"/>
                      <a:pt x="6411" y="1459"/>
                    </a:cubicBezTo>
                    <a:cubicBezTo>
                      <a:pt x="6411" y="1413"/>
                      <a:pt x="6398" y="1394"/>
                      <a:pt x="6385" y="1354"/>
                    </a:cubicBezTo>
                    <a:cubicBezTo>
                      <a:pt x="6385" y="1347"/>
                      <a:pt x="6385" y="1334"/>
                      <a:pt x="6378" y="1328"/>
                    </a:cubicBezTo>
                    <a:cubicBezTo>
                      <a:pt x="6358" y="1334"/>
                      <a:pt x="6332" y="1341"/>
                      <a:pt x="6312" y="1347"/>
                    </a:cubicBezTo>
                    <a:cubicBezTo>
                      <a:pt x="6246" y="1361"/>
                      <a:pt x="6200" y="1387"/>
                      <a:pt x="6135" y="1407"/>
                    </a:cubicBezTo>
                    <a:cubicBezTo>
                      <a:pt x="6082" y="1420"/>
                      <a:pt x="6016" y="1545"/>
                      <a:pt x="5996" y="1584"/>
                    </a:cubicBezTo>
                    <a:cubicBezTo>
                      <a:pt x="5977" y="1617"/>
                      <a:pt x="5924" y="1690"/>
                      <a:pt x="5878" y="1716"/>
                    </a:cubicBezTo>
                    <a:cubicBezTo>
                      <a:pt x="5838" y="1749"/>
                      <a:pt x="5779" y="1756"/>
                      <a:pt x="5720" y="1782"/>
                    </a:cubicBezTo>
                    <a:cubicBezTo>
                      <a:pt x="5667" y="1815"/>
                      <a:pt x="5608" y="1861"/>
                      <a:pt x="5582" y="1913"/>
                    </a:cubicBezTo>
                    <a:cubicBezTo>
                      <a:pt x="5555" y="1960"/>
                      <a:pt x="5503" y="2144"/>
                      <a:pt x="5503" y="2144"/>
                    </a:cubicBezTo>
                    <a:cubicBezTo>
                      <a:pt x="5503" y="2144"/>
                      <a:pt x="5384" y="2236"/>
                      <a:pt x="5351" y="2269"/>
                    </a:cubicBezTo>
                    <a:cubicBezTo>
                      <a:pt x="5312" y="2308"/>
                      <a:pt x="5272" y="2407"/>
                      <a:pt x="5207" y="2598"/>
                    </a:cubicBezTo>
                    <a:cubicBezTo>
                      <a:pt x="5179" y="2684"/>
                      <a:pt x="5134" y="2707"/>
                      <a:pt x="5094" y="2707"/>
                    </a:cubicBezTo>
                    <a:cubicBezTo>
                      <a:pt x="5048" y="2707"/>
                      <a:pt x="5009" y="2677"/>
                      <a:pt x="5009" y="2677"/>
                    </a:cubicBezTo>
                    <a:cubicBezTo>
                      <a:pt x="5009" y="2677"/>
                      <a:pt x="4779" y="2618"/>
                      <a:pt x="4726" y="2598"/>
                    </a:cubicBezTo>
                    <a:cubicBezTo>
                      <a:pt x="4680" y="2572"/>
                      <a:pt x="4673" y="2420"/>
                      <a:pt x="4667" y="2387"/>
                    </a:cubicBezTo>
                    <a:cubicBezTo>
                      <a:pt x="4660" y="2354"/>
                      <a:pt x="4621" y="2328"/>
                      <a:pt x="4601" y="2308"/>
                    </a:cubicBezTo>
                    <a:cubicBezTo>
                      <a:pt x="4581" y="2289"/>
                      <a:pt x="4548" y="2183"/>
                      <a:pt x="4548" y="2124"/>
                    </a:cubicBezTo>
                    <a:cubicBezTo>
                      <a:pt x="4548" y="2065"/>
                      <a:pt x="4292" y="1894"/>
                      <a:pt x="4259" y="1821"/>
                    </a:cubicBezTo>
                    <a:cubicBezTo>
                      <a:pt x="4219" y="1749"/>
                      <a:pt x="4200" y="1703"/>
                      <a:pt x="4213" y="1670"/>
                    </a:cubicBezTo>
                    <a:cubicBezTo>
                      <a:pt x="4233" y="1644"/>
                      <a:pt x="4213" y="1473"/>
                      <a:pt x="4213" y="1413"/>
                    </a:cubicBezTo>
                    <a:cubicBezTo>
                      <a:pt x="4213" y="1347"/>
                      <a:pt x="4160" y="1308"/>
                      <a:pt x="4121" y="1262"/>
                    </a:cubicBezTo>
                    <a:cubicBezTo>
                      <a:pt x="4088" y="1222"/>
                      <a:pt x="4002" y="1143"/>
                      <a:pt x="4002" y="1117"/>
                    </a:cubicBezTo>
                    <a:cubicBezTo>
                      <a:pt x="4002" y="1091"/>
                      <a:pt x="3897" y="900"/>
                      <a:pt x="3871" y="867"/>
                    </a:cubicBezTo>
                    <a:cubicBezTo>
                      <a:pt x="3851" y="834"/>
                      <a:pt x="3699" y="795"/>
                      <a:pt x="3699" y="795"/>
                    </a:cubicBezTo>
                    <a:cubicBezTo>
                      <a:pt x="3699" y="795"/>
                      <a:pt x="3541" y="755"/>
                      <a:pt x="3502" y="729"/>
                    </a:cubicBezTo>
                    <a:cubicBezTo>
                      <a:pt x="3456" y="703"/>
                      <a:pt x="3324" y="538"/>
                      <a:pt x="3265" y="505"/>
                    </a:cubicBezTo>
                    <a:cubicBezTo>
                      <a:pt x="3255" y="500"/>
                      <a:pt x="3243" y="498"/>
                      <a:pt x="3229" y="498"/>
                    </a:cubicBezTo>
                    <a:cubicBezTo>
                      <a:pt x="3157" y="498"/>
                      <a:pt x="3044" y="558"/>
                      <a:pt x="3000" y="558"/>
                    </a:cubicBezTo>
                    <a:cubicBezTo>
                      <a:pt x="2999" y="558"/>
                      <a:pt x="2997" y="558"/>
                      <a:pt x="2995" y="558"/>
                    </a:cubicBezTo>
                    <a:cubicBezTo>
                      <a:pt x="2949" y="551"/>
                      <a:pt x="2943" y="380"/>
                      <a:pt x="2982" y="314"/>
                    </a:cubicBezTo>
                    <a:cubicBezTo>
                      <a:pt x="3015" y="248"/>
                      <a:pt x="2982" y="117"/>
                      <a:pt x="2982" y="104"/>
                    </a:cubicBezTo>
                    <a:cubicBezTo>
                      <a:pt x="2929" y="51"/>
                      <a:pt x="2870" y="5"/>
                      <a:pt x="2864" y="5"/>
                    </a:cubicBezTo>
                    <a:cubicBezTo>
                      <a:pt x="2852" y="5"/>
                      <a:pt x="2816" y="0"/>
                      <a:pt x="2771" y="0"/>
                    </a:cubicBezTo>
                    <a:close/>
                    <a:moveTo>
                      <a:pt x="6232" y="9080"/>
                    </a:moveTo>
                    <a:lnTo>
                      <a:pt x="6232" y="9080"/>
                    </a:lnTo>
                    <a:cubicBezTo>
                      <a:pt x="6231" y="9082"/>
                      <a:pt x="6231" y="9083"/>
                      <a:pt x="6230" y="9085"/>
                    </a:cubicBezTo>
                    <a:lnTo>
                      <a:pt x="6230" y="9085"/>
                    </a:lnTo>
                    <a:cubicBezTo>
                      <a:pt x="6231" y="9083"/>
                      <a:pt x="6232" y="9082"/>
                      <a:pt x="6233" y="9081"/>
                    </a:cubicBezTo>
                    <a:lnTo>
                      <a:pt x="6232" y="9080"/>
                    </a:lnTo>
                    <a:close/>
                    <a:moveTo>
                      <a:pt x="6230" y="9085"/>
                    </a:moveTo>
                    <a:cubicBezTo>
                      <a:pt x="6228" y="9088"/>
                      <a:pt x="6226" y="9092"/>
                      <a:pt x="6224" y="9097"/>
                    </a:cubicBezTo>
                    <a:lnTo>
                      <a:pt x="6224" y="9097"/>
                    </a:lnTo>
                    <a:cubicBezTo>
                      <a:pt x="6226" y="9093"/>
                      <a:pt x="6228" y="9089"/>
                      <a:pt x="6230" y="9085"/>
                    </a:cubicBezTo>
                    <a:close/>
                    <a:moveTo>
                      <a:pt x="6224" y="9097"/>
                    </a:moveTo>
                    <a:lnTo>
                      <a:pt x="6224" y="9097"/>
                    </a:lnTo>
                    <a:cubicBezTo>
                      <a:pt x="6223" y="9101"/>
                      <a:pt x="6221" y="9104"/>
                      <a:pt x="6220" y="9107"/>
                    </a:cubicBezTo>
                    <a:cubicBezTo>
                      <a:pt x="6222" y="9103"/>
                      <a:pt x="6223" y="9100"/>
                      <a:pt x="6224" y="9097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48" name="Google Shape;1576;p19">
                <a:extLst>
                  <a:ext uri="{FF2B5EF4-FFF2-40B4-BE49-F238E27FC236}">
                    <a16:creationId xmlns:a16="http://schemas.microsoft.com/office/drawing/2014/main" id="{9CFCC1B5-6DF4-4532-8087-8A4CA69804BB}"/>
                  </a:ext>
                </a:extLst>
              </p:cNvPr>
              <p:cNvSpPr/>
              <p:nvPr/>
            </p:nvSpPr>
            <p:spPr>
              <a:xfrm>
                <a:off x="1129153" y="3219859"/>
                <a:ext cx="839836" cy="473963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2894" extrusionOk="0">
                    <a:moveTo>
                      <a:pt x="99" y="0"/>
                    </a:moveTo>
                    <a:lnTo>
                      <a:pt x="99" y="0"/>
                    </a:lnTo>
                    <a:cubicBezTo>
                      <a:pt x="93" y="40"/>
                      <a:pt x="125" y="59"/>
                      <a:pt x="66" y="112"/>
                    </a:cubicBezTo>
                    <a:cubicBezTo>
                      <a:pt x="14" y="165"/>
                      <a:pt x="0" y="191"/>
                      <a:pt x="0" y="244"/>
                    </a:cubicBezTo>
                    <a:cubicBezTo>
                      <a:pt x="0" y="296"/>
                      <a:pt x="73" y="395"/>
                      <a:pt x="112" y="421"/>
                    </a:cubicBezTo>
                    <a:cubicBezTo>
                      <a:pt x="152" y="454"/>
                      <a:pt x="158" y="514"/>
                      <a:pt x="158" y="553"/>
                    </a:cubicBezTo>
                    <a:cubicBezTo>
                      <a:pt x="158" y="593"/>
                      <a:pt x="152" y="632"/>
                      <a:pt x="185" y="685"/>
                    </a:cubicBezTo>
                    <a:cubicBezTo>
                      <a:pt x="211" y="744"/>
                      <a:pt x="251" y="843"/>
                      <a:pt x="270" y="876"/>
                    </a:cubicBezTo>
                    <a:cubicBezTo>
                      <a:pt x="290" y="915"/>
                      <a:pt x="382" y="961"/>
                      <a:pt x="402" y="987"/>
                    </a:cubicBezTo>
                    <a:cubicBezTo>
                      <a:pt x="428" y="1020"/>
                      <a:pt x="547" y="1119"/>
                      <a:pt x="606" y="1211"/>
                    </a:cubicBezTo>
                    <a:cubicBezTo>
                      <a:pt x="665" y="1297"/>
                      <a:pt x="705" y="1336"/>
                      <a:pt x="659" y="1409"/>
                    </a:cubicBezTo>
                    <a:cubicBezTo>
                      <a:pt x="619" y="1474"/>
                      <a:pt x="501" y="1560"/>
                      <a:pt x="534" y="1599"/>
                    </a:cubicBezTo>
                    <a:cubicBezTo>
                      <a:pt x="566" y="1632"/>
                      <a:pt x="757" y="1626"/>
                      <a:pt x="856" y="1646"/>
                    </a:cubicBezTo>
                    <a:cubicBezTo>
                      <a:pt x="955" y="1665"/>
                      <a:pt x="1086" y="1639"/>
                      <a:pt x="1126" y="1718"/>
                    </a:cubicBezTo>
                    <a:cubicBezTo>
                      <a:pt x="1165" y="1790"/>
                      <a:pt x="1172" y="2027"/>
                      <a:pt x="1244" y="2060"/>
                    </a:cubicBezTo>
                    <a:cubicBezTo>
                      <a:pt x="1290" y="2088"/>
                      <a:pt x="1426" y="2099"/>
                      <a:pt x="1541" y="2099"/>
                    </a:cubicBezTo>
                    <a:cubicBezTo>
                      <a:pt x="1592" y="2099"/>
                      <a:pt x="1638" y="2097"/>
                      <a:pt x="1672" y="2093"/>
                    </a:cubicBezTo>
                    <a:cubicBezTo>
                      <a:pt x="1777" y="2080"/>
                      <a:pt x="1902" y="2034"/>
                      <a:pt x="1955" y="1968"/>
                    </a:cubicBezTo>
                    <a:cubicBezTo>
                      <a:pt x="2001" y="1902"/>
                      <a:pt x="2126" y="1810"/>
                      <a:pt x="2185" y="1764"/>
                    </a:cubicBezTo>
                    <a:cubicBezTo>
                      <a:pt x="2238" y="1718"/>
                      <a:pt x="2324" y="1639"/>
                      <a:pt x="2357" y="1639"/>
                    </a:cubicBezTo>
                    <a:cubicBezTo>
                      <a:pt x="2383" y="1639"/>
                      <a:pt x="2409" y="1678"/>
                      <a:pt x="2409" y="1718"/>
                    </a:cubicBezTo>
                    <a:cubicBezTo>
                      <a:pt x="2409" y="1764"/>
                      <a:pt x="2363" y="1784"/>
                      <a:pt x="2363" y="1856"/>
                    </a:cubicBezTo>
                    <a:cubicBezTo>
                      <a:pt x="2370" y="1929"/>
                      <a:pt x="2403" y="1961"/>
                      <a:pt x="2396" y="2021"/>
                    </a:cubicBezTo>
                    <a:cubicBezTo>
                      <a:pt x="2383" y="2087"/>
                      <a:pt x="2357" y="2159"/>
                      <a:pt x="2357" y="2291"/>
                    </a:cubicBezTo>
                    <a:cubicBezTo>
                      <a:pt x="2357" y="2429"/>
                      <a:pt x="2363" y="2685"/>
                      <a:pt x="2376" y="2731"/>
                    </a:cubicBezTo>
                    <a:cubicBezTo>
                      <a:pt x="2389" y="2784"/>
                      <a:pt x="2561" y="2797"/>
                      <a:pt x="2613" y="2797"/>
                    </a:cubicBezTo>
                    <a:cubicBezTo>
                      <a:pt x="2628" y="2797"/>
                      <a:pt x="2641" y="2798"/>
                      <a:pt x="2653" y="2798"/>
                    </a:cubicBezTo>
                    <a:cubicBezTo>
                      <a:pt x="2684" y="2798"/>
                      <a:pt x="2711" y="2792"/>
                      <a:pt x="2758" y="2745"/>
                    </a:cubicBezTo>
                    <a:cubicBezTo>
                      <a:pt x="2804" y="2689"/>
                      <a:pt x="2857" y="2676"/>
                      <a:pt x="2888" y="2676"/>
                    </a:cubicBezTo>
                    <a:cubicBezTo>
                      <a:pt x="2897" y="2676"/>
                      <a:pt x="2905" y="2677"/>
                      <a:pt x="2909" y="2679"/>
                    </a:cubicBezTo>
                    <a:cubicBezTo>
                      <a:pt x="2929" y="2685"/>
                      <a:pt x="3015" y="2718"/>
                      <a:pt x="3048" y="2738"/>
                    </a:cubicBezTo>
                    <a:cubicBezTo>
                      <a:pt x="3053" y="2742"/>
                      <a:pt x="3063" y="2743"/>
                      <a:pt x="3074" y="2743"/>
                    </a:cubicBezTo>
                    <a:cubicBezTo>
                      <a:pt x="3128" y="2743"/>
                      <a:pt x="3228" y="2712"/>
                      <a:pt x="3238" y="2712"/>
                    </a:cubicBezTo>
                    <a:cubicBezTo>
                      <a:pt x="3248" y="2712"/>
                      <a:pt x="3270" y="2710"/>
                      <a:pt x="3293" y="2710"/>
                    </a:cubicBezTo>
                    <a:cubicBezTo>
                      <a:pt x="3316" y="2710"/>
                      <a:pt x="3340" y="2712"/>
                      <a:pt x="3357" y="2718"/>
                    </a:cubicBezTo>
                    <a:cubicBezTo>
                      <a:pt x="3383" y="2738"/>
                      <a:pt x="3489" y="2797"/>
                      <a:pt x="3508" y="2797"/>
                    </a:cubicBezTo>
                    <a:cubicBezTo>
                      <a:pt x="3524" y="2797"/>
                      <a:pt x="3586" y="2750"/>
                      <a:pt x="3626" y="2750"/>
                    </a:cubicBezTo>
                    <a:cubicBezTo>
                      <a:pt x="3638" y="2750"/>
                      <a:pt x="3647" y="2754"/>
                      <a:pt x="3653" y="2764"/>
                    </a:cubicBezTo>
                    <a:cubicBezTo>
                      <a:pt x="3677" y="2805"/>
                      <a:pt x="3585" y="2894"/>
                      <a:pt x="3677" y="2894"/>
                    </a:cubicBezTo>
                    <a:cubicBezTo>
                      <a:pt x="3688" y="2894"/>
                      <a:pt x="3702" y="2892"/>
                      <a:pt x="3719" y="2889"/>
                    </a:cubicBezTo>
                    <a:cubicBezTo>
                      <a:pt x="3877" y="2870"/>
                      <a:pt x="4101" y="2685"/>
                      <a:pt x="4107" y="2646"/>
                    </a:cubicBezTo>
                    <a:cubicBezTo>
                      <a:pt x="4107" y="2606"/>
                      <a:pt x="4061" y="2508"/>
                      <a:pt x="4134" y="2495"/>
                    </a:cubicBezTo>
                    <a:cubicBezTo>
                      <a:pt x="4206" y="2481"/>
                      <a:pt x="4318" y="2468"/>
                      <a:pt x="4344" y="2468"/>
                    </a:cubicBezTo>
                    <a:cubicBezTo>
                      <a:pt x="4357" y="2468"/>
                      <a:pt x="4379" y="2480"/>
                      <a:pt x="4400" y="2480"/>
                    </a:cubicBezTo>
                    <a:cubicBezTo>
                      <a:pt x="4411" y="2480"/>
                      <a:pt x="4421" y="2477"/>
                      <a:pt x="4430" y="2468"/>
                    </a:cubicBezTo>
                    <a:cubicBezTo>
                      <a:pt x="4456" y="2442"/>
                      <a:pt x="4509" y="2409"/>
                      <a:pt x="4528" y="2370"/>
                    </a:cubicBezTo>
                    <a:cubicBezTo>
                      <a:pt x="4555" y="2330"/>
                      <a:pt x="4588" y="2291"/>
                      <a:pt x="4627" y="2284"/>
                    </a:cubicBezTo>
                    <a:cubicBezTo>
                      <a:pt x="4660" y="2284"/>
                      <a:pt x="4831" y="2277"/>
                      <a:pt x="4844" y="2271"/>
                    </a:cubicBezTo>
                    <a:cubicBezTo>
                      <a:pt x="4851" y="2264"/>
                      <a:pt x="4963" y="2192"/>
                      <a:pt x="4983" y="2165"/>
                    </a:cubicBezTo>
                    <a:cubicBezTo>
                      <a:pt x="4983" y="2165"/>
                      <a:pt x="4983" y="2165"/>
                      <a:pt x="4983" y="2159"/>
                    </a:cubicBezTo>
                    <a:cubicBezTo>
                      <a:pt x="5002" y="2133"/>
                      <a:pt x="5042" y="2093"/>
                      <a:pt x="5075" y="2034"/>
                    </a:cubicBezTo>
                    <a:cubicBezTo>
                      <a:pt x="5094" y="2014"/>
                      <a:pt x="5108" y="2001"/>
                      <a:pt x="5127" y="1981"/>
                    </a:cubicBezTo>
                    <a:lnTo>
                      <a:pt x="5042" y="1942"/>
                    </a:lnTo>
                    <a:lnTo>
                      <a:pt x="4910" y="1876"/>
                    </a:lnTo>
                    <a:cubicBezTo>
                      <a:pt x="4910" y="1876"/>
                      <a:pt x="4601" y="1764"/>
                      <a:pt x="4390" y="1665"/>
                    </a:cubicBezTo>
                    <a:cubicBezTo>
                      <a:pt x="4186" y="1573"/>
                      <a:pt x="3265" y="1191"/>
                      <a:pt x="3094" y="1040"/>
                    </a:cubicBezTo>
                    <a:cubicBezTo>
                      <a:pt x="2923" y="889"/>
                      <a:pt x="2580" y="737"/>
                      <a:pt x="2488" y="658"/>
                    </a:cubicBezTo>
                    <a:cubicBezTo>
                      <a:pt x="2396" y="579"/>
                      <a:pt x="1995" y="520"/>
                      <a:pt x="1810" y="500"/>
                    </a:cubicBezTo>
                    <a:cubicBezTo>
                      <a:pt x="1633" y="474"/>
                      <a:pt x="915" y="310"/>
                      <a:pt x="823" y="257"/>
                    </a:cubicBezTo>
                    <a:cubicBezTo>
                      <a:pt x="731" y="211"/>
                      <a:pt x="99" y="0"/>
                      <a:pt x="99" y="0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577;p19">
                <a:extLst>
                  <a:ext uri="{FF2B5EF4-FFF2-40B4-BE49-F238E27FC236}">
                    <a16:creationId xmlns:a16="http://schemas.microsoft.com/office/drawing/2014/main" id="{D0A00DEF-9F20-4D58-9A3C-2E8CFF419317}"/>
                  </a:ext>
                </a:extLst>
              </p:cNvPr>
              <p:cNvSpPr/>
              <p:nvPr/>
            </p:nvSpPr>
            <p:spPr>
              <a:xfrm>
                <a:off x="3354836" y="1829416"/>
                <a:ext cx="582219" cy="661813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4041" extrusionOk="0">
                    <a:moveTo>
                      <a:pt x="40" y="1435"/>
                    </a:moveTo>
                    <a:lnTo>
                      <a:pt x="40" y="1442"/>
                    </a:lnTo>
                    <a:cubicBezTo>
                      <a:pt x="42" y="1443"/>
                      <a:pt x="43" y="1443"/>
                      <a:pt x="44" y="1444"/>
                    </a:cubicBezTo>
                    <a:lnTo>
                      <a:pt x="44" y="1444"/>
                    </a:lnTo>
                    <a:cubicBezTo>
                      <a:pt x="42" y="1440"/>
                      <a:pt x="41" y="1437"/>
                      <a:pt x="40" y="1435"/>
                    </a:cubicBezTo>
                    <a:close/>
                    <a:moveTo>
                      <a:pt x="2403" y="0"/>
                    </a:moveTo>
                    <a:cubicBezTo>
                      <a:pt x="2403" y="0"/>
                      <a:pt x="2337" y="13"/>
                      <a:pt x="2331" y="86"/>
                    </a:cubicBezTo>
                    <a:cubicBezTo>
                      <a:pt x="2324" y="158"/>
                      <a:pt x="2252" y="336"/>
                      <a:pt x="2193" y="382"/>
                    </a:cubicBezTo>
                    <a:cubicBezTo>
                      <a:pt x="2133" y="435"/>
                      <a:pt x="1844" y="843"/>
                      <a:pt x="1798" y="1034"/>
                    </a:cubicBezTo>
                    <a:cubicBezTo>
                      <a:pt x="1745" y="1231"/>
                      <a:pt x="1613" y="1369"/>
                      <a:pt x="1561" y="1435"/>
                    </a:cubicBezTo>
                    <a:cubicBezTo>
                      <a:pt x="1502" y="1501"/>
                      <a:pt x="1251" y="1580"/>
                      <a:pt x="1225" y="1580"/>
                    </a:cubicBezTo>
                    <a:cubicBezTo>
                      <a:pt x="1199" y="1580"/>
                      <a:pt x="1028" y="1534"/>
                      <a:pt x="1028" y="1534"/>
                    </a:cubicBezTo>
                    <a:cubicBezTo>
                      <a:pt x="1028" y="1534"/>
                      <a:pt x="899" y="1520"/>
                      <a:pt x="813" y="1520"/>
                    </a:cubicBezTo>
                    <a:cubicBezTo>
                      <a:pt x="781" y="1520"/>
                      <a:pt x="755" y="1522"/>
                      <a:pt x="745" y="1527"/>
                    </a:cubicBezTo>
                    <a:cubicBezTo>
                      <a:pt x="705" y="1540"/>
                      <a:pt x="462" y="1573"/>
                      <a:pt x="435" y="1580"/>
                    </a:cubicBezTo>
                    <a:cubicBezTo>
                      <a:pt x="434" y="1580"/>
                      <a:pt x="432" y="1580"/>
                      <a:pt x="429" y="1580"/>
                    </a:cubicBezTo>
                    <a:cubicBezTo>
                      <a:pt x="384" y="1580"/>
                      <a:pt x="139" y="1534"/>
                      <a:pt x="139" y="1534"/>
                    </a:cubicBezTo>
                    <a:cubicBezTo>
                      <a:pt x="139" y="1534"/>
                      <a:pt x="95" y="1490"/>
                      <a:pt x="44" y="1444"/>
                    </a:cubicBezTo>
                    <a:lnTo>
                      <a:pt x="44" y="1444"/>
                    </a:lnTo>
                    <a:cubicBezTo>
                      <a:pt x="54" y="1479"/>
                      <a:pt x="75" y="1593"/>
                      <a:pt x="40" y="1646"/>
                    </a:cubicBezTo>
                    <a:cubicBezTo>
                      <a:pt x="1" y="1718"/>
                      <a:pt x="14" y="1889"/>
                      <a:pt x="60" y="1896"/>
                    </a:cubicBezTo>
                    <a:cubicBezTo>
                      <a:pt x="99" y="1896"/>
                      <a:pt x="216" y="1836"/>
                      <a:pt x="288" y="1836"/>
                    </a:cubicBezTo>
                    <a:cubicBezTo>
                      <a:pt x="302" y="1836"/>
                      <a:pt x="314" y="1838"/>
                      <a:pt x="323" y="1843"/>
                    </a:cubicBezTo>
                    <a:cubicBezTo>
                      <a:pt x="389" y="1876"/>
                      <a:pt x="521" y="2041"/>
                      <a:pt x="567" y="2060"/>
                    </a:cubicBezTo>
                    <a:cubicBezTo>
                      <a:pt x="606" y="2087"/>
                      <a:pt x="764" y="2133"/>
                      <a:pt x="764" y="2133"/>
                    </a:cubicBezTo>
                    <a:cubicBezTo>
                      <a:pt x="764" y="2133"/>
                      <a:pt x="909" y="2172"/>
                      <a:pt x="936" y="2205"/>
                    </a:cubicBezTo>
                    <a:cubicBezTo>
                      <a:pt x="962" y="2231"/>
                      <a:pt x="1067" y="2429"/>
                      <a:pt x="1067" y="2455"/>
                    </a:cubicBezTo>
                    <a:cubicBezTo>
                      <a:pt x="1067" y="2475"/>
                      <a:pt x="1153" y="2554"/>
                      <a:pt x="1186" y="2600"/>
                    </a:cubicBezTo>
                    <a:cubicBezTo>
                      <a:pt x="1225" y="2639"/>
                      <a:pt x="1278" y="2685"/>
                      <a:pt x="1278" y="2745"/>
                    </a:cubicBezTo>
                    <a:cubicBezTo>
                      <a:pt x="1278" y="2804"/>
                      <a:pt x="1298" y="2975"/>
                      <a:pt x="1278" y="3008"/>
                    </a:cubicBezTo>
                    <a:cubicBezTo>
                      <a:pt x="1258" y="3041"/>
                      <a:pt x="1284" y="3080"/>
                      <a:pt x="1324" y="3153"/>
                    </a:cubicBezTo>
                    <a:cubicBezTo>
                      <a:pt x="1357" y="3225"/>
                      <a:pt x="1613" y="3396"/>
                      <a:pt x="1613" y="3462"/>
                    </a:cubicBezTo>
                    <a:cubicBezTo>
                      <a:pt x="1613" y="3521"/>
                      <a:pt x="1646" y="3627"/>
                      <a:pt x="1659" y="3640"/>
                    </a:cubicBezTo>
                    <a:cubicBezTo>
                      <a:pt x="1679" y="3660"/>
                      <a:pt x="1725" y="3692"/>
                      <a:pt x="1732" y="3725"/>
                    </a:cubicBezTo>
                    <a:cubicBezTo>
                      <a:pt x="1732" y="3752"/>
                      <a:pt x="1745" y="3903"/>
                      <a:pt x="1791" y="3929"/>
                    </a:cubicBezTo>
                    <a:cubicBezTo>
                      <a:pt x="1837" y="3956"/>
                      <a:pt x="2068" y="4008"/>
                      <a:pt x="2068" y="4008"/>
                    </a:cubicBezTo>
                    <a:cubicBezTo>
                      <a:pt x="2068" y="4008"/>
                      <a:pt x="2110" y="4041"/>
                      <a:pt x="2158" y="4041"/>
                    </a:cubicBezTo>
                    <a:cubicBezTo>
                      <a:pt x="2199" y="4041"/>
                      <a:pt x="2244" y="4017"/>
                      <a:pt x="2272" y="3929"/>
                    </a:cubicBezTo>
                    <a:cubicBezTo>
                      <a:pt x="2331" y="3738"/>
                      <a:pt x="2377" y="3640"/>
                      <a:pt x="2410" y="3607"/>
                    </a:cubicBezTo>
                    <a:cubicBezTo>
                      <a:pt x="2449" y="3567"/>
                      <a:pt x="2561" y="3482"/>
                      <a:pt x="2561" y="3482"/>
                    </a:cubicBezTo>
                    <a:cubicBezTo>
                      <a:pt x="2561" y="3482"/>
                      <a:pt x="2620" y="3298"/>
                      <a:pt x="2647" y="3245"/>
                    </a:cubicBezTo>
                    <a:cubicBezTo>
                      <a:pt x="2666" y="3199"/>
                      <a:pt x="2732" y="3153"/>
                      <a:pt x="2785" y="3120"/>
                    </a:cubicBezTo>
                    <a:cubicBezTo>
                      <a:pt x="2838" y="3087"/>
                      <a:pt x="2903" y="3080"/>
                      <a:pt x="2943" y="3054"/>
                    </a:cubicBezTo>
                    <a:cubicBezTo>
                      <a:pt x="2989" y="3021"/>
                      <a:pt x="3042" y="2955"/>
                      <a:pt x="3061" y="2916"/>
                    </a:cubicBezTo>
                    <a:cubicBezTo>
                      <a:pt x="3074" y="2883"/>
                      <a:pt x="3147" y="2758"/>
                      <a:pt x="3200" y="2738"/>
                    </a:cubicBezTo>
                    <a:cubicBezTo>
                      <a:pt x="3259" y="2718"/>
                      <a:pt x="3311" y="2692"/>
                      <a:pt x="3371" y="2685"/>
                    </a:cubicBezTo>
                    <a:cubicBezTo>
                      <a:pt x="3397" y="2679"/>
                      <a:pt x="3423" y="2672"/>
                      <a:pt x="3443" y="2666"/>
                    </a:cubicBezTo>
                    <a:cubicBezTo>
                      <a:pt x="3436" y="2587"/>
                      <a:pt x="3489" y="2534"/>
                      <a:pt x="3509" y="2455"/>
                    </a:cubicBezTo>
                    <a:cubicBezTo>
                      <a:pt x="3509" y="2455"/>
                      <a:pt x="3555" y="2225"/>
                      <a:pt x="3548" y="2152"/>
                    </a:cubicBezTo>
                    <a:cubicBezTo>
                      <a:pt x="3535" y="2080"/>
                      <a:pt x="3522" y="1929"/>
                      <a:pt x="3489" y="1909"/>
                    </a:cubicBezTo>
                    <a:cubicBezTo>
                      <a:pt x="3463" y="1883"/>
                      <a:pt x="3325" y="1823"/>
                      <a:pt x="3311" y="1817"/>
                    </a:cubicBezTo>
                    <a:cubicBezTo>
                      <a:pt x="3305" y="1817"/>
                      <a:pt x="3296" y="1827"/>
                      <a:pt x="3286" y="1827"/>
                    </a:cubicBezTo>
                    <a:cubicBezTo>
                      <a:pt x="3274" y="1827"/>
                      <a:pt x="3260" y="1814"/>
                      <a:pt x="3246" y="1758"/>
                    </a:cubicBezTo>
                    <a:cubicBezTo>
                      <a:pt x="3213" y="1659"/>
                      <a:pt x="3206" y="1573"/>
                      <a:pt x="3186" y="1553"/>
                    </a:cubicBezTo>
                    <a:cubicBezTo>
                      <a:pt x="3160" y="1534"/>
                      <a:pt x="3088" y="1507"/>
                      <a:pt x="3068" y="1507"/>
                    </a:cubicBezTo>
                    <a:cubicBezTo>
                      <a:pt x="3058" y="1507"/>
                      <a:pt x="3035" y="1509"/>
                      <a:pt x="3012" y="1509"/>
                    </a:cubicBezTo>
                    <a:cubicBezTo>
                      <a:pt x="2989" y="1509"/>
                      <a:pt x="2966" y="1507"/>
                      <a:pt x="2956" y="1501"/>
                    </a:cubicBezTo>
                    <a:cubicBezTo>
                      <a:pt x="2943" y="1488"/>
                      <a:pt x="2923" y="1409"/>
                      <a:pt x="2910" y="1363"/>
                    </a:cubicBezTo>
                    <a:cubicBezTo>
                      <a:pt x="2897" y="1317"/>
                      <a:pt x="2831" y="1264"/>
                      <a:pt x="2831" y="1218"/>
                    </a:cubicBezTo>
                    <a:cubicBezTo>
                      <a:pt x="2831" y="1178"/>
                      <a:pt x="2739" y="1001"/>
                      <a:pt x="2726" y="856"/>
                    </a:cubicBezTo>
                    <a:cubicBezTo>
                      <a:pt x="2706" y="718"/>
                      <a:pt x="2680" y="586"/>
                      <a:pt x="2680" y="540"/>
                    </a:cubicBezTo>
                    <a:cubicBezTo>
                      <a:pt x="2680" y="487"/>
                      <a:pt x="2686" y="415"/>
                      <a:pt x="2686" y="375"/>
                    </a:cubicBezTo>
                    <a:cubicBezTo>
                      <a:pt x="2686" y="336"/>
                      <a:pt x="2666" y="237"/>
                      <a:pt x="2666" y="237"/>
                    </a:cubicBezTo>
                    <a:lnTo>
                      <a:pt x="2640" y="165"/>
                    </a:lnTo>
                    <a:lnTo>
                      <a:pt x="2403" y="0"/>
                    </a:ln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578;p19">
                <a:extLst>
                  <a:ext uri="{FF2B5EF4-FFF2-40B4-BE49-F238E27FC236}">
                    <a16:creationId xmlns:a16="http://schemas.microsoft.com/office/drawing/2014/main" id="{4DDB0010-F19E-40F0-92E3-F04076576DBD}"/>
                  </a:ext>
                </a:extLst>
              </p:cNvPr>
              <p:cNvSpPr/>
              <p:nvPr/>
            </p:nvSpPr>
            <p:spPr>
              <a:xfrm>
                <a:off x="2178941" y="1721488"/>
                <a:ext cx="709471" cy="818545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4998" extrusionOk="0">
                    <a:moveTo>
                      <a:pt x="3253" y="1"/>
                    </a:moveTo>
                    <a:cubicBezTo>
                      <a:pt x="3227" y="1"/>
                      <a:pt x="3206" y="3"/>
                      <a:pt x="3199" y="8"/>
                    </a:cubicBezTo>
                    <a:cubicBezTo>
                      <a:pt x="3180" y="21"/>
                      <a:pt x="3087" y="34"/>
                      <a:pt x="3074" y="41"/>
                    </a:cubicBezTo>
                    <a:cubicBezTo>
                      <a:pt x="3061" y="47"/>
                      <a:pt x="3041" y="93"/>
                      <a:pt x="3054" y="113"/>
                    </a:cubicBezTo>
                    <a:cubicBezTo>
                      <a:pt x="3068" y="133"/>
                      <a:pt x="3094" y="159"/>
                      <a:pt x="3094" y="185"/>
                    </a:cubicBezTo>
                    <a:cubicBezTo>
                      <a:pt x="3094" y="218"/>
                      <a:pt x="3081" y="258"/>
                      <a:pt x="3048" y="284"/>
                    </a:cubicBezTo>
                    <a:cubicBezTo>
                      <a:pt x="3015" y="310"/>
                      <a:pt x="2837" y="422"/>
                      <a:pt x="2824" y="455"/>
                    </a:cubicBezTo>
                    <a:cubicBezTo>
                      <a:pt x="2818" y="488"/>
                      <a:pt x="2850" y="541"/>
                      <a:pt x="2785" y="547"/>
                    </a:cubicBezTo>
                    <a:cubicBezTo>
                      <a:pt x="2725" y="561"/>
                      <a:pt x="2594" y="561"/>
                      <a:pt x="2574" y="574"/>
                    </a:cubicBezTo>
                    <a:cubicBezTo>
                      <a:pt x="2548" y="587"/>
                      <a:pt x="2416" y="620"/>
                      <a:pt x="2396" y="659"/>
                    </a:cubicBezTo>
                    <a:cubicBezTo>
                      <a:pt x="2377" y="692"/>
                      <a:pt x="2311" y="738"/>
                      <a:pt x="2278" y="745"/>
                    </a:cubicBezTo>
                    <a:cubicBezTo>
                      <a:pt x="2245" y="758"/>
                      <a:pt x="2120" y="797"/>
                      <a:pt x="2087" y="817"/>
                    </a:cubicBezTo>
                    <a:cubicBezTo>
                      <a:pt x="2071" y="824"/>
                      <a:pt x="2031" y="825"/>
                      <a:pt x="1996" y="825"/>
                    </a:cubicBezTo>
                    <a:cubicBezTo>
                      <a:pt x="1960" y="825"/>
                      <a:pt x="1929" y="824"/>
                      <a:pt x="1929" y="824"/>
                    </a:cubicBezTo>
                    <a:cubicBezTo>
                      <a:pt x="1929" y="824"/>
                      <a:pt x="1804" y="797"/>
                      <a:pt x="1766" y="797"/>
                    </a:cubicBezTo>
                    <a:cubicBezTo>
                      <a:pt x="1763" y="797"/>
                      <a:pt x="1760" y="797"/>
                      <a:pt x="1758" y="797"/>
                    </a:cubicBezTo>
                    <a:cubicBezTo>
                      <a:pt x="1732" y="811"/>
                      <a:pt x="1567" y="890"/>
                      <a:pt x="1567" y="923"/>
                    </a:cubicBezTo>
                    <a:cubicBezTo>
                      <a:pt x="1574" y="949"/>
                      <a:pt x="1587" y="1133"/>
                      <a:pt x="1560" y="1146"/>
                    </a:cubicBezTo>
                    <a:cubicBezTo>
                      <a:pt x="1556" y="1148"/>
                      <a:pt x="1551" y="1149"/>
                      <a:pt x="1546" y="1149"/>
                    </a:cubicBezTo>
                    <a:cubicBezTo>
                      <a:pt x="1520" y="1149"/>
                      <a:pt x="1487" y="1127"/>
                      <a:pt x="1482" y="1127"/>
                    </a:cubicBezTo>
                    <a:cubicBezTo>
                      <a:pt x="1475" y="1133"/>
                      <a:pt x="1435" y="1153"/>
                      <a:pt x="1429" y="1166"/>
                    </a:cubicBezTo>
                    <a:cubicBezTo>
                      <a:pt x="1416" y="1186"/>
                      <a:pt x="1376" y="1206"/>
                      <a:pt x="1376" y="1206"/>
                    </a:cubicBezTo>
                    <a:cubicBezTo>
                      <a:pt x="1376" y="1206"/>
                      <a:pt x="1337" y="1166"/>
                      <a:pt x="1330" y="1133"/>
                    </a:cubicBezTo>
                    <a:cubicBezTo>
                      <a:pt x="1324" y="1107"/>
                      <a:pt x="1199" y="995"/>
                      <a:pt x="1192" y="988"/>
                    </a:cubicBezTo>
                    <a:cubicBezTo>
                      <a:pt x="1180" y="977"/>
                      <a:pt x="1148" y="934"/>
                      <a:pt x="1122" y="934"/>
                    </a:cubicBezTo>
                    <a:cubicBezTo>
                      <a:pt x="1119" y="934"/>
                      <a:pt x="1116" y="934"/>
                      <a:pt x="1113" y="936"/>
                    </a:cubicBezTo>
                    <a:cubicBezTo>
                      <a:pt x="1087" y="942"/>
                      <a:pt x="1001" y="1008"/>
                      <a:pt x="981" y="1015"/>
                    </a:cubicBezTo>
                    <a:cubicBezTo>
                      <a:pt x="962" y="1015"/>
                      <a:pt x="876" y="1002"/>
                      <a:pt x="863" y="995"/>
                    </a:cubicBezTo>
                    <a:cubicBezTo>
                      <a:pt x="851" y="995"/>
                      <a:pt x="743" y="947"/>
                      <a:pt x="707" y="947"/>
                    </a:cubicBezTo>
                    <a:cubicBezTo>
                      <a:pt x="703" y="947"/>
                      <a:pt x="700" y="948"/>
                      <a:pt x="698" y="949"/>
                    </a:cubicBezTo>
                    <a:cubicBezTo>
                      <a:pt x="686" y="955"/>
                      <a:pt x="636" y="983"/>
                      <a:pt x="617" y="983"/>
                    </a:cubicBezTo>
                    <a:cubicBezTo>
                      <a:pt x="616" y="983"/>
                      <a:pt x="614" y="982"/>
                      <a:pt x="613" y="982"/>
                    </a:cubicBezTo>
                    <a:cubicBezTo>
                      <a:pt x="606" y="975"/>
                      <a:pt x="514" y="883"/>
                      <a:pt x="514" y="876"/>
                    </a:cubicBezTo>
                    <a:cubicBezTo>
                      <a:pt x="507" y="863"/>
                      <a:pt x="514" y="824"/>
                      <a:pt x="448" y="824"/>
                    </a:cubicBezTo>
                    <a:cubicBezTo>
                      <a:pt x="382" y="824"/>
                      <a:pt x="303" y="817"/>
                      <a:pt x="244" y="797"/>
                    </a:cubicBezTo>
                    <a:cubicBezTo>
                      <a:pt x="192" y="778"/>
                      <a:pt x="47" y="686"/>
                      <a:pt x="47" y="686"/>
                    </a:cubicBezTo>
                    <a:lnTo>
                      <a:pt x="47" y="686"/>
                    </a:lnTo>
                    <a:cubicBezTo>
                      <a:pt x="47" y="686"/>
                      <a:pt x="1" y="732"/>
                      <a:pt x="86" y="817"/>
                    </a:cubicBezTo>
                    <a:cubicBezTo>
                      <a:pt x="172" y="909"/>
                      <a:pt x="277" y="982"/>
                      <a:pt x="350" y="1041"/>
                    </a:cubicBezTo>
                    <a:cubicBezTo>
                      <a:pt x="415" y="1094"/>
                      <a:pt x="534" y="1179"/>
                      <a:pt x="540" y="1199"/>
                    </a:cubicBezTo>
                    <a:cubicBezTo>
                      <a:pt x="547" y="1219"/>
                      <a:pt x="547" y="1252"/>
                      <a:pt x="534" y="1285"/>
                    </a:cubicBezTo>
                    <a:cubicBezTo>
                      <a:pt x="514" y="1311"/>
                      <a:pt x="481" y="1324"/>
                      <a:pt x="481" y="1350"/>
                    </a:cubicBezTo>
                    <a:cubicBezTo>
                      <a:pt x="481" y="1370"/>
                      <a:pt x="488" y="1449"/>
                      <a:pt x="488" y="1456"/>
                    </a:cubicBezTo>
                    <a:cubicBezTo>
                      <a:pt x="488" y="1462"/>
                      <a:pt x="488" y="1574"/>
                      <a:pt x="534" y="1614"/>
                    </a:cubicBezTo>
                    <a:cubicBezTo>
                      <a:pt x="580" y="1653"/>
                      <a:pt x="646" y="1699"/>
                      <a:pt x="652" y="1745"/>
                    </a:cubicBezTo>
                    <a:cubicBezTo>
                      <a:pt x="665" y="1791"/>
                      <a:pt x="672" y="1844"/>
                      <a:pt x="659" y="1870"/>
                    </a:cubicBezTo>
                    <a:cubicBezTo>
                      <a:pt x="646" y="1897"/>
                      <a:pt x="646" y="1969"/>
                      <a:pt x="652" y="1989"/>
                    </a:cubicBezTo>
                    <a:lnTo>
                      <a:pt x="659" y="1989"/>
                    </a:lnTo>
                    <a:cubicBezTo>
                      <a:pt x="659" y="1989"/>
                      <a:pt x="659" y="1995"/>
                      <a:pt x="659" y="1995"/>
                    </a:cubicBezTo>
                    <a:cubicBezTo>
                      <a:pt x="659" y="1995"/>
                      <a:pt x="659" y="2002"/>
                      <a:pt x="665" y="2002"/>
                    </a:cubicBezTo>
                    <a:cubicBezTo>
                      <a:pt x="665" y="2008"/>
                      <a:pt x="665" y="2008"/>
                      <a:pt x="672" y="2008"/>
                    </a:cubicBezTo>
                    <a:cubicBezTo>
                      <a:pt x="672" y="2015"/>
                      <a:pt x="679" y="2022"/>
                      <a:pt x="685" y="2028"/>
                    </a:cubicBezTo>
                    <a:cubicBezTo>
                      <a:pt x="692" y="2028"/>
                      <a:pt x="692" y="2035"/>
                      <a:pt x="692" y="2035"/>
                    </a:cubicBezTo>
                    <a:lnTo>
                      <a:pt x="698" y="2035"/>
                    </a:lnTo>
                    <a:cubicBezTo>
                      <a:pt x="698" y="2035"/>
                      <a:pt x="705" y="2041"/>
                      <a:pt x="705" y="2041"/>
                    </a:cubicBezTo>
                    <a:lnTo>
                      <a:pt x="711" y="2041"/>
                    </a:lnTo>
                    <a:cubicBezTo>
                      <a:pt x="711" y="2041"/>
                      <a:pt x="718" y="2048"/>
                      <a:pt x="718" y="2048"/>
                    </a:cubicBezTo>
                    <a:lnTo>
                      <a:pt x="725" y="2048"/>
                    </a:lnTo>
                    <a:cubicBezTo>
                      <a:pt x="731" y="2048"/>
                      <a:pt x="738" y="2055"/>
                      <a:pt x="744" y="2055"/>
                    </a:cubicBezTo>
                    <a:cubicBezTo>
                      <a:pt x="789" y="2059"/>
                      <a:pt x="853" y="2070"/>
                      <a:pt x="895" y="2070"/>
                    </a:cubicBezTo>
                    <a:cubicBezTo>
                      <a:pt x="914" y="2070"/>
                      <a:pt x="929" y="2067"/>
                      <a:pt x="935" y="2061"/>
                    </a:cubicBezTo>
                    <a:cubicBezTo>
                      <a:pt x="958" y="2044"/>
                      <a:pt x="1030" y="2027"/>
                      <a:pt x="1053" y="2027"/>
                    </a:cubicBezTo>
                    <a:cubicBezTo>
                      <a:pt x="1057" y="2027"/>
                      <a:pt x="1059" y="2027"/>
                      <a:pt x="1060" y="2028"/>
                    </a:cubicBezTo>
                    <a:cubicBezTo>
                      <a:pt x="1067" y="2035"/>
                      <a:pt x="1120" y="2068"/>
                      <a:pt x="1113" y="2094"/>
                    </a:cubicBezTo>
                    <a:cubicBezTo>
                      <a:pt x="1106" y="2114"/>
                      <a:pt x="1100" y="2173"/>
                      <a:pt x="1093" y="2219"/>
                    </a:cubicBezTo>
                    <a:cubicBezTo>
                      <a:pt x="1113" y="2219"/>
                      <a:pt x="1212" y="2272"/>
                      <a:pt x="1212" y="2272"/>
                    </a:cubicBezTo>
                    <a:cubicBezTo>
                      <a:pt x="1212" y="2272"/>
                      <a:pt x="1337" y="2311"/>
                      <a:pt x="1356" y="2311"/>
                    </a:cubicBezTo>
                    <a:cubicBezTo>
                      <a:pt x="1383" y="2318"/>
                      <a:pt x="1488" y="2370"/>
                      <a:pt x="1528" y="2410"/>
                    </a:cubicBezTo>
                    <a:cubicBezTo>
                      <a:pt x="1574" y="2443"/>
                      <a:pt x="1541" y="2495"/>
                      <a:pt x="1508" y="2574"/>
                    </a:cubicBezTo>
                    <a:cubicBezTo>
                      <a:pt x="1475" y="2653"/>
                      <a:pt x="1468" y="2752"/>
                      <a:pt x="1468" y="2752"/>
                    </a:cubicBezTo>
                    <a:cubicBezTo>
                      <a:pt x="1468" y="2752"/>
                      <a:pt x="1659" y="2904"/>
                      <a:pt x="1679" y="2910"/>
                    </a:cubicBezTo>
                    <a:cubicBezTo>
                      <a:pt x="1705" y="2923"/>
                      <a:pt x="1765" y="3061"/>
                      <a:pt x="1784" y="3094"/>
                    </a:cubicBezTo>
                    <a:cubicBezTo>
                      <a:pt x="1804" y="3127"/>
                      <a:pt x="1732" y="3219"/>
                      <a:pt x="1699" y="3279"/>
                    </a:cubicBezTo>
                    <a:cubicBezTo>
                      <a:pt x="1659" y="3331"/>
                      <a:pt x="1699" y="3410"/>
                      <a:pt x="1699" y="3450"/>
                    </a:cubicBezTo>
                    <a:cubicBezTo>
                      <a:pt x="1692" y="3496"/>
                      <a:pt x="1725" y="3529"/>
                      <a:pt x="1732" y="3595"/>
                    </a:cubicBezTo>
                    <a:cubicBezTo>
                      <a:pt x="1732" y="3660"/>
                      <a:pt x="1804" y="3884"/>
                      <a:pt x="1883" y="3957"/>
                    </a:cubicBezTo>
                    <a:cubicBezTo>
                      <a:pt x="1969" y="4029"/>
                      <a:pt x="1936" y="4114"/>
                      <a:pt x="1936" y="4154"/>
                    </a:cubicBezTo>
                    <a:cubicBezTo>
                      <a:pt x="1936" y="4193"/>
                      <a:pt x="1909" y="4259"/>
                      <a:pt x="1870" y="4292"/>
                    </a:cubicBezTo>
                    <a:cubicBezTo>
                      <a:pt x="1830" y="4319"/>
                      <a:pt x="1712" y="4384"/>
                      <a:pt x="1699" y="4411"/>
                    </a:cubicBezTo>
                    <a:cubicBezTo>
                      <a:pt x="1679" y="4437"/>
                      <a:pt x="1804" y="4490"/>
                      <a:pt x="1883" y="4523"/>
                    </a:cubicBezTo>
                    <a:cubicBezTo>
                      <a:pt x="1955" y="4562"/>
                      <a:pt x="2028" y="4667"/>
                      <a:pt x="2034" y="4680"/>
                    </a:cubicBezTo>
                    <a:cubicBezTo>
                      <a:pt x="2041" y="4694"/>
                      <a:pt x="2126" y="4825"/>
                      <a:pt x="2146" y="4845"/>
                    </a:cubicBezTo>
                    <a:cubicBezTo>
                      <a:pt x="2152" y="4853"/>
                      <a:pt x="2160" y="4856"/>
                      <a:pt x="2172" y="4856"/>
                    </a:cubicBezTo>
                    <a:cubicBezTo>
                      <a:pt x="2189" y="4856"/>
                      <a:pt x="2214" y="4852"/>
                      <a:pt x="2252" y="4852"/>
                    </a:cubicBezTo>
                    <a:cubicBezTo>
                      <a:pt x="2311" y="4852"/>
                      <a:pt x="2324" y="4950"/>
                      <a:pt x="2357" y="4970"/>
                    </a:cubicBezTo>
                    <a:cubicBezTo>
                      <a:pt x="2380" y="4984"/>
                      <a:pt x="2407" y="4998"/>
                      <a:pt x="2430" y="4998"/>
                    </a:cubicBezTo>
                    <a:cubicBezTo>
                      <a:pt x="2439" y="4998"/>
                      <a:pt x="2448" y="4996"/>
                      <a:pt x="2456" y="4990"/>
                    </a:cubicBezTo>
                    <a:cubicBezTo>
                      <a:pt x="2475" y="4970"/>
                      <a:pt x="2442" y="4944"/>
                      <a:pt x="2403" y="4885"/>
                    </a:cubicBezTo>
                    <a:cubicBezTo>
                      <a:pt x="2363" y="4819"/>
                      <a:pt x="2357" y="4806"/>
                      <a:pt x="2357" y="4759"/>
                    </a:cubicBezTo>
                    <a:cubicBezTo>
                      <a:pt x="2357" y="4713"/>
                      <a:pt x="2370" y="4700"/>
                      <a:pt x="2390" y="4674"/>
                    </a:cubicBezTo>
                    <a:cubicBezTo>
                      <a:pt x="2409" y="4648"/>
                      <a:pt x="2429" y="4628"/>
                      <a:pt x="2423" y="4569"/>
                    </a:cubicBezTo>
                    <a:cubicBezTo>
                      <a:pt x="2409" y="4509"/>
                      <a:pt x="2377" y="4470"/>
                      <a:pt x="2390" y="4397"/>
                    </a:cubicBezTo>
                    <a:cubicBezTo>
                      <a:pt x="2409" y="4325"/>
                      <a:pt x="2561" y="4253"/>
                      <a:pt x="2594" y="4226"/>
                    </a:cubicBezTo>
                    <a:cubicBezTo>
                      <a:pt x="2598" y="4221"/>
                      <a:pt x="2608" y="4218"/>
                      <a:pt x="2620" y="4218"/>
                    </a:cubicBezTo>
                    <a:cubicBezTo>
                      <a:pt x="2684" y="4218"/>
                      <a:pt x="2832" y="4277"/>
                      <a:pt x="2870" y="4299"/>
                    </a:cubicBezTo>
                    <a:cubicBezTo>
                      <a:pt x="2916" y="4319"/>
                      <a:pt x="2962" y="4430"/>
                      <a:pt x="2962" y="4430"/>
                    </a:cubicBezTo>
                    <a:cubicBezTo>
                      <a:pt x="2962" y="4430"/>
                      <a:pt x="3041" y="4490"/>
                      <a:pt x="3068" y="4490"/>
                    </a:cubicBezTo>
                    <a:cubicBezTo>
                      <a:pt x="3094" y="4490"/>
                      <a:pt x="3160" y="4463"/>
                      <a:pt x="3199" y="4450"/>
                    </a:cubicBezTo>
                    <a:cubicBezTo>
                      <a:pt x="3232" y="4437"/>
                      <a:pt x="3298" y="4391"/>
                      <a:pt x="3285" y="4358"/>
                    </a:cubicBezTo>
                    <a:cubicBezTo>
                      <a:pt x="3278" y="4325"/>
                      <a:pt x="3232" y="4312"/>
                      <a:pt x="3199" y="4286"/>
                    </a:cubicBezTo>
                    <a:cubicBezTo>
                      <a:pt x="3173" y="4259"/>
                      <a:pt x="3291" y="4068"/>
                      <a:pt x="3337" y="3989"/>
                    </a:cubicBezTo>
                    <a:cubicBezTo>
                      <a:pt x="3390" y="3910"/>
                      <a:pt x="3462" y="3674"/>
                      <a:pt x="3462" y="3674"/>
                    </a:cubicBezTo>
                    <a:cubicBezTo>
                      <a:pt x="3476" y="3621"/>
                      <a:pt x="3601" y="3614"/>
                      <a:pt x="3745" y="3614"/>
                    </a:cubicBezTo>
                    <a:cubicBezTo>
                      <a:pt x="3765" y="3621"/>
                      <a:pt x="3792" y="3621"/>
                      <a:pt x="3811" y="3621"/>
                    </a:cubicBezTo>
                    <a:lnTo>
                      <a:pt x="3838" y="3621"/>
                    </a:lnTo>
                    <a:cubicBezTo>
                      <a:pt x="3851" y="3621"/>
                      <a:pt x="3871" y="3621"/>
                      <a:pt x="3890" y="3627"/>
                    </a:cubicBezTo>
                    <a:lnTo>
                      <a:pt x="3950" y="3627"/>
                    </a:lnTo>
                    <a:cubicBezTo>
                      <a:pt x="3969" y="3634"/>
                      <a:pt x="3989" y="3634"/>
                      <a:pt x="4009" y="3634"/>
                    </a:cubicBezTo>
                    <a:cubicBezTo>
                      <a:pt x="4015" y="3634"/>
                      <a:pt x="4028" y="3641"/>
                      <a:pt x="4035" y="3641"/>
                    </a:cubicBezTo>
                    <a:cubicBezTo>
                      <a:pt x="4101" y="3647"/>
                      <a:pt x="4160" y="3654"/>
                      <a:pt x="4200" y="3660"/>
                    </a:cubicBezTo>
                    <a:lnTo>
                      <a:pt x="4219" y="3660"/>
                    </a:lnTo>
                    <a:cubicBezTo>
                      <a:pt x="4226" y="3660"/>
                      <a:pt x="4226" y="3660"/>
                      <a:pt x="4233" y="3667"/>
                    </a:cubicBezTo>
                    <a:lnTo>
                      <a:pt x="4259" y="3667"/>
                    </a:lnTo>
                    <a:cubicBezTo>
                      <a:pt x="4272" y="3667"/>
                      <a:pt x="4285" y="3674"/>
                      <a:pt x="4285" y="3674"/>
                    </a:cubicBezTo>
                    <a:lnTo>
                      <a:pt x="4331" y="2917"/>
                    </a:lnTo>
                    <a:cubicBezTo>
                      <a:pt x="4279" y="2904"/>
                      <a:pt x="4213" y="2890"/>
                      <a:pt x="4206" y="2890"/>
                    </a:cubicBezTo>
                    <a:cubicBezTo>
                      <a:pt x="4186" y="2884"/>
                      <a:pt x="4061" y="2831"/>
                      <a:pt x="4042" y="2811"/>
                    </a:cubicBezTo>
                    <a:cubicBezTo>
                      <a:pt x="4015" y="2798"/>
                      <a:pt x="3890" y="2713"/>
                      <a:pt x="3877" y="2680"/>
                    </a:cubicBezTo>
                    <a:cubicBezTo>
                      <a:pt x="3857" y="2653"/>
                      <a:pt x="3739" y="2548"/>
                      <a:pt x="3732" y="2528"/>
                    </a:cubicBezTo>
                    <a:cubicBezTo>
                      <a:pt x="3719" y="2502"/>
                      <a:pt x="3653" y="2370"/>
                      <a:pt x="3653" y="2370"/>
                    </a:cubicBezTo>
                    <a:cubicBezTo>
                      <a:pt x="3653" y="2370"/>
                      <a:pt x="3693" y="2265"/>
                      <a:pt x="3673" y="2212"/>
                    </a:cubicBezTo>
                    <a:cubicBezTo>
                      <a:pt x="3653" y="2153"/>
                      <a:pt x="3522" y="2081"/>
                      <a:pt x="3509" y="2041"/>
                    </a:cubicBezTo>
                    <a:cubicBezTo>
                      <a:pt x="3495" y="2002"/>
                      <a:pt x="3482" y="1857"/>
                      <a:pt x="3489" y="1844"/>
                    </a:cubicBezTo>
                    <a:cubicBezTo>
                      <a:pt x="3489" y="1831"/>
                      <a:pt x="3509" y="1594"/>
                      <a:pt x="3522" y="1535"/>
                    </a:cubicBezTo>
                    <a:cubicBezTo>
                      <a:pt x="3535" y="1469"/>
                      <a:pt x="3601" y="1403"/>
                      <a:pt x="3607" y="1363"/>
                    </a:cubicBezTo>
                    <a:cubicBezTo>
                      <a:pt x="3614" y="1317"/>
                      <a:pt x="3601" y="1245"/>
                      <a:pt x="3601" y="1232"/>
                    </a:cubicBezTo>
                    <a:cubicBezTo>
                      <a:pt x="3601" y="1225"/>
                      <a:pt x="3614" y="1113"/>
                      <a:pt x="3614" y="1113"/>
                    </a:cubicBezTo>
                    <a:cubicBezTo>
                      <a:pt x="3614" y="1113"/>
                      <a:pt x="3805" y="1015"/>
                      <a:pt x="3811" y="962"/>
                    </a:cubicBezTo>
                    <a:cubicBezTo>
                      <a:pt x="3811" y="909"/>
                      <a:pt x="3686" y="817"/>
                      <a:pt x="3680" y="784"/>
                    </a:cubicBezTo>
                    <a:cubicBezTo>
                      <a:pt x="3667" y="751"/>
                      <a:pt x="3653" y="679"/>
                      <a:pt x="3653" y="646"/>
                    </a:cubicBezTo>
                    <a:cubicBezTo>
                      <a:pt x="3653" y="613"/>
                      <a:pt x="3653" y="580"/>
                      <a:pt x="3634" y="574"/>
                    </a:cubicBezTo>
                    <a:cubicBezTo>
                      <a:pt x="3620" y="567"/>
                      <a:pt x="3377" y="514"/>
                      <a:pt x="3377" y="514"/>
                    </a:cubicBezTo>
                    <a:cubicBezTo>
                      <a:pt x="3377" y="514"/>
                      <a:pt x="3377" y="449"/>
                      <a:pt x="3410" y="409"/>
                    </a:cubicBezTo>
                    <a:cubicBezTo>
                      <a:pt x="3436" y="363"/>
                      <a:pt x="3482" y="245"/>
                      <a:pt x="3489" y="238"/>
                    </a:cubicBezTo>
                    <a:cubicBezTo>
                      <a:pt x="3489" y="225"/>
                      <a:pt x="3423" y="41"/>
                      <a:pt x="3390" y="21"/>
                    </a:cubicBezTo>
                    <a:cubicBezTo>
                      <a:pt x="3365" y="8"/>
                      <a:pt x="3301" y="1"/>
                      <a:pt x="3253" y="1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585;p19">
                <a:extLst>
                  <a:ext uri="{FF2B5EF4-FFF2-40B4-BE49-F238E27FC236}">
                    <a16:creationId xmlns:a16="http://schemas.microsoft.com/office/drawing/2014/main" id="{2FC06870-55EF-4D6D-960E-1DA243E5F9EF}"/>
                  </a:ext>
                </a:extLst>
              </p:cNvPr>
              <p:cNvSpPr/>
              <p:nvPr/>
            </p:nvSpPr>
            <p:spPr>
              <a:xfrm>
                <a:off x="3834530" y="2955690"/>
                <a:ext cx="593028" cy="102097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6234" extrusionOk="0">
                    <a:moveTo>
                      <a:pt x="1758" y="1"/>
                    </a:moveTo>
                    <a:cubicBezTo>
                      <a:pt x="1699" y="67"/>
                      <a:pt x="1639" y="106"/>
                      <a:pt x="1613" y="139"/>
                    </a:cubicBezTo>
                    <a:cubicBezTo>
                      <a:pt x="1574" y="172"/>
                      <a:pt x="1422" y="231"/>
                      <a:pt x="1462" y="244"/>
                    </a:cubicBezTo>
                    <a:cubicBezTo>
                      <a:pt x="1508" y="257"/>
                      <a:pt x="1653" y="271"/>
                      <a:pt x="1679" y="277"/>
                    </a:cubicBezTo>
                    <a:cubicBezTo>
                      <a:pt x="1705" y="284"/>
                      <a:pt x="1797" y="383"/>
                      <a:pt x="1811" y="389"/>
                    </a:cubicBezTo>
                    <a:cubicBezTo>
                      <a:pt x="1830" y="402"/>
                      <a:pt x="1890" y="501"/>
                      <a:pt x="1876" y="540"/>
                    </a:cubicBezTo>
                    <a:cubicBezTo>
                      <a:pt x="1870" y="573"/>
                      <a:pt x="1811" y="633"/>
                      <a:pt x="1791" y="652"/>
                    </a:cubicBezTo>
                    <a:cubicBezTo>
                      <a:pt x="1764" y="679"/>
                      <a:pt x="1764" y="718"/>
                      <a:pt x="1764" y="764"/>
                    </a:cubicBezTo>
                    <a:cubicBezTo>
                      <a:pt x="1764" y="804"/>
                      <a:pt x="1778" y="837"/>
                      <a:pt x="1705" y="922"/>
                    </a:cubicBezTo>
                    <a:cubicBezTo>
                      <a:pt x="1639" y="1008"/>
                      <a:pt x="1501" y="1192"/>
                      <a:pt x="1455" y="1218"/>
                    </a:cubicBezTo>
                    <a:cubicBezTo>
                      <a:pt x="1416" y="1251"/>
                      <a:pt x="1310" y="1238"/>
                      <a:pt x="1271" y="1284"/>
                    </a:cubicBezTo>
                    <a:cubicBezTo>
                      <a:pt x="1225" y="1324"/>
                      <a:pt x="1152" y="1357"/>
                      <a:pt x="1133" y="1416"/>
                    </a:cubicBezTo>
                    <a:cubicBezTo>
                      <a:pt x="1106" y="1475"/>
                      <a:pt x="1073" y="1416"/>
                      <a:pt x="1060" y="1541"/>
                    </a:cubicBezTo>
                    <a:cubicBezTo>
                      <a:pt x="1047" y="1659"/>
                      <a:pt x="975" y="1751"/>
                      <a:pt x="968" y="1784"/>
                    </a:cubicBezTo>
                    <a:cubicBezTo>
                      <a:pt x="962" y="1811"/>
                      <a:pt x="988" y="1890"/>
                      <a:pt x="1008" y="1929"/>
                    </a:cubicBezTo>
                    <a:cubicBezTo>
                      <a:pt x="1027" y="1975"/>
                      <a:pt x="1139" y="2061"/>
                      <a:pt x="1152" y="2127"/>
                    </a:cubicBezTo>
                    <a:cubicBezTo>
                      <a:pt x="1166" y="2192"/>
                      <a:pt x="1120" y="2462"/>
                      <a:pt x="1054" y="2548"/>
                    </a:cubicBezTo>
                    <a:cubicBezTo>
                      <a:pt x="988" y="2633"/>
                      <a:pt x="915" y="2673"/>
                      <a:pt x="876" y="2732"/>
                    </a:cubicBezTo>
                    <a:cubicBezTo>
                      <a:pt x="843" y="2798"/>
                      <a:pt x="830" y="2857"/>
                      <a:pt x="777" y="2890"/>
                    </a:cubicBezTo>
                    <a:cubicBezTo>
                      <a:pt x="718" y="2916"/>
                      <a:pt x="652" y="2903"/>
                      <a:pt x="606" y="3022"/>
                    </a:cubicBezTo>
                    <a:cubicBezTo>
                      <a:pt x="554" y="3147"/>
                      <a:pt x="468" y="3298"/>
                      <a:pt x="455" y="3324"/>
                    </a:cubicBezTo>
                    <a:cubicBezTo>
                      <a:pt x="448" y="3351"/>
                      <a:pt x="382" y="3509"/>
                      <a:pt x="356" y="3568"/>
                    </a:cubicBezTo>
                    <a:cubicBezTo>
                      <a:pt x="356" y="3568"/>
                      <a:pt x="356" y="3568"/>
                      <a:pt x="356" y="3574"/>
                    </a:cubicBezTo>
                    <a:cubicBezTo>
                      <a:pt x="349" y="3574"/>
                      <a:pt x="349" y="3581"/>
                      <a:pt x="349" y="3581"/>
                    </a:cubicBezTo>
                    <a:cubicBezTo>
                      <a:pt x="349" y="3581"/>
                      <a:pt x="349" y="3588"/>
                      <a:pt x="349" y="3588"/>
                    </a:cubicBezTo>
                    <a:cubicBezTo>
                      <a:pt x="303" y="3706"/>
                      <a:pt x="185" y="4009"/>
                      <a:pt x="145" y="4160"/>
                    </a:cubicBezTo>
                    <a:cubicBezTo>
                      <a:pt x="99" y="4338"/>
                      <a:pt x="119" y="4456"/>
                      <a:pt x="93" y="4555"/>
                    </a:cubicBezTo>
                    <a:cubicBezTo>
                      <a:pt x="66" y="4654"/>
                      <a:pt x="1" y="4746"/>
                      <a:pt x="1" y="4779"/>
                    </a:cubicBezTo>
                    <a:cubicBezTo>
                      <a:pt x="1" y="4812"/>
                      <a:pt x="66" y="4904"/>
                      <a:pt x="66" y="4983"/>
                    </a:cubicBezTo>
                    <a:cubicBezTo>
                      <a:pt x="66" y="5009"/>
                      <a:pt x="73" y="5114"/>
                      <a:pt x="73" y="5226"/>
                    </a:cubicBezTo>
                    <a:cubicBezTo>
                      <a:pt x="80" y="5397"/>
                      <a:pt x="93" y="5595"/>
                      <a:pt x="93" y="5595"/>
                    </a:cubicBezTo>
                    <a:cubicBezTo>
                      <a:pt x="93" y="5595"/>
                      <a:pt x="73" y="5740"/>
                      <a:pt x="113" y="5746"/>
                    </a:cubicBezTo>
                    <a:cubicBezTo>
                      <a:pt x="145" y="5753"/>
                      <a:pt x="211" y="5786"/>
                      <a:pt x="211" y="5786"/>
                    </a:cubicBezTo>
                    <a:cubicBezTo>
                      <a:pt x="211" y="5786"/>
                      <a:pt x="251" y="5634"/>
                      <a:pt x="290" y="5562"/>
                    </a:cubicBezTo>
                    <a:cubicBezTo>
                      <a:pt x="332" y="5496"/>
                      <a:pt x="380" y="5408"/>
                      <a:pt x="393" y="5408"/>
                    </a:cubicBezTo>
                    <a:cubicBezTo>
                      <a:pt x="394" y="5408"/>
                      <a:pt x="395" y="5409"/>
                      <a:pt x="396" y="5411"/>
                    </a:cubicBezTo>
                    <a:cubicBezTo>
                      <a:pt x="402" y="5437"/>
                      <a:pt x="376" y="5529"/>
                      <a:pt x="369" y="5595"/>
                    </a:cubicBezTo>
                    <a:cubicBezTo>
                      <a:pt x="356" y="5661"/>
                      <a:pt x="290" y="5766"/>
                      <a:pt x="369" y="5812"/>
                    </a:cubicBezTo>
                    <a:cubicBezTo>
                      <a:pt x="442" y="5852"/>
                      <a:pt x="501" y="5871"/>
                      <a:pt x="527" y="5871"/>
                    </a:cubicBezTo>
                    <a:cubicBezTo>
                      <a:pt x="540" y="5871"/>
                      <a:pt x="589" y="5851"/>
                      <a:pt x="635" y="5851"/>
                    </a:cubicBezTo>
                    <a:cubicBezTo>
                      <a:pt x="658" y="5851"/>
                      <a:pt x="681" y="5856"/>
                      <a:pt x="698" y="5871"/>
                    </a:cubicBezTo>
                    <a:cubicBezTo>
                      <a:pt x="744" y="5917"/>
                      <a:pt x="856" y="6036"/>
                      <a:pt x="856" y="6036"/>
                    </a:cubicBezTo>
                    <a:lnTo>
                      <a:pt x="1001" y="6102"/>
                    </a:lnTo>
                    <a:cubicBezTo>
                      <a:pt x="1001" y="6102"/>
                      <a:pt x="1006" y="6103"/>
                      <a:pt x="1013" y="6103"/>
                    </a:cubicBezTo>
                    <a:cubicBezTo>
                      <a:pt x="1028" y="6103"/>
                      <a:pt x="1052" y="6097"/>
                      <a:pt x="1060" y="6062"/>
                    </a:cubicBezTo>
                    <a:cubicBezTo>
                      <a:pt x="1073" y="6003"/>
                      <a:pt x="1060" y="5911"/>
                      <a:pt x="1133" y="5865"/>
                    </a:cubicBezTo>
                    <a:cubicBezTo>
                      <a:pt x="1184" y="5837"/>
                      <a:pt x="1186" y="5789"/>
                      <a:pt x="1203" y="5789"/>
                    </a:cubicBezTo>
                    <a:cubicBezTo>
                      <a:pt x="1211" y="5789"/>
                      <a:pt x="1221" y="5797"/>
                      <a:pt x="1238" y="5819"/>
                    </a:cubicBezTo>
                    <a:cubicBezTo>
                      <a:pt x="1284" y="5875"/>
                      <a:pt x="1290" y="5915"/>
                      <a:pt x="1315" y="5915"/>
                    </a:cubicBezTo>
                    <a:cubicBezTo>
                      <a:pt x="1323" y="5915"/>
                      <a:pt x="1331" y="5912"/>
                      <a:pt x="1343" y="5904"/>
                    </a:cubicBezTo>
                    <a:cubicBezTo>
                      <a:pt x="1391" y="5869"/>
                      <a:pt x="1395" y="5817"/>
                      <a:pt x="1425" y="5817"/>
                    </a:cubicBezTo>
                    <a:cubicBezTo>
                      <a:pt x="1428" y="5817"/>
                      <a:pt x="1432" y="5817"/>
                      <a:pt x="1435" y="5819"/>
                    </a:cubicBezTo>
                    <a:cubicBezTo>
                      <a:pt x="1468" y="5832"/>
                      <a:pt x="1541" y="5898"/>
                      <a:pt x="1541" y="5931"/>
                    </a:cubicBezTo>
                    <a:cubicBezTo>
                      <a:pt x="1541" y="5970"/>
                      <a:pt x="1462" y="5990"/>
                      <a:pt x="1541" y="6056"/>
                    </a:cubicBezTo>
                    <a:cubicBezTo>
                      <a:pt x="1587" y="6098"/>
                      <a:pt x="1642" y="6110"/>
                      <a:pt x="1682" y="6110"/>
                    </a:cubicBezTo>
                    <a:cubicBezTo>
                      <a:pt x="1704" y="6110"/>
                      <a:pt x="1722" y="6106"/>
                      <a:pt x="1732" y="6102"/>
                    </a:cubicBezTo>
                    <a:cubicBezTo>
                      <a:pt x="1758" y="6095"/>
                      <a:pt x="1791" y="6075"/>
                      <a:pt x="1824" y="6075"/>
                    </a:cubicBezTo>
                    <a:cubicBezTo>
                      <a:pt x="1863" y="6075"/>
                      <a:pt x="2159" y="6181"/>
                      <a:pt x="2159" y="6181"/>
                    </a:cubicBezTo>
                    <a:cubicBezTo>
                      <a:pt x="2159" y="6181"/>
                      <a:pt x="2208" y="6234"/>
                      <a:pt x="2239" y="6234"/>
                    </a:cubicBezTo>
                    <a:cubicBezTo>
                      <a:pt x="2247" y="6234"/>
                      <a:pt x="2254" y="6230"/>
                      <a:pt x="2258" y="6220"/>
                    </a:cubicBezTo>
                    <a:cubicBezTo>
                      <a:pt x="2278" y="6174"/>
                      <a:pt x="2232" y="6154"/>
                      <a:pt x="2258" y="6128"/>
                    </a:cubicBezTo>
                    <a:cubicBezTo>
                      <a:pt x="2284" y="6095"/>
                      <a:pt x="2212" y="5996"/>
                      <a:pt x="2265" y="5996"/>
                    </a:cubicBezTo>
                    <a:cubicBezTo>
                      <a:pt x="2311" y="5996"/>
                      <a:pt x="2357" y="5996"/>
                      <a:pt x="2390" y="6023"/>
                    </a:cubicBezTo>
                    <a:cubicBezTo>
                      <a:pt x="2429" y="6056"/>
                      <a:pt x="2449" y="6075"/>
                      <a:pt x="2502" y="6075"/>
                    </a:cubicBezTo>
                    <a:cubicBezTo>
                      <a:pt x="2521" y="6075"/>
                      <a:pt x="2547" y="6077"/>
                      <a:pt x="2575" y="6077"/>
                    </a:cubicBezTo>
                    <a:cubicBezTo>
                      <a:pt x="2624" y="6077"/>
                      <a:pt x="2679" y="6072"/>
                      <a:pt x="2712" y="6042"/>
                    </a:cubicBezTo>
                    <a:cubicBezTo>
                      <a:pt x="2758" y="5990"/>
                      <a:pt x="2870" y="5904"/>
                      <a:pt x="2923" y="5891"/>
                    </a:cubicBezTo>
                    <a:cubicBezTo>
                      <a:pt x="2975" y="5878"/>
                      <a:pt x="3048" y="5871"/>
                      <a:pt x="3101" y="5871"/>
                    </a:cubicBezTo>
                    <a:cubicBezTo>
                      <a:pt x="3153" y="5871"/>
                      <a:pt x="3291" y="5898"/>
                      <a:pt x="3291" y="5898"/>
                    </a:cubicBezTo>
                    <a:cubicBezTo>
                      <a:pt x="3311" y="5871"/>
                      <a:pt x="3311" y="5865"/>
                      <a:pt x="3331" y="5852"/>
                    </a:cubicBezTo>
                    <a:cubicBezTo>
                      <a:pt x="3344" y="5832"/>
                      <a:pt x="3324" y="5779"/>
                      <a:pt x="3305" y="5773"/>
                    </a:cubicBezTo>
                    <a:cubicBezTo>
                      <a:pt x="3285" y="5766"/>
                      <a:pt x="3252" y="5740"/>
                      <a:pt x="3252" y="5707"/>
                    </a:cubicBezTo>
                    <a:cubicBezTo>
                      <a:pt x="3252" y="5674"/>
                      <a:pt x="3265" y="5615"/>
                      <a:pt x="3305" y="5575"/>
                    </a:cubicBezTo>
                    <a:cubicBezTo>
                      <a:pt x="3344" y="5529"/>
                      <a:pt x="3311" y="5509"/>
                      <a:pt x="3305" y="5490"/>
                    </a:cubicBezTo>
                    <a:cubicBezTo>
                      <a:pt x="3291" y="5470"/>
                      <a:pt x="3245" y="5463"/>
                      <a:pt x="3232" y="5450"/>
                    </a:cubicBezTo>
                    <a:cubicBezTo>
                      <a:pt x="3212" y="5437"/>
                      <a:pt x="3147" y="5220"/>
                      <a:pt x="3153" y="5200"/>
                    </a:cubicBezTo>
                    <a:cubicBezTo>
                      <a:pt x="3153" y="5193"/>
                      <a:pt x="3160" y="5187"/>
                      <a:pt x="3173" y="5187"/>
                    </a:cubicBezTo>
                    <a:cubicBezTo>
                      <a:pt x="3179" y="5187"/>
                      <a:pt x="3179" y="5180"/>
                      <a:pt x="3186" y="5180"/>
                    </a:cubicBezTo>
                    <a:lnTo>
                      <a:pt x="3199" y="5180"/>
                    </a:lnTo>
                    <a:cubicBezTo>
                      <a:pt x="3206" y="5180"/>
                      <a:pt x="3219" y="5174"/>
                      <a:pt x="3232" y="5174"/>
                    </a:cubicBezTo>
                    <a:cubicBezTo>
                      <a:pt x="3239" y="5174"/>
                      <a:pt x="3239" y="5174"/>
                      <a:pt x="3245" y="5167"/>
                    </a:cubicBezTo>
                    <a:cubicBezTo>
                      <a:pt x="3252" y="5167"/>
                      <a:pt x="3258" y="5161"/>
                      <a:pt x="3272" y="5161"/>
                    </a:cubicBezTo>
                    <a:cubicBezTo>
                      <a:pt x="3278" y="5154"/>
                      <a:pt x="3291" y="5147"/>
                      <a:pt x="3298" y="5134"/>
                    </a:cubicBezTo>
                    <a:cubicBezTo>
                      <a:pt x="3298" y="5128"/>
                      <a:pt x="3305" y="5128"/>
                      <a:pt x="3305" y="5121"/>
                    </a:cubicBezTo>
                    <a:cubicBezTo>
                      <a:pt x="3337" y="5055"/>
                      <a:pt x="3147" y="5016"/>
                      <a:pt x="3147" y="5016"/>
                    </a:cubicBezTo>
                    <a:cubicBezTo>
                      <a:pt x="3147" y="5016"/>
                      <a:pt x="3140" y="4950"/>
                      <a:pt x="3153" y="4937"/>
                    </a:cubicBezTo>
                    <a:cubicBezTo>
                      <a:pt x="3166" y="4924"/>
                      <a:pt x="3285" y="4924"/>
                      <a:pt x="3331" y="4910"/>
                    </a:cubicBezTo>
                    <a:cubicBezTo>
                      <a:pt x="3377" y="4897"/>
                      <a:pt x="3305" y="4825"/>
                      <a:pt x="3291" y="4799"/>
                    </a:cubicBezTo>
                    <a:cubicBezTo>
                      <a:pt x="3272" y="4779"/>
                      <a:pt x="3153" y="4779"/>
                      <a:pt x="3120" y="4759"/>
                    </a:cubicBezTo>
                    <a:cubicBezTo>
                      <a:pt x="3087" y="4739"/>
                      <a:pt x="2995" y="4687"/>
                      <a:pt x="2975" y="4647"/>
                    </a:cubicBezTo>
                    <a:cubicBezTo>
                      <a:pt x="2956" y="4608"/>
                      <a:pt x="3120" y="4384"/>
                      <a:pt x="3160" y="4331"/>
                    </a:cubicBezTo>
                    <a:cubicBezTo>
                      <a:pt x="3199" y="4279"/>
                      <a:pt x="3357" y="4154"/>
                      <a:pt x="3416" y="4088"/>
                    </a:cubicBezTo>
                    <a:cubicBezTo>
                      <a:pt x="3476" y="4022"/>
                      <a:pt x="3561" y="3950"/>
                      <a:pt x="3594" y="3904"/>
                    </a:cubicBezTo>
                    <a:cubicBezTo>
                      <a:pt x="3620" y="3864"/>
                      <a:pt x="3594" y="3838"/>
                      <a:pt x="3588" y="3838"/>
                    </a:cubicBezTo>
                    <a:lnTo>
                      <a:pt x="3581" y="3825"/>
                    </a:lnTo>
                    <a:cubicBezTo>
                      <a:pt x="3574" y="3838"/>
                      <a:pt x="3568" y="3838"/>
                      <a:pt x="3568" y="3838"/>
                    </a:cubicBezTo>
                    <a:lnTo>
                      <a:pt x="3449" y="3838"/>
                    </a:lnTo>
                    <a:cubicBezTo>
                      <a:pt x="3449" y="3838"/>
                      <a:pt x="3239" y="3818"/>
                      <a:pt x="3226" y="3818"/>
                    </a:cubicBezTo>
                    <a:cubicBezTo>
                      <a:pt x="3212" y="3818"/>
                      <a:pt x="3166" y="3778"/>
                      <a:pt x="3140" y="3739"/>
                    </a:cubicBezTo>
                    <a:cubicBezTo>
                      <a:pt x="3114" y="3700"/>
                      <a:pt x="3114" y="3634"/>
                      <a:pt x="3101" y="3594"/>
                    </a:cubicBezTo>
                    <a:cubicBezTo>
                      <a:pt x="3087" y="3548"/>
                      <a:pt x="3061" y="3535"/>
                      <a:pt x="3048" y="3535"/>
                    </a:cubicBezTo>
                    <a:cubicBezTo>
                      <a:pt x="3041" y="3528"/>
                      <a:pt x="2969" y="3482"/>
                      <a:pt x="2969" y="3449"/>
                    </a:cubicBezTo>
                    <a:cubicBezTo>
                      <a:pt x="2969" y="3417"/>
                      <a:pt x="3048" y="3357"/>
                      <a:pt x="3048" y="3351"/>
                    </a:cubicBezTo>
                    <a:cubicBezTo>
                      <a:pt x="3054" y="3338"/>
                      <a:pt x="3041" y="3318"/>
                      <a:pt x="3022" y="3245"/>
                    </a:cubicBezTo>
                    <a:cubicBezTo>
                      <a:pt x="3008" y="3206"/>
                      <a:pt x="2995" y="3198"/>
                      <a:pt x="2982" y="3198"/>
                    </a:cubicBezTo>
                    <a:cubicBezTo>
                      <a:pt x="2973" y="3198"/>
                      <a:pt x="2963" y="3202"/>
                      <a:pt x="2954" y="3202"/>
                    </a:cubicBezTo>
                    <a:cubicBezTo>
                      <a:pt x="2950" y="3202"/>
                      <a:pt x="2946" y="3201"/>
                      <a:pt x="2943" y="3199"/>
                    </a:cubicBezTo>
                    <a:cubicBezTo>
                      <a:pt x="2923" y="3186"/>
                      <a:pt x="2844" y="3166"/>
                      <a:pt x="2818" y="3140"/>
                    </a:cubicBezTo>
                    <a:cubicBezTo>
                      <a:pt x="2791" y="3114"/>
                      <a:pt x="2804" y="3068"/>
                      <a:pt x="2785" y="3015"/>
                    </a:cubicBezTo>
                    <a:cubicBezTo>
                      <a:pt x="2771" y="2962"/>
                      <a:pt x="2745" y="2989"/>
                      <a:pt x="2719" y="2962"/>
                    </a:cubicBezTo>
                    <a:cubicBezTo>
                      <a:pt x="2699" y="2943"/>
                      <a:pt x="2692" y="2897"/>
                      <a:pt x="2692" y="2897"/>
                    </a:cubicBezTo>
                    <a:cubicBezTo>
                      <a:pt x="2732" y="2837"/>
                      <a:pt x="2752" y="2785"/>
                      <a:pt x="2791" y="2719"/>
                    </a:cubicBezTo>
                    <a:cubicBezTo>
                      <a:pt x="2824" y="2653"/>
                      <a:pt x="2811" y="2614"/>
                      <a:pt x="2837" y="2548"/>
                    </a:cubicBezTo>
                    <a:cubicBezTo>
                      <a:pt x="2864" y="2482"/>
                      <a:pt x="2890" y="2515"/>
                      <a:pt x="2929" y="2489"/>
                    </a:cubicBezTo>
                    <a:cubicBezTo>
                      <a:pt x="2945" y="2482"/>
                      <a:pt x="2959" y="2480"/>
                      <a:pt x="2973" y="2480"/>
                    </a:cubicBezTo>
                    <a:cubicBezTo>
                      <a:pt x="3000" y="2480"/>
                      <a:pt x="3022" y="2489"/>
                      <a:pt x="3035" y="2489"/>
                    </a:cubicBezTo>
                    <a:cubicBezTo>
                      <a:pt x="3054" y="2489"/>
                      <a:pt x="3087" y="2390"/>
                      <a:pt x="3081" y="2317"/>
                    </a:cubicBezTo>
                    <a:cubicBezTo>
                      <a:pt x="3074" y="2238"/>
                      <a:pt x="3054" y="2146"/>
                      <a:pt x="3028" y="2100"/>
                    </a:cubicBezTo>
                    <a:cubicBezTo>
                      <a:pt x="3014" y="2079"/>
                      <a:pt x="2984" y="2071"/>
                      <a:pt x="2947" y="2071"/>
                    </a:cubicBezTo>
                    <a:cubicBezTo>
                      <a:pt x="2913" y="2071"/>
                      <a:pt x="2875" y="2078"/>
                      <a:pt x="2837" y="2087"/>
                    </a:cubicBezTo>
                    <a:cubicBezTo>
                      <a:pt x="2758" y="2107"/>
                      <a:pt x="2686" y="2186"/>
                      <a:pt x="2666" y="2206"/>
                    </a:cubicBezTo>
                    <a:cubicBezTo>
                      <a:pt x="2665" y="2207"/>
                      <a:pt x="2664" y="2207"/>
                      <a:pt x="2662" y="2207"/>
                    </a:cubicBezTo>
                    <a:cubicBezTo>
                      <a:pt x="2637" y="2207"/>
                      <a:pt x="2553" y="2052"/>
                      <a:pt x="2535" y="2015"/>
                    </a:cubicBezTo>
                    <a:cubicBezTo>
                      <a:pt x="2515" y="1982"/>
                      <a:pt x="2416" y="1896"/>
                      <a:pt x="2383" y="1830"/>
                    </a:cubicBezTo>
                    <a:cubicBezTo>
                      <a:pt x="2357" y="1771"/>
                      <a:pt x="2357" y="1732"/>
                      <a:pt x="2357" y="1679"/>
                    </a:cubicBezTo>
                    <a:cubicBezTo>
                      <a:pt x="2357" y="1655"/>
                      <a:pt x="2355" y="1647"/>
                      <a:pt x="2349" y="1647"/>
                    </a:cubicBezTo>
                    <a:cubicBezTo>
                      <a:pt x="2340" y="1647"/>
                      <a:pt x="2322" y="1665"/>
                      <a:pt x="2291" y="1672"/>
                    </a:cubicBezTo>
                    <a:cubicBezTo>
                      <a:pt x="2284" y="1675"/>
                      <a:pt x="2277" y="1675"/>
                      <a:pt x="2270" y="1675"/>
                    </a:cubicBezTo>
                    <a:cubicBezTo>
                      <a:pt x="2233" y="1675"/>
                      <a:pt x="2199" y="1649"/>
                      <a:pt x="2166" y="1626"/>
                    </a:cubicBezTo>
                    <a:cubicBezTo>
                      <a:pt x="2133" y="1593"/>
                      <a:pt x="2271" y="1541"/>
                      <a:pt x="2324" y="1495"/>
                    </a:cubicBezTo>
                    <a:cubicBezTo>
                      <a:pt x="2383" y="1455"/>
                      <a:pt x="2416" y="1139"/>
                      <a:pt x="2416" y="1139"/>
                    </a:cubicBezTo>
                    <a:cubicBezTo>
                      <a:pt x="2416" y="1139"/>
                      <a:pt x="2423" y="988"/>
                      <a:pt x="2416" y="929"/>
                    </a:cubicBezTo>
                    <a:cubicBezTo>
                      <a:pt x="2409" y="870"/>
                      <a:pt x="2423" y="652"/>
                      <a:pt x="2416" y="567"/>
                    </a:cubicBezTo>
                    <a:cubicBezTo>
                      <a:pt x="2409" y="488"/>
                      <a:pt x="2344" y="376"/>
                      <a:pt x="2311" y="323"/>
                    </a:cubicBezTo>
                    <a:cubicBezTo>
                      <a:pt x="2284" y="277"/>
                      <a:pt x="2166" y="198"/>
                      <a:pt x="2107" y="139"/>
                    </a:cubicBezTo>
                    <a:cubicBezTo>
                      <a:pt x="2087" y="117"/>
                      <a:pt x="2071" y="110"/>
                      <a:pt x="2056" y="110"/>
                    </a:cubicBezTo>
                    <a:cubicBezTo>
                      <a:pt x="2027" y="110"/>
                      <a:pt x="2004" y="139"/>
                      <a:pt x="1969" y="139"/>
                    </a:cubicBezTo>
                    <a:cubicBezTo>
                      <a:pt x="1953" y="137"/>
                      <a:pt x="1931" y="136"/>
                      <a:pt x="1909" y="136"/>
                    </a:cubicBezTo>
                    <a:cubicBezTo>
                      <a:pt x="1864" y="136"/>
                      <a:pt x="1817" y="139"/>
                      <a:pt x="1817" y="139"/>
                    </a:cubicBezTo>
                    <a:lnTo>
                      <a:pt x="1758" y="1"/>
                    </a:ln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588;p19">
                <a:extLst>
                  <a:ext uri="{FF2B5EF4-FFF2-40B4-BE49-F238E27FC236}">
                    <a16:creationId xmlns:a16="http://schemas.microsoft.com/office/drawing/2014/main" id="{1B3EEFE1-FF8A-43A6-8BFC-CB6B5CB4F25A}"/>
                  </a:ext>
                </a:extLst>
              </p:cNvPr>
              <p:cNvSpPr/>
              <p:nvPr/>
            </p:nvSpPr>
            <p:spPr>
              <a:xfrm>
                <a:off x="1953753" y="3309278"/>
                <a:ext cx="812813" cy="691128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4220" extrusionOk="0">
                    <a:moveTo>
                      <a:pt x="2514" y="0"/>
                    </a:moveTo>
                    <a:cubicBezTo>
                      <a:pt x="2495" y="0"/>
                      <a:pt x="2310" y="47"/>
                      <a:pt x="2284" y="93"/>
                    </a:cubicBezTo>
                    <a:cubicBezTo>
                      <a:pt x="2258" y="132"/>
                      <a:pt x="2179" y="198"/>
                      <a:pt x="2179" y="198"/>
                    </a:cubicBezTo>
                    <a:cubicBezTo>
                      <a:pt x="2179" y="198"/>
                      <a:pt x="2080" y="283"/>
                      <a:pt x="2054" y="323"/>
                    </a:cubicBezTo>
                    <a:cubicBezTo>
                      <a:pt x="2021" y="356"/>
                      <a:pt x="2054" y="487"/>
                      <a:pt x="2054" y="487"/>
                    </a:cubicBezTo>
                    <a:cubicBezTo>
                      <a:pt x="2054" y="487"/>
                      <a:pt x="1955" y="527"/>
                      <a:pt x="1929" y="553"/>
                    </a:cubicBezTo>
                    <a:cubicBezTo>
                      <a:pt x="1909" y="580"/>
                      <a:pt x="1882" y="698"/>
                      <a:pt x="1876" y="744"/>
                    </a:cubicBezTo>
                    <a:cubicBezTo>
                      <a:pt x="1869" y="784"/>
                      <a:pt x="1850" y="803"/>
                      <a:pt x="1803" y="836"/>
                    </a:cubicBezTo>
                    <a:cubicBezTo>
                      <a:pt x="1792" y="842"/>
                      <a:pt x="1778" y="844"/>
                      <a:pt x="1765" y="844"/>
                    </a:cubicBezTo>
                    <a:cubicBezTo>
                      <a:pt x="1717" y="844"/>
                      <a:pt x="1665" y="817"/>
                      <a:pt x="1665" y="817"/>
                    </a:cubicBezTo>
                    <a:cubicBezTo>
                      <a:pt x="1665" y="817"/>
                      <a:pt x="1535" y="743"/>
                      <a:pt x="1448" y="743"/>
                    </a:cubicBezTo>
                    <a:cubicBezTo>
                      <a:pt x="1441" y="743"/>
                      <a:pt x="1434" y="743"/>
                      <a:pt x="1428" y="744"/>
                    </a:cubicBezTo>
                    <a:cubicBezTo>
                      <a:pt x="1343" y="757"/>
                      <a:pt x="1376" y="830"/>
                      <a:pt x="1356" y="915"/>
                    </a:cubicBezTo>
                    <a:cubicBezTo>
                      <a:pt x="1336" y="1001"/>
                      <a:pt x="1297" y="1053"/>
                      <a:pt x="1277" y="1067"/>
                    </a:cubicBezTo>
                    <a:cubicBezTo>
                      <a:pt x="1265" y="1075"/>
                      <a:pt x="1207" y="1088"/>
                      <a:pt x="1157" y="1088"/>
                    </a:cubicBezTo>
                    <a:cubicBezTo>
                      <a:pt x="1125" y="1088"/>
                      <a:pt x="1096" y="1082"/>
                      <a:pt x="1086" y="1067"/>
                    </a:cubicBezTo>
                    <a:cubicBezTo>
                      <a:pt x="1080" y="1052"/>
                      <a:pt x="1073" y="1048"/>
                      <a:pt x="1066" y="1048"/>
                    </a:cubicBezTo>
                    <a:cubicBezTo>
                      <a:pt x="1051" y="1048"/>
                      <a:pt x="1033" y="1067"/>
                      <a:pt x="1013" y="1067"/>
                    </a:cubicBezTo>
                    <a:cubicBezTo>
                      <a:pt x="1011" y="1067"/>
                      <a:pt x="1009" y="1067"/>
                      <a:pt x="1007" y="1067"/>
                    </a:cubicBezTo>
                    <a:cubicBezTo>
                      <a:pt x="1006" y="1066"/>
                      <a:pt x="1004" y="1066"/>
                      <a:pt x="1003" y="1066"/>
                    </a:cubicBezTo>
                    <a:cubicBezTo>
                      <a:pt x="975" y="1066"/>
                      <a:pt x="928" y="1119"/>
                      <a:pt x="928" y="1119"/>
                    </a:cubicBezTo>
                    <a:cubicBezTo>
                      <a:pt x="928" y="1119"/>
                      <a:pt x="773" y="1179"/>
                      <a:pt x="730" y="1179"/>
                    </a:cubicBezTo>
                    <a:cubicBezTo>
                      <a:pt x="728" y="1179"/>
                      <a:pt x="726" y="1179"/>
                      <a:pt x="724" y="1179"/>
                    </a:cubicBezTo>
                    <a:cubicBezTo>
                      <a:pt x="685" y="1179"/>
                      <a:pt x="612" y="1100"/>
                      <a:pt x="593" y="1080"/>
                    </a:cubicBezTo>
                    <a:cubicBezTo>
                      <a:pt x="583" y="1060"/>
                      <a:pt x="464" y="1040"/>
                      <a:pt x="380" y="1040"/>
                    </a:cubicBezTo>
                    <a:cubicBezTo>
                      <a:pt x="354" y="1040"/>
                      <a:pt x="331" y="1042"/>
                      <a:pt x="316" y="1047"/>
                    </a:cubicBezTo>
                    <a:cubicBezTo>
                      <a:pt x="250" y="1067"/>
                      <a:pt x="250" y="1172"/>
                      <a:pt x="224" y="1238"/>
                    </a:cubicBezTo>
                    <a:cubicBezTo>
                      <a:pt x="198" y="1304"/>
                      <a:pt x="0" y="1389"/>
                      <a:pt x="0" y="1389"/>
                    </a:cubicBezTo>
                    <a:lnTo>
                      <a:pt x="92" y="1435"/>
                    </a:lnTo>
                    <a:cubicBezTo>
                      <a:pt x="132" y="1409"/>
                      <a:pt x="165" y="1396"/>
                      <a:pt x="165" y="1396"/>
                    </a:cubicBezTo>
                    <a:cubicBezTo>
                      <a:pt x="165" y="1396"/>
                      <a:pt x="303" y="1383"/>
                      <a:pt x="388" y="1369"/>
                    </a:cubicBezTo>
                    <a:cubicBezTo>
                      <a:pt x="464" y="1359"/>
                      <a:pt x="635" y="1348"/>
                      <a:pt x="714" y="1348"/>
                    </a:cubicBezTo>
                    <a:cubicBezTo>
                      <a:pt x="732" y="1348"/>
                      <a:pt x="744" y="1348"/>
                      <a:pt x="750" y="1350"/>
                    </a:cubicBezTo>
                    <a:cubicBezTo>
                      <a:pt x="782" y="1355"/>
                      <a:pt x="865" y="1373"/>
                      <a:pt x="910" y="1373"/>
                    </a:cubicBezTo>
                    <a:cubicBezTo>
                      <a:pt x="921" y="1373"/>
                      <a:pt x="930" y="1372"/>
                      <a:pt x="935" y="1369"/>
                    </a:cubicBezTo>
                    <a:cubicBezTo>
                      <a:pt x="960" y="1363"/>
                      <a:pt x="996" y="1310"/>
                      <a:pt x="1023" y="1310"/>
                    </a:cubicBezTo>
                    <a:cubicBezTo>
                      <a:pt x="1024" y="1310"/>
                      <a:pt x="1026" y="1310"/>
                      <a:pt x="1027" y="1310"/>
                    </a:cubicBezTo>
                    <a:cubicBezTo>
                      <a:pt x="1060" y="1317"/>
                      <a:pt x="1132" y="1383"/>
                      <a:pt x="1132" y="1422"/>
                    </a:cubicBezTo>
                    <a:cubicBezTo>
                      <a:pt x="1132" y="1468"/>
                      <a:pt x="1080" y="1547"/>
                      <a:pt x="1080" y="1580"/>
                    </a:cubicBezTo>
                    <a:cubicBezTo>
                      <a:pt x="1073" y="1613"/>
                      <a:pt x="1053" y="1639"/>
                      <a:pt x="1080" y="1685"/>
                    </a:cubicBezTo>
                    <a:cubicBezTo>
                      <a:pt x="1099" y="1725"/>
                      <a:pt x="1099" y="1758"/>
                      <a:pt x="1080" y="1791"/>
                    </a:cubicBezTo>
                    <a:cubicBezTo>
                      <a:pt x="1060" y="1824"/>
                      <a:pt x="994" y="1876"/>
                      <a:pt x="1014" y="1962"/>
                    </a:cubicBezTo>
                    <a:cubicBezTo>
                      <a:pt x="1027" y="1995"/>
                      <a:pt x="1040" y="2028"/>
                      <a:pt x="1053" y="2054"/>
                    </a:cubicBezTo>
                    <a:cubicBezTo>
                      <a:pt x="1060" y="2060"/>
                      <a:pt x="1060" y="2074"/>
                      <a:pt x="1066" y="2080"/>
                    </a:cubicBezTo>
                    <a:cubicBezTo>
                      <a:pt x="1073" y="2093"/>
                      <a:pt x="1080" y="2107"/>
                      <a:pt x="1086" y="2120"/>
                    </a:cubicBezTo>
                    <a:cubicBezTo>
                      <a:pt x="1086" y="2120"/>
                      <a:pt x="1093" y="2126"/>
                      <a:pt x="1093" y="2133"/>
                    </a:cubicBezTo>
                    <a:cubicBezTo>
                      <a:pt x="1093" y="2133"/>
                      <a:pt x="1099" y="2139"/>
                      <a:pt x="1099" y="2146"/>
                    </a:cubicBezTo>
                    <a:cubicBezTo>
                      <a:pt x="1099" y="2146"/>
                      <a:pt x="1099" y="2153"/>
                      <a:pt x="1099" y="2153"/>
                    </a:cubicBezTo>
                    <a:lnTo>
                      <a:pt x="1106" y="2153"/>
                    </a:lnTo>
                    <a:cubicBezTo>
                      <a:pt x="1106" y="2159"/>
                      <a:pt x="1106" y="2166"/>
                      <a:pt x="1106" y="2172"/>
                    </a:cubicBezTo>
                    <a:cubicBezTo>
                      <a:pt x="1119" y="2218"/>
                      <a:pt x="1132" y="2264"/>
                      <a:pt x="1119" y="2297"/>
                    </a:cubicBezTo>
                    <a:cubicBezTo>
                      <a:pt x="1106" y="2330"/>
                      <a:pt x="1040" y="2468"/>
                      <a:pt x="1099" y="2574"/>
                    </a:cubicBezTo>
                    <a:cubicBezTo>
                      <a:pt x="1159" y="2686"/>
                      <a:pt x="1145" y="2705"/>
                      <a:pt x="1284" y="2909"/>
                    </a:cubicBezTo>
                    <a:cubicBezTo>
                      <a:pt x="1415" y="3113"/>
                      <a:pt x="1652" y="3232"/>
                      <a:pt x="1744" y="3278"/>
                    </a:cubicBezTo>
                    <a:cubicBezTo>
                      <a:pt x="1827" y="3313"/>
                      <a:pt x="1904" y="3338"/>
                      <a:pt x="1948" y="3338"/>
                    </a:cubicBezTo>
                    <a:cubicBezTo>
                      <a:pt x="1953" y="3338"/>
                      <a:pt x="1957" y="3338"/>
                      <a:pt x="1961" y="3337"/>
                    </a:cubicBezTo>
                    <a:cubicBezTo>
                      <a:pt x="1994" y="3337"/>
                      <a:pt x="2060" y="3324"/>
                      <a:pt x="2106" y="3324"/>
                    </a:cubicBezTo>
                    <a:cubicBezTo>
                      <a:pt x="2146" y="3324"/>
                      <a:pt x="2231" y="3324"/>
                      <a:pt x="2304" y="3377"/>
                    </a:cubicBezTo>
                    <a:cubicBezTo>
                      <a:pt x="2383" y="3423"/>
                      <a:pt x="2481" y="3482"/>
                      <a:pt x="2495" y="3482"/>
                    </a:cubicBezTo>
                    <a:cubicBezTo>
                      <a:pt x="2508" y="3482"/>
                      <a:pt x="2613" y="3443"/>
                      <a:pt x="2613" y="3443"/>
                    </a:cubicBezTo>
                    <a:cubicBezTo>
                      <a:pt x="2613" y="3443"/>
                      <a:pt x="2692" y="3482"/>
                      <a:pt x="2705" y="3521"/>
                    </a:cubicBezTo>
                    <a:cubicBezTo>
                      <a:pt x="2718" y="3561"/>
                      <a:pt x="2725" y="3607"/>
                      <a:pt x="2850" y="3693"/>
                    </a:cubicBezTo>
                    <a:cubicBezTo>
                      <a:pt x="2975" y="3778"/>
                      <a:pt x="3133" y="3804"/>
                      <a:pt x="3166" y="3811"/>
                    </a:cubicBezTo>
                    <a:cubicBezTo>
                      <a:pt x="3172" y="3818"/>
                      <a:pt x="3192" y="3818"/>
                      <a:pt x="3212" y="3818"/>
                    </a:cubicBezTo>
                    <a:lnTo>
                      <a:pt x="3232" y="3818"/>
                    </a:lnTo>
                    <a:lnTo>
                      <a:pt x="3245" y="3824"/>
                    </a:lnTo>
                    <a:lnTo>
                      <a:pt x="3258" y="3824"/>
                    </a:lnTo>
                    <a:lnTo>
                      <a:pt x="3271" y="3831"/>
                    </a:lnTo>
                    <a:lnTo>
                      <a:pt x="3291" y="3831"/>
                    </a:lnTo>
                    <a:cubicBezTo>
                      <a:pt x="3297" y="3831"/>
                      <a:pt x="3304" y="3837"/>
                      <a:pt x="3311" y="3837"/>
                    </a:cubicBezTo>
                    <a:cubicBezTo>
                      <a:pt x="3324" y="3844"/>
                      <a:pt x="3330" y="3844"/>
                      <a:pt x="3344" y="3851"/>
                    </a:cubicBezTo>
                    <a:cubicBezTo>
                      <a:pt x="3344" y="3857"/>
                      <a:pt x="3350" y="3857"/>
                      <a:pt x="3350" y="3857"/>
                    </a:cubicBezTo>
                    <a:cubicBezTo>
                      <a:pt x="3350" y="3857"/>
                      <a:pt x="3350" y="3864"/>
                      <a:pt x="3357" y="3864"/>
                    </a:cubicBezTo>
                    <a:cubicBezTo>
                      <a:pt x="3357" y="3864"/>
                      <a:pt x="3357" y="3870"/>
                      <a:pt x="3363" y="3870"/>
                    </a:cubicBezTo>
                    <a:cubicBezTo>
                      <a:pt x="3403" y="3916"/>
                      <a:pt x="3469" y="3962"/>
                      <a:pt x="3508" y="4022"/>
                    </a:cubicBezTo>
                    <a:cubicBezTo>
                      <a:pt x="3545" y="4070"/>
                      <a:pt x="3621" y="4142"/>
                      <a:pt x="3684" y="4142"/>
                    </a:cubicBezTo>
                    <a:cubicBezTo>
                      <a:pt x="3689" y="4142"/>
                      <a:pt x="3694" y="4141"/>
                      <a:pt x="3699" y="4140"/>
                    </a:cubicBezTo>
                    <a:cubicBezTo>
                      <a:pt x="3765" y="4120"/>
                      <a:pt x="3732" y="4101"/>
                      <a:pt x="3850" y="4101"/>
                    </a:cubicBezTo>
                    <a:cubicBezTo>
                      <a:pt x="3969" y="4101"/>
                      <a:pt x="4107" y="4134"/>
                      <a:pt x="4146" y="4140"/>
                    </a:cubicBezTo>
                    <a:cubicBezTo>
                      <a:pt x="4179" y="4153"/>
                      <a:pt x="4285" y="4153"/>
                      <a:pt x="4337" y="4166"/>
                    </a:cubicBezTo>
                    <a:cubicBezTo>
                      <a:pt x="4364" y="4180"/>
                      <a:pt x="4403" y="4199"/>
                      <a:pt x="4436" y="4219"/>
                    </a:cubicBezTo>
                    <a:cubicBezTo>
                      <a:pt x="4429" y="4213"/>
                      <a:pt x="4561" y="4134"/>
                      <a:pt x="4601" y="4094"/>
                    </a:cubicBezTo>
                    <a:cubicBezTo>
                      <a:pt x="4633" y="4048"/>
                      <a:pt x="4633" y="3956"/>
                      <a:pt x="4633" y="3930"/>
                    </a:cubicBezTo>
                    <a:cubicBezTo>
                      <a:pt x="4633" y="3897"/>
                      <a:pt x="4693" y="3804"/>
                      <a:pt x="4712" y="3791"/>
                    </a:cubicBezTo>
                    <a:cubicBezTo>
                      <a:pt x="4726" y="3772"/>
                      <a:pt x="4831" y="3600"/>
                      <a:pt x="4837" y="3535"/>
                    </a:cubicBezTo>
                    <a:cubicBezTo>
                      <a:pt x="4844" y="3462"/>
                      <a:pt x="4837" y="3495"/>
                      <a:pt x="4890" y="3416"/>
                    </a:cubicBezTo>
                    <a:cubicBezTo>
                      <a:pt x="4949" y="3337"/>
                      <a:pt x="4963" y="3245"/>
                      <a:pt x="4963" y="3186"/>
                    </a:cubicBezTo>
                    <a:cubicBezTo>
                      <a:pt x="4963" y="3120"/>
                      <a:pt x="4916" y="3074"/>
                      <a:pt x="4831" y="2923"/>
                    </a:cubicBezTo>
                    <a:cubicBezTo>
                      <a:pt x="4745" y="2765"/>
                      <a:pt x="4752" y="2804"/>
                      <a:pt x="4752" y="2751"/>
                    </a:cubicBezTo>
                    <a:cubicBezTo>
                      <a:pt x="4752" y="2692"/>
                      <a:pt x="4765" y="2672"/>
                      <a:pt x="4778" y="2653"/>
                    </a:cubicBezTo>
                    <a:cubicBezTo>
                      <a:pt x="4791" y="2626"/>
                      <a:pt x="4831" y="2580"/>
                      <a:pt x="4844" y="2508"/>
                    </a:cubicBezTo>
                    <a:cubicBezTo>
                      <a:pt x="4864" y="2442"/>
                      <a:pt x="4844" y="2403"/>
                      <a:pt x="4844" y="2403"/>
                    </a:cubicBezTo>
                    <a:cubicBezTo>
                      <a:pt x="4844" y="2403"/>
                      <a:pt x="4693" y="2396"/>
                      <a:pt x="4601" y="2350"/>
                    </a:cubicBezTo>
                    <a:cubicBezTo>
                      <a:pt x="4508" y="2297"/>
                      <a:pt x="4601" y="2291"/>
                      <a:pt x="4601" y="2291"/>
                    </a:cubicBezTo>
                    <a:lnTo>
                      <a:pt x="3969" y="2291"/>
                    </a:lnTo>
                    <a:cubicBezTo>
                      <a:pt x="3896" y="2291"/>
                      <a:pt x="3831" y="2278"/>
                      <a:pt x="3798" y="2258"/>
                    </a:cubicBezTo>
                    <a:cubicBezTo>
                      <a:pt x="3758" y="2232"/>
                      <a:pt x="3778" y="2133"/>
                      <a:pt x="3811" y="2060"/>
                    </a:cubicBezTo>
                    <a:cubicBezTo>
                      <a:pt x="3844" y="1988"/>
                      <a:pt x="3817" y="1955"/>
                      <a:pt x="3811" y="1889"/>
                    </a:cubicBezTo>
                    <a:cubicBezTo>
                      <a:pt x="3811" y="1824"/>
                      <a:pt x="3771" y="1771"/>
                      <a:pt x="3745" y="1698"/>
                    </a:cubicBezTo>
                    <a:cubicBezTo>
                      <a:pt x="3725" y="1626"/>
                      <a:pt x="3791" y="1560"/>
                      <a:pt x="3811" y="1527"/>
                    </a:cubicBezTo>
                    <a:cubicBezTo>
                      <a:pt x="3817" y="1514"/>
                      <a:pt x="3804" y="1494"/>
                      <a:pt x="3791" y="1468"/>
                    </a:cubicBezTo>
                    <a:cubicBezTo>
                      <a:pt x="3771" y="1442"/>
                      <a:pt x="3738" y="1409"/>
                      <a:pt x="3738" y="1389"/>
                    </a:cubicBezTo>
                    <a:cubicBezTo>
                      <a:pt x="3738" y="1363"/>
                      <a:pt x="3752" y="1343"/>
                      <a:pt x="3771" y="1290"/>
                    </a:cubicBezTo>
                    <a:cubicBezTo>
                      <a:pt x="3791" y="1244"/>
                      <a:pt x="3765" y="1132"/>
                      <a:pt x="3745" y="1106"/>
                    </a:cubicBezTo>
                    <a:cubicBezTo>
                      <a:pt x="3732" y="1086"/>
                      <a:pt x="3699" y="981"/>
                      <a:pt x="3699" y="981"/>
                    </a:cubicBezTo>
                    <a:lnTo>
                      <a:pt x="3811" y="869"/>
                    </a:lnTo>
                    <a:lnTo>
                      <a:pt x="3811" y="652"/>
                    </a:lnTo>
                    <a:cubicBezTo>
                      <a:pt x="3811" y="639"/>
                      <a:pt x="3804" y="626"/>
                      <a:pt x="3791" y="619"/>
                    </a:cubicBezTo>
                    <a:cubicBezTo>
                      <a:pt x="3778" y="613"/>
                      <a:pt x="3758" y="611"/>
                      <a:pt x="3742" y="611"/>
                    </a:cubicBezTo>
                    <a:cubicBezTo>
                      <a:pt x="3725" y="611"/>
                      <a:pt x="3712" y="613"/>
                      <a:pt x="3712" y="613"/>
                    </a:cubicBezTo>
                    <a:lnTo>
                      <a:pt x="3574" y="698"/>
                    </a:lnTo>
                    <a:cubicBezTo>
                      <a:pt x="3574" y="698"/>
                      <a:pt x="3370" y="632"/>
                      <a:pt x="3337" y="553"/>
                    </a:cubicBezTo>
                    <a:cubicBezTo>
                      <a:pt x="3311" y="474"/>
                      <a:pt x="3232" y="448"/>
                      <a:pt x="3199" y="448"/>
                    </a:cubicBezTo>
                    <a:cubicBezTo>
                      <a:pt x="3166" y="441"/>
                      <a:pt x="3054" y="297"/>
                      <a:pt x="3034" y="264"/>
                    </a:cubicBezTo>
                    <a:cubicBezTo>
                      <a:pt x="3014" y="224"/>
                      <a:pt x="2876" y="79"/>
                      <a:pt x="2876" y="79"/>
                    </a:cubicBezTo>
                    <a:cubicBezTo>
                      <a:pt x="2876" y="79"/>
                      <a:pt x="2534" y="0"/>
                      <a:pt x="2514" y="0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589;p19">
                <a:extLst>
                  <a:ext uri="{FF2B5EF4-FFF2-40B4-BE49-F238E27FC236}">
                    <a16:creationId xmlns:a16="http://schemas.microsoft.com/office/drawing/2014/main" id="{8AC2F1AF-F007-4B8B-9021-7020A1C2CBC1}"/>
                  </a:ext>
                </a:extLst>
              </p:cNvPr>
              <p:cNvSpPr/>
              <p:nvPr/>
            </p:nvSpPr>
            <p:spPr>
              <a:xfrm>
                <a:off x="1145367" y="2083757"/>
                <a:ext cx="2066343" cy="1453171"/>
              </a:xfrm>
              <a:custGeom>
                <a:avLst/>
                <a:gdLst/>
                <a:ahLst/>
                <a:cxnLst/>
                <a:rect l="l" t="t" r="r" b="b"/>
                <a:pathLst>
                  <a:path w="12617" h="8873" extrusionOk="0">
                    <a:moveTo>
                      <a:pt x="7404" y="0"/>
                    </a:moveTo>
                    <a:cubicBezTo>
                      <a:pt x="7398" y="33"/>
                      <a:pt x="7384" y="60"/>
                      <a:pt x="7371" y="66"/>
                    </a:cubicBezTo>
                    <a:cubicBezTo>
                      <a:pt x="7338" y="79"/>
                      <a:pt x="7246" y="106"/>
                      <a:pt x="7200" y="145"/>
                    </a:cubicBezTo>
                    <a:cubicBezTo>
                      <a:pt x="7168" y="178"/>
                      <a:pt x="7132" y="191"/>
                      <a:pt x="7104" y="191"/>
                    </a:cubicBezTo>
                    <a:cubicBezTo>
                      <a:pt x="7093" y="191"/>
                      <a:pt x="7083" y="189"/>
                      <a:pt x="7075" y="185"/>
                    </a:cubicBezTo>
                    <a:cubicBezTo>
                      <a:pt x="7052" y="176"/>
                      <a:pt x="7001" y="163"/>
                      <a:pt x="6969" y="163"/>
                    </a:cubicBezTo>
                    <a:cubicBezTo>
                      <a:pt x="6955" y="163"/>
                      <a:pt x="6946" y="166"/>
                      <a:pt x="6944" y="172"/>
                    </a:cubicBezTo>
                    <a:cubicBezTo>
                      <a:pt x="6937" y="198"/>
                      <a:pt x="6950" y="362"/>
                      <a:pt x="6930" y="402"/>
                    </a:cubicBezTo>
                    <a:cubicBezTo>
                      <a:pt x="6911" y="448"/>
                      <a:pt x="6792" y="527"/>
                      <a:pt x="6772" y="553"/>
                    </a:cubicBezTo>
                    <a:cubicBezTo>
                      <a:pt x="6753" y="580"/>
                      <a:pt x="6726" y="626"/>
                      <a:pt x="6700" y="626"/>
                    </a:cubicBezTo>
                    <a:cubicBezTo>
                      <a:pt x="6680" y="626"/>
                      <a:pt x="6654" y="573"/>
                      <a:pt x="6654" y="573"/>
                    </a:cubicBezTo>
                    <a:cubicBezTo>
                      <a:pt x="6654" y="573"/>
                      <a:pt x="6647" y="570"/>
                      <a:pt x="6638" y="570"/>
                    </a:cubicBezTo>
                    <a:cubicBezTo>
                      <a:pt x="6626" y="570"/>
                      <a:pt x="6609" y="575"/>
                      <a:pt x="6595" y="593"/>
                    </a:cubicBezTo>
                    <a:cubicBezTo>
                      <a:pt x="6562" y="626"/>
                      <a:pt x="6463" y="731"/>
                      <a:pt x="6450" y="731"/>
                    </a:cubicBezTo>
                    <a:cubicBezTo>
                      <a:pt x="6432" y="731"/>
                      <a:pt x="6381" y="704"/>
                      <a:pt x="6353" y="704"/>
                    </a:cubicBezTo>
                    <a:cubicBezTo>
                      <a:pt x="6350" y="704"/>
                      <a:pt x="6347" y="704"/>
                      <a:pt x="6345" y="705"/>
                    </a:cubicBezTo>
                    <a:cubicBezTo>
                      <a:pt x="6318" y="718"/>
                      <a:pt x="6259" y="751"/>
                      <a:pt x="6233" y="777"/>
                    </a:cubicBezTo>
                    <a:cubicBezTo>
                      <a:pt x="6206" y="810"/>
                      <a:pt x="6147" y="843"/>
                      <a:pt x="6141" y="863"/>
                    </a:cubicBezTo>
                    <a:cubicBezTo>
                      <a:pt x="6127" y="876"/>
                      <a:pt x="6121" y="922"/>
                      <a:pt x="6108" y="942"/>
                    </a:cubicBezTo>
                    <a:cubicBezTo>
                      <a:pt x="6101" y="961"/>
                      <a:pt x="6042" y="955"/>
                      <a:pt x="6016" y="975"/>
                    </a:cubicBezTo>
                    <a:cubicBezTo>
                      <a:pt x="5989" y="1001"/>
                      <a:pt x="5969" y="1060"/>
                      <a:pt x="5963" y="1086"/>
                    </a:cubicBezTo>
                    <a:cubicBezTo>
                      <a:pt x="5956" y="1106"/>
                      <a:pt x="5884" y="1146"/>
                      <a:pt x="5884" y="1146"/>
                    </a:cubicBezTo>
                    <a:cubicBezTo>
                      <a:pt x="5884" y="1146"/>
                      <a:pt x="5880" y="1146"/>
                      <a:pt x="5875" y="1146"/>
                    </a:cubicBezTo>
                    <a:cubicBezTo>
                      <a:pt x="5855" y="1146"/>
                      <a:pt x="5812" y="1142"/>
                      <a:pt x="5812" y="1106"/>
                    </a:cubicBezTo>
                    <a:cubicBezTo>
                      <a:pt x="5812" y="1067"/>
                      <a:pt x="5877" y="994"/>
                      <a:pt x="5877" y="994"/>
                    </a:cubicBezTo>
                    <a:cubicBezTo>
                      <a:pt x="5877" y="994"/>
                      <a:pt x="5864" y="961"/>
                      <a:pt x="5851" y="948"/>
                    </a:cubicBezTo>
                    <a:cubicBezTo>
                      <a:pt x="5844" y="935"/>
                      <a:pt x="5765" y="876"/>
                      <a:pt x="5759" y="876"/>
                    </a:cubicBezTo>
                    <a:cubicBezTo>
                      <a:pt x="5752" y="876"/>
                      <a:pt x="5667" y="896"/>
                      <a:pt x="5654" y="909"/>
                    </a:cubicBezTo>
                    <a:cubicBezTo>
                      <a:pt x="5640" y="915"/>
                      <a:pt x="5575" y="1007"/>
                      <a:pt x="5542" y="1040"/>
                    </a:cubicBezTo>
                    <a:cubicBezTo>
                      <a:pt x="5518" y="1064"/>
                      <a:pt x="5408" y="1092"/>
                      <a:pt x="5344" y="1092"/>
                    </a:cubicBezTo>
                    <a:cubicBezTo>
                      <a:pt x="5321" y="1092"/>
                      <a:pt x="5303" y="1089"/>
                      <a:pt x="5298" y="1080"/>
                    </a:cubicBezTo>
                    <a:cubicBezTo>
                      <a:pt x="5272" y="1047"/>
                      <a:pt x="5167" y="975"/>
                      <a:pt x="5140" y="942"/>
                    </a:cubicBezTo>
                    <a:cubicBezTo>
                      <a:pt x="5114" y="902"/>
                      <a:pt x="5022" y="784"/>
                      <a:pt x="4982" y="777"/>
                    </a:cubicBezTo>
                    <a:cubicBezTo>
                      <a:pt x="4949" y="770"/>
                      <a:pt x="4844" y="757"/>
                      <a:pt x="4831" y="757"/>
                    </a:cubicBezTo>
                    <a:cubicBezTo>
                      <a:pt x="4829" y="757"/>
                      <a:pt x="4821" y="758"/>
                      <a:pt x="4810" y="758"/>
                    </a:cubicBezTo>
                    <a:cubicBezTo>
                      <a:pt x="4790" y="758"/>
                      <a:pt x="4761" y="755"/>
                      <a:pt x="4752" y="738"/>
                    </a:cubicBezTo>
                    <a:cubicBezTo>
                      <a:pt x="4739" y="711"/>
                      <a:pt x="4726" y="547"/>
                      <a:pt x="4726" y="520"/>
                    </a:cubicBezTo>
                    <a:cubicBezTo>
                      <a:pt x="4726" y="501"/>
                      <a:pt x="4719" y="330"/>
                      <a:pt x="4712" y="316"/>
                    </a:cubicBezTo>
                    <a:cubicBezTo>
                      <a:pt x="4699" y="297"/>
                      <a:pt x="4601" y="283"/>
                      <a:pt x="4587" y="244"/>
                    </a:cubicBezTo>
                    <a:cubicBezTo>
                      <a:pt x="4574" y="211"/>
                      <a:pt x="4561" y="66"/>
                      <a:pt x="4561" y="66"/>
                    </a:cubicBezTo>
                    <a:cubicBezTo>
                      <a:pt x="4561" y="66"/>
                      <a:pt x="4538" y="20"/>
                      <a:pt x="4513" y="20"/>
                    </a:cubicBezTo>
                    <a:cubicBezTo>
                      <a:pt x="4511" y="20"/>
                      <a:pt x="4510" y="20"/>
                      <a:pt x="4508" y="20"/>
                    </a:cubicBezTo>
                    <a:cubicBezTo>
                      <a:pt x="4489" y="27"/>
                      <a:pt x="4423" y="53"/>
                      <a:pt x="4403" y="93"/>
                    </a:cubicBezTo>
                    <a:cubicBezTo>
                      <a:pt x="4390" y="126"/>
                      <a:pt x="4344" y="178"/>
                      <a:pt x="4331" y="178"/>
                    </a:cubicBezTo>
                    <a:cubicBezTo>
                      <a:pt x="4318" y="178"/>
                      <a:pt x="4232" y="185"/>
                      <a:pt x="4219" y="205"/>
                    </a:cubicBezTo>
                    <a:cubicBezTo>
                      <a:pt x="4206" y="218"/>
                      <a:pt x="4179" y="264"/>
                      <a:pt x="4166" y="270"/>
                    </a:cubicBezTo>
                    <a:cubicBezTo>
                      <a:pt x="4160" y="274"/>
                      <a:pt x="4141" y="277"/>
                      <a:pt x="4122" y="277"/>
                    </a:cubicBezTo>
                    <a:cubicBezTo>
                      <a:pt x="4102" y="277"/>
                      <a:pt x="4081" y="274"/>
                      <a:pt x="4067" y="264"/>
                    </a:cubicBezTo>
                    <a:cubicBezTo>
                      <a:pt x="4044" y="247"/>
                      <a:pt x="3987" y="194"/>
                      <a:pt x="3959" y="194"/>
                    </a:cubicBezTo>
                    <a:cubicBezTo>
                      <a:pt x="3955" y="194"/>
                      <a:pt x="3952" y="195"/>
                      <a:pt x="3949" y="198"/>
                    </a:cubicBezTo>
                    <a:cubicBezTo>
                      <a:pt x="3929" y="218"/>
                      <a:pt x="3896" y="224"/>
                      <a:pt x="3909" y="251"/>
                    </a:cubicBezTo>
                    <a:cubicBezTo>
                      <a:pt x="3923" y="277"/>
                      <a:pt x="3969" y="316"/>
                      <a:pt x="3975" y="330"/>
                    </a:cubicBezTo>
                    <a:cubicBezTo>
                      <a:pt x="3982" y="343"/>
                      <a:pt x="3942" y="369"/>
                      <a:pt x="3936" y="369"/>
                    </a:cubicBezTo>
                    <a:cubicBezTo>
                      <a:pt x="3929" y="369"/>
                      <a:pt x="3186" y="349"/>
                      <a:pt x="3153" y="349"/>
                    </a:cubicBezTo>
                    <a:cubicBezTo>
                      <a:pt x="3148" y="350"/>
                      <a:pt x="3141" y="351"/>
                      <a:pt x="3132" y="351"/>
                    </a:cubicBezTo>
                    <a:cubicBezTo>
                      <a:pt x="3077" y="351"/>
                      <a:pt x="2959" y="336"/>
                      <a:pt x="2942" y="336"/>
                    </a:cubicBezTo>
                    <a:cubicBezTo>
                      <a:pt x="2922" y="336"/>
                      <a:pt x="2771" y="409"/>
                      <a:pt x="2771" y="488"/>
                    </a:cubicBezTo>
                    <a:cubicBezTo>
                      <a:pt x="2771" y="566"/>
                      <a:pt x="2764" y="678"/>
                      <a:pt x="2791" y="718"/>
                    </a:cubicBezTo>
                    <a:cubicBezTo>
                      <a:pt x="2810" y="757"/>
                      <a:pt x="2843" y="810"/>
                      <a:pt x="2889" y="823"/>
                    </a:cubicBezTo>
                    <a:cubicBezTo>
                      <a:pt x="2902" y="827"/>
                      <a:pt x="2920" y="828"/>
                      <a:pt x="2940" y="828"/>
                    </a:cubicBezTo>
                    <a:cubicBezTo>
                      <a:pt x="2972" y="828"/>
                      <a:pt x="3010" y="825"/>
                      <a:pt x="3040" y="825"/>
                    </a:cubicBezTo>
                    <a:cubicBezTo>
                      <a:pt x="3059" y="825"/>
                      <a:pt x="3076" y="826"/>
                      <a:pt x="3087" y="830"/>
                    </a:cubicBezTo>
                    <a:cubicBezTo>
                      <a:pt x="3126" y="843"/>
                      <a:pt x="3245" y="882"/>
                      <a:pt x="3258" y="902"/>
                    </a:cubicBezTo>
                    <a:cubicBezTo>
                      <a:pt x="3278" y="922"/>
                      <a:pt x="3284" y="994"/>
                      <a:pt x="3284" y="994"/>
                    </a:cubicBezTo>
                    <a:cubicBezTo>
                      <a:pt x="3284" y="994"/>
                      <a:pt x="3314" y="1213"/>
                      <a:pt x="3266" y="1213"/>
                    </a:cubicBezTo>
                    <a:cubicBezTo>
                      <a:pt x="3264" y="1213"/>
                      <a:pt x="3261" y="1213"/>
                      <a:pt x="3258" y="1211"/>
                    </a:cubicBezTo>
                    <a:cubicBezTo>
                      <a:pt x="3199" y="1192"/>
                      <a:pt x="3100" y="1165"/>
                      <a:pt x="3087" y="1165"/>
                    </a:cubicBezTo>
                    <a:cubicBezTo>
                      <a:pt x="3086" y="1165"/>
                      <a:pt x="3083" y="1165"/>
                      <a:pt x="3080" y="1165"/>
                    </a:cubicBezTo>
                    <a:cubicBezTo>
                      <a:pt x="3047" y="1165"/>
                      <a:pt x="2922" y="1192"/>
                      <a:pt x="2922" y="1192"/>
                    </a:cubicBezTo>
                    <a:cubicBezTo>
                      <a:pt x="2922" y="1192"/>
                      <a:pt x="2830" y="1205"/>
                      <a:pt x="2810" y="1218"/>
                    </a:cubicBezTo>
                    <a:cubicBezTo>
                      <a:pt x="2791" y="1231"/>
                      <a:pt x="2633" y="1271"/>
                      <a:pt x="2633" y="1297"/>
                    </a:cubicBezTo>
                    <a:cubicBezTo>
                      <a:pt x="2633" y="1317"/>
                      <a:pt x="2626" y="1712"/>
                      <a:pt x="2672" y="1784"/>
                    </a:cubicBezTo>
                    <a:cubicBezTo>
                      <a:pt x="2718" y="1850"/>
                      <a:pt x="2725" y="1870"/>
                      <a:pt x="2817" y="1935"/>
                    </a:cubicBezTo>
                    <a:cubicBezTo>
                      <a:pt x="2909" y="2008"/>
                      <a:pt x="3021" y="2093"/>
                      <a:pt x="3021" y="2146"/>
                    </a:cubicBezTo>
                    <a:cubicBezTo>
                      <a:pt x="3021" y="2199"/>
                      <a:pt x="2968" y="2278"/>
                      <a:pt x="3028" y="2343"/>
                    </a:cubicBezTo>
                    <a:cubicBezTo>
                      <a:pt x="3093" y="2403"/>
                      <a:pt x="3146" y="2462"/>
                      <a:pt x="3126" y="2547"/>
                    </a:cubicBezTo>
                    <a:cubicBezTo>
                      <a:pt x="3100" y="2626"/>
                      <a:pt x="3034" y="3206"/>
                      <a:pt x="3008" y="3357"/>
                    </a:cubicBezTo>
                    <a:cubicBezTo>
                      <a:pt x="2988" y="3515"/>
                      <a:pt x="2810" y="4311"/>
                      <a:pt x="2791" y="4403"/>
                    </a:cubicBezTo>
                    <a:cubicBezTo>
                      <a:pt x="2771" y="4502"/>
                      <a:pt x="2718" y="4798"/>
                      <a:pt x="2652" y="4818"/>
                    </a:cubicBezTo>
                    <a:cubicBezTo>
                      <a:pt x="2616" y="4832"/>
                      <a:pt x="2562" y="4843"/>
                      <a:pt x="2517" y="4843"/>
                    </a:cubicBezTo>
                    <a:cubicBezTo>
                      <a:pt x="2479" y="4843"/>
                      <a:pt x="2447" y="4836"/>
                      <a:pt x="2435" y="4818"/>
                    </a:cubicBezTo>
                    <a:cubicBezTo>
                      <a:pt x="2409" y="4779"/>
                      <a:pt x="2369" y="4706"/>
                      <a:pt x="2356" y="4700"/>
                    </a:cubicBezTo>
                    <a:cubicBezTo>
                      <a:pt x="2354" y="4697"/>
                      <a:pt x="2347" y="4696"/>
                      <a:pt x="2338" y="4696"/>
                    </a:cubicBezTo>
                    <a:cubicBezTo>
                      <a:pt x="2299" y="4696"/>
                      <a:pt x="2209" y="4716"/>
                      <a:pt x="2172" y="4732"/>
                    </a:cubicBezTo>
                    <a:cubicBezTo>
                      <a:pt x="2126" y="4752"/>
                      <a:pt x="2054" y="4818"/>
                      <a:pt x="2047" y="4844"/>
                    </a:cubicBezTo>
                    <a:cubicBezTo>
                      <a:pt x="2040" y="4871"/>
                      <a:pt x="1836" y="4890"/>
                      <a:pt x="1771" y="4904"/>
                    </a:cubicBezTo>
                    <a:cubicBezTo>
                      <a:pt x="1705" y="4917"/>
                      <a:pt x="1580" y="4976"/>
                      <a:pt x="1520" y="4976"/>
                    </a:cubicBezTo>
                    <a:cubicBezTo>
                      <a:pt x="1481" y="4976"/>
                      <a:pt x="1430" y="4961"/>
                      <a:pt x="1388" y="4961"/>
                    </a:cubicBezTo>
                    <a:cubicBezTo>
                      <a:pt x="1368" y="4961"/>
                      <a:pt x="1349" y="4965"/>
                      <a:pt x="1336" y="4976"/>
                    </a:cubicBezTo>
                    <a:cubicBezTo>
                      <a:pt x="1303" y="5009"/>
                      <a:pt x="1218" y="5101"/>
                      <a:pt x="1172" y="5134"/>
                    </a:cubicBezTo>
                    <a:cubicBezTo>
                      <a:pt x="1132" y="5160"/>
                      <a:pt x="810" y="5351"/>
                      <a:pt x="770" y="5377"/>
                    </a:cubicBezTo>
                    <a:cubicBezTo>
                      <a:pt x="731" y="5404"/>
                      <a:pt x="639" y="5437"/>
                      <a:pt x="632" y="5489"/>
                    </a:cubicBezTo>
                    <a:cubicBezTo>
                      <a:pt x="619" y="5542"/>
                      <a:pt x="566" y="5654"/>
                      <a:pt x="566" y="5726"/>
                    </a:cubicBezTo>
                    <a:cubicBezTo>
                      <a:pt x="566" y="5805"/>
                      <a:pt x="546" y="5884"/>
                      <a:pt x="520" y="5904"/>
                    </a:cubicBezTo>
                    <a:cubicBezTo>
                      <a:pt x="500" y="5917"/>
                      <a:pt x="388" y="6036"/>
                      <a:pt x="375" y="6108"/>
                    </a:cubicBezTo>
                    <a:cubicBezTo>
                      <a:pt x="356" y="6174"/>
                      <a:pt x="494" y="6345"/>
                      <a:pt x="467" y="6378"/>
                    </a:cubicBezTo>
                    <a:cubicBezTo>
                      <a:pt x="448" y="6417"/>
                      <a:pt x="296" y="6490"/>
                      <a:pt x="231" y="6529"/>
                    </a:cubicBezTo>
                    <a:cubicBezTo>
                      <a:pt x="158" y="6562"/>
                      <a:pt x="0" y="6694"/>
                      <a:pt x="0" y="6786"/>
                    </a:cubicBezTo>
                    <a:cubicBezTo>
                      <a:pt x="0" y="6871"/>
                      <a:pt x="7" y="6904"/>
                      <a:pt x="0" y="6937"/>
                    </a:cubicBezTo>
                    <a:cubicBezTo>
                      <a:pt x="0" y="6937"/>
                      <a:pt x="632" y="7148"/>
                      <a:pt x="724" y="7194"/>
                    </a:cubicBezTo>
                    <a:cubicBezTo>
                      <a:pt x="816" y="7247"/>
                      <a:pt x="1534" y="7411"/>
                      <a:pt x="1718" y="7431"/>
                    </a:cubicBezTo>
                    <a:cubicBezTo>
                      <a:pt x="1896" y="7457"/>
                      <a:pt x="2304" y="7510"/>
                      <a:pt x="2389" y="7589"/>
                    </a:cubicBezTo>
                    <a:cubicBezTo>
                      <a:pt x="2481" y="7668"/>
                      <a:pt x="2824" y="7826"/>
                      <a:pt x="2995" y="7977"/>
                    </a:cubicBezTo>
                    <a:cubicBezTo>
                      <a:pt x="3166" y="8128"/>
                      <a:pt x="4087" y="8504"/>
                      <a:pt x="4298" y="8602"/>
                    </a:cubicBezTo>
                    <a:cubicBezTo>
                      <a:pt x="4502" y="8701"/>
                      <a:pt x="4811" y="8813"/>
                      <a:pt x="4811" y="8813"/>
                    </a:cubicBezTo>
                    <a:lnTo>
                      <a:pt x="4943" y="8872"/>
                    </a:lnTo>
                    <a:cubicBezTo>
                      <a:pt x="4943" y="8872"/>
                      <a:pt x="5134" y="8787"/>
                      <a:pt x="5160" y="8721"/>
                    </a:cubicBezTo>
                    <a:cubicBezTo>
                      <a:pt x="5186" y="8648"/>
                      <a:pt x="5193" y="8550"/>
                      <a:pt x="5252" y="8530"/>
                    </a:cubicBezTo>
                    <a:cubicBezTo>
                      <a:pt x="5267" y="8525"/>
                      <a:pt x="5290" y="8523"/>
                      <a:pt x="5317" y="8523"/>
                    </a:cubicBezTo>
                    <a:cubicBezTo>
                      <a:pt x="5400" y="8523"/>
                      <a:pt x="5520" y="8543"/>
                      <a:pt x="5535" y="8563"/>
                    </a:cubicBezTo>
                    <a:cubicBezTo>
                      <a:pt x="5555" y="8583"/>
                      <a:pt x="5627" y="8655"/>
                      <a:pt x="5660" y="8662"/>
                    </a:cubicBezTo>
                    <a:cubicBezTo>
                      <a:pt x="5662" y="8662"/>
                      <a:pt x="5664" y="8662"/>
                      <a:pt x="5667" y="8662"/>
                    </a:cubicBezTo>
                    <a:cubicBezTo>
                      <a:pt x="5716" y="8662"/>
                      <a:pt x="5871" y="8602"/>
                      <a:pt x="5871" y="8602"/>
                    </a:cubicBezTo>
                    <a:cubicBezTo>
                      <a:pt x="5871" y="8602"/>
                      <a:pt x="5912" y="8549"/>
                      <a:pt x="5944" y="8549"/>
                    </a:cubicBezTo>
                    <a:cubicBezTo>
                      <a:pt x="5946" y="8549"/>
                      <a:pt x="5948" y="8549"/>
                      <a:pt x="5950" y="8550"/>
                    </a:cubicBezTo>
                    <a:cubicBezTo>
                      <a:pt x="5951" y="8550"/>
                      <a:pt x="5953" y="8550"/>
                      <a:pt x="5954" y="8550"/>
                    </a:cubicBezTo>
                    <a:cubicBezTo>
                      <a:pt x="5971" y="8550"/>
                      <a:pt x="5988" y="8531"/>
                      <a:pt x="6004" y="8531"/>
                    </a:cubicBezTo>
                    <a:cubicBezTo>
                      <a:pt x="6012" y="8531"/>
                      <a:pt x="6021" y="8535"/>
                      <a:pt x="6029" y="8550"/>
                    </a:cubicBezTo>
                    <a:cubicBezTo>
                      <a:pt x="6039" y="8565"/>
                      <a:pt x="6068" y="8571"/>
                      <a:pt x="6100" y="8571"/>
                    </a:cubicBezTo>
                    <a:cubicBezTo>
                      <a:pt x="6149" y="8571"/>
                      <a:pt x="6208" y="8558"/>
                      <a:pt x="6220" y="8550"/>
                    </a:cubicBezTo>
                    <a:cubicBezTo>
                      <a:pt x="6233" y="8536"/>
                      <a:pt x="6279" y="8484"/>
                      <a:pt x="6299" y="8398"/>
                    </a:cubicBezTo>
                    <a:cubicBezTo>
                      <a:pt x="6312" y="8313"/>
                      <a:pt x="6285" y="8234"/>
                      <a:pt x="6371" y="8227"/>
                    </a:cubicBezTo>
                    <a:cubicBezTo>
                      <a:pt x="6377" y="8226"/>
                      <a:pt x="6383" y="8226"/>
                      <a:pt x="6390" y="8226"/>
                    </a:cubicBezTo>
                    <a:cubicBezTo>
                      <a:pt x="6476" y="8226"/>
                      <a:pt x="6601" y="8300"/>
                      <a:pt x="6601" y="8300"/>
                    </a:cubicBezTo>
                    <a:cubicBezTo>
                      <a:pt x="6601" y="8300"/>
                      <a:pt x="6657" y="8327"/>
                      <a:pt x="6703" y="8327"/>
                    </a:cubicBezTo>
                    <a:cubicBezTo>
                      <a:pt x="6717" y="8327"/>
                      <a:pt x="6729" y="8325"/>
                      <a:pt x="6739" y="8319"/>
                    </a:cubicBezTo>
                    <a:cubicBezTo>
                      <a:pt x="6792" y="8286"/>
                      <a:pt x="6805" y="8267"/>
                      <a:pt x="6812" y="8221"/>
                    </a:cubicBezTo>
                    <a:cubicBezTo>
                      <a:pt x="6818" y="8181"/>
                      <a:pt x="6845" y="8063"/>
                      <a:pt x="6871" y="8036"/>
                    </a:cubicBezTo>
                    <a:cubicBezTo>
                      <a:pt x="6891" y="8010"/>
                      <a:pt x="6990" y="7970"/>
                      <a:pt x="6990" y="7970"/>
                    </a:cubicBezTo>
                    <a:cubicBezTo>
                      <a:pt x="6990" y="7970"/>
                      <a:pt x="6963" y="7839"/>
                      <a:pt x="6990" y="7806"/>
                    </a:cubicBezTo>
                    <a:cubicBezTo>
                      <a:pt x="7022" y="7766"/>
                      <a:pt x="7121" y="7681"/>
                      <a:pt x="7121" y="7681"/>
                    </a:cubicBezTo>
                    <a:cubicBezTo>
                      <a:pt x="7121" y="7681"/>
                      <a:pt x="7194" y="7615"/>
                      <a:pt x="7220" y="7569"/>
                    </a:cubicBezTo>
                    <a:cubicBezTo>
                      <a:pt x="7246" y="7530"/>
                      <a:pt x="7437" y="7483"/>
                      <a:pt x="7457" y="7483"/>
                    </a:cubicBezTo>
                    <a:cubicBezTo>
                      <a:pt x="7470" y="7483"/>
                      <a:pt x="7812" y="7562"/>
                      <a:pt x="7812" y="7562"/>
                    </a:cubicBezTo>
                    <a:cubicBezTo>
                      <a:pt x="7812" y="7562"/>
                      <a:pt x="7950" y="7707"/>
                      <a:pt x="7970" y="7740"/>
                    </a:cubicBezTo>
                    <a:cubicBezTo>
                      <a:pt x="7990" y="7780"/>
                      <a:pt x="8108" y="7924"/>
                      <a:pt x="8135" y="7931"/>
                    </a:cubicBezTo>
                    <a:cubicBezTo>
                      <a:pt x="8168" y="7931"/>
                      <a:pt x="8247" y="7957"/>
                      <a:pt x="8280" y="8036"/>
                    </a:cubicBezTo>
                    <a:cubicBezTo>
                      <a:pt x="8306" y="8115"/>
                      <a:pt x="8516" y="8175"/>
                      <a:pt x="8516" y="8175"/>
                    </a:cubicBezTo>
                    <a:lnTo>
                      <a:pt x="8648" y="8096"/>
                    </a:lnTo>
                    <a:cubicBezTo>
                      <a:pt x="8648" y="8096"/>
                      <a:pt x="8661" y="8094"/>
                      <a:pt x="8678" y="8094"/>
                    </a:cubicBezTo>
                    <a:cubicBezTo>
                      <a:pt x="8694" y="8094"/>
                      <a:pt x="8714" y="8096"/>
                      <a:pt x="8727" y="8102"/>
                    </a:cubicBezTo>
                    <a:lnTo>
                      <a:pt x="8734" y="8102"/>
                    </a:lnTo>
                    <a:lnTo>
                      <a:pt x="10122" y="8082"/>
                    </a:lnTo>
                    <a:lnTo>
                      <a:pt x="10952" y="8076"/>
                    </a:lnTo>
                    <a:cubicBezTo>
                      <a:pt x="10952" y="8076"/>
                      <a:pt x="10958" y="8017"/>
                      <a:pt x="10952" y="7931"/>
                    </a:cubicBezTo>
                    <a:cubicBezTo>
                      <a:pt x="10952" y="7845"/>
                      <a:pt x="10965" y="7819"/>
                      <a:pt x="10984" y="7766"/>
                    </a:cubicBezTo>
                    <a:cubicBezTo>
                      <a:pt x="11004" y="7720"/>
                      <a:pt x="11057" y="7609"/>
                      <a:pt x="11031" y="7556"/>
                    </a:cubicBezTo>
                    <a:cubicBezTo>
                      <a:pt x="10998" y="7497"/>
                      <a:pt x="10971" y="7339"/>
                      <a:pt x="10971" y="7326"/>
                    </a:cubicBezTo>
                    <a:cubicBezTo>
                      <a:pt x="10971" y="7306"/>
                      <a:pt x="11077" y="7220"/>
                      <a:pt x="11090" y="7161"/>
                    </a:cubicBezTo>
                    <a:cubicBezTo>
                      <a:pt x="11103" y="7095"/>
                      <a:pt x="10971" y="7003"/>
                      <a:pt x="11090" y="7003"/>
                    </a:cubicBezTo>
                    <a:cubicBezTo>
                      <a:pt x="11110" y="7003"/>
                      <a:pt x="11129" y="7003"/>
                      <a:pt x="11149" y="7010"/>
                    </a:cubicBezTo>
                    <a:cubicBezTo>
                      <a:pt x="11149" y="7010"/>
                      <a:pt x="11011" y="6707"/>
                      <a:pt x="10984" y="6687"/>
                    </a:cubicBezTo>
                    <a:cubicBezTo>
                      <a:pt x="10952" y="6674"/>
                      <a:pt x="10905" y="6588"/>
                      <a:pt x="10905" y="6542"/>
                    </a:cubicBezTo>
                    <a:cubicBezTo>
                      <a:pt x="10905" y="6496"/>
                      <a:pt x="11110" y="6305"/>
                      <a:pt x="11182" y="6134"/>
                    </a:cubicBezTo>
                    <a:cubicBezTo>
                      <a:pt x="11261" y="5963"/>
                      <a:pt x="11689" y="5094"/>
                      <a:pt x="11768" y="4877"/>
                    </a:cubicBezTo>
                    <a:cubicBezTo>
                      <a:pt x="11853" y="4653"/>
                      <a:pt x="12222" y="3962"/>
                      <a:pt x="12294" y="3837"/>
                    </a:cubicBezTo>
                    <a:cubicBezTo>
                      <a:pt x="12367" y="3706"/>
                      <a:pt x="12327" y="3620"/>
                      <a:pt x="12334" y="3495"/>
                    </a:cubicBezTo>
                    <a:cubicBezTo>
                      <a:pt x="12340" y="3364"/>
                      <a:pt x="12380" y="3390"/>
                      <a:pt x="12446" y="3331"/>
                    </a:cubicBezTo>
                    <a:cubicBezTo>
                      <a:pt x="12511" y="3271"/>
                      <a:pt x="12617" y="3206"/>
                      <a:pt x="12617" y="3206"/>
                    </a:cubicBezTo>
                    <a:lnTo>
                      <a:pt x="12557" y="3120"/>
                    </a:lnTo>
                    <a:cubicBezTo>
                      <a:pt x="12557" y="3120"/>
                      <a:pt x="12419" y="3212"/>
                      <a:pt x="12288" y="3239"/>
                    </a:cubicBezTo>
                    <a:cubicBezTo>
                      <a:pt x="12274" y="3241"/>
                      <a:pt x="12261" y="3242"/>
                      <a:pt x="12249" y="3242"/>
                    </a:cubicBezTo>
                    <a:cubicBezTo>
                      <a:pt x="12151" y="3242"/>
                      <a:pt x="12108" y="3179"/>
                      <a:pt x="12090" y="3173"/>
                    </a:cubicBezTo>
                    <a:cubicBezTo>
                      <a:pt x="12064" y="3160"/>
                      <a:pt x="12031" y="3120"/>
                      <a:pt x="11972" y="2988"/>
                    </a:cubicBezTo>
                    <a:cubicBezTo>
                      <a:pt x="11942" y="2918"/>
                      <a:pt x="11900" y="2908"/>
                      <a:pt x="11862" y="2908"/>
                    </a:cubicBezTo>
                    <a:cubicBezTo>
                      <a:pt x="11847" y="2908"/>
                      <a:pt x="11832" y="2910"/>
                      <a:pt x="11819" y="2910"/>
                    </a:cubicBezTo>
                    <a:cubicBezTo>
                      <a:pt x="11806" y="2910"/>
                      <a:pt x="11796" y="2908"/>
                      <a:pt x="11787" y="2903"/>
                    </a:cubicBezTo>
                    <a:cubicBezTo>
                      <a:pt x="11748" y="2877"/>
                      <a:pt x="11623" y="2850"/>
                      <a:pt x="11478" y="2778"/>
                    </a:cubicBezTo>
                    <a:cubicBezTo>
                      <a:pt x="11333" y="2705"/>
                      <a:pt x="11327" y="2699"/>
                      <a:pt x="11294" y="2633"/>
                    </a:cubicBezTo>
                    <a:cubicBezTo>
                      <a:pt x="11261" y="2567"/>
                      <a:pt x="11294" y="2495"/>
                      <a:pt x="11294" y="2495"/>
                    </a:cubicBezTo>
                    <a:lnTo>
                      <a:pt x="11063" y="2495"/>
                    </a:lnTo>
                    <a:cubicBezTo>
                      <a:pt x="11063" y="2495"/>
                      <a:pt x="11024" y="2462"/>
                      <a:pt x="10958" y="2403"/>
                    </a:cubicBezTo>
                    <a:cubicBezTo>
                      <a:pt x="10892" y="2350"/>
                      <a:pt x="10912" y="2376"/>
                      <a:pt x="10833" y="2278"/>
                    </a:cubicBezTo>
                    <a:cubicBezTo>
                      <a:pt x="10761" y="2179"/>
                      <a:pt x="10761" y="2054"/>
                      <a:pt x="10741" y="1981"/>
                    </a:cubicBezTo>
                    <a:cubicBezTo>
                      <a:pt x="10715" y="1909"/>
                      <a:pt x="10629" y="1896"/>
                      <a:pt x="10590" y="1804"/>
                    </a:cubicBezTo>
                    <a:cubicBezTo>
                      <a:pt x="10550" y="1712"/>
                      <a:pt x="10590" y="1455"/>
                      <a:pt x="10590" y="1455"/>
                    </a:cubicBezTo>
                    <a:cubicBezTo>
                      <a:pt x="10590" y="1455"/>
                      <a:pt x="10583" y="1455"/>
                      <a:pt x="10570" y="1448"/>
                    </a:cubicBezTo>
                    <a:lnTo>
                      <a:pt x="10530" y="1448"/>
                    </a:lnTo>
                    <a:cubicBezTo>
                      <a:pt x="10524" y="1442"/>
                      <a:pt x="10517" y="1442"/>
                      <a:pt x="10511" y="1442"/>
                    </a:cubicBezTo>
                    <a:cubicBezTo>
                      <a:pt x="10465" y="1435"/>
                      <a:pt x="10405" y="1429"/>
                      <a:pt x="10339" y="1422"/>
                    </a:cubicBezTo>
                    <a:lnTo>
                      <a:pt x="10320" y="1422"/>
                    </a:lnTo>
                    <a:cubicBezTo>
                      <a:pt x="10300" y="1415"/>
                      <a:pt x="10280" y="1415"/>
                      <a:pt x="10261" y="1415"/>
                    </a:cubicBezTo>
                    <a:cubicBezTo>
                      <a:pt x="10247" y="1409"/>
                      <a:pt x="10241" y="1409"/>
                      <a:pt x="10228" y="1409"/>
                    </a:cubicBezTo>
                    <a:lnTo>
                      <a:pt x="10195" y="1409"/>
                    </a:lnTo>
                    <a:cubicBezTo>
                      <a:pt x="10182" y="1409"/>
                      <a:pt x="10162" y="1402"/>
                      <a:pt x="10149" y="1402"/>
                    </a:cubicBezTo>
                    <a:lnTo>
                      <a:pt x="10056" y="1402"/>
                    </a:lnTo>
                    <a:cubicBezTo>
                      <a:pt x="10034" y="1401"/>
                      <a:pt x="10011" y="1401"/>
                      <a:pt x="9990" y="1401"/>
                    </a:cubicBezTo>
                    <a:cubicBezTo>
                      <a:pt x="9875" y="1401"/>
                      <a:pt x="9785" y="1416"/>
                      <a:pt x="9773" y="1455"/>
                    </a:cubicBezTo>
                    <a:cubicBezTo>
                      <a:pt x="9773" y="1455"/>
                      <a:pt x="9695" y="1692"/>
                      <a:pt x="9648" y="1771"/>
                    </a:cubicBezTo>
                    <a:cubicBezTo>
                      <a:pt x="9602" y="1850"/>
                      <a:pt x="9484" y="2041"/>
                      <a:pt x="9510" y="2067"/>
                    </a:cubicBezTo>
                    <a:cubicBezTo>
                      <a:pt x="9537" y="2093"/>
                      <a:pt x="9589" y="2107"/>
                      <a:pt x="9596" y="2139"/>
                    </a:cubicBezTo>
                    <a:cubicBezTo>
                      <a:pt x="9602" y="2172"/>
                      <a:pt x="9543" y="2225"/>
                      <a:pt x="9504" y="2232"/>
                    </a:cubicBezTo>
                    <a:cubicBezTo>
                      <a:pt x="9471" y="2245"/>
                      <a:pt x="9405" y="2271"/>
                      <a:pt x="9379" y="2271"/>
                    </a:cubicBezTo>
                    <a:cubicBezTo>
                      <a:pt x="9346" y="2271"/>
                      <a:pt x="9273" y="2212"/>
                      <a:pt x="9273" y="2212"/>
                    </a:cubicBezTo>
                    <a:cubicBezTo>
                      <a:pt x="9273" y="2212"/>
                      <a:pt x="9227" y="2107"/>
                      <a:pt x="9181" y="2080"/>
                    </a:cubicBezTo>
                    <a:cubicBezTo>
                      <a:pt x="9143" y="2058"/>
                      <a:pt x="8995" y="2000"/>
                      <a:pt x="8928" y="2000"/>
                    </a:cubicBezTo>
                    <a:cubicBezTo>
                      <a:pt x="8914" y="2000"/>
                      <a:pt x="8904" y="2002"/>
                      <a:pt x="8898" y="2008"/>
                    </a:cubicBezTo>
                    <a:cubicBezTo>
                      <a:pt x="8872" y="2041"/>
                      <a:pt x="8720" y="2107"/>
                      <a:pt x="8701" y="2179"/>
                    </a:cubicBezTo>
                    <a:cubicBezTo>
                      <a:pt x="8681" y="2251"/>
                      <a:pt x="8720" y="2297"/>
                      <a:pt x="8727" y="2350"/>
                    </a:cubicBezTo>
                    <a:cubicBezTo>
                      <a:pt x="8740" y="2409"/>
                      <a:pt x="8714" y="2436"/>
                      <a:pt x="8694" y="2455"/>
                    </a:cubicBezTo>
                    <a:cubicBezTo>
                      <a:pt x="8674" y="2482"/>
                      <a:pt x="8668" y="2501"/>
                      <a:pt x="8668" y="2541"/>
                    </a:cubicBezTo>
                    <a:cubicBezTo>
                      <a:pt x="8668" y="2587"/>
                      <a:pt x="8674" y="2607"/>
                      <a:pt x="8714" y="2666"/>
                    </a:cubicBezTo>
                    <a:cubicBezTo>
                      <a:pt x="8753" y="2725"/>
                      <a:pt x="8780" y="2751"/>
                      <a:pt x="8760" y="2771"/>
                    </a:cubicBezTo>
                    <a:cubicBezTo>
                      <a:pt x="8754" y="2777"/>
                      <a:pt x="8747" y="2779"/>
                      <a:pt x="8738" y="2779"/>
                    </a:cubicBezTo>
                    <a:cubicBezTo>
                      <a:pt x="8718" y="2779"/>
                      <a:pt x="8691" y="2765"/>
                      <a:pt x="8668" y="2751"/>
                    </a:cubicBezTo>
                    <a:cubicBezTo>
                      <a:pt x="8635" y="2732"/>
                      <a:pt x="8622" y="2640"/>
                      <a:pt x="8556" y="2640"/>
                    </a:cubicBezTo>
                    <a:cubicBezTo>
                      <a:pt x="8532" y="2640"/>
                      <a:pt x="8514" y="2641"/>
                      <a:pt x="8499" y="2641"/>
                    </a:cubicBezTo>
                    <a:cubicBezTo>
                      <a:pt x="8477" y="2641"/>
                      <a:pt x="8462" y="2638"/>
                      <a:pt x="8451" y="2626"/>
                    </a:cubicBezTo>
                    <a:cubicBezTo>
                      <a:pt x="8437" y="2607"/>
                      <a:pt x="8352" y="2475"/>
                      <a:pt x="8345" y="2462"/>
                    </a:cubicBezTo>
                    <a:cubicBezTo>
                      <a:pt x="8339" y="2449"/>
                      <a:pt x="8260" y="2343"/>
                      <a:pt x="8187" y="2311"/>
                    </a:cubicBezTo>
                    <a:cubicBezTo>
                      <a:pt x="8115" y="2271"/>
                      <a:pt x="7990" y="2225"/>
                      <a:pt x="8010" y="2192"/>
                    </a:cubicBezTo>
                    <a:cubicBezTo>
                      <a:pt x="8023" y="2166"/>
                      <a:pt x="8141" y="2100"/>
                      <a:pt x="8181" y="2074"/>
                    </a:cubicBezTo>
                    <a:cubicBezTo>
                      <a:pt x="8220" y="2047"/>
                      <a:pt x="8247" y="1981"/>
                      <a:pt x="8247" y="1935"/>
                    </a:cubicBezTo>
                    <a:cubicBezTo>
                      <a:pt x="8247" y="1896"/>
                      <a:pt x="8273" y="1810"/>
                      <a:pt x="8194" y="1738"/>
                    </a:cubicBezTo>
                    <a:cubicBezTo>
                      <a:pt x="8115" y="1666"/>
                      <a:pt x="8043" y="1442"/>
                      <a:pt x="8036" y="1376"/>
                    </a:cubicBezTo>
                    <a:cubicBezTo>
                      <a:pt x="8036" y="1310"/>
                      <a:pt x="8003" y="1277"/>
                      <a:pt x="8003" y="1238"/>
                    </a:cubicBezTo>
                    <a:cubicBezTo>
                      <a:pt x="8010" y="1192"/>
                      <a:pt x="7970" y="1119"/>
                      <a:pt x="8003" y="1060"/>
                    </a:cubicBezTo>
                    <a:cubicBezTo>
                      <a:pt x="8036" y="1001"/>
                      <a:pt x="8115" y="909"/>
                      <a:pt x="8095" y="876"/>
                    </a:cubicBezTo>
                    <a:cubicBezTo>
                      <a:pt x="8069" y="843"/>
                      <a:pt x="8016" y="705"/>
                      <a:pt x="7990" y="698"/>
                    </a:cubicBezTo>
                    <a:cubicBezTo>
                      <a:pt x="7964" y="685"/>
                      <a:pt x="7779" y="534"/>
                      <a:pt x="7779" y="534"/>
                    </a:cubicBezTo>
                    <a:cubicBezTo>
                      <a:pt x="7779" y="534"/>
                      <a:pt x="7786" y="435"/>
                      <a:pt x="7819" y="356"/>
                    </a:cubicBezTo>
                    <a:cubicBezTo>
                      <a:pt x="7852" y="283"/>
                      <a:pt x="7878" y="224"/>
                      <a:pt x="7839" y="191"/>
                    </a:cubicBezTo>
                    <a:cubicBezTo>
                      <a:pt x="7799" y="152"/>
                      <a:pt x="7687" y="99"/>
                      <a:pt x="7667" y="99"/>
                    </a:cubicBezTo>
                    <a:cubicBezTo>
                      <a:pt x="7648" y="93"/>
                      <a:pt x="7516" y="60"/>
                      <a:pt x="7516" y="60"/>
                    </a:cubicBezTo>
                    <a:cubicBezTo>
                      <a:pt x="7516" y="60"/>
                      <a:pt x="7424" y="7"/>
                      <a:pt x="7404" y="0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B3E2FA8D-3789-4211-8090-75B1C2E426E6}"/>
                </a:ext>
              </a:extLst>
            </p:cNvPr>
            <p:cNvGrpSpPr/>
            <p:nvPr/>
          </p:nvGrpSpPr>
          <p:grpSpPr>
            <a:xfrm>
              <a:off x="3296529" y="2423237"/>
              <a:ext cx="1581402" cy="2104173"/>
              <a:chOff x="4122280" y="2465350"/>
              <a:chExt cx="1581402" cy="2104173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253" name="Google Shape;1581;p19">
                <a:extLst>
                  <a:ext uri="{FF2B5EF4-FFF2-40B4-BE49-F238E27FC236}">
                    <a16:creationId xmlns:a16="http://schemas.microsoft.com/office/drawing/2014/main" id="{8B0D42F1-5875-48EA-8981-134250BBB223}"/>
                  </a:ext>
                </a:extLst>
              </p:cNvPr>
              <p:cNvSpPr/>
              <p:nvPr/>
            </p:nvSpPr>
            <p:spPr>
              <a:xfrm>
                <a:off x="5239053" y="3073608"/>
                <a:ext cx="464628" cy="275633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1683" extrusionOk="0">
                    <a:moveTo>
                      <a:pt x="1149" y="1"/>
                    </a:moveTo>
                    <a:cubicBezTo>
                      <a:pt x="1143" y="1"/>
                      <a:pt x="1135" y="2"/>
                      <a:pt x="1126" y="5"/>
                    </a:cubicBezTo>
                    <a:cubicBezTo>
                      <a:pt x="1047" y="31"/>
                      <a:pt x="974" y="38"/>
                      <a:pt x="948" y="71"/>
                    </a:cubicBezTo>
                    <a:cubicBezTo>
                      <a:pt x="922" y="110"/>
                      <a:pt x="889" y="110"/>
                      <a:pt x="856" y="130"/>
                    </a:cubicBezTo>
                    <a:cubicBezTo>
                      <a:pt x="829" y="150"/>
                      <a:pt x="770" y="143"/>
                      <a:pt x="737" y="163"/>
                    </a:cubicBezTo>
                    <a:cubicBezTo>
                      <a:pt x="698" y="182"/>
                      <a:pt x="691" y="202"/>
                      <a:pt x="658" y="248"/>
                    </a:cubicBezTo>
                    <a:cubicBezTo>
                      <a:pt x="625" y="294"/>
                      <a:pt x="665" y="281"/>
                      <a:pt x="593" y="327"/>
                    </a:cubicBezTo>
                    <a:cubicBezTo>
                      <a:pt x="527" y="373"/>
                      <a:pt x="467" y="400"/>
                      <a:pt x="448" y="400"/>
                    </a:cubicBezTo>
                    <a:cubicBezTo>
                      <a:pt x="428" y="400"/>
                      <a:pt x="329" y="380"/>
                      <a:pt x="323" y="367"/>
                    </a:cubicBezTo>
                    <a:cubicBezTo>
                      <a:pt x="316" y="360"/>
                      <a:pt x="211" y="261"/>
                      <a:pt x="211" y="261"/>
                    </a:cubicBezTo>
                    <a:cubicBezTo>
                      <a:pt x="211" y="261"/>
                      <a:pt x="202" y="239"/>
                      <a:pt x="172" y="239"/>
                    </a:cubicBezTo>
                    <a:cubicBezTo>
                      <a:pt x="166" y="239"/>
                      <a:pt x="159" y="239"/>
                      <a:pt x="152" y="242"/>
                    </a:cubicBezTo>
                    <a:cubicBezTo>
                      <a:pt x="138" y="248"/>
                      <a:pt x="125" y="248"/>
                      <a:pt x="112" y="248"/>
                    </a:cubicBezTo>
                    <a:cubicBezTo>
                      <a:pt x="112" y="248"/>
                      <a:pt x="112" y="248"/>
                      <a:pt x="112" y="255"/>
                    </a:cubicBezTo>
                    <a:cubicBezTo>
                      <a:pt x="125" y="294"/>
                      <a:pt x="132" y="340"/>
                      <a:pt x="112" y="386"/>
                    </a:cubicBezTo>
                    <a:cubicBezTo>
                      <a:pt x="92" y="433"/>
                      <a:pt x="59" y="479"/>
                      <a:pt x="66" y="525"/>
                    </a:cubicBezTo>
                    <a:cubicBezTo>
                      <a:pt x="66" y="571"/>
                      <a:pt x="125" y="577"/>
                      <a:pt x="86" y="617"/>
                    </a:cubicBezTo>
                    <a:cubicBezTo>
                      <a:pt x="46" y="663"/>
                      <a:pt x="7" y="656"/>
                      <a:pt x="7" y="689"/>
                    </a:cubicBezTo>
                    <a:cubicBezTo>
                      <a:pt x="0" y="722"/>
                      <a:pt x="20" y="729"/>
                      <a:pt x="46" y="788"/>
                    </a:cubicBezTo>
                    <a:cubicBezTo>
                      <a:pt x="79" y="847"/>
                      <a:pt x="152" y="966"/>
                      <a:pt x="132" y="1018"/>
                    </a:cubicBezTo>
                    <a:cubicBezTo>
                      <a:pt x="106" y="1071"/>
                      <a:pt x="73" y="1124"/>
                      <a:pt x="40" y="1170"/>
                    </a:cubicBezTo>
                    <a:cubicBezTo>
                      <a:pt x="33" y="1170"/>
                      <a:pt x="33" y="1176"/>
                      <a:pt x="27" y="1176"/>
                    </a:cubicBezTo>
                    <a:cubicBezTo>
                      <a:pt x="33" y="1189"/>
                      <a:pt x="40" y="1189"/>
                      <a:pt x="40" y="1196"/>
                    </a:cubicBezTo>
                    <a:cubicBezTo>
                      <a:pt x="40" y="1222"/>
                      <a:pt x="132" y="1262"/>
                      <a:pt x="145" y="1262"/>
                    </a:cubicBezTo>
                    <a:cubicBezTo>
                      <a:pt x="152" y="1262"/>
                      <a:pt x="198" y="1242"/>
                      <a:pt x="244" y="1216"/>
                    </a:cubicBezTo>
                    <a:cubicBezTo>
                      <a:pt x="252" y="1212"/>
                      <a:pt x="259" y="1210"/>
                      <a:pt x="265" y="1210"/>
                    </a:cubicBezTo>
                    <a:cubicBezTo>
                      <a:pt x="302" y="1210"/>
                      <a:pt x="317" y="1265"/>
                      <a:pt x="323" y="1282"/>
                    </a:cubicBezTo>
                    <a:cubicBezTo>
                      <a:pt x="336" y="1295"/>
                      <a:pt x="382" y="1347"/>
                      <a:pt x="435" y="1360"/>
                    </a:cubicBezTo>
                    <a:cubicBezTo>
                      <a:pt x="437" y="1361"/>
                      <a:pt x="440" y="1361"/>
                      <a:pt x="443" y="1361"/>
                    </a:cubicBezTo>
                    <a:cubicBezTo>
                      <a:pt x="501" y="1361"/>
                      <a:pt x="687" y="1247"/>
                      <a:pt x="737" y="1209"/>
                    </a:cubicBezTo>
                    <a:cubicBezTo>
                      <a:pt x="797" y="1170"/>
                      <a:pt x="836" y="1124"/>
                      <a:pt x="876" y="1058"/>
                    </a:cubicBezTo>
                    <a:cubicBezTo>
                      <a:pt x="915" y="999"/>
                      <a:pt x="955" y="999"/>
                      <a:pt x="1014" y="946"/>
                    </a:cubicBezTo>
                    <a:cubicBezTo>
                      <a:pt x="1031" y="929"/>
                      <a:pt x="1048" y="923"/>
                      <a:pt x="1065" y="923"/>
                    </a:cubicBezTo>
                    <a:cubicBezTo>
                      <a:pt x="1107" y="923"/>
                      <a:pt x="1147" y="959"/>
                      <a:pt x="1185" y="959"/>
                    </a:cubicBezTo>
                    <a:cubicBezTo>
                      <a:pt x="1231" y="959"/>
                      <a:pt x="1277" y="1064"/>
                      <a:pt x="1277" y="1091"/>
                    </a:cubicBezTo>
                    <a:cubicBezTo>
                      <a:pt x="1277" y="1124"/>
                      <a:pt x="1257" y="1143"/>
                      <a:pt x="1244" y="1150"/>
                    </a:cubicBezTo>
                    <a:cubicBezTo>
                      <a:pt x="1231" y="1156"/>
                      <a:pt x="1178" y="1183"/>
                      <a:pt x="1159" y="1209"/>
                    </a:cubicBezTo>
                    <a:cubicBezTo>
                      <a:pt x="1139" y="1235"/>
                      <a:pt x="1159" y="1255"/>
                      <a:pt x="1159" y="1282"/>
                    </a:cubicBezTo>
                    <a:cubicBezTo>
                      <a:pt x="1159" y="1308"/>
                      <a:pt x="1126" y="1321"/>
                      <a:pt x="1093" y="1341"/>
                    </a:cubicBezTo>
                    <a:cubicBezTo>
                      <a:pt x="1066" y="1367"/>
                      <a:pt x="1053" y="1420"/>
                      <a:pt x="1053" y="1426"/>
                    </a:cubicBezTo>
                    <a:cubicBezTo>
                      <a:pt x="1060" y="1439"/>
                      <a:pt x="1106" y="1479"/>
                      <a:pt x="1126" y="1499"/>
                    </a:cubicBezTo>
                    <a:cubicBezTo>
                      <a:pt x="1145" y="1512"/>
                      <a:pt x="1145" y="1624"/>
                      <a:pt x="1152" y="1637"/>
                    </a:cubicBezTo>
                    <a:cubicBezTo>
                      <a:pt x="1165" y="1657"/>
                      <a:pt x="1218" y="1683"/>
                      <a:pt x="1257" y="1683"/>
                    </a:cubicBezTo>
                    <a:cubicBezTo>
                      <a:pt x="1297" y="1683"/>
                      <a:pt x="1316" y="1643"/>
                      <a:pt x="1343" y="1630"/>
                    </a:cubicBezTo>
                    <a:cubicBezTo>
                      <a:pt x="1352" y="1624"/>
                      <a:pt x="1363" y="1622"/>
                      <a:pt x="1376" y="1622"/>
                    </a:cubicBezTo>
                    <a:cubicBezTo>
                      <a:pt x="1401" y="1622"/>
                      <a:pt x="1428" y="1630"/>
                      <a:pt x="1442" y="1630"/>
                    </a:cubicBezTo>
                    <a:cubicBezTo>
                      <a:pt x="1461" y="1630"/>
                      <a:pt x="1527" y="1578"/>
                      <a:pt x="1527" y="1532"/>
                    </a:cubicBezTo>
                    <a:cubicBezTo>
                      <a:pt x="1527" y="1486"/>
                      <a:pt x="1553" y="1439"/>
                      <a:pt x="1580" y="1400"/>
                    </a:cubicBezTo>
                    <a:cubicBezTo>
                      <a:pt x="1606" y="1367"/>
                      <a:pt x="1626" y="1354"/>
                      <a:pt x="1659" y="1328"/>
                    </a:cubicBezTo>
                    <a:cubicBezTo>
                      <a:pt x="1674" y="1312"/>
                      <a:pt x="1687" y="1307"/>
                      <a:pt x="1702" y="1307"/>
                    </a:cubicBezTo>
                    <a:cubicBezTo>
                      <a:pt x="1720" y="1307"/>
                      <a:pt x="1742" y="1314"/>
                      <a:pt x="1777" y="1321"/>
                    </a:cubicBezTo>
                    <a:cubicBezTo>
                      <a:pt x="1801" y="1325"/>
                      <a:pt x="1825" y="1327"/>
                      <a:pt x="1846" y="1327"/>
                    </a:cubicBezTo>
                    <a:cubicBezTo>
                      <a:pt x="1890" y="1327"/>
                      <a:pt x="1926" y="1321"/>
                      <a:pt x="1948" y="1321"/>
                    </a:cubicBezTo>
                    <a:cubicBezTo>
                      <a:pt x="1988" y="1321"/>
                      <a:pt x="2021" y="1314"/>
                      <a:pt x="2054" y="1301"/>
                    </a:cubicBezTo>
                    <a:cubicBezTo>
                      <a:pt x="2080" y="1288"/>
                      <a:pt x="2192" y="1268"/>
                      <a:pt x="2198" y="1268"/>
                    </a:cubicBezTo>
                    <a:cubicBezTo>
                      <a:pt x="2212" y="1268"/>
                      <a:pt x="2277" y="1262"/>
                      <a:pt x="2310" y="1209"/>
                    </a:cubicBezTo>
                    <a:cubicBezTo>
                      <a:pt x="2337" y="1156"/>
                      <a:pt x="2323" y="1137"/>
                      <a:pt x="2330" y="1117"/>
                    </a:cubicBezTo>
                    <a:cubicBezTo>
                      <a:pt x="2337" y="1104"/>
                      <a:pt x="2409" y="1064"/>
                      <a:pt x="2462" y="1045"/>
                    </a:cubicBezTo>
                    <a:cubicBezTo>
                      <a:pt x="2479" y="1036"/>
                      <a:pt x="2495" y="1033"/>
                      <a:pt x="2509" y="1033"/>
                    </a:cubicBezTo>
                    <a:cubicBezTo>
                      <a:pt x="2536" y="1033"/>
                      <a:pt x="2554" y="1045"/>
                      <a:pt x="2554" y="1045"/>
                    </a:cubicBezTo>
                    <a:cubicBezTo>
                      <a:pt x="2554" y="1045"/>
                      <a:pt x="2718" y="1130"/>
                      <a:pt x="2725" y="1130"/>
                    </a:cubicBezTo>
                    <a:cubicBezTo>
                      <a:pt x="2731" y="1130"/>
                      <a:pt x="2784" y="1156"/>
                      <a:pt x="2837" y="1176"/>
                    </a:cubicBezTo>
                    <a:cubicBezTo>
                      <a:pt x="2837" y="1156"/>
                      <a:pt x="2837" y="1143"/>
                      <a:pt x="2837" y="1137"/>
                    </a:cubicBezTo>
                    <a:cubicBezTo>
                      <a:pt x="2824" y="1012"/>
                      <a:pt x="2824" y="860"/>
                      <a:pt x="2791" y="689"/>
                    </a:cubicBezTo>
                    <a:cubicBezTo>
                      <a:pt x="2771" y="617"/>
                      <a:pt x="2745" y="505"/>
                      <a:pt x="2712" y="386"/>
                    </a:cubicBezTo>
                    <a:cubicBezTo>
                      <a:pt x="2666" y="400"/>
                      <a:pt x="2613" y="419"/>
                      <a:pt x="2567" y="419"/>
                    </a:cubicBezTo>
                    <a:cubicBezTo>
                      <a:pt x="2488" y="426"/>
                      <a:pt x="2416" y="433"/>
                      <a:pt x="2416" y="433"/>
                    </a:cubicBezTo>
                    <a:cubicBezTo>
                      <a:pt x="2416" y="433"/>
                      <a:pt x="2324" y="353"/>
                      <a:pt x="2305" y="353"/>
                    </a:cubicBezTo>
                    <a:cubicBezTo>
                      <a:pt x="2305" y="353"/>
                      <a:pt x="2304" y="353"/>
                      <a:pt x="2304" y="354"/>
                    </a:cubicBezTo>
                    <a:cubicBezTo>
                      <a:pt x="2303" y="355"/>
                      <a:pt x="2300" y="355"/>
                      <a:pt x="2297" y="355"/>
                    </a:cubicBezTo>
                    <a:cubicBezTo>
                      <a:pt x="2284" y="355"/>
                      <a:pt x="2257" y="349"/>
                      <a:pt x="2237" y="349"/>
                    </a:cubicBezTo>
                    <a:cubicBezTo>
                      <a:pt x="2229" y="349"/>
                      <a:pt x="2222" y="350"/>
                      <a:pt x="2218" y="354"/>
                    </a:cubicBezTo>
                    <a:cubicBezTo>
                      <a:pt x="2212" y="360"/>
                      <a:pt x="2174" y="362"/>
                      <a:pt x="2135" y="362"/>
                    </a:cubicBezTo>
                    <a:cubicBezTo>
                      <a:pt x="2096" y="362"/>
                      <a:pt x="2057" y="360"/>
                      <a:pt x="2047" y="360"/>
                    </a:cubicBezTo>
                    <a:cubicBezTo>
                      <a:pt x="2034" y="360"/>
                      <a:pt x="1948" y="314"/>
                      <a:pt x="1948" y="314"/>
                    </a:cubicBezTo>
                    <a:cubicBezTo>
                      <a:pt x="1948" y="314"/>
                      <a:pt x="1942" y="317"/>
                      <a:pt x="1927" y="317"/>
                    </a:cubicBezTo>
                    <a:cubicBezTo>
                      <a:pt x="1919" y="317"/>
                      <a:pt x="1909" y="316"/>
                      <a:pt x="1896" y="314"/>
                    </a:cubicBezTo>
                    <a:lnTo>
                      <a:pt x="1804" y="314"/>
                    </a:lnTo>
                    <a:cubicBezTo>
                      <a:pt x="1804" y="314"/>
                      <a:pt x="1784" y="307"/>
                      <a:pt x="1764" y="288"/>
                    </a:cubicBezTo>
                    <a:cubicBezTo>
                      <a:pt x="1745" y="269"/>
                      <a:pt x="1709" y="221"/>
                      <a:pt x="1678" y="221"/>
                    </a:cubicBezTo>
                    <a:cubicBezTo>
                      <a:pt x="1676" y="221"/>
                      <a:pt x="1674" y="222"/>
                      <a:pt x="1672" y="222"/>
                    </a:cubicBezTo>
                    <a:cubicBezTo>
                      <a:pt x="1646" y="229"/>
                      <a:pt x="1606" y="222"/>
                      <a:pt x="1593" y="268"/>
                    </a:cubicBezTo>
                    <a:cubicBezTo>
                      <a:pt x="1586" y="307"/>
                      <a:pt x="1573" y="321"/>
                      <a:pt x="1593" y="354"/>
                    </a:cubicBezTo>
                    <a:cubicBezTo>
                      <a:pt x="1603" y="360"/>
                      <a:pt x="1606" y="362"/>
                      <a:pt x="1607" y="362"/>
                    </a:cubicBezTo>
                    <a:cubicBezTo>
                      <a:pt x="1608" y="362"/>
                      <a:pt x="1606" y="360"/>
                      <a:pt x="1606" y="360"/>
                    </a:cubicBezTo>
                    <a:lnTo>
                      <a:pt x="1606" y="360"/>
                    </a:lnTo>
                    <a:cubicBezTo>
                      <a:pt x="1606" y="360"/>
                      <a:pt x="1613" y="367"/>
                      <a:pt x="1619" y="380"/>
                    </a:cubicBezTo>
                    <a:cubicBezTo>
                      <a:pt x="1646" y="419"/>
                      <a:pt x="1659" y="433"/>
                      <a:pt x="1646" y="452"/>
                    </a:cubicBezTo>
                    <a:cubicBezTo>
                      <a:pt x="1639" y="472"/>
                      <a:pt x="1613" y="479"/>
                      <a:pt x="1606" y="498"/>
                    </a:cubicBezTo>
                    <a:cubicBezTo>
                      <a:pt x="1606" y="518"/>
                      <a:pt x="1626" y="577"/>
                      <a:pt x="1632" y="584"/>
                    </a:cubicBezTo>
                    <a:cubicBezTo>
                      <a:pt x="1639" y="590"/>
                      <a:pt x="1659" y="610"/>
                      <a:pt x="1639" y="630"/>
                    </a:cubicBezTo>
                    <a:cubicBezTo>
                      <a:pt x="1626" y="650"/>
                      <a:pt x="1593" y="656"/>
                      <a:pt x="1580" y="676"/>
                    </a:cubicBezTo>
                    <a:cubicBezTo>
                      <a:pt x="1573" y="696"/>
                      <a:pt x="1534" y="735"/>
                      <a:pt x="1514" y="735"/>
                    </a:cubicBezTo>
                    <a:cubicBezTo>
                      <a:pt x="1501" y="735"/>
                      <a:pt x="1448" y="722"/>
                      <a:pt x="1442" y="696"/>
                    </a:cubicBezTo>
                    <a:cubicBezTo>
                      <a:pt x="1435" y="663"/>
                      <a:pt x="1448" y="584"/>
                      <a:pt x="1422" y="571"/>
                    </a:cubicBezTo>
                    <a:cubicBezTo>
                      <a:pt x="1401" y="560"/>
                      <a:pt x="1388" y="532"/>
                      <a:pt x="1367" y="532"/>
                    </a:cubicBezTo>
                    <a:cubicBezTo>
                      <a:pt x="1361" y="532"/>
                      <a:pt x="1356" y="534"/>
                      <a:pt x="1349" y="538"/>
                    </a:cubicBezTo>
                    <a:cubicBezTo>
                      <a:pt x="1310" y="564"/>
                      <a:pt x="1297" y="597"/>
                      <a:pt x="1277" y="597"/>
                    </a:cubicBezTo>
                    <a:cubicBezTo>
                      <a:pt x="1275" y="597"/>
                      <a:pt x="1274" y="598"/>
                      <a:pt x="1272" y="598"/>
                    </a:cubicBezTo>
                    <a:cubicBezTo>
                      <a:pt x="1243" y="598"/>
                      <a:pt x="1184" y="551"/>
                      <a:pt x="1172" y="551"/>
                    </a:cubicBezTo>
                    <a:cubicBezTo>
                      <a:pt x="1159" y="551"/>
                      <a:pt x="1066" y="584"/>
                      <a:pt x="1066" y="584"/>
                    </a:cubicBezTo>
                    <a:cubicBezTo>
                      <a:pt x="1066" y="584"/>
                      <a:pt x="1055" y="590"/>
                      <a:pt x="1041" y="590"/>
                    </a:cubicBezTo>
                    <a:cubicBezTo>
                      <a:pt x="1034" y="590"/>
                      <a:pt x="1027" y="588"/>
                      <a:pt x="1020" y="584"/>
                    </a:cubicBezTo>
                    <a:cubicBezTo>
                      <a:pt x="1007" y="571"/>
                      <a:pt x="974" y="485"/>
                      <a:pt x="968" y="479"/>
                    </a:cubicBezTo>
                    <a:cubicBezTo>
                      <a:pt x="955" y="472"/>
                      <a:pt x="948" y="393"/>
                      <a:pt x="948" y="373"/>
                    </a:cubicBezTo>
                    <a:cubicBezTo>
                      <a:pt x="948" y="354"/>
                      <a:pt x="935" y="360"/>
                      <a:pt x="974" y="314"/>
                    </a:cubicBezTo>
                    <a:cubicBezTo>
                      <a:pt x="1014" y="261"/>
                      <a:pt x="994" y="229"/>
                      <a:pt x="1020" y="222"/>
                    </a:cubicBezTo>
                    <a:cubicBezTo>
                      <a:pt x="1047" y="209"/>
                      <a:pt x="1126" y="215"/>
                      <a:pt x="1126" y="196"/>
                    </a:cubicBezTo>
                    <a:cubicBezTo>
                      <a:pt x="1126" y="169"/>
                      <a:pt x="1145" y="103"/>
                      <a:pt x="1145" y="97"/>
                    </a:cubicBezTo>
                    <a:cubicBezTo>
                      <a:pt x="1145" y="85"/>
                      <a:pt x="1197" y="1"/>
                      <a:pt x="1149" y="1"/>
                    </a:cubicBezTo>
                    <a:close/>
                  </a:path>
                </a:pathLst>
              </a:custGeom>
              <a:grpFill/>
              <a:ln w="1475" cap="rnd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p3d z="38100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79A3CEA0-1329-43A5-80F8-03056C696B54}"/>
                  </a:ext>
                </a:extLst>
              </p:cNvPr>
              <p:cNvGrpSpPr/>
              <p:nvPr/>
            </p:nvGrpSpPr>
            <p:grpSpPr>
              <a:xfrm>
                <a:off x="4122280" y="2465350"/>
                <a:ext cx="1581402" cy="2104173"/>
                <a:chOff x="4122280" y="2465350"/>
                <a:chExt cx="1581402" cy="2104173"/>
              </a:xfrm>
              <a:grpFill/>
            </p:grpSpPr>
            <p:sp>
              <p:nvSpPr>
                <p:cNvPr id="1237" name="Google Shape;1566;p19">
                  <a:extLst>
                    <a:ext uri="{FF2B5EF4-FFF2-40B4-BE49-F238E27FC236}">
                      <a16:creationId xmlns:a16="http://schemas.microsoft.com/office/drawing/2014/main" id="{BBD85A2E-52EA-4A32-87B1-E796993E1EB6}"/>
                    </a:ext>
                  </a:extLst>
                </p:cNvPr>
                <p:cNvSpPr/>
                <p:nvPr/>
              </p:nvSpPr>
              <p:spPr>
                <a:xfrm>
                  <a:off x="4122280" y="2465350"/>
                  <a:ext cx="765482" cy="1118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4" h="6832" extrusionOk="0">
                      <a:moveTo>
                        <a:pt x="1541" y="0"/>
                      </a:moveTo>
                      <a:cubicBezTo>
                        <a:pt x="1548" y="132"/>
                        <a:pt x="1548" y="310"/>
                        <a:pt x="1541" y="402"/>
                      </a:cubicBezTo>
                      <a:cubicBezTo>
                        <a:pt x="1521" y="573"/>
                        <a:pt x="1429" y="909"/>
                        <a:pt x="1376" y="1014"/>
                      </a:cubicBezTo>
                      <a:cubicBezTo>
                        <a:pt x="1317" y="1119"/>
                        <a:pt x="1218" y="1244"/>
                        <a:pt x="1199" y="1336"/>
                      </a:cubicBezTo>
                      <a:cubicBezTo>
                        <a:pt x="1172" y="1428"/>
                        <a:pt x="1172" y="1540"/>
                        <a:pt x="1146" y="1606"/>
                      </a:cubicBezTo>
                      <a:cubicBezTo>
                        <a:pt x="1126" y="1672"/>
                        <a:pt x="1100" y="1725"/>
                        <a:pt x="1041" y="1810"/>
                      </a:cubicBezTo>
                      <a:cubicBezTo>
                        <a:pt x="975" y="1896"/>
                        <a:pt x="896" y="1968"/>
                        <a:pt x="876" y="2021"/>
                      </a:cubicBezTo>
                      <a:cubicBezTo>
                        <a:pt x="856" y="2073"/>
                        <a:pt x="883" y="2100"/>
                        <a:pt x="824" y="2185"/>
                      </a:cubicBezTo>
                      <a:cubicBezTo>
                        <a:pt x="771" y="2271"/>
                        <a:pt x="758" y="2304"/>
                        <a:pt x="692" y="2389"/>
                      </a:cubicBezTo>
                      <a:cubicBezTo>
                        <a:pt x="659" y="2429"/>
                        <a:pt x="633" y="2475"/>
                        <a:pt x="600" y="2521"/>
                      </a:cubicBezTo>
                      <a:cubicBezTo>
                        <a:pt x="560" y="2574"/>
                        <a:pt x="514" y="2626"/>
                        <a:pt x="462" y="2659"/>
                      </a:cubicBezTo>
                      <a:cubicBezTo>
                        <a:pt x="356" y="2725"/>
                        <a:pt x="238" y="2758"/>
                        <a:pt x="198" y="2804"/>
                      </a:cubicBezTo>
                      <a:cubicBezTo>
                        <a:pt x="152" y="2843"/>
                        <a:pt x="119" y="2830"/>
                        <a:pt x="54" y="2936"/>
                      </a:cubicBezTo>
                      <a:cubicBezTo>
                        <a:pt x="34" y="2962"/>
                        <a:pt x="21" y="2982"/>
                        <a:pt x="1" y="2995"/>
                      </a:cubicBezTo>
                      <a:lnTo>
                        <a:pt x="60" y="3133"/>
                      </a:lnTo>
                      <a:cubicBezTo>
                        <a:pt x="60" y="3133"/>
                        <a:pt x="107" y="3130"/>
                        <a:pt x="154" y="3130"/>
                      </a:cubicBezTo>
                      <a:cubicBezTo>
                        <a:pt x="177" y="3130"/>
                        <a:pt x="201" y="3131"/>
                        <a:pt x="218" y="3133"/>
                      </a:cubicBezTo>
                      <a:cubicBezTo>
                        <a:pt x="220" y="3133"/>
                        <a:pt x="222" y="3133"/>
                        <a:pt x="224" y="3133"/>
                      </a:cubicBezTo>
                      <a:cubicBezTo>
                        <a:pt x="252" y="3133"/>
                        <a:pt x="274" y="3105"/>
                        <a:pt x="302" y="3105"/>
                      </a:cubicBezTo>
                      <a:cubicBezTo>
                        <a:pt x="315" y="3105"/>
                        <a:pt x="331" y="3112"/>
                        <a:pt x="350" y="3133"/>
                      </a:cubicBezTo>
                      <a:cubicBezTo>
                        <a:pt x="409" y="3192"/>
                        <a:pt x="527" y="3271"/>
                        <a:pt x="554" y="3317"/>
                      </a:cubicBezTo>
                      <a:cubicBezTo>
                        <a:pt x="587" y="3370"/>
                        <a:pt x="652" y="3482"/>
                        <a:pt x="659" y="3567"/>
                      </a:cubicBezTo>
                      <a:cubicBezTo>
                        <a:pt x="666" y="3646"/>
                        <a:pt x="652" y="3864"/>
                        <a:pt x="659" y="3923"/>
                      </a:cubicBezTo>
                      <a:cubicBezTo>
                        <a:pt x="666" y="3989"/>
                        <a:pt x="659" y="4133"/>
                        <a:pt x="659" y="4133"/>
                      </a:cubicBezTo>
                      <a:cubicBezTo>
                        <a:pt x="659" y="4133"/>
                        <a:pt x="626" y="4449"/>
                        <a:pt x="567" y="4489"/>
                      </a:cubicBezTo>
                      <a:cubicBezTo>
                        <a:pt x="514" y="4535"/>
                        <a:pt x="376" y="4587"/>
                        <a:pt x="409" y="4620"/>
                      </a:cubicBezTo>
                      <a:cubicBezTo>
                        <a:pt x="442" y="4643"/>
                        <a:pt x="476" y="4669"/>
                        <a:pt x="517" y="4669"/>
                      </a:cubicBezTo>
                      <a:cubicBezTo>
                        <a:pt x="524" y="4669"/>
                        <a:pt x="532" y="4669"/>
                        <a:pt x="541" y="4666"/>
                      </a:cubicBezTo>
                      <a:cubicBezTo>
                        <a:pt x="568" y="4659"/>
                        <a:pt x="584" y="4641"/>
                        <a:pt x="592" y="4641"/>
                      </a:cubicBezTo>
                      <a:cubicBezTo>
                        <a:pt x="598" y="4641"/>
                        <a:pt x="600" y="4649"/>
                        <a:pt x="600" y="4673"/>
                      </a:cubicBezTo>
                      <a:cubicBezTo>
                        <a:pt x="600" y="4726"/>
                        <a:pt x="600" y="4765"/>
                        <a:pt x="633" y="4824"/>
                      </a:cubicBezTo>
                      <a:cubicBezTo>
                        <a:pt x="659" y="4890"/>
                        <a:pt x="758" y="4976"/>
                        <a:pt x="778" y="5009"/>
                      </a:cubicBezTo>
                      <a:cubicBezTo>
                        <a:pt x="796" y="5046"/>
                        <a:pt x="880" y="5201"/>
                        <a:pt x="905" y="5201"/>
                      </a:cubicBezTo>
                      <a:cubicBezTo>
                        <a:pt x="907" y="5201"/>
                        <a:pt x="908" y="5201"/>
                        <a:pt x="909" y="5200"/>
                      </a:cubicBezTo>
                      <a:cubicBezTo>
                        <a:pt x="929" y="5180"/>
                        <a:pt x="1001" y="5101"/>
                        <a:pt x="1080" y="5081"/>
                      </a:cubicBezTo>
                      <a:cubicBezTo>
                        <a:pt x="1118" y="5072"/>
                        <a:pt x="1156" y="5065"/>
                        <a:pt x="1190" y="5065"/>
                      </a:cubicBezTo>
                      <a:cubicBezTo>
                        <a:pt x="1227" y="5065"/>
                        <a:pt x="1257" y="5073"/>
                        <a:pt x="1271" y="5094"/>
                      </a:cubicBezTo>
                      <a:cubicBezTo>
                        <a:pt x="1297" y="5140"/>
                        <a:pt x="1317" y="5232"/>
                        <a:pt x="1324" y="5311"/>
                      </a:cubicBezTo>
                      <a:cubicBezTo>
                        <a:pt x="1330" y="5384"/>
                        <a:pt x="1297" y="5483"/>
                        <a:pt x="1278" y="5483"/>
                      </a:cubicBezTo>
                      <a:cubicBezTo>
                        <a:pt x="1265" y="5483"/>
                        <a:pt x="1243" y="5474"/>
                        <a:pt x="1216" y="5474"/>
                      </a:cubicBezTo>
                      <a:cubicBezTo>
                        <a:pt x="1202" y="5474"/>
                        <a:pt x="1188" y="5476"/>
                        <a:pt x="1172" y="5483"/>
                      </a:cubicBezTo>
                      <a:cubicBezTo>
                        <a:pt x="1133" y="5509"/>
                        <a:pt x="1107" y="5476"/>
                        <a:pt x="1080" y="5542"/>
                      </a:cubicBezTo>
                      <a:cubicBezTo>
                        <a:pt x="1061" y="5608"/>
                        <a:pt x="1067" y="5647"/>
                        <a:pt x="1034" y="5713"/>
                      </a:cubicBezTo>
                      <a:cubicBezTo>
                        <a:pt x="995" y="5779"/>
                        <a:pt x="975" y="5831"/>
                        <a:pt x="935" y="5891"/>
                      </a:cubicBezTo>
                      <a:cubicBezTo>
                        <a:pt x="935" y="5891"/>
                        <a:pt x="942" y="5937"/>
                        <a:pt x="962" y="5956"/>
                      </a:cubicBezTo>
                      <a:cubicBezTo>
                        <a:pt x="988" y="5983"/>
                        <a:pt x="1014" y="5956"/>
                        <a:pt x="1028" y="6009"/>
                      </a:cubicBezTo>
                      <a:cubicBezTo>
                        <a:pt x="1047" y="6062"/>
                        <a:pt x="1034" y="6108"/>
                        <a:pt x="1061" y="6134"/>
                      </a:cubicBezTo>
                      <a:cubicBezTo>
                        <a:pt x="1087" y="6160"/>
                        <a:pt x="1166" y="6180"/>
                        <a:pt x="1192" y="6193"/>
                      </a:cubicBezTo>
                      <a:cubicBezTo>
                        <a:pt x="1195" y="6195"/>
                        <a:pt x="1198" y="6196"/>
                        <a:pt x="1201" y="6196"/>
                      </a:cubicBezTo>
                      <a:cubicBezTo>
                        <a:pt x="1210" y="6196"/>
                        <a:pt x="1219" y="6192"/>
                        <a:pt x="1228" y="6192"/>
                      </a:cubicBezTo>
                      <a:cubicBezTo>
                        <a:pt x="1242" y="6192"/>
                        <a:pt x="1255" y="6200"/>
                        <a:pt x="1265" y="6239"/>
                      </a:cubicBezTo>
                      <a:cubicBezTo>
                        <a:pt x="1284" y="6312"/>
                        <a:pt x="1297" y="6332"/>
                        <a:pt x="1297" y="6345"/>
                      </a:cubicBezTo>
                      <a:cubicBezTo>
                        <a:pt x="1291" y="6358"/>
                        <a:pt x="1212" y="6411"/>
                        <a:pt x="1212" y="6443"/>
                      </a:cubicBezTo>
                      <a:cubicBezTo>
                        <a:pt x="1212" y="6476"/>
                        <a:pt x="1284" y="6522"/>
                        <a:pt x="1291" y="6529"/>
                      </a:cubicBezTo>
                      <a:cubicBezTo>
                        <a:pt x="1304" y="6529"/>
                        <a:pt x="1330" y="6542"/>
                        <a:pt x="1344" y="6588"/>
                      </a:cubicBezTo>
                      <a:cubicBezTo>
                        <a:pt x="1357" y="6628"/>
                        <a:pt x="1357" y="6694"/>
                        <a:pt x="1383" y="6733"/>
                      </a:cubicBezTo>
                      <a:cubicBezTo>
                        <a:pt x="1409" y="6772"/>
                        <a:pt x="1455" y="6812"/>
                        <a:pt x="1469" y="6812"/>
                      </a:cubicBezTo>
                      <a:cubicBezTo>
                        <a:pt x="1482" y="6812"/>
                        <a:pt x="1692" y="6832"/>
                        <a:pt x="1692" y="6832"/>
                      </a:cubicBezTo>
                      <a:cubicBezTo>
                        <a:pt x="1692" y="6832"/>
                        <a:pt x="1719" y="6799"/>
                        <a:pt x="1719" y="6740"/>
                      </a:cubicBezTo>
                      <a:cubicBezTo>
                        <a:pt x="1725" y="6680"/>
                        <a:pt x="1738" y="6503"/>
                        <a:pt x="1745" y="6496"/>
                      </a:cubicBezTo>
                      <a:cubicBezTo>
                        <a:pt x="1752" y="6483"/>
                        <a:pt x="1798" y="6450"/>
                        <a:pt x="1791" y="6417"/>
                      </a:cubicBezTo>
                      <a:cubicBezTo>
                        <a:pt x="1784" y="6391"/>
                        <a:pt x="1752" y="6292"/>
                        <a:pt x="1752" y="6279"/>
                      </a:cubicBezTo>
                      <a:cubicBezTo>
                        <a:pt x="1752" y="6266"/>
                        <a:pt x="1765" y="6206"/>
                        <a:pt x="1752" y="6180"/>
                      </a:cubicBezTo>
                      <a:cubicBezTo>
                        <a:pt x="1732" y="6147"/>
                        <a:pt x="1679" y="6042"/>
                        <a:pt x="1679" y="6042"/>
                      </a:cubicBezTo>
                      <a:cubicBezTo>
                        <a:pt x="1679" y="6042"/>
                        <a:pt x="1659" y="5950"/>
                        <a:pt x="1659" y="5891"/>
                      </a:cubicBezTo>
                      <a:cubicBezTo>
                        <a:pt x="1659" y="5831"/>
                        <a:pt x="1686" y="5792"/>
                        <a:pt x="1725" y="5759"/>
                      </a:cubicBezTo>
                      <a:cubicBezTo>
                        <a:pt x="1758" y="5726"/>
                        <a:pt x="1804" y="5706"/>
                        <a:pt x="1824" y="5627"/>
                      </a:cubicBezTo>
                      <a:cubicBezTo>
                        <a:pt x="1844" y="5548"/>
                        <a:pt x="1942" y="5397"/>
                        <a:pt x="1962" y="5311"/>
                      </a:cubicBezTo>
                      <a:cubicBezTo>
                        <a:pt x="1982" y="5226"/>
                        <a:pt x="1988" y="5180"/>
                        <a:pt x="1988" y="5127"/>
                      </a:cubicBezTo>
                      <a:cubicBezTo>
                        <a:pt x="1988" y="5074"/>
                        <a:pt x="2035" y="5015"/>
                        <a:pt x="2067" y="4982"/>
                      </a:cubicBezTo>
                      <a:cubicBezTo>
                        <a:pt x="2094" y="4956"/>
                        <a:pt x="2153" y="4910"/>
                        <a:pt x="2199" y="4877"/>
                      </a:cubicBezTo>
                      <a:cubicBezTo>
                        <a:pt x="2219" y="4864"/>
                        <a:pt x="2232" y="4851"/>
                        <a:pt x="2239" y="4851"/>
                      </a:cubicBezTo>
                      <a:cubicBezTo>
                        <a:pt x="2252" y="4844"/>
                        <a:pt x="2469" y="4791"/>
                        <a:pt x="2568" y="4732"/>
                      </a:cubicBezTo>
                      <a:cubicBezTo>
                        <a:pt x="2660" y="4680"/>
                        <a:pt x="2765" y="4548"/>
                        <a:pt x="2831" y="4515"/>
                      </a:cubicBezTo>
                      <a:cubicBezTo>
                        <a:pt x="2897" y="4476"/>
                        <a:pt x="3002" y="4423"/>
                        <a:pt x="3028" y="4377"/>
                      </a:cubicBezTo>
                      <a:cubicBezTo>
                        <a:pt x="3061" y="4331"/>
                        <a:pt x="3055" y="4298"/>
                        <a:pt x="3120" y="4278"/>
                      </a:cubicBezTo>
                      <a:cubicBezTo>
                        <a:pt x="3169" y="4261"/>
                        <a:pt x="3240" y="4249"/>
                        <a:pt x="3285" y="4249"/>
                      </a:cubicBezTo>
                      <a:cubicBezTo>
                        <a:pt x="3307" y="4249"/>
                        <a:pt x="3322" y="4252"/>
                        <a:pt x="3325" y="4258"/>
                      </a:cubicBezTo>
                      <a:cubicBezTo>
                        <a:pt x="3338" y="4278"/>
                        <a:pt x="3371" y="4311"/>
                        <a:pt x="3371" y="4318"/>
                      </a:cubicBezTo>
                      <a:cubicBezTo>
                        <a:pt x="3376" y="4323"/>
                        <a:pt x="3428" y="4358"/>
                        <a:pt x="3489" y="4358"/>
                      </a:cubicBezTo>
                      <a:cubicBezTo>
                        <a:pt x="3504" y="4358"/>
                        <a:pt x="3520" y="4356"/>
                        <a:pt x="3535" y="4351"/>
                      </a:cubicBezTo>
                      <a:cubicBezTo>
                        <a:pt x="3608" y="4318"/>
                        <a:pt x="3660" y="4272"/>
                        <a:pt x="3706" y="4265"/>
                      </a:cubicBezTo>
                      <a:cubicBezTo>
                        <a:pt x="3729" y="4265"/>
                        <a:pt x="3762" y="4276"/>
                        <a:pt x="3793" y="4276"/>
                      </a:cubicBezTo>
                      <a:cubicBezTo>
                        <a:pt x="3814" y="4276"/>
                        <a:pt x="3835" y="4271"/>
                        <a:pt x="3851" y="4252"/>
                      </a:cubicBezTo>
                      <a:cubicBezTo>
                        <a:pt x="3884" y="4206"/>
                        <a:pt x="3930" y="4160"/>
                        <a:pt x="3937" y="4114"/>
                      </a:cubicBezTo>
                      <a:cubicBezTo>
                        <a:pt x="3950" y="4074"/>
                        <a:pt x="3976" y="4002"/>
                        <a:pt x="3963" y="3969"/>
                      </a:cubicBezTo>
                      <a:cubicBezTo>
                        <a:pt x="3956" y="3936"/>
                        <a:pt x="3937" y="3896"/>
                        <a:pt x="3897" y="3883"/>
                      </a:cubicBezTo>
                      <a:cubicBezTo>
                        <a:pt x="3858" y="3877"/>
                        <a:pt x="3818" y="3857"/>
                        <a:pt x="3798" y="3844"/>
                      </a:cubicBezTo>
                      <a:cubicBezTo>
                        <a:pt x="3785" y="3831"/>
                        <a:pt x="3726" y="3824"/>
                        <a:pt x="3726" y="3778"/>
                      </a:cubicBezTo>
                      <a:cubicBezTo>
                        <a:pt x="3726" y="3725"/>
                        <a:pt x="3706" y="3462"/>
                        <a:pt x="3739" y="3409"/>
                      </a:cubicBezTo>
                      <a:cubicBezTo>
                        <a:pt x="3779" y="3357"/>
                        <a:pt x="3844" y="3324"/>
                        <a:pt x="3871" y="3298"/>
                      </a:cubicBezTo>
                      <a:cubicBezTo>
                        <a:pt x="3904" y="3265"/>
                        <a:pt x="3930" y="3238"/>
                        <a:pt x="3930" y="3199"/>
                      </a:cubicBezTo>
                      <a:cubicBezTo>
                        <a:pt x="3930" y="3159"/>
                        <a:pt x="3917" y="3067"/>
                        <a:pt x="3891" y="3021"/>
                      </a:cubicBezTo>
                      <a:cubicBezTo>
                        <a:pt x="3864" y="2975"/>
                        <a:pt x="3825" y="2916"/>
                        <a:pt x="3818" y="2876"/>
                      </a:cubicBezTo>
                      <a:cubicBezTo>
                        <a:pt x="3812" y="2843"/>
                        <a:pt x="3798" y="2784"/>
                        <a:pt x="3831" y="2732"/>
                      </a:cubicBezTo>
                      <a:cubicBezTo>
                        <a:pt x="3871" y="2679"/>
                        <a:pt x="3877" y="2666"/>
                        <a:pt x="3884" y="2633"/>
                      </a:cubicBezTo>
                      <a:cubicBezTo>
                        <a:pt x="3884" y="2606"/>
                        <a:pt x="3825" y="2554"/>
                        <a:pt x="3818" y="2508"/>
                      </a:cubicBezTo>
                      <a:cubicBezTo>
                        <a:pt x="3805" y="2462"/>
                        <a:pt x="3798" y="2449"/>
                        <a:pt x="3798" y="2449"/>
                      </a:cubicBezTo>
                      <a:cubicBezTo>
                        <a:pt x="3798" y="2449"/>
                        <a:pt x="3884" y="2350"/>
                        <a:pt x="3923" y="2291"/>
                      </a:cubicBezTo>
                      <a:cubicBezTo>
                        <a:pt x="3969" y="2231"/>
                        <a:pt x="4009" y="2166"/>
                        <a:pt x="4009" y="2119"/>
                      </a:cubicBezTo>
                      <a:cubicBezTo>
                        <a:pt x="4009" y="2073"/>
                        <a:pt x="3956" y="2060"/>
                        <a:pt x="4009" y="1981"/>
                      </a:cubicBezTo>
                      <a:cubicBezTo>
                        <a:pt x="4068" y="1909"/>
                        <a:pt x="4141" y="1843"/>
                        <a:pt x="4141" y="1843"/>
                      </a:cubicBezTo>
                      <a:cubicBezTo>
                        <a:pt x="4141" y="1843"/>
                        <a:pt x="4272" y="1830"/>
                        <a:pt x="4345" y="1777"/>
                      </a:cubicBezTo>
                      <a:cubicBezTo>
                        <a:pt x="4410" y="1725"/>
                        <a:pt x="4470" y="1692"/>
                        <a:pt x="4509" y="1652"/>
                      </a:cubicBezTo>
                      <a:cubicBezTo>
                        <a:pt x="4549" y="1613"/>
                        <a:pt x="4641" y="1547"/>
                        <a:pt x="4661" y="1468"/>
                      </a:cubicBezTo>
                      <a:cubicBezTo>
                        <a:pt x="4661" y="1448"/>
                        <a:pt x="4667" y="1422"/>
                        <a:pt x="4674" y="1389"/>
                      </a:cubicBezTo>
                      <a:cubicBezTo>
                        <a:pt x="4661" y="1382"/>
                        <a:pt x="4647" y="1382"/>
                        <a:pt x="4641" y="1376"/>
                      </a:cubicBezTo>
                      <a:cubicBezTo>
                        <a:pt x="4628" y="1363"/>
                        <a:pt x="4476" y="1297"/>
                        <a:pt x="4424" y="1290"/>
                      </a:cubicBezTo>
                      <a:lnTo>
                        <a:pt x="4391" y="1290"/>
                      </a:lnTo>
                      <a:cubicBezTo>
                        <a:pt x="4391" y="1290"/>
                        <a:pt x="4384" y="1290"/>
                        <a:pt x="4378" y="1284"/>
                      </a:cubicBezTo>
                      <a:lnTo>
                        <a:pt x="4338" y="1284"/>
                      </a:lnTo>
                      <a:cubicBezTo>
                        <a:pt x="4325" y="1277"/>
                        <a:pt x="4318" y="1277"/>
                        <a:pt x="4312" y="1277"/>
                      </a:cubicBezTo>
                      <a:lnTo>
                        <a:pt x="4292" y="1277"/>
                      </a:lnTo>
                      <a:cubicBezTo>
                        <a:pt x="4285" y="1277"/>
                        <a:pt x="4272" y="1270"/>
                        <a:pt x="4266" y="1270"/>
                      </a:cubicBezTo>
                      <a:cubicBezTo>
                        <a:pt x="4239" y="1270"/>
                        <a:pt x="4206" y="1264"/>
                        <a:pt x="4180" y="1264"/>
                      </a:cubicBezTo>
                      <a:lnTo>
                        <a:pt x="4174" y="1264"/>
                      </a:lnTo>
                      <a:cubicBezTo>
                        <a:pt x="4154" y="1257"/>
                        <a:pt x="4141" y="1257"/>
                        <a:pt x="4127" y="1257"/>
                      </a:cubicBezTo>
                      <a:cubicBezTo>
                        <a:pt x="4121" y="1251"/>
                        <a:pt x="4114" y="1251"/>
                        <a:pt x="4108" y="1251"/>
                      </a:cubicBezTo>
                      <a:lnTo>
                        <a:pt x="4075" y="1251"/>
                      </a:lnTo>
                      <a:cubicBezTo>
                        <a:pt x="4068" y="1251"/>
                        <a:pt x="3917" y="1192"/>
                        <a:pt x="3917" y="1192"/>
                      </a:cubicBezTo>
                      <a:cubicBezTo>
                        <a:pt x="3917" y="1192"/>
                        <a:pt x="3660" y="1053"/>
                        <a:pt x="3601" y="1027"/>
                      </a:cubicBezTo>
                      <a:cubicBezTo>
                        <a:pt x="3545" y="1005"/>
                        <a:pt x="3485" y="963"/>
                        <a:pt x="3423" y="963"/>
                      </a:cubicBezTo>
                      <a:cubicBezTo>
                        <a:pt x="3412" y="963"/>
                        <a:pt x="3401" y="965"/>
                        <a:pt x="3390" y="968"/>
                      </a:cubicBezTo>
                      <a:cubicBezTo>
                        <a:pt x="3311" y="994"/>
                        <a:pt x="3292" y="987"/>
                        <a:pt x="3246" y="1040"/>
                      </a:cubicBezTo>
                      <a:cubicBezTo>
                        <a:pt x="3199" y="1086"/>
                        <a:pt x="3081" y="1145"/>
                        <a:pt x="3081" y="1145"/>
                      </a:cubicBezTo>
                      <a:cubicBezTo>
                        <a:pt x="3081" y="1145"/>
                        <a:pt x="3055" y="1086"/>
                        <a:pt x="3042" y="1080"/>
                      </a:cubicBezTo>
                      <a:cubicBezTo>
                        <a:pt x="3028" y="1080"/>
                        <a:pt x="2916" y="1119"/>
                        <a:pt x="2916" y="1119"/>
                      </a:cubicBezTo>
                      <a:lnTo>
                        <a:pt x="2897" y="1126"/>
                      </a:lnTo>
                      <a:cubicBezTo>
                        <a:pt x="2897" y="1126"/>
                        <a:pt x="2831" y="1093"/>
                        <a:pt x="2831" y="1066"/>
                      </a:cubicBezTo>
                      <a:cubicBezTo>
                        <a:pt x="2837" y="1047"/>
                        <a:pt x="2837" y="981"/>
                        <a:pt x="2844" y="961"/>
                      </a:cubicBezTo>
                      <a:cubicBezTo>
                        <a:pt x="2844" y="941"/>
                        <a:pt x="2699" y="632"/>
                        <a:pt x="2647" y="560"/>
                      </a:cubicBezTo>
                      <a:cubicBezTo>
                        <a:pt x="2587" y="481"/>
                        <a:pt x="2436" y="257"/>
                        <a:pt x="2397" y="257"/>
                      </a:cubicBezTo>
                      <a:cubicBezTo>
                        <a:pt x="2394" y="257"/>
                        <a:pt x="2391" y="256"/>
                        <a:pt x="2388" y="256"/>
                      </a:cubicBezTo>
                      <a:cubicBezTo>
                        <a:pt x="2346" y="256"/>
                        <a:pt x="2270" y="298"/>
                        <a:pt x="2252" y="323"/>
                      </a:cubicBezTo>
                      <a:cubicBezTo>
                        <a:pt x="2236" y="349"/>
                        <a:pt x="2208" y="375"/>
                        <a:pt x="2187" y="375"/>
                      </a:cubicBezTo>
                      <a:cubicBezTo>
                        <a:pt x="2182" y="375"/>
                        <a:pt x="2177" y="373"/>
                        <a:pt x="2173" y="369"/>
                      </a:cubicBezTo>
                      <a:cubicBezTo>
                        <a:pt x="2153" y="349"/>
                        <a:pt x="2081" y="224"/>
                        <a:pt x="2067" y="211"/>
                      </a:cubicBezTo>
                      <a:cubicBezTo>
                        <a:pt x="2048" y="204"/>
                        <a:pt x="1890" y="106"/>
                        <a:pt x="1863" y="99"/>
                      </a:cubicBezTo>
                      <a:lnTo>
                        <a:pt x="1857" y="99"/>
                      </a:lnTo>
                      <a:cubicBezTo>
                        <a:pt x="1837" y="92"/>
                        <a:pt x="1784" y="73"/>
                        <a:pt x="1719" y="53"/>
                      </a:cubicBezTo>
                      <a:cubicBezTo>
                        <a:pt x="1712" y="53"/>
                        <a:pt x="1705" y="46"/>
                        <a:pt x="1692" y="46"/>
                      </a:cubicBezTo>
                      <a:cubicBezTo>
                        <a:pt x="1686" y="46"/>
                        <a:pt x="1679" y="40"/>
                        <a:pt x="1666" y="40"/>
                      </a:cubicBezTo>
                      <a:cubicBezTo>
                        <a:pt x="1646" y="33"/>
                        <a:pt x="1627" y="27"/>
                        <a:pt x="1607" y="20"/>
                      </a:cubicBezTo>
                      <a:cubicBezTo>
                        <a:pt x="1600" y="20"/>
                        <a:pt x="1594" y="13"/>
                        <a:pt x="1587" y="13"/>
                      </a:cubicBezTo>
                      <a:cubicBezTo>
                        <a:pt x="1574" y="7"/>
                        <a:pt x="1561" y="7"/>
                        <a:pt x="1541" y="0"/>
                      </a:cubicBezTo>
                      <a:close/>
                    </a:path>
                  </a:pathLst>
                </a:custGeom>
                <a:grpFill/>
                <a:ln w="1475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p3d z="38100"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569;p19">
                  <a:extLst>
                    <a:ext uri="{FF2B5EF4-FFF2-40B4-BE49-F238E27FC236}">
                      <a16:creationId xmlns:a16="http://schemas.microsoft.com/office/drawing/2014/main" id="{5F855906-9C77-492E-9104-864393D6BBC3}"/>
                    </a:ext>
                  </a:extLst>
                </p:cNvPr>
                <p:cNvSpPr/>
                <p:nvPr/>
              </p:nvSpPr>
              <p:spPr>
                <a:xfrm>
                  <a:off x="4318480" y="3380684"/>
                  <a:ext cx="1088773" cy="1188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8" h="7259" extrusionOk="0">
                      <a:moveTo>
                        <a:pt x="5168" y="1"/>
                      </a:moveTo>
                      <a:cubicBezTo>
                        <a:pt x="5139" y="1"/>
                        <a:pt x="5110" y="48"/>
                        <a:pt x="5082" y="58"/>
                      </a:cubicBezTo>
                      <a:cubicBezTo>
                        <a:pt x="5049" y="71"/>
                        <a:pt x="4989" y="124"/>
                        <a:pt x="4950" y="163"/>
                      </a:cubicBezTo>
                      <a:cubicBezTo>
                        <a:pt x="4910" y="203"/>
                        <a:pt x="4851" y="269"/>
                        <a:pt x="4818" y="315"/>
                      </a:cubicBezTo>
                      <a:cubicBezTo>
                        <a:pt x="4785" y="361"/>
                        <a:pt x="4766" y="354"/>
                        <a:pt x="4752" y="361"/>
                      </a:cubicBezTo>
                      <a:cubicBezTo>
                        <a:pt x="4733" y="374"/>
                        <a:pt x="4680" y="400"/>
                        <a:pt x="4660" y="400"/>
                      </a:cubicBezTo>
                      <a:cubicBezTo>
                        <a:pt x="4643" y="400"/>
                        <a:pt x="4622" y="397"/>
                        <a:pt x="4599" y="397"/>
                      </a:cubicBezTo>
                      <a:cubicBezTo>
                        <a:pt x="4587" y="397"/>
                        <a:pt x="4575" y="398"/>
                        <a:pt x="4562" y="400"/>
                      </a:cubicBezTo>
                      <a:cubicBezTo>
                        <a:pt x="4529" y="407"/>
                        <a:pt x="4562" y="427"/>
                        <a:pt x="4562" y="479"/>
                      </a:cubicBezTo>
                      <a:cubicBezTo>
                        <a:pt x="4562" y="532"/>
                        <a:pt x="4529" y="565"/>
                        <a:pt x="4509" y="591"/>
                      </a:cubicBezTo>
                      <a:cubicBezTo>
                        <a:pt x="4489" y="617"/>
                        <a:pt x="4450" y="624"/>
                        <a:pt x="4450" y="624"/>
                      </a:cubicBezTo>
                      <a:cubicBezTo>
                        <a:pt x="4450" y="624"/>
                        <a:pt x="4298" y="729"/>
                        <a:pt x="4272" y="736"/>
                      </a:cubicBezTo>
                      <a:cubicBezTo>
                        <a:pt x="4271" y="736"/>
                        <a:pt x="4270" y="736"/>
                        <a:pt x="4270" y="736"/>
                      </a:cubicBezTo>
                      <a:cubicBezTo>
                        <a:pt x="4242" y="736"/>
                        <a:pt x="4180" y="637"/>
                        <a:pt x="4180" y="624"/>
                      </a:cubicBezTo>
                      <a:cubicBezTo>
                        <a:pt x="4180" y="604"/>
                        <a:pt x="4200" y="565"/>
                        <a:pt x="4226" y="539"/>
                      </a:cubicBezTo>
                      <a:cubicBezTo>
                        <a:pt x="4252" y="506"/>
                        <a:pt x="4233" y="499"/>
                        <a:pt x="4226" y="479"/>
                      </a:cubicBezTo>
                      <a:cubicBezTo>
                        <a:pt x="4219" y="453"/>
                        <a:pt x="4140" y="334"/>
                        <a:pt x="4081" y="275"/>
                      </a:cubicBezTo>
                      <a:cubicBezTo>
                        <a:pt x="4022" y="223"/>
                        <a:pt x="3989" y="236"/>
                        <a:pt x="3917" y="170"/>
                      </a:cubicBezTo>
                      <a:cubicBezTo>
                        <a:pt x="3897" y="157"/>
                        <a:pt x="3884" y="137"/>
                        <a:pt x="3871" y="117"/>
                      </a:cubicBezTo>
                      <a:cubicBezTo>
                        <a:pt x="3831" y="150"/>
                        <a:pt x="3713" y="236"/>
                        <a:pt x="3627" y="275"/>
                      </a:cubicBezTo>
                      <a:cubicBezTo>
                        <a:pt x="3522" y="328"/>
                        <a:pt x="3515" y="387"/>
                        <a:pt x="3515" y="387"/>
                      </a:cubicBezTo>
                      <a:lnTo>
                        <a:pt x="3298" y="552"/>
                      </a:lnTo>
                      <a:cubicBezTo>
                        <a:pt x="3298" y="552"/>
                        <a:pt x="3206" y="571"/>
                        <a:pt x="3160" y="571"/>
                      </a:cubicBezTo>
                      <a:cubicBezTo>
                        <a:pt x="3114" y="578"/>
                        <a:pt x="3022" y="611"/>
                        <a:pt x="2989" y="637"/>
                      </a:cubicBezTo>
                      <a:cubicBezTo>
                        <a:pt x="2962" y="657"/>
                        <a:pt x="2903" y="729"/>
                        <a:pt x="2864" y="775"/>
                      </a:cubicBezTo>
                      <a:cubicBezTo>
                        <a:pt x="2847" y="798"/>
                        <a:pt x="2828" y="806"/>
                        <a:pt x="2806" y="806"/>
                      </a:cubicBezTo>
                      <a:cubicBezTo>
                        <a:pt x="2776" y="806"/>
                        <a:pt x="2741" y="791"/>
                        <a:pt x="2699" y="775"/>
                      </a:cubicBezTo>
                      <a:cubicBezTo>
                        <a:pt x="2633" y="749"/>
                        <a:pt x="2646" y="696"/>
                        <a:pt x="2633" y="670"/>
                      </a:cubicBezTo>
                      <a:cubicBezTo>
                        <a:pt x="2631" y="660"/>
                        <a:pt x="2616" y="657"/>
                        <a:pt x="2596" y="657"/>
                      </a:cubicBezTo>
                      <a:cubicBezTo>
                        <a:pt x="2562" y="657"/>
                        <a:pt x="2512" y="666"/>
                        <a:pt x="2475" y="670"/>
                      </a:cubicBezTo>
                      <a:cubicBezTo>
                        <a:pt x="2453" y="672"/>
                        <a:pt x="2439" y="673"/>
                        <a:pt x="2429" y="673"/>
                      </a:cubicBezTo>
                      <a:cubicBezTo>
                        <a:pt x="2410" y="673"/>
                        <a:pt x="2405" y="670"/>
                        <a:pt x="2383" y="670"/>
                      </a:cubicBezTo>
                      <a:cubicBezTo>
                        <a:pt x="2344" y="664"/>
                        <a:pt x="2331" y="631"/>
                        <a:pt x="2331" y="539"/>
                      </a:cubicBezTo>
                      <a:cubicBezTo>
                        <a:pt x="2331" y="510"/>
                        <a:pt x="2323" y="500"/>
                        <a:pt x="2313" y="500"/>
                      </a:cubicBezTo>
                      <a:cubicBezTo>
                        <a:pt x="2293" y="500"/>
                        <a:pt x="2260" y="539"/>
                        <a:pt x="2252" y="539"/>
                      </a:cubicBezTo>
                      <a:cubicBezTo>
                        <a:pt x="2232" y="545"/>
                        <a:pt x="2074" y="644"/>
                        <a:pt x="2008" y="723"/>
                      </a:cubicBezTo>
                      <a:cubicBezTo>
                        <a:pt x="1949" y="795"/>
                        <a:pt x="2028" y="861"/>
                        <a:pt x="2061" y="894"/>
                      </a:cubicBezTo>
                      <a:cubicBezTo>
                        <a:pt x="2100" y="927"/>
                        <a:pt x="2127" y="979"/>
                        <a:pt x="2140" y="1012"/>
                      </a:cubicBezTo>
                      <a:cubicBezTo>
                        <a:pt x="2146" y="1052"/>
                        <a:pt x="2034" y="1249"/>
                        <a:pt x="2008" y="1295"/>
                      </a:cubicBezTo>
                      <a:cubicBezTo>
                        <a:pt x="1988" y="1341"/>
                        <a:pt x="1890" y="1447"/>
                        <a:pt x="1850" y="1466"/>
                      </a:cubicBezTo>
                      <a:cubicBezTo>
                        <a:pt x="1817" y="1486"/>
                        <a:pt x="1712" y="1532"/>
                        <a:pt x="1679" y="1532"/>
                      </a:cubicBezTo>
                      <a:cubicBezTo>
                        <a:pt x="1639" y="1532"/>
                        <a:pt x="1600" y="1506"/>
                        <a:pt x="1587" y="1506"/>
                      </a:cubicBezTo>
                      <a:cubicBezTo>
                        <a:pt x="1574" y="1506"/>
                        <a:pt x="1482" y="1618"/>
                        <a:pt x="1449" y="1657"/>
                      </a:cubicBezTo>
                      <a:cubicBezTo>
                        <a:pt x="1422" y="1690"/>
                        <a:pt x="1356" y="1736"/>
                        <a:pt x="1310" y="1763"/>
                      </a:cubicBezTo>
                      <a:lnTo>
                        <a:pt x="1297" y="1769"/>
                      </a:lnTo>
                      <a:cubicBezTo>
                        <a:pt x="1286" y="1775"/>
                        <a:pt x="1274" y="1777"/>
                        <a:pt x="1262" y="1777"/>
                      </a:cubicBezTo>
                      <a:cubicBezTo>
                        <a:pt x="1220" y="1777"/>
                        <a:pt x="1181" y="1749"/>
                        <a:pt x="1166" y="1749"/>
                      </a:cubicBezTo>
                      <a:cubicBezTo>
                        <a:pt x="1146" y="1743"/>
                        <a:pt x="1041" y="1743"/>
                        <a:pt x="962" y="1710"/>
                      </a:cubicBezTo>
                      <a:cubicBezTo>
                        <a:pt x="883" y="1671"/>
                        <a:pt x="889" y="1611"/>
                        <a:pt x="869" y="1565"/>
                      </a:cubicBezTo>
                      <a:cubicBezTo>
                        <a:pt x="856" y="1519"/>
                        <a:pt x="869" y="1466"/>
                        <a:pt x="869" y="1434"/>
                      </a:cubicBezTo>
                      <a:cubicBezTo>
                        <a:pt x="869" y="1394"/>
                        <a:pt x="837" y="1388"/>
                        <a:pt x="837" y="1335"/>
                      </a:cubicBezTo>
                      <a:cubicBezTo>
                        <a:pt x="837" y="1282"/>
                        <a:pt x="758" y="1170"/>
                        <a:pt x="731" y="1157"/>
                      </a:cubicBezTo>
                      <a:cubicBezTo>
                        <a:pt x="729" y="1156"/>
                        <a:pt x="726" y="1155"/>
                        <a:pt x="724" y="1155"/>
                      </a:cubicBezTo>
                      <a:cubicBezTo>
                        <a:pt x="697" y="1155"/>
                        <a:pt x="657" y="1212"/>
                        <a:pt x="633" y="1236"/>
                      </a:cubicBezTo>
                      <a:lnTo>
                        <a:pt x="639" y="1249"/>
                      </a:lnTo>
                      <a:cubicBezTo>
                        <a:pt x="639" y="1249"/>
                        <a:pt x="672" y="1276"/>
                        <a:pt x="639" y="1315"/>
                      </a:cubicBezTo>
                      <a:cubicBezTo>
                        <a:pt x="606" y="1355"/>
                        <a:pt x="521" y="1427"/>
                        <a:pt x="461" y="1493"/>
                      </a:cubicBezTo>
                      <a:cubicBezTo>
                        <a:pt x="402" y="1559"/>
                        <a:pt x="244" y="1690"/>
                        <a:pt x="205" y="1743"/>
                      </a:cubicBezTo>
                      <a:cubicBezTo>
                        <a:pt x="165" y="1796"/>
                        <a:pt x="1" y="2013"/>
                        <a:pt x="20" y="2052"/>
                      </a:cubicBezTo>
                      <a:cubicBezTo>
                        <a:pt x="47" y="2092"/>
                        <a:pt x="132" y="2144"/>
                        <a:pt x="165" y="2164"/>
                      </a:cubicBezTo>
                      <a:cubicBezTo>
                        <a:pt x="198" y="2184"/>
                        <a:pt x="323" y="2184"/>
                        <a:pt x="336" y="2210"/>
                      </a:cubicBezTo>
                      <a:cubicBezTo>
                        <a:pt x="350" y="2230"/>
                        <a:pt x="422" y="2302"/>
                        <a:pt x="376" y="2315"/>
                      </a:cubicBezTo>
                      <a:cubicBezTo>
                        <a:pt x="330" y="2329"/>
                        <a:pt x="211" y="2329"/>
                        <a:pt x="198" y="2342"/>
                      </a:cubicBezTo>
                      <a:cubicBezTo>
                        <a:pt x="185" y="2355"/>
                        <a:pt x="192" y="2421"/>
                        <a:pt x="192" y="2421"/>
                      </a:cubicBezTo>
                      <a:cubicBezTo>
                        <a:pt x="192" y="2421"/>
                        <a:pt x="382" y="2460"/>
                        <a:pt x="350" y="2526"/>
                      </a:cubicBezTo>
                      <a:cubicBezTo>
                        <a:pt x="350" y="2533"/>
                        <a:pt x="350" y="2539"/>
                        <a:pt x="343" y="2539"/>
                      </a:cubicBezTo>
                      <a:cubicBezTo>
                        <a:pt x="336" y="2552"/>
                        <a:pt x="330" y="2559"/>
                        <a:pt x="317" y="2566"/>
                      </a:cubicBezTo>
                      <a:cubicBezTo>
                        <a:pt x="310" y="2572"/>
                        <a:pt x="297" y="2572"/>
                        <a:pt x="290" y="2579"/>
                      </a:cubicBezTo>
                      <a:lnTo>
                        <a:pt x="277" y="2579"/>
                      </a:lnTo>
                      <a:cubicBezTo>
                        <a:pt x="271" y="2585"/>
                        <a:pt x="257" y="2585"/>
                        <a:pt x="244" y="2585"/>
                      </a:cubicBezTo>
                      <a:cubicBezTo>
                        <a:pt x="238" y="2592"/>
                        <a:pt x="238" y="2592"/>
                        <a:pt x="238" y="2592"/>
                      </a:cubicBezTo>
                      <a:lnTo>
                        <a:pt x="218" y="2592"/>
                      </a:lnTo>
                      <a:cubicBezTo>
                        <a:pt x="211" y="2598"/>
                        <a:pt x="198" y="2598"/>
                        <a:pt x="198" y="2605"/>
                      </a:cubicBezTo>
                      <a:cubicBezTo>
                        <a:pt x="192" y="2631"/>
                        <a:pt x="257" y="2849"/>
                        <a:pt x="277" y="2855"/>
                      </a:cubicBezTo>
                      <a:cubicBezTo>
                        <a:pt x="290" y="2868"/>
                        <a:pt x="343" y="2881"/>
                        <a:pt x="350" y="2901"/>
                      </a:cubicBezTo>
                      <a:cubicBezTo>
                        <a:pt x="363" y="2921"/>
                        <a:pt x="389" y="2941"/>
                        <a:pt x="350" y="2980"/>
                      </a:cubicBezTo>
                      <a:cubicBezTo>
                        <a:pt x="310" y="3020"/>
                        <a:pt x="297" y="3079"/>
                        <a:pt x="297" y="3112"/>
                      </a:cubicBezTo>
                      <a:cubicBezTo>
                        <a:pt x="297" y="3145"/>
                        <a:pt x="330" y="3171"/>
                        <a:pt x="350" y="3178"/>
                      </a:cubicBezTo>
                      <a:cubicBezTo>
                        <a:pt x="369" y="3184"/>
                        <a:pt x="396" y="3237"/>
                        <a:pt x="376" y="3257"/>
                      </a:cubicBezTo>
                      <a:cubicBezTo>
                        <a:pt x="363" y="3270"/>
                        <a:pt x="356" y="3283"/>
                        <a:pt x="336" y="3303"/>
                      </a:cubicBezTo>
                      <a:cubicBezTo>
                        <a:pt x="317" y="3329"/>
                        <a:pt x="251" y="3349"/>
                        <a:pt x="264" y="3421"/>
                      </a:cubicBezTo>
                      <a:cubicBezTo>
                        <a:pt x="271" y="3459"/>
                        <a:pt x="299" y="3468"/>
                        <a:pt x="330" y="3468"/>
                      </a:cubicBezTo>
                      <a:cubicBezTo>
                        <a:pt x="357" y="3468"/>
                        <a:pt x="387" y="3461"/>
                        <a:pt x="402" y="3461"/>
                      </a:cubicBezTo>
                      <a:cubicBezTo>
                        <a:pt x="410" y="3461"/>
                        <a:pt x="425" y="3460"/>
                        <a:pt x="441" y="3460"/>
                      </a:cubicBezTo>
                      <a:cubicBezTo>
                        <a:pt x="491" y="3460"/>
                        <a:pt x="560" y="3464"/>
                        <a:pt x="540" y="3494"/>
                      </a:cubicBezTo>
                      <a:cubicBezTo>
                        <a:pt x="507" y="3533"/>
                        <a:pt x="415" y="3553"/>
                        <a:pt x="369" y="3605"/>
                      </a:cubicBezTo>
                      <a:cubicBezTo>
                        <a:pt x="330" y="3651"/>
                        <a:pt x="310" y="3638"/>
                        <a:pt x="310" y="3704"/>
                      </a:cubicBezTo>
                      <a:cubicBezTo>
                        <a:pt x="310" y="3770"/>
                        <a:pt x="330" y="3783"/>
                        <a:pt x="336" y="3829"/>
                      </a:cubicBezTo>
                      <a:cubicBezTo>
                        <a:pt x="336" y="3875"/>
                        <a:pt x="330" y="3961"/>
                        <a:pt x="317" y="3994"/>
                      </a:cubicBezTo>
                      <a:cubicBezTo>
                        <a:pt x="310" y="4027"/>
                        <a:pt x="264" y="4132"/>
                        <a:pt x="336" y="4171"/>
                      </a:cubicBezTo>
                      <a:cubicBezTo>
                        <a:pt x="402" y="4217"/>
                        <a:pt x="475" y="4270"/>
                        <a:pt x="494" y="4283"/>
                      </a:cubicBezTo>
                      <a:cubicBezTo>
                        <a:pt x="514" y="4296"/>
                        <a:pt x="534" y="4336"/>
                        <a:pt x="507" y="4356"/>
                      </a:cubicBezTo>
                      <a:cubicBezTo>
                        <a:pt x="488" y="4369"/>
                        <a:pt x="455" y="4356"/>
                        <a:pt x="455" y="4422"/>
                      </a:cubicBezTo>
                      <a:lnTo>
                        <a:pt x="455" y="4658"/>
                      </a:lnTo>
                      <a:cubicBezTo>
                        <a:pt x="455" y="4672"/>
                        <a:pt x="494" y="4705"/>
                        <a:pt x="488" y="4724"/>
                      </a:cubicBezTo>
                      <a:cubicBezTo>
                        <a:pt x="481" y="4751"/>
                        <a:pt x="455" y="4737"/>
                        <a:pt x="435" y="4803"/>
                      </a:cubicBezTo>
                      <a:cubicBezTo>
                        <a:pt x="415" y="4869"/>
                        <a:pt x="382" y="4928"/>
                        <a:pt x="409" y="4935"/>
                      </a:cubicBezTo>
                      <a:cubicBezTo>
                        <a:pt x="411" y="4935"/>
                        <a:pt x="414" y="4936"/>
                        <a:pt x="419" y="4936"/>
                      </a:cubicBezTo>
                      <a:cubicBezTo>
                        <a:pt x="461" y="4936"/>
                        <a:pt x="588" y="4907"/>
                        <a:pt x="600" y="4889"/>
                      </a:cubicBezTo>
                      <a:cubicBezTo>
                        <a:pt x="613" y="4862"/>
                        <a:pt x="810" y="4698"/>
                        <a:pt x="837" y="4672"/>
                      </a:cubicBezTo>
                      <a:cubicBezTo>
                        <a:pt x="869" y="4639"/>
                        <a:pt x="948" y="4579"/>
                        <a:pt x="1001" y="4547"/>
                      </a:cubicBezTo>
                      <a:cubicBezTo>
                        <a:pt x="1054" y="4514"/>
                        <a:pt x="1225" y="4474"/>
                        <a:pt x="1225" y="4474"/>
                      </a:cubicBezTo>
                      <a:lnTo>
                        <a:pt x="1251" y="4454"/>
                      </a:lnTo>
                      <a:lnTo>
                        <a:pt x="1343" y="4395"/>
                      </a:lnTo>
                      <a:cubicBezTo>
                        <a:pt x="1343" y="4395"/>
                        <a:pt x="1534" y="4231"/>
                        <a:pt x="1607" y="4211"/>
                      </a:cubicBezTo>
                      <a:cubicBezTo>
                        <a:pt x="1658" y="4197"/>
                        <a:pt x="1795" y="4183"/>
                        <a:pt x="1882" y="4183"/>
                      </a:cubicBezTo>
                      <a:cubicBezTo>
                        <a:pt x="1918" y="4183"/>
                        <a:pt x="1946" y="4185"/>
                        <a:pt x="1955" y="4191"/>
                      </a:cubicBezTo>
                      <a:cubicBezTo>
                        <a:pt x="1982" y="4204"/>
                        <a:pt x="2054" y="4283"/>
                        <a:pt x="2054" y="4283"/>
                      </a:cubicBezTo>
                      <a:cubicBezTo>
                        <a:pt x="2054" y="4283"/>
                        <a:pt x="2061" y="4323"/>
                        <a:pt x="2028" y="4369"/>
                      </a:cubicBezTo>
                      <a:cubicBezTo>
                        <a:pt x="2001" y="4415"/>
                        <a:pt x="1962" y="4461"/>
                        <a:pt x="1988" y="4520"/>
                      </a:cubicBezTo>
                      <a:cubicBezTo>
                        <a:pt x="2008" y="4579"/>
                        <a:pt x="2048" y="4626"/>
                        <a:pt x="2100" y="4639"/>
                      </a:cubicBezTo>
                      <a:cubicBezTo>
                        <a:pt x="2137" y="4648"/>
                        <a:pt x="2173" y="4663"/>
                        <a:pt x="2201" y="4663"/>
                      </a:cubicBezTo>
                      <a:cubicBezTo>
                        <a:pt x="2213" y="4663"/>
                        <a:pt x="2224" y="4660"/>
                        <a:pt x="2232" y="4652"/>
                      </a:cubicBezTo>
                      <a:cubicBezTo>
                        <a:pt x="2265" y="4626"/>
                        <a:pt x="2278" y="4560"/>
                        <a:pt x="2324" y="4533"/>
                      </a:cubicBezTo>
                      <a:cubicBezTo>
                        <a:pt x="2366" y="4513"/>
                        <a:pt x="2366" y="4471"/>
                        <a:pt x="2427" y="4471"/>
                      </a:cubicBezTo>
                      <a:cubicBezTo>
                        <a:pt x="2442" y="4471"/>
                        <a:pt x="2462" y="4474"/>
                        <a:pt x="2488" y="4481"/>
                      </a:cubicBezTo>
                      <a:cubicBezTo>
                        <a:pt x="2614" y="4514"/>
                        <a:pt x="2686" y="4573"/>
                        <a:pt x="2712" y="4599"/>
                      </a:cubicBezTo>
                      <a:cubicBezTo>
                        <a:pt x="2732" y="4632"/>
                        <a:pt x="2739" y="4658"/>
                        <a:pt x="2870" y="4718"/>
                      </a:cubicBezTo>
                      <a:cubicBezTo>
                        <a:pt x="2995" y="4783"/>
                        <a:pt x="3054" y="4823"/>
                        <a:pt x="3101" y="4856"/>
                      </a:cubicBezTo>
                      <a:cubicBezTo>
                        <a:pt x="3153" y="4882"/>
                        <a:pt x="3239" y="4902"/>
                        <a:pt x="3239" y="4902"/>
                      </a:cubicBezTo>
                      <a:cubicBezTo>
                        <a:pt x="3239" y="4902"/>
                        <a:pt x="3416" y="4882"/>
                        <a:pt x="3443" y="4856"/>
                      </a:cubicBezTo>
                      <a:cubicBezTo>
                        <a:pt x="3460" y="4839"/>
                        <a:pt x="3482" y="4822"/>
                        <a:pt x="3505" y="4822"/>
                      </a:cubicBezTo>
                      <a:cubicBezTo>
                        <a:pt x="3508" y="4822"/>
                        <a:pt x="3512" y="4822"/>
                        <a:pt x="3515" y="4823"/>
                      </a:cubicBezTo>
                      <a:cubicBezTo>
                        <a:pt x="3541" y="4836"/>
                        <a:pt x="3614" y="4882"/>
                        <a:pt x="3614" y="4882"/>
                      </a:cubicBezTo>
                      <a:lnTo>
                        <a:pt x="3778" y="5178"/>
                      </a:lnTo>
                      <a:cubicBezTo>
                        <a:pt x="3778" y="5178"/>
                        <a:pt x="3785" y="5264"/>
                        <a:pt x="3792" y="5284"/>
                      </a:cubicBezTo>
                      <a:cubicBezTo>
                        <a:pt x="3805" y="5303"/>
                        <a:pt x="3943" y="5323"/>
                        <a:pt x="3943" y="5323"/>
                      </a:cubicBezTo>
                      <a:cubicBezTo>
                        <a:pt x="3943" y="5323"/>
                        <a:pt x="4009" y="5317"/>
                        <a:pt x="4015" y="5297"/>
                      </a:cubicBezTo>
                      <a:cubicBezTo>
                        <a:pt x="4022" y="5270"/>
                        <a:pt x="4009" y="5244"/>
                        <a:pt x="4081" y="5244"/>
                      </a:cubicBezTo>
                      <a:cubicBezTo>
                        <a:pt x="4093" y="5245"/>
                        <a:pt x="4103" y="5246"/>
                        <a:pt x="4112" y="5246"/>
                      </a:cubicBezTo>
                      <a:cubicBezTo>
                        <a:pt x="4129" y="5246"/>
                        <a:pt x="4140" y="5244"/>
                        <a:pt x="4154" y="5244"/>
                      </a:cubicBezTo>
                      <a:cubicBezTo>
                        <a:pt x="4173" y="5244"/>
                        <a:pt x="4196" y="5247"/>
                        <a:pt x="4246" y="5264"/>
                      </a:cubicBezTo>
                      <a:cubicBezTo>
                        <a:pt x="4344" y="5303"/>
                        <a:pt x="4371" y="5297"/>
                        <a:pt x="4377" y="5323"/>
                      </a:cubicBezTo>
                      <a:cubicBezTo>
                        <a:pt x="4384" y="5356"/>
                        <a:pt x="4456" y="5402"/>
                        <a:pt x="4489" y="5402"/>
                      </a:cubicBezTo>
                      <a:cubicBezTo>
                        <a:pt x="4529" y="5402"/>
                        <a:pt x="4627" y="5402"/>
                        <a:pt x="4673" y="5435"/>
                      </a:cubicBezTo>
                      <a:cubicBezTo>
                        <a:pt x="4720" y="5475"/>
                        <a:pt x="4779" y="5494"/>
                        <a:pt x="4812" y="5567"/>
                      </a:cubicBezTo>
                      <a:cubicBezTo>
                        <a:pt x="4845" y="5639"/>
                        <a:pt x="4838" y="5705"/>
                        <a:pt x="4812" y="5731"/>
                      </a:cubicBezTo>
                      <a:cubicBezTo>
                        <a:pt x="4785" y="5751"/>
                        <a:pt x="4641" y="5797"/>
                        <a:pt x="4608" y="5830"/>
                      </a:cubicBezTo>
                      <a:cubicBezTo>
                        <a:pt x="4575" y="5863"/>
                        <a:pt x="4509" y="5955"/>
                        <a:pt x="4489" y="5988"/>
                      </a:cubicBezTo>
                      <a:cubicBezTo>
                        <a:pt x="4463" y="6027"/>
                        <a:pt x="4568" y="6047"/>
                        <a:pt x="4548" y="6106"/>
                      </a:cubicBezTo>
                      <a:cubicBezTo>
                        <a:pt x="4529" y="6166"/>
                        <a:pt x="4516" y="6185"/>
                        <a:pt x="4456" y="6205"/>
                      </a:cubicBezTo>
                      <a:cubicBezTo>
                        <a:pt x="4390" y="6218"/>
                        <a:pt x="4344" y="6251"/>
                        <a:pt x="4338" y="6284"/>
                      </a:cubicBezTo>
                      <a:cubicBezTo>
                        <a:pt x="4325" y="6310"/>
                        <a:pt x="4325" y="6363"/>
                        <a:pt x="4325" y="6409"/>
                      </a:cubicBezTo>
                      <a:cubicBezTo>
                        <a:pt x="4325" y="6462"/>
                        <a:pt x="4318" y="6501"/>
                        <a:pt x="4351" y="6541"/>
                      </a:cubicBezTo>
                      <a:cubicBezTo>
                        <a:pt x="4384" y="6580"/>
                        <a:pt x="4417" y="6613"/>
                        <a:pt x="4456" y="6653"/>
                      </a:cubicBezTo>
                      <a:cubicBezTo>
                        <a:pt x="4489" y="6699"/>
                        <a:pt x="4601" y="6843"/>
                        <a:pt x="4601" y="6870"/>
                      </a:cubicBezTo>
                      <a:cubicBezTo>
                        <a:pt x="4601" y="6896"/>
                        <a:pt x="4581" y="6949"/>
                        <a:pt x="4595" y="6975"/>
                      </a:cubicBezTo>
                      <a:cubicBezTo>
                        <a:pt x="4595" y="6982"/>
                        <a:pt x="4601" y="6988"/>
                        <a:pt x="4608" y="6995"/>
                      </a:cubicBezTo>
                      <a:cubicBezTo>
                        <a:pt x="4647" y="7021"/>
                        <a:pt x="4746" y="7067"/>
                        <a:pt x="4766" y="7094"/>
                      </a:cubicBezTo>
                      <a:cubicBezTo>
                        <a:pt x="4792" y="7133"/>
                        <a:pt x="4996" y="7238"/>
                        <a:pt x="4996" y="7238"/>
                      </a:cubicBezTo>
                      <a:lnTo>
                        <a:pt x="5029" y="7258"/>
                      </a:lnTo>
                      <a:cubicBezTo>
                        <a:pt x="5062" y="7205"/>
                        <a:pt x="5101" y="7133"/>
                        <a:pt x="5141" y="7087"/>
                      </a:cubicBezTo>
                      <a:cubicBezTo>
                        <a:pt x="5147" y="7074"/>
                        <a:pt x="5161" y="7061"/>
                        <a:pt x="5167" y="7054"/>
                      </a:cubicBezTo>
                      <a:cubicBezTo>
                        <a:pt x="5226" y="7015"/>
                        <a:pt x="5332" y="6929"/>
                        <a:pt x="5332" y="6929"/>
                      </a:cubicBezTo>
                      <a:cubicBezTo>
                        <a:pt x="5332" y="6929"/>
                        <a:pt x="5391" y="6830"/>
                        <a:pt x="5384" y="6784"/>
                      </a:cubicBezTo>
                      <a:cubicBezTo>
                        <a:pt x="5378" y="6745"/>
                        <a:pt x="5338" y="6528"/>
                        <a:pt x="5332" y="6514"/>
                      </a:cubicBezTo>
                      <a:cubicBezTo>
                        <a:pt x="5332" y="6501"/>
                        <a:pt x="5312" y="6264"/>
                        <a:pt x="5351" y="6106"/>
                      </a:cubicBezTo>
                      <a:cubicBezTo>
                        <a:pt x="5391" y="5955"/>
                        <a:pt x="5411" y="5784"/>
                        <a:pt x="5457" y="5672"/>
                      </a:cubicBezTo>
                      <a:cubicBezTo>
                        <a:pt x="5496" y="5553"/>
                        <a:pt x="5529" y="5468"/>
                        <a:pt x="5536" y="5428"/>
                      </a:cubicBezTo>
                      <a:cubicBezTo>
                        <a:pt x="5542" y="5382"/>
                        <a:pt x="5529" y="5132"/>
                        <a:pt x="5516" y="5080"/>
                      </a:cubicBezTo>
                      <a:cubicBezTo>
                        <a:pt x="5503" y="5027"/>
                        <a:pt x="5509" y="4843"/>
                        <a:pt x="5483" y="4757"/>
                      </a:cubicBezTo>
                      <a:cubicBezTo>
                        <a:pt x="5457" y="4672"/>
                        <a:pt x="5417" y="4586"/>
                        <a:pt x="5430" y="4514"/>
                      </a:cubicBezTo>
                      <a:cubicBezTo>
                        <a:pt x="5450" y="4441"/>
                        <a:pt x="5536" y="4343"/>
                        <a:pt x="5536" y="4329"/>
                      </a:cubicBezTo>
                      <a:cubicBezTo>
                        <a:pt x="5536" y="4310"/>
                        <a:pt x="5529" y="4204"/>
                        <a:pt x="5536" y="4139"/>
                      </a:cubicBezTo>
                      <a:cubicBezTo>
                        <a:pt x="5542" y="4073"/>
                        <a:pt x="5555" y="3981"/>
                        <a:pt x="5536" y="3921"/>
                      </a:cubicBezTo>
                      <a:cubicBezTo>
                        <a:pt x="5516" y="3856"/>
                        <a:pt x="5476" y="3836"/>
                        <a:pt x="5509" y="3777"/>
                      </a:cubicBezTo>
                      <a:cubicBezTo>
                        <a:pt x="5549" y="3717"/>
                        <a:pt x="5575" y="3665"/>
                        <a:pt x="5569" y="3619"/>
                      </a:cubicBezTo>
                      <a:cubicBezTo>
                        <a:pt x="5555" y="3579"/>
                        <a:pt x="5509" y="3500"/>
                        <a:pt x="5569" y="3434"/>
                      </a:cubicBezTo>
                      <a:cubicBezTo>
                        <a:pt x="5623" y="3380"/>
                        <a:pt x="5739" y="3247"/>
                        <a:pt x="5773" y="3247"/>
                      </a:cubicBezTo>
                      <a:cubicBezTo>
                        <a:pt x="5775" y="3247"/>
                        <a:pt x="5778" y="3248"/>
                        <a:pt x="5779" y="3250"/>
                      </a:cubicBezTo>
                      <a:cubicBezTo>
                        <a:pt x="5796" y="3267"/>
                        <a:pt x="5784" y="3334"/>
                        <a:pt x="5832" y="3334"/>
                      </a:cubicBezTo>
                      <a:cubicBezTo>
                        <a:pt x="5839" y="3334"/>
                        <a:pt x="5848" y="3332"/>
                        <a:pt x="5858" y="3329"/>
                      </a:cubicBezTo>
                      <a:cubicBezTo>
                        <a:pt x="5937" y="3296"/>
                        <a:pt x="6016" y="3257"/>
                        <a:pt x="6042" y="3191"/>
                      </a:cubicBezTo>
                      <a:cubicBezTo>
                        <a:pt x="6069" y="3125"/>
                        <a:pt x="6154" y="2908"/>
                        <a:pt x="6207" y="2829"/>
                      </a:cubicBezTo>
                      <a:cubicBezTo>
                        <a:pt x="6260" y="2743"/>
                        <a:pt x="6497" y="2526"/>
                        <a:pt x="6549" y="2421"/>
                      </a:cubicBezTo>
                      <a:cubicBezTo>
                        <a:pt x="6562" y="2394"/>
                        <a:pt x="6582" y="2355"/>
                        <a:pt x="6608" y="2302"/>
                      </a:cubicBezTo>
                      <a:cubicBezTo>
                        <a:pt x="6615" y="2289"/>
                        <a:pt x="6622" y="2283"/>
                        <a:pt x="6628" y="2269"/>
                      </a:cubicBezTo>
                      <a:cubicBezTo>
                        <a:pt x="6635" y="2256"/>
                        <a:pt x="6641" y="2243"/>
                        <a:pt x="6648" y="2230"/>
                      </a:cubicBezTo>
                      <a:cubicBezTo>
                        <a:pt x="6615" y="2223"/>
                        <a:pt x="6582" y="2217"/>
                        <a:pt x="6569" y="2217"/>
                      </a:cubicBezTo>
                      <a:cubicBezTo>
                        <a:pt x="6563" y="2214"/>
                        <a:pt x="6556" y="2214"/>
                        <a:pt x="6548" y="2214"/>
                      </a:cubicBezTo>
                      <a:cubicBezTo>
                        <a:pt x="6523" y="2214"/>
                        <a:pt x="6490" y="2223"/>
                        <a:pt x="6469" y="2223"/>
                      </a:cubicBezTo>
                      <a:cubicBezTo>
                        <a:pt x="6460" y="2223"/>
                        <a:pt x="6454" y="2222"/>
                        <a:pt x="6450" y="2217"/>
                      </a:cubicBezTo>
                      <a:cubicBezTo>
                        <a:pt x="6446" y="2212"/>
                        <a:pt x="6425" y="2211"/>
                        <a:pt x="6399" y="2211"/>
                      </a:cubicBezTo>
                      <a:cubicBezTo>
                        <a:pt x="6346" y="2211"/>
                        <a:pt x="6273" y="2217"/>
                        <a:pt x="6273" y="2217"/>
                      </a:cubicBezTo>
                      <a:cubicBezTo>
                        <a:pt x="6273" y="2217"/>
                        <a:pt x="6200" y="2171"/>
                        <a:pt x="6154" y="2085"/>
                      </a:cubicBezTo>
                      <a:cubicBezTo>
                        <a:pt x="6108" y="2006"/>
                        <a:pt x="6128" y="2039"/>
                        <a:pt x="6115" y="1993"/>
                      </a:cubicBezTo>
                      <a:cubicBezTo>
                        <a:pt x="6102" y="1947"/>
                        <a:pt x="6095" y="1921"/>
                        <a:pt x="6075" y="1875"/>
                      </a:cubicBezTo>
                      <a:cubicBezTo>
                        <a:pt x="6049" y="1822"/>
                        <a:pt x="6036" y="1822"/>
                        <a:pt x="6010" y="1776"/>
                      </a:cubicBezTo>
                      <a:cubicBezTo>
                        <a:pt x="5990" y="1736"/>
                        <a:pt x="5963" y="1677"/>
                        <a:pt x="5963" y="1618"/>
                      </a:cubicBezTo>
                      <a:cubicBezTo>
                        <a:pt x="5963" y="1586"/>
                        <a:pt x="5983" y="1581"/>
                        <a:pt x="6009" y="1581"/>
                      </a:cubicBezTo>
                      <a:cubicBezTo>
                        <a:pt x="6021" y="1581"/>
                        <a:pt x="6034" y="1582"/>
                        <a:pt x="6048" y="1582"/>
                      </a:cubicBezTo>
                      <a:cubicBezTo>
                        <a:pt x="6060" y="1582"/>
                        <a:pt x="6071" y="1581"/>
                        <a:pt x="6082" y="1578"/>
                      </a:cubicBezTo>
                      <a:cubicBezTo>
                        <a:pt x="6099" y="1572"/>
                        <a:pt x="6111" y="1570"/>
                        <a:pt x="6119" y="1570"/>
                      </a:cubicBezTo>
                      <a:cubicBezTo>
                        <a:pt x="6135" y="1570"/>
                        <a:pt x="6135" y="1578"/>
                        <a:pt x="6135" y="1578"/>
                      </a:cubicBezTo>
                      <a:cubicBezTo>
                        <a:pt x="6135" y="1578"/>
                        <a:pt x="6194" y="1611"/>
                        <a:pt x="6207" y="1618"/>
                      </a:cubicBezTo>
                      <a:cubicBezTo>
                        <a:pt x="6220" y="1618"/>
                        <a:pt x="6306" y="1598"/>
                        <a:pt x="6306" y="1552"/>
                      </a:cubicBezTo>
                      <a:cubicBezTo>
                        <a:pt x="6312" y="1513"/>
                        <a:pt x="6299" y="1499"/>
                        <a:pt x="6279" y="1427"/>
                      </a:cubicBezTo>
                      <a:cubicBezTo>
                        <a:pt x="6265" y="1374"/>
                        <a:pt x="6268" y="1367"/>
                        <a:pt x="6271" y="1367"/>
                      </a:cubicBezTo>
                      <a:cubicBezTo>
                        <a:pt x="6272" y="1367"/>
                        <a:pt x="6273" y="1368"/>
                        <a:pt x="6273" y="1368"/>
                      </a:cubicBezTo>
                      <a:cubicBezTo>
                        <a:pt x="6273" y="1368"/>
                        <a:pt x="6332" y="1276"/>
                        <a:pt x="6332" y="1249"/>
                      </a:cubicBezTo>
                      <a:cubicBezTo>
                        <a:pt x="6332" y="1223"/>
                        <a:pt x="6319" y="1190"/>
                        <a:pt x="6299" y="1170"/>
                      </a:cubicBezTo>
                      <a:cubicBezTo>
                        <a:pt x="6286" y="1157"/>
                        <a:pt x="6273" y="1137"/>
                        <a:pt x="6253" y="1118"/>
                      </a:cubicBezTo>
                      <a:cubicBezTo>
                        <a:pt x="6227" y="1078"/>
                        <a:pt x="6187" y="1032"/>
                        <a:pt x="6167" y="1019"/>
                      </a:cubicBezTo>
                      <a:cubicBezTo>
                        <a:pt x="6141" y="999"/>
                        <a:pt x="6121" y="914"/>
                        <a:pt x="6121" y="874"/>
                      </a:cubicBezTo>
                      <a:cubicBezTo>
                        <a:pt x="6121" y="841"/>
                        <a:pt x="6095" y="775"/>
                        <a:pt x="6088" y="736"/>
                      </a:cubicBezTo>
                      <a:cubicBezTo>
                        <a:pt x="6088" y="729"/>
                        <a:pt x="6088" y="723"/>
                        <a:pt x="6088" y="716"/>
                      </a:cubicBezTo>
                      <a:cubicBezTo>
                        <a:pt x="6088" y="683"/>
                        <a:pt x="6029" y="637"/>
                        <a:pt x="6003" y="598"/>
                      </a:cubicBezTo>
                      <a:cubicBezTo>
                        <a:pt x="5996" y="585"/>
                        <a:pt x="5990" y="578"/>
                        <a:pt x="5990" y="578"/>
                      </a:cubicBezTo>
                      <a:cubicBezTo>
                        <a:pt x="5970" y="545"/>
                        <a:pt x="5963" y="525"/>
                        <a:pt x="5963" y="512"/>
                      </a:cubicBezTo>
                      <a:cubicBezTo>
                        <a:pt x="5963" y="499"/>
                        <a:pt x="5944" y="407"/>
                        <a:pt x="5898" y="361"/>
                      </a:cubicBezTo>
                      <a:cubicBezTo>
                        <a:pt x="5852" y="321"/>
                        <a:pt x="5766" y="321"/>
                        <a:pt x="5746" y="321"/>
                      </a:cubicBezTo>
                      <a:cubicBezTo>
                        <a:pt x="5720" y="321"/>
                        <a:pt x="5674" y="308"/>
                        <a:pt x="5641" y="288"/>
                      </a:cubicBezTo>
                      <a:cubicBezTo>
                        <a:pt x="5601" y="262"/>
                        <a:pt x="5562" y="209"/>
                        <a:pt x="5549" y="203"/>
                      </a:cubicBezTo>
                      <a:cubicBezTo>
                        <a:pt x="5542" y="196"/>
                        <a:pt x="5526" y="196"/>
                        <a:pt x="5499" y="196"/>
                      </a:cubicBezTo>
                      <a:cubicBezTo>
                        <a:pt x="5471" y="196"/>
                        <a:pt x="5434" y="196"/>
                        <a:pt x="5384" y="190"/>
                      </a:cubicBezTo>
                      <a:cubicBezTo>
                        <a:pt x="5292" y="177"/>
                        <a:pt x="5318" y="177"/>
                        <a:pt x="5286" y="157"/>
                      </a:cubicBezTo>
                      <a:cubicBezTo>
                        <a:pt x="5259" y="144"/>
                        <a:pt x="5239" y="91"/>
                        <a:pt x="5200" y="25"/>
                      </a:cubicBezTo>
                      <a:cubicBezTo>
                        <a:pt x="5189" y="7"/>
                        <a:pt x="5179" y="1"/>
                        <a:pt x="5168" y="1"/>
                      </a:cubicBezTo>
                      <a:close/>
                    </a:path>
                  </a:pathLst>
                </a:custGeom>
                <a:grpFill/>
                <a:ln w="1475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p3d z="38100"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574;p19">
                  <a:extLst>
                    <a:ext uri="{FF2B5EF4-FFF2-40B4-BE49-F238E27FC236}">
                      <a16:creationId xmlns:a16="http://schemas.microsoft.com/office/drawing/2014/main" id="{FCF3B3FE-34DA-48EC-8005-2C3833A15C91}"/>
                    </a:ext>
                  </a:extLst>
                </p:cNvPr>
                <p:cNvSpPr/>
                <p:nvPr/>
              </p:nvSpPr>
              <p:spPr>
                <a:xfrm>
                  <a:off x="4952284" y="3225098"/>
                  <a:ext cx="751398" cy="276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8" h="1687" extrusionOk="0">
                      <a:moveTo>
                        <a:pt x="2815" y="0"/>
                      </a:moveTo>
                      <a:cubicBezTo>
                        <a:pt x="2799" y="0"/>
                        <a:pt x="2782" y="6"/>
                        <a:pt x="2765" y="21"/>
                      </a:cubicBezTo>
                      <a:cubicBezTo>
                        <a:pt x="2706" y="74"/>
                        <a:pt x="2666" y="74"/>
                        <a:pt x="2627" y="139"/>
                      </a:cubicBezTo>
                      <a:cubicBezTo>
                        <a:pt x="2587" y="199"/>
                        <a:pt x="2548" y="245"/>
                        <a:pt x="2488" y="284"/>
                      </a:cubicBezTo>
                      <a:cubicBezTo>
                        <a:pt x="2438" y="322"/>
                        <a:pt x="2252" y="436"/>
                        <a:pt x="2194" y="436"/>
                      </a:cubicBezTo>
                      <a:cubicBezTo>
                        <a:pt x="2191" y="436"/>
                        <a:pt x="2188" y="436"/>
                        <a:pt x="2186" y="435"/>
                      </a:cubicBezTo>
                      <a:cubicBezTo>
                        <a:pt x="2133" y="422"/>
                        <a:pt x="2087" y="376"/>
                        <a:pt x="2074" y="357"/>
                      </a:cubicBezTo>
                      <a:cubicBezTo>
                        <a:pt x="2068" y="340"/>
                        <a:pt x="2053" y="285"/>
                        <a:pt x="2016" y="285"/>
                      </a:cubicBezTo>
                      <a:cubicBezTo>
                        <a:pt x="2010" y="285"/>
                        <a:pt x="2003" y="287"/>
                        <a:pt x="1995" y="291"/>
                      </a:cubicBezTo>
                      <a:cubicBezTo>
                        <a:pt x="1949" y="317"/>
                        <a:pt x="1903" y="337"/>
                        <a:pt x="1896" y="337"/>
                      </a:cubicBezTo>
                      <a:cubicBezTo>
                        <a:pt x="1883" y="337"/>
                        <a:pt x="1791" y="304"/>
                        <a:pt x="1791" y="271"/>
                      </a:cubicBezTo>
                      <a:cubicBezTo>
                        <a:pt x="1791" y="271"/>
                        <a:pt x="1784" y="264"/>
                        <a:pt x="1778" y="258"/>
                      </a:cubicBezTo>
                      <a:cubicBezTo>
                        <a:pt x="1745" y="297"/>
                        <a:pt x="1705" y="317"/>
                        <a:pt x="1672" y="376"/>
                      </a:cubicBezTo>
                      <a:cubicBezTo>
                        <a:pt x="1639" y="421"/>
                        <a:pt x="1634" y="452"/>
                        <a:pt x="1605" y="452"/>
                      </a:cubicBezTo>
                      <a:cubicBezTo>
                        <a:pt x="1599" y="452"/>
                        <a:pt x="1594" y="451"/>
                        <a:pt x="1587" y="449"/>
                      </a:cubicBezTo>
                      <a:cubicBezTo>
                        <a:pt x="1541" y="429"/>
                        <a:pt x="1481" y="422"/>
                        <a:pt x="1422" y="337"/>
                      </a:cubicBezTo>
                      <a:cubicBezTo>
                        <a:pt x="1363" y="245"/>
                        <a:pt x="1350" y="231"/>
                        <a:pt x="1317" y="192"/>
                      </a:cubicBezTo>
                      <a:cubicBezTo>
                        <a:pt x="1291" y="152"/>
                        <a:pt x="1172" y="93"/>
                        <a:pt x="1172" y="93"/>
                      </a:cubicBezTo>
                      <a:cubicBezTo>
                        <a:pt x="1172" y="93"/>
                        <a:pt x="1088" y="76"/>
                        <a:pt x="1031" y="76"/>
                      </a:cubicBezTo>
                      <a:cubicBezTo>
                        <a:pt x="1008" y="76"/>
                        <a:pt x="989" y="79"/>
                        <a:pt x="981" y="87"/>
                      </a:cubicBezTo>
                      <a:cubicBezTo>
                        <a:pt x="948" y="113"/>
                        <a:pt x="876" y="133"/>
                        <a:pt x="843" y="139"/>
                      </a:cubicBezTo>
                      <a:cubicBezTo>
                        <a:pt x="838" y="140"/>
                        <a:pt x="833" y="141"/>
                        <a:pt x="827" y="141"/>
                      </a:cubicBezTo>
                      <a:cubicBezTo>
                        <a:pt x="788" y="141"/>
                        <a:pt x="723" y="125"/>
                        <a:pt x="672" y="120"/>
                      </a:cubicBezTo>
                      <a:cubicBezTo>
                        <a:pt x="646" y="120"/>
                        <a:pt x="553" y="93"/>
                        <a:pt x="455" y="67"/>
                      </a:cubicBezTo>
                      <a:cubicBezTo>
                        <a:pt x="442" y="80"/>
                        <a:pt x="428" y="100"/>
                        <a:pt x="415" y="120"/>
                      </a:cubicBezTo>
                      <a:cubicBezTo>
                        <a:pt x="389" y="172"/>
                        <a:pt x="369" y="238"/>
                        <a:pt x="369" y="264"/>
                      </a:cubicBezTo>
                      <a:cubicBezTo>
                        <a:pt x="369" y="291"/>
                        <a:pt x="395" y="324"/>
                        <a:pt x="428" y="376"/>
                      </a:cubicBezTo>
                      <a:cubicBezTo>
                        <a:pt x="461" y="429"/>
                        <a:pt x="461" y="587"/>
                        <a:pt x="461" y="587"/>
                      </a:cubicBezTo>
                      <a:cubicBezTo>
                        <a:pt x="461" y="587"/>
                        <a:pt x="461" y="593"/>
                        <a:pt x="455" y="607"/>
                      </a:cubicBezTo>
                      <a:cubicBezTo>
                        <a:pt x="442" y="640"/>
                        <a:pt x="409" y="718"/>
                        <a:pt x="376" y="758"/>
                      </a:cubicBezTo>
                      <a:cubicBezTo>
                        <a:pt x="336" y="811"/>
                        <a:pt x="270" y="857"/>
                        <a:pt x="152" y="942"/>
                      </a:cubicBezTo>
                      <a:cubicBezTo>
                        <a:pt x="27" y="1028"/>
                        <a:pt x="14" y="1054"/>
                        <a:pt x="14" y="1054"/>
                      </a:cubicBezTo>
                      <a:lnTo>
                        <a:pt x="1" y="1067"/>
                      </a:lnTo>
                      <a:cubicBezTo>
                        <a:pt x="7" y="1087"/>
                        <a:pt x="27" y="1100"/>
                        <a:pt x="40" y="1120"/>
                      </a:cubicBezTo>
                      <a:cubicBezTo>
                        <a:pt x="119" y="1186"/>
                        <a:pt x="152" y="1166"/>
                        <a:pt x="211" y="1225"/>
                      </a:cubicBezTo>
                      <a:cubicBezTo>
                        <a:pt x="264" y="1278"/>
                        <a:pt x="349" y="1403"/>
                        <a:pt x="356" y="1423"/>
                      </a:cubicBezTo>
                      <a:cubicBezTo>
                        <a:pt x="363" y="1442"/>
                        <a:pt x="382" y="1456"/>
                        <a:pt x="356" y="1482"/>
                      </a:cubicBezTo>
                      <a:cubicBezTo>
                        <a:pt x="330" y="1515"/>
                        <a:pt x="310" y="1554"/>
                        <a:pt x="310" y="1567"/>
                      </a:cubicBezTo>
                      <a:cubicBezTo>
                        <a:pt x="310" y="1587"/>
                        <a:pt x="372" y="1686"/>
                        <a:pt x="400" y="1686"/>
                      </a:cubicBezTo>
                      <a:cubicBezTo>
                        <a:pt x="400" y="1686"/>
                        <a:pt x="401" y="1686"/>
                        <a:pt x="402" y="1686"/>
                      </a:cubicBezTo>
                      <a:cubicBezTo>
                        <a:pt x="422" y="1673"/>
                        <a:pt x="580" y="1574"/>
                        <a:pt x="580" y="1574"/>
                      </a:cubicBezTo>
                      <a:cubicBezTo>
                        <a:pt x="580" y="1574"/>
                        <a:pt x="619" y="1561"/>
                        <a:pt x="639" y="1535"/>
                      </a:cubicBezTo>
                      <a:cubicBezTo>
                        <a:pt x="659" y="1515"/>
                        <a:pt x="692" y="1475"/>
                        <a:pt x="692" y="1423"/>
                      </a:cubicBezTo>
                      <a:cubicBezTo>
                        <a:pt x="692" y="1370"/>
                        <a:pt x="659" y="1350"/>
                        <a:pt x="692" y="1344"/>
                      </a:cubicBezTo>
                      <a:lnTo>
                        <a:pt x="784" y="1344"/>
                      </a:lnTo>
                      <a:cubicBezTo>
                        <a:pt x="810" y="1344"/>
                        <a:pt x="863" y="1324"/>
                        <a:pt x="882" y="1311"/>
                      </a:cubicBezTo>
                      <a:cubicBezTo>
                        <a:pt x="896" y="1298"/>
                        <a:pt x="915" y="1311"/>
                        <a:pt x="948" y="1258"/>
                      </a:cubicBezTo>
                      <a:cubicBezTo>
                        <a:pt x="981" y="1212"/>
                        <a:pt x="1040" y="1153"/>
                        <a:pt x="1080" y="1107"/>
                      </a:cubicBezTo>
                      <a:cubicBezTo>
                        <a:pt x="1119" y="1067"/>
                        <a:pt x="1179" y="1015"/>
                        <a:pt x="1212" y="1001"/>
                      </a:cubicBezTo>
                      <a:cubicBezTo>
                        <a:pt x="1240" y="992"/>
                        <a:pt x="1266" y="947"/>
                        <a:pt x="1296" y="947"/>
                      </a:cubicBezTo>
                      <a:cubicBezTo>
                        <a:pt x="1306" y="947"/>
                        <a:pt x="1318" y="953"/>
                        <a:pt x="1330" y="969"/>
                      </a:cubicBezTo>
                      <a:cubicBezTo>
                        <a:pt x="1369" y="1034"/>
                        <a:pt x="1389" y="1087"/>
                        <a:pt x="1416" y="1107"/>
                      </a:cubicBezTo>
                      <a:cubicBezTo>
                        <a:pt x="1448" y="1120"/>
                        <a:pt x="1422" y="1120"/>
                        <a:pt x="1514" y="1133"/>
                      </a:cubicBezTo>
                      <a:cubicBezTo>
                        <a:pt x="1606" y="1146"/>
                        <a:pt x="1666" y="1140"/>
                        <a:pt x="1679" y="1146"/>
                      </a:cubicBezTo>
                      <a:cubicBezTo>
                        <a:pt x="1692" y="1153"/>
                        <a:pt x="1731" y="1212"/>
                        <a:pt x="1764" y="1232"/>
                      </a:cubicBezTo>
                      <a:cubicBezTo>
                        <a:pt x="1804" y="1252"/>
                        <a:pt x="1850" y="1265"/>
                        <a:pt x="1870" y="1265"/>
                      </a:cubicBezTo>
                      <a:cubicBezTo>
                        <a:pt x="1896" y="1265"/>
                        <a:pt x="1982" y="1265"/>
                        <a:pt x="2028" y="1311"/>
                      </a:cubicBezTo>
                      <a:cubicBezTo>
                        <a:pt x="2074" y="1350"/>
                        <a:pt x="2093" y="1442"/>
                        <a:pt x="2093" y="1462"/>
                      </a:cubicBezTo>
                      <a:cubicBezTo>
                        <a:pt x="2093" y="1475"/>
                        <a:pt x="2100" y="1489"/>
                        <a:pt x="2113" y="1521"/>
                      </a:cubicBezTo>
                      <a:cubicBezTo>
                        <a:pt x="2113" y="1521"/>
                        <a:pt x="2199" y="1482"/>
                        <a:pt x="2218" y="1442"/>
                      </a:cubicBezTo>
                      <a:cubicBezTo>
                        <a:pt x="2232" y="1410"/>
                        <a:pt x="2251" y="1396"/>
                        <a:pt x="2258" y="1390"/>
                      </a:cubicBezTo>
                      <a:cubicBezTo>
                        <a:pt x="2265" y="1390"/>
                        <a:pt x="2324" y="1377"/>
                        <a:pt x="2337" y="1363"/>
                      </a:cubicBezTo>
                      <a:cubicBezTo>
                        <a:pt x="2344" y="1357"/>
                        <a:pt x="2363" y="1337"/>
                        <a:pt x="2376" y="1324"/>
                      </a:cubicBezTo>
                      <a:lnTo>
                        <a:pt x="2376" y="1317"/>
                      </a:lnTo>
                      <a:cubicBezTo>
                        <a:pt x="2376" y="1311"/>
                        <a:pt x="2383" y="1311"/>
                        <a:pt x="2383" y="1304"/>
                      </a:cubicBezTo>
                      <a:cubicBezTo>
                        <a:pt x="2390" y="1298"/>
                        <a:pt x="2390" y="1291"/>
                        <a:pt x="2396" y="1284"/>
                      </a:cubicBezTo>
                      <a:cubicBezTo>
                        <a:pt x="2409" y="1259"/>
                        <a:pt x="2457" y="1198"/>
                        <a:pt x="2473" y="1198"/>
                      </a:cubicBezTo>
                      <a:cubicBezTo>
                        <a:pt x="2474" y="1198"/>
                        <a:pt x="2475" y="1199"/>
                        <a:pt x="2475" y="1199"/>
                      </a:cubicBezTo>
                      <a:cubicBezTo>
                        <a:pt x="2482" y="1199"/>
                        <a:pt x="2574" y="1278"/>
                        <a:pt x="2580" y="1284"/>
                      </a:cubicBezTo>
                      <a:cubicBezTo>
                        <a:pt x="2587" y="1291"/>
                        <a:pt x="2611" y="1357"/>
                        <a:pt x="2631" y="1357"/>
                      </a:cubicBezTo>
                      <a:cubicBezTo>
                        <a:pt x="2631" y="1357"/>
                        <a:pt x="2632" y="1357"/>
                        <a:pt x="2633" y="1357"/>
                      </a:cubicBezTo>
                      <a:cubicBezTo>
                        <a:pt x="2637" y="1355"/>
                        <a:pt x="2647" y="1354"/>
                        <a:pt x="2660" y="1354"/>
                      </a:cubicBezTo>
                      <a:cubicBezTo>
                        <a:pt x="2696" y="1354"/>
                        <a:pt x="2755" y="1360"/>
                        <a:pt x="2765" y="1370"/>
                      </a:cubicBezTo>
                      <a:cubicBezTo>
                        <a:pt x="2771" y="1390"/>
                        <a:pt x="2844" y="1429"/>
                        <a:pt x="2857" y="1449"/>
                      </a:cubicBezTo>
                      <a:cubicBezTo>
                        <a:pt x="2870" y="1475"/>
                        <a:pt x="2916" y="1515"/>
                        <a:pt x="2936" y="1521"/>
                      </a:cubicBezTo>
                      <a:cubicBezTo>
                        <a:pt x="2952" y="1527"/>
                        <a:pt x="2955" y="1536"/>
                        <a:pt x="2980" y="1536"/>
                      </a:cubicBezTo>
                      <a:cubicBezTo>
                        <a:pt x="2986" y="1536"/>
                        <a:pt x="2993" y="1536"/>
                        <a:pt x="3002" y="1535"/>
                      </a:cubicBezTo>
                      <a:cubicBezTo>
                        <a:pt x="3032" y="1535"/>
                        <a:pt x="3075" y="1543"/>
                        <a:pt x="3107" y="1543"/>
                      </a:cubicBezTo>
                      <a:cubicBezTo>
                        <a:pt x="3124" y="1543"/>
                        <a:pt x="3138" y="1541"/>
                        <a:pt x="3146" y="1535"/>
                      </a:cubicBezTo>
                      <a:cubicBezTo>
                        <a:pt x="3173" y="1521"/>
                        <a:pt x="3272" y="1475"/>
                        <a:pt x="3298" y="1475"/>
                      </a:cubicBezTo>
                      <a:cubicBezTo>
                        <a:pt x="3303" y="1474"/>
                        <a:pt x="3309" y="1474"/>
                        <a:pt x="3315" y="1474"/>
                      </a:cubicBezTo>
                      <a:cubicBezTo>
                        <a:pt x="3334" y="1474"/>
                        <a:pt x="3359" y="1478"/>
                        <a:pt x="3382" y="1478"/>
                      </a:cubicBezTo>
                      <a:cubicBezTo>
                        <a:pt x="3399" y="1478"/>
                        <a:pt x="3415" y="1476"/>
                        <a:pt x="3429" y="1469"/>
                      </a:cubicBezTo>
                      <a:cubicBezTo>
                        <a:pt x="3476" y="1442"/>
                        <a:pt x="3515" y="1436"/>
                        <a:pt x="3541" y="1403"/>
                      </a:cubicBezTo>
                      <a:cubicBezTo>
                        <a:pt x="3568" y="1363"/>
                        <a:pt x="3614" y="1324"/>
                        <a:pt x="3640" y="1291"/>
                      </a:cubicBezTo>
                      <a:cubicBezTo>
                        <a:pt x="3673" y="1265"/>
                        <a:pt x="3686" y="1232"/>
                        <a:pt x="3732" y="1225"/>
                      </a:cubicBezTo>
                      <a:cubicBezTo>
                        <a:pt x="3778" y="1219"/>
                        <a:pt x="3838" y="1219"/>
                        <a:pt x="3844" y="1219"/>
                      </a:cubicBezTo>
                      <a:cubicBezTo>
                        <a:pt x="3857" y="1219"/>
                        <a:pt x="3969" y="1179"/>
                        <a:pt x="3969" y="1179"/>
                      </a:cubicBezTo>
                      <a:cubicBezTo>
                        <a:pt x="3969" y="1179"/>
                        <a:pt x="4035" y="1133"/>
                        <a:pt x="4068" y="1133"/>
                      </a:cubicBezTo>
                      <a:cubicBezTo>
                        <a:pt x="4101" y="1133"/>
                        <a:pt x="4186" y="1159"/>
                        <a:pt x="4193" y="1173"/>
                      </a:cubicBezTo>
                      <a:cubicBezTo>
                        <a:pt x="4206" y="1179"/>
                        <a:pt x="4311" y="1219"/>
                        <a:pt x="4311" y="1219"/>
                      </a:cubicBezTo>
                      <a:lnTo>
                        <a:pt x="4364" y="1284"/>
                      </a:lnTo>
                      <a:cubicBezTo>
                        <a:pt x="4417" y="1199"/>
                        <a:pt x="4456" y="1133"/>
                        <a:pt x="4463" y="1113"/>
                      </a:cubicBezTo>
                      <a:cubicBezTo>
                        <a:pt x="4489" y="1061"/>
                        <a:pt x="4588" y="442"/>
                        <a:pt x="4588" y="251"/>
                      </a:cubicBezTo>
                      <a:cubicBezTo>
                        <a:pt x="4542" y="231"/>
                        <a:pt x="4482" y="205"/>
                        <a:pt x="4476" y="205"/>
                      </a:cubicBezTo>
                      <a:cubicBezTo>
                        <a:pt x="4469" y="205"/>
                        <a:pt x="4305" y="120"/>
                        <a:pt x="4305" y="120"/>
                      </a:cubicBezTo>
                      <a:cubicBezTo>
                        <a:pt x="4305" y="120"/>
                        <a:pt x="4287" y="108"/>
                        <a:pt x="4260" y="108"/>
                      </a:cubicBezTo>
                      <a:cubicBezTo>
                        <a:pt x="4246" y="108"/>
                        <a:pt x="4230" y="111"/>
                        <a:pt x="4213" y="120"/>
                      </a:cubicBezTo>
                      <a:cubicBezTo>
                        <a:pt x="4160" y="146"/>
                        <a:pt x="4088" y="179"/>
                        <a:pt x="4081" y="199"/>
                      </a:cubicBezTo>
                      <a:cubicBezTo>
                        <a:pt x="4074" y="212"/>
                        <a:pt x="4088" y="231"/>
                        <a:pt x="4061" y="284"/>
                      </a:cubicBezTo>
                      <a:cubicBezTo>
                        <a:pt x="4028" y="337"/>
                        <a:pt x="3963" y="343"/>
                        <a:pt x="3949" y="343"/>
                      </a:cubicBezTo>
                      <a:cubicBezTo>
                        <a:pt x="3943" y="343"/>
                        <a:pt x="3831" y="363"/>
                        <a:pt x="3805" y="376"/>
                      </a:cubicBezTo>
                      <a:cubicBezTo>
                        <a:pt x="3772" y="396"/>
                        <a:pt x="3739" y="396"/>
                        <a:pt x="3699" y="396"/>
                      </a:cubicBezTo>
                      <a:cubicBezTo>
                        <a:pt x="3677" y="396"/>
                        <a:pt x="3641" y="402"/>
                        <a:pt x="3597" y="402"/>
                      </a:cubicBezTo>
                      <a:cubicBezTo>
                        <a:pt x="3576" y="402"/>
                        <a:pt x="3552" y="400"/>
                        <a:pt x="3528" y="396"/>
                      </a:cubicBezTo>
                      <a:cubicBezTo>
                        <a:pt x="3495" y="389"/>
                        <a:pt x="3474" y="384"/>
                        <a:pt x="3457" y="384"/>
                      </a:cubicBezTo>
                      <a:cubicBezTo>
                        <a:pt x="3439" y="384"/>
                        <a:pt x="3426" y="389"/>
                        <a:pt x="3410" y="403"/>
                      </a:cubicBezTo>
                      <a:cubicBezTo>
                        <a:pt x="3377" y="435"/>
                        <a:pt x="3357" y="442"/>
                        <a:pt x="3331" y="482"/>
                      </a:cubicBezTo>
                      <a:cubicBezTo>
                        <a:pt x="3304" y="514"/>
                        <a:pt x="3278" y="561"/>
                        <a:pt x="3278" y="607"/>
                      </a:cubicBezTo>
                      <a:cubicBezTo>
                        <a:pt x="3278" y="653"/>
                        <a:pt x="3212" y="705"/>
                        <a:pt x="3193" y="705"/>
                      </a:cubicBezTo>
                      <a:cubicBezTo>
                        <a:pt x="3179" y="705"/>
                        <a:pt x="3152" y="697"/>
                        <a:pt x="3127" y="697"/>
                      </a:cubicBezTo>
                      <a:cubicBezTo>
                        <a:pt x="3114" y="697"/>
                        <a:pt x="3103" y="699"/>
                        <a:pt x="3094" y="705"/>
                      </a:cubicBezTo>
                      <a:cubicBezTo>
                        <a:pt x="3067" y="725"/>
                        <a:pt x="3048" y="758"/>
                        <a:pt x="3008" y="758"/>
                      </a:cubicBezTo>
                      <a:cubicBezTo>
                        <a:pt x="2969" y="758"/>
                        <a:pt x="2916" y="732"/>
                        <a:pt x="2903" y="718"/>
                      </a:cubicBezTo>
                      <a:cubicBezTo>
                        <a:pt x="2896" y="699"/>
                        <a:pt x="2896" y="593"/>
                        <a:pt x="2877" y="574"/>
                      </a:cubicBezTo>
                      <a:cubicBezTo>
                        <a:pt x="2850" y="554"/>
                        <a:pt x="2811" y="514"/>
                        <a:pt x="2804" y="508"/>
                      </a:cubicBezTo>
                      <a:cubicBezTo>
                        <a:pt x="2804" y="495"/>
                        <a:pt x="2817" y="442"/>
                        <a:pt x="2844" y="422"/>
                      </a:cubicBezTo>
                      <a:cubicBezTo>
                        <a:pt x="2877" y="396"/>
                        <a:pt x="2910" y="383"/>
                        <a:pt x="2910" y="357"/>
                      </a:cubicBezTo>
                      <a:cubicBezTo>
                        <a:pt x="2910" y="337"/>
                        <a:pt x="2890" y="310"/>
                        <a:pt x="2910" y="284"/>
                      </a:cubicBezTo>
                      <a:cubicBezTo>
                        <a:pt x="2929" y="258"/>
                        <a:pt x="2982" y="231"/>
                        <a:pt x="2995" y="231"/>
                      </a:cubicBezTo>
                      <a:cubicBezTo>
                        <a:pt x="3008" y="225"/>
                        <a:pt x="3028" y="199"/>
                        <a:pt x="3028" y="172"/>
                      </a:cubicBezTo>
                      <a:cubicBezTo>
                        <a:pt x="3028" y="139"/>
                        <a:pt x="2982" y="41"/>
                        <a:pt x="2936" y="34"/>
                      </a:cubicBezTo>
                      <a:cubicBezTo>
                        <a:pt x="2898" y="34"/>
                        <a:pt x="2857" y="0"/>
                        <a:pt x="2815" y="0"/>
                      </a:cubicBezTo>
                      <a:close/>
                    </a:path>
                  </a:pathLst>
                </a:custGeom>
                <a:grpFill/>
                <a:ln w="1475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p3d z="38100"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575;p19">
                  <a:extLst>
                    <a:ext uri="{FF2B5EF4-FFF2-40B4-BE49-F238E27FC236}">
                      <a16:creationId xmlns:a16="http://schemas.microsoft.com/office/drawing/2014/main" id="{504DF0FB-0003-490F-922B-6A18A99AA107}"/>
                    </a:ext>
                  </a:extLst>
                </p:cNvPr>
                <p:cNvSpPr/>
                <p:nvPr/>
              </p:nvSpPr>
              <p:spPr>
                <a:xfrm>
                  <a:off x="4939346" y="2689884"/>
                  <a:ext cx="484117" cy="609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6" h="3720" extrusionOk="0">
                      <a:moveTo>
                        <a:pt x="662" y="0"/>
                      </a:moveTo>
                      <a:cubicBezTo>
                        <a:pt x="617" y="0"/>
                        <a:pt x="575" y="2"/>
                        <a:pt x="540" y="5"/>
                      </a:cubicBezTo>
                      <a:cubicBezTo>
                        <a:pt x="527" y="5"/>
                        <a:pt x="507" y="5"/>
                        <a:pt x="494" y="11"/>
                      </a:cubicBezTo>
                      <a:lnTo>
                        <a:pt x="468" y="11"/>
                      </a:lnTo>
                      <a:cubicBezTo>
                        <a:pt x="448" y="18"/>
                        <a:pt x="428" y="18"/>
                        <a:pt x="409" y="25"/>
                      </a:cubicBezTo>
                      <a:cubicBezTo>
                        <a:pt x="389" y="25"/>
                        <a:pt x="363" y="31"/>
                        <a:pt x="343" y="31"/>
                      </a:cubicBezTo>
                      <a:cubicBezTo>
                        <a:pt x="330" y="38"/>
                        <a:pt x="316" y="38"/>
                        <a:pt x="303" y="38"/>
                      </a:cubicBezTo>
                      <a:cubicBezTo>
                        <a:pt x="277" y="44"/>
                        <a:pt x="251" y="51"/>
                        <a:pt x="224" y="51"/>
                      </a:cubicBezTo>
                      <a:cubicBezTo>
                        <a:pt x="211" y="57"/>
                        <a:pt x="198" y="57"/>
                        <a:pt x="178" y="64"/>
                      </a:cubicBezTo>
                      <a:cubicBezTo>
                        <a:pt x="145" y="64"/>
                        <a:pt x="119" y="71"/>
                        <a:pt x="86" y="77"/>
                      </a:cubicBezTo>
                      <a:lnTo>
                        <a:pt x="60" y="77"/>
                      </a:lnTo>
                      <a:cubicBezTo>
                        <a:pt x="53" y="117"/>
                        <a:pt x="47" y="150"/>
                        <a:pt x="40" y="176"/>
                      </a:cubicBezTo>
                      <a:cubicBezTo>
                        <a:pt x="27" y="222"/>
                        <a:pt x="1" y="452"/>
                        <a:pt x="1" y="544"/>
                      </a:cubicBezTo>
                      <a:cubicBezTo>
                        <a:pt x="1" y="630"/>
                        <a:pt x="33" y="709"/>
                        <a:pt x="60" y="762"/>
                      </a:cubicBezTo>
                      <a:cubicBezTo>
                        <a:pt x="86" y="814"/>
                        <a:pt x="145" y="893"/>
                        <a:pt x="185" y="972"/>
                      </a:cubicBezTo>
                      <a:cubicBezTo>
                        <a:pt x="224" y="1045"/>
                        <a:pt x="152" y="1143"/>
                        <a:pt x="119" y="1216"/>
                      </a:cubicBezTo>
                      <a:cubicBezTo>
                        <a:pt x="86" y="1282"/>
                        <a:pt x="73" y="1433"/>
                        <a:pt x="73" y="1453"/>
                      </a:cubicBezTo>
                      <a:cubicBezTo>
                        <a:pt x="80" y="1472"/>
                        <a:pt x="86" y="1591"/>
                        <a:pt x="126" y="1637"/>
                      </a:cubicBezTo>
                      <a:cubicBezTo>
                        <a:pt x="172" y="1683"/>
                        <a:pt x="277" y="1782"/>
                        <a:pt x="310" y="1834"/>
                      </a:cubicBezTo>
                      <a:cubicBezTo>
                        <a:pt x="336" y="1887"/>
                        <a:pt x="303" y="1992"/>
                        <a:pt x="290" y="2071"/>
                      </a:cubicBezTo>
                      <a:cubicBezTo>
                        <a:pt x="277" y="2144"/>
                        <a:pt x="290" y="2249"/>
                        <a:pt x="316" y="2302"/>
                      </a:cubicBezTo>
                      <a:cubicBezTo>
                        <a:pt x="343" y="2348"/>
                        <a:pt x="369" y="2381"/>
                        <a:pt x="369" y="2453"/>
                      </a:cubicBezTo>
                      <a:cubicBezTo>
                        <a:pt x="369" y="2525"/>
                        <a:pt x="395" y="2644"/>
                        <a:pt x="448" y="2776"/>
                      </a:cubicBezTo>
                      <a:cubicBezTo>
                        <a:pt x="494" y="2907"/>
                        <a:pt x="586" y="2848"/>
                        <a:pt x="639" y="2907"/>
                      </a:cubicBezTo>
                      <a:cubicBezTo>
                        <a:pt x="692" y="2973"/>
                        <a:pt x="606" y="3203"/>
                        <a:pt x="599" y="3230"/>
                      </a:cubicBezTo>
                      <a:cubicBezTo>
                        <a:pt x="586" y="3249"/>
                        <a:pt x="560" y="3289"/>
                        <a:pt x="534" y="3328"/>
                      </a:cubicBezTo>
                      <a:cubicBezTo>
                        <a:pt x="626" y="3361"/>
                        <a:pt x="725" y="3388"/>
                        <a:pt x="751" y="3388"/>
                      </a:cubicBezTo>
                      <a:cubicBezTo>
                        <a:pt x="802" y="3393"/>
                        <a:pt x="867" y="3409"/>
                        <a:pt x="906" y="3409"/>
                      </a:cubicBezTo>
                      <a:cubicBezTo>
                        <a:pt x="912" y="3409"/>
                        <a:pt x="917" y="3408"/>
                        <a:pt x="922" y="3407"/>
                      </a:cubicBezTo>
                      <a:cubicBezTo>
                        <a:pt x="948" y="3401"/>
                        <a:pt x="1027" y="3381"/>
                        <a:pt x="1060" y="3355"/>
                      </a:cubicBezTo>
                      <a:cubicBezTo>
                        <a:pt x="1068" y="3347"/>
                        <a:pt x="1087" y="3344"/>
                        <a:pt x="1110" y="3344"/>
                      </a:cubicBezTo>
                      <a:cubicBezTo>
                        <a:pt x="1167" y="3344"/>
                        <a:pt x="1251" y="3361"/>
                        <a:pt x="1251" y="3361"/>
                      </a:cubicBezTo>
                      <a:cubicBezTo>
                        <a:pt x="1251" y="3361"/>
                        <a:pt x="1363" y="3420"/>
                        <a:pt x="1396" y="3460"/>
                      </a:cubicBezTo>
                      <a:cubicBezTo>
                        <a:pt x="1429" y="3499"/>
                        <a:pt x="1442" y="3513"/>
                        <a:pt x="1501" y="3605"/>
                      </a:cubicBezTo>
                      <a:cubicBezTo>
                        <a:pt x="1560" y="3690"/>
                        <a:pt x="1620" y="3697"/>
                        <a:pt x="1666" y="3717"/>
                      </a:cubicBezTo>
                      <a:cubicBezTo>
                        <a:pt x="1673" y="3719"/>
                        <a:pt x="1678" y="3720"/>
                        <a:pt x="1684" y="3720"/>
                      </a:cubicBezTo>
                      <a:cubicBezTo>
                        <a:pt x="1713" y="3720"/>
                        <a:pt x="1718" y="3689"/>
                        <a:pt x="1751" y="3644"/>
                      </a:cubicBezTo>
                      <a:cubicBezTo>
                        <a:pt x="1784" y="3592"/>
                        <a:pt x="1824" y="3565"/>
                        <a:pt x="1857" y="3526"/>
                      </a:cubicBezTo>
                      <a:cubicBezTo>
                        <a:pt x="1857" y="3519"/>
                        <a:pt x="1863" y="3519"/>
                        <a:pt x="1863" y="3513"/>
                      </a:cubicBezTo>
                      <a:cubicBezTo>
                        <a:pt x="1896" y="3467"/>
                        <a:pt x="1936" y="3420"/>
                        <a:pt x="1955" y="3361"/>
                      </a:cubicBezTo>
                      <a:cubicBezTo>
                        <a:pt x="1982" y="3309"/>
                        <a:pt x="1909" y="3190"/>
                        <a:pt x="1876" y="3138"/>
                      </a:cubicBezTo>
                      <a:cubicBezTo>
                        <a:pt x="1850" y="3078"/>
                        <a:pt x="1824" y="3065"/>
                        <a:pt x="1830" y="3032"/>
                      </a:cubicBezTo>
                      <a:cubicBezTo>
                        <a:pt x="1837" y="3006"/>
                        <a:pt x="1876" y="3006"/>
                        <a:pt x="1916" y="2966"/>
                      </a:cubicBezTo>
                      <a:cubicBezTo>
                        <a:pt x="1949" y="2920"/>
                        <a:pt x="1896" y="2914"/>
                        <a:pt x="1896" y="2868"/>
                      </a:cubicBezTo>
                      <a:cubicBezTo>
                        <a:pt x="1889" y="2822"/>
                        <a:pt x="1922" y="2776"/>
                        <a:pt x="1942" y="2729"/>
                      </a:cubicBezTo>
                      <a:cubicBezTo>
                        <a:pt x="1955" y="2683"/>
                        <a:pt x="1949" y="2637"/>
                        <a:pt x="1942" y="2598"/>
                      </a:cubicBezTo>
                      <a:cubicBezTo>
                        <a:pt x="1942" y="2598"/>
                        <a:pt x="1942" y="2591"/>
                        <a:pt x="1942" y="2591"/>
                      </a:cubicBezTo>
                      <a:cubicBezTo>
                        <a:pt x="1936" y="2552"/>
                        <a:pt x="1968" y="2493"/>
                        <a:pt x="2074" y="2420"/>
                      </a:cubicBezTo>
                      <a:cubicBezTo>
                        <a:pt x="2186" y="2348"/>
                        <a:pt x="2172" y="2354"/>
                        <a:pt x="2238" y="2308"/>
                      </a:cubicBezTo>
                      <a:cubicBezTo>
                        <a:pt x="2304" y="2269"/>
                        <a:pt x="2297" y="2229"/>
                        <a:pt x="2337" y="2170"/>
                      </a:cubicBezTo>
                      <a:cubicBezTo>
                        <a:pt x="2376" y="2111"/>
                        <a:pt x="2396" y="2045"/>
                        <a:pt x="2455" y="1940"/>
                      </a:cubicBezTo>
                      <a:cubicBezTo>
                        <a:pt x="2521" y="1834"/>
                        <a:pt x="2554" y="1808"/>
                        <a:pt x="2567" y="1755"/>
                      </a:cubicBezTo>
                      <a:cubicBezTo>
                        <a:pt x="2580" y="1696"/>
                        <a:pt x="2613" y="1611"/>
                        <a:pt x="2640" y="1565"/>
                      </a:cubicBezTo>
                      <a:cubicBezTo>
                        <a:pt x="2654" y="1540"/>
                        <a:pt x="2666" y="1534"/>
                        <a:pt x="2685" y="1534"/>
                      </a:cubicBezTo>
                      <a:cubicBezTo>
                        <a:pt x="2701" y="1534"/>
                        <a:pt x="2721" y="1538"/>
                        <a:pt x="2752" y="1538"/>
                      </a:cubicBezTo>
                      <a:cubicBezTo>
                        <a:pt x="2817" y="1532"/>
                        <a:pt x="2956" y="1505"/>
                        <a:pt x="2956" y="1505"/>
                      </a:cubicBezTo>
                      <a:cubicBezTo>
                        <a:pt x="2910" y="1472"/>
                        <a:pt x="2857" y="1433"/>
                        <a:pt x="2831" y="1400"/>
                      </a:cubicBezTo>
                      <a:cubicBezTo>
                        <a:pt x="2817" y="1380"/>
                        <a:pt x="2785" y="1354"/>
                        <a:pt x="2758" y="1328"/>
                      </a:cubicBezTo>
                      <a:cubicBezTo>
                        <a:pt x="2745" y="1314"/>
                        <a:pt x="2732" y="1301"/>
                        <a:pt x="2719" y="1295"/>
                      </a:cubicBezTo>
                      <a:cubicBezTo>
                        <a:pt x="2712" y="1288"/>
                        <a:pt x="2706" y="1282"/>
                        <a:pt x="2699" y="1275"/>
                      </a:cubicBezTo>
                      <a:cubicBezTo>
                        <a:pt x="2679" y="1255"/>
                        <a:pt x="2659" y="1235"/>
                        <a:pt x="2646" y="1222"/>
                      </a:cubicBezTo>
                      <a:cubicBezTo>
                        <a:pt x="2607" y="1176"/>
                        <a:pt x="2508" y="1104"/>
                        <a:pt x="2436" y="1071"/>
                      </a:cubicBezTo>
                      <a:cubicBezTo>
                        <a:pt x="2357" y="1038"/>
                        <a:pt x="2304" y="1012"/>
                        <a:pt x="2265" y="966"/>
                      </a:cubicBezTo>
                      <a:cubicBezTo>
                        <a:pt x="2219" y="913"/>
                        <a:pt x="2061" y="735"/>
                        <a:pt x="2061" y="735"/>
                      </a:cubicBezTo>
                      <a:cubicBezTo>
                        <a:pt x="2061" y="735"/>
                        <a:pt x="2001" y="656"/>
                        <a:pt x="1982" y="650"/>
                      </a:cubicBezTo>
                      <a:cubicBezTo>
                        <a:pt x="1962" y="643"/>
                        <a:pt x="1857" y="597"/>
                        <a:pt x="1830" y="577"/>
                      </a:cubicBezTo>
                      <a:cubicBezTo>
                        <a:pt x="1797" y="558"/>
                        <a:pt x="1593" y="393"/>
                        <a:pt x="1455" y="308"/>
                      </a:cubicBezTo>
                      <a:cubicBezTo>
                        <a:pt x="1310" y="215"/>
                        <a:pt x="1060" y="18"/>
                        <a:pt x="1008" y="18"/>
                      </a:cubicBezTo>
                      <a:cubicBezTo>
                        <a:pt x="968" y="13"/>
                        <a:pt x="802" y="0"/>
                        <a:pt x="662" y="0"/>
                      </a:cubicBezTo>
                      <a:close/>
                    </a:path>
                  </a:pathLst>
                </a:custGeom>
                <a:grpFill/>
                <a:ln w="1475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p3d z="38100"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580;p19">
                  <a:extLst>
                    <a:ext uri="{FF2B5EF4-FFF2-40B4-BE49-F238E27FC236}">
                      <a16:creationId xmlns:a16="http://schemas.microsoft.com/office/drawing/2014/main" id="{A8AFCC29-A1BE-43DA-B2C9-EB4BCC7F63FD}"/>
                    </a:ext>
                  </a:extLst>
                </p:cNvPr>
                <p:cNvSpPr/>
                <p:nvPr/>
              </p:nvSpPr>
              <p:spPr>
                <a:xfrm>
                  <a:off x="5299321" y="3410654"/>
                  <a:ext cx="367838" cy="212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" h="1297" extrusionOk="0">
                      <a:moveTo>
                        <a:pt x="1949" y="0"/>
                      </a:moveTo>
                      <a:cubicBezTo>
                        <a:pt x="1916" y="0"/>
                        <a:pt x="1850" y="53"/>
                        <a:pt x="1850" y="53"/>
                      </a:cubicBezTo>
                      <a:cubicBezTo>
                        <a:pt x="1850" y="53"/>
                        <a:pt x="1738" y="86"/>
                        <a:pt x="1732" y="86"/>
                      </a:cubicBezTo>
                      <a:cubicBezTo>
                        <a:pt x="1719" y="86"/>
                        <a:pt x="1666" y="92"/>
                        <a:pt x="1620" y="99"/>
                      </a:cubicBezTo>
                      <a:cubicBezTo>
                        <a:pt x="1574" y="105"/>
                        <a:pt x="1554" y="132"/>
                        <a:pt x="1528" y="165"/>
                      </a:cubicBezTo>
                      <a:cubicBezTo>
                        <a:pt x="1495" y="191"/>
                        <a:pt x="1449" y="237"/>
                        <a:pt x="1422" y="270"/>
                      </a:cubicBezTo>
                      <a:cubicBezTo>
                        <a:pt x="1396" y="303"/>
                        <a:pt x="1357" y="309"/>
                        <a:pt x="1317" y="336"/>
                      </a:cubicBezTo>
                      <a:cubicBezTo>
                        <a:pt x="1299" y="346"/>
                        <a:pt x="1278" y="349"/>
                        <a:pt x="1258" y="349"/>
                      </a:cubicBezTo>
                      <a:cubicBezTo>
                        <a:pt x="1229" y="349"/>
                        <a:pt x="1201" y="342"/>
                        <a:pt x="1185" y="342"/>
                      </a:cubicBezTo>
                      <a:cubicBezTo>
                        <a:pt x="1153" y="342"/>
                        <a:pt x="1060" y="388"/>
                        <a:pt x="1034" y="408"/>
                      </a:cubicBezTo>
                      <a:cubicBezTo>
                        <a:pt x="1025" y="412"/>
                        <a:pt x="1014" y="413"/>
                        <a:pt x="1001" y="413"/>
                      </a:cubicBezTo>
                      <a:cubicBezTo>
                        <a:pt x="972" y="413"/>
                        <a:pt x="936" y="407"/>
                        <a:pt x="905" y="407"/>
                      </a:cubicBezTo>
                      <a:cubicBezTo>
                        <a:pt x="897" y="407"/>
                        <a:pt x="890" y="407"/>
                        <a:pt x="883" y="408"/>
                      </a:cubicBezTo>
                      <a:cubicBezTo>
                        <a:pt x="837" y="408"/>
                        <a:pt x="837" y="402"/>
                        <a:pt x="817" y="388"/>
                      </a:cubicBezTo>
                      <a:cubicBezTo>
                        <a:pt x="797" y="382"/>
                        <a:pt x="751" y="342"/>
                        <a:pt x="738" y="323"/>
                      </a:cubicBezTo>
                      <a:cubicBezTo>
                        <a:pt x="725" y="296"/>
                        <a:pt x="652" y="257"/>
                        <a:pt x="646" y="244"/>
                      </a:cubicBezTo>
                      <a:cubicBezTo>
                        <a:pt x="637" y="231"/>
                        <a:pt x="595" y="227"/>
                        <a:pt x="559" y="227"/>
                      </a:cubicBezTo>
                      <a:cubicBezTo>
                        <a:pt x="539" y="227"/>
                        <a:pt x="521" y="228"/>
                        <a:pt x="514" y="230"/>
                      </a:cubicBezTo>
                      <a:cubicBezTo>
                        <a:pt x="513" y="231"/>
                        <a:pt x="513" y="231"/>
                        <a:pt x="512" y="231"/>
                      </a:cubicBezTo>
                      <a:cubicBezTo>
                        <a:pt x="493" y="231"/>
                        <a:pt x="474" y="158"/>
                        <a:pt x="461" y="151"/>
                      </a:cubicBezTo>
                      <a:cubicBezTo>
                        <a:pt x="455" y="145"/>
                        <a:pt x="363" y="73"/>
                        <a:pt x="356" y="66"/>
                      </a:cubicBezTo>
                      <a:cubicBezTo>
                        <a:pt x="343" y="66"/>
                        <a:pt x="290" y="132"/>
                        <a:pt x="277" y="158"/>
                      </a:cubicBezTo>
                      <a:cubicBezTo>
                        <a:pt x="277" y="158"/>
                        <a:pt x="271" y="165"/>
                        <a:pt x="271" y="171"/>
                      </a:cubicBezTo>
                      <a:cubicBezTo>
                        <a:pt x="264" y="178"/>
                        <a:pt x="257" y="184"/>
                        <a:pt x="257" y="191"/>
                      </a:cubicBezTo>
                      <a:cubicBezTo>
                        <a:pt x="244" y="211"/>
                        <a:pt x="231" y="230"/>
                        <a:pt x="218" y="237"/>
                      </a:cubicBezTo>
                      <a:cubicBezTo>
                        <a:pt x="211" y="250"/>
                        <a:pt x="146" y="257"/>
                        <a:pt x="139" y="263"/>
                      </a:cubicBezTo>
                      <a:cubicBezTo>
                        <a:pt x="132" y="263"/>
                        <a:pt x="113" y="277"/>
                        <a:pt x="99" y="316"/>
                      </a:cubicBezTo>
                      <a:cubicBezTo>
                        <a:pt x="86" y="349"/>
                        <a:pt x="1" y="388"/>
                        <a:pt x="1" y="388"/>
                      </a:cubicBezTo>
                      <a:cubicBezTo>
                        <a:pt x="1" y="395"/>
                        <a:pt x="7" y="402"/>
                        <a:pt x="14" y="408"/>
                      </a:cubicBezTo>
                      <a:cubicBezTo>
                        <a:pt x="40" y="454"/>
                        <a:pt x="99" y="500"/>
                        <a:pt x="99" y="533"/>
                      </a:cubicBezTo>
                      <a:cubicBezTo>
                        <a:pt x="99" y="540"/>
                        <a:pt x="99" y="540"/>
                        <a:pt x="99" y="546"/>
                      </a:cubicBezTo>
                      <a:cubicBezTo>
                        <a:pt x="178" y="560"/>
                        <a:pt x="277" y="573"/>
                        <a:pt x="336" y="619"/>
                      </a:cubicBezTo>
                      <a:cubicBezTo>
                        <a:pt x="343" y="625"/>
                        <a:pt x="356" y="632"/>
                        <a:pt x="369" y="639"/>
                      </a:cubicBezTo>
                      <a:cubicBezTo>
                        <a:pt x="369" y="639"/>
                        <a:pt x="376" y="645"/>
                        <a:pt x="376" y="645"/>
                      </a:cubicBezTo>
                      <a:cubicBezTo>
                        <a:pt x="389" y="652"/>
                        <a:pt x="402" y="658"/>
                        <a:pt x="415" y="665"/>
                      </a:cubicBezTo>
                      <a:cubicBezTo>
                        <a:pt x="442" y="678"/>
                        <a:pt x="468" y="691"/>
                        <a:pt x="494" y="704"/>
                      </a:cubicBezTo>
                      <a:cubicBezTo>
                        <a:pt x="514" y="711"/>
                        <a:pt x="534" y="717"/>
                        <a:pt x="554" y="731"/>
                      </a:cubicBezTo>
                      <a:cubicBezTo>
                        <a:pt x="567" y="737"/>
                        <a:pt x="573" y="737"/>
                        <a:pt x="587" y="744"/>
                      </a:cubicBezTo>
                      <a:cubicBezTo>
                        <a:pt x="613" y="757"/>
                        <a:pt x="639" y="777"/>
                        <a:pt x="652" y="790"/>
                      </a:cubicBezTo>
                      <a:cubicBezTo>
                        <a:pt x="718" y="849"/>
                        <a:pt x="889" y="922"/>
                        <a:pt x="922" y="948"/>
                      </a:cubicBezTo>
                      <a:cubicBezTo>
                        <a:pt x="955" y="968"/>
                        <a:pt x="1106" y="1053"/>
                        <a:pt x="1120" y="1079"/>
                      </a:cubicBezTo>
                      <a:cubicBezTo>
                        <a:pt x="1133" y="1106"/>
                        <a:pt x="1212" y="1172"/>
                        <a:pt x="1231" y="1205"/>
                      </a:cubicBezTo>
                      <a:cubicBezTo>
                        <a:pt x="1238" y="1218"/>
                        <a:pt x="1278" y="1257"/>
                        <a:pt x="1317" y="1297"/>
                      </a:cubicBezTo>
                      <a:cubicBezTo>
                        <a:pt x="1317" y="1290"/>
                        <a:pt x="1324" y="1283"/>
                        <a:pt x="1330" y="1277"/>
                      </a:cubicBezTo>
                      <a:cubicBezTo>
                        <a:pt x="1416" y="1152"/>
                        <a:pt x="1666" y="849"/>
                        <a:pt x="1719" y="790"/>
                      </a:cubicBezTo>
                      <a:cubicBezTo>
                        <a:pt x="1771" y="737"/>
                        <a:pt x="1995" y="573"/>
                        <a:pt x="2028" y="520"/>
                      </a:cubicBezTo>
                      <a:cubicBezTo>
                        <a:pt x="2048" y="487"/>
                        <a:pt x="2159" y="303"/>
                        <a:pt x="2245" y="151"/>
                      </a:cubicBezTo>
                      <a:lnTo>
                        <a:pt x="2192" y="86"/>
                      </a:lnTo>
                      <a:cubicBezTo>
                        <a:pt x="2192" y="86"/>
                        <a:pt x="2087" y="46"/>
                        <a:pt x="2080" y="40"/>
                      </a:cubicBezTo>
                      <a:cubicBezTo>
                        <a:pt x="2067" y="33"/>
                        <a:pt x="1982" y="0"/>
                        <a:pt x="1949" y="0"/>
                      </a:cubicBezTo>
                      <a:close/>
                    </a:path>
                  </a:pathLst>
                </a:custGeom>
                <a:grpFill/>
                <a:ln w="1475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p3d z="38100"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582;p19">
                  <a:extLst>
                    <a:ext uri="{FF2B5EF4-FFF2-40B4-BE49-F238E27FC236}">
                      <a16:creationId xmlns:a16="http://schemas.microsoft.com/office/drawing/2014/main" id="{435B59F8-0C79-4427-B7B1-AB67C81B0BFC}"/>
                    </a:ext>
                  </a:extLst>
                </p:cNvPr>
                <p:cNvSpPr/>
                <p:nvPr/>
              </p:nvSpPr>
              <p:spPr>
                <a:xfrm>
                  <a:off x="5256249" y="2936364"/>
                  <a:ext cx="425978" cy="25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" h="1580" extrusionOk="0">
                      <a:moveTo>
                        <a:pt x="1021" y="0"/>
                      </a:moveTo>
                      <a:cubicBezTo>
                        <a:pt x="1021" y="0"/>
                        <a:pt x="882" y="27"/>
                        <a:pt x="817" y="33"/>
                      </a:cubicBezTo>
                      <a:cubicBezTo>
                        <a:pt x="780" y="33"/>
                        <a:pt x="759" y="27"/>
                        <a:pt x="743" y="27"/>
                      </a:cubicBezTo>
                      <a:cubicBezTo>
                        <a:pt x="728" y="27"/>
                        <a:pt x="718" y="33"/>
                        <a:pt x="705" y="60"/>
                      </a:cubicBezTo>
                      <a:cubicBezTo>
                        <a:pt x="678" y="106"/>
                        <a:pt x="645" y="191"/>
                        <a:pt x="632" y="244"/>
                      </a:cubicBezTo>
                      <a:cubicBezTo>
                        <a:pt x="619" y="303"/>
                        <a:pt x="586" y="329"/>
                        <a:pt x="520" y="435"/>
                      </a:cubicBezTo>
                      <a:cubicBezTo>
                        <a:pt x="461" y="533"/>
                        <a:pt x="435" y="606"/>
                        <a:pt x="402" y="665"/>
                      </a:cubicBezTo>
                      <a:cubicBezTo>
                        <a:pt x="362" y="724"/>
                        <a:pt x="369" y="764"/>
                        <a:pt x="303" y="803"/>
                      </a:cubicBezTo>
                      <a:cubicBezTo>
                        <a:pt x="237" y="849"/>
                        <a:pt x="244" y="836"/>
                        <a:pt x="139" y="915"/>
                      </a:cubicBezTo>
                      <a:cubicBezTo>
                        <a:pt x="33" y="988"/>
                        <a:pt x="1" y="1047"/>
                        <a:pt x="7" y="1086"/>
                      </a:cubicBezTo>
                      <a:cubicBezTo>
                        <a:pt x="14" y="1086"/>
                        <a:pt x="27" y="1086"/>
                        <a:pt x="47" y="1080"/>
                      </a:cubicBezTo>
                      <a:cubicBezTo>
                        <a:pt x="53" y="1077"/>
                        <a:pt x="59" y="1077"/>
                        <a:pt x="64" y="1077"/>
                      </a:cubicBezTo>
                      <a:cubicBezTo>
                        <a:pt x="90" y="1077"/>
                        <a:pt x="99" y="1099"/>
                        <a:pt x="99" y="1099"/>
                      </a:cubicBezTo>
                      <a:cubicBezTo>
                        <a:pt x="99" y="1099"/>
                        <a:pt x="205" y="1198"/>
                        <a:pt x="211" y="1205"/>
                      </a:cubicBezTo>
                      <a:cubicBezTo>
                        <a:pt x="218" y="1218"/>
                        <a:pt x="323" y="1238"/>
                        <a:pt x="336" y="1238"/>
                      </a:cubicBezTo>
                      <a:cubicBezTo>
                        <a:pt x="356" y="1238"/>
                        <a:pt x="415" y="1211"/>
                        <a:pt x="488" y="1165"/>
                      </a:cubicBezTo>
                      <a:cubicBezTo>
                        <a:pt x="553" y="1119"/>
                        <a:pt x="520" y="1132"/>
                        <a:pt x="547" y="1086"/>
                      </a:cubicBezTo>
                      <a:cubicBezTo>
                        <a:pt x="580" y="1040"/>
                        <a:pt x="593" y="1020"/>
                        <a:pt x="626" y="1001"/>
                      </a:cubicBezTo>
                      <a:cubicBezTo>
                        <a:pt x="659" y="988"/>
                        <a:pt x="718" y="988"/>
                        <a:pt x="751" y="968"/>
                      </a:cubicBezTo>
                      <a:cubicBezTo>
                        <a:pt x="784" y="948"/>
                        <a:pt x="810" y="948"/>
                        <a:pt x="836" y="909"/>
                      </a:cubicBezTo>
                      <a:cubicBezTo>
                        <a:pt x="863" y="876"/>
                        <a:pt x="935" y="869"/>
                        <a:pt x="1021" y="843"/>
                      </a:cubicBezTo>
                      <a:cubicBezTo>
                        <a:pt x="1029" y="840"/>
                        <a:pt x="1036" y="839"/>
                        <a:pt x="1042" y="839"/>
                      </a:cubicBezTo>
                      <a:cubicBezTo>
                        <a:pt x="1087" y="839"/>
                        <a:pt x="1040" y="923"/>
                        <a:pt x="1040" y="935"/>
                      </a:cubicBezTo>
                      <a:cubicBezTo>
                        <a:pt x="1040" y="941"/>
                        <a:pt x="1021" y="1007"/>
                        <a:pt x="1021" y="1034"/>
                      </a:cubicBezTo>
                      <a:cubicBezTo>
                        <a:pt x="1021" y="1053"/>
                        <a:pt x="942" y="1047"/>
                        <a:pt x="915" y="1060"/>
                      </a:cubicBezTo>
                      <a:cubicBezTo>
                        <a:pt x="882" y="1067"/>
                        <a:pt x="902" y="1099"/>
                        <a:pt x="869" y="1152"/>
                      </a:cubicBezTo>
                      <a:cubicBezTo>
                        <a:pt x="830" y="1198"/>
                        <a:pt x="836" y="1192"/>
                        <a:pt x="836" y="1211"/>
                      </a:cubicBezTo>
                      <a:cubicBezTo>
                        <a:pt x="836" y="1231"/>
                        <a:pt x="843" y="1310"/>
                        <a:pt x="856" y="1317"/>
                      </a:cubicBezTo>
                      <a:cubicBezTo>
                        <a:pt x="869" y="1323"/>
                        <a:pt x="896" y="1409"/>
                        <a:pt x="915" y="1422"/>
                      </a:cubicBezTo>
                      <a:cubicBezTo>
                        <a:pt x="922" y="1426"/>
                        <a:pt x="929" y="1428"/>
                        <a:pt x="936" y="1428"/>
                      </a:cubicBezTo>
                      <a:cubicBezTo>
                        <a:pt x="950" y="1428"/>
                        <a:pt x="961" y="1422"/>
                        <a:pt x="961" y="1422"/>
                      </a:cubicBezTo>
                      <a:cubicBezTo>
                        <a:pt x="961" y="1422"/>
                        <a:pt x="1054" y="1389"/>
                        <a:pt x="1067" y="1389"/>
                      </a:cubicBezTo>
                      <a:cubicBezTo>
                        <a:pt x="1079" y="1389"/>
                        <a:pt x="1132" y="1436"/>
                        <a:pt x="1160" y="1436"/>
                      </a:cubicBezTo>
                      <a:cubicBezTo>
                        <a:pt x="1162" y="1436"/>
                        <a:pt x="1164" y="1435"/>
                        <a:pt x="1165" y="1435"/>
                      </a:cubicBezTo>
                      <a:cubicBezTo>
                        <a:pt x="1192" y="1435"/>
                        <a:pt x="1205" y="1402"/>
                        <a:pt x="1238" y="1376"/>
                      </a:cubicBezTo>
                      <a:cubicBezTo>
                        <a:pt x="1245" y="1372"/>
                        <a:pt x="1252" y="1370"/>
                        <a:pt x="1258" y="1370"/>
                      </a:cubicBezTo>
                      <a:cubicBezTo>
                        <a:pt x="1283" y="1370"/>
                        <a:pt x="1296" y="1398"/>
                        <a:pt x="1317" y="1409"/>
                      </a:cubicBezTo>
                      <a:cubicBezTo>
                        <a:pt x="1343" y="1422"/>
                        <a:pt x="1330" y="1501"/>
                        <a:pt x="1337" y="1534"/>
                      </a:cubicBezTo>
                      <a:cubicBezTo>
                        <a:pt x="1343" y="1560"/>
                        <a:pt x="1389" y="1580"/>
                        <a:pt x="1409" y="1580"/>
                      </a:cubicBezTo>
                      <a:cubicBezTo>
                        <a:pt x="1429" y="1580"/>
                        <a:pt x="1462" y="1534"/>
                        <a:pt x="1475" y="1514"/>
                      </a:cubicBezTo>
                      <a:cubicBezTo>
                        <a:pt x="1488" y="1494"/>
                        <a:pt x="1521" y="1488"/>
                        <a:pt x="1534" y="1468"/>
                      </a:cubicBezTo>
                      <a:cubicBezTo>
                        <a:pt x="1547" y="1448"/>
                        <a:pt x="1534" y="1428"/>
                        <a:pt x="1527" y="1422"/>
                      </a:cubicBezTo>
                      <a:cubicBezTo>
                        <a:pt x="1514" y="1415"/>
                        <a:pt x="1494" y="1356"/>
                        <a:pt x="1501" y="1336"/>
                      </a:cubicBezTo>
                      <a:cubicBezTo>
                        <a:pt x="1501" y="1317"/>
                        <a:pt x="1527" y="1310"/>
                        <a:pt x="1541" y="1290"/>
                      </a:cubicBezTo>
                      <a:cubicBezTo>
                        <a:pt x="1547" y="1271"/>
                        <a:pt x="1541" y="1257"/>
                        <a:pt x="1514" y="1218"/>
                      </a:cubicBezTo>
                      <a:cubicBezTo>
                        <a:pt x="1501" y="1205"/>
                        <a:pt x="1501" y="1198"/>
                        <a:pt x="1501" y="1198"/>
                      </a:cubicBezTo>
                      <a:cubicBezTo>
                        <a:pt x="1501" y="1198"/>
                        <a:pt x="1501" y="1200"/>
                        <a:pt x="1499" y="1200"/>
                      </a:cubicBezTo>
                      <a:cubicBezTo>
                        <a:pt x="1498" y="1200"/>
                        <a:pt x="1494" y="1198"/>
                        <a:pt x="1488" y="1192"/>
                      </a:cubicBezTo>
                      <a:cubicBezTo>
                        <a:pt x="1462" y="1165"/>
                        <a:pt x="1481" y="1145"/>
                        <a:pt x="1488" y="1106"/>
                      </a:cubicBezTo>
                      <a:cubicBezTo>
                        <a:pt x="1494" y="1060"/>
                        <a:pt x="1541" y="1067"/>
                        <a:pt x="1567" y="1060"/>
                      </a:cubicBezTo>
                      <a:cubicBezTo>
                        <a:pt x="1568" y="1060"/>
                        <a:pt x="1570" y="1059"/>
                        <a:pt x="1572" y="1059"/>
                      </a:cubicBezTo>
                      <a:cubicBezTo>
                        <a:pt x="1598" y="1059"/>
                        <a:pt x="1634" y="1107"/>
                        <a:pt x="1652" y="1126"/>
                      </a:cubicBezTo>
                      <a:cubicBezTo>
                        <a:pt x="1679" y="1145"/>
                        <a:pt x="1699" y="1159"/>
                        <a:pt x="1699" y="1159"/>
                      </a:cubicBezTo>
                      <a:cubicBezTo>
                        <a:pt x="1699" y="1159"/>
                        <a:pt x="1722" y="1156"/>
                        <a:pt x="1749" y="1156"/>
                      </a:cubicBezTo>
                      <a:cubicBezTo>
                        <a:pt x="1763" y="1156"/>
                        <a:pt x="1777" y="1156"/>
                        <a:pt x="1791" y="1159"/>
                      </a:cubicBezTo>
                      <a:cubicBezTo>
                        <a:pt x="1804" y="1161"/>
                        <a:pt x="1813" y="1162"/>
                        <a:pt x="1820" y="1162"/>
                      </a:cubicBezTo>
                      <a:cubicBezTo>
                        <a:pt x="1834" y="1162"/>
                        <a:pt x="1837" y="1159"/>
                        <a:pt x="1837" y="1159"/>
                      </a:cubicBezTo>
                      <a:cubicBezTo>
                        <a:pt x="1837" y="1159"/>
                        <a:pt x="1929" y="1205"/>
                        <a:pt x="1942" y="1205"/>
                      </a:cubicBezTo>
                      <a:cubicBezTo>
                        <a:pt x="1955" y="1205"/>
                        <a:pt x="2100" y="1205"/>
                        <a:pt x="2107" y="1192"/>
                      </a:cubicBezTo>
                      <a:cubicBezTo>
                        <a:pt x="2110" y="1188"/>
                        <a:pt x="2117" y="1187"/>
                        <a:pt x="2126" y="1187"/>
                      </a:cubicBezTo>
                      <a:cubicBezTo>
                        <a:pt x="2146" y="1187"/>
                        <a:pt x="2174" y="1193"/>
                        <a:pt x="2190" y="1193"/>
                      </a:cubicBezTo>
                      <a:cubicBezTo>
                        <a:pt x="2194" y="1193"/>
                        <a:pt x="2197" y="1193"/>
                        <a:pt x="2199" y="1192"/>
                      </a:cubicBezTo>
                      <a:cubicBezTo>
                        <a:pt x="2199" y="1191"/>
                        <a:pt x="2199" y="1191"/>
                        <a:pt x="2200" y="1191"/>
                      </a:cubicBezTo>
                      <a:cubicBezTo>
                        <a:pt x="2212" y="1191"/>
                        <a:pt x="2304" y="1271"/>
                        <a:pt x="2304" y="1271"/>
                      </a:cubicBezTo>
                      <a:cubicBezTo>
                        <a:pt x="2304" y="1271"/>
                        <a:pt x="2383" y="1264"/>
                        <a:pt x="2462" y="1257"/>
                      </a:cubicBezTo>
                      <a:cubicBezTo>
                        <a:pt x="2501" y="1257"/>
                        <a:pt x="2561" y="1244"/>
                        <a:pt x="2600" y="1224"/>
                      </a:cubicBezTo>
                      <a:cubicBezTo>
                        <a:pt x="2561" y="1067"/>
                        <a:pt x="2508" y="902"/>
                        <a:pt x="2488" y="836"/>
                      </a:cubicBezTo>
                      <a:cubicBezTo>
                        <a:pt x="2449" y="724"/>
                        <a:pt x="2376" y="448"/>
                        <a:pt x="2343" y="395"/>
                      </a:cubicBezTo>
                      <a:cubicBezTo>
                        <a:pt x="2304" y="336"/>
                        <a:pt x="2179" y="158"/>
                        <a:pt x="2120" y="152"/>
                      </a:cubicBezTo>
                      <a:cubicBezTo>
                        <a:pt x="2077" y="142"/>
                        <a:pt x="1977" y="122"/>
                        <a:pt x="1884" y="122"/>
                      </a:cubicBezTo>
                      <a:cubicBezTo>
                        <a:pt x="1849" y="122"/>
                        <a:pt x="1814" y="125"/>
                        <a:pt x="1784" y="132"/>
                      </a:cubicBezTo>
                      <a:cubicBezTo>
                        <a:pt x="1705" y="146"/>
                        <a:pt x="1669" y="160"/>
                        <a:pt x="1610" y="160"/>
                      </a:cubicBezTo>
                      <a:cubicBezTo>
                        <a:pt x="1586" y="160"/>
                        <a:pt x="1557" y="157"/>
                        <a:pt x="1521" y="152"/>
                      </a:cubicBezTo>
                      <a:cubicBezTo>
                        <a:pt x="1389" y="139"/>
                        <a:pt x="1310" y="152"/>
                        <a:pt x="1271" y="112"/>
                      </a:cubicBezTo>
                      <a:cubicBezTo>
                        <a:pt x="1225" y="66"/>
                        <a:pt x="1133" y="60"/>
                        <a:pt x="1093" y="40"/>
                      </a:cubicBezTo>
                      <a:cubicBezTo>
                        <a:pt x="1073" y="33"/>
                        <a:pt x="1047" y="20"/>
                        <a:pt x="1021" y="0"/>
                      </a:cubicBezTo>
                      <a:close/>
                    </a:path>
                  </a:pathLst>
                </a:custGeom>
                <a:grpFill/>
                <a:ln w="1475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p3d z="38100"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255" name="Google Shape;1583;p19">
                  <a:extLst>
                    <a:ext uri="{FF2B5EF4-FFF2-40B4-BE49-F238E27FC236}">
                      <a16:creationId xmlns:a16="http://schemas.microsoft.com/office/drawing/2014/main" id="{8C967771-E8BB-421B-B0A5-A4B3DA1346FB}"/>
                    </a:ext>
                  </a:extLst>
                </p:cNvPr>
                <p:cNvSpPr/>
                <p:nvPr/>
              </p:nvSpPr>
              <p:spPr>
                <a:xfrm>
                  <a:off x="5295062" y="3500076"/>
                  <a:ext cx="220114" cy="245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" h="1501" extrusionOk="0">
                      <a:moveTo>
                        <a:pt x="132" y="0"/>
                      </a:moveTo>
                      <a:lnTo>
                        <a:pt x="132" y="0"/>
                      </a:lnTo>
                      <a:cubicBezTo>
                        <a:pt x="139" y="40"/>
                        <a:pt x="158" y="106"/>
                        <a:pt x="158" y="145"/>
                      </a:cubicBezTo>
                      <a:cubicBezTo>
                        <a:pt x="158" y="185"/>
                        <a:pt x="178" y="270"/>
                        <a:pt x="211" y="290"/>
                      </a:cubicBezTo>
                      <a:cubicBezTo>
                        <a:pt x="224" y="303"/>
                        <a:pt x="264" y="343"/>
                        <a:pt x="290" y="382"/>
                      </a:cubicBezTo>
                      <a:cubicBezTo>
                        <a:pt x="310" y="408"/>
                        <a:pt x="323" y="428"/>
                        <a:pt x="336" y="435"/>
                      </a:cubicBezTo>
                      <a:cubicBezTo>
                        <a:pt x="356" y="461"/>
                        <a:pt x="369" y="487"/>
                        <a:pt x="369" y="514"/>
                      </a:cubicBezTo>
                      <a:cubicBezTo>
                        <a:pt x="369" y="540"/>
                        <a:pt x="316" y="639"/>
                        <a:pt x="316" y="639"/>
                      </a:cubicBezTo>
                      <a:cubicBezTo>
                        <a:pt x="316" y="639"/>
                        <a:pt x="315" y="638"/>
                        <a:pt x="313" y="638"/>
                      </a:cubicBezTo>
                      <a:cubicBezTo>
                        <a:pt x="309" y="638"/>
                        <a:pt x="302" y="645"/>
                        <a:pt x="316" y="698"/>
                      </a:cubicBezTo>
                      <a:cubicBezTo>
                        <a:pt x="336" y="770"/>
                        <a:pt x="349" y="784"/>
                        <a:pt x="349" y="823"/>
                      </a:cubicBezTo>
                      <a:cubicBezTo>
                        <a:pt x="343" y="858"/>
                        <a:pt x="274" y="883"/>
                        <a:pt x="250" y="883"/>
                      </a:cubicBezTo>
                      <a:cubicBezTo>
                        <a:pt x="247" y="883"/>
                        <a:pt x="245" y="883"/>
                        <a:pt x="244" y="882"/>
                      </a:cubicBezTo>
                      <a:cubicBezTo>
                        <a:pt x="231" y="882"/>
                        <a:pt x="172" y="843"/>
                        <a:pt x="172" y="843"/>
                      </a:cubicBezTo>
                      <a:cubicBezTo>
                        <a:pt x="172" y="843"/>
                        <a:pt x="174" y="837"/>
                        <a:pt x="161" y="837"/>
                      </a:cubicBezTo>
                      <a:cubicBezTo>
                        <a:pt x="154" y="837"/>
                        <a:pt x="143" y="838"/>
                        <a:pt x="125" y="843"/>
                      </a:cubicBezTo>
                      <a:cubicBezTo>
                        <a:pt x="112" y="848"/>
                        <a:pt x="98" y="849"/>
                        <a:pt x="84" y="849"/>
                      </a:cubicBezTo>
                      <a:cubicBezTo>
                        <a:pt x="70" y="849"/>
                        <a:pt x="56" y="848"/>
                        <a:pt x="43" y="848"/>
                      </a:cubicBezTo>
                      <a:cubicBezTo>
                        <a:pt x="19" y="848"/>
                        <a:pt x="0" y="853"/>
                        <a:pt x="0" y="882"/>
                      </a:cubicBezTo>
                      <a:cubicBezTo>
                        <a:pt x="0" y="948"/>
                        <a:pt x="27" y="1001"/>
                        <a:pt x="47" y="1047"/>
                      </a:cubicBezTo>
                      <a:cubicBezTo>
                        <a:pt x="73" y="1093"/>
                        <a:pt x="86" y="1093"/>
                        <a:pt x="112" y="1139"/>
                      </a:cubicBezTo>
                      <a:cubicBezTo>
                        <a:pt x="132" y="1192"/>
                        <a:pt x="139" y="1218"/>
                        <a:pt x="152" y="1264"/>
                      </a:cubicBezTo>
                      <a:cubicBezTo>
                        <a:pt x="165" y="1310"/>
                        <a:pt x="145" y="1277"/>
                        <a:pt x="191" y="1356"/>
                      </a:cubicBezTo>
                      <a:cubicBezTo>
                        <a:pt x="237" y="1435"/>
                        <a:pt x="316" y="1488"/>
                        <a:pt x="316" y="1488"/>
                      </a:cubicBezTo>
                      <a:cubicBezTo>
                        <a:pt x="316" y="1488"/>
                        <a:pt x="387" y="1479"/>
                        <a:pt x="437" y="1479"/>
                      </a:cubicBezTo>
                      <a:cubicBezTo>
                        <a:pt x="463" y="1479"/>
                        <a:pt x="483" y="1481"/>
                        <a:pt x="487" y="1488"/>
                      </a:cubicBezTo>
                      <a:cubicBezTo>
                        <a:pt x="492" y="1491"/>
                        <a:pt x="498" y="1492"/>
                        <a:pt x="505" y="1492"/>
                      </a:cubicBezTo>
                      <a:cubicBezTo>
                        <a:pt x="526" y="1492"/>
                        <a:pt x="557" y="1484"/>
                        <a:pt x="585" y="1484"/>
                      </a:cubicBezTo>
                      <a:cubicBezTo>
                        <a:pt x="595" y="1484"/>
                        <a:pt x="604" y="1485"/>
                        <a:pt x="613" y="1488"/>
                      </a:cubicBezTo>
                      <a:cubicBezTo>
                        <a:pt x="619" y="1488"/>
                        <a:pt x="652" y="1494"/>
                        <a:pt x="685" y="1501"/>
                      </a:cubicBezTo>
                      <a:cubicBezTo>
                        <a:pt x="698" y="1481"/>
                        <a:pt x="705" y="1461"/>
                        <a:pt x="718" y="1448"/>
                      </a:cubicBezTo>
                      <a:cubicBezTo>
                        <a:pt x="718" y="1435"/>
                        <a:pt x="724" y="1429"/>
                        <a:pt x="731" y="1415"/>
                      </a:cubicBezTo>
                      <a:cubicBezTo>
                        <a:pt x="744" y="1402"/>
                        <a:pt x="751" y="1382"/>
                        <a:pt x="764" y="1363"/>
                      </a:cubicBezTo>
                      <a:cubicBezTo>
                        <a:pt x="784" y="1323"/>
                        <a:pt x="803" y="1284"/>
                        <a:pt x="817" y="1257"/>
                      </a:cubicBezTo>
                      <a:cubicBezTo>
                        <a:pt x="823" y="1251"/>
                        <a:pt x="823" y="1244"/>
                        <a:pt x="823" y="1244"/>
                      </a:cubicBezTo>
                      <a:cubicBezTo>
                        <a:pt x="823" y="1238"/>
                        <a:pt x="830" y="1238"/>
                        <a:pt x="830" y="1238"/>
                      </a:cubicBezTo>
                      <a:cubicBezTo>
                        <a:pt x="830" y="1231"/>
                        <a:pt x="836" y="1225"/>
                        <a:pt x="836" y="1218"/>
                      </a:cubicBezTo>
                      <a:cubicBezTo>
                        <a:pt x="843" y="1205"/>
                        <a:pt x="849" y="1192"/>
                        <a:pt x="856" y="1185"/>
                      </a:cubicBezTo>
                      <a:cubicBezTo>
                        <a:pt x="869" y="1152"/>
                        <a:pt x="915" y="1073"/>
                        <a:pt x="955" y="1020"/>
                      </a:cubicBezTo>
                      <a:cubicBezTo>
                        <a:pt x="974" y="988"/>
                        <a:pt x="994" y="968"/>
                        <a:pt x="1001" y="961"/>
                      </a:cubicBezTo>
                      <a:cubicBezTo>
                        <a:pt x="1014" y="948"/>
                        <a:pt x="1047" y="922"/>
                        <a:pt x="1080" y="895"/>
                      </a:cubicBezTo>
                      <a:cubicBezTo>
                        <a:pt x="1126" y="849"/>
                        <a:pt x="1179" y="803"/>
                        <a:pt x="1205" y="797"/>
                      </a:cubicBezTo>
                      <a:cubicBezTo>
                        <a:pt x="1212" y="793"/>
                        <a:pt x="1218" y="792"/>
                        <a:pt x="1223" y="792"/>
                      </a:cubicBezTo>
                      <a:cubicBezTo>
                        <a:pt x="1236" y="792"/>
                        <a:pt x="1246" y="798"/>
                        <a:pt x="1260" y="798"/>
                      </a:cubicBezTo>
                      <a:cubicBezTo>
                        <a:pt x="1263" y="798"/>
                        <a:pt x="1267" y="798"/>
                        <a:pt x="1271" y="797"/>
                      </a:cubicBezTo>
                      <a:lnTo>
                        <a:pt x="1290" y="797"/>
                      </a:lnTo>
                      <a:cubicBezTo>
                        <a:pt x="1297" y="790"/>
                        <a:pt x="1304" y="790"/>
                        <a:pt x="1310" y="784"/>
                      </a:cubicBezTo>
                      <a:cubicBezTo>
                        <a:pt x="1310" y="777"/>
                        <a:pt x="1317" y="777"/>
                        <a:pt x="1323" y="770"/>
                      </a:cubicBezTo>
                      <a:cubicBezTo>
                        <a:pt x="1330" y="764"/>
                        <a:pt x="1336" y="757"/>
                        <a:pt x="1343" y="751"/>
                      </a:cubicBezTo>
                      <a:cubicBezTo>
                        <a:pt x="1304" y="711"/>
                        <a:pt x="1264" y="672"/>
                        <a:pt x="1257" y="652"/>
                      </a:cubicBezTo>
                      <a:cubicBezTo>
                        <a:pt x="1238" y="626"/>
                        <a:pt x="1159" y="553"/>
                        <a:pt x="1146" y="533"/>
                      </a:cubicBezTo>
                      <a:cubicBezTo>
                        <a:pt x="1132" y="507"/>
                        <a:pt x="981" y="422"/>
                        <a:pt x="948" y="395"/>
                      </a:cubicBezTo>
                      <a:cubicBezTo>
                        <a:pt x="915" y="376"/>
                        <a:pt x="744" y="303"/>
                        <a:pt x="678" y="244"/>
                      </a:cubicBezTo>
                      <a:cubicBezTo>
                        <a:pt x="665" y="224"/>
                        <a:pt x="639" y="211"/>
                        <a:pt x="613" y="198"/>
                      </a:cubicBezTo>
                      <a:cubicBezTo>
                        <a:pt x="599" y="191"/>
                        <a:pt x="593" y="185"/>
                        <a:pt x="580" y="178"/>
                      </a:cubicBezTo>
                      <a:cubicBezTo>
                        <a:pt x="560" y="171"/>
                        <a:pt x="540" y="165"/>
                        <a:pt x="520" y="152"/>
                      </a:cubicBezTo>
                      <a:cubicBezTo>
                        <a:pt x="494" y="145"/>
                        <a:pt x="468" y="132"/>
                        <a:pt x="441" y="119"/>
                      </a:cubicBezTo>
                      <a:cubicBezTo>
                        <a:pt x="428" y="112"/>
                        <a:pt x="415" y="106"/>
                        <a:pt x="402" y="99"/>
                      </a:cubicBezTo>
                      <a:cubicBezTo>
                        <a:pt x="402" y="93"/>
                        <a:pt x="402" y="93"/>
                        <a:pt x="395" y="93"/>
                      </a:cubicBezTo>
                      <a:cubicBezTo>
                        <a:pt x="382" y="86"/>
                        <a:pt x="369" y="79"/>
                        <a:pt x="362" y="66"/>
                      </a:cubicBezTo>
                      <a:cubicBezTo>
                        <a:pt x="303" y="27"/>
                        <a:pt x="204" y="7"/>
                        <a:pt x="132" y="0"/>
                      </a:cubicBezTo>
                      <a:close/>
                    </a:path>
                  </a:pathLst>
                </a:custGeom>
                <a:grpFill/>
                <a:ln w="1475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p3d z="38100"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590;p19">
                  <a:extLst>
                    <a:ext uri="{FF2B5EF4-FFF2-40B4-BE49-F238E27FC236}">
                      <a16:creationId xmlns:a16="http://schemas.microsoft.com/office/drawing/2014/main" id="{E0325865-B67D-42D2-B3D1-0DE5F05AED1D}"/>
                    </a:ext>
                  </a:extLst>
                </p:cNvPr>
                <p:cNvSpPr/>
                <p:nvPr/>
              </p:nvSpPr>
              <p:spPr>
                <a:xfrm>
                  <a:off x="4393979" y="2692669"/>
                  <a:ext cx="659847" cy="978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9" h="5976" extrusionOk="0">
                      <a:moveTo>
                        <a:pt x="3015" y="1"/>
                      </a:moveTo>
                      <a:cubicBezTo>
                        <a:pt x="3008" y="27"/>
                        <a:pt x="3002" y="60"/>
                        <a:pt x="2995" y="80"/>
                      </a:cubicBezTo>
                      <a:cubicBezTo>
                        <a:pt x="2975" y="159"/>
                        <a:pt x="2890" y="225"/>
                        <a:pt x="2850" y="264"/>
                      </a:cubicBezTo>
                      <a:cubicBezTo>
                        <a:pt x="2811" y="304"/>
                        <a:pt x="2751" y="337"/>
                        <a:pt x="2686" y="389"/>
                      </a:cubicBezTo>
                      <a:cubicBezTo>
                        <a:pt x="2613" y="442"/>
                        <a:pt x="2482" y="455"/>
                        <a:pt x="2482" y="455"/>
                      </a:cubicBezTo>
                      <a:cubicBezTo>
                        <a:pt x="2482" y="455"/>
                        <a:pt x="2409" y="521"/>
                        <a:pt x="2350" y="593"/>
                      </a:cubicBezTo>
                      <a:cubicBezTo>
                        <a:pt x="2297" y="666"/>
                        <a:pt x="2350" y="685"/>
                        <a:pt x="2350" y="731"/>
                      </a:cubicBezTo>
                      <a:cubicBezTo>
                        <a:pt x="2350" y="778"/>
                        <a:pt x="2310" y="843"/>
                        <a:pt x="2264" y="903"/>
                      </a:cubicBezTo>
                      <a:cubicBezTo>
                        <a:pt x="2225" y="962"/>
                        <a:pt x="2139" y="1054"/>
                        <a:pt x="2139" y="1054"/>
                      </a:cubicBezTo>
                      <a:cubicBezTo>
                        <a:pt x="2139" y="1054"/>
                        <a:pt x="2146" y="1074"/>
                        <a:pt x="2159" y="1120"/>
                      </a:cubicBezTo>
                      <a:cubicBezTo>
                        <a:pt x="2166" y="1166"/>
                        <a:pt x="2225" y="1218"/>
                        <a:pt x="2225" y="1245"/>
                      </a:cubicBezTo>
                      <a:cubicBezTo>
                        <a:pt x="2218" y="1278"/>
                        <a:pt x="2212" y="1291"/>
                        <a:pt x="2172" y="1344"/>
                      </a:cubicBezTo>
                      <a:cubicBezTo>
                        <a:pt x="2133" y="1396"/>
                        <a:pt x="2153" y="1455"/>
                        <a:pt x="2159" y="1488"/>
                      </a:cubicBezTo>
                      <a:cubicBezTo>
                        <a:pt x="2166" y="1528"/>
                        <a:pt x="2205" y="1587"/>
                        <a:pt x="2232" y="1633"/>
                      </a:cubicBezTo>
                      <a:cubicBezTo>
                        <a:pt x="2258" y="1673"/>
                        <a:pt x="2271" y="1771"/>
                        <a:pt x="2271" y="1811"/>
                      </a:cubicBezTo>
                      <a:cubicBezTo>
                        <a:pt x="2271" y="1844"/>
                        <a:pt x="2245" y="1877"/>
                        <a:pt x="2212" y="1903"/>
                      </a:cubicBezTo>
                      <a:cubicBezTo>
                        <a:pt x="2185" y="1936"/>
                        <a:pt x="2120" y="1962"/>
                        <a:pt x="2080" y="2021"/>
                      </a:cubicBezTo>
                      <a:cubicBezTo>
                        <a:pt x="2047" y="2074"/>
                        <a:pt x="2067" y="2337"/>
                        <a:pt x="2067" y="2390"/>
                      </a:cubicBezTo>
                      <a:cubicBezTo>
                        <a:pt x="2067" y="2436"/>
                        <a:pt x="2126" y="2443"/>
                        <a:pt x="2139" y="2456"/>
                      </a:cubicBezTo>
                      <a:cubicBezTo>
                        <a:pt x="2159" y="2469"/>
                        <a:pt x="2199" y="2489"/>
                        <a:pt x="2238" y="2495"/>
                      </a:cubicBezTo>
                      <a:cubicBezTo>
                        <a:pt x="2278" y="2508"/>
                        <a:pt x="2297" y="2548"/>
                        <a:pt x="2304" y="2581"/>
                      </a:cubicBezTo>
                      <a:cubicBezTo>
                        <a:pt x="2317" y="2614"/>
                        <a:pt x="2291" y="2686"/>
                        <a:pt x="2278" y="2726"/>
                      </a:cubicBezTo>
                      <a:cubicBezTo>
                        <a:pt x="2271" y="2772"/>
                        <a:pt x="2225" y="2818"/>
                        <a:pt x="2192" y="2864"/>
                      </a:cubicBezTo>
                      <a:cubicBezTo>
                        <a:pt x="2176" y="2883"/>
                        <a:pt x="2155" y="2888"/>
                        <a:pt x="2133" y="2888"/>
                      </a:cubicBezTo>
                      <a:cubicBezTo>
                        <a:pt x="2102" y="2888"/>
                        <a:pt x="2068" y="2877"/>
                        <a:pt x="2041" y="2877"/>
                      </a:cubicBezTo>
                      <a:cubicBezTo>
                        <a:pt x="2001" y="2884"/>
                        <a:pt x="1949" y="2930"/>
                        <a:pt x="1870" y="2963"/>
                      </a:cubicBezTo>
                      <a:cubicBezTo>
                        <a:pt x="1855" y="2968"/>
                        <a:pt x="1841" y="2970"/>
                        <a:pt x="1826" y="2970"/>
                      </a:cubicBezTo>
                      <a:cubicBezTo>
                        <a:pt x="1769" y="2970"/>
                        <a:pt x="1717" y="2935"/>
                        <a:pt x="1712" y="2930"/>
                      </a:cubicBezTo>
                      <a:cubicBezTo>
                        <a:pt x="1705" y="2930"/>
                        <a:pt x="1672" y="2890"/>
                        <a:pt x="1666" y="2870"/>
                      </a:cubicBezTo>
                      <a:cubicBezTo>
                        <a:pt x="1661" y="2864"/>
                        <a:pt x="1644" y="2861"/>
                        <a:pt x="1620" y="2861"/>
                      </a:cubicBezTo>
                      <a:cubicBezTo>
                        <a:pt x="1575" y="2861"/>
                        <a:pt x="1509" y="2871"/>
                        <a:pt x="1461" y="2884"/>
                      </a:cubicBezTo>
                      <a:cubicBezTo>
                        <a:pt x="1396" y="2910"/>
                        <a:pt x="1402" y="2943"/>
                        <a:pt x="1369" y="2989"/>
                      </a:cubicBezTo>
                      <a:cubicBezTo>
                        <a:pt x="1336" y="3035"/>
                        <a:pt x="1238" y="3088"/>
                        <a:pt x="1172" y="3127"/>
                      </a:cubicBezTo>
                      <a:cubicBezTo>
                        <a:pt x="1106" y="3160"/>
                        <a:pt x="1001" y="3292"/>
                        <a:pt x="909" y="3344"/>
                      </a:cubicBezTo>
                      <a:cubicBezTo>
                        <a:pt x="810" y="3403"/>
                        <a:pt x="593" y="3456"/>
                        <a:pt x="580" y="3463"/>
                      </a:cubicBezTo>
                      <a:cubicBezTo>
                        <a:pt x="573" y="3463"/>
                        <a:pt x="560" y="3476"/>
                        <a:pt x="534" y="3489"/>
                      </a:cubicBezTo>
                      <a:cubicBezTo>
                        <a:pt x="494" y="3522"/>
                        <a:pt x="435" y="3568"/>
                        <a:pt x="408" y="3594"/>
                      </a:cubicBezTo>
                      <a:cubicBezTo>
                        <a:pt x="376" y="3627"/>
                        <a:pt x="329" y="3686"/>
                        <a:pt x="329" y="3739"/>
                      </a:cubicBezTo>
                      <a:cubicBezTo>
                        <a:pt x="329" y="3792"/>
                        <a:pt x="323" y="3844"/>
                        <a:pt x="303" y="3923"/>
                      </a:cubicBezTo>
                      <a:cubicBezTo>
                        <a:pt x="277" y="4009"/>
                        <a:pt x="185" y="4160"/>
                        <a:pt x="165" y="4239"/>
                      </a:cubicBezTo>
                      <a:cubicBezTo>
                        <a:pt x="145" y="4318"/>
                        <a:pt x="99" y="4338"/>
                        <a:pt x="60" y="4371"/>
                      </a:cubicBezTo>
                      <a:cubicBezTo>
                        <a:pt x="27" y="4404"/>
                        <a:pt x="0" y="4443"/>
                        <a:pt x="0" y="4503"/>
                      </a:cubicBezTo>
                      <a:cubicBezTo>
                        <a:pt x="0" y="4562"/>
                        <a:pt x="20" y="4654"/>
                        <a:pt x="20" y="4654"/>
                      </a:cubicBezTo>
                      <a:cubicBezTo>
                        <a:pt x="20" y="4654"/>
                        <a:pt x="73" y="4759"/>
                        <a:pt x="93" y="4792"/>
                      </a:cubicBezTo>
                      <a:cubicBezTo>
                        <a:pt x="106" y="4818"/>
                        <a:pt x="93" y="4878"/>
                        <a:pt x="93" y="4891"/>
                      </a:cubicBezTo>
                      <a:cubicBezTo>
                        <a:pt x="93" y="4904"/>
                        <a:pt x="125" y="5003"/>
                        <a:pt x="132" y="5029"/>
                      </a:cubicBezTo>
                      <a:cubicBezTo>
                        <a:pt x="139" y="5062"/>
                        <a:pt x="93" y="5095"/>
                        <a:pt x="86" y="5108"/>
                      </a:cubicBezTo>
                      <a:cubicBezTo>
                        <a:pt x="79" y="5115"/>
                        <a:pt x="66" y="5292"/>
                        <a:pt x="60" y="5352"/>
                      </a:cubicBezTo>
                      <a:cubicBezTo>
                        <a:pt x="60" y="5411"/>
                        <a:pt x="33" y="5444"/>
                        <a:pt x="33" y="5444"/>
                      </a:cubicBezTo>
                      <a:lnTo>
                        <a:pt x="152" y="5444"/>
                      </a:lnTo>
                      <a:cubicBezTo>
                        <a:pt x="158" y="5444"/>
                        <a:pt x="158" y="5444"/>
                        <a:pt x="165" y="5431"/>
                      </a:cubicBezTo>
                      <a:cubicBezTo>
                        <a:pt x="189" y="5407"/>
                        <a:pt x="235" y="5350"/>
                        <a:pt x="258" y="5350"/>
                      </a:cubicBezTo>
                      <a:cubicBezTo>
                        <a:pt x="260" y="5350"/>
                        <a:pt x="262" y="5350"/>
                        <a:pt x="264" y="5352"/>
                      </a:cubicBezTo>
                      <a:cubicBezTo>
                        <a:pt x="297" y="5371"/>
                        <a:pt x="376" y="5477"/>
                        <a:pt x="376" y="5529"/>
                      </a:cubicBezTo>
                      <a:cubicBezTo>
                        <a:pt x="376" y="5582"/>
                        <a:pt x="408" y="5595"/>
                        <a:pt x="408" y="5628"/>
                      </a:cubicBezTo>
                      <a:cubicBezTo>
                        <a:pt x="408" y="5667"/>
                        <a:pt x="395" y="5720"/>
                        <a:pt x="408" y="5766"/>
                      </a:cubicBezTo>
                      <a:cubicBezTo>
                        <a:pt x="428" y="5806"/>
                        <a:pt x="422" y="5872"/>
                        <a:pt x="501" y="5904"/>
                      </a:cubicBezTo>
                      <a:cubicBezTo>
                        <a:pt x="573" y="5944"/>
                        <a:pt x="678" y="5944"/>
                        <a:pt x="705" y="5944"/>
                      </a:cubicBezTo>
                      <a:cubicBezTo>
                        <a:pt x="720" y="5949"/>
                        <a:pt x="762" y="5976"/>
                        <a:pt x="801" y="5976"/>
                      </a:cubicBezTo>
                      <a:cubicBezTo>
                        <a:pt x="811" y="5976"/>
                        <a:pt x="821" y="5974"/>
                        <a:pt x="830" y="5970"/>
                      </a:cubicBezTo>
                      <a:cubicBezTo>
                        <a:pt x="836" y="5964"/>
                        <a:pt x="843" y="5964"/>
                        <a:pt x="849" y="5957"/>
                      </a:cubicBezTo>
                      <a:cubicBezTo>
                        <a:pt x="895" y="5931"/>
                        <a:pt x="955" y="5885"/>
                        <a:pt x="988" y="5852"/>
                      </a:cubicBezTo>
                      <a:cubicBezTo>
                        <a:pt x="1021" y="5819"/>
                        <a:pt x="1113" y="5707"/>
                        <a:pt x="1126" y="5707"/>
                      </a:cubicBezTo>
                      <a:cubicBezTo>
                        <a:pt x="1139" y="5707"/>
                        <a:pt x="1178" y="5733"/>
                        <a:pt x="1211" y="5733"/>
                      </a:cubicBezTo>
                      <a:cubicBezTo>
                        <a:pt x="1251" y="5733"/>
                        <a:pt x="1350" y="5687"/>
                        <a:pt x="1389" y="5667"/>
                      </a:cubicBezTo>
                      <a:cubicBezTo>
                        <a:pt x="1422" y="5641"/>
                        <a:pt x="1521" y="5536"/>
                        <a:pt x="1547" y="5490"/>
                      </a:cubicBezTo>
                      <a:cubicBezTo>
                        <a:pt x="1573" y="5450"/>
                        <a:pt x="1685" y="5246"/>
                        <a:pt x="1672" y="5213"/>
                      </a:cubicBezTo>
                      <a:cubicBezTo>
                        <a:pt x="1659" y="5174"/>
                        <a:pt x="1639" y="5121"/>
                        <a:pt x="1600" y="5088"/>
                      </a:cubicBezTo>
                      <a:cubicBezTo>
                        <a:pt x="1560" y="5055"/>
                        <a:pt x="1488" y="4996"/>
                        <a:pt x="1547" y="4917"/>
                      </a:cubicBezTo>
                      <a:cubicBezTo>
                        <a:pt x="1606" y="4838"/>
                        <a:pt x="1771" y="4746"/>
                        <a:pt x="1791" y="4740"/>
                      </a:cubicBezTo>
                      <a:cubicBezTo>
                        <a:pt x="1799" y="4735"/>
                        <a:pt x="1830" y="4697"/>
                        <a:pt x="1851" y="4697"/>
                      </a:cubicBezTo>
                      <a:cubicBezTo>
                        <a:pt x="1862" y="4697"/>
                        <a:pt x="1870" y="4708"/>
                        <a:pt x="1870" y="4740"/>
                      </a:cubicBezTo>
                      <a:cubicBezTo>
                        <a:pt x="1870" y="4832"/>
                        <a:pt x="1883" y="4865"/>
                        <a:pt x="1916" y="4865"/>
                      </a:cubicBezTo>
                      <a:cubicBezTo>
                        <a:pt x="1944" y="4869"/>
                        <a:pt x="1948" y="4874"/>
                        <a:pt x="1970" y="4874"/>
                      </a:cubicBezTo>
                      <a:cubicBezTo>
                        <a:pt x="1979" y="4874"/>
                        <a:pt x="1990" y="4873"/>
                        <a:pt x="2008" y="4871"/>
                      </a:cubicBezTo>
                      <a:cubicBezTo>
                        <a:pt x="2049" y="4867"/>
                        <a:pt x="2097" y="4858"/>
                        <a:pt x="2131" y="4858"/>
                      </a:cubicBezTo>
                      <a:cubicBezTo>
                        <a:pt x="2152" y="4858"/>
                        <a:pt x="2167" y="4861"/>
                        <a:pt x="2172" y="4871"/>
                      </a:cubicBezTo>
                      <a:cubicBezTo>
                        <a:pt x="2185" y="4891"/>
                        <a:pt x="2172" y="4950"/>
                        <a:pt x="2238" y="4976"/>
                      </a:cubicBezTo>
                      <a:cubicBezTo>
                        <a:pt x="2281" y="4988"/>
                        <a:pt x="2317" y="5002"/>
                        <a:pt x="2347" y="5002"/>
                      </a:cubicBezTo>
                      <a:cubicBezTo>
                        <a:pt x="2368" y="5002"/>
                        <a:pt x="2386" y="4995"/>
                        <a:pt x="2403" y="4976"/>
                      </a:cubicBezTo>
                      <a:cubicBezTo>
                        <a:pt x="2442" y="4924"/>
                        <a:pt x="2501" y="4851"/>
                        <a:pt x="2528" y="4832"/>
                      </a:cubicBezTo>
                      <a:cubicBezTo>
                        <a:pt x="2554" y="4812"/>
                        <a:pt x="2653" y="4772"/>
                        <a:pt x="2699" y="4772"/>
                      </a:cubicBezTo>
                      <a:cubicBezTo>
                        <a:pt x="2745" y="4766"/>
                        <a:pt x="2837" y="4753"/>
                        <a:pt x="2837" y="4753"/>
                      </a:cubicBezTo>
                      <a:lnTo>
                        <a:pt x="3054" y="4582"/>
                      </a:lnTo>
                      <a:cubicBezTo>
                        <a:pt x="3054" y="4582"/>
                        <a:pt x="3061" y="4522"/>
                        <a:pt x="3166" y="4476"/>
                      </a:cubicBezTo>
                      <a:cubicBezTo>
                        <a:pt x="3252" y="4437"/>
                        <a:pt x="3363" y="4351"/>
                        <a:pt x="3410" y="4318"/>
                      </a:cubicBezTo>
                      <a:cubicBezTo>
                        <a:pt x="3416" y="4312"/>
                        <a:pt x="3423" y="4305"/>
                        <a:pt x="3423" y="4305"/>
                      </a:cubicBezTo>
                      <a:cubicBezTo>
                        <a:pt x="3423" y="4305"/>
                        <a:pt x="3436" y="4279"/>
                        <a:pt x="3554" y="4193"/>
                      </a:cubicBezTo>
                      <a:cubicBezTo>
                        <a:pt x="3679" y="4108"/>
                        <a:pt x="3745" y="4068"/>
                        <a:pt x="3785" y="4009"/>
                      </a:cubicBezTo>
                      <a:cubicBezTo>
                        <a:pt x="3818" y="3969"/>
                        <a:pt x="3851" y="3891"/>
                        <a:pt x="3864" y="3858"/>
                      </a:cubicBezTo>
                      <a:cubicBezTo>
                        <a:pt x="3870" y="3844"/>
                        <a:pt x="3870" y="3838"/>
                        <a:pt x="3870" y="3838"/>
                      </a:cubicBezTo>
                      <a:cubicBezTo>
                        <a:pt x="3870" y="3838"/>
                        <a:pt x="3864" y="3680"/>
                        <a:pt x="3837" y="3627"/>
                      </a:cubicBezTo>
                      <a:cubicBezTo>
                        <a:pt x="3804" y="3575"/>
                        <a:pt x="3778" y="3542"/>
                        <a:pt x="3778" y="3515"/>
                      </a:cubicBezTo>
                      <a:cubicBezTo>
                        <a:pt x="3778" y="3489"/>
                        <a:pt x="3791" y="3423"/>
                        <a:pt x="3824" y="3371"/>
                      </a:cubicBezTo>
                      <a:cubicBezTo>
                        <a:pt x="3837" y="3351"/>
                        <a:pt x="3851" y="3331"/>
                        <a:pt x="3864" y="3318"/>
                      </a:cubicBezTo>
                      <a:cubicBezTo>
                        <a:pt x="3890" y="3272"/>
                        <a:pt x="3923" y="3232"/>
                        <a:pt x="3929" y="3213"/>
                      </a:cubicBezTo>
                      <a:cubicBezTo>
                        <a:pt x="3943" y="3186"/>
                        <a:pt x="4028" y="2956"/>
                        <a:pt x="3976" y="2897"/>
                      </a:cubicBezTo>
                      <a:cubicBezTo>
                        <a:pt x="3923" y="2831"/>
                        <a:pt x="3824" y="2897"/>
                        <a:pt x="3778" y="2759"/>
                      </a:cubicBezTo>
                      <a:cubicBezTo>
                        <a:pt x="3732" y="2627"/>
                        <a:pt x="3699" y="2508"/>
                        <a:pt x="3699" y="2436"/>
                      </a:cubicBezTo>
                      <a:cubicBezTo>
                        <a:pt x="3699" y="2364"/>
                        <a:pt x="3673" y="2331"/>
                        <a:pt x="3646" y="2285"/>
                      </a:cubicBezTo>
                      <a:cubicBezTo>
                        <a:pt x="3620" y="2232"/>
                        <a:pt x="3614" y="2127"/>
                        <a:pt x="3620" y="2054"/>
                      </a:cubicBezTo>
                      <a:cubicBezTo>
                        <a:pt x="3633" y="1982"/>
                        <a:pt x="3666" y="1870"/>
                        <a:pt x="3640" y="1817"/>
                      </a:cubicBezTo>
                      <a:cubicBezTo>
                        <a:pt x="3614" y="1765"/>
                        <a:pt x="3508" y="1666"/>
                        <a:pt x="3462" y="1620"/>
                      </a:cubicBezTo>
                      <a:cubicBezTo>
                        <a:pt x="3416" y="1574"/>
                        <a:pt x="3410" y="1455"/>
                        <a:pt x="3410" y="1436"/>
                      </a:cubicBezTo>
                      <a:cubicBezTo>
                        <a:pt x="3403" y="1416"/>
                        <a:pt x="3416" y="1265"/>
                        <a:pt x="3449" y="1199"/>
                      </a:cubicBezTo>
                      <a:cubicBezTo>
                        <a:pt x="3482" y="1126"/>
                        <a:pt x="3554" y="1034"/>
                        <a:pt x="3515" y="955"/>
                      </a:cubicBezTo>
                      <a:cubicBezTo>
                        <a:pt x="3475" y="876"/>
                        <a:pt x="3416" y="797"/>
                        <a:pt x="3390" y="745"/>
                      </a:cubicBezTo>
                      <a:cubicBezTo>
                        <a:pt x="3363" y="692"/>
                        <a:pt x="3331" y="620"/>
                        <a:pt x="3331" y="527"/>
                      </a:cubicBezTo>
                      <a:cubicBezTo>
                        <a:pt x="3331" y="435"/>
                        <a:pt x="3363" y="205"/>
                        <a:pt x="3377" y="159"/>
                      </a:cubicBezTo>
                      <a:cubicBezTo>
                        <a:pt x="3383" y="139"/>
                        <a:pt x="3390" y="100"/>
                        <a:pt x="3390" y="60"/>
                      </a:cubicBezTo>
                      <a:cubicBezTo>
                        <a:pt x="3383" y="60"/>
                        <a:pt x="3377" y="60"/>
                        <a:pt x="3370" y="67"/>
                      </a:cubicBezTo>
                      <a:lnTo>
                        <a:pt x="3291" y="67"/>
                      </a:lnTo>
                      <a:cubicBezTo>
                        <a:pt x="3278" y="60"/>
                        <a:pt x="3271" y="60"/>
                        <a:pt x="3258" y="60"/>
                      </a:cubicBezTo>
                      <a:cubicBezTo>
                        <a:pt x="3245" y="54"/>
                        <a:pt x="3232" y="54"/>
                        <a:pt x="3219" y="54"/>
                      </a:cubicBezTo>
                      <a:lnTo>
                        <a:pt x="3212" y="54"/>
                      </a:lnTo>
                      <a:cubicBezTo>
                        <a:pt x="3206" y="54"/>
                        <a:pt x="3206" y="47"/>
                        <a:pt x="3199" y="47"/>
                      </a:cubicBezTo>
                      <a:cubicBezTo>
                        <a:pt x="3186" y="47"/>
                        <a:pt x="3179" y="40"/>
                        <a:pt x="3166" y="40"/>
                      </a:cubicBezTo>
                      <a:cubicBezTo>
                        <a:pt x="3133" y="34"/>
                        <a:pt x="3100" y="27"/>
                        <a:pt x="3074" y="21"/>
                      </a:cubicBezTo>
                      <a:cubicBezTo>
                        <a:pt x="3067" y="21"/>
                        <a:pt x="3061" y="14"/>
                        <a:pt x="3054" y="14"/>
                      </a:cubicBezTo>
                      <a:lnTo>
                        <a:pt x="3048" y="14"/>
                      </a:lnTo>
                      <a:cubicBezTo>
                        <a:pt x="3041" y="8"/>
                        <a:pt x="3041" y="8"/>
                        <a:pt x="3034" y="8"/>
                      </a:cubicBezTo>
                      <a:cubicBezTo>
                        <a:pt x="3028" y="8"/>
                        <a:pt x="3021" y="1"/>
                        <a:pt x="3015" y="1"/>
                      </a:cubicBezTo>
                      <a:close/>
                    </a:path>
                  </a:pathLst>
                </a:custGeom>
                <a:grpFill/>
                <a:ln w="1475" cap="rnd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p3d z="38100"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F157730F-3210-4944-8A4B-ACE00933CA92}"/>
              </a:ext>
            </a:extLst>
          </p:cNvPr>
          <p:cNvSpPr/>
          <p:nvPr/>
        </p:nvSpPr>
        <p:spPr>
          <a:xfrm>
            <a:off x="2426504" y="5239571"/>
            <a:ext cx="57800" cy="209461"/>
          </a:xfrm>
          <a:prstGeom prst="rect">
            <a:avLst/>
          </a:prstGeom>
          <a:solidFill>
            <a:srgbClr val="006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3" name="Retângulo 122">
            <a:extLst>
              <a:ext uri="{FF2B5EF4-FFF2-40B4-BE49-F238E27FC236}">
                <a16:creationId xmlns:a16="http://schemas.microsoft.com/office/drawing/2014/main" id="{F2249462-CC8F-4A53-BA8A-D530D4C1EBAB}"/>
              </a:ext>
            </a:extLst>
          </p:cNvPr>
          <p:cNvSpPr/>
          <p:nvPr/>
        </p:nvSpPr>
        <p:spPr>
          <a:xfrm>
            <a:off x="2426504" y="5659630"/>
            <a:ext cx="57800" cy="209461"/>
          </a:xfrm>
          <a:prstGeom prst="rect">
            <a:avLst/>
          </a:prstGeom>
          <a:solidFill>
            <a:srgbClr val="006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id="{319F8F31-1689-4EBE-8EC8-F8817FECB141}"/>
              </a:ext>
            </a:extLst>
          </p:cNvPr>
          <p:cNvSpPr/>
          <p:nvPr/>
        </p:nvSpPr>
        <p:spPr>
          <a:xfrm>
            <a:off x="2426504" y="5878419"/>
            <a:ext cx="57800" cy="209461"/>
          </a:xfrm>
          <a:prstGeom prst="rect">
            <a:avLst/>
          </a:prstGeom>
          <a:solidFill>
            <a:srgbClr val="006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7" name="Conector: Angulado 26">
            <a:extLst>
              <a:ext uri="{FF2B5EF4-FFF2-40B4-BE49-F238E27FC236}">
                <a16:creationId xmlns:a16="http://schemas.microsoft.com/office/drawing/2014/main" id="{41FCA935-F8F4-4F80-8E07-50E533235BB0}"/>
              </a:ext>
            </a:extLst>
          </p:cNvPr>
          <p:cNvCxnSpPr>
            <a:endCxn id="31" idx="0"/>
          </p:cNvCxnSpPr>
          <p:nvPr/>
        </p:nvCxnSpPr>
        <p:spPr>
          <a:xfrm flipV="1">
            <a:off x="2484304" y="4728548"/>
            <a:ext cx="3644254" cy="1024552"/>
          </a:xfrm>
          <a:prstGeom prst="bentConnector4">
            <a:avLst>
              <a:gd name="adj1" fmla="val 5622"/>
              <a:gd name="adj2" fmla="val 113015"/>
            </a:avLst>
          </a:prstGeom>
          <a:ln w="19050">
            <a:solidFill>
              <a:srgbClr val="0063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6EA89A9F-44C8-4F4C-8FF1-106AAA6119D5}"/>
              </a:ext>
            </a:extLst>
          </p:cNvPr>
          <p:cNvCxnSpPr>
            <a:stCxn id="124" idx="3"/>
          </p:cNvCxnSpPr>
          <p:nvPr/>
        </p:nvCxnSpPr>
        <p:spPr>
          <a:xfrm flipV="1">
            <a:off x="2484304" y="5972175"/>
            <a:ext cx="292001" cy="10975"/>
          </a:xfrm>
          <a:prstGeom prst="straightConnector1">
            <a:avLst/>
          </a:prstGeom>
          <a:ln w="19050">
            <a:solidFill>
              <a:srgbClr val="0063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B51A3B2-A96E-4FD6-BDDA-9CA7C6844AF8}"/>
              </a:ext>
            </a:extLst>
          </p:cNvPr>
          <p:cNvGrpSpPr/>
          <p:nvPr/>
        </p:nvGrpSpPr>
        <p:grpSpPr>
          <a:xfrm>
            <a:off x="2804946" y="4713497"/>
            <a:ext cx="8967694" cy="1964834"/>
            <a:chOff x="2804946" y="4713497"/>
            <a:chExt cx="8967694" cy="1964834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775A4DF7-3263-45D7-9CCF-30304F5E91A0}"/>
                </a:ext>
              </a:extLst>
            </p:cNvPr>
            <p:cNvGrpSpPr/>
            <p:nvPr/>
          </p:nvGrpSpPr>
          <p:grpSpPr>
            <a:xfrm>
              <a:off x="2804946" y="4713497"/>
              <a:ext cx="8967694" cy="1964834"/>
              <a:chOff x="2804946" y="4713497"/>
              <a:chExt cx="8967694" cy="1964834"/>
            </a:xfrm>
          </p:grpSpPr>
          <p:sp>
            <p:nvSpPr>
              <p:cNvPr id="1492" name="CaixaDeTexto 1491">
                <a:extLst>
                  <a:ext uri="{FF2B5EF4-FFF2-40B4-BE49-F238E27FC236}">
                    <a16:creationId xmlns:a16="http://schemas.microsoft.com/office/drawing/2014/main" id="{080E64FE-7C22-4ED8-BEB4-C0FD5BB7B204}"/>
                  </a:ext>
                </a:extLst>
              </p:cNvPr>
              <p:cNvSpPr txBox="1"/>
              <p:nvPr/>
            </p:nvSpPr>
            <p:spPr>
              <a:xfrm>
                <a:off x="5084855" y="6309155"/>
                <a:ext cx="2080345" cy="315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pt-BR"/>
                </a:defPPr>
                <a:lvl1pPr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 sz="1000">
                    <a:latin typeface="Arial" panose="020B0604020202020204" pitchFamily="34" charset="0"/>
                    <a:ea typeface="Fira Sans Condensed Medium"/>
                    <a:cs typeface="Arial" panose="020B0604020202020204" pitchFamily="34" charset="0"/>
                  </a:defRPr>
                </a:lvl1pPr>
              </a:lstStyle>
              <a:p>
                <a:pPr algn="l"/>
                <a:r>
                  <a:rPr lang="pt-BR" sz="750" b="1">
                    <a:solidFill>
                      <a:schemeClr val="bg1"/>
                    </a:solidFill>
                  </a:rPr>
                  <a:t>SALDO ALTO: </a:t>
                </a:r>
                <a:r>
                  <a:rPr lang="pt-BR" sz="800">
                    <a:solidFill>
                      <a:schemeClr val="bg1"/>
                    </a:solidFill>
                  </a:rPr>
                  <a:t>deve ser alvo de auditoria (vendas não declaradas)</a:t>
                </a:r>
                <a:endParaRPr lang="pt-BR" sz="8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4" name="Imagem 33">
                <a:extLst>
                  <a:ext uri="{FF2B5EF4-FFF2-40B4-BE49-F238E27FC236}">
                    <a16:creationId xmlns:a16="http://schemas.microsoft.com/office/drawing/2014/main" id="{0998F319-CA4A-4125-8154-68FE784FC2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325" t="3042" r="2291" b="1763"/>
              <a:stretch/>
            </p:blipFill>
            <p:spPr>
              <a:xfrm>
                <a:off x="7330382" y="4728548"/>
                <a:ext cx="1886646" cy="1560250"/>
              </a:xfrm>
              <a:prstGeom prst="rect">
                <a:avLst/>
              </a:prstGeom>
            </p:spPr>
          </p:pic>
          <p:sp>
            <p:nvSpPr>
              <p:cNvPr id="1494" name="CaixaDeTexto 1493">
                <a:extLst>
                  <a:ext uri="{FF2B5EF4-FFF2-40B4-BE49-F238E27FC236}">
                    <a16:creationId xmlns:a16="http://schemas.microsoft.com/office/drawing/2014/main" id="{2F79D9CA-DA3C-4E23-A241-3DB82736FD71}"/>
                  </a:ext>
                </a:extLst>
              </p:cNvPr>
              <p:cNvSpPr txBox="1"/>
              <p:nvPr/>
            </p:nvSpPr>
            <p:spPr>
              <a:xfrm>
                <a:off x="7330382" y="6362943"/>
                <a:ext cx="1886646" cy="315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pt-BR"/>
                </a:defPPr>
                <a:lvl1pPr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 sz="1000">
                    <a:latin typeface="Arial" panose="020B0604020202020204" pitchFamily="34" charset="0"/>
                    <a:ea typeface="Fira Sans Condensed Medium"/>
                    <a:cs typeface="Arial" panose="020B0604020202020204" pitchFamily="34" charset="0"/>
                  </a:defRPr>
                </a:lvl1pPr>
              </a:lstStyle>
              <a:p>
                <a:pPr algn="l"/>
                <a:r>
                  <a:rPr lang="pt-BR" sz="750" b="1">
                    <a:solidFill>
                      <a:schemeClr val="bg1"/>
                    </a:solidFill>
                  </a:rPr>
                  <a:t>SALDO NEGATIVO: </a:t>
                </a:r>
                <a:r>
                  <a:rPr lang="pt-BR" sz="800">
                    <a:solidFill>
                      <a:schemeClr val="bg1"/>
                    </a:solidFill>
                  </a:rPr>
                  <a:t>deve ser alvo de auditoria</a:t>
                </a:r>
                <a:endParaRPr lang="pt-BR" sz="8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CC28FB56-A3D1-444F-8AE4-036260562A8B}"/>
                  </a:ext>
                </a:extLst>
              </p:cNvPr>
              <p:cNvGrpSpPr/>
              <p:nvPr/>
            </p:nvGrpSpPr>
            <p:grpSpPr>
              <a:xfrm>
                <a:off x="2804946" y="4713497"/>
                <a:ext cx="2121787" cy="1867202"/>
                <a:chOff x="2804946" y="4713497"/>
                <a:chExt cx="2121787" cy="1867202"/>
              </a:xfrm>
            </p:grpSpPr>
            <p:pic>
              <p:nvPicPr>
                <p:cNvPr id="15" name="Imagem 14">
                  <a:extLst>
                    <a:ext uri="{FF2B5EF4-FFF2-40B4-BE49-F238E27FC236}">
                      <a16:creationId xmlns:a16="http://schemas.microsoft.com/office/drawing/2014/main" id="{028AFDF1-F702-3D4D-90E2-ACAECDA69A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04946" y="4713497"/>
                  <a:ext cx="2121787" cy="1583540"/>
                </a:xfrm>
                <a:prstGeom prst="rect">
                  <a:avLst/>
                </a:prstGeom>
              </p:spPr>
            </p:pic>
            <p:sp>
              <p:nvSpPr>
                <p:cNvPr id="16" name="CaixaDeTexto 15">
                  <a:extLst>
                    <a:ext uri="{FF2B5EF4-FFF2-40B4-BE49-F238E27FC236}">
                      <a16:creationId xmlns:a16="http://schemas.microsoft.com/office/drawing/2014/main" id="{43610EE4-ECF0-AD2D-9A6E-2424EBB5E9B7}"/>
                    </a:ext>
                  </a:extLst>
                </p:cNvPr>
                <p:cNvSpPr txBox="1"/>
                <p:nvPr/>
              </p:nvSpPr>
              <p:spPr>
                <a:xfrm>
                  <a:off x="2806401" y="6283529"/>
                  <a:ext cx="2120020" cy="29717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>
                    <a:defRPr lang="pt-BR"/>
                  </a:defPPr>
                  <a:lvl1pPr lvl="0" indent="0" algn="ctr">
                    <a:spcBef>
                      <a:spcPts val="0"/>
                    </a:spcBef>
                    <a:spcAft>
                      <a:spcPts val="0"/>
                    </a:spcAft>
                    <a:buNone/>
                    <a:defRPr sz="1000">
                      <a:latin typeface="Arial" panose="020B0604020202020204" pitchFamily="34" charset="0"/>
                      <a:ea typeface="Fira Sans Condensed Medium"/>
                      <a:cs typeface="Arial" panose="020B0604020202020204" pitchFamily="34" charset="0"/>
                    </a:defRPr>
                  </a:lvl1pPr>
                </a:lstStyle>
                <a:p>
                  <a:pPr algn="l"/>
                  <a:r>
                    <a:rPr lang="pt-BR" sz="750" b="1">
                      <a:solidFill>
                        <a:schemeClr val="bg1"/>
                      </a:solidFill>
                    </a:rPr>
                    <a:t>SALDO MUITO NEGATIVO: </a:t>
                  </a:r>
                  <a:r>
                    <a:rPr lang="pt-BR" sz="800">
                      <a:solidFill>
                        <a:schemeClr val="bg1"/>
                      </a:solidFill>
                    </a:rPr>
                    <a:t>deve ser alvo de auditoria (entradas não declaradas)</a:t>
                  </a:r>
                  <a:endParaRPr lang="pt-BR" sz="8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31" name="Imagem 30">
                <a:extLst>
                  <a:ext uri="{FF2B5EF4-FFF2-40B4-BE49-F238E27FC236}">
                    <a16:creationId xmlns:a16="http://schemas.microsoft.com/office/drawing/2014/main" id="{E79A0E08-275A-0EFC-75FA-9EA5B3FEB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84856" y="4728548"/>
                <a:ext cx="2087403" cy="1557878"/>
              </a:xfrm>
              <a:prstGeom prst="rect">
                <a:avLst/>
              </a:prstGeom>
            </p:spPr>
          </p:pic>
          <p:pic>
            <p:nvPicPr>
              <p:cNvPr id="1388" name="Imagem 1387">
                <a:extLst>
                  <a:ext uri="{FF2B5EF4-FFF2-40B4-BE49-F238E27FC236}">
                    <a16:creationId xmlns:a16="http://schemas.microsoft.com/office/drawing/2014/main" id="{13E1C262-336F-AE65-C5A7-0BF958516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75150" y="4733251"/>
                <a:ext cx="2397490" cy="1550278"/>
              </a:xfrm>
              <a:prstGeom prst="rect">
                <a:avLst/>
              </a:prstGeom>
            </p:spPr>
          </p:pic>
          <p:sp>
            <p:nvSpPr>
              <p:cNvPr id="1389" name="CaixaDeTexto 1388">
                <a:extLst>
                  <a:ext uri="{FF2B5EF4-FFF2-40B4-BE49-F238E27FC236}">
                    <a16:creationId xmlns:a16="http://schemas.microsoft.com/office/drawing/2014/main" id="{CD588DCD-3F8A-3710-5F66-30EB64DC275A}"/>
                  </a:ext>
                </a:extLst>
              </p:cNvPr>
              <p:cNvSpPr txBox="1"/>
              <p:nvPr/>
            </p:nvSpPr>
            <p:spPr>
              <a:xfrm>
                <a:off x="9375150" y="6329276"/>
                <a:ext cx="2397490" cy="315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pt-BR"/>
                </a:defPPr>
                <a:lvl1pPr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 sz="1000">
                    <a:latin typeface="Arial" panose="020B0604020202020204" pitchFamily="34" charset="0"/>
                    <a:ea typeface="Fira Sans Condensed Medium"/>
                    <a:cs typeface="Arial" panose="020B0604020202020204" pitchFamily="34" charset="0"/>
                  </a:defRPr>
                </a:lvl1pPr>
              </a:lstStyle>
              <a:p>
                <a:pPr algn="l"/>
                <a:r>
                  <a:rPr lang="pt-BR" sz="750" b="1">
                    <a:solidFill>
                      <a:schemeClr val="bg1"/>
                    </a:solidFill>
                  </a:rPr>
                  <a:t>SOLAVANCO: </a:t>
                </a:r>
                <a:r>
                  <a:rPr lang="pt-BR" sz="800">
                    <a:solidFill>
                      <a:schemeClr val="bg1"/>
                    </a:solidFill>
                  </a:rPr>
                  <a:t>deve ser alvo de auditoria (possível inserção ilegal)</a:t>
                </a:r>
                <a:endParaRPr lang="pt-BR" sz="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C841417B-A58A-4345-8611-7AE7E2689170}"/>
                </a:ext>
              </a:extLst>
            </p:cNvPr>
            <p:cNvSpPr/>
            <p:nvPr/>
          </p:nvSpPr>
          <p:spPr>
            <a:xfrm>
              <a:off x="11328401" y="5092699"/>
              <a:ext cx="217948" cy="423333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6" name="TextBox 16">
            <a:extLst>
              <a:ext uri="{FF2B5EF4-FFF2-40B4-BE49-F238E27FC236}">
                <a16:creationId xmlns:a16="http://schemas.microsoft.com/office/drawing/2014/main" id="{245D8579-5BEF-48EF-92A6-06EE8FB991A5}"/>
              </a:ext>
            </a:extLst>
          </p:cNvPr>
          <p:cNvSpPr txBox="1"/>
          <p:nvPr/>
        </p:nvSpPr>
        <p:spPr>
          <a:xfrm>
            <a:off x="601685" y="448405"/>
            <a:ext cx="4483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4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E CONTROLE</a:t>
            </a:r>
          </a:p>
        </p:txBody>
      </p:sp>
      <p:sp>
        <p:nvSpPr>
          <p:cNvPr id="107" name="TextBox 15">
            <a:extLst>
              <a:ext uri="{FF2B5EF4-FFF2-40B4-BE49-F238E27FC236}">
                <a16:creationId xmlns:a16="http://schemas.microsoft.com/office/drawing/2014/main" id="{A7EB5667-C3F5-4997-A25E-DC4294A7EDF3}"/>
              </a:ext>
            </a:extLst>
          </p:cNvPr>
          <p:cNvSpPr txBox="1"/>
          <p:nvPr/>
        </p:nvSpPr>
        <p:spPr>
          <a:xfrm>
            <a:off x="601685" y="795645"/>
            <a:ext cx="359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6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INTELIGÊNCIA</a:t>
            </a:r>
          </a:p>
        </p:txBody>
      </p:sp>
    </p:spTree>
    <p:extLst>
      <p:ext uri="{BB962C8B-B14F-4D97-AF65-F5344CB8AC3E}">
        <p14:creationId xmlns:p14="http://schemas.microsoft.com/office/powerpoint/2010/main" val="6874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2825 -4.44444E-6 " pathEditMode="relative" rAng="0" ptsTypes="AA">
                                      <p:cBhvr>
                                        <p:cTn id="11" dur="75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02826 -2.96296E-6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5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7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3" grpId="0" animBg="1"/>
      <p:bldP spid="124" grpId="0" animBg="1"/>
      <p:bldP spid="106" grpId="0"/>
      <p:bldP spid="106" grpId="1"/>
      <p:bldP spid="106" grpId="2"/>
      <p:bldP spid="107" grpId="0"/>
      <p:bldP spid="107" grpId="1"/>
      <p:bldP spid="10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382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CMB">
  <a:themeElements>
    <a:clrScheme name="Cores CMB">
      <a:dk1>
        <a:sysClr val="windowText" lastClr="000000"/>
      </a:dk1>
      <a:lt1>
        <a:srgbClr val="FFFFFF"/>
      </a:lt1>
      <a:dk2>
        <a:srgbClr val="004264"/>
      </a:dk2>
      <a:lt2>
        <a:srgbClr val="FFFFFF"/>
      </a:lt2>
      <a:accent1>
        <a:srgbClr val="0063BA"/>
      </a:accent1>
      <a:accent2>
        <a:srgbClr val="A5A5A5"/>
      </a:accent2>
      <a:accent3>
        <a:srgbClr val="E3B141"/>
      </a:accent3>
      <a:accent4>
        <a:srgbClr val="B4C6E7"/>
      </a:accent4>
      <a:accent5>
        <a:srgbClr val="4472C4"/>
      </a:accent5>
      <a:accent6>
        <a:srgbClr val="BFBFBF"/>
      </a:accent6>
      <a:hlink>
        <a:srgbClr val="0063BA"/>
      </a:hlink>
      <a:folHlink>
        <a:srgbClr val="E3B1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CMB" id="{DE8067A7-02C9-41F4-BDB0-9555374DCEB7}" vid="{C9E7B23A-E464-4D6E-97E9-6F74CAF9576E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daaf5d3-ddc7-4bb3-aa60-2658066f8060}" enabled="1" method="Standard" siteId="{f1039173-aed6-49bc-98b0-0b210c8ea14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</TotalTime>
  <Words>697</Words>
  <Application>Microsoft Office PowerPoint</Application>
  <PresentationFormat>Widescreen</PresentationFormat>
  <Paragraphs>139</Paragraphs>
  <Slides>9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Arial</vt:lpstr>
      <vt:lpstr>Arial Nova</vt:lpstr>
      <vt:lpstr>Arial Novo</vt:lpstr>
      <vt:lpstr>Calibri</vt:lpstr>
      <vt:lpstr>Tema CMB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Loreine Araujo Barbosa</dc:creator>
  <cp:lastModifiedBy>Leonardo Abdias Nunes de Oliveira</cp:lastModifiedBy>
  <cp:revision>38</cp:revision>
  <cp:lastPrinted>2019-07-29T18:01:24Z</cp:lastPrinted>
  <dcterms:created xsi:type="dcterms:W3CDTF">2017-08-08T12:14:22Z</dcterms:created>
  <dcterms:modified xsi:type="dcterms:W3CDTF">2023-08-16T14:45:27Z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daaf5d3-ddc7-4bb3-aa60-2658066f8060_Enabled">
    <vt:lpwstr>true</vt:lpwstr>
  </property>
  <property fmtid="{D5CDD505-2E9C-101B-9397-08002B2CF9AE}" pid="3" name="MSIP_Label_2daaf5d3-ddc7-4bb3-aa60-2658066f8060_SetDate">
    <vt:lpwstr>2023-04-27T11:17:02Z</vt:lpwstr>
  </property>
  <property fmtid="{D5CDD505-2E9C-101B-9397-08002B2CF9AE}" pid="4" name="MSIP_Label_2daaf5d3-ddc7-4bb3-aa60-2658066f8060_Method">
    <vt:lpwstr>Standard</vt:lpwstr>
  </property>
  <property fmtid="{D5CDD505-2E9C-101B-9397-08002B2CF9AE}" pid="5" name="MSIP_Label_2daaf5d3-ddc7-4bb3-aa60-2658066f8060_Name">
    <vt:lpwstr>2daaf5d3-ddc7-4bb3-aa60-2658066f8060</vt:lpwstr>
  </property>
  <property fmtid="{D5CDD505-2E9C-101B-9397-08002B2CF9AE}" pid="6" name="MSIP_Label_2daaf5d3-ddc7-4bb3-aa60-2658066f8060_SiteId">
    <vt:lpwstr>f1039173-aed6-49bc-98b0-0b210c8ea140</vt:lpwstr>
  </property>
  <property fmtid="{D5CDD505-2E9C-101B-9397-08002B2CF9AE}" pid="7" name="MSIP_Label_2daaf5d3-ddc7-4bb3-aa60-2658066f8060_ActionId">
    <vt:lpwstr>b9a5cb22-22c2-442a-a9c3-688a9a35997c</vt:lpwstr>
  </property>
  <property fmtid="{D5CDD505-2E9C-101B-9397-08002B2CF9AE}" pid="8" name="MSIP_Label_2daaf5d3-ddc7-4bb3-aa60-2658066f8060_ContentBits">
    <vt:lpwstr>0</vt:lpwstr>
  </property>
</Properties>
</file>