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9" r:id="rId4"/>
    <p:sldId id="270" r:id="rId5"/>
    <p:sldId id="258" r:id="rId6"/>
    <p:sldId id="271" r:id="rId7"/>
    <p:sldId id="267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 Medium" panose="00000600000000000000" pitchFamily="2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Staatliches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747775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1rI+diiALFFyWgPfm17beb2kT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6F262-826E-46E6-AF14-DCE3ED5C4621}" v="15" dt="2023-08-22T02:47:14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4" autoAdjust="0"/>
  </p:normalViewPr>
  <p:slideViewPr>
    <p:cSldViewPr snapToGrid="0">
      <p:cViewPr>
        <p:scale>
          <a:sx n="66" d="100"/>
          <a:sy n="66" d="100"/>
        </p:scale>
        <p:origin x="1301" y="158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cury" userId="3bce7db7be17fe1e" providerId="LiveId" clId="{9016F262-826E-46E6-AF14-DCE3ED5C4621}"/>
    <pc:docChg chg="undo custSel addSld delSld modSld modMainMaster">
      <pc:chgData name="laura cury" userId="3bce7db7be17fe1e" providerId="LiveId" clId="{9016F262-826E-46E6-AF14-DCE3ED5C4621}" dt="2023-08-22T02:56:18.829" v="1586" actId="207"/>
      <pc:docMkLst>
        <pc:docMk/>
      </pc:docMkLst>
      <pc:sldChg chg="addSp delSp modSp mod">
        <pc:chgData name="laura cury" userId="3bce7db7be17fe1e" providerId="LiveId" clId="{9016F262-826E-46E6-AF14-DCE3ED5C4621}" dt="2023-08-22T02:46:29.630" v="1525" actId="1076"/>
        <pc:sldMkLst>
          <pc:docMk/>
          <pc:sldMk cId="0" sldId="256"/>
        </pc:sldMkLst>
        <pc:spChg chg="mod">
          <ac:chgData name="laura cury" userId="3bce7db7be17fe1e" providerId="LiveId" clId="{9016F262-826E-46E6-AF14-DCE3ED5C4621}" dt="2023-08-22T01:52:26.475" v="544" actId="20577"/>
          <ac:spMkLst>
            <pc:docMk/>
            <pc:sldMk cId="0" sldId="256"/>
            <ac:spMk id="85" creationId="{00000000-0000-0000-0000-000000000000}"/>
          </ac:spMkLst>
        </pc:spChg>
        <pc:picChg chg="add del mod">
          <ac:chgData name="laura cury" userId="3bce7db7be17fe1e" providerId="LiveId" clId="{9016F262-826E-46E6-AF14-DCE3ED5C4621}" dt="2023-08-22T01:51:26.204" v="480" actId="478"/>
          <ac:picMkLst>
            <pc:docMk/>
            <pc:sldMk cId="0" sldId="256"/>
            <ac:picMk id="3" creationId="{A7E2E76B-D296-CE18-6FC8-C3B759146507}"/>
          </ac:picMkLst>
        </pc:picChg>
        <pc:picChg chg="add del mod">
          <ac:chgData name="laura cury" userId="3bce7db7be17fe1e" providerId="LiveId" clId="{9016F262-826E-46E6-AF14-DCE3ED5C4621}" dt="2023-08-22T02:38:47.433" v="1471" actId="478"/>
          <ac:picMkLst>
            <pc:docMk/>
            <pc:sldMk cId="0" sldId="256"/>
            <ac:picMk id="4" creationId="{614B96D1-D9A2-0B61-5D5A-D15E1BE98678}"/>
          </ac:picMkLst>
        </pc:picChg>
        <pc:picChg chg="add del mod modCrop">
          <ac:chgData name="laura cury" userId="3bce7db7be17fe1e" providerId="LiveId" clId="{9016F262-826E-46E6-AF14-DCE3ED5C4621}" dt="2023-08-22T02:44:54.124" v="1508" actId="478"/>
          <ac:picMkLst>
            <pc:docMk/>
            <pc:sldMk cId="0" sldId="256"/>
            <ac:picMk id="6" creationId="{874DF73B-0AA1-9867-D90F-7B43ADF109C7}"/>
          </ac:picMkLst>
        </pc:picChg>
        <pc:picChg chg="add mod">
          <ac:chgData name="laura cury" userId="3bce7db7be17fe1e" providerId="LiveId" clId="{9016F262-826E-46E6-AF14-DCE3ED5C4621}" dt="2023-08-22T02:46:29.630" v="1525" actId="1076"/>
          <ac:picMkLst>
            <pc:docMk/>
            <pc:sldMk cId="0" sldId="256"/>
            <ac:picMk id="8" creationId="{C935FE1E-48A2-A199-3A5B-B7F3A48207CA}"/>
          </ac:picMkLst>
        </pc:picChg>
      </pc:sldChg>
      <pc:sldChg chg="del">
        <pc:chgData name="laura cury" userId="3bce7db7be17fe1e" providerId="LiveId" clId="{9016F262-826E-46E6-AF14-DCE3ED5C4621}" dt="2023-08-18T19:06:09.304" v="67" actId="47"/>
        <pc:sldMkLst>
          <pc:docMk/>
          <pc:sldMk cId="0" sldId="257"/>
        </pc:sldMkLst>
      </pc:sldChg>
      <pc:sldChg chg="addSp delSp modSp mod">
        <pc:chgData name="laura cury" userId="3bce7db7be17fe1e" providerId="LiveId" clId="{9016F262-826E-46E6-AF14-DCE3ED5C4621}" dt="2023-08-22T02:55:53.555" v="1581" actId="207"/>
        <pc:sldMkLst>
          <pc:docMk/>
          <pc:sldMk cId="0" sldId="258"/>
        </pc:sldMkLst>
        <pc:spChg chg="del">
          <ac:chgData name="laura cury" userId="3bce7db7be17fe1e" providerId="LiveId" clId="{9016F262-826E-46E6-AF14-DCE3ED5C4621}" dt="2023-08-18T19:06:58.679" v="77" actId="478"/>
          <ac:spMkLst>
            <pc:docMk/>
            <pc:sldMk cId="0" sldId="258"/>
            <ac:spMk id="99" creationId="{00000000-0000-0000-0000-000000000000}"/>
          </ac:spMkLst>
        </pc:spChg>
        <pc:spChg chg="mod">
          <ac:chgData name="laura cury" userId="3bce7db7be17fe1e" providerId="LiveId" clId="{9016F262-826E-46E6-AF14-DCE3ED5C4621}" dt="2023-08-18T20:29:24.441" v="2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laura cury" userId="3bce7db7be17fe1e" providerId="LiveId" clId="{9016F262-826E-46E6-AF14-DCE3ED5C4621}" dt="2023-08-22T02:55:53.555" v="1581" actId="207"/>
          <ac:spMkLst>
            <pc:docMk/>
            <pc:sldMk cId="0" sldId="258"/>
            <ac:spMk id="103" creationId="{00000000-0000-0000-0000-000000000000}"/>
          </ac:spMkLst>
        </pc:spChg>
        <pc:spChg chg="del mod">
          <ac:chgData name="laura cury" userId="3bce7db7be17fe1e" providerId="LiveId" clId="{9016F262-826E-46E6-AF14-DCE3ED5C4621}" dt="2023-08-18T19:07:03.497" v="79" actId="478"/>
          <ac:spMkLst>
            <pc:docMk/>
            <pc:sldMk cId="0" sldId="258"/>
            <ac:spMk id="105" creationId="{00000000-0000-0000-0000-000000000000}"/>
          </ac:spMkLst>
        </pc:spChg>
        <pc:spChg chg="del">
          <ac:chgData name="laura cury" userId="3bce7db7be17fe1e" providerId="LiveId" clId="{9016F262-826E-46E6-AF14-DCE3ED5C4621}" dt="2023-08-18T20:29:00.276" v="204" actId="478"/>
          <ac:spMkLst>
            <pc:docMk/>
            <pc:sldMk cId="0" sldId="258"/>
            <ac:spMk id="106" creationId="{00000000-0000-0000-0000-000000000000}"/>
          </ac:spMkLst>
        </pc:spChg>
        <pc:spChg chg="del mod">
          <ac:chgData name="laura cury" userId="3bce7db7be17fe1e" providerId="LiveId" clId="{9016F262-826E-46E6-AF14-DCE3ED5C4621}" dt="2023-08-18T19:07:07.950" v="82" actId="478"/>
          <ac:spMkLst>
            <pc:docMk/>
            <pc:sldMk cId="0" sldId="258"/>
            <ac:spMk id="107" creationId="{00000000-0000-0000-0000-000000000000}"/>
          </ac:spMkLst>
        </pc:spChg>
        <pc:picChg chg="add mod">
          <ac:chgData name="laura cury" userId="3bce7db7be17fe1e" providerId="LiveId" clId="{9016F262-826E-46E6-AF14-DCE3ED5C4621}" dt="2023-08-22T02:54:00.262" v="1569" actId="1076"/>
          <ac:picMkLst>
            <pc:docMk/>
            <pc:sldMk cId="0" sldId="258"/>
            <ac:picMk id="3" creationId="{B524909A-872F-DAF4-5473-8388BA12CE23}"/>
          </ac:picMkLst>
        </pc:picChg>
        <pc:picChg chg="del">
          <ac:chgData name="laura cury" userId="3bce7db7be17fe1e" providerId="LiveId" clId="{9016F262-826E-46E6-AF14-DCE3ED5C4621}" dt="2023-08-18T19:07:05.091" v="80" actId="478"/>
          <ac:picMkLst>
            <pc:docMk/>
            <pc:sldMk cId="0" sldId="258"/>
            <ac:picMk id="104" creationId="{00000000-0000-0000-0000-000000000000}"/>
          </ac:picMkLst>
        </pc:picChg>
      </pc:sldChg>
      <pc:sldChg chg="del">
        <pc:chgData name="laura cury" userId="3bce7db7be17fe1e" providerId="LiveId" clId="{9016F262-826E-46E6-AF14-DCE3ED5C4621}" dt="2023-08-18T19:06:51.762" v="76" actId="47"/>
        <pc:sldMkLst>
          <pc:docMk/>
          <pc:sldMk cId="0" sldId="259"/>
        </pc:sldMkLst>
      </pc:sldChg>
      <pc:sldChg chg="modSp del mod">
        <pc:chgData name="laura cury" userId="3bce7db7be17fe1e" providerId="LiveId" clId="{9016F262-826E-46E6-AF14-DCE3ED5C4621}" dt="2023-08-22T01:53:05.725" v="547" actId="47"/>
        <pc:sldMkLst>
          <pc:docMk/>
          <pc:sldMk cId="0" sldId="260"/>
        </pc:sldMkLst>
        <pc:spChg chg="mod">
          <ac:chgData name="laura cury" userId="3bce7db7be17fe1e" providerId="LiveId" clId="{9016F262-826E-46E6-AF14-DCE3ED5C4621}" dt="2023-08-18T20:34:30.003" v="451" actId="1076"/>
          <ac:spMkLst>
            <pc:docMk/>
            <pc:sldMk cId="0" sldId="260"/>
            <ac:spMk id="122" creationId="{00000000-0000-0000-0000-000000000000}"/>
          </ac:spMkLst>
        </pc:spChg>
      </pc:sldChg>
      <pc:sldChg chg="del">
        <pc:chgData name="laura cury" userId="3bce7db7be17fe1e" providerId="LiveId" clId="{9016F262-826E-46E6-AF14-DCE3ED5C4621}" dt="2023-08-18T19:06:42.660" v="75" actId="47"/>
        <pc:sldMkLst>
          <pc:docMk/>
          <pc:sldMk cId="0" sldId="261"/>
        </pc:sldMkLst>
      </pc:sldChg>
      <pc:sldChg chg="del">
        <pc:chgData name="laura cury" userId="3bce7db7be17fe1e" providerId="LiveId" clId="{9016F262-826E-46E6-AF14-DCE3ED5C4621}" dt="2023-08-18T19:06:41.237" v="73" actId="47"/>
        <pc:sldMkLst>
          <pc:docMk/>
          <pc:sldMk cId="0" sldId="262"/>
        </pc:sldMkLst>
      </pc:sldChg>
      <pc:sldChg chg="del">
        <pc:chgData name="laura cury" userId="3bce7db7be17fe1e" providerId="LiveId" clId="{9016F262-826E-46E6-AF14-DCE3ED5C4621}" dt="2023-08-18T19:06:39.071" v="72" actId="47"/>
        <pc:sldMkLst>
          <pc:docMk/>
          <pc:sldMk cId="0" sldId="263"/>
        </pc:sldMkLst>
      </pc:sldChg>
      <pc:sldChg chg="del">
        <pc:chgData name="laura cury" userId="3bce7db7be17fe1e" providerId="LiveId" clId="{9016F262-826E-46E6-AF14-DCE3ED5C4621}" dt="2023-08-18T19:06:41.254" v="74" actId="47"/>
        <pc:sldMkLst>
          <pc:docMk/>
          <pc:sldMk cId="0" sldId="264"/>
        </pc:sldMkLst>
      </pc:sldChg>
      <pc:sldChg chg="addSp delSp modSp del mod">
        <pc:chgData name="laura cury" userId="3bce7db7be17fe1e" providerId="LiveId" clId="{9016F262-826E-46E6-AF14-DCE3ED5C4621}" dt="2023-08-22T01:53:06.623" v="548" actId="47"/>
        <pc:sldMkLst>
          <pc:docMk/>
          <pc:sldMk cId="0" sldId="265"/>
        </pc:sldMkLst>
        <pc:spChg chg="mod">
          <ac:chgData name="laura cury" userId="3bce7db7be17fe1e" providerId="LiveId" clId="{9016F262-826E-46E6-AF14-DCE3ED5C4621}" dt="2023-08-18T19:06:31.274" v="71" actId="20577"/>
          <ac:spMkLst>
            <pc:docMk/>
            <pc:sldMk cId="0" sldId="265"/>
            <ac:spMk id="186" creationId="{00000000-0000-0000-0000-000000000000}"/>
          </ac:spMkLst>
        </pc:spChg>
        <pc:picChg chg="add del">
          <ac:chgData name="laura cury" userId="3bce7db7be17fe1e" providerId="LiveId" clId="{9016F262-826E-46E6-AF14-DCE3ED5C4621}" dt="2023-08-18T20:34:38.726" v="453" actId="21"/>
          <ac:picMkLst>
            <pc:docMk/>
            <pc:sldMk cId="0" sldId="265"/>
            <ac:picMk id="187" creationId="{00000000-0000-0000-0000-000000000000}"/>
          </ac:picMkLst>
        </pc:picChg>
      </pc:sldChg>
      <pc:sldChg chg="addSp delSp modSp mod">
        <pc:chgData name="laura cury" userId="3bce7db7be17fe1e" providerId="LiveId" clId="{9016F262-826E-46E6-AF14-DCE3ED5C4621}" dt="2023-08-22T02:43:06.453" v="1488" actId="1076"/>
        <pc:sldMkLst>
          <pc:docMk/>
          <pc:sldMk cId="0" sldId="266"/>
        </pc:sldMkLst>
        <pc:spChg chg="mod">
          <ac:chgData name="laura cury" userId="3bce7db7be17fe1e" providerId="LiveId" clId="{9016F262-826E-46E6-AF14-DCE3ED5C4621}" dt="2023-08-22T01:53:34.431" v="578" actId="1076"/>
          <ac:spMkLst>
            <pc:docMk/>
            <pc:sldMk cId="0" sldId="266"/>
            <ac:spMk id="203" creationId="{00000000-0000-0000-0000-000000000000}"/>
          </ac:spMkLst>
        </pc:spChg>
        <pc:picChg chg="add del mod">
          <ac:chgData name="laura cury" userId="3bce7db7be17fe1e" providerId="LiveId" clId="{9016F262-826E-46E6-AF14-DCE3ED5C4621}" dt="2023-08-22T02:42:13.473" v="1482" actId="478"/>
          <ac:picMkLst>
            <pc:docMk/>
            <pc:sldMk cId="0" sldId="266"/>
            <ac:picMk id="3" creationId="{DF1FB44D-A5EE-9456-12E8-2C837519636D}"/>
          </ac:picMkLst>
        </pc:picChg>
        <pc:picChg chg="add del mod">
          <ac:chgData name="laura cury" userId="3bce7db7be17fe1e" providerId="LiveId" clId="{9016F262-826E-46E6-AF14-DCE3ED5C4621}" dt="2023-08-22T02:42:27.098" v="1485" actId="478"/>
          <ac:picMkLst>
            <pc:docMk/>
            <pc:sldMk cId="0" sldId="266"/>
            <ac:picMk id="5" creationId="{5D2D3500-AB39-A448-B18D-4A0F53CD8B07}"/>
          </ac:picMkLst>
        </pc:picChg>
        <pc:picChg chg="add mod">
          <ac:chgData name="laura cury" userId="3bce7db7be17fe1e" providerId="LiveId" clId="{9016F262-826E-46E6-AF14-DCE3ED5C4621}" dt="2023-08-22T02:43:06.453" v="1488" actId="1076"/>
          <ac:picMkLst>
            <pc:docMk/>
            <pc:sldMk cId="0" sldId="266"/>
            <ac:picMk id="7" creationId="{56D2674C-4BA8-AEDE-2362-DF2E6B625C08}"/>
          </ac:picMkLst>
        </pc:picChg>
      </pc:sldChg>
      <pc:sldChg chg="addSp delSp modSp add mod modNotesTx">
        <pc:chgData name="laura cury" userId="3bce7db7be17fe1e" providerId="LiveId" clId="{9016F262-826E-46E6-AF14-DCE3ED5C4621}" dt="2023-08-22T02:23:49.810" v="1080"/>
        <pc:sldMkLst>
          <pc:docMk/>
          <pc:sldMk cId="1503308684" sldId="267"/>
        </pc:sldMkLst>
        <pc:spChg chg="add mod">
          <ac:chgData name="laura cury" userId="3bce7db7be17fe1e" providerId="LiveId" clId="{9016F262-826E-46E6-AF14-DCE3ED5C4621}" dt="2023-08-18T20:34:06.063" v="449" actId="1076"/>
          <ac:spMkLst>
            <pc:docMk/>
            <pc:sldMk cId="1503308684" sldId="267"/>
            <ac:spMk id="6" creationId="{B9773FCC-9A0E-B421-5B24-75B153704DD2}"/>
          </ac:spMkLst>
        </pc:spChg>
        <pc:spChg chg="del">
          <ac:chgData name="laura cury" userId="3bce7db7be17fe1e" providerId="LiveId" clId="{9016F262-826E-46E6-AF14-DCE3ED5C4621}" dt="2023-08-18T20:16:24.883" v="141" actId="478"/>
          <ac:spMkLst>
            <pc:docMk/>
            <pc:sldMk cId="1503308684" sldId="267"/>
            <ac:spMk id="100" creationId="{00000000-0000-0000-0000-000000000000}"/>
          </ac:spMkLst>
        </pc:spChg>
        <pc:spChg chg="mod">
          <ac:chgData name="laura cury" userId="3bce7db7be17fe1e" providerId="LiveId" clId="{9016F262-826E-46E6-AF14-DCE3ED5C4621}" dt="2023-08-18T19:08:16.025" v="139" actId="20577"/>
          <ac:spMkLst>
            <pc:docMk/>
            <pc:sldMk cId="1503308684" sldId="267"/>
            <ac:spMk id="101" creationId="{00000000-0000-0000-0000-000000000000}"/>
          </ac:spMkLst>
        </pc:spChg>
        <pc:spChg chg="del">
          <ac:chgData name="laura cury" userId="3bce7db7be17fe1e" providerId="LiveId" clId="{9016F262-826E-46E6-AF14-DCE3ED5C4621}" dt="2023-08-18T19:08:19.320" v="140" actId="478"/>
          <ac:spMkLst>
            <pc:docMk/>
            <pc:sldMk cId="1503308684" sldId="267"/>
            <ac:spMk id="103" creationId="{00000000-0000-0000-0000-000000000000}"/>
          </ac:spMkLst>
        </pc:spChg>
        <pc:picChg chg="add mod">
          <ac:chgData name="laura cury" userId="3bce7db7be17fe1e" providerId="LiveId" clId="{9016F262-826E-46E6-AF14-DCE3ED5C4621}" dt="2023-08-18T20:16:46.653" v="146" actId="14100"/>
          <ac:picMkLst>
            <pc:docMk/>
            <pc:sldMk cId="1503308684" sldId="267"/>
            <ac:picMk id="3" creationId="{6F6C6FF8-4D91-2AF2-98E3-A75CCAC0578A}"/>
          </ac:picMkLst>
        </pc:picChg>
        <pc:picChg chg="add del mod modCrop">
          <ac:chgData name="laura cury" userId="3bce7db7be17fe1e" providerId="LiveId" clId="{9016F262-826E-46E6-AF14-DCE3ED5C4621}" dt="2023-08-18T20:37:08.702" v="462" actId="478"/>
          <ac:picMkLst>
            <pc:docMk/>
            <pc:sldMk cId="1503308684" sldId="267"/>
            <ac:picMk id="4" creationId="{C7E8D77E-0343-007F-D296-7556168891D9}"/>
          </ac:picMkLst>
        </pc:picChg>
        <pc:picChg chg="add mod">
          <ac:chgData name="laura cury" userId="3bce7db7be17fe1e" providerId="LiveId" clId="{9016F262-826E-46E6-AF14-DCE3ED5C4621}" dt="2023-08-18T20:34:15.176" v="450" actId="1076"/>
          <ac:picMkLst>
            <pc:docMk/>
            <pc:sldMk cId="1503308684" sldId="267"/>
            <ac:picMk id="5" creationId="{0CF76B28-62D4-37E9-7015-49EE1B5EB330}"/>
          </ac:picMkLst>
        </pc:picChg>
        <pc:picChg chg="add mod">
          <ac:chgData name="laura cury" userId="3bce7db7be17fe1e" providerId="LiveId" clId="{9016F262-826E-46E6-AF14-DCE3ED5C4621}" dt="2023-08-18T20:37:23.347" v="467" actId="14100"/>
          <ac:picMkLst>
            <pc:docMk/>
            <pc:sldMk cId="1503308684" sldId="267"/>
            <ac:picMk id="8" creationId="{05CFBB43-50E0-F218-4B41-635DAFE81C99}"/>
          </ac:picMkLst>
        </pc:picChg>
      </pc:sldChg>
      <pc:sldChg chg="new del">
        <pc:chgData name="laura cury" userId="3bce7db7be17fe1e" providerId="LiveId" clId="{9016F262-826E-46E6-AF14-DCE3ED5C4621}" dt="2023-08-18T19:07:58.103" v="98" actId="47"/>
        <pc:sldMkLst>
          <pc:docMk/>
          <pc:sldMk cId="2156276235" sldId="267"/>
        </pc:sldMkLst>
      </pc:sldChg>
      <pc:sldChg chg="addSp delSp modSp new mod setBg">
        <pc:chgData name="laura cury" userId="3bce7db7be17fe1e" providerId="LiveId" clId="{9016F262-826E-46E6-AF14-DCE3ED5C4621}" dt="2023-08-22T02:52:02.262" v="1567" actId="2085"/>
        <pc:sldMkLst>
          <pc:docMk/>
          <pc:sldMk cId="3930236817" sldId="268"/>
        </pc:sldMkLst>
        <pc:spChg chg="del">
          <ac:chgData name="laura cury" userId="3bce7db7be17fe1e" providerId="LiveId" clId="{9016F262-826E-46E6-AF14-DCE3ED5C4621}" dt="2023-08-22T01:55:21.806" v="580" actId="478"/>
          <ac:spMkLst>
            <pc:docMk/>
            <pc:sldMk cId="3930236817" sldId="268"/>
            <ac:spMk id="2" creationId="{D2585BE0-13A9-D597-C96F-792B763CE8FC}"/>
          </ac:spMkLst>
        </pc:spChg>
        <pc:spChg chg="mod ord">
          <ac:chgData name="laura cury" userId="3bce7db7be17fe1e" providerId="LiveId" clId="{9016F262-826E-46E6-AF14-DCE3ED5C4621}" dt="2023-08-22T02:48:21.700" v="1538" actId="26606"/>
          <ac:spMkLst>
            <pc:docMk/>
            <pc:sldMk cId="3930236817" sldId="268"/>
            <ac:spMk id="3" creationId="{2BACB5E9-6788-E629-8ACF-7571DE7EB718}"/>
          </ac:spMkLst>
        </pc:spChg>
        <pc:spChg chg="add">
          <ac:chgData name="laura cury" userId="3bce7db7be17fe1e" providerId="LiveId" clId="{9016F262-826E-46E6-AF14-DCE3ED5C4621}" dt="2023-08-22T02:50:23.285" v="1542" actId="11529"/>
          <ac:spMkLst>
            <pc:docMk/>
            <pc:sldMk cId="3930236817" sldId="268"/>
            <ac:spMk id="8" creationId="{F59660AF-6BD7-2B87-AC4B-325D5D17D915}"/>
          </ac:spMkLst>
        </pc:spChg>
        <pc:spChg chg="add mod">
          <ac:chgData name="laura cury" userId="3bce7db7be17fe1e" providerId="LiveId" clId="{9016F262-826E-46E6-AF14-DCE3ED5C4621}" dt="2023-08-22T02:52:02.262" v="1567" actId="2085"/>
          <ac:spMkLst>
            <pc:docMk/>
            <pc:sldMk cId="3930236817" sldId="268"/>
            <ac:spMk id="10" creationId="{BFD8D0EF-133A-A2B0-06B0-E07C472AF791}"/>
          </ac:spMkLst>
        </pc:spChg>
        <pc:spChg chg="add del">
          <ac:chgData name="laura cury" userId="3bce7db7be17fe1e" providerId="LiveId" clId="{9016F262-826E-46E6-AF14-DCE3ED5C4621}" dt="2023-08-22T02:48:07.542" v="1534" actId="26606"/>
          <ac:spMkLst>
            <pc:docMk/>
            <pc:sldMk cId="3930236817" sldId="268"/>
            <ac:spMk id="12" creationId="{5AC1364A-3E3D-4F0D-8776-78AF3A270DD6}"/>
          </ac:spMkLst>
        </pc:spChg>
        <pc:spChg chg="add del">
          <ac:chgData name="laura cury" userId="3bce7db7be17fe1e" providerId="LiveId" clId="{9016F262-826E-46E6-AF14-DCE3ED5C4621}" dt="2023-08-22T02:48:07.542" v="1534" actId="26606"/>
          <ac:spMkLst>
            <pc:docMk/>
            <pc:sldMk cId="3930236817" sldId="268"/>
            <ac:spMk id="14" creationId="{3FCFB1DE-0B7E-48CC-BA90-B2AB0889F9D6}"/>
          </ac:spMkLst>
        </pc:spChg>
        <pc:spChg chg="add del">
          <ac:chgData name="laura cury" userId="3bce7db7be17fe1e" providerId="LiveId" clId="{9016F262-826E-46E6-AF14-DCE3ED5C4621}" dt="2023-08-22T02:48:21.700" v="1539" actId="26606"/>
          <ac:spMkLst>
            <pc:docMk/>
            <pc:sldMk cId="3930236817" sldId="268"/>
            <ac:spMk id="19" creationId="{5AC1364A-3E3D-4F0D-8776-78AF3A270DD6}"/>
          </ac:spMkLst>
        </pc:spChg>
        <pc:spChg chg="add del">
          <ac:chgData name="laura cury" userId="3bce7db7be17fe1e" providerId="LiveId" clId="{9016F262-826E-46E6-AF14-DCE3ED5C4621}" dt="2023-08-22T02:48:21.700" v="1539" actId="26606"/>
          <ac:spMkLst>
            <pc:docMk/>
            <pc:sldMk cId="3930236817" sldId="268"/>
            <ac:spMk id="21" creationId="{3FCFB1DE-0B7E-48CC-BA90-B2AB0889F9D6}"/>
          </ac:spMkLst>
        </pc:spChg>
        <pc:spChg chg="add del">
          <ac:chgData name="laura cury" userId="3bce7db7be17fe1e" providerId="LiveId" clId="{9016F262-826E-46E6-AF14-DCE3ED5C4621}" dt="2023-08-22T02:48:19.313" v="1536" actId="26606"/>
          <ac:spMkLst>
            <pc:docMk/>
            <pc:sldMk cId="3930236817" sldId="268"/>
            <ac:spMk id="26" creationId="{5AC1364A-3E3D-4F0D-8776-78AF3A270DD6}"/>
          </ac:spMkLst>
        </pc:spChg>
        <pc:spChg chg="add del">
          <ac:chgData name="laura cury" userId="3bce7db7be17fe1e" providerId="LiveId" clId="{9016F262-826E-46E6-AF14-DCE3ED5C4621}" dt="2023-08-22T02:48:19.313" v="1536" actId="26606"/>
          <ac:spMkLst>
            <pc:docMk/>
            <pc:sldMk cId="3930236817" sldId="268"/>
            <ac:spMk id="28" creationId="{3FCFB1DE-0B7E-48CC-BA90-B2AB0889F9D6}"/>
          </ac:spMkLst>
        </pc:spChg>
        <pc:spChg chg="add del">
          <ac:chgData name="laura cury" userId="3bce7db7be17fe1e" providerId="LiveId" clId="{9016F262-826E-46E6-AF14-DCE3ED5C4621}" dt="2023-08-22T02:48:21.700" v="1538" actId="26606"/>
          <ac:spMkLst>
            <pc:docMk/>
            <pc:sldMk cId="3930236817" sldId="268"/>
            <ac:spMk id="30" creationId="{352BEC0E-22F8-46D0-9632-375DB541B06C}"/>
          </ac:spMkLst>
        </pc:spChg>
        <pc:spChg chg="add del">
          <ac:chgData name="laura cury" userId="3bce7db7be17fe1e" providerId="LiveId" clId="{9016F262-826E-46E6-AF14-DCE3ED5C4621}" dt="2023-08-22T02:48:21.700" v="1538" actId="26606"/>
          <ac:spMkLst>
            <pc:docMk/>
            <pc:sldMk cId="3930236817" sldId="268"/>
            <ac:spMk id="31" creationId="{3FCFB1DE-0B7E-48CC-BA90-B2AB0889F9D6}"/>
          </ac:spMkLst>
        </pc:spChg>
        <pc:spChg chg="add">
          <ac:chgData name="laura cury" userId="3bce7db7be17fe1e" providerId="LiveId" clId="{9016F262-826E-46E6-AF14-DCE3ED5C4621}" dt="2023-08-22T02:48:21.700" v="1539" actId="26606"/>
          <ac:spMkLst>
            <pc:docMk/>
            <pc:sldMk cId="3930236817" sldId="268"/>
            <ac:spMk id="33" creationId="{5AC1364A-3E3D-4F0D-8776-78AF3A270DD6}"/>
          </ac:spMkLst>
        </pc:spChg>
        <pc:spChg chg="add">
          <ac:chgData name="laura cury" userId="3bce7db7be17fe1e" providerId="LiveId" clId="{9016F262-826E-46E6-AF14-DCE3ED5C4621}" dt="2023-08-22T02:48:21.700" v="1539" actId="26606"/>
          <ac:spMkLst>
            <pc:docMk/>
            <pc:sldMk cId="3930236817" sldId="268"/>
            <ac:spMk id="34" creationId="{3FCFB1DE-0B7E-48CC-BA90-B2AB0889F9D6}"/>
          </ac:spMkLst>
        </pc:spChg>
        <pc:picChg chg="add mod">
          <ac:chgData name="laura cury" userId="3bce7db7be17fe1e" providerId="LiveId" clId="{9016F262-826E-46E6-AF14-DCE3ED5C4621}" dt="2023-08-22T02:48:21.700" v="1538" actId="26606"/>
          <ac:picMkLst>
            <pc:docMk/>
            <pc:sldMk cId="3930236817" sldId="268"/>
            <ac:picMk id="5" creationId="{297011AA-866A-ABA7-0E72-9CAE4439427B}"/>
          </ac:picMkLst>
        </pc:picChg>
        <pc:picChg chg="add del mod">
          <ac:chgData name="laura cury" userId="3bce7db7be17fe1e" providerId="LiveId" clId="{9016F262-826E-46E6-AF14-DCE3ED5C4621}" dt="2023-08-22T02:48:39.593" v="1541" actId="478"/>
          <ac:picMkLst>
            <pc:docMk/>
            <pc:sldMk cId="3930236817" sldId="268"/>
            <ac:picMk id="7" creationId="{199DECA6-9605-43C5-2586-C4A0D1C319E3}"/>
          </ac:picMkLst>
        </pc:picChg>
      </pc:sldChg>
      <pc:sldChg chg="addSp delSp modSp new mod setBg">
        <pc:chgData name="laura cury" userId="3bce7db7be17fe1e" providerId="LiveId" clId="{9016F262-826E-46E6-AF14-DCE3ED5C4621}" dt="2023-08-22T02:55:10.882" v="1578" actId="27636"/>
        <pc:sldMkLst>
          <pc:docMk/>
          <pc:sldMk cId="820812758" sldId="269"/>
        </pc:sldMkLst>
        <pc:spChg chg="del">
          <ac:chgData name="laura cury" userId="3bce7db7be17fe1e" providerId="LiveId" clId="{9016F262-826E-46E6-AF14-DCE3ED5C4621}" dt="2023-08-22T02:08:11.885" v="786" actId="478"/>
          <ac:spMkLst>
            <pc:docMk/>
            <pc:sldMk cId="820812758" sldId="269"/>
            <ac:spMk id="2" creationId="{9E43539A-339E-C246-975C-3CDBC10B9A2E}"/>
          </ac:spMkLst>
        </pc:spChg>
        <pc:spChg chg="mod">
          <ac:chgData name="laura cury" userId="3bce7db7be17fe1e" providerId="LiveId" clId="{9016F262-826E-46E6-AF14-DCE3ED5C4621}" dt="2023-08-22T02:55:10.882" v="1578" actId="27636"/>
          <ac:spMkLst>
            <pc:docMk/>
            <pc:sldMk cId="820812758" sldId="269"/>
            <ac:spMk id="3" creationId="{9EF9E383-F06C-E0E8-9719-7D33B7E42B49}"/>
          </ac:spMkLst>
        </pc:spChg>
        <pc:spChg chg="add">
          <ac:chgData name="laura cury" userId="3bce7db7be17fe1e" providerId="LiveId" clId="{9016F262-826E-46E6-AF14-DCE3ED5C4621}" dt="2023-08-22T02:47:21.628" v="1528" actId="26606"/>
          <ac:spMkLst>
            <pc:docMk/>
            <pc:sldMk cId="820812758" sldId="269"/>
            <ac:spMk id="12" creationId="{743AA782-23D1-4521-8CAD-47662984AA08}"/>
          </ac:spMkLst>
        </pc:spChg>
        <pc:spChg chg="add">
          <ac:chgData name="laura cury" userId="3bce7db7be17fe1e" providerId="LiveId" clId="{9016F262-826E-46E6-AF14-DCE3ED5C4621}" dt="2023-08-22T02:47:21.628" v="1528" actId="26606"/>
          <ac:spMkLst>
            <pc:docMk/>
            <pc:sldMk cId="820812758" sldId="269"/>
            <ac:spMk id="14" creationId="{71877DBC-BB60-40F0-AC93-2ACDBAAE60CE}"/>
          </ac:spMkLst>
        </pc:spChg>
        <pc:picChg chg="add del">
          <ac:chgData name="laura cury" userId="3bce7db7be17fe1e" providerId="LiveId" clId="{9016F262-826E-46E6-AF14-DCE3ED5C4621}" dt="2023-08-22T02:13:52.465" v="862" actId="478"/>
          <ac:picMkLst>
            <pc:docMk/>
            <pc:sldMk cId="820812758" sldId="269"/>
            <ac:picMk id="5" creationId="{FC02C53B-7A2D-EC8D-304A-1E16FF81C96D}"/>
          </ac:picMkLst>
        </pc:picChg>
        <pc:picChg chg="add mod">
          <ac:chgData name="laura cury" userId="3bce7db7be17fe1e" providerId="LiveId" clId="{9016F262-826E-46E6-AF14-DCE3ED5C4621}" dt="2023-08-22T02:47:21.628" v="1528" actId="26606"/>
          <ac:picMkLst>
            <pc:docMk/>
            <pc:sldMk cId="820812758" sldId="269"/>
            <ac:picMk id="7" creationId="{4782FD83-735C-6DC3-4BAB-7B04026A0A72}"/>
          </ac:picMkLst>
        </pc:picChg>
      </pc:sldChg>
      <pc:sldChg chg="addSp delSp modSp new mod setBg">
        <pc:chgData name="laura cury" userId="3bce7db7be17fe1e" providerId="LiveId" clId="{9016F262-826E-46E6-AF14-DCE3ED5C4621}" dt="2023-08-22T02:55:38.746" v="1580" actId="1076"/>
        <pc:sldMkLst>
          <pc:docMk/>
          <pc:sldMk cId="3758853566" sldId="270"/>
        </pc:sldMkLst>
        <pc:spChg chg="del">
          <ac:chgData name="laura cury" userId="3bce7db7be17fe1e" providerId="LiveId" clId="{9016F262-826E-46E6-AF14-DCE3ED5C4621}" dt="2023-08-22T02:13:04.051" v="850" actId="478"/>
          <ac:spMkLst>
            <pc:docMk/>
            <pc:sldMk cId="3758853566" sldId="270"/>
            <ac:spMk id="2" creationId="{A5BD16D9-6E76-3C80-61B8-E90ABDEEC501}"/>
          </ac:spMkLst>
        </pc:spChg>
        <pc:spChg chg="mod ord">
          <ac:chgData name="laura cury" userId="3bce7db7be17fe1e" providerId="LiveId" clId="{9016F262-826E-46E6-AF14-DCE3ED5C4621}" dt="2023-08-22T02:55:38.746" v="1580" actId="1076"/>
          <ac:spMkLst>
            <pc:docMk/>
            <pc:sldMk cId="3758853566" sldId="270"/>
            <ac:spMk id="3" creationId="{130C1AAA-B739-514E-8A5E-A44A6E75E17D}"/>
          </ac:spMkLst>
        </pc:spChg>
        <pc:spChg chg="add">
          <ac:chgData name="laura cury" userId="3bce7db7be17fe1e" providerId="LiveId" clId="{9016F262-826E-46E6-AF14-DCE3ED5C4621}" dt="2023-08-22T02:47:33.352" v="1529" actId="26606"/>
          <ac:spMkLst>
            <pc:docMk/>
            <pc:sldMk cId="3758853566" sldId="270"/>
            <ac:spMk id="12" creationId="{5AC1364A-3E3D-4F0D-8776-78AF3A270DD6}"/>
          </ac:spMkLst>
        </pc:spChg>
        <pc:spChg chg="add">
          <ac:chgData name="laura cury" userId="3bce7db7be17fe1e" providerId="LiveId" clId="{9016F262-826E-46E6-AF14-DCE3ED5C4621}" dt="2023-08-22T02:47:33.352" v="1529" actId="26606"/>
          <ac:spMkLst>
            <pc:docMk/>
            <pc:sldMk cId="3758853566" sldId="270"/>
            <ac:spMk id="14" creationId="{3FCFB1DE-0B7E-48CC-BA90-B2AB0889F9D6}"/>
          </ac:spMkLst>
        </pc:spChg>
        <pc:picChg chg="add mod">
          <ac:chgData name="laura cury" userId="3bce7db7be17fe1e" providerId="LiveId" clId="{9016F262-826E-46E6-AF14-DCE3ED5C4621}" dt="2023-08-22T02:47:33.352" v="1529" actId="26606"/>
          <ac:picMkLst>
            <pc:docMk/>
            <pc:sldMk cId="3758853566" sldId="270"/>
            <ac:picMk id="5" creationId="{7AB039CB-2622-BE00-3ABC-BAFCD1DA2804}"/>
          </ac:picMkLst>
        </pc:picChg>
        <pc:picChg chg="add mod">
          <ac:chgData name="laura cury" userId="3bce7db7be17fe1e" providerId="LiveId" clId="{9016F262-826E-46E6-AF14-DCE3ED5C4621}" dt="2023-08-22T02:47:33.352" v="1529" actId="26606"/>
          <ac:picMkLst>
            <pc:docMk/>
            <pc:sldMk cId="3758853566" sldId="270"/>
            <ac:picMk id="7" creationId="{C1C5136D-C1DD-2A09-FAFF-41071C4436A1}"/>
          </ac:picMkLst>
        </pc:picChg>
      </pc:sldChg>
      <pc:sldChg chg="addSp delSp modSp new mod setBg">
        <pc:chgData name="laura cury" userId="3bce7db7be17fe1e" providerId="LiveId" clId="{9016F262-826E-46E6-AF14-DCE3ED5C4621}" dt="2023-08-22T02:56:18.829" v="1586" actId="207"/>
        <pc:sldMkLst>
          <pc:docMk/>
          <pc:sldMk cId="3765001282" sldId="271"/>
        </pc:sldMkLst>
        <pc:spChg chg="del">
          <ac:chgData name="laura cury" userId="3bce7db7be17fe1e" providerId="LiveId" clId="{9016F262-826E-46E6-AF14-DCE3ED5C4621}" dt="2023-08-22T02:27:26.523" v="1094" actId="478"/>
          <ac:spMkLst>
            <pc:docMk/>
            <pc:sldMk cId="3765001282" sldId="271"/>
            <ac:spMk id="2" creationId="{5E201778-C0BF-DE2A-3C44-6FE8BFE90B43}"/>
          </ac:spMkLst>
        </pc:spChg>
        <pc:spChg chg="add mod">
          <ac:chgData name="laura cury" userId="3bce7db7be17fe1e" providerId="LiveId" clId="{9016F262-826E-46E6-AF14-DCE3ED5C4621}" dt="2023-08-22T02:56:18.829" v="1586" actId="207"/>
          <ac:spMkLst>
            <pc:docMk/>
            <pc:sldMk cId="3765001282" sldId="271"/>
            <ac:spMk id="4" creationId="{4C34A2B9-193A-6E84-BC83-329B6B077826}"/>
          </ac:spMkLst>
        </pc:spChg>
        <pc:spChg chg="add del mod">
          <ac:chgData name="laura cury" userId="3bce7db7be17fe1e" providerId="LiveId" clId="{9016F262-826E-46E6-AF14-DCE3ED5C4621}" dt="2023-08-22T02:34:44.834" v="1370" actId="478"/>
          <ac:spMkLst>
            <pc:docMk/>
            <pc:sldMk cId="3765001282" sldId="271"/>
            <ac:spMk id="6" creationId="{DCD890D1-8F4E-7B9D-9A0C-C3CB8BC158F2}"/>
          </ac:spMkLst>
        </pc:spChg>
        <pc:spChg chg="add mod">
          <ac:chgData name="laura cury" userId="3bce7db7be17fe1e" providerId="LiveId" clId="{9016F262-826E-46E6-AF14-DCE3ED5C4621}" dt="2023-08-22T02:53:48.580" v="1568" actId="26606"/>
          <ac:spMkLst>
            <pc:docMk/>
            <pc:sldMk cId="3765001282" sldId="271"/>
            <ac:spMk id="7" creationId="{41D723FE-D111-969D-284E-A8B2B8F6F04E}"/>
          </ac:spMkLst>
        </pc:spChg>
        <pc:spChg chg="add">
          <ac:chgData name="laura cury" userId="3bce7db7be17fe1e" providerId="LiveId" clId="{9016F262-826E-46E6-AF14-DCE3ED5C4621}" dt="2023-08-22T02:53:48.580" v="1568" actId="26606"/>
          <ac:spMkLst>
            <pc:docMk/>
            <pc:sldMk cId="3765001282" sldId="271"/>
            <ac:spMk id="12" creationId="{DA2E7C1E-2B5A-4BBA-AE51-1CD8C19309D7}"/>
          </ac:spMkLst>
        </pc:spChg>
        <pc:spChg chg="add">
          <ac:chgData name="laura cury" userId="3bce7db7be17fe1e" providerId="LiveId" clId="{9016F262-826E-46E6-AF14-DCE3ED5C4621}" dt="2023-08-22T02:53:48.580" v="1568" actId="26606"/>
          <ac:spMkLst>
            <pc:docMk/>
            <pc:sldMk cId="3765001282" sldId="271"/>
            <ac:spMk id="14" creationId="{43DF76B1-5174-4FAF-9D19-FFEE98426836}"/>
          </ac:spMkLst>
        </pc:spChg>
      </pc:sldChg>
      <pc:sldMasterChg chg="delSldLayout">
        <pc:chgData name="laura cury" userId="3bce7db7be17fe1e" providerId="LiveId" clId="{9016F262-826E-46E6-AF14-DCE3ED5C4621}" dt="2023-08-18T19:06:41.237" v="73" actId="47"/>
        <pc:sldMasterMkLst>
          <pc:docMk/>
          <pc:sldMasterMk cId="0" sldId="2147483648"/>
        </pc:sldMasterMkLst>
        <pc:sldLayoutChg chg="del">
          <pc:chgData name="laura cury" userId="3bce7db7be17fe1e" providerId="LiveId" clId="{9016F262-826E-46E6-AF14-DCE3ED5C4621}" dt="2023-08-18T19:06:41.237" v="73" actId="47"/>
          <pc:sldLayoutMkLst>
            <pc:docMk/>
            <pc:sldMasterMk cId="0" sldId="2147483648"/>
            <pc:sldLayoutMk cId="0" sldId="2147483652"/>
          </pc:sldLayoutMkLst>
        </pc:sldLayoutChg>
      </pc:sldMasterChg>
      <pc:sldMasterChg chg="modTransition modSldLayout">
        <pc:chgData name="laura cury" userId="3bce7db7be17fe1e" providerId="LiveId" clId="{9016F262-826E-46E6-AF14-DCE3ED5C4621}" dt="2023-08-22T02:47:14.143" v="1527"/>
        <pc:sldMasterMkLst>
          <pc:docMk/>
          <pc:sldMasterMk cId="608177829" sldId="2147483660"/>
        </pc:sldMasterMkLst>
        <pc:sldLayoutChg chg="modTransition">
          <pc:chgData name="laura cury" userId="3bce7db7be17fe1e" providerId="LiveId" clId="{9016F262-826E-46E6-AF14-DCE3ED5C4621}" dt="2023-08-22T02:47:14.143" v="1527"/>
          <pc:sldLayoutMkLst>
            <pc:docMk/>
            <pc:sldMasterMk cId="608177829" sldId="2147483660"/>
            <pc:sldLayoutMk cId="705640124" sldId="2147483661"/>
          </pc:sldLayoutMkLst>
        </pc:sldLayoutChg>
        <pc:sldLayoutChg chg="modTransition">
          <pc:chgData name="laura cury" userId="3bce7db7be17fe1e" providerId="LiveId" clId="{9016F262-826E-46E6-AF14-DCE3ED5C4621}" dt="2023-08-22T02:47:14.143" v="1527"/>
          <pc:sldLayoutMkLst>
            <pc:docMk/>
            <pc:sldMasterMk cId="608177829" sldId="2147483660"/>
            <pc:sldLayoutMk cId="4281964110" sldId="2147483662"/>
          </pc:sldLayoutMkLst>
        </pc:sldLayoutChg>
        <pc:sldLayoutChg chg="modTransition">
          <pc:chgData name="laura cury" userId="3bce7db7be17fe1e" providerId="LiveId" clId="{9016F262-826E-46E6-AF14-DCE3ED5C4621}" dt="2023-08-22T02:47:14.143" v="1527"/>
          <pc:sldLayoutMkLst>
            <pc:docMk/>
            <pc:sldMasterMk cId="608177829" sldId="2147483660"/>
            <pc:sldLayoutMk cId="1977133891" sldId="2147483663"/>
          </pc:sldLayoutMkLst>
        </pc:sldLayoutChg>
        <pc:sldLayoutChg chg="modTransition">
          <pc:chgData name="laura cury" userId="3bce7db7be17fe1e" providerId="LiveId" clId="{9016F262-826E-46E6-AF14-DCE3ED5C4621}" dt="2023-08-22T02:47:14.143" v="1527"/>
          <pc:sldLayoutMkLst>
            <pc:docMk/>
            <pc:sldMasterMk cId="608177829" sldId="2147483660"/>
            <pc:sldLayoutMk cId="319687594" sldId="2147483666"/>
          </pc:sldLayoutMkLst>
        </pc:sldLayoutChg>
        <pc:sldLayoutChg chg="modTransition">
          <pc:chgData name="laura cury" userId="3bce7db7be17fe1e" providerId="LiveId" clId="{9016F262-826E-46E6-AF14-DCE3ED5C4621}" dt="2023-08-22T02:47:14.143" v="1527"/>
          <pc:sldLayoutMkLst>
            <pc:docMk/>
            <pc:sldMasterMk cId="608177829" sldId="2147483660"/>
            <pc:sldLayoutMk cId="2159935492" sldId="2147483668"/>
          </pc:sldLayoutMkLst>
        </pc:sldLayoutChg>
        <pc:sldLayoutChg chg="modTransition">
          <pc:chgData name="laura cury" userId="3bce7db7be17fe1e" providerId="LiveId" clId="{9016F262-826E-46E6-AF14-DCE3ED5C4621}" dt="2023-08-22T02:47:14.143" v="1527"/>
          <pc:sldLayoutMkLst>
            <pc:docMk/>
            <pc:sldMasterMk cId="608177829" sldId="2147483660"/>
            <pc:sldLayoutMk cId="4146029513" sldId="2147483676"/>
          </pc:sldLayoutMkLst>
        </pc:sldLayoutChg>
        <pc:sldLayoutChg chg="modTransition">
          <pc:chgData name="laura cury" userId="3bce7db7be17fe1e" providerId="LiveId" clId="{9016F262-826E-46E6-AF14-DCE3ED5C4621}" dt="2023-08-22T02:47:14.143" v="1527"/>
          <pc:sldLayoutMkLst>
            <pc:docMk/>
            <pc:sldMasterMk cId="608177829" sldId="2147483660"/>
            <pc:sldLayoutMk cId="1788912039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93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curso abordará conceitos basilares da economia política e como ela se desdobra de forma prática na realidade material. Ele priorizará o uso de exemplos e referências que contribuam para a reflexão e promoção da dignidade humana e prosperidade dentro de uma perspectiva de mudança do paradigma econômico em busca do desenvolvimento sustentável. O curso também propõe a discussão sobre a função social da economia e o papel do legislativo na definição de políticas públicas que combatam a pobreza e garantam direitos fundamentais, bem como promovam a equidade, os direitos humanos, a inclusão social, a igualdade de gênero, étnica e racial.</a:t>
            </a:r>
            <a:endParaRPr lang="pt-BR" dirty="0">
              <a:effectLst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7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guedes@actbr.org.br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/>
          <p:nvPr/>
        </p:nvSpPr>
        <p:spPr>
          <a:xfrm>
            <a:off x="-8" y="5854812"/>
            <a:ext cx="939900" cy="10032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416690" y="469217"/>
            <a:ext cx="11179970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pt-BR" sz="4000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Oportunidades para a implementação da Agenda 2030</a:t>
            </a:r>
            <a:endParaRPr sz="3600" b="1" strike="noStrike" cap="none" dirty="0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4583750" y="3271775"/>
            <a:ext cx="764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C935FE1E-48A2-A199-3A5B-B7F3A4820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8984"/>
            <a:ext cx="12225050" cy="35568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7011AA-866A-ABA7-0E72-9CAE4439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70" y="0"/>
            <a:ext cx="3399556" cy="3907536"/>
          </a:xfrm>
          <a:prstGeom prst="rect">
            <a:avLst/>
          </a:prstGeom>
        </p:spPr>
      </p:pic>
      <p:sp>
        <p:nvSpPr>
          <p:cNvPr id="3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CB5E9-6788-E629-8ACF-7571DE7E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A Declaração da Agenda 2030 reconhece o “</a:t>
            </a:r>
            <a:r>
              <a:rPr lang="pt-BR" sz="1700" i="1" dirty="0">
                <a:latin typeface="Calibri" panose="020F0502020204030204" pitchFamily="34" charset="0"/>
                <a:cs typeface="Calibri" panose="020F0502020204030204" pitchFamily="34" charset="0"/>
              </a:rPr>
              <a:t>papel essencial dos parlamentos nacionais por meio da promulgação de legislação e adoção de orçamentos, e seu papel em garantir a responsabilidade pela efetiva implementação de nossos compromissos</a:t>
            </a: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114300" indent="0">
              <a:buNone/>
            </a:pP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representantes eleitos do seu povo</a:t>
            </a: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, parlamentares têm um papel fundamental na institucionalização de um modelo de desenvolvimento centrado nas pessoas que responda às necessidades de cidadãos. Parlamentares devem assegurar que a implementação dos ODS reflita as diversas necessidades das pessoas que os elegeram para representá-las, e que beneficiem todos os grupos de pessoas, especialmente as mais carentes. </a:t>
            </a:r>
          </a:p>
          <a:p>
            <a:pPr marL="114300" indent="0">
              <a:buNone/>
            </a:pP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59660AF-6BD7-2B87-AC4B-325D5D17D915}"/>
              </a:ext>
            </a:extLst>
          </p:cNvPr>
          <p:cNvSpPr/>
          <p:nvPr/>
        </p:nvSpPr>
        <p:spPr>
          <a:xfrm>
            <a:off x="520861" y="4448556"/>
            <a:ext cx="3842795" cy="20679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FD8D0EF-133A-A2B0-06B0-E07C472AF791}"/>
              </a:ext>
            </a:extLst>
          </p:cNvPr>
          <p:cNvSpPr txBox="1"/>
          <p:nvPr/>
        </p:nvSpPr>
        <p:spPr>
          <a:xfrm>
            <a:off x="520861" y="4482344"/>
            <a:ext cx="3842795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Parlamentares à volta do globo se envolveram ativamente no processo de desenvolvimento da Agenda 2030. Muitos dos parlamentares foram envolvidos via agrupamentos regionais, por meio de organizações como a Associação o Parlamentar da Commonwealth, a Associação de Parlamentares Europeus com África e a Comunidade para o Desenvolvimento da África Austral.</a:t>
            </a:r>
          </a:p>
        </p:txBody>
      </p:sp>
    </p:spTree>
    <p:extLst>
      <p:ext uri="{BB962C8B-B14F-4D97-AF65-F5344CB8AC3E}">
        <p14:creationId xmlns:p14="http://schemas.microsoft.com/office/powerpoint/2010/main" val="39302368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F9E383-F06C-E0E8-9719-7D33B7E42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77500" lnSpcReduction="20000"/>
          </a:bodyPr>
          <a:lstStyle/>
          <a:p>
            <a:pPr marL="114300" indent="0">
              <a:buNone/>
            </a:pPr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Cabe ao Parlamento:</a:t>
            </a:r>
          </a:p>
          <a:p>
            <a:pPr marL="114300" indent="0">
              <a:buNone/>
            </a:pPr>
            <a:r>
              <a:rPr lang="pt-BR" sz="2100" dirty="0">
                <a:latin typeface="Calibri" panose="020F0502020204030204" pitchFamily="34" charset="0"/>
                <a:cs typeface="Calibri" panose="020F0502020204030204" pitchFamily="34" charset="0"/>
              </a:rPr>
              <a:t>Promover e adotar políticas centradas nas pessoas e na legislação para garantir que ninguém seja deixado para trás.</a:t>
            </a:r>
          </a:p>
          <a:p>
            <a:pPr marL="114300" indent="0">
              <a:buNone/>
            </a:pPr>
            <a:r>
              <a:rPr lang="pt-BR" sz="2100" dirty="0">
                <a:latin typeface="Calibri" panose="020F0502020204030204" pitchFamily="34" charset="0"/>
                <a:cs typeface="Calibri" panose="020F0502020204030204" pitchFamily="34" charset="0"/>
              </a:rPr>
              <a:t>Escrutínio e adoção de leis para se criar uma estrutura legal para os ODS.</a:t>
            </a:r>
          </a:p>
          <a:p>
            <a:pPr marL="114300" indent="0">
              <a:buNone/>
            </a:pPr>
            <a:r>
              <a:rPr lang="pt-BR" sz="2100" dirty="0">
                <a:latin typeface="Calibri" panose="020F0502020204030204" pitchFamily="34" charset="0"/>
                <a:cs typeface="Calibri" panose="020F0502020204030204" pitchFamily="34" charset="0"/>
              </a:rPr>
              <a:t>Aprovação do orçamento anual do estado que aloca o financiamento para a implementação dos ODS.</a:t>
            </a:r>
          </a:p>
          <a:p>
            <a:pPr marL="114300" indent="0">
              <a:buNone/>
            </a:pPr>
            <a:r>
              <a:rPr lang="pt-BR" sz="2100" dirty="0">
                <a:latin typeface="Calibri" panose="020F0502020204030204" pitchFamily="34" charset="0"/>
                <a:cs typeface="Calibri" panose="020F0502020204030204" pitchFamily="34" charset="0"/>
              </a:rPr>
              <a:t>Monitoramento da implementação dos ODS pelo governo para verificar se é apropriado em contexto nacional.</a:t>
            </a:r>
          </a:p>
          <a:p>
            <a:pPr marL="114300" indent="0">
              <a:buNone/>
            </a:pPr>
            <a:r>
              <a:rPr lang="pt-BR" sz="2100" dirty="0">
                <a:latin typeface="Calibri" panose="020F0502020204030204" pitchFamily="34" charset="0"/>
                <a:cs typeface="Calibri" panose="020F0502020204030204" pitchFamily="34" charset="0"/>
              </a:rPr>
              <a:t>Representação de constituintes para promover a participação dos cidadãos na implementação dos ODS.</a:t>
            </a:r>
          </a:p>
          <a:p>
            <a:pPr marL="114300" indent="0">
              <a:buNone/>
            </a:pPr>
            <a:endParaRPr lang="pt-BR" sz="15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782FD83-735C-6DC3-4BAB-7B04026A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033" y="640080"/>
            <a:ext cx="478299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1275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Gráfico, Gráfico de funil&#10;&#10;Descrição gerada automaticamente">
            <a:extLst>
              <a:ext uri="{FF2B5EF4-FFF2-40B4-BE49-F238E27FC236}">
                <a16:creationId xmlns:a16="http://schemas.microsoft.com/office/drawing/2014/main" id="{7AB039CB-2622-BE00-3ABC-BAFCD1DA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" y="0"/>
            <a:ext cx="3907536" cy="3907536"/>
          </a:xfrm>
          <a:prstGeom prst="rect">
            <a:avLst/>
          </a:pr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Grupo de pessoas em um bar&#10;&#10;Descrição gerada automaticamente com confiança média">
            <a:extLst>
              <a:ext uri="{FF2B5EF4-FFF2-40B4-BE49-F238E27FC236}">
                <a16:creationId xmlns:a16="http://schemas.microsoft.com/office/drawing/2014/main" id="{C1C5136D-C1DD-2A09-FAFF-41071C443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4549661"/>
            <a:ext cx="3995928" cy="1298676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0C1AAA-B739-514E-8A5E-A44A6E75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7494" y="3067812"/>
            <a:ext cx="6755626" cy="3483864"/>
          </a:xfrm>
        </p:spPr>
        <p:txBody>
          <a:bodyPr>
            <a:normAutofit/>
          </a:bodyPr>
          <a:lstStyle/>
          <a:p>
            <a:r>
              <a:rPr lang="pt-BR" sz="1800" dirty="0"/>
              <a:t>Realizar cada vez mais sessões para parlamentares chamando atenção para a Agenda 2030</a:t>
            </a:r>
          </a:p>
          <a:p>
            <a:r>
              <a:rPr lang="pt-BR" sz="1800" dirty="0"/>
              <a:t>Apoiar formalmente os ODS, debatendo e instigando o Legislativo a passar leis, moções e/ou resoluções </a:t>
            </a:r>
          </a:p>
          <a:p>
            <a:r>
              <a:rPr lang="pt-BR" sz="1800" dirty="0"/>
              <a:t>Evidenciar que o parlamento é uma “instituição guardiã” dos ODS  (ODS 16)</a:t>
            </a:r>
          </a:p>
          <a:p>
            <a:r>
              <a:rPr lang="pt-BR" sz="1800" dirty="0"/>
              <a:t>Promover parcerias multisetoriais, diálogo com sociedade civil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5885356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1056151" y="2804484"/>
            <a:ext cx="2287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Tabagismo</a:t>
            </a:r>
            <a:endParaRPr sz="13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Alimentação Inadequada</a:t>
            </a:r>
            <a:endParaRPr sz="13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Inatividade Física</a:t>
            </a:r>
            <a:endParaRPr sz="13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Álcool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Polu</a:t>
            </a:r>
            <a:r>
              <a:rPr lang="pt-BR" sz="1300" b="1" dirty="0">
                <a:solidFill>
                  <a:schemeClr val="lt1"/>
                </a:solidFill>
              </a:rPr>
              <a:t>ição do</a:t>
            </a:r>
            <a:r>
              <a:rPr lang="pt-BR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</a:t>
            </a:r>
            <a:endParaRPr sz="13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b="1" dirty="0">
                <a:solidFill>
                  <a:schemeClr val="lt1"/>
                </a:solidFill>
              </a:rPr>
              <a:t>Exposição ocupacional</a:t>
            </a:r>
            <a:endParaRPr sz="13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63285" y="199311"/>
            <a:ext cx="117399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1600" dirty="0">
                <a:solidFill>
                  <a:srgbClr val="00256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CRONOGRAMA- 2º SEM. 2023</a:t>
            </a:r>
            <a:endParaRPr sz="1600" dirty="0">
              <a:solidFill>
                <a:srgbClr val="00256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02" name="Google Shape;102;p1"/>
          <p:cNvCxnSpPr/>
          <p:nvPr/>
        </p:nvCxnSpPr>
        <p:spPr>
          <a:xfrm>
            <a:off x="376675" y="674025"/>
            <a:ext cx="11537700" cy="0"/>
          </a:xfrm>
          <a:prstGeom prst="straightConnector1">
            <a:avLst/>
          </a:prstGeom>
          <a:noFill/>
          <a:ln w="9525" cap="flat" cmpd="sng">
            <a:solidFill>
              <a:srgbClr val="0025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"/>
          <p:cNvSpPr txBox="1"/>
          <p:nvPr/>
        </p:nvSpPr>
        <p:spPr>
          <a:xfrm>
            <a:off x="436425" y="1068924"/>
            <a:ext cx="4089276" cy="48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lang="pt-BR" dirty="0">
                <a:highlight>
                  <a:schemeClr val="accent2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pt-BR" sz="17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AGOSTO</a:t>
            </a:r>
          </a:p>
          <a:p>
            <a:pPr algn="just" rtl="0" fontAlgn="base">
              <a:spcBef>
                <a:spcPts val="1200"/>
              </a:spcBef>
              <a:spcAft>
                <a:spcPts val="0"/>
              </a:spcAft>
            </a:pP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Dia 22/8: Audiência Pública: Agenda 2030, sua governança e meios de implementação no Brasil - Evento de lançamento da Frente Parlamentar</a:t>
            </a:r>
          </a:p>
          <a:p>
            <a:pPr algn="just" rtl="0" fontAlgn="base">
              <a:spcBef>
                <a:spcPts val="1200"/>
              </a:spcBef>
              <a:spcAft>
                <a:spcPts val="0"/>
              </a:spcAft>
            </a:pPr>
            <a:endParaRPr lang="pt-BR" sz="17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spcBef>
                <a:spcPts val="1200"/>
              </a:spcBef>
              <a:spcAft>
                <a:spcPts val="0"/>
              </a:spcAft>
            </a:pP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Dia 24/8 (5af): Audiência Pública: Poluição plástica causada por produtos nocivos à saúde e visita à exposição “Uma Pandemia Plástica?”</a:t>
            </a:r>
          </a:p>
          <a:p>
            <a:pPr marL="0" lvl="0" indent="4572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7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lang="pt-BR" sz="1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B524909A-872F-DAF4-5473-8388BA12C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-208344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34A2B9-193A-6E84-BC83-329B6B077826}"/>
              </a:ext>
            </a:extLst>
          </p:cNvPr>
          <p:cNvSpPr txBox="1"/>
          <p:nvPr/>
        </p:nvSpPr>
        <p:spPr>
          <a:xfrm>
            <a:off x="990600" y="936213"/>
            <a:ext cx="10134600" cy="4849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1456" b="1" i="0" u="none" strike="noStrike" cap="none" dirty="0">
                <a:solidFill>
                  <a:schemeClr val="accent2"/>
                </a:solidFill>
                <a:latin typeface="Calibri"/>
                <a:ea typeface="Arial"/>
                <a:cs typeface="Calibri"/>
                <a:sym typeface="Calibri"/>
              </a:rPr>
              <a:t>SETEMBRO</a:t>
            </a:r>
          </a:p>
          <a:p>
            <a:pPr algn="just" fontAlgn="base"/>
            <a:endParaRPr lang="pt-BR" sz="1274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algn="just" fontAlgn="base"/>
            <a:r>
              <a:rPr lang="pt-BR" sz="1456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15 -24/9 - Campanha de cards da Frente Parlamentar.</a:t>
            </a:r>
          </a:p>
          <a:p>
            <a:pPr algn="just" fontAlgn="base"/>
            <a:endParaRPr lang="pt-BR" sz="1456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algn="just" fontAlgn="base"/>
            <a:r>
              <a:rPr lang="pt-BR" sz="1456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25/09 Realizar Audiência Pública em comemoração ao aniversário da Agenda 2030 e realizar o lançamento do Relatório Luz 2023 </a:t>
            </a:r>
          </a:p>
          <a:p>
            <a:pPr algn="just" fontAlgn="base"/>
            <a:endParaRPr lang="pt-BR" sz="1456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algn="just" fontAlgn="base"/>
            <a:endParaRPr lang="pt-BR" sz="1456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algn="just" fontAlgn="base"/>
            <a:r>
              <a:rPr lang="pt-BR" sz="1456" b="1" i="0" u="none" strike="noStrike" cap="none" dirty="0">
                <a:solidFill>
                  <a:schemeClr val="accent2"/>
                </a:solidFill>
                <a:latin typeface="Calibri"/>
                <a:ea typeface="Arial"/>
                <a:cs typeface="Calibri"/>
                <a:sym typeface="Calibri"/>
              </a:rPr>
              <a:t>OUTUBRO </a:t>
            </a:r>
          </a:p>
          <a:p>
            <a:pPr algn="just" fontAlgn="base"/>
            <a:endParaRPr lang="pt-BR" sz="1456" b="1" i="0" u="none" strike="noStrike" cap="none" dirty="0">
              <a:solidFill>
                <a:schemeClr val="accent2"/>
              </a:solidFill>
              <a:latin typeface="Calibri"/>
              <a:ea typeface="Arial"/>
              <a:cs typeface="Calibri"/>
              <a:sym typeface="Calibri"/>
            </a:endParaRPr>
          </a:p>
          <a:p>
            <a:pPr algn="just" fontAlgn="base"/>
            <a:r>
              <a:rPr lang="pt-BR" sz="1456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24/10 (3af): Dia das Nações Unidas – Seminário “Meios de Implementação: O orçamento da Agenda 2030”.</a:t>
            </a:r>
          </a:p>
          <a:p>
            <a:pPr algn="just" fontAlgn="base"/>
            <a:endParaRPr lang="pt-BR" sz="1456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algn="just" fontAlgn="base"/>
            <a:r>
              <a:rPr lang="pt-BR" sz="1456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25/10 (4af): Dia da democracia – Campanha de cards da Frente Parlamentar </a:t>
            </a:r>
          </a:p>
          <a:p>
            <a:pPr algn="just" fontAlgn="base"/>
            <a:endParaRPr lang="pt-BR" sz="1456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algn="just" fontAlgn="base"/>
            <a:endParaRPr lang="pt-BR" sz="1456" b="1" i="0" u="none" strike="noStrike" cap="none" dirty="0">
              <a:solidFill>
                <a:schemeClr val="accent1"/>
              </a:solidFill>
              <a:latin typeface="Calibri"/>
              <a:ea typeface="Arial"/>
              <a:cs typeface="Calibri"/>
              <a:sym typeface="Calibri"/>
            </a:endParaRPr>
          </a:p>
          <a:p>
            <a:pPr algn="just" fontAlgn="base"/>
            <a:r>
              <a:rPr lang="pt-BR" sz="1456" b="1" i="0" u="none" strike="noStrike" cap="none" dirty="0">
                <a:solidFill>
                  <a:schemeClr val="accent2"/>
                </a:solidFill>
                <a:latin typeface="Calibri"/>
                <a:ea typeface="Arial"/>
                <a:cs typeface="Calibri"/>
                <a:sym typeface="Calibri"/>
              </a:rPr>
              <a:t>NOVEMBRO </a:t>
            </a:r>
          </a:p>
          <a:p>
            <a:pPr algn="just" fontAlgn="base"/>
            <a:endParaRPr lang="pt-BR" sz="1456" b="1" i="0" u="none" strike="noStrike" cap="none" dirty="0">
              <a:solidFill>
                <a:schemeClr val="accent2"/>
              </a:solidFill>
              <a:latin typeface="Calibri"/>
              <a:ea typeface="Arial"/>
              <a:cs typeface="Calibri"/>
              <a:sym typeface="Calibri"/>
            </a:endParaRPr>
          </a:p>
          <a:p>
            <a:pPr algn="just" fontAlgn="base"/>
            <a:r>
              <a:rPr lang="pt-BR" sz="1456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18/11 (sáb): Dia nacional de combate ao racismo – Card vinculando aos ODS 5 e 10</a:t>
            </a:r>
          </a:p>
          <a:p>
            <a:pPr algn="just" fontAlgn="base"/>
            <a:endParaRPr lang="pt-BR" sz="1456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algn="just">
              <a:spcBef>
                <a:spcPts val="1092"/>
              </a:spcBef>
            </a:pPr>
            <a:r>
              <a:rPr lang="pt-BR" sz="1456" b="1" i="0" u="none" strike="noStrike" cap="none" dirty="0">
                <a:solidFill>
                  <a:schemeClr val="accent2"/>
                </a:solidFill>
                <a:latin typeface="Calibri"/>
                <a:ea typeface="Arial"/>
                <a:cs typeface="Calibri"/>
                <a:sym typeface="Calibri"/>
              </a:rPr>
              <a:t>DEZEMBRO </a:t>
            </a:r>
          </a:p>
          <a:p>
            <a:pPr algn="just">
              <a:spcBef>
                <a:spcPts val="1092"/>
              </a:spcBef>
            </a:pPr>
            <a:r>
              <a:rPr lang="pt-BR" sz="1456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Dia 12/12 (3af): Reunião de balanço do ano</a:t>
            </a:r>
            <a:endParaRPr lang="pt-BR" sz="16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1D723FE-D111-969D-284E-A8B2B8F6F04E}"/>
              </a:ext>
            </a:extLst>
          </p:cNvPr>
          <p:cNvSpPr/>
          <p:nvPr/>
        </p:nvSpPr>
        <p:spPr>
          <a:xfrm>
            <a:off x="8092507" y="3687623"/>
            <a:ext cx="3032693" cy="2173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56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Em todos os meses teremos reuniões administrativas para </a:t>
            </a:r>
            <a:r>
              <a:rPr lang="pt-BR" sz="1456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definir </a:t>
            </a:r>
            <a:r>
              <a:rPr lang="pt-BR" sz="1456" b="1" i="0" u="none" strike="noStrike" cap="none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advocacy</a:t>
            </a:r>
            <a:r>
              <a:rPr lang="pt-BR" sz="1456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(PL 1308/21, </a:t>
            </a:r>
            <a:r>
              <a:rPr lang="pt-BR" sz="1456" b="1" i="0" u="none" strike="noStrike" cap="none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etc</a:t>
            </a:r>
            <a:r>
              <a:rPr lang="pt-BR" sz="1456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)</a:t>
            </a:r>
            <a:endParaRPr lang="pt-BR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0128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63285" y="199311"/>
            <a:ext cx="117399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1600" dirty="0">
                <a:solidFill>
                  <a:srgbClr val="00256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CURSO EAD PARA ASSESSORIAS PARLAMENTARES</a:t>
            </a:r>
            <a:endParaRPr sz="1600" dirty="0">
              <a:solidFill>
                <a:srgbClr val="00256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02" name="Google Shape;102;p1"/>
          <p:cNvCxnSpPr/>
          <p:nvPr/>
        </p:nvCxnSpPr>
        <p:spPr>
          <a:xfrm>
            <a:off x="376675" y="674025"/>
            <a:ext cx="11537700" cy="0"/>
          </a:xfrm>
          <a:prstGeom prst="straightConnector1">
            <a:avLst/>
          </a:prstGeom>
          <a:noFill/>
          <a:ln w="9525" cap="flat" cmpd="sng">
            <a:solidFill>
              <a:srgbClr val="0025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"/>
          <p:cNvSpPr txBox="1"/>
          <p:nvPr/>
        </p:nvSpPr>
        <p:spPr>
          <a:xfrm>
            <a:off x="913950" y="2239813"/>
            <a:ext cx="370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chemeClr val="lt1"/>
                </a:solidFill>
              </a:rPr>
              <a:t>Aumento dos riscos de 20 tipos de cânceres</a:t>
            </a:r>
            <a:endParaRPr sz="1300" b="1">
              <a:solidFill>
                <a:schemeClr val="lt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6C6FF8-4D91-2AF2-98E3-A75CCAC05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-515729"/>
            <a:ext cx="5791200" cy="73737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F76B28-62D4-37E9-7015-49EE1B5EB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02" y="1148740"/>
            <a:ext cx="5940282" cy="305939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9773FCC-9A0E-B421-5B24-75B153704DD2}"/>
              </a:ext>
            </a:extLst>
          </p:cNvPr>
          <p:cNvSpPr txBox="1"/>
          <p:nvPr/>
        </p:nvSpPr>
        <p:spPr>
          <a:xfrm>
            <a:off x="311902" y="5719227"/>
            <a:ext cx="5940282" cy="1138773"/>
          </a:xfrm>
          <a:prstGeom prst="rect">
            <a:avLst/>
          </a:prstGeom>
          <a:solidFill>
            <a:srgbClr val="F165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</a:rPr>
              <a:t>Parlamentar, indique pelo menos uma pessoa de seu gabinete para fazer o curso e dialogar com colegas para que possamos ter uma economia mais sustentável!</a:t>
            </a:r>
          </a:p>
        </p:txBody>
      </p:sp>
      <p:pic>
        <p:nvPicPr>
          <p:cNvPr id="8" name="Imagem 7" descr="Homem de óculos sorrindo&#10;&#10;Descrição gerada automaticamente">
            <a:extLst>
              <a:ext uri="{FF2B5EF4-FFF2-40B4-BE49-F238E27FC236}">
                <a16:creationId xmlns:a16="http://schemas.microsoft.com/office/drawing/2014/main" id="{05CFBB43-50E0-F218-4B41-635DAFE81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850" y="2580283"/>
            <a:ext cx="2788242" cy="15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0868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/>
        </p:nvSpPr>
        <p:spPr>
          <a:xfrm>
            <a:off x="2341295" y="3096305"/>
            <a:ext cx="750940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oboto"/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Daniela Guedes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oboto"/>
              <a:buNone/>
            </a:pPr>
            <a:r>
              <a:rPr lang="pt-BR" sz="4000" b="1" i="0" u="sng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daniela.guedes@actbr.org.br</a:t>
            </a:r>
            <a:endParaRPr sz="4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oboto"/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www.actbr.org.br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3297664" y="1993691"/>
            <a:ext cx="55966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</a:pPr>
            <a:r>
              <a:rPr lang="pt-BR" sz="48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Muito obrigada!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24"/>
          <p:cNvGrpSpPr/>
          <p:nvPr/>
        </p:nvGrpSpPr>
        <p:grpSpPr>
          <a:xfrm>
            <a:off x="-149315" y="-1638314"/>
            <a:ext cx="4107361" cy="8496314"/>
            <a:chOff x="-31750" y="4108450"/>
            <a:chExt cx="1343025" cy="2778125"/>
          </a:xfrm>
        </p:grpSpPr>
        <p:sp>
          <p:nvSpPr>
            <p:cNvPr id="198" name="Google Shape;198;p24"/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0" name="Google Shape;200;p24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4972" y="5226346"/>
            <a:ext cx="2489836" cy="103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5">
            <a:alphaModFix/>
          </a:blip>
          <a:srcRect t="9"/>
          <a:stretch/>
        </p:blipFill>
        <p:spPr>
          <a:xfrm>
            <a:off x="0" y="0"/>
            <a:ext cx="12462934" cy="700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91173" y="2143047"/>
            <a:ext cx="4209649" cy="272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4342652" y="1520959"/>
            <a:ext cx="3506689" cy="67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2"/>
                </a:solidFill>
              </a:rPr>
              <a:t>Obrigada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2"/>
                </a:solidFill>
              </a:rPr>
              <a:t>laura.cury@actbr.org.br</a:t>
            </a:r>
            <a:endParaRPr sz="2000" b="1" dirty="0">
              <a:solidFill>
                <a:schemeClr val="accent2"/>
              </a:solidFill>
            </a:endParaRPr>
          </a:p>
          <a:p>
            <a:pPr marL="1371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2"/>
              </a:solidFill>
            </a:endParaRPr>
          </a:p>
        </p:txBody>
      </p:sp>
      <p:pic>
        <p:nvPicPr>
          <p:cNvPr id="7" name="Imagem 6" descr="Uma imagem contendo janela, edifício&#10;&#10;Descrição gerada automaticamente">
            <a:extLst>
              <a:ext uri="{FF2B5EF4-FFF2-40B4-BE49-F238E27FC236}">
                <a16:creationId xmlns:a16="http://schemas.microsoft.com/office/drawing/2014/main" id="{56D2674C-4BA8-AEDE-2362-DF2E6B625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296" y="4048122"/>
            <a:ext cx="2165399" cy="21653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</TotalTime>
  <Words>669</Words>
  <Application>Microsoft Office PowerPoint</Application>
  <PresentationFormat>Widescreen</PresentationFormat>
  <Paragraphs>66</Paragraphs>
  <Slides>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Staatliches</vt:lpstr>
      <vt:lpstr>Poppins Medium</vt:lpstr>
      <vt:lpstr>Roboto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CRONOGRAMA- 2º SEM. 2023</vt:lpstr>
      <vt:lpstr>Apresentação do PowerPoint</vt:lpstr>
      <vt:lpstr>CURSO EAD PARA ASSESSORIAS PARLAMENTARES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VeraRegina Freitas</dc:creator>
  <cp:lastModifiedBy>laura cury</cp:lastModifiedBy>
  <cp:revision>1</cp:revision>
  <dcterms:created xsi:type="dcterms:W3CDTF">2021-11-12T17:32:29Z</dcterms:created>
  <dcterms:modified xsi:type="dcterms:W3CDTF">2023-08-22T02:56:24Z</dcterms:modified>
</cp:coreProperties>
</file>