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58" r:id="rId1"/>
  </p:sldMasterIdLst>
  <p:notesMasterIdLst>
    <p:notesMasterId r:id="rId17"/>
  </p:notesMasterIdLst>
  <p:handoutMasterIdLst>
    <p:handoutMasterId r:id="rId18"/>
  </p:handoutMasterIdLst>
  <p:sldIdLst>
    <p:sldId id="325" r:id="rId2"/>
    <p:sldId id="372" r:id="rId3"/>
    <p:sldId id="386" r:id="rId4"/>
    <p:sldId id="371" r:id="rId5"/>
    <p:sldId id="374" r:id="rId6"/>
    <p:sldId id="375" r:id="rId7"/>
    <p:sldId id="376" r:id="rId8"/>
    <p:sldId id="382" r:id="rId9"/>
    <p:sldId id="383" r:id="rId10"/>
    <p:sldId id="384" r:id="rId11"/>
    <p:sldId id="377" r:id="rId12"/>
    <p:sldId id="385" r:id="rId13"/>
    <p:sldId id="378" r:id="rId14"/>
    <p:sldId id="379" r:id="rId15"/>
    <p:sldId id="317" r:id="rId16"/>
  </p:sldIdLst>
  <p:sldSz cx="12193588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2895"/>
    <a:srgbClr val="FFA400"/>
    <a:srgbClr val="EC7000"/>
    <a:srgbClr val="BD00F7"/>
    <a:srgbClr val="3F0B65"/>
    <a:srgbClr val="3C3C3C"/>
    <a:srgbClr val="FFFFFF"/>
    <a:srgbClr val="BD00FF"/>
    <a:srgbClr val="F7F7F7"/>
    <a:srgbClr val="DCB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D2D2"/>
          </a:solidFill>
        </a:fill>
      </a:tcStyle>
    </a:wholeTbl>
    <a:band2H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Style>
        <a:tcBdr/>
        <a:fill>
          <a:solidFill>
            <a:srgbClr val="F9F9F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firstRow>
  </a:tblStyle>
  <a:tblStyle styleId="{EEE7283C-3CF3-47DC-8721-378D4A62B228}" styleName="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D2D2"/>
          </a:solidFill>
        </a:fill>
      </a:tcStyle>
    </a:wholeTbl>
    <a:band2H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4"/>
  </p:normalViewPr>
  <p:slideViewPr>
    <p:cSldViewPr snapToGrid="0" snapToObjects="1" showGuides="1">
      <p:cViewPr varScale="1">
        <p:scale>
          <a:sx n="116" d="100"/>
          <a:sy n="116" d="100"/>
        </p:scale>
        <p:origin x="39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41CFD485-CCAB-4403-88D2-4DBA9FA639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36D4865F-817F-4013-8179-53084B8EE5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A6F22-5BC9-4688-90C4-71EE5BD668AE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5800D10D-C770-45B0-9C42-253B0C5EE3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F675C734-85CA-40E8-AF24-299A2AD20C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123B5-077E-4641-AA83-241A11E7E5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952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Shape 115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6" name="Shape 115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141064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914400" latinLnBrk="0">
      <a:defRPr sz="1200">
        <a:latin typeface="+mj-lt"/>
        <a:ea typeface="+mj-ea"/>
        <a:cs typeface="+mj-cs"/>
        <a:sym typeface="Helvetica Now for IB Display"/>
      </a:defRPr>
    </a:lvl1pPr>
    <a:lvl2pPr indent="114300" defTabSz="914400" latinLnBrk="0">
      <a:defRPr sz="1200">
        <a:latin typeface="+mj-lt"/>
        <a:ea typeface="+mj-ea"/>
        <a:cs typeface="+mj-cs"/>
        <a:sym typeface="Helvetica Now for IB Display"/>
      </a:defRPr>
    </a:lvl2pPr>
    <a:lvl3pPr indent="228600" defTabSz="914400" latinLnBrk="0">
      <a:defRPr sz="1200">
        <a:latin typeface="+mj-lt"/>
        <a:ea typeface="+mj-ea"/>
        <a:cs typeface="+mj-cs"/>
        <a:sym typeface="Helvetica Now for IB Display"/>
      </a:defRPr>
    </a:lvl3pPr>
    <a:lvl4pPr indent="342900" defTabSz="914400" latinLnBrk="0">
      <a:defRPr sz="1200">
        <a:latin typeface="+mj-lt"/>
        <a:ea typeface="+mj-ea"/>
        <a:cs typeface="+mj-cs"/>
        <a:sym typeface="Helvetica Now for IB Display"/>
      </a:defRPr>
    </a:lvl4pPr>
    <a:lvl5pPr indent="457200" defTabSz="914400" latinLnBrk="0">
      <a:defRPr sz="1200">
        <a:latin typeface="+mj-lt"/>
        <a:ea typeface="+mj-ea"/>
        <a:cs typeface="+mj-cs"/>
        <a:sym typeface="Helvetica Now for IB Display"/>
      </a:defRPr>
    </a:lvl5pPr>
    <a:lvl6pPr indent="571500" defTabSz="914400" latinLnBrk="0">
      <a:defRPr sz="1200">
        <a:latin typeface="+mj-lt"/>
        <a:ea typeface="+mj-ea"/>
        <a:cs typeface="+mj-cs"/>
        <a:sym typeface="Helvetica Now for IB Display"/>
      </a:defRPr>
    </a:lvl6pPr>
    <a:lvl7pPr indent="685800" defTabSz="914400" latinLnBrk="0">
      <a:defRPr sz="1200">
        <a:latin typeface="+mj-lt"/>
        <a:ea typeface="+mj-ea"/>
        <a:cs typeface="+mj-cs"/>
        <a:sym typeface="Helvetica Now for IB Display"/>
      </a:defRPr>
    </a:lvl7pPr>
    <a:lvl8pPr indent="800100" defTabSz="914400" latinLnBrk="0">
      <a:defRPr sz="1200">
        <a:latin typeface="+mj-lt"/>
        <a:ea typeface="+mj-ea"/>
        <a:cs typeface="+mj-cs"/>
        <a:sym typeface="Helvetica Now for IB Display"/>
      </a:defRPr>
    </a:lvl8pPr>
    <a:lvl9pPr indent="914400" defTabSz="914400" latinLnBrk="0">
      <a:defRPr sz="1200">
        <a:latin typeface="+mj-lt"/>
        <a:ea typeface="+mj-ea"/>
        <a:cs typeface="+mj-cs"/>
        <a:sym typeface="Helvetica Now for IB Display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ap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CAPA_01.png" descr="CAPA_01.png"/>
          <p:cNvPicPr>
            <a:picLocks noChangeAspect="1"/>
          </p:cNvPicPr>
          <p:nvPr/>
        </p:nvPicPr>
        <p:blipFill>
          <a:blip r:embed="rId2"/>
          <a:srcRect l="10" r="10"/>
          <a:stretch>
            <a:fillRect/>
          </a:stretch>
        </p:blipFill>
        <p:spPr>
          <a:xfrm>
            <a:off x="-13350" y="-3752"/>
            <a:ext cx="12215340" cy="6873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MATTOS-FILHO_LOGO_RGB__princ-02.png" descr="MATTOS-FILHO_LOGO_RGB__princ-02.png"/>
          <p:cNvPicPr>
            <a:picLocks noChangeAspect="1"/>
          </p:cNvPicPr>
          <p:nvPr/>
        </p:nvPicPr>
        <p:blipFill>
          <a:blip r:embed="rId3"/>
          <a:srcRect l="7253" t="35107" r="7253" b="35107"/>
          <a:stretch>
            <a:fillRect/>
          </a:stretch>
        </p:blipFill>
        <p:spPr>
          <a:xfrm>
            <a:off x="8670168" y="5871726"/>
            <a:ext cx="3012112" cy="59035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70E7C5-82D3-1143-A62D-C797A6CE45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1101" y="675482"/>
            <a:ext cx="4282553" cy="12311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4400" b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Título</a:t>
            </a:r>
            <a:r>
              <a:rPr lang="en-US" dirty="0"/>
              <a:t> da </a:t>
            </a:r>
            <a:r>
              <a:rPr lang="en-US" dirty="0" err="1"/>
              <a:t>apresentação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6A1E02C-FE91-CE4B-A479-50136760D9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1101" y="2067719"/>
            <a:ext cx="4459075" cy="3077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err="1"/>
              <a:t>Subtítulo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78836690-8FFD-8B41-97D9-C93CCE3235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1101" y="5806694"/>
            <a:ext cx="2884488" cy="1846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xmlns="" id="{EE177D91-C3B4-8444-8FDB-43DAFCD4AF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1101" y="6112663"/>
            <a:ext cx="2884488" cy="1846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err="1"/>
              <a:t>Mês</a:t>
            </a:r>
            <a:r>
              <a:rPr lang="en-US" dirty="0"/>
              <a:t>, </a:t>
            </a:r>
            <a:r>
              <a:rPr lang="en-US" dirty="0" err="1"/>
              <a:t>ano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55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3974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o padrão 4 - 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ço Reservado para Rodapé 4">
            <a:extLst>
              <a:ext uri="{FF2B5EF4-FFF2-40B4-BE49-F238E27FC236}">
                <a16:creationId xmlns:a16="http://schemas.microsoft.com/office/drawing/2014/main" xmlns="" id="{71FC362C-6750-42C6-AB04-913540AED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Adicionar título do rodapé aqui (Segoe UI 11)</a:t>
            </a: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xmlns="" id="{2682403D-D300-4D45-BF26-59E2F294C9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xmlns="" id="{0548B68A-16A4-4601-85BA-173AF6502F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22" name="logo_01.png" descr="logo_01.png">
            <a:extLst>
              <a:ext uri="{FF2B5EF4-FFF2-40B4-BE49-F238E27FC236}">
                <a16:creationId xmlns:a16="http://schemas.microsoft.com/office/drawing/2014/main" xmlns="" id="{F14F0408-FC70-4D2E-8EAC-0CC7B2080BE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Espaço Reservado para Número de Slide 5">
            <a:extLst>
              <a:ext uri="{FF2B5EF4-FFF2-40B4-BE49-F238E27FC236}">
                <a16:creationId xmlns:a16="http://schemas.microsoft.com/office/drawing/2014/main" xmlns="" id="{8E20BCA8-BE83-4BAF-9360-678CD80E7D25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7" name="Conector reto 22">
            <a:extLst>
              <a:ext uri="{FF2B5EF4-FFF2-40B4-BE49-F238E27FC236}">
                <a16:creationId xmlns:a16="http://schemas.microsoft.com/office/drawing/2014/main" xmlns="" id="{EDDC4158-9A1C-D746-BF37-283208DD0A1F}"/>
              </a:ext>
            </a:extLst>
          </p:cNvPr>
          <p:cNvCxnSpPr/>
          <p:nvPr userDrawn="1"/>
        </p:nvCxnSpPr>
        <p:spPr>
          <a:xfrm>
            <a:off x="3831837" y="1670259"/>
            <a:ext cx="0" cy="4135179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2">
            <a:extLst>
              <a:ext uri="{FF2B5EF4-FFF2-40B4-BE49-F238E27FC236}">
                <a16:creationId xmlns:a16="http://schemas.microsoft.com/office/drawing/2014/main" xmlns="" id="{B3561CC7-5A2E-1E43-AA3C-3C85D79C2AF3}"/>
              </a:ext>
            </a:extLst>
          </p:cNvPr>
          <p:cNvCxnSpPr/>
          <p:nvPr userDrawn="1"/>
        </p:nvCxnSpPr>
        <p:spPr>
          <a:xfrm>
            <a:off x="7583705" y="1670259"/>
            <a:ext cx="0" cy="4135179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spaço Reservado para Texto 4">
            <a:extLst>
              <a:ext uri="{FF2B5EF4-FFF2-40B4-BE49-F238E27FC236}">
                <a16:creationId xmlns:a16="http://schemas.microsoft.com/office/drawing/2014/main" xmlns="" id="{B3AF6266-9E09-4DD8-AFED-DAFD561F06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2977" y="2073634"/>
            <a:ext cx="3248165" cy="3693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3C3C3C"/>
              </a:buClr>
              <a:buSzPct val="50000"/>
              <a:buNone/>
              <a:defRPr sz="18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46050" marR="0" indent="-119063" algn="l" defTabSz="6096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C3C3C"/>
              </a:buClr>
              <a:buSzPct val="60000"/>
              <a:buFont typeface="Arial" panose="020B0604020202020204" pitchFamily="34" charset="0"/>
              <a:buChar char="•"/>
              <a:defRPr sz="14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71410" indent="-164254">
              <a:lnSpc>
                <a:spcPct val="150000"/>
              </a:lnSpc>
              <a:buClr>
                <a:srgbClr val="3C3C3C"/>
              </a:buClr>
              <a:buSzPct val="60000"/>
              <a:buFont typeface="Arial" panose="020B0604020202020204" pitchFamily="34" charset="0"/>
              <a:buChar char="•"/>
              <a:defRPr sz="13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90538" marR="0" indent="-285750" algn="l" defTabSz="6096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C3C3C"/>
              </a:buClr>
              <a:buSzPct val="60000"/>
              <a:buFont typeface="Arial" panose="020B0604020202020204" pitchFamily="34" charset="0"/>
              <a:buChar char="•"/>
              <a:defRPr sz="13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3C3C3C"/>
              </a:buClr>
              <a:buSzPct val="50000"/>
              <a:defRPr sz="14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pt-BR" dirty="0"/>
              <a:t>Inserir texto (Segoe UI 16)</a:t>
            </a:r>
          </a:p>
        </p:txBody>
      </p:sp>
      <p:sp>
        <p:nvSpPr>
          <p:cNvPr id="34" name="Espaço Reservado para Texto 4">
            <a:extLst>
              <a:ext uri="{FF2B5EF4-FFF2-40B4-BE49-F238E27FC236}">
                <a16:creationId xmlns:a16="http://schemas.microsoft.com/office/drawing/2014/main" xmlns="" id="{5611BF60-5E86-4F9D-A7EF-127C3F6E245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50697" y="2073634"/>
            <a:ext cx="3248164" cy="3693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3C3C3C"/>
              </a:buClr>
              <a:buSzPct val="50000"/>
              <a:buNone/>
              <a:defRPr sz="18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46050" marR="0" indent="-119063" algn="l" defTabSz="6096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C3C3C"/>
              </a:buClr>
              <a:buSzPct val="60000"/>
              <a:buFont typeface="Arial" panose="020B0604020202020204" pitchFamily="34" charset="0"/>
              <a:buChar char="•"/>
              <a:defRPr sz="14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71410" indent="-164254">
              <a:lnSpc>
                <a:spcPct val="150000"/>
              </a:lnSpc>
              <a:buClr>
                <a:srgbClr val="3C3C3C"/>
              </a:buClr>
              <a:buSzPct val="60000"/>
              <a:buFont typeface="Arial" panose="020B0604020202020204" pitchFamily="34" charset="0"/>
              <a:buChar char="•"/>
              <a:defRPr sz="13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04788" marR="0" indent="0" algn="l" defTabSz="6096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C3C3C"/>
              </a:buClr>
              <a:buSzPct val="60000"/>
              <a:buFont typeface="Arial" panose="020B0604020202020204" pitchFamily="34" charset="0"/>
              <a:buNone/>
              <a:defRPr sz="13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3C3C3C"/>
              </a:buClr>
              <a:buSzPct val="50000"/>
              <a:defRPr sz="14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pt-BR" dirty="0"/>
              <a:t>Inserir texto (Segoe UI 16)</a:t>
            </a:r>
          </a:p>
        </p:txBody>
      </p:sp>
      <p:sp>
        <p:nvSpPr>
          <p:cNvPr id="35" name="Espaço Reservado para Texto 4">
            <a:extLst>
              <a:ext uri="{FF2B5EF4-FFF2-40B4-BE49-F238E27FC236}">
                <a16:creationId xmlns:a16="http://schemas.microsoft.com/office/drawing/2014/main" xmlns="" id="{6FD21657-809C-4794-9FB6-F0585C263F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23456" y="2073634"/>
            <a:ext cx="3248164" cy="3693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3C3C3C"/>
              </a:buClr>
              <a:buSzPct val="50000"/>
              <a:buNone/>
              <a:defRPr sz="18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46050" marR="0" indent="-119063" algn="l" defTabSz="6096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C3C3C"/>
              </a:buClr>
              <a:buSzPct val="60000"/>
              <a:buFont typeface="Arial" panose="020B0604020202020204" pitchFamily="34" charset="0"/>
              <a:buChar char="•"/>
              <a:defRPr sz="14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71410" indent="-164254">
              <a:lnSpc>
                <a:spcPct val="150000"/>
              </a:lnSpc>
              <a:buClr>
                <a:srgbClr val="3C3C3C"/>
              </a:buClr>
              <a:buSzPct val="60000"/>
              <a:buFont typeface="Arial" panose="020B0604020202020204" pitchFamily="34" charset="0"/>
              <a:buChar char="•"/>
              <a:defRPr sz="13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04788" marR="0" indent="0" algn="l" defTabSz="6096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C3C3C"/>
              </a:buClr>
              <a:buSzPct val="60000"/>
              <a:buFont typeface="Arial" panose="020B0604020202020204" pitchFamily="34" charset="0"/>
              <a:buNone/>
              <a:defRPr sz="13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3C3C3C"/>
              </a:buClr>
              <a:buSzPct val="50000"/>
              <a:defRPr sz="14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pt-BR" dirty="0"/>
              <a:t>Inserir texto (Segoe UI 16)</a:t>
            </a:r>
          </a:p>
        </p:txBody>
      </p:sp>
      <p:sp>
        <p:nvSpPr>
          <p:cNvPr id="36" name="Título 1">
            <a:extLst>
              <a:ext uri="{FF2B5EF4-FFF2-40B4-BE49-F238E27FC236}">
                <a16:creationId xmlns:a16="http://schemas.microsoft.com/office/drawing/2014/main" xmlns="" id="{D1473E00-A323-4002-BCC0-55EC33E12B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958" y="651351"/>
            <a:ext cx="9220183" cy="492443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pt-BR" dirty="0"/>
              <a:t>Título (Segoe UI 32)</a:t>
            </a:r>
          </a:p>
        </p:txBody>
      </p:sp>
    </p:spTree>
    <p:extLst>
      <p:ext uri="{BB962C8B-B14F-4D97-AF65-F5344CB8AC3E}">
        <p14:creationId xmlns:p14="http://schemas.microsoft.com/office/powerpoint/2010/main" val="2368839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o padr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áfico 32">
            <a:extLst>
              <a:ext uri="{FF2B5EF4-FFF2-40B4-BE49-F238E27FC236}">
                <a16:creationId xmlns:a16="http://schemas.microsoft.com/office/drawing/2014/main" xmlns="" id="{7A89DE58-A40B-4D07-B971-8DD5EC7F78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494F0CE4-E5AE-D54E-B062-86DD34F353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3357" y="1326263"/>
            <a:ext cx="4537075" cy="3416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b="1">
                <a:solidFill>
                  <a:srgbClr val="68289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Subtítulo</a:t>
            </a:r>
            <a:r>
              <a:rPr lang="en-US" dirty="0"/>
              <a:t> (Segoe UI 18)</a:t>
            </a:r>
            <a:endParaRPr lang="x-none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162F6356-476F-8F4A-9935-2D4E20F2F2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996" y="661589"/>
            <a:ext cx="10753200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pt-BR" dirty="0"/>
              <a:t>Título (Segoe UI 32)</a:t>
            </a:r>
          </a:p>
        </p:txBody>
      </p:sp>
      <p:sp>
        <p:nvSpPr>
          <p:cNvPr id="14" name="Espaço Reservado para Texto 3">
            <a:extLst>
              <a:ext uri="{FF2B5EF4-FFF2-40B4-BE49-F238E27FC236}">
                <a16:creationId xmlns:a16="http://schemas.microsoft.com/office/drawing/2014/main" xmlns="" id="{0496C146-5F50-4214-B4E4-962D9A9A60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3358" y="1957153"/>
            <a:ext cx="11090935" cy="338554"/>
          </a:xfrm>
          <a:prstGeom prst="rect">
            <a:avLst/>
          </a:prstGeom>
        </p:spPr>
        <p:txBody>
          <a:bodyPr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/>
              <a:t>Inserir texto (Segoe UI 16)</a:t>
            </a:r>
          </a:p>
        </p:txBody>
      </p:sp>
      <p:pic>
        <p:nvPicPr>
          <p:cNvPr id="30" name="Gráfico 29">
            <a:extLst>
              <a:ext uri="{FF2B5EF4-FFF2-40B4-BE49-F238E27FC236}">
                <a16:creationId xmlns:a16="http://schemas.microsoft.com/office/drawing/2014/main" xmlns="" id="{8E9AE327-731B-4A2E-8137-B0F242D77E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31" name="logo_01.png" descr="logo_01.png">
            <a:extLst>
              <a:ext uri="{FF2B5EF4-FFF2-40B4-BE49-F238E27FC236}">
                <a16:creationId xmlns:a16="http://schemas.microsoft.com/office/drawing/2014/main" xmlns="" id="{E5FB0FBD-E48F-4EF8-A67A-27F4A881921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Espaço Reservado para Texto 4">
            <a:extLst>
              <a:ext uri="{FF2B5EF4-FFF2-40B4-BE49-F238E27FC236}">
                <a16:creationId xmlns:a16="http://schemas.microsoft.com/office/drawing/2014/main" xmlns="" id="{F11F71C8-15A7-4276-BCD2-4439B4481B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4025" y="6281639"/>
            <a:ext cx="7585075" cy="189112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100">
                <a:latin typeface="+mj-lt"/>
              </a:defRPr>
            </a:lvl1pPr>
          </a:lstStyle>
          <a:p>
            <a:pPr lvl="0"/>
            <a:r>
              <a:rPr lang="pt-BR" dirty="0"/>
              <a:t>Adicionar título do rodapé aqui (Segoe UI 11)</a:t>
            </a:r>
          </a:p>
        </p:txBody>
      </p:sp>
      <p:sp>
        <p:nvSpPr>
          <p:cNvPr id="35" name="Espaço Reservado para Número de Slide 5">
            <a:extLst>
              <a:ext uri="{FF2B5EF4-FFF2-40B4-BE49-F238E27FC236}">
                <a16:creationId xmlns:a16="http://schemas.microsoft.com/office/drawing/2014/main" xmlns="" id="{64344707-73FD-4860-B36A-1E3BCBF6BA06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7311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exto padrão 3 - 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Rodapé 4">
            <a:extLst>
              <a:ext uri="{FF2B5EF4-FFF2-40B4-BE49-F238E27FC236}">
                <a16:creationId xmlns:a16="http://schemas.microsoft.com/office/drawing/2014/main" xmlns="" id="{29899A2A-B8CD-4635-AF76-9291DB0A7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Adicionar título do rodapé aqui (Segoe UI 11)</a:t>
            </a:r>
          </a:p>
        </p:txBody>
      </p:sp>
      <p:sp>
        <p:nvSpPr>
          <p:cNvPr id="20" name="Espaço Reservado para Número de Slide 5">
            <a:extLst>
              <a:ext uri="{FF2B5EF4-FFF2-40B4-BE49-F238E27FC236}">
                <a16:creationId xmlns:a16="http://schemas.microsoft.com/office/drawing/2014/main" xmlns="" id="{B1DE15D0-DD1A-40B4-B1D9-491F7CCDAE3D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j-lt"/>
              </a:rPr>
              <a:t>‹nº›</a:t>
            </a:fld>
            <a:endParaRPr lang="pt-BR" sz="11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xmlns="" id="{CCDD78B2-56B4-4987-BA75-32DC0C5EB8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xmlns="" id="{1518D730-612D-43B3-B0D0-2BCD4E9882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25" name="logo_01.png" descr="logo_01.png">
            <a:extLst>
              <a:ext uri="{FF2B5EF4-FFF2-40B4-BE49-F238E27FC236}">
                <a16:creationId xmlns:a16="http://schemas.microsoft.com/office/drawing/2014/main" xmlns="" id="{2A2B2DCF-080A-42DA-AC08-B87D7E95CF3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Espaço Reservado para Número de Slide 5">
            <a:extLst>
              <a:ext uri="{FF2B5EF4-FFF2-40B4-BE49-F238E27FC236}">
                <a16:creationId xmlns:a16="http://schemas.microsoft.com/office/drawing/2014/main" xmlns="" id="{62624BF0-0E6D-49DB-866B-5DB1E55C5505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31" name="Conector reto 22">
            <a:extLst>
              <a:ext uri="{FF2B5EF4-FFF2-40B4-BE49-F238E27FC236}">
                <a16:creationId xmlns:a16="http://schemas.microsoft.com/office/drawing/2014/main" xmlns="" id="{E3E1A35D-E907-FF45-94AE-57FDE372A9EB}"/>
              </a:ext>
            </a:extLst>
          </p:cNvPr>
          <p:cNvCxnSpPr/>
          <p:nvPr userDrawn="1"/>
        </p:nvCxnSpPr>
        <p:spPr>
          <a:xfrm>
            <a:off x="3888399" y="1868226"/>
            <a:ext cx="0" cy="3362177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22">
            <a:extLst>
              <a:ext uri="{FF2B5EF4-FFF2-40B4-BE49-F238E27FC236}">
                <a16:creationId xmlns:a16="http://schemas.microsoft.com/office/drawing/2014/main" xmlns="" id="{8B1C2B75-405A-8A48-B50A-FB39D71995A1}"/>
              </a:ext>
            </a:extLst>
          </p:cNvPr>
          <p:cNvCxnSpPr/>
          <p:nvPr userDrawn="1"/>
        </p:nvCxnSpPr>
        <p:spPr>
          <a:xfrm>
            <a:off x="7461158" y="1868226"/>
            <a:ext cx="0" cy="3362177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5">
            <a:extLst>
              <a:ext uri="{FF2B5EF4-FFF2-40B4-BE49-F238E27FC236}">
                <a16:creationId xmlns:a16="http://schemas.microsoft.com/office/drawing/2014/main" xmlns="" id="{1E54DF03-FEB9-4971-BC3C-7AE0A3AA40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2976" y="1308083"/>
            <a:ext cx="3890253" cy="3416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b="1">
                <a:solidFill>
                  <a:srgbClr val="68289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Subtítulo</a:t>
            </a:r>
            <a:r>
              <a:rPr lang="en-US" dirty="0"/>
              <a:t> (Segoe UI 18)</a:t>
            </a:r>
            <a:endParaRPr lang="x-none" dirty="0"/>
          </a:p>
        </p:txBody>
      </p:sp>
      <p:sp>
        <p:nvSpPr>
          <p:cNvPr id="36" name="Espaço Reservado para Texto 4">
            <a:extLst>
              <a:ext uri="{FF2B5EF4-FFF2-40B4-BE49-F238E27FC236}">
                <a16:creationId xmlns:a16="http://schemas.microsoft.com/office/drawing/2014/main" xmlns="" id="{99121320-873C-48DA-9B44-8DB2025A6E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2977" y="2073634"/>
            <a:ext cx="3248165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Clr>
                <a:srgbClr val="3C3C3C"/>
              </a:buClr>
              <a:buSzPct val="50000"/>
              <a:buNone/>
              <a:defRPr sz="16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46050" marR="0" indent="-119063" algn="l" defTabSz="6096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C3C3C"/>
              </a:buClr>
              <a:buSzPct val="60000"/>
              <a:buFont typeface="Arial" panose="020B0604020202020204" pitchFamily="34" charset="0"/>
              <a:buChar char="•"/>
              <a:defRPr sz="14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71410" indent="-164254">
              <a:lnSpc>
                <a:spcPct val="150000"/>
              </a:lnSpc>
              <a:buClr>
                <a:srgbClr val="3C3C3C"/>
              </a:buClr>
              <a:buSzPct val="60000"/>
              <a:buFont typeface="Arial" panose="020B0604020202020204" pitchFamily="34" charset="0"/>
              <a:buChar char="•"/>
              <a:defRPr sz="13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90538" marR="0" indent="-285750" algn="l" defTabSz="6096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C3C3C"/>
              </a:buClr>
              <a:buSzPct val="60000"/>
              <a:buFont typeface="Arial" panose="020B0604020202020204" pitchFamily="34" charset="0"/>
              <a:buChar char="•"/>
              <a:defRPr sz="13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3C3C3C"/>
              </a:buClr>
              <a:buSzPct val="50000"/>
              <a:defRPr sz="14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pt-BR" dirty="0"/>
              <a:t>Inserir texto (Segoe UI 16)</a:t>
            </a:r>
          </a:p>
        </p:txBody>
      </p:sp>
      <p:sp>
        <p:nvSpPr>
          <p:cNvPr id="37" name="Espaço Reservado para Texto 4">
            <a:extLst>
              <a:ext uri="{FF2B5EF4-FFF2-40B4-BE49-F238E27FC236}">
                <a16:creationId xmlns:a16="http://schemas.microsoft.com/office/drawing/2014/main" xmlns="" id="{9F709763-9FDA-4615-A331-224041017F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50697" y="2073634"/>
            <a:ext cx="3248164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Clr>
                <a:srgbClr val="3C3C3C"/>
              </a:buClr>
              <a:buSzPct val="50000"/>
              <a:buNone/>
              <a:defRPr sz="16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46050" marR="0" indent="-119063" algn="l" defTabSz="6096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C3C3C"/>
              </a:buClr>
              <a:buSzPct val="60000"/>
              <a:buFont typeface="Arial" panose="020B0604020202020204" pitchFamily="34" charset="0"/>
              <a:buChar char="•"/>
              <a:defRPr sz="14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71410" indent="-164254">
              <a:lnSpc>
                <a:spcPct val="150000"/>
              </a:lnSpc>
              <a:buClr>
                <a:srgbClr val="3C3C3C"/>
              </a:buClr>
              <a:buSzPct val="60000"/>
              <a:buFont typeface="Arial" panose="020B0604020202020204" pitchFamily="34" charset="0"/>
              <a:buChar char="•"/>
              <a:defRPr sz="13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04788" marR="0" indent="0" algn="l" defTabSz="6096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C3C3C"/>
              </a:buClr>
              <a:buSzPct val="60000"/>
              <a:buFont typeface="Arial" panose="020B0604020202020204" pitchFamily="34" charset="0"/>
              <a:buNone/>
              <a:defRPr sz="13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3C3C3C"/>
              </a:buClr>
              <a:buSzPct val="50000"/>
              <a:defRPr sz="14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pt-BR" dirty="0"/>
              <a:t>Inserir texto (Segoe UI 16)</a:t>
            </a:r>
          </a:p>
        </p:txBody>
      </p:sp>
      <p:sp>
        <p:nvSpPr>
          <p:cNvPr id="38" name="Espaço Reservado para Texto 4">
            <a:extLst>
              <a:ext uri="{FF2B5EF4-FFF2-40B4-BE49-F238E27FC236}">
                <a16:creationId xmlns:a16="http://schemas.microsoft.com/office/drawing/2014/main" xmlns="" id="{942263AD-4D76-4274-86E8-FB2132FAE7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23456" y="2073634"/>
            <a:ext cx="3248164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Clr>
                <a:srgbClr val="3C3C3C"/>
              </a:buClr>
              <a:buSzPct val="50000"/>
              <a:buNone/>
              <a:defRPr sz="16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46050" marR="0" indent="-119063" algn="l" defTabSz="6096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C3C3C"/>
              </a:buClr>
              <a:buSzPct val="60000"/>
              <a:buFont typeface="Arial" panose="020B0604020202020204" pitchFamily="34" charset="0"/>
              <a:buChar char="•"/>
              <a:defRPr sz="14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71410" indent="-164254">
              <a:lnSpc>
                <a:spcPct val="150000"/>
              </a:lnSpc>
              <a:buClr>
                <a:srgbClr val="3C3C3C"/>
              </a:buClr>
              <a:buSzPct val="60000"/>
              <a:buFont typeface="Arial" panose="020B0604020202020204" pitchFamily="34" charset="0"/>
              <a:buChar char="•"/>
              <a:defRPr sz="13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04788" marR="0" indent="0" algn="l" defTabSz="6096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C3C3C"/>
              </a:buClr>
              <a:buSzPct val="60000"/>
              <a:buFont typeface="Arial" panose="020B0604020202020204" pitchFamily="34" charset="0"/>
              <a:buNone/>
              <a:defRPr sz="13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3C3C3C"/>
              </a:buClr>
              <a:buSzPct val="50000"/>
              <a:defRPr sz="14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pt-BR" dirty="0"/>
              <a:t>Inserir texto (Segoe UI 16)</a:t>
            </a:r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xmlns="" id="{7BE6FA35-9374-4FD0-AB10-5C4249E09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958" y="651351"/>
            <a:ext cx="9220183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pt-BR" dirty="0"/>
              <a:t>Título (Segoe UI 32)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o sem título - 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ector reto 25">
            <a:extLst>
              <a:ext uri="{FF2B5EF4-FFF2-40B4-BE49-F238E27FC236}">
                <a16:creationId xmlns:a16="http://schemas.microsoft.com/office/drawing/2014/main" xmlns="" id="{67E5CD26-E407-3B46-88A1-2343D38DE42C}"/>
              </a:ext>
            </a:extLst>
          </p:cNvPr>
          <p:cNvCxnSpPr/>
          <p:nvPr userDrawn="1"/>
        </p:nvCxnSpPr>
        <p:spPr>
          <a:xfrm flipH="1">
            <a:off x="5829301" y="693735"/>
            <a:ext cx="599" cy="5262643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Rodapé 4">
            <a:extLst>
              <a:ext uri="{FF2B5EF4-FFF2-40B4-BE49-F238E27FC236}">
                <a16:creationId xmlns:a16="http://schemas.microsoft.com/office/drawing/2014/main" xmlns="" id="{C3A616BA-C613-48AD-B047-BAD3EFC72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  <a:endParaRPr lang="pt-BR" dirty="0"/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xmlns="" id="{D28126E2-B17C-4DE8-930D-D5B9B3FC1C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xmlns="" id="{13653491-288A-436E-99CE-0CDF0DA84D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23" name="logo_01.png" descr="logo_01.png">
            <a:extLst>
              <a:ext uri="{FF2B5EF4-FFF2-40B4-BE49-F238E27FC236}">
                <a16:creationId xmlns:a16="http://schemas.microsoft.com/office/drawing/2014/main" xmlns="" id="{01EB2300-FA4A-447D-AAD2-DFF1D39756D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Espaço Reservado para Número de Slide 5">
            <a:extLst>
              <a:ext uri="{FF2B5EF4-FFF2-40B4-BE49-F238E27FC236}">
                <a16:creationId xmlns:a16="http://schemas.microsoft.com/office/drawing/2014/main" xmlns="" id="{864F4295-A713-4025-A574-CB4AF8BB73A1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xmlns="" id="{84CD6BB2-1B80-4897-BFB3-15B426D28D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3358" y="901622"/>
            <a:ext cx="11009891" cy="1075663"/>
          </a:xfrm>
          <a:prstGeom prst="rect">
            <a:avLst/>
          </a:prstGeom>
        </p:spPr>
        <p:txBody>
          <a:bodyPr wrap="none" numCol="2" spcCol="360000">
            <a:normAutofit/>
          </a:bodyPr>
          <a:lstStyle>
            <a:lvl1pPr marL="0" indent="0">
              <a:lnSpc>
                <a:spcPct val="100000"/>
              </a:lnSpc>
              <a:buNone/>
              <a:defRPr lang="pt-BR" dirty="0"/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algn="l"/>
            <a:r>
              <a:rPr lang="pt-BR" sz="1600" dirty="0">
                <a:solidFill>
                  <a:schemeClr val="accent3"/>
                </a:solidFill>
              </a:rPr>
              <a:t>*/Utilize essa opção de slide quando precisar que as colunas sejam </a:t>
            </a:r>
            <a:r>
              <a:rPr lang="pt-BR" sz="1600" b="1" dirty="0">
                <a:solidFill>
                  <a:schemeClr val="accent3"/>
                </a:solidFill>
              </a:rPr>
              <a:t>interligadas </a:t>
            </a:r>
            <a:r>
              <a:rPr lang="pt-BR" sz="1600" dirty="0">
                <a:solidFill>
                  <a:schemeClr val="accent3"/>
                </a:solidFill>
              </a:rPr>
              <a:t>e o </a:t>
            </a:r>
            <a:r>
              <a:rPr lang="pt-BR" sz="1600" b="1" dirty="0">
                <a:solidFill>
                  <a:schemeClr val="accent3"/>
                </a:solidFill>
              </a:rPr>
              <a:t>tamanho do texto </a:t>
            </a:r>
            <a:r>
              <a:rPr lang="pt-BR" sz="1600" dirty="0">
                <a:solidFill>
                  <a:schemeClr val="accent3"/>
                </a:solidFill>
              </a:rPr>
              <a:t>sejam </a:t>
            </a:r>
            <a:r>
              <a:rPr lang="pt-BR" sz="1600" b="1" dirty="0">
                <a:solidFill>
                  <a:schemeClr val="accent3"/>
                </a:solidFill>
              </a:rPr>
              <a:t>AUTOMÁTICOS/*</a:t>
            </a:r>
          </a:p>
        </p:txBody>
      </p:sp>
    </p:spTree>
    <p:extLst>
      <p:ext uri="{BB962C8B-B14F-4D97-AF65-F5344CB8AC3E}">
        <p14:creationId xmlns:p14="http://schemas.microsoft.com/office/powerpoint/2010/main" val="4285641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o sem título - 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ector reto 22">
            <a:extLst>
              <a:ext uri="{FF2B5EF4-FFF2-40B4-BE49-F238E27FC236}">
                <a16:creationId xmlns:a16="http://schemas.microsoft.com/office/drawing/2014/main" xmlns="" id="{3C72BD11-1D21-FD42-8FCB-3535A547F0A9}"/>
              </a:ext>
            </a:extLst>
          </p:cNvPr>
          <p:cNvCxnSpPr/>
          <p:nvPr userDrawn="1"/>
        </p:nvCxnSpPr>
        <p:spPr>
          <a:xfrm>
            <a:off x="3903200" y="693735"/>
            <a:ext cx="0" cy="5262643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26">
            <a:extLst>
              <a:ext uri="{FF2B5EF4-FFF2-40B4-BE49-F238E27FC236}">
                <a16:creationId xmlns:a16="http://schemas.microsoft.com/office/drawing/2014/main" xmlns="" id="{37B32C90-720A-984D-8226-16C664A06D9E}"/>
              </a:ext>
            </a:extLst>
          </p:cNvPr>
          <p:cNvCxnSpPr/>
          <p:nvPr userDrawn="1"/>
        </p:nvCxnSpPr>
        <p:spPr>
          <a:xfrm>
            <a:off x="7728200" y="693735"/>
            <a:ext cx="0" cy="5262643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ço Reservado para Rodapé 4">
            <a:extLst>
              <a:ext uri="{FF2B5EF4-FFF2-40B4-BE49-F238E27FC236}">
                <a16:creationId xmlns:a16="http://schemas.microsoft.com/office/drawing/2014/main" xmlns="" id="{7A9812F8-8206-456D-BF6C-E89E59148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n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Adicionar título do rodapé aqui (Segoe UI 11)</a:t>
            </a:r>
          </a:p>
        </p:txBody>
      </p:sp>
      <p:sp>
        <p:nvSpPr>
          <p:cNvPr id="26" name="Espaço Reservado para Número de Slide 5">
            <a:extLst>
              <a:ext uri="{FF2B5EF4-FFF2-40B4-BE49-F238E27FC236}">
                <a16:creationId xmlns:a16="http://schemas.microsoft.com/office/drawing/2014/main" xmlns="" id="{A558FB86-E130-4A90-9C3D-E3FFA67DA73E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n-lt"/>
              </a:rPr>
              <a:t>‹nº›</a:t>
            </a:fld>
            <a:endParaRPr lang="pt-BR" sz="11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xmlns="" id="{33F204E4-0562-4734-8662-AD49B03384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xmlns="" id="{86AE1979-15C4-48A7-A9EA-103DA161FF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22" name="logo_01.png" descr="logo_01.png">
            <a:extLst>
              <a:ext uri="{FF2B5EF4-FFF2-40B4-BE49-F238E27FC236}">
                <a16:creationId xmlns:a16="http://schemas.microsoft.com/office/drawing/2014/main" xmlns="" id="{2CB28DB6-0B8D-4FE1-9426-EE0727EB643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Espaço Reservado para Número de Slide 5">
            <a:extLst>
              <a:ext uri="{FF2B5EF4-FFF2-40B4-BE49-F238E27FC236}">
                <a16:creationId xmlns:a16="http://schemas.microsoft.com/office/drawing/2014/main" xmlns="" id="{43B58DAC-A78C-458F-89F7-AF742222D55B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Espaço Reservado para Texto 3">
            <a:extLst>
              <a:ext uri="{FF2B5EF4-FFF2-40B4-BE49-F238E27FC236}">
                <a16:creationId xmlns:a16="http://schemas.microsoft.com/office/drawing/2014/main" xmlns="" id="{985E26E1-9C45-4A17-8EFB-42C2F13D88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3358" y="693735"/>
            <a:ext cx="11009891" cy="1075663"/>
          </a:xfrm>
          <a:prstGeom prst="rect">
            <a:avLst/>
          </a:prstGeom>
        </p:spPr>
        <p:txBody>
          <a:bodyPr wrap="none" numCol="3" spcCol="360000">
            <a:normAutofit/>
          </a:bodyPr>
          <a:lstStyle>
            <a:lvl1pPr marL="0" indent="0">
              <a:lnSpc>
                <a:spcPct val="100000"/>
              </a:lnSpc>
              <a:buNone/>
              <a:defRPr lang="pt-BR" dirty="0"/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algn="l"/>
            <a:r>
              <a:rPr lang="pt-BR" sz="1600" dirty="0">
                <a:solidFill>
                  <a:schemeClr val="accent3"/>
                </a:solidFill>
              </a:rPr>
              <a:t>*/Utilize essa opção de slide quando precisar que as colunas sejam </a:t>
            </a:r>
            <a:r>
              <a:rPr lang="pt-BR" sz="1600" b="1" dirty="0">
                <a:solidFill>
                  <a:schemeClr val="accent3"/>
                </a:solidFill>
              </a:rPr>
              <a:t>interligadas </a:t>
            </a:r>
            <a:r>
              <a:rPr lang="pt-BR" sz="1600" dirty="0">
                <a:solidFill>
                  <a:schemeClr val="accent3"/>
                </a:solidFill>
              </a:rPr>
              <a:t>e o </a:t>
            </a:r>
            <a:r>
              <a:rPr lang="pt-BR" sz="1600" b="1" dirty="0">
                <a:solidFill>
                  <a:schemeClr val="accent3"/>
                </a:solidFill>
              </a:rPr>
              <a:t>tamanho do texto </a:t>
            </a:r>
            <a:r>
              <a:rPr lang="pt-BR" sz="1600" dirty="0">
                <a:solidFill>
                  <a:schemeClr val="accent3"/>
                </a:solidFill>
              </a:rPr>
              <a:t>sejam </a:t>
            </a:r>
            <a:r>
              <a:rPr lang="pt-BR" sz="1600" b="1" dirty="0">
                <a:solidFill>
                  <a:schemeClr val="accent3"/>
                </a:solidFill>
              </a:rPr>
              <a:t>AUTOMÁTICOS/*</a:t>
            </a:r>
          </a:p>
        </p:txBody>
      </p:sp>
    </p:spTree>
    <p:extLst>
      <p:ext uri="{BB962C8B-B14F-4D97-AF65-F5344CB8AC3E}">
        <p14:creationId xmlns:p14="http://schemas.microsoft.com/office/powerpoint/2010/main" val="645657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o destaque later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ço Reservado para Texto 21">
            <a:extLst>
              <a:ext uri="{FF2B5EF4-FFF2-40B4-BE49-F238E27FC236}">
                <a16:creationId xmlns:a16="http://schemas.microsoft.com/office/drawing/2014/main" xmlns="" id="{3CC948AE-4093-1F4B-8706-A24981C521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6857" y="1469980"/>
            <a:ext cx="2196890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buNone/>
              <a:defRPr sz="1800" b="1">
                <a:solidFill>
                  <a:schemeClr val="accent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de </a:t>
            </a:r>
            <a:r>
              <a:rPr lang="en-US" dirty="0" err="1"/>
              <a:t>destaque</a:t>
            </a:r>
            <a:r>
              <a:rPr lang="en-US" dirty="0"/>
              <a:t> (Segoe UI 18)</a:t>
            </a:r>
          </a:p>
        </p:txBody>
      </p:sp>
      <p:cxnSp>
        <p:nvCxnSpPr>
          <p:cNvPr id="28" name="Conector reto 21">
            <a:extLst>
              <a:ext uri="{FF2B5EF4-FFF2-40B4-BE49-F238E27FC236}">
                <a16:creationId xmlns:a16="http://schemas.microsoft.com/office/drawing/2014/main" xmlns="" id="{25A3EC8F-C3C6-AE4D-8D24-5EDFEB374782}"/>
              </a:ext>
            </a:extLst>
          </p:cNvPr>
          <p:cNvCxnSpPr/>
          <p:nvPr userDrawn="1"/>
        </p:nvCxnSpPr>
        <p:spPr>
          <a:xfrm>
            <a:off x="2823896" y="1463652"/>
            <a:ext cx="0" cy="4442400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ço Reservado para Rodapé 4">
            <a:extLst>
              <a:ext uri="{FF2B5EF4-FFF2-40B4-BE49-F238E27FC236}">
                <a16:creationId xmlns:a16="http://schemas.microsoft.com/office/drawing/2014/main" xmlns="" id="{F2D2A835-2131-4644-A38D-FA313D2B8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Adicionar título do rodapé aqui (Segoe UI 11)</a:t>
            </a:r>
          </a:p>
        </p:txBody>
      </p:sp>
      <p:sp>
        <p:nvSpPr>
          <p:cNvPr id="17" name="Espaço Reservado para Número de Slide 5">
            <a:extLst>
              <a:ext uri="{FF2B5EF4-FFF2-40B4-BE49-F238E27FC236}">
                <a16:creationId xmlns:a16="http://schemas.microsoft.com/office/drawing/2014/main" xmlns="" id="{017EA34F-001C-4C09-BB19-C09153EEB88D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j-lt"/>
              </a:rPr>
              <a:t>‹nº›</a:t>
            </a:fld>
            <a:endParaRPr lang="pt-BR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xmlns="" id="{86DA95BE-AE95-4AF9-AAFF-BAAF2BEF77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958" y="651351"/>
            <a:ext cx="9220183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pt-BR" dirty="0"/>
              <a:t>Título (Segoe UI 32)</a:t>
            </a:r>
          </a:p>
        </p:txBody>
      </p:sp>
      <p:sp>
        <p:nvSpPr>
          <p:cNvPr id="15" name="Espaço Reservado para Texto 3">
            <a:extLst>
              <a:ext uri="{FF2B5EF4-FFF2-40B4-BE49-F238E27FC236}">
                <a16:creationId xmlns:a16="http://schemas.microsoft.com/office/drawing/2014/main" xmlns="" id="{A24F8454-71BD-439B-BC07-A788F467D4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04046" y="1463652"/>
            <a:ext cx="8302127" cy="338554"/>
          </a:xfrm>
          <a:prstGeom prst="rect">
            <a:avLst/>
          </a:prstGeom>
        </p:spPr>
        <p:txBody>
          <a:bodyPr numCol="1" spcCol="360000"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/>
              <a:t>Inserir texto (Segoe UI 16)</a:t>
            </a:r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xmlns="" id="{E240AC4D-0EE1-4D63-8E86-9A4593083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xmlns="" id="{B6AE8A79-8E4E-4F1E-8E29-0E6EBB277D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27" name="logo_01.png" descr="logo_01.png">
            <a:extLst>
              <a:ext uri="{FF2B5EF4-FFF2-40B4-BE49-F238E27FC236}">
                <a16:creationId xmlns:a16="http://schemas.microsoft.com/office/drawing/2014/main" xmlns="" id="{E29ED3AD-3A17-4169-8190-2EC55698F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Espaço Reservado para Número de Slide 5">
            <a:extLst>
              <a:ext uri="{FF2B5EF4-FFF2-40B4-BE49-F238E27FC236}">
                <a16:creationId xmlns:a16="http://schemas.microsoft.com/office/drawing/2014/main" xmlns="" id="{3B5FD01D-1900-4E52-9912-57215F4196B8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6621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o destaque lateral 1 - 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Rodapé 4">
            <a:extLst>
              <a:ext uri="{FF2B5EF4-FFF2-40B4-BE49-F238E27FC236}">
                <a16:creationId xmlns:a16="http://schemas.microsoft.com/office/drawing/2014/main" xmlns="" id="{3EEABC9E-BE96-41F2-95BA-169ACE035D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  <a:endParaRPr lang="pt-BR" dirty="0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xmlns="" id="{CEB2345E-5336-4CF5-916E-A7ED53BA14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xmlns="" id="{FD5CDA19-E4D2-434B-8F7D-9C6D4E0D76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22" name="logo_01.png" descr="logo_01.png">
            <a:extLst>
              <a:ext uri="{FF2B5EF4-FFF2-40B4-BE49-F238E27FC236}">
                <a16:creationId xmlns:a16="http://schemas.microsoft.com/office/drawing/2014/main" xmlns="" id="{EB173F04-4F95-4710-9377-0959AA188E1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Espaço Reservado para Número de Slide 5">
            <a:extLst>
              <a:ext uri="{FF2B5EF4-FFF2-40B4-BE49-F238E27FC236}">
                <a16:creationId xmlns:a16="http://schemas.microsoft.com/office/drawing/2014/main" xmlns="" id="{E7644E65-C243-4F30-9A8A-5C417707787E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3" name="Conector reto 30">
            <a:extLst>
              <a:ext uri="{FF2B5EF4-FFF2-40B4-BE49-F238E27FC236}">
                <a16:creationId xmlns:a16="http://schemas.microsoft.com/office/drawing/2014/main" xmlns="" id="{A7F3F2C3-2D9F-724B-B637-38AB802C9A50}"/>
              </a:ext>
            </a:extLst>
          </p:cNvPr>
          <p:cNvCxnSpPr/>
          <p:nvPr userDrawn="1"/>
        </p:nvCxnSpPr>
        <p:spPr>
          <a:xfrm>
            <a:off x="2818200" y="1460003"/>
            <a:ext cx="0" cy="4442400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0">
            <a:extLst>
              <a:ext uri="{FF2B5EF4-FFF2-40B4-BE49-F238E27FC236}">
                <a16:creationId xmlns:a16="http://schemas.microsoft.com/office/drawing/2014/main" xmlns="" id="{4B15A393-3806-BF47-B107-39062C5DE69C}"/>
              </a:ext>
            </a:extLst>
          </p:cNvPr>
          <p:cNvCxnSpPr/>
          <p:nvPr userDrawn="1"/>
        </p:nvCxnSpPr>
        <p:spPr>
          <a:xfrm>
            <a:off x="7221925" y="1460003"/>
            <a:ext cx="0" cy="4442400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ço Reservado para Texto 21">
            <a:extLst>
              <a:ext uri="{FF2B5EF4-FFF2-40B4-BE49-F238E27FC236}">
                <a16:creationId xmlns:a16="http://schemas.microsoft.com/office/drawing/2014/main" xmlns="" id="{8802E5DF-9D17-45BB-BB13-609E8472A2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6857" y="1469980"/>
            <a:ext cx="2196890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00" b="1">
                <a:solidFill>
                  <a:schemeClr val="accent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de </a:t>
            </a:r>
            <a:r>
              <a:rPr lang="en-US" dirty="0" err="1"/>
              <a:t>destaque</a:t>
            </a:r>
            <a:r>
              <a:rPr lang="en-US" dirty="0"/>
              <a:t> (Segoe UI 18)</a:t>
            </a: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xmlns="" id="{E15AAAE9-3F93-4343-87F9-092B29FA8A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958" y="651351"/>
            <a:ext cx="9220183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pt-BR" dirty="0"/>
              <a:t>Título (Segoe UI 32)</a:t>
            </a:r>
          </a:p>
        </p:txBody>
      </p:sp>
      <p:sp>
        <p:nvSpPr>
          <p:cNvPr id="12" name="Espaço Reservado para Texto 3">
            <a:extLst>
              <a:ext uri="{FF2B5EF4-FFF2-40B4-BE49-F238E27FC236}">
                <a16:creationId xmlns:a16="http://schemas.microsoft.com/office/drawing/2014/main" xmlns="" id="{A1CF5B4D-FAD3-4942-AD1C-0422CC8FC1D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992654" y="1471594"/>
            <a:ext cx="8470595" cy="1075663"/>
          </a:xfrm>
          <a:prstGeom prst="rect">
            <a:avLst/>
          </a:prstGeom>
        </p:spPr>
        <p:txBody>
          <a:bodyPr wrap="none" numCol="2" spcCol="360000">
            <a:normAutofit/>
          </a:bodyPr>
          <a:lstStyle>
            <a:lvl1pPr marL="0" indent="0">
              <a:lnSpc>
                <a:spcPct val="100000"/>
              </a:lnSpc>
              <a:buNone/>
              <a:defRPr lang="pt-BR" dirty="0"/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algn="l"/>
            <a:r>
              <a:rPr lang="pt-BR" sz="1600" dirty="0">
                <a:solidFill>
                  <a:schemeClr val="accent3"/>
                </a:solidFill>
              </a:rPr>
              <a:t>*/Utilize essa opção de slide quando precisar que as colunas sejam </a:t>
            </a:r>
            <a:r>
              <a:rPr lang="pt-BR" sz="1600" b="1" dirty="0">
                <a:solidFill>
                  <a:schemeClr val="accent3"/>
                </a:solidFill>
              </a:rPr>
              <a:t>interligadas </a:t>
            </a:r>
            <a:r>
              <a:rPr lang="pt-BR" sz="1600" dirty="0">
                <a:solidFill>
                  <a:schemeClr val="accent3"/>
                </a:solidFill>
              </a:rPr>
              <a:t>e o </a:t>
            </a:r>
            <a:r>
              <a:rPr lang="pt-BR" sz="1600" b="1" dirty="0">
                <a:solidFill>
                  <a:schemeClr val="accent3"/>
                </a:solidFill>
              </a:rPr>
              <a:t>tamanho do texto </a:t>
            </a:r>
            <a:r>
              <a:rPr lang="pt-BR" sz="1600" dirty="0">
                <a:solidFill>
                  <a:schemeClr val="accent3"/>
                </a:solidFill>
              </a:rPr>
              <a:t>sejam </a:t>
            </a:r>
            <a:r>
              <a:rPr lang="pt-BR" sz="1600" b="1" dirty="0">
                <a:solidFill>
                  <a:schemeClr val="accent3"/>
                </a:solidFill>
              </a:rPr>
              <a:t>AUTOMÁTICOS/*</a:t>
            </a:r>
          </a:p>
        </p:txBody>
      </p:sp>
    </p:spTree>
    <p:extLst>
      <p:ext uri="{BB962C8B-B14F-4D97-AF65-F5344CB8AC3E}">
        <p14:creationId xmlns:p14="http://schemas.microsoft.com/office/powerpoint/2010/main" val="944293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xto destaque lateral 1 - 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Rodapé 4">
            <a:extLst>
              <a:ext uri="{FF2B5EF4-FFF2-40B4-BE49-F238E27FC236}">
                <a16:creationId xmlns:a16="http://schemas.microsoft.com/office/drawing/2014/main" xmlns="" id="{3EEABC9E-BE96-41F2-95BA-169ACE035D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  <a:endParaRPr lang="pt-BR" dirty="0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xmlns="" id="{CEB2345E-5336-4CF5-916E-A7ED53BA14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xmlns="" id="{FD5CDA19-E4D2-434B-8F7D-9C6D4E0D76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22" name="logo_01.png" descr="logo_01.png">
            <a:extLst>
              <a:ext uri="{FF2B5EF4-FFF2-40B4-BE49-F238E27FC236}">
                <a16:creationId xmlns:a16="http://schemas.microsoft.com/office/drawing/2014/main" xmlns="" id="{EB173F04-4F95-4710-9377-0959AA188E1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Espaço Reservado para Número de Slide 5">
            <a:extLst>
              <a:ext uri="{FF2B5EF4-FFF2-40B4-BE49-F238E27FC236}">
                <a16:creationId xmlns:a16="http://schemas.microsoft.com/office/drawing/2014/main" xmlns="" id="{E7644E65-C243-4F30-9A8A-5C417707787E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3" name="Conector reto 30">
            <a:extLst>
              <a:ext uri="{FF2B5EF4-FFF2-40B4-BE49-F238E27FC236}">
                <a16:creationId xmlns:a16="http://schemas.microsoft.com/office/drawing/2014/main" xmlns="" id="{A7F3F2C3-2D9F-724B-B637-38AB802C9A50}"/>
              </a:ext>
            </a:extLst>
          </p:cNvPr>
          <p:cNvCxnSpPr/>
          <p:nvPr userDrawn="1"/>
        </p:nvCxnSpPr>
        <p:spPr>
          <a:xfrm>
            <a:off x="2818200" y="1460003"/>
            <a:ext cx="0" cy="4442400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0">
            <a:extLst>
              <a:ext uri="{FF2B5EF4-FFF2-40B4-BE49-F238E27FC236}">
                <a16:creationId xmlns:a16="http://schemas.microsoft.com/office/drawing/2014/main" xmlns="" id="{4B15A393-3806-BF47-B107-39062C5DE69C}"/>
              </a:ext>
            </a:extLst>
          </p:cNvPr>
          <p:cNvCxnSpPr/>
          <p:nvPr userDrawn="1"/>
        </p:nvCxnSpPr>
        <p:spPr>
          <a:xfrm>
            <a:off x="7221925" y="1460003"/>
            <a:ext cx="0" cy="4442400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ço Reservado para Texto 21">
            <a:extLst>
              <a:ext uri="{FF2B5EF4-FFF2-40B4-BE49-F238E27FC236}">
                <a16:creationId xmlns:a16="http://schemas.microsoft.com/office/drawing/2014/main" xmlns="" id="{8802E5DF-9D17-45BB-BB13-609E8472A2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6857" y="1469980"/>
            <a:ext cx="2196890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00" b="1">
                <a:solidFill>
                  <a:schemeClr val="accent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de </a:t>
            </a:r>
            <a:r>
              <a:rPr lang="en-US" dirty="0" err="1"/>
              <a:t>destaque</a:t>
            </a:r>
            <a:r>
              <a:rPr lang="en-US" dirty="0"/>
              <a:t> (Segoe UI 18)</a:t>
            </a: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xmlns="" id="{E15AAAE9-3F93-4343-87F9-092B29FA8A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958" y="651351"/>
            <a:ext cx="9220183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pt-BR" dirty="0"/>
              <a:t>Título (Segoe UI 32)</a:t>
            </a:r>
          </a:p>
        </p:txBody>
      </p:sp>
      <p:sp>
        <p:nvSpPr>
          <p:cNvPr id="15" name="Espaço Reservado para Texto 4">
            <a:extLst>
              <a:ext uri="{FF2B5EF4-FFF2-40B4-BE49-F238E27FC236}">
                <a16:creationId xmlns:a16="http://schemas.microsoft.com/office/drawing/2014/main" xmlns="" id="{A9E127A0-E550-4010-B983-8C509F9FB9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26965" y="1507991"/>
            <a:ext cx="379721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Clr>
                <a:srgbClr val="3C3C3C"/>
              </a:buClr>
              <a:buSzPct val="50000"/>
              <a:buNone/>
              <a:defRPr sz="16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46050" marR="0" indent="-119063" algn="l" defTabSz="6096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C3C3C"/>
              </a:buClr>
              <a:buSzPct val="60000"/>
              <a:buFont typeface="Arial" panose="020B0604020202020204" pitchFamily="34" charset="0"/>
              <a:buChar char="•"/>
              <a:defRPr sz="14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71410" indent="-164254">
              <a:lnSpc>
                <a:spcPct val="150000"/>
              </a:lnSpc>
              <a:buClr>
                <a:srgbClr val="3C3C3C"/>
              </a:buClr>
              <a:buSzPct val="60000"/>
              <a:buFont typeface="Arial" panose="020B0604020202020204" pitchFamily="34" charset="0"/>
              <a:buChar char="•"/>
              <a:defRPr sz="13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04788" marR="0" indent="0" algn="l" defTabSz="6096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C3C3C"/>
              </a:buClr>
              <a:buSzPct val="60000"/>
              <a:buFont typeface="Arial" panose="020B0604020202020204" pitchFamily="34" charset="0"/>
              <a:buNone/>
              <a:defRPr sz="13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3C3C3C"/>
              </a:buClr>
              <a:buSzPct val="50000"/>
              <a:defRPr sz="14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pt-BR" dirty="0"/>
              <a:t>Inserir texto (Segoe UI 16)</a:t>
            </a:r>
          </a:p>
        </p:txBody>
      </p:sp>
      <p:sp>
        <p:nvSpPr>
          <p:cNvPr id="18" name="Espaço Reservado para Texto 4">
            <a:extLst>
              <a:ext uri="{FF2B5EF4-FFF2-40B4-BE49-F238E27FC236}">
                <a16:creationId xmlns:a16="http://schemas.microsoft.com/office/drawing/2014/main" xmlns="" id="{F44A9CC9-D44D-43A1-9F4C-84AD1CDBE1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08851" y="1507991"/>
            <a:ext cx="379721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Clr>
                <a:srgbClr val="3C3C3C"/>
              </a:buClr>
              <a:buSzPct val="50000"/>
              <a:buNone/>
              <a:defRPr sz="16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46050" marR="0" indent="-119063" algn="l" defTabSz="6096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C3C3C"/>
              </a:buClr>
              <a:buSzPct val="60000"/>
              <a:buFont typeface="Arial" panose="020B0604020202020204" pitchFamily="34" charset="0"/>
              <a:buChar char="•"/>
              <a:defRPr sz="14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71410" indent="-164254">
              <a:lnSpc>
                <a:spcPct val="150000"/>
              </a:lnSpc>
              <a:buClr>
                <a:srgbClr val="3C3C3C"/>
              </a:buClr>
              <a:buSzPct val="60000"/>
              <a:buFont typeface="Arial" panose="020B0604020202020204" pitchFamily="34" charset="0"/>
              <a:buChar char="•"/>
              <a:defRPr sz="13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04788" marR="0" indent="0" algn="l" defTabSz="6096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C3C3C"/>
              </a:buClr>
              <a:buSzPct val="60000"/>
              <a:buFont typeface="Arial" panose="020B0604020202020204" pitchFamily="34" charset="0"/>
              <a:buNone/>
              <a:defRPr sz="13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3C3C3C"/>
              </a:buClr>
              <a:buSzPct val="50000"/>
              <a:defRPr sz="14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pt-BR" dirty="0"/>
              <a:t>Inserir texto (Segoe UI 16)</a:t>
            </a:r>
          </a:p>
        </p:txBody>
      </p:sp>
    </p:spTree>
    <p:extLst>
      <p:ext uri="{BB962C8B-B14F-4D97-AF65-F5344CB8AC3E}">
        <p14:creationId xmlns:p14="http://schemas.microsoft.com/office/powerpoint/2010/main" val="2386523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o destaque late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Rodapé 4">
            <a:extLst>
              <a:ext uri="{FF2B5EF4-FFF2-40B4-BE49-F238E27FC236}">
                <a16:creationId xmlns:a16="http://schemas.microsoft.com/office/drawing/2014/main" xmlns="" id="{02EF7ED3-5699-4429-B56A-91C187B071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  <a:endParaRPr lang="pt-BR" dirty="0"/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xmlns="" id="{C83ACCE1-77F6-402B-818B-2E8F2EA76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xmlns="" id="{6BBB8829-7638-45BF-B5A6-30EE102595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27" name="logo_01.png" descr="logo_01.png">
            <a:extLst>
              <a:ext uri="{FF2B5EF4-FFF2-40B4-BE49-F238E27FC236}">
                <a16:creationId xmlns:a16="http://schemas.microsoft.com/office/drawing/2014/main" xmlns="" id="{6D4E79FB-1EF9-4EF8-A311-67FE8D38C79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Espaço Reservado para Número de Slide 5">
            <a:extLst>
              <a:ext uri="{FF2B5EF4-FFF2-40B4-BE49-F238E27FC236}">
                <a16:creationId xmlns:a16="http://schemas.microsoft.com/office/drawing/2014/main" xmlns="" id="{692B67A5-7F67-40FF-80CB-91E3EAEA0EDF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Espaço Reservado para Texto 21">
            <a:extLst>
              <a:ext uri="{FF2B5EF4-FFF2-40B4-BE49-F238E27FC236}">
                <a16:creationId xmlns:a16="http://schemas.microsoft.com/office/drawing/2014/main" xmlns="" id="{5E6E7768-B8A9-1B4C-B826-501C99FD23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9468000" y="1450479"/>
            <a:ext cx="2190598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1">
                <a:solidFill>
                  <a:schemeClr val="accent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de </a:t>
            </a:r>
            <a:r>
              <a:rPr lang="en-US" dirty="0" err="1"/>
              <a:t>destaque</a:t>
            </a:r>
            <a:r>
              <a:rPr lang="en-US" dirty="0"/>
              <a:t> (Segoe UI 18)</a:t>
            </a:r>
          </a:p>
        </p:txBody>
      </p:sp>
      <p:cxnSp>
        <p:nvCxnSpPr>
          <p:cNvPr id="36" name="Conector reto 21">
            <a:extLst>
              <a:ext uri="{FF2B5EF4-FFF2-40B4-BE49-F238E27FC236}">
                <a16:creationId xmlns:a16="http://schemas.microsoft.com/office/drawing/2014/main" xmlns="" id="{AC25B9C0-E572-9545-A8A8-4076BD41797B}"/>
              </a:ext>
            </a:extLst>
          </p:cNvPr>
          <p:cNvCxnSpPr/>
          <p:nvPr userDrawn="1"/>
        </p:nvCxnSpPr>
        <p:spPr>
          <a:xfrm flipH="1">
            <a:off x="9119475" y="1450478"/>
            <a:ext cx="0" cy="4442400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44D80529-8E8B-44C5-BCA9-26104B833A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958" y="641826"/>
            <a:ext cx="9220183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pt-BR" dirty="0"/>
              <a:t>Título (Segoe UI 32)</a:t>
            </a:r>
          </a:p>
        </p:txBody>
      </p:sp>
      <p:sp>
        <p:nvSpPr>
          <p:cNvPr id="25" name="Espaço Reservado para Texto 3">
            <a:extLst>
              <a:ext uri="{FF2B5EF4-FFF2-40B4-BE49-F238E27FC236}">
                <a16:creationId xmlns:a16="http://schemas.microsoft.com/office/drawing/2014/main" xmlns="" id="{2F1F0272-3BFF-4C7E-9568-A665123E45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3358" y="1454127"/>
            <a:ext cx="8452516" cy="338554"/>
          </a:xfrm>
          <a:prstGeom prst="rect">
            <a:avLst/>
          </a:prstGeom>
        </p:spPr>
        <p:txBody>
          <a:bodyPr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/>
              <a:t>Inserir texto (Segoe UI 16)</a:t>
            </a:r>
          </a:p>
        </p:txBody>
      </p:sp>
    </p:spTree>
    <p:extLst>
      <p:ext uri="{BB962C8B-B14F-4D97-AF65-F5344CB8AC3E}">
        <p14:creationId xmlns:p14="http://schemas.microsoft.com/office/powerpoint/2010/main" val="910503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o destaque lateral 2 - 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Rodapé 4">
            <a:extLst>
              <a:ext uri="{FF2B5EF4-FFF2-40B4-BE49-F238E27FC236}">
                <a16:creationId xmlns:a16="http://schemas.microsoft.com/office/drawing/2014/main" xmlns="" id="{2B1B2534-4CC7-4B6C-B388-88D7E8037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  <a:endParaRPr lang="pt-BR" dirty="0"/>
          </a:p>
        </p:txBody>
      </p:sp>
      <p:sp>
        <p:nvSpPr>
          <p:cNvPr id="28" name="Espaço Reservado para Número de Slide 5">
            <a:extLst>
              <a:ext uri="{FF2B5EF4-FFF2-40B4-BE49-F238E27FC236}">
                <a16:creationId xmlns:a16="http://schemas.microsoft.com/office/drawing/2014/main" xmlns="" id="{811B58B1-DB32-4BBE-9843-C79FCE4365C2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j-lt"/>
              </a:rPr>
              <a:t>‹nº›</a:t>
            </a:fld>
            <a:endParaRPr lang="pt-BR" sz="11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xmlns="" id="{D1A72494-9E1B-4C76-BDFF-E6437A20C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xmlns="" id="{6FDDACCE-28B6-4267-80A9-8EE1991224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25" name="logo_01.png" descr="logo_01.png">
            <a:extLst>
              <a:ext uri="{FF2B5EF4-FFF2-40B4-BE49-F238E27FC236}">
                <a16:creationId xmlns:a16="http://schemas.microsoft.com/office/drawing/2014/main" xmlns="" id="{0FE64DBD-CAF2-418C-AFC1-91FFA7B050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Espaço Reservado para Número de Slide 5">
            <a:extLst>
              <a:ext uri="{FF2B5EF4-FFF2-40B4-BE49-F238E27FC236}">
                <a16:creationId xmlns:a16="http://schemas.microsoft.com/office/drawing/2014/main" xmlns="" id="{C13D34EB-DF95-485A-960E-A1ED2CC35350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36" name="Conector reto 21">
            <a:extLst>
              <a:ext uri="{FF2B5EF4-FFF2-40B4-BE49-F238E27FC236}">
                <a16:creationId xmlns:a16="http://schemas.microsoft.com/office/drawing/2014/main" xmlns="" id="{AC25B9C0-E572-9545-A8A8-4076BD41797B}"/>
              </a:ext>
            </a:extLst>
          </p:cNvPr>
          <p:cNvCxnSpPr/>
          <p:nvPr userDrawn="1"/>
        </p:nvCxnSpPr>
        <p:spPr>
          <a:xfrm flipH="1">
            <a:off x="9119475" y="1460003"/>
            <a:ext cx="0" cy="4442400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25">
            <a:extLst>
              <a:ext uri="{FF2B5EF4-FFF2-40B4-BE49-F238E27FC236}">
                <a16:creationId xmlns:a16="http://schemas.microsoft.com/office/drawing/2014/main" xmlns="" id="{978429A4-B1CE-8925-848E-C32C09892705}"/>
              </a:ext>
            </a:extLst>
          </p:cNvPr>
          <p:cNvCxnSpPr/>
          <p:nvPr userDrawn="1"/>
        </p:nvCxnSpPr>
        <p:spPr>
          <a:xfrm>
            <a:off x="4734000" y="1460003"/>
            <a:ext cx="0" cy="4442400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paço Reservado para Texto 21">
            <a:extLst>
              <a:ext uri="{FF2B5EF4-FFF2-40B4-BE49-F238E27FC236}">
                <a16:creationId xmlns:a16="http://schemas.microsoft.com/office/drawing/2014/main" xmlns="" id="{208DAC38-D81E-4C2C-95DE-4830B65D88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9468000" y="1460004"/>
            <a:ext cx="2190598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1">
                <a:solidFill>
                  <a:schemeClr val="accent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de </a:t>
            </a:r>
            <a:r>
              <a:rPr lang="en-US" dirty="0" err="1"/>
              <a:t>destaque</a:t>
            </a:r>
            <a:r>
              <a:rPr lang="en-US" dirty="0"/>
              <a:t> (Segoe UI 18)</a:t>
            </a:r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xmlns="" id="{97D8258C-DCE2-4525-8BD9-8552C8C0C6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958" y="651351"/>
            <a:ext cx="9220183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pt-BR" dirty="0"/>
              <a:t>Título (Segoe UI 32)</a:t>
            </a:r>
          </a:p>
        </p:txBody>
      </p:sp>
      <p:sp>
        <p:nvSpPr>
          <p:cNvPr id="13" name="Espaço Reservado para Texto 3">
            <a:extLst>
              <a:ext uri="{FF2B5EF4-FFF2-40B4-BE49-F238E27FC236}">
                <a16:creationId xmlns:a16="http://schemas.microsoft.com/office/drawing/2014/main" xmlns="" id="{AAEB35FB-DD0D-40F8-B5DA-F349C1B2D7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3358" y="1455101"/>
            <a:ext cx="8470595" cy="1075663"/>
          </a:xfrm>
          <a:prstGeom prst="rect">
            <a:avLst/>
          </a:prstGeom>
        </p:spPr>
        <p:txBody>
          <a:bodyPr wrap="none" numCol="2" spcCol="360000">
            <a:normAutofit/>
          </a:bodyPr>
          <a:lstStyle>
            <a:lvl1pPr marL="0" indent="0">
              <a:lnSpc>
                <a:spcPct val="100000"/>
              </a:lnSpc>
              <a:buNone/>
              <a:defRPr lang="pt-BR" dirty="0"/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algn="l"/>
            <a:r>
              <a:rPr lang="pt-BR" sz="1600" dirty="0">
                <a:solidFill>
                  <a:schemeClr val="accent3"/>
                </a:solidFill>
              </a:rPr>
              <a:t>*/Utilize essa opção de slide quando precisar que as colunas sejam </a:t>
            </a:r>
            <a:r>
              <a:rPr lang="pt-BR" sz="1600" b="1" dirty="0">
                <a:solidFill>
                  <a:schemeClr val="accent3"/>
                </a:solidFill>
              </a:rPr>
              <a:t>interligadas </a:t>
            </a:r>
            <a:r>
              <a:rPr lang="pt-BR" sz="1600" dirty="0">
                <a:solidFill>
                  <a:schemeClr val="accent3"/>
                </a:solidFill>
              </a:rPr>
              <a:t>e o </a:t>
            </a:r>
            <a:r>
              <a:rPr lang="pt-BR" sz="1600" b="1" dirty="0">
                <a:solidFill>
                  <a:schemeClr val="accent3"/>
                </a:solidFill>
              </a:rPr>
              <a:t>tamanho do texto </a:t>
            </a:r>
            <a:r>
              <a:rPr lang="pt-BR" sz="1600" dirty="0">
                <a:solidFill>
                  <a:schemeClr val="accent3"/>
                </a:solidFill>
              </a:rPr>
              <a:t>sejam </a:t>
            </a:r>
            <a:r>
              <a:rPr lang="pt-BR" sz="1600" b="1" dirty="0">
                <a:solidFill>
                  <a:schemeClr val="accent3"/>
                </a:solidFill>
              </a:rPr>
              <a:t>AUTOMÁTICOS/*</a:t>
            </a:r>
          </a:p>
        </p:txBody>
      </p:sp>
    </p:spTree>
    <p:extLst>
      <p:ext uri="{BB962C8B-B14F-4D97-AF65-F5344CB8AC3E}">
        <p14:creationId xmlns:p14="http://schemas.microsoft.com/office/powerpoint/2010/main" val="1025462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bertura 1">
    <p:bg>
      <p:bgPr>
        <a:solidFill>
          <a:srgbClr val="682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Line"/>
          <p:cNvSpPr/>
          <p:nvPr/>
        </p:nvSpPr>
        <p:spPr>
          <a:xfrm>
            <a:off x="0" y="5019185"/>
            <a:ext cx="12193588" cy="0"/>
          </a:xfrm>
          <a:prstGeom prst="line">
            <a:avLst/>
          </a:prstGeom>
          <a:ln w="9525">
            <a:solidFill>
              <a:srgbClr val="BD00FF"/>
            </a:solidFill>
            <a:miter/>
          </a:ln>
        </p:spPr>
        <p:txBody>
          <a:bodyPr tIns="45720" bIns="45720"/>
          <a:lstStyle/>
          <a:p>
            <a:endParaRPr sz="900"/>
          </a:p>
        </p:txBody>
      </p:sp>
      <p:sp>
        <p:nvSpPr>
          <p:cNvPr id="150" name="Line"/>
          <p:cNvSpPr/>
          <p:nvPr/>
        </p:nvSpPr>
        <p:spPr>
          <a:xfrm flipV="1">
            <a:off x="4400549" y="-2"/>
            <a:ext cx="6857351" cy="6856457"/>
          </a:xfrm>
          <a:prstGeom prst="line">
            <a:avLst/>
          </a:prstGeom>
          <a:ln w="9525">
            <a:solidFill>
              <a:srgbClr val="BD00FF"/>
            </a:solidFill>
            <a:miter/>
          </a:ln>
        </p:spPr>
        <p:txBody>
          <a:bodyPr tIns="45720" bIns="45720"/>
          <a:lstStyle/>
          <a:p>
            <a:endParaRPr sz="90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755EB81C-ACD6-DA42-90D9-4C31AEF233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7620" y="3875991"/>
            <a:ext cx="5374800" cy="5355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do capítulo</a:t>
            </a:r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xmlns="" id="{0B462D46-F75B-4F94-A50A-F02FB076083F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o destaque late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21">
            <a:extLst>
              <a:ext uri="{FF2B5EF4-FFF2-40B4-BE49-F238E27FC236}">
                <a16:creationId xmlns:a16="http://schemas.microsoft.com/office/drawing/2014/main" xmlns="" id="{F2D1E592-2F42-C64A-A300-AC923115C2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9163199" y="788985"/>
            <a:ext cx="2290521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1">
                <a:solidFill>
                  <a:schemeClr val="accent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de </a:t>
            </a:r>
            <a:r>
              <a:rPr lang="en-US" dirty="0" err="1"/>
              <a:t>destaque</a:t>
            </a:r>
            <a:r>
              <a:rPr lang="en-US" dirty="0"/>
              <a:t> (Segoe UI 18)</a:t>
            </a:r>
          </a:p>
        </p:txBody>
      </p:sp>
      <p:cxnSp>
        <p:nvCxnSpPr>
          <p:cNvPr id="20" name="Conector reto 21">
            <a:extLst>
              <a:ext uri="{FF2B5EF4-FFF2-40B4-BE49-F238E27FC236}">
                <a16:creationId xmlns:a16="http://schemas.microsoft.com/office/drawing/2014/main" xmlns="" id="{A130DEF3-CAFE-E44C-86AB-E18662015145}"/>
              </a:ext>
            </a:extLst>
          </p:cNvPr>
          <p:cNvCxnSpPr/>
          <p:nvPr userDrawn="1"/>
        </p:nvCxnSpPr>
        <p:spPr>
          <a:xfrm>
            <a:off x="8814675" y="788985"/>
            <a:ext cx="0" cy="5167393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ço Reservado para Rodapé 4">
            <a:extLst>
              <a:ext uri="{FF2B5EF4-FFF2-40B4-BE49-F238E27FC236}">
                <a16:creationId xmlns:a16="http://schemas.microsoft.com/office/drawing/2014/main" xmlns="" id="{AE0CABD5-D286-425D-9D68-0A48B4FBD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  <a:endParaRPr lang="pt-BR" dirty="0"/>
          </a:p>
        </p:txBody>
      </p:sp>
      <p:sp>
        <p:nvSpPr>
          <p:cNvPr id="26" name="Espaço Reservado para Número de Slide 5">
            <a:extLst>
              <a:ext uri="{FF2B5EF4-FFF2-40B4-BE49-F238E27FC236}">
                <a16:creationId xmlns:a16="http://schemas.microsoft.com/office/drawing/2014/main" xmlns="" id="{8E30A448-B899-4600-A2FB-08A96D9E72B2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j-lt"/>
              </a:rPr>
              <a:t>‹nº›</a:t>
            </a:fld>
            <a:endParaRPr lang="pt-BR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Espaço Reservado para Texto 3">
            <a:extLst>
              <a:ext uri="{FF2B5EF4-FFF2-40B4-BE49-F238E27FC236}">
                <a16:creationId xmlns:a16="http://schemas.microsoft.com/office/drawing/2014/main" xmlns="" id="{8F9E7089-5C89-4B7B-864C-54BC4A7A0E8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3359" y="785786"/>
            <a:ext cx="8012794" cy="338554"/>
          </a:xfrm>
          <a:prstGeom prst="rect">
            <a:avLst/>
          </a:prstGeom>
        </p:spPr>
        <p:txBody>
          <a:bodyPr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/>
              <a:t>Inserir texto (Segoe UI 16)</a:t>
            </a:r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xmlns="" id="{96349672-6B88-4A9A-9B3F-CC3E2C9E29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xmlns="" id="{A2184FCB-91D0-43B4-842D-8447F8C760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22" name="logo_01.png" descr="logo_01.png">
            <a:extLst>
              <a:ext uri="{FF2B5EF4-FFF2-40B4-BE49-F238E27FC236}">
                <a16:creationId xmlns:a16="http://schemas.microsoft.com/office/drawing/2014/main" xmlns="" id="{87AFC0A5-8B6A-4F0D-BD1A-451BFC1CD1D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Espaço Reservado para Número de Slide 5">
            <a:extLst>
              <a:ext uri="{FF2B5EF4-FFF2-40B4-BE49-F238E27FC236}">
                <a16:creationId xmlns:a16="http://schemas.microsoft.com/office/drawing/2014/main" xmlns="" id="{7F1B10C0-8D15-42E1-96D3-FA16EAAFE5C1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772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o destaque lateral 3 - 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xmlns="" id="{35C653D7-78BB-7542-AD14-73EB20DB25C4}"/>
              </a:ext>
            </a:extLst>
          </p:cNvPr>
          <p:cNvCxnSpPr>
            <a:cxnSpLocks/>
          </p:cNvCxnSpPr>
          <p:nvPr userDrawn="1"/>
        </p:nvCxnSpPr>
        <p:spPr>
          <a:xfrm>
            <a:off x="4429200" y="789304"/>
            <a:ext cx="0" cy="5167074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30">
            <a:extLst>
              <a:ext uri="{FF2B5EF4-FFF2-40B4-BE49-F238E27FC236}">
                <a16:creationId xmlns:a16="http://schemas.microsoft.com/office/drawing/2014/main" xmlns="" id="{12216014-B738-3A4C-A74B-88B33C8B4947}"/>
              </a:ext>
            </a:extLst>
          </p:cNvPr>
          <p:cNvCxnSpPr/>
          <p:nvPr userDrawn="1"/>
        </p:nvCxnSpPr>
        <p:spPr>
          <a:xfrm>
            <a:off x="8809425" y="789304"/>
            <a:ext cx="0" cy="5167074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ço Reservado para Texto 21">
            <a:extLst>
              <a:ext uri="{FF2B5EF4-FFF2-40B4-BE49-F238E27FC236}">
                <a16:creationId xmlns:a16="http://schemas.microsoft.com/office/drawing/2014/main" xmlns="" id="{4EC8F3A0-1C9F-4D71-AD50-5B4BE0774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9163199" y="788985"/>
            <a:ext cx="2290521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1">
                <a:solidFill>
                  <a:schemeClr val="accent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de </a:t>
            </a:r>
            <a:r>
              <a:rPr lang="en-US" dirty="0" err="1"/>
              <a:t>destaque</a:t>
            </a:r>
            <a:r>
              <a:rPr lang="en-US" dirty="0"/>
              <a:t> (Segoe UI 18)</a:t>
            </a:r>
          </a:p>
        </p:txBody>
      </p:sp>
      <p:sp>
        <p:nvSpPr>
          <p:cNvPr id="24" name="Espaço Reservado para Rodapé 4">
            <a:extLst>
              <a:ext uri="{FF2B5EF4-FFF2-40B4-BE49-F238E27FC236}">
                <a16:creationId xmlns:a16="http://schemas.microsoft.com/office/drawing/2014/main" xmlns="" id="{770A4D57-526F-498F-8EEA-1B96AC037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Adicionar título do rodapé aqui (Segoe UI 11)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xmlns="" id="{53FDA900-6D24-439D-993D-95A5A84F61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xmlns="" id="{31898058-2978-4950-888C-4E166CF491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27" name="logo_01.png" descr="logo_01.png">
            <a:extLst>
              <a:ext uri="{FF2B5EF4-FFF2-40B4-BE49-F238E27FC236}">
                <a16:creationId xmlns:a16="http://schemas.microsoft.com/office/drawing/2014/main" xmlns="" id="{54048E6F-8C14-4F24-913F-9ACAEC56509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Espaço Reservado para Número de Slide 5">
            <a:extLst>
              <a:ext uri="{FF2B5EF4-FFF2-40B4-BE49-F238E27FC236}">
                <a16:creationId xmlns:a16="http://schemas.microsoft.com/office/drawing/2014/main" xmlns="" id="{22C36FBE-A029-4922-9185-EA78123B52A8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Espaço Reservado para Texto 3">
            <a:extLst>
              <a:ext uri="{FF2B5EF4-FFF2-40B4-BE49-F238E27FC236}">
                <a16:creationId xmlns:a16="http://schemas.microsoft.com/office/drawing/2014/main" xmlns="" id="{E4822CBF-FEEB-4586-A4C6-4B7220F8803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4687" y="784893"/>
            <a:ext cx="8026800" cy="1075663"/>
          </a:xfrm>
          <a:prstGeom prst="rect">
            <a:avLst/>
          </a:prstGeom>
        </p:spPr>
        <p:txBody>
          <a:bodyPr wrap="none" numCol="2" spcCol="360000">
            <a:normAutofit/>
          </a:bodyPr>
          <a:lstStyle>
            <a:lvl1pPr marL="0" indent="0">
              <a:lnSpc>
                <a:spcPct val="100000"/>
              </a:lnSpc>
              <a:buNone/>
              <a:defRPr lang="pt-BR" dirty="0"/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algn="l"/>
            <a:r>
              <a:rPr lang="pt-BR" sz="1600" dirty="0">
                <a:solidFill>
                  <a:schemeClr val="accent3"/>
                </a:solidFill>
              </a:rPr>
              <a:t>*/Utilize essa opção de slide quando precisar que as colunas sejam </a:t>
            </a:r>
            <a:r>
              <a:rPr lang="pt-BR" sz="1600" b="1" dirty="0">
                <a:solidFill>
                  <a:schemeClr val="accent3"/>
                </a:solidFill>
              </a:rPr>
              <a:t>interligadas </a:t>
            </a:r>
            <a:r>
              <a:rPr lang="pt-BR" sz="1600" dirty="0">
                <a:solidFill>
                  <a:schemeClr val="accent3"/>
                </a:solidFill>
              </a:rPr>
              <a:t>e o </a:t>
            </a:r>
            <a:r>
              <a:rPr lang="pt-BR" sz="1600" b="1" dirty="0">
                <a:solidFill>
                  <a:schemeClr val="accent3"/>
                </a:solidFill>
              </a:rPr>
              <a:t>tamanho do texto </a:t>
            </a:r>
            <a:r>
              <a:rPr lang="pt-BR" sz="1600" dirty="0">
                <a:solidFill>
                  <a:schemeClr val="accent3"/>
                </a:solidFill>
              </a:rPr>
              <a:t>sejam </a:t>
            </a:r>
            <a:r>
              <a:rPr lang="pt-BR" sz="1600" b="1" dirty="0">
                <a:solidFill>
                  <a:schemeClr val="accent3"/>
                </a:solidFill>
              </a:rPr>
              <a:t>AUTOMÁTICOS/*</a:t>
            </a:r>
          </a:p>
        </p:txBody>
      </p:sp>
    </p:spTree>
    <p:extLst>
      <p:ext uri="{BB962C8B-B14F-4D97-AF65-F5344CB8AC3E}">
        <p14:creationId xmlns:p14="http://schemas.microsoft.com/office/powerpoint/2010/main" val="2339391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o destaque late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reto 21">
            <a:extLst>
              <a:ext uri="{FF2B5EF4-FFF2-40B4-BE49-F238E27FC236}">
                <a16:creationId xmlns:a16="http://schemas.microsoft.com/office/drawing/2014/main" xmlns="" id="{F9A64B60-5B6D-C941-AB03-AE189F51E9C4}"/>
              </a:ext>
            </a:extLst>
          </p:cNvPr>
          <p:cNvCxnSpPr/>
          <p:nvPr userDrawn="1"/>
        </p:nvCxnSpPr>
        <p:spPr>
          <a:xfrm>
            <a:off x="2792800" y="789304"/>
            <a:ext cx="0" cy="5167074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ço Reservado para Rodapé 4">
            <a:extLst>
              <a:ext uri="{FF2B5EF4-FFF2-40B4-BE49-F238E27FC236}">
                <a16:creationId xmlns:a16="http://schemas.microsoft.com/office/drawing/2014/main" xmlns="" id="{940B07FE-2ED4-41AA-9B3B-F3FF0A72C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  <a:endParaRPr lang="pt-BR" dirty="0"/>
          </a:p>
        </p:txBody>
      </p:sp>
      <p:sp>
        <p:nvSpPr>
          <p:cNvPr id="14" name="Espaço Reservado para Texto 3">
            <a:extLst>
              <a:ext uri="{FF2B5EF4-FFF2-40B4-BE49-F238E27FC236}">
                <a16:creationId xmlns:a16="http://schemas.microsoft.com/office/drawing/2014/main" xmlns="" id="{1E58134B-6AC7-432F-A5DC-BF5C63D6D43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02275" y="785786"/>
            <a:ext cx="8012794" cy="338554"/>
          </a:xfrm>
          <a:prstGeom prst="rect">
            <a:avLst/>
          </a:prstGeom>
        </p:spPr>
        <p:txBody>
          <a:bodyPr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/>
              <a:t>Inserir texto (Segoe UI 16)</a:t>
            </a: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xmlns="" id="{F6BB8A49-A42D-47D3-9FDF-A52D4458D0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xmlns="" id="{FC80EA3D-0CDB-4893-9944-031EED734D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22" name="logo_01.png" descr="logo_01.png">
            <a:extLst>
              <a:ext uri="{FF2B5EF4-FFF2-40B4-BE49-F238E27FC236}">
                <a16:creationId xmlns:a16="http://schemas.microsoft.com/office/drawing/2014/main" xmlns="" id="{C4ABE647-6C89-454E-85DF-BA8A7164436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Espaço Reservado para Número de Slide 5">
            <a:extLst>
              <a:ext uri="{FF2B5EF4-FFF2-40B4-BE49-F238E27FC236}">
                <a16:creationId xmlns:a16="http://schemas.microsoft.com/office/drawing/2014/main" xmlns="" id="{008191BA-D508-4301-854E-9108BAA40D44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Espaço Reservado para Texto 21">
            <a:extLst>
              <a:ext uri="{FF2B5EF4-FFF2-40B4-BE49-F238E27FC236}">
                <a16:creationId xmlns:a16="http://schemas.microsoft.com/office/drawing/2014/main" xmlns="" id="{C1FE2F13-17F2-7644-A693-995D163169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1875" y="789304"/>
            <a:ext cx="2175324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00" b="1">
                <a:solidFill>
                  <a:schemeClr val="accent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de </a:t>
            </a:r>
            <a:r>
              <a:rPr lang="en-US" dirty="0" err="1"/>
              <a:t>destaque</a:t>
            </a:r>
            <a:r>
              <a:rPr lang="en-US" dirty="0"/>
              <a:t> (Segoe UI 18)</a:t>
            </a:r>
          </a:p>
        </p:txBody>
      </p:sp>
    </p:spTree>
    <p:extLst>
      <p:ext uri="{BB962C8B-B14F-4D97-AF65-F5344CB8AC3E}">
        <p14:creationId xmlns:p14="http://schemas.microsoft.com/office/powerpoint/2010/main" val="2051042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o destaque lateral 4 - 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reto 25">
            <a:extLst>
              <a:ext uri="{FF2B5EF4-FFF2-40B4-BE49-F238E27FC236}">
                <a16:creationId xmlns:a16="http://schemas.microsoft.com/office/drawing/2014/main" xmlns="" id="{85B412CB-6E37-BB4E-845F-4B68D776DE36}"/>
              </a:ext>
            </a:extLst>
          </p:cNvPr>
          <p:cNvCxnSpPr>
            <a:cxnSpLocks/>
          </p:cNvCxnSpPr>
          <p:nvPr userDrawn="1"/>
        </p:nvCxnSpPr>
        <p:spPr>
          <a:xfrm>
            <a:off x="7167100" y="785810"/>
            <a:ext cx="0" cy="5157868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xmlns="" id="{CF072D09-ED82-1F45-BDCF-46267DF8BA7D}"/>
              </a:ext>
            </a:extLst>
          </p:cNvPr>
          <p:cNvCxnSpPr/>
          <p:nvPr userDrawn="1"/>
        </p:nvCxnSpPr>
        <p:spPr>
          <a:xfrm>
            <a:off x="2792800" y="785810"/>
            <a:ext cx="0" cy="5157868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ço Reservado para Rodapé 4">
            <a:extLst>
              <a:ext uri="{FF2B5EF4-FFF2-40B4-BE49-F238E27FC236}">
                <a16:creationId xmlns:a16="http://schemas.microsoft.com/office/drawing/2014/main" xmlns="" id="{B99B6FD5-62EA-433E-BA6A-7CA45C4386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  <a:endParaRPr lang="pt-BR" dirty="0"/>
          </a:p>
        </p:txBody>
      </p:sp>
      <p:sp>
        <p:nvSpPr>
          <p:cNvPr id="24" name="Espaço Reservado para Número de Slide 5">
            <a:extLst>
              <a:ext uri="{FF2B5EF4-FFF2-40B4-BE49-F238E27FC236}">
                <a16:creationId xmlns:a16="http://schemas.microsoft.com/office/drawing/2014/main" xmlns="" id="{D01A32E9-21BD-4640-B751-613660C8E12E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j-lt"/>
              </a:rPr>
              <a:t>‹nº›</a:t>
            </a:fld>
            <a:endParaRPr lang="pt-BR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Espaço Reservado para Texto 21">
            <a:extLst>
              <a:ext uri="{FF2B5EF4-FFF2-40B4-BE49-F238E27FC236}">
                <a16:creationId xmlns:a16="http://schemas.microsoft.com/office/drawing/2014/main" xmlns="" id="{DC31C972-B1D1-4B8C-9CC2-9925EEE433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1875" y="789304"/>
            <a:ext cx="2175324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00" b="1">
                <a:solidFill>
                  <a:schemeClr val="accent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de </a:t>
            </a:r>
            <a:r>
              <a:rPr lang="en-US" dirty="0" err="1"/>
              <a:t>destaque</a:t>
            </a:r>
            <a:r>
              <a:rPr lang="en-US" dirty="0"/>
              <a:t> (Segoe UI 18)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xmlns="" id="{D5D42C16-700A-4049-A71C-C562B7747E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xmlns="" id="{37E1C380-5456-459C-A89B-26837FF127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26" name="logo_01.png" descr="logo_01.png">
            <a:extLst>
              <a:ext uri="{FF2B5EF4-FFF2-40B4-BE49-F238E27FC236}">
                <a16:creationId xmlns:a16="http://schemas.microsoft.com/office/drawing/2014/main" xmlns="" id="{4FE23DC1-D2DB-4E13-AA01-40F8C19F46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Espaço Reservado para Número de Slide 5">
            <a:extLst>
              <a:ext uri="{FF2B5EF4-FFF2-40B4-BE49-F238E27FC236}">
                <a16:creationId xmlns:a16="http://schemas.microsoft.com/office/drawing/2014/main" xmlns="" id="{1F85FE95-971A-4A2E-9F22-4E04C3640710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Espaço Reservado para Texto 3">
            <a:extLst>
              <a:ext uri="{FF2B5EF4-FFF2-40B4-BE49-F238E27FC236}">
                <a16:creationId xmlns:a16="http://schemas.microsoft.com/office/drawing/2014/main" xmlns="" id="{01A09BF8-0A27-46C1-9452-E75B5252C1C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28403" y="801828"/>
            <a:ext cx="8143656" cy="1075663"/>
          </a:xfrm>
          <a:prstGeom prst="rect">
            <a:avLst/>
          </a:prstGeom>
        </p:spPr>
        <p:txBody>
          <a:bodyPr wrap="none" numCol="2" spcCol="360000">
            <a:normAutofit/>
          </a:bodyPr>
          <a:lstStyle>
            <a:lvl1pPr marL="0" indent="0">
              <a:lnSpc>
                <a:spcPct val="100000"/>
              </a:lnSpc>
              <a:buNone/>
              <a:defRPr lang="pt-BR" dirty="0"/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algn="l"/>
            <a:r>
              <a:rPr lang="pt-BR" sz="1600" dirty="0">
                <a:solidFill>
                  <a:schemeClr val="accent3"/>
                </a:solidFill>
              </a:rPr>
              <a:t>*/Utilize essa opção de slide quando precisar que as colunas sejam </a:t>
            </a:r>
            <a:r>
              <a:rPr lang="pt-BR" sz="1600" b="1" dirty="0">
                <a:solidFill>
                  <a:schemeClr val="accent3"/>
                </a:solidFill>
              </a:rPr>
              <a:t>interligadas </a:t>
            </a:r>
            <a:r>
              <a:rPr lang="pt-BR" sz="1600" dirty="0">
                <a:solidFill>
                  <a:schemeClr val="accent3"/>
                </a:solidFill>
              </a:rPr>
              <a:t>e o </a:t>
            </a:r>
            <a:r>
              <a:rPr lang="pt-BR" sz="1600" b="1" dirty="0">
                <a:solidFill>
                  <a:schemeClr val="accent3"/>
                </a:solidFill>
              </a:rPr>
              <a:t>tamanho do texto </a:t>
            </a:r>
            <a:r>
              <a:rPr lang="pt-BR" sz="1600" dirty="0">
                <a:solidFill>
                  <a:schemeClr val="accent3"/>
                </a:solidFill>
              </a:rPr>
              <a:t>sejam </a:t>
            </a:r>
            <a:r>
              <a:rPr lang="pt-BR" sz="1600" b="1" dirty="0">
                <a:solidFill>
                  <a:schemeClr val="accent3"/>
                </a:solidFill>
              </a:rPr>
              <a:t>AUTOMÁTICOS/*</a:t>
            </a:r>
          </a:p>
        </p:txBody>
      </p:sp>
    </p:spTree>
    <p:extLst>
      <p:ext uri="{BB962C8B-B14F-4D97-AF65-F5344CB8AC3E}">
        <p14:creationId xmlns:p14="http://schemas.microsoft.com/office/powerpoint/2010/main" val="333259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o destaque late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31E4F0BE-040A-7849-93D0-DFACD47743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6527" y="637220"/>
            <a:ext cx="7284592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pt-BR" dirty="0"/>
              <a:t>Título (Segoe UI 32)</a:t>
            </a:r>
          </a:p>
        </p:txBody>
      </p:sp>
      <p:cxnSp>
        <p:nvCxnSpPr>
          <p:cNvPr id="23" name="Conector reto 25">
            <a:extLst>
              <a:ext uri="{FF2B5EF4-FFF2-40B4-BE49-F238E27FC236}">
                <a16:creationId xmlns:a16="http://schemas.microsoft.com/office/drawing/2014/main" xmlns="" id="{FEE4BB44-91B5-FC42-862E-20A5CC9CA977}"/>
              </a:ext>
            </a:extLst>
          </p:cNvPr>
          <p:cNvCxnSpPr>
            <a:cxnSpLocks/>
          </p:cNvCxnSpPr>
          <p:nvPr userDrawn="1"/>
        </p:nvCxnSpPr>
        <p:spPr>
          <a:xfrm>
            <a:off x="7698823" y="1365886"/>
            <a:ext cx="1" cy="4533977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30">
            <a:extLst>
              <a:ext uri="{FF2B5EF4-FFF2-40B4-BE49-F238E27FC236}">
                <a16:creationId xmlns:a16="http://schemas.microsoft.com/office/drawing/2014/main" xmlns="" id="{0113BA66-E32E-894B-83AA-809E69AEC08D}"/>
              </a:ext>
            </a:extLst>
          </p:cNvPr>
          <p:cNvCxnSpPr/>
          <p:nvPr userDrawn="1"/>
        </p:nvCxnSpPr>
        <p:spPr>
          <a:xfrm flipH="1">
            <a:off x="3713629" y="637219"/>
            <a:ext cx="14189" cy="5262644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ço Reservado para Texto 3">
            <a:extLst>
              <a:ext uri="{FF2B5EF4-FFF2-40B4-BE49-F238E27FC236}">
                <a16:creationId xmlns:a16="http://schemas.microsoft.com/office/drawing/2014/main" xmlns="" id="{A459F980-2502-254C-857E-3032A0D4C3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5906" y="637219"/>
            <a:ext cx="3231374" cy="338554"/>
          </a:xfrm>
          <a:prstGeom prst="rect">
            <a:avLst/>
          </a:prstGeom>
        </p:spPr>
        <p:txBody>
          <a:bodyPr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3pPr>
              <a:defRPr/>
            </a:lvl3pPr>
            <a:lvl4pPr marL="204788" indent="0">
              <a:buNone/>
              <a:defRPr/>
            </a:lvl4pPr>
            <a:lvl5pPr>
              <a:defRPr/>
            </a:lvl5pPr>
          </a:lstStyle>
          <a:p>
            <a:pPr lvl="0"/>
            <a:r>
              <a:rPr lang="pt-BR" dirty="0"/>
              <a:t>Inserir texto (Segoe UI 16)</a:t>
            </a:r>
          </a:p>
        </p:txBody>
      </p:sp>
      <p:cxnSp>
        <p:nvCxnSpPr>
          <p:cNvPr id="29" name="Conector reto 29">
            <a:extLst>
              <a:ext uri="{FF2B5EF4-FFF2-40B4-BE49-F238E27FC236}">
                <a16:creationId xmlns:a16="http://schemas.microsoft.com/office/drawing/2014/main" xmlns="" id="{BBF2513F-1636-7F43-A177-1999C9765797}"/>
              </a:ext>
            </a:extLst>
          </p:cNvPr>
          <p:cNvCxnSpPr/>
          <p:nvPr userDrawn="1"/>
        </p:nvCxnSpPr>
        <p:spPr>
          <a:xfrm>
            <a:off x="11341119" y="1457463"/>
            <a:ext cx="0" cy="4442400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ço Reservado para Rodapé 4">
            <a:extLst>
              <a:ext uri="{FF2B5EF4-FFF2-40B4-BE49-F238E27FC236}">
                <a16:creationId xmlns:a16="http://schemas.microsoft.com/office/drawing/2014/main" xmlns="" id="{05939C69-4398-490D-9116-BA15A0640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  <a:endParaRPr lang="pt-BR" dirty="0"/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xmlns="" id="{AF62866F-F72D-4879-A781-8E4059F186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xmlns="" id="{F051C416-B3C2-4B61-B6E8-A6C8891D7F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33" name="logo_01.png" descr="logo_01.png">
            <a:extLst>
              <a:ext uri="{FF2B5EF4-FFF2-40B4-BE49-F238E27FC236}">
                <a16:creationId xmlns:a16="http://schemas.microsoft.com/office/drawing/2014/main" xmlns="" id="{9F80C3B8-966D-4B5A-A2A0-F760F8187EA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Espaço Reservado para Número de Slide 5">
            <a:extLst>
              <a:ext uri="{FF2B5EF4-FFF2-40B4-BE49-F238E27FC236}">
                <a16:creationId xmlns:a16="http://schemas.microsoft.com/office/drawing/2014/main" xmlns="" id="{B5586F13-DD64-4051-BED3-3D316300207D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Espaço Reservado para Texto 3">
            <a:extLst>
              <a:ext uri="{FF2B5EF4-FFF2-40B4-BE49-F238E27FC236}">
                <a16:creationId xmlns:a16="http://schemas.microsoft.com/office/drawing/2014/main" xmlns="" id="{7FD36B93-270A-41F4-A4B6-B28A3AFAFE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56527" y="1471594"/>
            <a:ext cx="7215531" cy="1075663"/>
          </a:xfrm>
          <a:prstGeom prst="rect">
            <a:avLst/>
          </a:prstGeom>
        </p:spPr>
        <p:txBody>
          <a:bodyPr wrap="none" numCol="2" spcCol="360000">
            <a:normAutofit/>
          </a:bodyPr>
          <a:lstStyle>
            <a:lvl1pPr marL="0" indent="0">
              <a:lnSpc>
                <a:spcPct val="100000"/>
              </a:lnSpc>
              <a:buNone/>
              <a:defRPr lang="pt-BR" dirty="0"/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algn="l"/>
            <a:r>
              <a:rPr lang="pt-BR" sz="1600" dirty="0">
                <a:solidFill>
                  <a:schemeClr val="accent3"/>
                </a:solidFill>
              </a:rPr>
              <a:t>*/Utilize essa opção de slide quando precisar que as colunas sejam </a:t>
            </a:r>
            <a:r>
              <a:rPr lang="pt-BR" sz="1600" b="1" dirty="0">
                <a:solidFill>
                  <a:schemeClr val="accent3"/>
                </a:solidFill>
              </a:rPr>
              <a:t>interligadas </a:t>
            </a:r>
            <a:r>
              <a:rPr lang="pt-BR" sz="1600" dirty="0">
                <a:solidFill>
                  <a:schemeClr val="accent3"/>
                </a:solidFill>
              </a:rPr>
              <a:t>e o </a:t>
            </a:r>
            <a:r>
              <a:rPr lang="pt-BR" sz="1600" b="1" dirty="0">
                <a:solidFill>
                  <a:schemeClr val="accent3"/>
                </a:solidFill>
              </a:rPr>
              <a:t>tamanho do texto </a:t>
            </a:r>
            <a:r>
              <a:rPr lang="pt-BR" sz="1600" dirty="0">
                <a:solidFill>
                  <a:schemeClr val="accent3"/>
                </a:solidFill>
              </a:rPr>
              <a:t>sejam </a:t>
            </a:r>
            <a:r>
              <a:rPr lang="pt-BR" sz="1600" b="1" dirty="0">
                <a:solidFill>
                  <a:schemeClr val="accent3"/>
                </a:solidFill>
              </a:rPr>
              <a:t>AUTOMÁTICOS/*</a:t>
            </a:r>
          </a:p>
        </p:txBody>
      </p:sp>
    </p:spTree>
    <p:extLst>
      <p:ext uri="{BB962C8B-B14F-4D97-AF65-F5344CB8AC3E}">
        <p14:creationId xmlns:p14="http://schemas.microsoft.com/office/powerpoint/2010/main" val="1846197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sória de te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12">
            <a:extLst>
              <a:ext uri="{FF2B5EF4-FFF2-40B4-BE49-F238E27FC236}">
                <a16:creationId xmlns:a16="http://schemas.microsoft.com/office/drawing/2014/main" xmlns="" id="{C3C8B3F3-42B5-634E-8C25-88EE18281325}"/>
              </a:ext>
            </a:extLst>
          </p:cNvPr>
          <p:cNvCxnSpPr/>
          <p:nvPr userDrawn="1"/>
        </p:nvCxnSpPr>
        <p:spPr>
          <a:xfrm>
            <a:off x="5785272" y="626744"/>
            <a:ext cx="0" cy="5341621"/>
          </a:xfrm>
          <a:prstGeom prst="line">
            <a:avLst/>
          </a:prstGeom>
          <a:ln w="9525" cmpd="sng">
            <a:solidFill>
              <a:schemeClr val="tx1">
                <a:lumMod val="40000"/>
                <a:lumOff val="6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Espaço Reservado para Texto 3">
            <a:extLst>
              <a:ext uri="{FF2B5EF4-FFF2-40B4-BE49-F238E27FC236}">
                <a16:creationId xmlns:a16="http://schemas.microsoft.com/office/drawing/2014/main" xmlns="" id="{C5293951-7094-4E43-AB61-14CE6F6C01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56713" y="1277619"/>
            <a:ext cx="5308019" cy="338554"/>
          </a:xfrm>
          <a:prstGeom prst="rect">
            <a:avLst/>
          </a:prstGeom>
        </p:spPr>
        <p:txBody>
          <a:bodyPr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/>
              <a:t>Inserir texto (Segoe UI 16)</a:t>
            </a:r>
          </a:p>
        </p:txBody>
      </p:sp>
      <p:sp>
        <p:nvSpPr>
          <p:cNvPr id="34" name="Title 9">
            <a:extLst>
              <a:ext uri="{FF2B5EF4-FFF2-40B4-BE49-F238E27FC236}">
                <a16:creationId xmlns:a16="http://schemas.microsoft.com/office/drawing/2014/main" xmlns="" id="{2C459001-97DD-584E-A750-2AB8483F1C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747" y="626744"/>
            <a:ext cx="5121085" cy="535531"/>
          </a:xfrm>
          <a:prstGeom prst="rect">
            <a:avLst/>
          </a:prstGeom>
        </p:spPr>
        <p:txBody>
          <a:bodyPr lIns="108000">
            <a:spAutoFit/>
          </a:bodyPr>
          <a:lstStyle>
            <a:lvl1pPr marL="0" indent="0" algn="l">
              <a:defRPr sz="32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t-BR" dirty="0"/>
              <a:t>Título (Segoe UI 32)</a:t>
            </a:r>
            <a:endParaRPr lang="en-US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xmlns="" id="{C4C19B97-7244-2C4E-8605-016C302A74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56712" y="626744"/>
            <a:ext cx="5312345" cy="5355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lang="en-US" sz="3200" b="1" i="0" u="none" strike="noStrike" cap="none" spc="0" baseline="0" dirty="0">
                <a:solidFill>
                  <a:schemeClr val="tx2"/>
                </a:solidFill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Times"/>
              </a:defRPr>
            </a:lvl1pPr>
            <a:lvl2pPr marL="457200" indent="0" algn="l">
              <a:buNone/>
              <a:defRPr sz="16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600">
                <a:solidFill>
                  <a:schemeClr val="tx2"/>
                </a:solidFill>
              </a:defRPr>
            </a:lvl4pPr>
            <a:lvl5pPr marL="1828800" indent="0" algn="l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dirty="0"/>
              <a:t>Título (Segoe UI 32)</a:t>
            </a:r>
            <a:endParaRPr lang="en-US" dirty="0"/>
          </a:p>
        </p:txBody>
      </p:sp>
      <p:sp>
        <p:nvSpPr>
          <p:cNvPr id="24" name="Espaço Reservado para Rodapé 4">
            <a:extLst>
              <a:ext uri="{FF2B5EF4-FFF2-40B4-BE49-F238E27FC236}">
                <a16:creationId xmlns:a16="http://schemas.microsoft.com/office/drawing/2014/main" xmlns="" id="{0F68B56D-445D-4344-B122-3EE585B20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  <a:endParaRPr lang="pt-BR" dirty="0"/>
          </a:p>
        </p:txBody>
      </p:sp>
      <p:sp>
        <p:nvSpPr>
          <p:cNvPr id="25" name="Espaço Reservado para Número de Slide 5">
            <a:extLst>
              <a:ext uri="{FF2B5EF4-FFF2-40B4-BE49-F238E27FC236}">
                <a16:creationId xmlns:a16="http://schemas.microsoft.com/office/drawing/2014/main" xmlns="" id="{8B8DAE3A-F559-45FC-A10B-F632BFE3FBC1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j-lt"/>
              </a:rPr>
              <a:t>‹nº›</a:t>
            </a:fld>
            <a:endParaRPr lang="pt-BR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Espaço Reservado para Texto 3">
            <a:extLst>
              <a:ext uri="{FF2B5EF4-FFF2-40B4-BE49-F238E27FC236}">
                <a16:creationId xmlns:a16="http://schemas.microsoft.com/office/drawing/2014/main" xmlns="" id="{04E183EF-6E52-4017-8773-49D41747D08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2748" y="1277619"/>
            <a:ext cx="5121084" cy="338554"/>
          </a:xfrm>
          <a:prstGeom prst="rect">
            <a:avLst/>
          </a:prstGeom>
        </p:spPr>
        <p:txBody>
          <a:bodyPr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/>
              <a:t>Inserir texto (Segoe UI 16)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xmlns="" id="{23D81AD3-DA9A-4227-8CFD-9BBC0C4B65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xmlns="" id="{F9D2393B-2173-4791-9609-69FCA6F1D2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27" name="logo_01.png" descr="logo_01.png">
            <a:extLst>
              <a:ext uri="{FF2B5EF4-FFF2-40B4-BE49-F238E27FC236}">
                <a16:creationId xmlns:a16="http://schemas.microsoft.com/office/drawing/2014/main" xmlns="" id="{C13B8F08-9DBD-4D04-AE6F-920401CBED0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Espaço Reservado para Número de Slide 5">
            <a:extLst>
              <a:ext uri="{FF2B5EF4-FFF2-40B4-BE49-F238E27FC236}">
                <a16:creationId xmlns:a16="http://schemas.microsoft.com/office/drawing/2014/main" xmlns="" id="{4348831C-A0C4-4C11-91F5-1DEE09045329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420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ossos clientes 1 - 35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roup 104">
            <a:extLst>
              <a:ext uri="{FF2B5EF4-FFF2-40B4-BE49-F238E27FC236}">
                <a16:creationId xmlns:a16="http://schemas.microsoft.com/office/drawing/2014/main" xmlns="" id="{B65D4E19-E7AC-A644-86D8-4BAC8DB419A6}"/>
              </a:ext>
            </a:extLst>
          </p:cNvPr>
          <p:cNvGrpSpPr/>
          <p:nvPr userDrawn="1"/>
        </p:nvGrpSpPr>
        <p:grpSpPr>
          <a:xfrm>
            <a:off x="1873673" y="1290319"/>
            <a:ext cx="7797800" cy="4751706"/>
            <a:chOff x="1649112" y="776813"/>
            <a:chExt cx="5848430" cy="4195234"/>
          </a:xfrm>
        </p:grpSpPr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xmlns="" id="{DD76DF66-A6E1-A84F-9CD4-8C9B463941AB}"/>
                </a:ext>
              </a:extLst>
            </p:cNvPr>
            <p:cNvCxnSpPr/>
            <p:nvPr/>
          </p:nvCxnSpPr>
          <p:spPr>
            <a:xfrm flipV="1">
              <a:off x="1649112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xmlns="" id="{22B24FC7-2BFE-B040-B8AB-E0613A859963}"/>
                </a:ext>
              </a:extLst>
            </p:cNvPr>
            <p:cNvCxnSpPr/>
            <p:nvPr/>
          </p:nvCxnSpPr>
          <p:spPr>
            <a:xfrm flipV="1">
              <a:off x="2819116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xmlns="" id="{7B8E9786-04AF-0644-9BF9-94F16A76A2EF}"/>
                </a:ext>
              </a:extLst>
            </p:cNvPr>
            <p:cNvCxnSpPr/>
            <p:nvPr/>
          </p:nvCxnSpPr>
          <p:spPr>
            <a:xfrm flipV="1">
              <a:off x="3989119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xmlns="" id="{A8BD46E5-8EC4-A545-BA56-E221D6B863E2}"/>
                </a:ext>
              </a:extLst>
            </p:cNvPr>
            <p:cNvCxnSpPr/>
            <p:nvPr/>
          </p:nvCxnSpPr>
          <p:spPr>
            <a:xfrm flipV="1">
              <a:off x="5157535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xmlns="" id="{70AB3C8C-FDE1-4A46-8A93-DFABB1209B4C}"/>
                </a:ext>
              </a:extLst>
            </p:cNvPr>
            <p:cNvCxnSpPr/>
            <p:nvPr/>
          </p:nvCxnSpPr>
          <p:spPr>
            <a:xfrm flipV="1">
              <a:off x="6327539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xmlns="" id="{CE13E123-2E82-B042-BD9C-4CA804A92589}"/>
                </a:ext>
              </a:extLst>
            </p:cNvPr>
            <p:cNvCxnSpPr/>
            <p:nvPr/>
          </p:nvCxnSpPr>
          <p:spPr>
            <a:xfrm flipV="1">
              <a:off x="7497542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4" name="Group 53">
            <a:extLst>
              <a:ext uri="{FF2B5EF4-FFF2-40B4-BE49-F238E27FC236}">
                <a16:creationId xmlns:a16="http://schemas.microsoft.com/office/drawing/2014/main" xmlns="" id="{AFD44970-A4AE-C540-994A-25128951A423}"/>
              </a:ext>
            </a:extLst>
          </p:cNvPr>
          <p:cNvGrpSpPr/>
          <p:nvPr userDrawn="1"/>
        </p:nvGrpSpPr>
        <p:grpSpPr>
          <a:xfrm>
            <a:off x="554991" y="3678474"/>
            <a:ext cx="10449983" cy="0"/>
            <a:chOff x="660348" y="2529400"/>
            <a:chExt cx="7838068" cy="0"/>
          </a:xfrm>
        </p:grpSpPr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xmlns="" id="{CA024090-61BA-4B42-9CED-2A9AC2075286}"/>
                </a:ext>
              </a:extLst>
            </p:cNvPr>
            <p:cNvCxnSpPr/>
            <p:nvPr/>
          </p:nvCxnSpPr>
          <p:spPr>
            <a:xfrm>
              <a:off x="660348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xmlns="" id="{68B6F633-4E34-0F46-BF46-D015A052E866}"/>
                </a:ext>
              </a:extLst>
            </p:cNvPr>
            <p:cNvCxnSpPr/>
            <p:nvPr/>
          </p:nvCxnSpPr>
          <p:spPr>
            <a:xfrm>
              <a:off x="1828835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xmlns="" id="{E5BC2519-1B59-2143-B4B8-A53D2699504C}"/>
                </a:ext>
              </a:extLst>
            </p:cNvPr>
            <p:cNvCxnSpPr/>
            <p:nvPr/>
          </p:nvCxnSpPr>
          <p:spPr>
            <a:xfrm>
              <a:off x="2995733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xmlns="" id="{9317249F-A107-0F4A-9A85-E3E12426D19C}"/>
                </a:ext>
              </a:extLst>
            </p:cNvPr>
            <p:cNvCxnSpPr/>
            <p:nvPr/>
          </p:nvCxnSpPr>
          <p:spPr>
            <a:xfrm>
              <a:off x="4164220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xmlns="" id="{5322A6CD-29AD-CA4A-AA50-44C905307499}"/>
                </a:ext>
              </a:extLst>
            </p:cNvPr>
            <p:cNvCxnSpPr/>
            <p:nvPr/>
          </p:nvCxnSpPr>
          <p:spPr>
            <a:xfrm>
              <a:off x="5332706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xmlns="" id="{A688DEA5-B413-8442-B19F-26C534975F20}"/>
                </a:ext>
              </a:extLst>
            </p:cNvPr>
            <p:cNvCxnSpPr/>
            <p:nvPr/>
          </p:nvCxnSpPr>
          <p:spPr>
            <a:xfrm>
              <a:off x="6501193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xmlns="" id="{C86C0467-AF85-7244-A811-D5B4C7B299C4}"/>
                </a:ext>
              </a:extLst>
            </p:cNvPr>
            <p:cNvCxnSpPr/>
            <p:nvPr/>
          </p:nvCxnSpPr>
          <p:spPr>
            <a:xfrm>
              <a:off x="7668092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2" name="Group 54">
            <a:extLst>
              <a:ext uri="{FF2B5EF4-FFF2-40B4-BE49-F238E27FC236}">
                <a16:creationId xmlns:a16="http://schemas.microsoft.com/office/drawing/2014/main" xmlns="" id="{9018987C-6A63-1D44-B55A-9A674301A602}"/>
              </a:ext>
            </a:extLst>
          </p:cNvPr>
          <p:cNvGrpSpPr/>
          <p:nvPr userDrawn="1"/>
        </p:nvGrpSpPr>
        <p:grpSpPr>
          <a:xfrm>
            <a:off x="554991" y="2496700"/>
            <a:ext cx="10449983" cy="0"/>
            <a:chOff x="660348" y="2529400"/>
            <a:chExt cx="7838068" cy="0"/>
          </a:xfrm>
        </p:grpSpPr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xmlns="" id="{FF0A2698-9EB2-0C4C-B6DD-23E3137985AC}"/>
                </a:ext>
              </a:extLst>
            </p:cNvPr>
            <p:cNvCxnSpPr/>
            <p:nvPr/>
          </p:nvCxnSpPr>
          <p:spPr>
            <a:xfrm>
              <a:off x="660348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xmlns="" id="{10CC3C25-2E0E-ED4E-BD0D-2A6880938E7A}"/>
                </a:ext>
              </a:extLst>
            </p:cNvPr>
            <p:cNvCxnSpPr/>
            <p:nvPr/>
          </p:nvCxnSpPr>
          <p:spPr>
            <a:xfrm>
              <a:off x="1828835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xmlns="" id="{821EA712-696B-6A43-98D2-B9A4125AF856}"/>
                </a:ext>
              </a:extLst>
            </p:cNvPr>
            <p:cNvCxnSpPr/>
            <p:nvPr/>
          </p:nvCxnSpPr>
          <p:spPr>
            <a:xfrm>
              <a:off x="2995733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xmlns="" id="{29C1B214-335B-F143-8F54-145D09131A8F}"/>
                </a:ext>
              </a:extLst>
            </p:cNvPr>
            <p:cNvCxnSpPr/>
            <p:nvPr/>
          </p:nvCxnSpPr>
          <p:spPr>
            <a:xfrm>
              <a:off x="4164220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xmlns="" id="{74F38671-B72A-7C44-B21A-EFBB37F6B44C}"/>
                </a:ext>
              </a:extLst>
            </p:cNvPr>
            <p:cNvCxnSpPr/>
            <p:nvPr/>
          </p:nvCxnSpPr>
          <p:spPr>
            <a:xfrm>
              <a:off x="5332706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xmlns="" id="{4735E55C-0881-1C4F-AAF8-3BDD3FD528E1}"/>
                </a:ext>
              </a:extLst>
            </p:cNvPr>
            <p:cNvCxnSpPr/>
            <p:nvPr/>
          </p:nvCxnSpPr>
          <p:spPr>
            <a:xfrm>
              <a:off x="6501193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xmlns="" id="{116DABFF-E658-8C45-93E1-69B158DACE93}"/>
                </a:ext>
              </a:extLst>
            </p:cNvPr>
            <p:cNvCxnSpPr/>
            <p:nvPr/>
          </p:nvCxnSpPr>
          <p:spPr>
            <a:xfrm>
              <a:off x="7668092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0" name="Group 69">
            <a:extLst>
              <a:ext uri="{FF2B5EF4-FFF2-40B4-BE49-F238E27FC236}">
                <a16:creationId xmlns:a16="http://schemas.microsoft.com/office/drawing/2014/main" xmlns="" id="{E4B2C15F-05AD-5844-A0F5-2E2018AE774A}"/>
              </a:ext>
            </a:extLst>
          </p:cNvPr>
          <p:cNvGrpSpPr/>
          <p:nvPr userDrawn="1"/>
        </p:nvGrpSpPr>
        <p:grpSpPr>
          <a:xfrm>
            <a:off x="554991" y="4860249"/>
            <a:ext cx="10449983" cy="0"/>
            <a:chOff x="660348" y="2529400"/>
            <a:chExt cx="7838068" cy="0"/>
          </a:xfrm>
        </p:grpSpPr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xmlns="" id="{EE3460BD-5B43-0546-84E0-DC1561E3C20D}"/>
                </a:ext>
              </a:extLst>
            </p:cNvPr>
            <p:cNvCxnSpPr/>
            <p:nvPr/>
          </p:nvCxnSpPr>
          <p:spPr>
            <a:xfrm>
              <a:off x="660348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xmlns="" id="{3E8AFB3E-F5AB-084A-A687-AF590A103555}"/>
                </a:ext>
              </a:extLst>
            </p:cNvPr>
            <p:cNvCxnSpPr/>
            <p:nvPr/>
          </p:nvCxnSpPr>
          <p:spPr>
            <a:xfrm>
              <a:off x="1828835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xmlns="" id="{E4618654-F6D1-E649-A916-959F8B66B1B6}"/>
                </a:ext>
              </a:extLst>
            </p:cNvPr>
            <p:cNvCxnSpPr/>
            <p:nvPr/>
          </p:nvCxnSpPr>
          <p:spPr>
            <a:xfrm>
              <a:off x="2995733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xmlns="" id="{7D583E45-76B5-204B-A3A1-F0F0754F4F8E}"/>
                </a:ext>
              </a:extLst>
            </p:cNvPr>
            <p:cNvCxnSpPr/>
            <p:nvPr/>
          </p:nvCxnSpPr>
          <p:spPr>
            <a:xfrm>
              <a:off x="4164220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xmlns="" id="{253137C4-A547-4E40-855D-0F26FDA9D44E}"/>
                </a:ext>
              </a:extLst>
            </p:cNvPr>
            <p:cNvCxnSpPr/>
            <p:nvPr/>
          </p:nvCxnSpPr>
          <p:spPr>
            <a:xfrm>
              <a:off x="5332706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xmlns="" id="{13553248-F6E5-2841-8C49-43241E50C72E}"/>
                </a:ext>
              </a:extLst>
            </p:cNvPr>
            <p:cNvCxnSpPr/>
            <p:nvPr/>
          </p:nvCxnSpPr>
          <p:spPr>
            <a:xfrm>
              <a:off x="6501193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xmlns="" id="{4A036DDB-5062-304E-B426-CA15DF45966B}"/>
                </a:ext>
              </a:extLst>
            </p:cNvPr>
            <p:cNvCxnSpPr/>
            <p:nvPr/>
          </p:nvCxnSpPr>
          <p:spPr>
            <a:xfrm>
              <a:off x="7668092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8" name="Picture Placeholder 2">
            <a:extLst>
              <a:ext uri="{FF2B5EF4-FFF2-40B4-BE49-F238E27FC236}">
                <a16:creationId xmlns:a16="http://schemas.microsoft.com/office/drawing/2014/main" xmlns="" id="{A613DA7D-2A30-D54A-8490-4197DFD4E639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54991" y="160591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29" name="Picture Placeholder 2">
            <a:extLst>
              <a:ext uri="{FF2B5EF4-FFF2-40B4-BE49-F238E27FC236}">
                <a16:creationId xmlns:a16="http://schemas.microsoft.com/office/drawing/2014/main" xmlns="" id="{B9F43637-B947-1C4B-8A9D-8B5DDC433928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2112857" y="160591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30" name="Picture Placeholder 2">
            <a:extLst>
              <a:ext uri="{FF2B5EF4-FFF2-40B4-BE49-F238E27FC236}">
                <a16:creationId xmlns:a16="http://schemas.microsoft.com/office/drawing/2014/main" xmlns="" id="{357E5173-C15C-A34D-9FFA-F67CFA30F18B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3668608" y="160591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31" name="Picture Placeholder 2">
            <a:extLst>
              <a:ext uri="{FF2B5EF4-FFF2-40B4-BE49-F238E27FC236}">
                <a16:creationId xmlns:a16="http://schemas.microsoft.com/office/drawing/2014/main" xmlns="" id="{440475CE-8260-2540-A000-BEED5B171424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5226473" y="160591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32" name="Picture Placeholder 2">
            <a:extLst>
              <a:ext uri="{FF2B5EF4-FFF2-40B4-BE49-F238E27FC236}">
                <a16:creationId xmlns:a16="http://schemas.microsoft.com/office/drawing/2014/main" xmlns="" id="{20CECE57-F86C-EB4D-9E19-F82F928806E6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6784341" y="160591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33" name="Picture Placeholder 2">
            <a:extLst>
              <a:ext uri="{FF2B5EF4-FFF2-40B4-BE49-F238E27FC236}">
                <a16:creationId xmlns:a16="http://schemas.microsoft.com/office/drawing/2014/main" xmlns="" id="{E053A6C9-D74A-B94E-958A-329EB8900266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8340091" y="160591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34" name="Picture Placeholder 2">
            <a:extLst>
              <a:ext uri="{FF2B5EF4-FFF2-40B4-BE49-F238E27FC236}">
                <a16:creationId xmlns:a16="http://schemas.microsoft.com/office/drawing/2014/main" xmlns="" id="{6A5682E3-548E-A944-A220-B0643C126CE4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9897957" y="160591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35" name="Picture Placeholder 2">
            <a:extLst>
              <a:ext uri="{FF2B5EF4-FFF2-40B4-BE49-F238E27FC236}">
                <a16:creationId xmlns:a16="http://schemas.microsoft.com/office/drawing/2014/main" xmlns="" id="{EE64D1DC-9937-1C46-AB28-C62F2C2189AA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554991" y="276475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36" name="Picture Placeholder 2">
            <a:extLst>
              <a:ext uri="{FF2B5EF4-FFF2-40B4-BE49-F238E27FC236}">
                <a16:creationId xmlns:a16="http://schemas.microsoft.com/office/drawing/2014/main" xmlns="" id="{73BF0A28-0871-9B43-8DBF-670788B9E19E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2112857" y="276475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37" name="Picture Placeholder 2">
            <a:extLst>
              <a:ext uri="{FF2B5EF4-FFF2-40B4-BE49-F238E27FC236}">
                <a16:creationId xmlns:a16="http://schemas.microsoft.com/office/drawing/2014/main" xmlns="" id="{174433E4-9A21-7244-9928-27656DB76396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3668608" y="276475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38" name="Picture Placeholder 2">
            <a:extLst>
              <a:ext uri="{FF2B5EF4-FFF2-40B4-BE49-F238E27FC236}">
                <a16:creationId xmlns:a16="http://schemas.microsoft.com/office/drawing/2014/main" xmlns="" id="{7F8354C8-9E0F-EA48-984A-78DC88763257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5226473" y="276475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39" name="Picture Placeholder 2">
            <a:extLst>
              <a:ext uri="{FF2B5EF4-FFF2-40B4-BE49-F238E27FC236}">
                <a16:creationId xmlns:a16="http://schemas.microsoft.com/office/drawing/2014/main" xmlns="" id="{3945AAF2-71BC-BF4A-AC67-D12E458AE0C4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6784341" y="276475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40" name="Picture Placeholder 2">
            <a:extLst>
              <a:ext uri="{FF2B5EF4-FFF2-40B4-BE49-F238E27FC236}">
                <a16:creationId xmlns:a16="http://schemas.microsoft.com/office/drawing/2014/main" xmlns="" id="{8A3AB38B-F953-904D-B2D1-539A3419B652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340091" y="276475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41" name="Picture Placeholder 2">
            <a:extLst>
              <a:ext uri="{FF2B5EF4-FFF2-40B4-BE49-F238E27FC236}">
                <a16:creationId xmlns:a16="http://schemas.microsoft.com/office/drawing/2014/main" xmlns="" id="{2018CD48-3791-2E46-9921-A14655826978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9897957" y="276475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42" name="Picture Placeholder 2">
            <a:extLst>
              <a:ext uri="{FF2B5EF4-FFF2-40B4-BE49-F238E27FC236}">
                <a16:creationId xmlns:a16="http://schemas.microsoft.com/office/drawing/2014/main" xmlns="" id="{DBA74DC8-55DF-3344-9452-1CD870477E1D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554991" y="3963639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43" name="Picture Placeholder 2">
            <a:extLst>
              <a:ext uri="{FF2B5EF4-FFF2-40B4-BE49-F238E27FC236}">
                <a16:creationId xmlns:a16="http://schemas.microsoft.com/office/drawing/2014/main" xmlns="" id="{C8A0420A-2495-224A-89E1-C85DDBA0DCF7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2112857" y="3963639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44" name="Picture Placeholder 2">
            <a:extLst>
              <a:ext uri="{FF2B5EF4-FFF2-40B4-BE49-F238E27FC236}">
                <a16:creationId xmlns:a16="http://schemas.microsoft.com/office/drawing/2014/main" xmlns="" id="{3A720BBF-274F-B744-AC81-DF7B553CAFE9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3668608" y="3963639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45" name="Picture Placeholder 2">
            <a:extLst>
              <a:ext uri="{FF2B5EF4-FFF2-40B4-BE49-F238E27FC236}">
                <a16:creationId xmlns:a16="http://schemas.microsoft.com/office/drawing/2014/main" xmlns="" id="{A1220F4C-EF1F-3340-BF44-ABE876EB10E5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226473" y="3963639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46" name="Picture Placeholder 2">
            <a:extLst>
              <a:ext uri="{FF2B5EF4-FFF2-40B4-BE49-F238E27FC236}">
                <a16:creationId xmlns:a16="http://schemas.microsoft.com/office/drawing/2014/main" xmlns="" id="{E4629FF5-A359-A84D-B584-A925F87C1D17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784341" y="3963639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47" name="Picture Placeholder 2">
            <a:extLst>
              <a:ext uri="{FF2B5EF4-FFF2-40B4-BE49-F238E27FC236}">
                <a16:creationId xmlns:a16="http://schemas.microsoft.com/office/drawing/2014/main" xmlns="" id="{D989728D-293A-404C-B7C3-9A717B190C72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8340091" y="3963639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48" name="Picture Placeholder 2">
            <a:extLst>
              <a:ext uri="{FF2B5EF4-FFF2-40B4-BE49-F238E27FC236}">
                <a16:creationId xmlns:a16="http://schemas.microsoft.com/office/drawing/2014/main" xmlns="" id="{5A99B4C0-D707-D547-BA1B-ACD1FF135D21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9897957" y="3963639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49" name="Picture Placeholder 2">
            <a:extLst>
              <a:ext uri="{FF2B5EF4-FFF2-40B4-BE49-F238E27FC236}">
                <a16:creationId xmlns:a16="http://schemas.microsoft.com/office/drawing/2014/main" xmlns="" id="{BB813F18-0E17-F347-85AE-C17A6F6DFA87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554991" y="514219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50" name="Picture Placeholder 2">
            <a:extLst>
              <a:ext uri="{FF2B5EF4-FFF2-40B4-BE49-F238E27FC236}">
                <a16:creationId xmlns:a16="http://schemas.microsoft.com/office/drawing/2014/main" xmlns="" id="{325D070A-0C3C-824F-8F6C-FCD9E579808C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2112857" y="514219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51" name="Picture Placeholder 2">
            <a:extLst>
              <a:ext uri="{FF2B5EF4-FFF2-40B4-BE49-F238E27FC236}">
                <a16:creationId xmlns:a16="http://schemas.microsoft.com/office/drawing/2014/main" xmlns="" id="{166B3FB3-D822-F142-8E6F-3FDD5F3A0302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3668608" y="514219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52" name="Picture Placeholder 2">
            <a:extLst>
              <a:ext uri="{FF2B5EF4-FFF2-40B4-BE49-F238E27FC236}">
                <a16:creationId xmlns:a16="http://schemas.microsoft.com/office/drawing/2014/main" xmlns="" id="{9EB9F59B-810E-D44C-AB1D-E2FD4D1E6786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5226473" y="514219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53" name="Picture Placeholder 2">
            <a:extLst>
              <a:ext uri="{FF2B5EF4-FFF2-40B4-BE49-F238E27FC236}">
                <a16:creationId xmlns:a16="http://schemas.microsoft.com/office/drawing/2014/main" xmlns="" id="{571339B3-9C76-D146-BAD9-B93CC1F47761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6784341" y="514219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54" name="Picture Placeholder 2">
            <a:extLst>
              <a:ext uri="{FF2B5EF4-FFF2-40B4-BE49-F238E27FC236}">
                <a16:creationId xmlns:a16="http://schemas.microsoft.com/office/drawing/2014/main" xmlns="" id="{7FB04F7F-62C5-C14E-9B56-4CAB8B9ECB5C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8340091" y="514219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55" name="Picture Placeholder 2">
            <a:extLst>
              <a:ext uri="{FF2B5EF4-FFF2-40B4-BE49-F238E27FC236}">
                <a16:creationId xmlns:a16="http://schemas.microsoft.com/office/drawing/2014/main" xmlns="" id="{B30E9CA1-9D6D-6542-8423-93DB75AAEC98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9897957" y="514219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56" name="Title 9">
            <a:extLst>
              <a:ext uri="{FF2B5EF4-FFF2-40B4-BE49-F238E27FC236}">
                <a16:creationId xmlns:a16="http://schemas.microsoft.com/office/drawing/2014/main" xmlns="" id="{CE14FDA5-4C54-E040-974C-72F16AE5F7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424" y="617361"/>
            <a:ext cx="10987617" cy="535531"/>
          </a:xfrm>
          <a:prstGeom prst="rect">
            <a:avLst/>
          </a:prstGeom>
        </p:spPr>
        <p:txBody>
          <a:bodyPr lIns="108000">
            <a:spAutoFit/>
          </a:bodyPr>
          <a:lstStyle>
            <a:lvl1pPr marL="0" indent="0" algn="l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t-BR" dirty="0"/>
              <a:t>Título (Segoe UI 32)</a:t>
            </a:r>
            <a:endParaRPr lang="en-US" dirty="0"/>
          </a:p>
        </p:txBody>
      </p:sp>
      <p:sp>
        <p:nvSpPr>
          <p:cNvPr id="77" name="Espaço Reservado para Rodapé 4">
            <a:extLst>
              <a:ext uri="{FF2B5EF4-FFF2-40B4-BE49-F238E27FC236}">
                <a16:creationId xmlns:a16="http://schemas.microsoft.com/office/drawing/2014/main" xmlns="" id="{C3567745-A35C-46B8-B454-FAB1331C1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  <a:endParaRPr lang="pt-BR" dirty="0"/>
          </a:p>
        </p:txBody>
      </p:sp>
      <p:pic>
        <p:nvPicPr>
          <p:cNvPr id="79" name="Gráfico 78">
            <a:extLst>
              <a:ext uri="{FF2B5EF4-FFF2-40B4-BE49-F238E27FC236}">
                <a16:creationId xmlns:a16="http://schemas.microsoft.com/office/drawing/2014/main" xmlns="" id="{555F9930-7F74-4F18-B66F-11B040813D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80" name="Gráfico 79">
            <a:extLst>
              <a:ext uri="{FF2B5EF4-FFF2-40B4-BE49-F238E27FC236}">
                <a16:creationId xmlns:a16="http://schemas.microsoft.com/office/drawing/2014/main" xmlns="" id="{8A633F49-C197-4E3D-A837-40F7542954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81" name="logo_01.png" descr="logo_01.png">
            <a:extLst>
              <a:ext uri="{FF2B5EF4-FFF2-40B4-BE49-F238E27FC236}">
                <a16:creationId xmlns:a16="http://schemas.microsoft.com/office/drawing/2014/main" xmlns="" id="{11422265-DE9B-473B-BBEF-1502F46217E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Espaço Reservado para Número de Slide 5">
            <a:extLst>
              <a:ext uri="{FF2B5EF4-FFF2-40B4-BE49-F238E27FC236}">
                <a16:creationId xmlns:a16="http://schemas.microsoft.com/office/drawing/2014/main" xmlns="" id="{AE7606A0-4382-4607-8782-58E932BC180B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2508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ossos clientes 1 - 2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roup 104">
            <a:extLst>
              <a:ext uri="{FF2B5EF4-FFF2-40B4-BE49-F238E27FC236}">
                <a16:creationId xmlns:a16="http://schemas.microsoft.com/office/drawing/2014/main" xmlns="" id="{EF3FD2E2-99A0-B649-981F-6CF72BD1FB5D}"/>
              </a:ext>
            </a:extLst>
          </p:cNvPr>
          <p:cNvGrpSpPr/>
          <p:nvPr userDrawn="1"/>
        </p:nvGrpSpPr>
        <p:grpSpPr>
          <a:xfrm>
            <a:off x="1883833" y="1290319"/>
            <a:ext cx="7797800" cy="4751706"/>
            <a:chOff x="1649112" y="776813"/>
            <a:chExt cx="5848430" cy="4195234"/>
          </a:xfrm>
        </p:grpSpPr>
        <p:cxnSp>
          <p:nvCxnSpPr>
            <p:cNvPr id="657" name="Straight Connector 656">
              <a:extLst>
                <a:ext uri="{FF2B5EF4-FFF2-40B4-BE49-F238E27FC236}">
                  <a16:creationId xmlns:a16="http://schemas.microsoft.com/office/drawing/2014/main" xmlns="" id="{D88DDEC0-86ED-D947-AF81-9D9213A0C732}"/>
                </a:ext>
              </a:extLst>
            </p:cNvPr>
            <p:cNvCxnSpPr/>
            <p:nvPr/>
          </p:nvCxnSpPr>
          <p:spPr>
            <a:xfrm flipV="1">
              <a:off x="1649112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8" name="Straight Connector 657">
              <a:extLst>
                <a:ext uri="{FF2B5EF4-FFF2-40B4-BE49-F238E27FC236}">
                  <a16:creationId xmlns:a16="http://schemas.microsoft.com/office/drawing/2014/main" xmlns="" id="{B3D01DF8-F885-E644-8B0A-CF40701EB2B2}"/>
                </a:ext>
              </a:extLst>
            </p:cNvPr>
            <p:cNvCxnSpPr/>
            <p:nvPr/>
          </p:nvCxnSpPr>
          <p:spPr>
            <a:xfrm flipV="1">
              <a:off x="2819116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Straight Connector 658">
              <a:extLst>
                <a:ext uri="{FF2B5EF4-FFF2-40B4-BE49-F238E27FC236}">
                  <a16:creationId xmlns:a16="http://schemas.microsoft.com/office/drawing/2014/main" xmlns="" id="{C11FBDDB-0E46-144C-8FC9-6C01381EBF01}"/>
                </a:ext>
              </a:extLst>
            </p:cNvPr>
            <p:cNvCxnSpPr/>
            <p:nvPr/>
          </p:nvCxnSpPr>
          <p:spPr>
            <a:xfrm flipV="1">
              <a:off x="3989119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Straight Connector 659">
              <a:extLst>
                <a:ext uri="{FF2B5EF4-FFF2-40B4-BE49-F238E27FC236}">
                  <a16:creationId xmlns:a16="http://schemas.microsoft.com/office/drawing/2014/main" xmlns="" id="{AB78F788-FB9F-4245-80CB-87BD9F344BEE}"/>
                </a:ext>
              </a:extLst>
            </p:cNvPr>
            <p:cNvCxnSpPr/>
            <p:nvPr/>
          </p:nvCxnSpPr>
          <p:spPr>
            <a:xfrm flipV="1">
              <a:off x="5157535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Straight Connector 660">
              <a:extLst>
                <a:ext uri="{FF2B5EF4-FFF2-40B4-BE49-F238E27FC236}">
                  <a16:creationId xmlns:a16="http://schemas.microsoft.com/office/drawing/2014/main" xmlns="" id="{A3F3A632-EC28-F24E-A5A7-C28F1830F3D5}"/>
                </a:ext>
              </a:extLst>
            </p:cNvPr>
            <p:cNvCxnSpPr/>
            <p:nvPr/>
          </p:nvCxnSpPr>
          <p:spPr>
            <a:xfrm flipV="1">
              <a:off x="6327539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Straight Connector 664">
              <a:extLst>
                <a:ext uri="{FF2B5EF4-FFF2-40B4-BE49-F238E27FC236}">
                  <a16:creationId xmlns:a16="http://schemas.microsoft.com/office/drawing/2014/main" xmlns="" id="{E9CB3671-421F-9A4E-90A5-F144C6C83505}"/>
                </a:ext>
              </a:extLst>
            </p:cNvPr>
            <p:cNvCxnSpPr/>
            <p:nvPr/>
          </p:nvCxnSpPr>
          <p:spPr>
            <a:xfrm flipV="1">
              <a:off x="7497542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7" name="Group 53">
            <a:extLst>
              <a:ext uri="{FF2B5EF4-FFF2-40B4-BE49-F238E27FC236}">
                <a16:creationId xmlns:a16="http://schemas.microsoft.com/office/drawing/2014/main" xmlns="" id="{BE72805D-C2E1-2B41-B4DE-095B0EA18F8E}"/>
              </a:ext>
            </a:extLst>
          </p:cNvPr>
          <p:cNvGrpSpPr/>
          <p:nvPr userDrawn="1"/>
        </p:nvGrpSpPr>
        <p:grpSpPr>
          <a:xfrm>
            <a:off x="565151" y="3678474"/>
            <a:ext cx="10449983" cy="0"/>
            <a:chOff x="660348" y="2529400"/>
            <a:chExt cx="7838068" cy="0"/>
          </a:xfrm>
        </p:grpSpPr>
        <p:cxnSp>
          <p:nvCxnSpPr>
            <p:cNvPr id="668" name="Straight Connector 667">
              <a:extLst>
                <a:ext uri="{FF2B5EF4-FFF2-40B4-BE49-F238E27FC236}">
                  <a16:creationId xmlns:a16="http://schemas.microsoft.com/office/drawing/2014/main" xmlns="" id="{8D60BB1F-D9B7-1948-BF12-ECF5645E0E72}"/>
                </a:ext>
              </a:extLst>
            </p:cNvPr>
            <p:cNvCxnSpPr/>
            <p:nvPr/>
          </p:nvCxnSpPr>
          <p:spPr>
            <a:xfrm>
              <a:off x="660348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Straight Connector 670">
              <a:extLst>
                <a:ext uri="{FF2B5EF4-FFF2-40B4-BE49-F238E27FC236}">
                  <a16:creationId xmlns:a16="http://schemas.microsoft.com/office/drawing/2014/main" xmlns="" id="{F364A586-C1AC-A44B-A9BA-701CD581E66D}"/>
                </a:ext>
              </a:extLst>
            </p:cNvPr>
            <p:cNvCxnSpPr/>
            <p:nvPr/>
          </p:nvCxnSpPr>
          <p:spPr>
            <a:xfrm>
              <a:off x="1828835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2" name="Straight Connector 671">
              <a:extLst>
                <a:ext uri="{FF2B5EF4-FFF2-40B4-BE49-F238E27FC236}">
                  <a16:creationId xmlns:a16="http://schemas.microsoft.com/office/drawing/2014/main" xmlns="" id="{2BD1B676-FAEB-184D-9776-24495784433C}"/>
                </a:ext>
              </a:extLst>
            </p:cNvPr>
            <p:cNvCxnSpPr/>
            <p:nvPr/>
          </p:nvCxnSpPr>
          <p:spPr>
            <a:xfrm>
              <a:off x="2995733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4" name="Straight Connector 673">
              <a:extLst>
                <a:ext uri="{FF2B5EF4-FFF2-40B4-BE49-F238E27FC236}">
                  <a16:creationId xmlns:a16="http://schemas.microsoft.com/office/drawing/2014/main" xmlns="" id="{9CC5B03C-CD87-BE41-99F5-FA314DB3D149}"/>
                </a:ext>
              </a:extLst>
            </p:cNvPr>
            <p:cNvCxnSpPr/>
            <p:nvPr/>
          </p:nvCxnSpPr>
          <p:spPr>
            <a:xfrm>
              <a:off x="4164220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5" name="Straight Connector 674">
              <a:extLst>
                <a:ext uri="{FF2B5EF4-FFF2-40B4-BE49-F238E27FC236}">
                  <a16:creationId xmlns:a16="http://schemas.microsoft.com/office/drawing/2014/main" xmlns="" id="{7DDDE093-CBC0-8342-8FE6-E2699CF18ADC}"/>
                </a:ext>
              </a:extLst>
            </p:cNvPr>
            <p:cNvCxnSpPr/>
            <p:nvPr/>
          </p:nvCxnSpPr>
          <p:spPr>
            <a:xfrm>
              <a:off x="5332706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6" name="Straight Connector 675">
              <a:extLst>
                <a:ext uri="{FF2B5EF4-FFF2-40B4-BE49-F238E27FC236}">
                  <a16:creationId xmlns:a16="http://schemas.microsoft.com/office/drawing/2014/main" xmlns="" id="{BB7A09D9-AFB2-6B47-888F-FB33036AA415}"/>
                </a:ext>
              </a:extLst>
            </p:cNvPr>
            <p:cNvCxnSpPr/>
            <p:nvPr/>
          </p:nvCxnSpPr>
          <p:spPr>
            <a:xfrm>
              <a:off x="6501193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Straight Connector 676">
              <a:extLst>
                <a:ext uri="{FF2B5EF4-FFF2-40B4-BE49-F238E27FC236}">
                  <a16:creationId xmlns:a16="http://schemas.microsoft.com/office/drawing/2014/main" xmlns="" id="{2FA28DEE-F85A-3D41-9CF0-9CA4BEA666FD}"/>
                </a:ext>
              </a:extLst>
            </p:cNvPr>
            <p:cNvCxnSpPr/>
            <p:nvPr/>
          </p:nvCxnSpPr>
          <p:spPr>
            <a:xfrm>
              <a:off x="7668092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8" name="Group 54">
            <a:extLst>
              <a:ext uri="{FF2B5EF4-FFF2-40B4-BE49-F238E27FC236}">
                <a16:creationId xmlns:a16="http://schemas.microsoft.com/office/drawing/2014/main" xmlns="" id="{34A0FC68-87E4-8341-80A5-103ECB9AD9EA}"/>
              </a:ext>
            </a:extLst>
          </p:cNvPr>
          <p:cNvGrpSpPr/>
          <p:nvPr userDrawn="1"/>
        </p:nvGrpSpPr>
        <p:grpSpPr>
          <a:xfrm>
            <a:off x="565151" y="2496700"/>
            <a:ext cx="10449983" cy="0"/>
            <a:chOff x="660348" y="2529400"/>
            <a:chExt cx="7838068" cy="0"/>
          </a:xfrm>
        </p:grpSpPr>
        <p:cxnSp>
          <p:nvCxnSpPr>
            <p:cNvPr id="679" name="Straight Connector 678">
              <a:extLst>
                <a:ext uri="{FF2B5EF4-FFF2-40B4-BE49-F238E27FC236}">
                  <a16:creationId xmlns:a16="http://schemas.microsoft.com/office/drawing/2014/main" xmlns="" id="{190A6C3D-6D0D-694B-96C6-F31ABFD13A26}"/>
                </a:ext>
              </a:extLst>
            </p:cNvPr>
            <p:cNvCxnSpPr/>
            <p:nvPr/>
          </p:nvCxnSpPr>
          <p:spPr>
            <a:xfrm>
              <a:off x="660348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Straight Connector 679">
              <a:extLst>
                <a:ext uri="{FF2B5EF4-FFF2-40B4-BE49-F238E27FC236}">
                  <a16:creationId xmlns:a16="http://schemas.microsoft.com/office/drawing/2014/main" xmlns="" id="{C8054C82-EDB3-4C46-9FA9-A5D3331ACDAF}"/>
                </a:ext>
              </a:extLst>
            </p:cNvPr>
            <p:cNvCxnSpPr/>
            <p:nvPr/>
          </p:nvCxnSpPr>
          <p:spPr>
            <a:xfrm>
              <a:off x="1828835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Straight Connector 680">
              <a:extLst>
                <a:ext uri="{FF2B5EF4-FFF2-40B4-BE49-F238E27FC236}">
                  <a16:creationId xmlns:a16="http://schemas.microsoft.com/office/drawing/2014/main" xmlns="" id="{879A3E66-B1E5-4A4A-95E6-87759B6BB7FE}"/>
                </a:ext>
              </a:extLst>
            </p:cNvPr>
            <p:cNvCxnSpPr/>
            <p:nvPr/>
          </p:nvCxnSpPr>
          <p:spPr>
            <a:xfrm>
              <a:off x="2995733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Straight Connector 681">
              <a:extLst>
                <a:ext uri="{FF2B5EF4-FFF2-40B4-BE49-F238E27FC236}">
                  <a16:creationId xmlns:a16="http://schemas.microsoft.com/office/drawing/2014/main" xmlns="" id="{E0A36B18-9F3B-4D4B-BDDD-7DC46A6FB44A}"/>
                </a:ext>
              </a:extLst>
            </p:cNvPr>
            <p:cNvCxnSpPr/>
            <p:nvPr/>
          </p:nvCxnSpPr>
          <p:spPr>
            <a:xfrm>
              <a:off x="4164220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Straight Connector 682">
              <a:extLst>
                <a:ext uri="{FF2B5EF4-FFF2-40B4-BE49-F238E27FC236}">
                  <a16:creationId xmlns:a16="http://schemas.microsoft.com/office/drawing/2014/main" xmlns="" id="{14993786-A1FD-8645-AFFE-731938FC7893}"/>
                </a:ext>
              </a:extLst>
            </p:cNvPr>
            <p:cNvCxnSpPr/>
            <p:nvPr/>
          </p:nvCxnSpPr>
          <p:spPr>
            <a:xfrm>
              <a:off x="5332706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683">
              <a:extLst>
                <a:ext uri="{FF2B5EF4-FFF2-40B4-BE49-F238E27FC236}">
                  <a16:creationId xmlns:a16="http://schemas.microsoft.com/office/drawing/2014/main" xmlns="" id="{08DD6C8D-3F17-AF48-9D78-7ECCCA6F9CC3}"/>
                </a:ext>
              </a:extLst>
            </p:cNvPr>
            <p:cNvCxnSpPr/>
            <p:nvPr/>
          </p:nvCxnSpPr>
          <p:spPr>
            <a:xfrm>
              <a:off x="6501193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Straight Connector 684">
              <a:extLst>
                <a:ext uri="{FF2B5EF4-FFF2-40B4-BE49-F238E27FC236}">
                  <a16:creationId xmlns:a16="http://schemas.microsoft.com/office/drawing/2014/main" xmlns="" id="{1B70A5A5-3B6E-944C-8E3F-C65F35DA9E28}"/>
                </a:ext>
              </a:extLst>
            </p:cNvPr>
            <p:cNvCxnSpPr/>
            <p:nvPr/>
          </p:nvCxnSpPr>
          <p:spPr>
            <a:xfrm>
              <a:off x="7668092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6" name="Group 69">
            <a:extLst>
              <a:ext uri="{FF2B5EF4-FFF2-40B4-BE49-F238E27FC236}">
                <a16:creationId xmlns:a16="http://schemas.microsoft.com/office/drawing/2014/main" xmlns="" id="{402D68EC-1314-FE4E-AE8C-5D84284B8296}"/>
              </a:ext>
            </a:extLst>
          </p:cNvPr>
          <p:cNvGrpSpPr/>
          <p:nvPr userDrawn="1"/>
        </p:nvGrpSpPr>
        <p:grpSpPr>
          <a:xfrm>
            <a:off x="565151" y="4860249"/>
            <a:ext cx="10449983" cy="0"/>
            <a:chOff x="660348" y="2529400"/>
            <a:chExt cx="7838068" cy="0"/>
          </a:xfrm>
        </p:grpSpPr>
        <p:cxnSp>
          <p:nvCxnSpPr>
            <p:cNvPr id="687" name="Straight Connector 686">
              <a:extLst>
                <a:ext uri="{FF2B5EF4-FFF2-40B4-BE49-F238E27FC236}">
                  <a16:creationId xmlns:a16="http://schemas.microsoft.com/office/drawing/2014/main" xmlns="" id="{F7D31EB5-68AB-E04E-BAC5-624A1FB742B9}"/>
                </a:ext>
              </a:extLst>
            </p:cNvPr>
            <p:cNvCxnSpPr/>
            <p:nvPr/>
          </p:nvCxnSpPr>
          <p:spPr>
            <a:xfrm>
              <a:off x="660348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Straight Connector 687">
              <a:extLst>
                <a:ext uri="{FF2B5EF4-FFF2-40B4-BE49-F238E27FC236}">
                  <a16:creationId xmlns:a16="http://schemas.microsoft.com/office/drawing/2014/main" xmlns="" id="{45ECE0DF-E9D4-4749-817B-A30AB3439119}"/>
                </a:ext>
              </a:extLst>
            </p:cNvPr>
            <p:cNvCxnSpPr/>
            <p:nvPr/>
          </p:nvCxnSpPr>
          <p:spPr>
            <a:xfrm>
              <a:off x="1828835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Straight Connector 688">
              <a:extLst>
                <a:ext uri="{FF2B5EF4-FFF2-40B4-BE49-F238E27FC236}">
                  <a16:creationId xmlns:a16="http://schemas.microsoft.com/office/drawing/2014/main" xmlns="" id="{B6F9C25A-8F5A-8248-9DA7-1ED02A3987DB}"/>
                </a:ext>
              </a:extLst>
            </p:cNvPr>
            <p:cNvCxnSpPr/>
            <p:nvPr/>
          </p:nvCxnSpPr>
          <p:spPr>
            <a:xfrm>
              <a:off x="2995733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0" name="Straight Connector 689">
              <a:extLst>
                <a:ext uri="{FF2B5EF4-FFF2-40B4-BE49-F238E27FC236}">
                  <a16:creationId xmlns:a16="http://schemas.microsoft.com/office/drawing/2014/main" xmlns="" id="{A48E6EF6-1419-4B47-8CEC-E58E11264707}"/>
                </a:ext>
              </a:extLst>
            </p:cNvPr>
            <p:cNvCxnSpPr/>
            <p:nvPr/>
          </p:nvCxnSpPr>
          <p:spPr>
            <a:xfrm>
              <a:off x="4164220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1" name="Straight Connector 690">
              <a:extLst>
                <a:ext uri="{FF2B5EF4-FFF2-40B4-BE49-F238E27FC236}">
                  <a16:creationId xmlns:a16="http://schemas.microsoft.com/office/drawing/2014/main" xmlns="" id="{19F5DC40-EA61-474D-B076-B8269B83426D}"/>
                </a:ext>
              </a:extLst>
            </p:cNvPr>
            <p:cNvCxnSpPr/>
            <p:nvPr/>
          </p:nvCxnSpPr>
          <p:spPr>
            <a:xfrm>
              <a:off x="5332706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2" name="Straight Connector 691">
              <a:extLst>
                <a:ext uri="{FF2B5EF4-FFF2-40B4-BE49-F238E27FC236}">
                  <a16:creationId xmlns:a16="http://schemas.microsoft.com/office/drawing/2014/main" xmlns="" id="{46971B76-E6B5-B941-AE29-A4A2A2D5AB7C}"/>
                </a:ext>
              </a:extLst>
            </p:cNvPr>
            <p:cNvCxnSpPr/>
            <p:nvPr/>
          </p:nvCxnSpPr>
          <p:spPr>
            <a:xfrm>
              <a:off x="6501193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3" name="Straight Connector 692">
              <a:extLst>
                <a:ext uri="{FF2B5EF4-FFF2-40B4-BE49-F238E27FC236}">
                  <a16:creationId xmlns:a16="http://schemas.microsoft.com/office/drawing/2014/main" xmlns="" id="{637B14BF-31CD-1146-ACF0-1FF9694C52C6}"/>
                </a:ext>
              </a:extLst>
            </p:cNvPr>
            <p:cNvCxnSpPr/>
            <p:nvPr/>
          </p:nvCxnSpPr>
          <p:spPr>
            <a:xfrm>
              <a:off x="7668092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4" name="Picture Placeholder 2">
            <a:extLst>
              <a:ext uri="{FF2B5EF4-FFF2-40B4-BE49-F238E27FC236}">
                <a16:creationId xmlns:a16="http://schemas.microsoft.com/office/drawing/2014/main" xmlns="" id="{AF08E0EE-F36F-E74A-A833-17C9359CEC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5151" y="160591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95" name="Picture Placeholder 2">
            <a:extLst>
              <a:ext uri="{FF2B5EF4-FFF2-40B4-BE49-F238E27FC236}">
                <a16:creationId xmlns:a16="http://schemas.microsoft.com/office/drawing/2014/main" xmlns="" id="{B1E1474D-0E5C-E64E-9AA0-3F16DEDDC1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23017" y="160591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96" name="Picture Placeholder 2">
            <a:extLst>
              <a:ext uri="{FF2B5EF4-FFF2-40B4-BE49-F238E27FC236}">
                <a16:creationId xmlns:a16="http://schemas.microsoft.com/office/drawing/2014/main" xmlns="" id="{74B4D658-F0FF-B44A-AD2B-291D32F1FEC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78768" y="160591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97" name="Picture Placeholder 2">
            <a:extLst>
              <a:ext uri="{FF2B5EF4-FFF2-40B4-BE49-F238E27FC236}">
                <a16:creationId xmlns:a16="http://schemas.microsoft.com/office/drawing/2014/main" xmlns="" id="{F978E753-B352-7741-B642-0D476B763BF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36633" y="160591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98" name="Picture Placeholder 2">
            <a:extLst>
              <a:ext uri="{FF2B5EF4-FFF2-40B4-BE49-F238E27FC236}">
                <a16:creationId xmlns:a16="http://schemas.microsoft.com/office/drawing/2014/main" xmlns="" id="{B86ACC59-0156-3D49-B939-D37F19FD6DA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94501" y="160591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99" name="Picture Placeholder 2">
            <a:extLst>
              <a:ext uri="{FF2B5EF4-FFF2-40B4-BE49-F238E27FC236}">
                <a16:creationId xmlns:a16="http://schemas.microsoft.com/office/drawing/2014/main" xmlns="" id="{D0D275E9-39E2-4945-80B2-C6E1059778F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50251" y="160591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00" name="Picture Placeholder 2">
            <a:extLst>
              <a:ext uri="{FF2B5EF4-FFF2-40B4-BE49-F238E27FC236}">
                <a16:creationId xmlns:a16="http://schemas.microsoft.com/office/drawing/2014/main" xmlns="" id="{F5D25250-8EB9-3842-A87D-F753FF6D697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08117" y="160591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01" name="Picture Placeholder 2">
            <a:extLst>
              <a:ext uri="{FF2B5EF4-FFF2-40B4-BE49-F238E27FC236}">
                <a16:creationId xmlns:a16="http://schemas.microsoft.com/office/drawing/2014/main" xmlns="" id="{7F1A54F5-594D-6143-B364-490959F6338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65151" y="276475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02" name="Picture Placeholder 2">
            <a:extLst>
              <a:ext uri="{FF2B5EF4-FFF2-40B4-BE49-F238E27FC236}">
                <a16:creationId xmlns:a16="http://schemas.microsoft.com/office/drawing/2014/main" xmlns="" id="{E941120F-9DE1-734B-A82A-0AED203FD5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123017" y="276475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03" name="Picture Placeholder 2">
            <a:extLst>
              <a:ext uri="{FF2B5EF4-FFF2-40B4-BE49-F238E27FC236}">
                <a16:creationId xmlns:a16="http://schemas.microsoft.com/office/drawing/2014/main" xmlns="" id="{761AD080-E8E2-224D-959A-4753E3610F5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678768" y="276475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04" name="Picture Placeholder 2">
            <a:extLst>
              <a:ext uri="{FF2B5EF4-FFF2-40B4-BE49-F238E27FC236}">
                <a16:creationId xmlns:a16="http://schemas.microsoft.com/office/drawing/2014/main" xmlns="" id="{F06D8069-4DAE-554B-B977-22BA7C4FDF3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36633" y="276475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05" name="Picture Placeholder 2">
            <a:extLst>
              <a:ext uri="{FF2B5EF4-FFF2-40B4-BE49-F238E27FC236}">
                <a16:creationId xmlns:a16="http://schemas.microsoft.com/office/drawing/2014/main" xmlns="" id="{CB86C94D-A662-AD46-B31F-7D2E0B5E1A3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794501" y="276475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06" name="Picture Placeholder 2">
            <a:extLst>
              <a:ext uri="{FF2B5EF4-FFF2-40B4-BE49-F238E27FC236}">
                <a16:creationId xmlns:a16="http://schemas.microsoft.com/office/drawing/2014/main" xmlns="" id="{CC1DCA41-A69B-C54F-9CF1-34B9F0824B7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350251" y="276475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07" name="Picture Placeholder 2">
            <a:extLst>
              <a:ext uri="{FF2B5EF4-FFF2-40B4-BE49-F238E27FC236}">
                <a16:creationId xmlns:a16="http://schemas.microsoft.com/office/drawing/2014/main" xmlns="" id="{4F517D03-45CE-AE4A-B892-67D86C5D5DC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908117" y="276475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08" name="Picture Placeholder 2">
            <a:extLst>
              <a:ext uri="{FF2B5EF4-FFF2-40B4-BE49-F238E27FC236}">
                <a16:creationId xmlns:a16="http://schemas.microsoft.com/office/drawing/2014/main" xmlns="" id="{B0A92298-A3AC-A347-A7DF-A34C302FFCB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65151" y="3963639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09" name="Picture Placeholder 2">
            <a:extLst>
              <a:ext uri="{FF2B5EF4-FFF2-40B4-BE49-F238E27FC236}">
                <a16:creationId xmlns:a16="http://schemas.microsoft.com/office/drawing/2014/main" xmlns="" id="{3368D747-3DA9-9F41-9843-E0DD0794429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123017" y="3963639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10" name="Picture Placeholder 2">
            <a:extLst>
              <a:ext uri="{FF2B5EF4-FFF2-40B4-BE49-F238E27FC236}">
                <a16:creationId xmlns:a16="http://schemas.microsoft.com/office/drawing/2014/main" xmlns="" id="{CA383F5F-B734-1348-9003-DE5A444FBDC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678768" y="3963639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11" name="Picture Placeholder 2">
            <a:extLst>
              <a:ext uri="{FF2B5EF4-FFF2-40B4-BE49-F238E27FC236}">
                <a16:creationId xmlns:a16="http://schemas.microsoft.com/office/drawing/2014/main" xmlns="" id="{81EF4292-F0E4-1B4E-8D5E-F159F038056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236633" y="3963639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12" name="Picture Placeholder 2">
            <a:extLst>
              <a:ext uri="{FF2B5EF4-FFF2-40B4-BE49-F238E27FC236}">
                <a16:creationId xmlns:a16="http://schemas.microsoft.com/office/drawing/2014/main" xmlns="" id="{030E2BCA-05C9-BF44-A748-FFE4BADAFEA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794501" y="3963639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13" name="Picture Placeholder 2">
            <a:extLst>
              <a:ext uri="{FF2B5EF4-FFF2-40B4-BE49-F238E27FC236}">
                <a16:creationId xmlns:a16="http://schemas.microsoft.com/office/drawing/2014/main" xmlns="" id="{4D5E3D92-93D6-B541-8762-9350FFDDBF2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350251" y="3963639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14" name="Picture Placeholder 2">
            <a:extLst>
              <a:ext uri="{FF2B5EF4-FFF2-40B4-BE49-F238E27FC236}">
                <a16:creationId xmlns:a16="http://schemas.microsoft.com/office/drawing/2014/main" xmlns="" id="{DF014247-62C6-114E-934C-4D466FC6D6F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08117" y="3963639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15" name="Picture Placeholder 2">
            <a:extLst>
              <a:ext uri="{FF2B5EF4-FFF2-40B4-BE49-F238E27FC236}">
                <a16:creationId xmlns:a16="http://schemas.microsoft.com/office/drawing/2014/main" xmlns="" id="{A53308E9-0575-6D46-BB32-15F72513BD06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565151" y="514219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16" name="Picture Placeholder 2">
            <a:extLst>
              <a:ext uri="{FF2B5EF4-FFF2-40B4-BE49-F238E27FC236}">
                <a16:creationId xmlns:a16="http://schemas.microsoft.com/office/drawing/2014/main" xmlns="" id="{170D8F76-002C-2448-8CCA-687DB4B9C857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123017" y="514219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17" name="Picture Placeholder 2">
            <a:extLst>
              <a:ext uri="{FF2B5EF4-FFF2-40B4-BE49-F238E27FC236}">
                <a16:creationId xmlns:a16="http://schemas.microsoft.com/office/drawing/2014/main" xmlns="" id="{8E54FD91-4CEF-3541-9EA7-66885875496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678768" y="514219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18" name="Picture Placeholder 2">
            <a:extLst>
              <a:ext uri="{FF2B5EF4-FFF2-40B4-BE49-F238E27FC236}">
                <a16:creationId xmlns:a16="http://schemas.microsoft.com/office/drawing/2014/main" xmlns="" id="{EBDBFC7E-DFF7-7B4D-8430-A5A6C757024B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236633" y="514219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19" name="Picture Placeholder 2">
            <a:extLst>
              <a:ext uri="{FF2B5EF4-FFF2-40B4-BE49-F238E27FC236}">
                <a16:creationId xmlns:a16="http://schemas.microsoft.com/office/drawing/2014/main" xmlns="" id="{BF56B119-47E4-4642-BABC-D4EFC7575101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794501" y="514219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20" name="Picture Placeholder 2">
            <a:extLst>
              <a:ext uri="{FF2B5EF4-FFF2-40B4-BE49-F238E27FC236}">
                <a16:creationId xmlns:a16="http://schemas.microsoft.com/office/drawing/2014/main" xmlns="" id="{3D1C0C70-CC99-7C4C-A15D-F12B61D39A9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350251" y="514219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21" name="Picture Placeholder 2">
            <a:extLst>
              <a:ext uri="{FF2B5EF4-FFF2-40B4-BE49-F238E27FC236}">
                <a16:creationId xmlns:a16="http://schemas.microsoft.com/office/drawing/2014/main" xmlns="" id="{F631F67D-AEFD-524E-BF9B-92FA66337BFC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908117" y="514219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7" name="Title 9">
            <a:extLst>
              <a:ext uri="{FF2B5EF4-FFF2-40B4-BE49-F238E27FC236}">
                <a16:creationId xmlns:a16="http://schemas.microsoft.com/office/drawing/2014/main" xmlns="" id="{B4D66984-9442-4CB7-B0DF-70CE8DA92F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424" y="617361"/>
            <a:ext cx="10987617" cy="535531"/>
          </a:xfrm>
          <a:prstGeom prst="rect">
            <a:avLst/>
          </a:prstGeom>
        </p:spPr>
        <p:txBody>
          <a:bodyPr lIns="108000">
            <a:spAutoFit/>
          </a:bodyPr>
          <a:lstStyle>
            <a:lvl1pPr marL="0" indent="0" algn="l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t-BR" dirty="0"/>
              <a:t>Título (Segoe UI 32)</a:t>
            </a:r>
            <a:endParaRPr lang="en-US" dirty="0"/>
          </a:p>
        </p:txBody>
      </p:sp>
      <p:sp>
        <p:nvSpPr>
          <p:cNvPr id="78" name="Espaço Reservado para Rodapé 4">
            <a:extLst>
              <a:ext uri="{FF2B5EF4-FFF2-40B4-BE49-F238E27FC236}">
                <a16:creationId xmlns:a16="http://schemas.microsoft.com/office/drawing/2014/main" xmlns="" id="{D349C433-C7A5-4DD0-BA54-FA3F051C26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  <a:endParaRPr lang="pt-BR" dirty="0"/>
          </a:p>
        </p:txBody>
      </p:sp>
      <p:pic>
        <p:nvPicPr>
          <p:cNvPr id="80" name="Gráfico 79">
            <a:extLst>
              <a:ext uri="{FF2B5EF4-FFF2-40B4-BE49-F238E27FC236}">
                <a16:creationId xmlns:a16="http://schemas.microsoft.com/office/drawing/2014/main" xmlns="" id="{D18A0835-F5DE-4A96-80D2-394CA8D6A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81" name="Gráfico 80">
            <a:extLst>
              <a:ext uri="{FF2B5EF4-FFF2-40B4-BE49-F238E27FC236}">
                <a16:creationId xmlns:a16="http://schemas.microsoft.com/office/drawing/2014/main" xmlns="" id="{F58AC3E5-E0F4-4C09-B2C6-FEF6355BEB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82" name="logo_01.png" descr="logo_01.png">
            <a:extLst>
              <a:ext uri="{FF2B5EF4-FFF2-40B4-BE49-F238E27FC236}">
                <a16:creationId xmlns:a16="http://schemas.microsoft.com/office/drawing/2014/main" xmlns="" id="{1B77AD50-A038-4F94-8070-DF2E06B23AC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Espaço Reservado para Número de Slide 5">
            <a:extLst>
              <a:ext uri="{FF2B5EF4-FFF2-40B4-BE49-F238E27FC236}">
                <a16:creationId xmlns:a16="http://schemas.microsoft.com/office/drawing/2014/main" xmlns="" id="{7BFF192C-0669-4927-94CC-60CABCBC79C6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5443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ossos clientes 1 - 24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roup 259">
            <a:extLst>
              <a:ext uri="{FF2B5EF4-FFF2-40B4-BE49-F238E27FC236}">
                <a16:creationId xmlns:a16="http://schemas.microsoft.com/office/drawing/2014/main" xmlns="" id="{24F87C31-3DB2-0C41-8A07-DF34FD271F66}"/>
              </a:ext>
            </a:extLst>
          </p:cNvPr>
          <p:cNvGrpSpPr/>
          <p:nvPr userDrawn="1"/>
        </p:nvGrpSpPr>
        <p:grpSpPr>
          <a:xfrm>
            <a:off x="2209448" y="1341120"/>
            <a:ext cx="7271456" cy="4629785"/>
            <a:chOff x="1847586" y="661988"/>
            <a:chExt cx="5453592" cy="4356100"/>
          </a:xfrm>
        </p:grpSpPr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xmlns="" id="{9065289C-9583-DE48-A13C-089E4E333983}"/>
                </a:ext>
              </a:extLst>
            </p:cNvPr>
            <p:cNvCxnSpPr/>
            <p:nvPr/>
          </p:nvCxnSpPr>
          <p:spPr>
            <a:xfrm flipV="1">
              <a:off x="1847586" y="661988"/>
              <a:ext cx="0" cy="435610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xmlns="" id="{492AF32F-70B4-B747-B8EB-8C4C2F56934F}"/>
                </a:ext>
              </a:extLst>
            </p:cNvPr>
            <p:cNvCxnSpPr/>
            <p:nvPr/>
          </p:nvCxnSpPr>
          <p:spPr>
            <a:xfrm flipV="1">
              <a:off x="3210984" y="661988"/>
              <a:ext cx="0" cy="435610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xmlns="" id="{5D403902-DC75-514A-A88B-CB44A1A4F71D}"/>
                </a:ext>
              </a:extLst>
            </p:cNvPr>
            <p:cNvCxnSpPr/>
            <p:nvPr/>
          </p:nvCxnSpPr>
          <p:spPr>
            <a:xfrm flipV="1">
              <a:off x="4574382" y="661988"/>
              <a:ext cx="0" cy="435610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xmlns="" id="{6BF16F1B-7D99-4B48-A28A-9088CB06B192}"/>
                </a:ext>
              </a:extLst>
            </p:cNvPr>
            <p:cNvCxnSpPr/>
            <p:nvPr/>
          </p:nvCxnSpPr>
          <p:spPr>
            <a:xfrm flipV="1">
              <a:off x="5937780" y="661988"/>
              <a:ext cx="0" cy="435610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xmlns="" id="{72EC968B-4EE7-A44D-AD8E-34DA3B7060FC}"/>
                </a:ext>
              </a:extLst>
            </p:cNvPr>
            <p:cNvCxnSpPr/>
            <p:nvPr/>
          </p:nvCxnSpPr>
          <p:spPr>
            <a:xfrm flipV="1">
              <a:off x="7301178" y="661988"/>
              <a:ext cx="0" cy="435610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xmlns="" id="{222F4727-A5BE-E54F-AE7C-E00E36F01CAE}"/>
              </a:ext>
            </a:extLst>
          </p:cNvPr>
          <p:cNvGrpSpPr/>
          <p:nvPr userDrawn="1"/>
        </p:nvGrpSpPr>
        <p:grpSpPr>
          <a:xfrm>
            <a:off x="534105" y="2509878"/>
            <a:ext cx="10624960" cy="0"/>
            <a:chOff x="591079" y="1756173"/>
            <a:chExt cx="7968720" cy="0"/>
          </a:xfrm>
        </p:grpSpPr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xmlns="" id="{F5140EAD-9F16-5B4F-BB0E-ED8D3FF523E8}"/>
                </a:ext>
              </a:extLst>
            </p:cNvPr>
            <p:cNvCxnSpPr/>
            <p:nvPr userDrawn="1"/>
          </p:nvCxnSpPr>
          <p:spPr>
            <a:xfrm>
              <a:off x="7425265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xmlns="" id="{B1DAE948-A701-1841-A529-55BBA3F292D7}"/>
                </a:ext>
              </a:extLst>
            </p:cNvPr>
            <p:cNvCxnSpPr/>
            <p:nvPr userDrawn="1"/>
          </p:nvCxnSpPr>
          <p:spPr>
            <a:xfrm>
              <a:off x="6045202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xmlns="" id="{7EEE4498-6C2F-5249-AACD-B8E65FB6D643}"/>
                </a:ext>
              </a:extLst>
            </p:cNvPr>
            <p:cNvCxnSpPr/>
            <p:nvPr userDrawn="1"/>
          </p:nvCxnSpPr>
          <p:spPr>
            <a:xfrm>
              <a:off x="4693707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xmlns="" id="{874D178D-413D-2845-96DB-053056635C08}"/>
                </a:ext>
              </a:extLst>
            </p:cNvPr>
            <p:cNvCxnSpPr/>
            <p:nvPr userDrawn="1"/>
          </p:nvCxnSpPr>
          <p:spPr>
            <a:xfrm>
              <a:off x="3320519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xmlns="" id="{ACD5AFC0-4414-7542-B86B-2BDA6151ECC7}"/>
                </a:ext>
              </a:extLst>
            </p:cNvPr>
            <p:cNvCxnSpPr/>
            <p:nvPr userDrawn="1"/>
          </p:nvCxnSpPr>
          <p:spPr>
            <a:xfrm>
              <a:off x="1957388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xmlns="" id="{E1826617-9611-F346-901B-4D6E270331CB}"/>
                </a:ext>
              </a:extLst>
            </p:cNvPr>
            <p:cNvCxnSpPr/>
            <p:nvPr userDrawn="1"/>
          </p:nvCxnSpPr>
          <p:spPr>
            <a:xfrm>
              <a:off x="591079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xmlns="" id="{C6674ADB-965A-5648-8102-11BB5EC3A825}"/>
              </a:ext>
            </a:extLst>
          </p:cNvPr>
          <p:cNvGrpSpPr/>
          <p:nvPr userDrawn="1"/>
        </p:nvGrpSpPr>
        <p:grpSpPr>
          <a:xfrm>
            <a:off x="534105" y="3663554"/>
            <a:ext cx="10624960" cy="0"/>
            <a:chOff x="591079" y="1756173"/>
            <a:chExt cx="7968720" cy="0"/>
          </a:xfrm>
        </p:grpSpPr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xmlns="" id="{47EDC256-6BA6-6249-A2C5-E185B7578546}"/>
                </a:ext>
              </a:extLst>
            </p:cNvPr>
            <p:cNvCxnSpPr/>
            <p:nvPr userDrawn="1"/>
          </p:nvCxnSpPr>
          <p:spPr>
            <a:xfrm>
              <a:off x="7425265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xmlns="" id="{1CE3480D-2E36-804C-8866-AEBC80337744}"/>
                </a:ext>
              </a:extLst>
            </p:cNvPr>
            <p:cNvCxnSpPr/>
            <p:nvPr userDrawn="1"/>
          </p:nvCxnSpPr>
          <p:spPr>
            <a:xfrm>
              <a:off x="6045202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xmlns="" id="{22CECC64-1D95-4149-8EBF-A000FE777512}"/>
                </a:ext>
              </a:extLst>
            </p:cNvPr>
            <p:cNvCxnSpPr/>
            <p:nvPr userDrawn="1"/>
          </p:nvCxnSpPr>
          <p:spPr>
            <a:xfrm>
              <a:off x="4693707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xmlns="" id="{B8F1D4AB-1E55-524C-A946-0176CCFA008B}"/>
                </a:ext>
              </a:extLst>
            </p:cNvPr>
            <p:cNvCxnSpPr/>
            <p:nvPr userDrawn="1"/>
          </p:nvCxnSpPr>
          <p:spPr>
            <a:xfrm>
              <a:off x="3320519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xmlns="" id="{A552E5C3-F9A9-BC45-AC13-959B82136AB9}"/>
                </a:ext>
              </a:extLst>
            </p:cNvPr>
            <p:cNvCxnSpPr/>
            <p:nvPr userDrawn="1"/>
          </p:nvCxnSpPr>
          <p:spPr>
            <a:xfrm>
              <a:off x="1957388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xmlns="" id="{044B957D-A4F3-4842-BFE7-C63F0C6FC6D6}"/>
                </a:ext>
              </a:extLst>
            </p:cNvPr>
            <p:cNvCxnSpPr/>
            <p:nvPr userDrawn="1"/>
          </p:nvCxnSpPr>
          <p:spPr>
            <a:xfrm>
              <a:off x="591079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xmlns="" id="{FD3E9B45-D331-164E-9DEE-0655C665AD8B}"/>
              </a:ext>
            </a:extLst>
          </p:cNvPr>
          <p:cNvGrpSpPr/>
          <p:nvPr userDrawn="1"/>
        </p:nvGrpSpPr>
        <p:grpSpPr>
          <a:xfrm>
            <a:off x="534105" y="4817229"/>
            <a:ext cx="10624960" cy="0"/>
            <a:chOff x="591079" y="1756173"/>
            <a:chExt cx="7968720" cy="0"/>
          </a:xfrm>
        </p:grpSpPr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xmlns="" id="{D0BA143B-274A-3549-B758-87F3F3EFE7A3}"/>
                </a:ext>
              </a:extLst>
            </p:cNvPr>
            <p:cNvCxnSpPr/>
            <p:nvPr userDrawn="1"/>
          </p:nvCxnSpPr>
          <p:spPr>
            <a:xfrm>
              <a:off x="7425265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xmlns="" id="{8C4A59D5-44B6-5F48-9493-96CAD4C74FCE}"/>
                </a:ext>
              </a:extLst>
            </p:cNvPr>
            <p:cNvCxnSpPr/>
            <p:nvPr userDrawn="1"/>
          </p:nvCxnSpPr>
          <p:spPr>
            <a:xfrm>
              <a:off x="6045202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xmlns="" id="{A129771E-EBC7-2543-8F80-CC95664C61A1}"/>
                </a:ext>
              </a:extLst>
            </p:cNvPr>
            <p:cNvCxnSpPr/>
            <p:nvPr userDrawn="1"/>
          </p:nvCxnSpPr>
          <p:spPr>
            <a:xfrm>
              <a:off x="4693707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xmlns="" id="{6E0451B1-E9D4-D34C-BFE3-CA01D526AC77}"/>
                </a:ext>
              </a:extLst>
            </p:cNvPr>
            <p:cNvCxnSpPr/>
            <p:nvPr userDrawn="1"/>
          </p:nvCxnSpPr>
          <p:spPr>
            <a:xfrm>
              <a:off x="3320519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xmlns="" id="{3B8A1FF9-1846-CA4E-B209-149FB3DE0CA2}"/>
                </a:ext>
              </a:extLst>
            </p:cNvPr>
            <p:cNvCxnSpPr/>
            <p:nvPr userDrawn="1"/>
          </p:nvCxnSpPr>
          <p:spPr>
            <a:xfrm>
              <a:off x="1957388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xmlns="" id="{24000DFD-D31C-814C-8A12-58E939BB2A74}"/>
                </a:ext>
              </a:extLst>
            </p:cNvPr>
            <p:cNvCxnSpPr/>
            <p:nvPr userDrawn="1"/>
          </p:nvCxnSpPr>
          <p:spPr>
            <a:xfrm>
              <a:off x="591079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7" name="Picture Placeholder 2">
            <a:extLst>
              <a:ext uri="{FF2B5EF4-FFF2-40B4-BE49-F238E27FC236}">
                <a16:creationId xmlns:a16="http://schemas.microsoft.com/office/drawing/2014/main" xmlns="" id="{F18F2FB0-981F-F341-96F3-C4F200D681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5773" y="161607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88" name="Picture Placeholder 2">
            <a:extLst>
              <a:ext uri="{FF2B5EF4-FFF2-40B4-BE49-F238E27FC236}">
                <a16:creationId xmlns:a16="http://schemas.microsoft.com/office/drawing/2014/main" xmlns="" id="{F2FA45C2-CE18-A345-AB6F-6F787823733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51993" y="161607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89" name="Picture Placeholder 2">
            <a:extLst>
              <a:ext uri="{FF2B5EF4-FFF2-40B4-BE49-F238E27FC236}">
                <a16:creationId xmlns:a16="http://schemas.microsoft.com/office/drawing/2014/main" xmlns="" id="{58EEB785-6AC4-1149-BB2F-9CDE1BF437F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87136" y="161607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90" name="Picture Placeholder 2">
            <a:extLst>
              <a:ext uri="{FF2B5EF4-FFF2-40B4-BE49-F238E27FC236}">
                <a16:creationId xmlns:a16="http://schemas.microsoft.com/office/drawing/2014/main" xmlns="" id="{24036268-1FBD-DC4E-943F-412F51555C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15936" y="161607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91" name="Picture Placeholder 2">
            <a:extLst>
              <a:ext uri="{FF2B5EF4-FFF2-40B4-BE49-F238E27FC236}">
                <a16:creationId xmlns:a16="http://schemas.microsoft.com/office/drawing/2014/main" xmlns="" id="{7E71B276-294C-F04D-9DDB-2379309F5D2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09117" y="161607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92" name="Picture Placeholder 2">
            <a:extLst>
              <a:ext uri="{FF2B5EF4-FFF2-40B4-BE49-F238E27FC236}">
                <a16:creationId xmlns:a16="http://schemas.microsoft.com/office/drawing/2014/main" xmlns="" id="{69B70B38-7121-7748-BB91-A6357412966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826629" y="161607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93" name="Picture Placeholder 2">
            <a:extLst>
              <a:ext uri="{FF2B5EF4-FFF2-40B4-BE49-F238E27FC236}">
                <a16:creationId xmlns:a16="http://schemas.microsoft.com/office/drawing/2014/main" xmlns="" id="{4CEA6472-82EF-CA4B-BC8C-23CFF416BAB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45773" y="276475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94" name="Picture Placeholder 2">
            <a:extLst>
              <a:ext uri="{FF2B5EF4-FFF2-40B4-BE49-F238E27FC236}">
                <a16:creationId xmlns:a16="http://schemas.microsoft.com/office/drawing/2014/main" xmlns="" id="{2B86C245-5999-3348-BAB1-CE7FA5A2CD4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551993" y="276475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95" name="Picture Placeholder 2">
            <a:extLst>
              <a:ext uri="{FF2B5EF4-FFF2-40B4-BE49-F238E27FC236}">
                <a16:creationId xmlns:a16="http://schemas.microsoft.com/office/drawing/2014/main" xmlns="" id="{9A6AA740-ED31-6F43-AF3B-73093E97607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87136" y="276475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96" name="Picture Placeholder 2">
            <a:extLst>
              <a:ext uri="{FF2B5EF4-FFF2-40B4-BE49-F238E27FC236}">
                <a16:creationId xmlns:a16="http://schemas.microsoft.com/office/drawing/2014/main" xmlns="" id="{DD12168F-D941-DD4A-AEFD-ED5E5E4CFCF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15936" y="276475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97" name="Picture Placeholder 2">
            <a:extLst>
              <a:ext uri="{FF2B5EF4-FFF2-40B4-BE49-F238E27FC236}">
                <a16:creationId xmlns:a16="http://schemas.microsoft.com/office/drawing/2014/main" xmlns="" id="{364F9800-B977-BE49-AB51-2201A4BC04A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009117" y="276475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98" name="Picture Placeholder 2">
            <a:extLst>
              <a:ext uri="{FF2B5EF4-FFF2-40B4-BE49-F238E27FC236}">
                <a16:creationId xmlns:a16="http://schemas.microsoft.com/office/drawing/2014/main" xmlns="" id="{C7904574-A8BA-6141-B7E9-F375580F682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826629" y="276475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99" name="Picture Placeholder 2">
            <a:extLst>
              <a:ext uri="{FF2B5EF4-FFF2-40B4-BE49-F238E27FC236}">
                <a16:creationId xmlns:a16="http://schemas.microsoft.com/office/drawing/2014/main" xmlns="" id="{59E63D19-021F-DE4F-AD23-FE815A95893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45773" y="392299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00" name="Picture Placeholder 2">
            <a:extLst>
              <a:ext uri="{FF2B5EF4-FFF2-40B4-BE49-F238E27FC236}">
                <a16:creationId xmlns:a16="http://schemas.microsoft.com/office/drawing/2014/main" xmlns="" id="{579E7E8C-EE96-E441-BF9B-E338C438FBD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551993" y="392299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01" name="Picture Placeholder 2">
            <a:extLst>
              <a:ext uri="{FF2B5EF4-FFF2-40B4-BE49-F238E27FC236}">
                <a16:creationId xmlns:a16="http://schemas.microsoft.com/office/drawing/2014/main" xmlns="" id="{25089B5D-31DC-8143-9781-64589EB732C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387136" y="392299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02" name="Picture Placeholder 2">
            <a:extLst>
              <a:ext uri="{FF2B5EF4-FFF2-40B4-BE49-F238E27FC236}">
                <a16:creationId xmlns:a16="http://schemas.microsoft.com/office/drawing/2014/main" xmlns="" id="{773A3327-C97B-C946-BC58-A78F1B44B53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15936" y="392299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03" name="Picture Placeholder 2">
            <a:extLst>
              <a:ext uri="{FF2B5EF4-FFF2-40B4-BE49-F238E27FC236}">
                <a16:creationId xmlns:a16="http://schemas.microsoft.com/office/drawing/2014/main" xmlns="" id="{234D576D-22EC-B84C-803F-4A33BD47C85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09117" y="392299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04" name="Picture Placeholder 2">
            <a:extLst>
              <a:ext uri="{FF2B5EF4-FFF2-40B4-BE49-F238E27FC236}">
                <a16:creationId xmlns:a16="http://schemas.microsoft.com/office/drawing/2014/main" xmlns="" id="{7ED92A0F-45E1-A641-88A3-B548D3DA0F2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826629" y="392299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05" name="Picture Placeholder 2">
            <a:extLst>
              <a:ext uri="{FF2B5EF4-FFF2-40B4-BE49-F238E27FC236}">
                <a16:creationId xmlns:a16="http://schemas.microsoft.com/office/drawing/2014/main" xmlns="" id="{C680343B-FBDF-EA44-A105-E2CB197DB98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45773" y="511171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06" name="Picture Placeholder 2">
            <a:extLst>
              <a:ext uri="{FF2B5EF4-FFF2-40B4-BE49-F238E27FC236}">
                <a16:creationId xmlns:a16="http://schemas.microsoft.com/office/drawing/2014/main" xmlns="" id="{C17D1BF2-D7BD-514B-B5B9-DD045A18991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551993" y="511171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07" name="Picture Placeholder 2">
            <a:extLst>
              <a:ext uri="{FF2B5EF4-FFF2-40B4-BE49-F238E27FC236}">
                <a16:creationId xmlns:a16="http://schemas.microsoft.com/office/drawing/2014/main" xmlns="" id="{DEAC7D98-6CC7-1D4A-95C7-3E7D140991D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387136" y="511171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08" name="Picture Placeholder 2">
            <a:extLst>
              <a:ext uri="{FF2B5EF4-FFF2-40B4-BE49-F238E27FC236}">
                <a16:creationId xmlns:a16="http://schemas.microsoft.com/office/drawing/2014/main" xmlns="" id="{E04DBE02-21C2-2D41-A9EF-25A72C32D88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215936" y="511171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09" name="Picture Placeholder 2">
            <a:extLst>
              <a:ext uri="{FF2B5EF4-FFF2-40B4-BE49-F238E27FC236}">
                <a16:creationId xmlns:a16="http://schemas.microsoft.com/office/drawing/2014/main" xmlns="" id="{8AB1BE56-9D36-8744-85D7-62400D6E952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009117" y="511171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10" name="Picture Placeholder 2">
            <a:extLst>
              <a:ext uri="{FF2B5EF4-FFF2-40B4-BE49-F238E27FC236}">
                <a16:creationId xmlns:a16="http://schemas.microsoft.com/office/drawing/2014/main" xmlns="" id="{62267EC2-3334-DB46-932F-9E09A887DE8C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826629" y="5111718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0" name="Title 9">
            <a:extLst>
              <a:ext uri="{FF2B5EF4-FFF2-40B4-BE49-F238E27FC236}">
                <a16:creationId xmlns:a16="http://schemas.microsoft.com/office/drawing/2014/main" xmlns="" id="{9B8AD7B9-01C8-4070-989D-D41AE0A3B4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424" y="617361"/>
            <a:ext cx="10987617" cy="535531"/>
          </a:xfrm>
          <a:prstGeom prst="rect">
            <a:avLst/>
          </a:prstGeom>
        </p:spPr>
        <p:txBody>
          <a:bodyPr lIns="108000">
            <a:spAutoFit/>
          </a:bodyPr>
          <a:lstStyle>
            <a:lvl1pPr marL="0" indent="0" algn="l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t-BR" dirty="0"/>
              <a:t>Título (Segoe UI 32)</a:t>
            </a:r>
            <a:endParaRPr lang="en-US" dirty="0"/>
          </a:p>
        </p:txBody>
      </p:sp>
      <p:sp>
        <p:nvSpPr>
          <p:cNvPr id="71" name="Espaço Reservado para Rodapé 4">
            <a:extLst>
              <a:ext uri="{FF2B5EF4-FFF2-40B4-BE49-F238E27FC236}">
                <a16:creationId xmlns:a16="http://schemas.microsoft.com/office/drawing/2014/main" xmlns="" id="{F32A713C-62A0-4AE3-97E5-171C331C8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xmlns="" id="{5FF3EC40-20CA-4D50-86A3-16C96BEB22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73" name="Gráfico 72">
            <a:extLst>
              <a:ext uri="{FF2B5EF4-FFF2-40B4-BE49-F238E27FC236}">
                <a16:creationId xmlns:a16="http://schemas.microsoft.com/office/drawing/2014/main" xmlns="" id="{3677AE6F-7EBB-4474-8FFC-E5A91172A6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74" name="logo_01.png" descr="logo_01.png">
            <a:extLst>
              <a:ext uri="{FF2B5EF4-FFF2-40B4-BE49-F238E27FC236}">
                <a16:creationId xmlns:a16="http://schemas.microsoft.com/office/drawing/2014/main" xmlns="" id="{47EEE440-3E80-44DF-8355-0840E9764FC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Espaço Reservado para Número de Slide 5">
            <a:extLst>
              <a:ext uri="{FF2B5EF4-FFF2-40B4-BE49-F238E27FC236}">
                <a16:creationId xmlns:a16="http://schemas.microsoft.com/office/drawing/2014/main" xmlns="" id="{8DF1F0D8-8381-4CAA-B780-E1FB8301402F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8443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ossos clientes 1 - 20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roup 205">
            <a:extLst>
              <a:ext uri="{FF2B5EF4-FFF2-40B4-BE49-F238E27FC236}">
                <a16:creationId xmlns:a16="http://schemas.microsoft.com/office/drawing/2014/main" xmlns="" id="{44BE7E35-120D-EC4B-B665-B5EDDE87C17D}"/>
              </a:ext>
            </a:extLst>
          </p:cNvPr>
          <p:cNvGrpSpPr/>
          <p:nvPr userDrawn="1"/>
        </p:nvGrpSpPr>
        <p:grpSpPr>
          <a:xfrm>
            <a:off x="2573021" y="1310640"/>
            <a:ext cx="6544308" cy="4731385"/>
            <a:chOff x="2120265" y="661988"/>
            <a:chExt cx="4908231" cy="4356100"/>
          </a:xfrm>
        </p:grpSpPr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xmlns="" id="{D9D2D319-47F0-1247-B85F-73F99B81AE9D}"/>
                </a:ext>
              </a:extLst>
            </p:cNvPr>
            <p:cNvCxnSpPr/>
            <p:nvPr/>
          </p:nvCxnSpPr>
          <p:spPr>
            <a:xfrm flipV="1">
              <a:off x="2120265" y="661988"/>
              <a:ext cx="0" cy="435610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xmlns="" id="{CAC35250-356F-8840-A6EE-16690E9125D7}"/>
                </a:ext>
              </a:extLst>
            </p:cNvPr>
            <p:cNvCxnSpPr/>
            <p:nvPr/>
          </p:nvCxnSpPr>
          <p:spPr>
            <a:xfrm flipV="1">
              <a:off x="3756342" y="661988"/>
              <a:ext cx="0" cy="435610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xmlns="" id="{0B6CDC88-1F7A-C542-AA0D-11AFB580C947}"/>
                </a:ext>
              </a:extLst>
            </p:cNvPr>
            <p:cNvCxnSpPr/>
            <p:nvPr/>
          </p:nvCxnSpPr>
          <p:spPr>
            <a:xfrm flipV="1">
              <a:off x="5392419" y="661988"/>
              <a:ext cx="0" cy="435610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xmlns="" id="{E13AF4BC-3674-3045-9D34-4D4B4B711781}"/>
                </a:ext>
              </a:extLst>
            </p:cNvPr>
            <p:cNvCxnSpPr/>
            <p:nvPr/>
          </p:nvCxnSpPr>
          <p:spPr>
            <a:xfrm flipV="1">
              <a:off x="7028496" y="661988"/>
              <a:ext cx="0" cy="435610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xmlns="" id="{D405B14A-8273-8446-AF74-82CE29422EDF}"/>
              </a:ext>
            </a:extLst>
          </p:cNvPr>
          <p:cNvGrpSpPr/>
          <p:nvPr userDrawn="1"/>
        </p:nvGrpSpPr>
        <p:grpSpPr>
          <a:xfrm>
            <a:off x="567974" y="2495868"/>
            <a:ext cx="10568513" cy="0"/>
            <a:chOff x="616480" y="1756173"/>
            <a:chExt cx="7926385" cy="0"/>
          </a:xfrm>
        </p:grpSpPr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xmlns="" id="{D6516FFB-209C-D445-8624-B4D861583D2B}"/>
                </a:ext>
              </a:extLst>
            </p:cNvPr>
            <p:cNvCxnSpPr/>
            <p:nvPr userDrawn="1"/>
          </p:nvCxnSpPr>
          <p:spPr>
            <a:xfrm>
              <a:off x="616480" y="1756173"/>
              <a:ext cx="1366309" cy="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xmlns="" id="{6067D886-D2BB-0046-B37A-F848300F0FF0}"/>
                </a:ext>
              </a:extLst>
            </p:cNvPr>
            <p:cNvCxnSpPr/>
            <p:nvPr userDrawn="1"/>
          </p:nvCxnSpPr>
          <p:spPr>
            <a:xfrm>
              <a:off x="2260603" y="1756173"/>
              <a:ext cx="1366309" cy="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xmlns="" id="{46D2A2DE-9A5A-944D-9117-38FE73313D93}"/>
                </a:ext>
              </a:extLst>
            </p:cNvPr>
            <p:cNvCxnSpPr/>
            <p:nvPr userDrawn="1"/>
          </p:nvCxnSpPr>
          <p:spPr>
            <a:xfrm>
              <a:off x="3886203" y="1756173"/>
              <a:ext cx="1366309" cy="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xmlns="" id="{390122E8-EB2D-BE48-98A6-BF2526E1CA5C}"/>
                </a:ext>
              </a:extLst>
            </p:cNvPr>
            <p:cNvCxnSpPr/>
            <p:nvPr userDrawn="1"/>
          </p:nvCxnSpPr>
          <p:spPr>
            <a:xfrm>
              <a:off x="5528737" y="1756173"/>
              <a:ext cx="1366309" cy="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xmlns="" id="{8062A5F5-68F4-814B-9F60-1AFBABC685D9}"/>
                </a:ext>
              </a:extLst>
            </p:cNvPr>
            <p:cNvCxnSpPr/>
            <p:nvPr userDrawn="1"/>
          </p:nvCxnSpPr>
          <p:spPr>
            <a:xfrm>
              <a:off x="7176556" y="1756173"/>
              <a:ext cx="1366309" cy="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xmlns="" id="{4BAF73B0-A8A9-5F49-A844-ACF1B503581F}"/>
              </a:ext>
            </a:extLst>
          </p:cNvPr>
          <p:cNvGrpSpPr/>
          <p:nvPr userDrawn="1"/>
        </p:nvGrpSpPr>
        <p:grpSpPr>
          <a:xfrm>
            <a:off x="567974" y="3677921"/>
            <a:ext cx="10568513" cy="0"/>
            <a:chOff x="616480" y="1756173"/>
            <a:chExt cx="7926385" cy="0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xmlns="" id="{2E69B6AA-8E67-3146-BEC8-855A9FB08E9F}"/>
                </a:ext>
              </a:extLst>
            </p:cNvPr>
            <p:cNvCxnSpPr/>
            <p:nvPr userDrawn="1"/>
          </p:nvCxnSpPr>
          <p:spPr>
            <a:xfrm>
              <a:off x="616480" y="1756173"/>
              <a:ext cx="1366309" cy="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xmlns="" id="{28008407-E564-AC42-8C9F-707140A9E575}"/>
                </a:ext>
              </a:extLst>
            </p:cNvPr>
            <p:cNvCxnSpPr/>
            <p:nvPr userDrawn="1"/>
          </p:nvCxnSpPr>
          <p:spPr>
            <a:xfrm>
              <a:off x="2260603" y="1756173"/>
              <a:ext cx="1366309" cy="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xmlns="" id="{1EBE52B2-ECAA-744F-83AB-D0919846FE10}"/>
                </a:ext>
              </a:extLst>
            </p:cNvPr>
            <p:cNvCxnSpPr/>
            <p:nvPr userDrawn="1"/>
          </p:nvCxnSpPr>
          <p:spPr>
            <a:xfrm>
              <a:off x="3886203" y="1756173"/>
              <a:ext cx="1366309" cy="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xmlns="" id="{B053B6EE-E442-A945-B702-F53E03C16CE6}"/>
                </a:ext>
              </a:extLst>
            </p:cNvPr>
            <p:cNvCxnSpPr/>
            <p:nvPr userDrawn="1"/>
          </p:nvCxnSpPr>
          <p:spPr>
            <a:xfrm>
              <a:off x="5528737" y="1756173"/>
              <a:ext cx="1366309" cy="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xmlns="" id="{026B7458-F509-984B-B97D-8575592FC053}"/>
                </a:ext>
              </a:extLst>
            </p:cNvPr>
            <p:cNvCxnSpPr/>
            <p:nvPr userDrawn="1"/>
          </p:nvCxnSpPr>
          <p:spPr>
            <a:xfrm>
              <a:off x="7176556" y="1756173"/>
              <a:ext cx="1366309" cy="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xmlns="" id="{8F77E4F6-AB65-E648-803B-A8270DEA9484}"/>
              </a:ext>
            </a:extLst>
          </p:cNvPr>
          <p:cNvGrpSpPr/>
          <p:nvPr userDrawn="1"/>
        </p:nvGrpSpPr>
        <p:grpSpPr>
          <a:xfrm>
            <a:off x="567974" y="4859974"/>
            <a:ext cx="10568513" cy="0"/>
            <a:chOff x="616480" y="1756173"/>
            <a:chExt cx="7926385" cy="0"/>
          </a:xfrm>
        </p:grpSpPr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xmlns="" id="{059E5246-6658-B64D-B685-4116425D2B85}"/>
                </a:ext>
              </a:extLst>
            </p:cNvPr>
            <p:cNvCxnSpPr/>
            <p:nvPr userDrawn="1"/>
          </p:nvCxnSpPr>
          <p:spPr>
            <a:xfrm>
              <a:off x="616480" y="1756173"/>
              <a:ext cx="1366309" cy="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xmlns="" id="{1CDEA55F-8B94-B841-B643-935B9D4E485C}"/>
                </a:ext>
              </a:extLst>
            </p:cNvPr>
            <p:cNvCxnSpPr/>
            <p:nvPr userDrawn="1"/>
          </p:nvCxnSpPr>
          <p:spPr>
            <a:xfrm>
              <a:off x="2260603" y="1756173"/>
              <a:ext cx="1366309" cy="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xmlns="" id="{56DA590D-F04F-5A4F-84E2-D79CE13C90CC}"/>
                </a:ext>
              </a:extLst>
            </p:cNvPr>
            <p:cNvCxnSpPr/>
            <p:nvPr userDrawn="1"/>
          </p:nvCxnSpPr>
          <p:spPr>
            <a:xfrm>
              <a:off x="3886203" y="1756173"/>
              <a:ext cx="1366309" cy="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xmlns="" id="{01EA12FD-EDFD-9D4B-8F5C-9CD930D3CC1E}"/>
                </a:ext>
              </a:extLst>
            </p:cNvPr>
            <p:cNvCxnSpPr/>
            <p:nvPr userDrawn="1"/>
          </p:nvCxnSpPr>
          <p:spPr>
            <a:xfrm>
              <a:off x="5528737" y="1756173"/>
              <a:ext cx="1366309" cy="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xmlns="" id="{9F790E8A-E6F6-834A-B51A-16D47FFD0158}"/>
                </a:ext>
              </a:extLst>
            </p:cNvPr>
            <p:cNvCxnSpPr/>
            <p:nvPr userDrawn="1"/>
          </p:nvCxnSpPr>
          <p:spPr>
            <a:xfrm>
              <a:off x="7176556" y="1756173"/>
              <a:ext cx="1366309" cy="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Picture Placeholder 2">
            <a:extLst>
              <a:ext uri="{FF2B5EF4-FFF2-40B4-BE49-F238E27FC236}">
                <a16:creationId xmlns:a16="http://schemas.microsoft.com/office/drawing/2014/main" xmlns="" id="{6EE9E2DF-1A05-2344-855B-822021A0FD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2528" y="1576072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30" name="Picture Placeholder 2">
            <a:extLst>
              <a:ext uri="{FF2B5EF4-FFF2-40B4-BE49-F238E27FC236}">
                <a16:creationId xmlns:a16="http://schemas.microsoft.com/office/drawing/2014/main" xmlns="" id="{ED1CC07A-6A57-6441-9808-96666459E54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05151" y="1576072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31" name="Picture Placeholder 2">
            <a:extLst>
              <a:ext uri="{FF2B5EF4-FFF2-40B4-BE49-F238E27FC236}">
                <a16:creationId xmlns:a16="http://schemas.microsoft.com/office/drawing/2014/main" xmlns="" id="{EA8A60D6-B1E7-744A-BF18-A8F997BA346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295193" y="1576072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32" name="Picture Placeholder 2">
            <a:extLst>
              <a:ext uri="{FF2B5EF4-FFF2-40B4-BE49-F238E27FC236}">
                <a16:creationId xmlns:a16="http://schemas.microsoft.com/office/drawing/2014/main" xmlns="" id="{07E683CC-DAF7-2945-9B0E-1683330AAB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55609" y="1576072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33" name="Picture Placeholder 2">
            <a:extLst>
              <a:ext uri="{FF2B5EF4-FFF2-40B4-BE49-F238E27FC236}">
                <a16:creationId xmlns:a16="http://schemas.microsoft.com/office/drawing/2014/main" xmlns="" id="{CDACA873-2ED5-5A41-B93E-5EE16AFC6EA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13387" y="1576072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34" name="Picture Placeholder 2">
            <a:extLst>
              <a:ext uri="{FF2B5EF4-FFF2-40B4-BE49-F238E27FC236}">
                <a16:creationId xmlns:a16="http://schemas.microsoft.com/office/drawing/2014/main" xmlns="" id="{98B3D4A5-1D9B-DD4F-9607-1C0498A964C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92528" y="2795269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35" name="Picture Placeholder 2">
            <a:extLst>
              <a:ext uri="{FF2B5EF4-FFF2-40B4-BE49-F238E27FC236}">
                <a16:creationId xmlns:a16="http://schemas.microsoft.com/office/drawing/2014/main" xmlns="" id="{9F34E3A3-56D0-2442-BCD0-8BF71DC200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05151" y="2795269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36" name="Picture Placeholder 2">
            <a:extLst>
              <a:ext uri="{FF2B5EF4-FFF2-40B4-BE49-F238E27FC236}">
                <a16:creationId xmlns:a16="http://schemas.microsoft.com/office/drawing/2014/main" xmlns="" id="{0C2DDE18-0CC9-3441-BC04-ABA0B3C461A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95193" y="2795269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37" name="Picture Placeholder 2">
            <a:extLst>
              <a:ext uri="{FF2B5EF4-FFF2-40B4-BE49-F238E27FC236}">
                <a16:creationId xmlns:a16="http://schemas.microsoft.com/office/drawing/2014/main" xmlns="" id="{274E11A1-4F5F-274A-91F7-70EC3E69EDF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455609" y="2795269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38" name="Picture Placeholder 2">
            <a:extLst>
              <a:ext uri="{FF2B5EF4-FFF2-40B4-BE49-F238E27FC236}">
                <a16:creationId xmlns:a16="http://schemas.microsoft.com/office/drawing/2014/main" xmlns="" id="{0BC7B58B-4C7E-4B4F-952E-C008C6358FA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713387" y="2795269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39" name="Picture Placeholder 2">
            <a:extLst>
              <a:ext uri="{FF2B5EF4-FFF2-40B4-BE49-F238E27FC236}">
                <a16:creationId xmlns:a16="http://schemas.microsoft.com/office/drawing/2014/main" xmlns="" id="{FF80A042-42CB-CB46-A031-94382E6844A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92528" y="395351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40" name="Picture Placeholder 2">
            <a:extLst>
              <a:ext uri="{FF2B5EF4-FFF2-40B4-BE49-F238E27FC236}">
                <a16:creationId xmlns:a16="http://schemas.microsoft.com/office/drawing/2014/main" xmlns="" id="{D8F171E7-17AA-E34D-9096-881E6FC7D41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05151" y="395351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41" name="Picture Placeholder 2">
            <a:extLst>
              <a:ext uri="{FF2B5EF4-FFF2-40B4-BE49-F238E27FC236}">
                <a16:creationId xmlns:a16="http://schemas.microsoft.com/office/drawing/2014/main" xmlns="" id="{20266459-24DF-8D4F-B080-3433D1E6A0F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295193" y="395351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42" name="Picture Placeholder 2">
            <a:extLst>
              <a:ext uri="{FF2B5EF4-FFF2-40B4-BE49-F238E27FC236}">
                <a16:creationId xmlns:a16="http://schemas.microsoft.com/office/drawing/2014/main" xmlns="" id="{601FD6D1-AB34-224D-9D18-312B18513AD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455609" y="395351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43" name="Picture Placeholder 2">
            <a:extLst>
              <a:ext uri="{FF2B5EF4-FFF2-40B4-BE49-F238E27FC236}">
                <a16:creationId xmlns:a16="http://schemas.microsoft.com/office/drawing/2014/main" xmlns="" id="{25CBE530-592E-6D4F-9D8D-F0F5424A361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713387" y="395351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44" name="Picture Placeholder 2">
            <a:extLst>
              <a:ext uri="{FF2B5EF4-FFF2-40B4-BE49-F238E27FC236}">
                <a16:creationId xmlns:a16="http://schemas.microsoft.com/office/drawing/2014/main" xmlns="" id="{28725476-ABF2-F348-A985-F48432324C5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92528" y="516255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45" name="Picture Placeholder 2">
            <a:extLst>
              <a:ext uri="{FF2B5EF4-FFF2-40B4-BE49-F238E27FC236}">
                <a16:creationId xmlns:a16="http://schemas.microsoft.com/office/drawing/2014/main" xmlns="" id="{6228ADAC-D571-FD43-ABC8-A299C04D9F2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05151" y="516255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46" name="Picture Placeholder 2">
            <a:extLst>
              <a:ext uri="{FF2B5EF4-FFF2-40B4-BE49-F238E27FC236}">
                <a16:creationId xmlns:a16="http://schemas.microsoft.com/office/drawing/2014/main" xmlns="" id="{761A42B5-A943-5248-846F-6BD2AE320EA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295193" y="516255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47" name="Picture Placeholder 2">
            <a:extLst>
              <a:ext uri="{FF2B5EF4-FFF2-40B4-BE49-F238E27FC236}">
                <a16:creationId xmlns:a16="http://schemas.microsoft.com/office/drawing/2014/main" xmlns="" id="{3CCAC6CB-862D-9F4C-A435-5E0B49ACC5F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455609" y="516255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48" name="Picture Placeholder 2">
            <a:extLst>
              <a:ext uri="{FF2B5EF4-FFF2-40B4-BE49-F238E27FC236}">
                <a16:creationId xmlns:a16="http://schemas.microsoft.com/office/drawing/2014/main" xmlns="" id="{64BC0501-2DF1-D746-B7CE-D15CBD99F9D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713387" y="516255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2" name="Espaço Reservado para Rodapé 4">
            <a:extLst>
              <a:ext uri="{FF2B5EF4-FFF2-40B4-BE49-F238E27FC236}">
                <a16:creationId xmlns:a16="http://schemas.microsoft.com/office/drawing/2014/main" xmlns="" id="{C815FF6B-4CB1-428C-B702-9ED40512B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  <a:endParaRPr lang="pt-BR" dirty="0"/>
          </a:p>
        </p:txBody>
      </p:sp>
      <p:sp>
        <p:nvSpPr>
          <p:cNvPr id="63" name="Espaço Reservado para Número de Slide 5">
            <a:extLst>
              <a:ext uri="{FF2B5EF4-FFF2-40B4-BE49-F238E27FC236}">
                <a16:creationId xmlns:a16="http://schemas.microsoft.com/office/drawing/2014/main" xmlns="" id="{5991F5E4-4F34-4B36-964F-B32D9F8DBD4F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j-lt"/>
              </a:rPr>
              <a:t>‹nº›</a:t>
            </a:fld>
            <a:endParaRPr lang="pt-BR" sz="11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xmlns="" id="{C5B53771-584F-45B4-BA73-1E4364B8E6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65" name="Gráfico 64">
            <a:extLst>
              <a:ext uri="{FF2B5EF4-FFF2-40B4-BE49-F238E27FC236}">
                <a16:creationId xmlns:a16="http://schemas.microsoft.com/office/drawing/2014/main" xmlns="" id="{AC4862DB-3A8D-42EF-8E54-CEC195DF04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66" name="logo_01.png" descr="logo_01.png">
            <a:extLst>
              <a:ext uri="{FF2B5EF4-FFF2-40B4-BE49-F238E27FC236}">
                <a16:creationId xmlns:a16="http://schemas.microsoft.com/office/drawing/2014/main" xmlns="" id="{33EFA17E-82AC-4105-9C2A-EBA9F1FE15E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Espaço Reservado para Número de Slide 5">
            <a:extLst>
              <a:ext uri="{FF2B5EF4-FFF2-40B4-BE49-F238E27FC236}">
                <a16:creationId xmlns:a16="http://schemas.microsoft.com/office/drawing/2014/main" xmlns="" id="{6B501276-F011-498F-A938-76B2DB33B467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Title 9">
            <a:extLst>
              <a:ext uri="{FF2B5EF4-FFF2-40B4-BE49-F238E27FC236}">
                <a16:creationId xmlns:a16="http://schemas.microsoft.com/office/drawing/2014/main" xmlns="" id="{745E3270-C9C4-4744-9EA7-03F9548E6C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424" y="617361"/>
            <a:ext cx="10987617" cy="535531"/>
          </a:xfrm>
          <a:prstGeom prst="rect">
            <a:avLst/>
          </a:prstGeom>
        </p:spPr>
        <p:txBody>
          <a:bodyPr lIns="108000">
            <a:spAutoFit/>
          </a:bodyPr>
          <a:lstStyle>
            <a:lvl1pPr marL="0" indent="0" algn="l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t-BR" dirty="0"/>
              <a:t>Título (Segoe UI 32)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44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ertura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FA453B08-BF69-B149-9538-C6EAE98494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7620" y="3854447"/>
            <a:ext cx="5374800" cy="5355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defRPr sz="3200" b="1">
                <a:solidFill>
                  <a:srgbClr val="682895"/>
                </a:solidFill>
              </a:defRPr>
            </a:lvl1pPr>
          </a:lstStyle>
          <a:p>
            <a:r>
              <a:rPr lang="pt-BR" dirty="0"/>
              <a:t>Título do capítulo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xmlns="" id="{16255D32-4F52-447D-99CB-CD7DB014B217}"/>
              </a:ext>
            </a:extLst>
          </p:cNvPr>
          <p:cNvSpPr/>
          <p:nvPr userDrawn="1"/>
        </p:nvSpPr>
        <p:spPr>
          <a:xfrm>
            <a:off x="0" y="5019185"/>
            <a:ext cx="12193588" cy="0"/>
          </a:xfrm>
          <a:prstGeom prst="line">
            <a:avLst/>
          </a:prstGeom>
          <a:ln w="9525">
            <a:solidFill>
              <a:srgbClr val="FFA400"/>
            </a:solidFill>
            <a:miter/>
          </a:ln>
        </p:spPr>
        <p:txBody>
          <a:bodyPr tIns="45720" bIns="45720"/>
          <a:lstStyle/>
          <a:p>
            <a:endParaRPr sz="900"/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xmlns="" id="{9962A0F2-B322-4BB1-A3CD-7E6910AA8C23}"/>
              </a:ext>
            </a:extLst>
          </p:cNvPr>
          <p:cNvSpPr/>
          <p:nvPr userDrawn="1"/>
        </p:nvSpPr>
        <p:spPr>
          <a:xfrm flipV="1">
            <a:off x="4400549" y="-2"/>
            <a:ext cx="6857351" cy="6856457"/>
          </a:xfrm>
          <a:prstGeom prst="line">
            <a:avLst/>
          </a:prstGeom>
          <a:ln w="9525">
            <a:solidFill>
              <a:srgbClr val="FFA400"/>
            </a:solidFill>
            <a:miter/>
          </a:ln>
        </p:spPr>
        <p:txBody>
          <a:bodyPr tIns="45720" bIns="45720"/>
          <a:lstStyle/>
          <a:p>
            <a:endParaRPr sz="900"/>
          </a:p>
        </p:txBody>
      </p:sp>
      <p:sp>
        <p:nvSpPr>
          <p:cNvPr id="11" name="Espaço Reservado para Número de Slide 5">
            <a:extLst>
              <a:ext uri="{FF2B5EF4-FFF2-40B4-BE49-F238E27FC236}">
                <a16:creationId xmlns:a16="http://schemas.microsoft.com/office/drawing/2014/main" xmlns="" id="{2F7AA7C2-EB99-44D1-B2ED-2EEE5D34C6BF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rgbClr val="682895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rgbClr val="68289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3648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ossos clientes 1 - 15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9">
            <a:extLst>
              <a:ext uri="{FF2B5EF4-FFF2-40B4-BE49-F238E27FC236}">
                <a16:creationId xmlns:a16="http://schemas.microsoft.com/office/drawing/2014/main" xmlns="" id="{B8D5D4A0-D4DC-40CC-B1C2-CAF693B200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424" y="617361"/>
            <a:ext cx="10987617" cy="535531"/>
          </a:xfrm>
          <a:prstGeom prst="rect">
            <a:avLst/>
          </a:prstGeom>
        </p:spPr>
        <p:txBody>
          <a:bodyPr lIns="108000">
            <a:spAutoFit/>
          </a:bodyPr>
          <a:lstStyle>
            <a:lvl1pPr marL="0" indent="0" algn="l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t-BR" dirty="0"/>
              <a:t>Título (Segoe UI 32)</a:t>
            </a:r>
            <a:endParaRPr lang="en-US" dirty="0"/>
          </a:p>
        </p:txBody>
      </p:sp>
      <p:grpSp>
        <p:nvGrpSpPr>
          <p:cNvPr id="190" name="Group 189">
            <a:extLst>
              <a:ext uri="{FF2B5EF4-FFF2-40B4-BE49-F238E27FC236}">
                <a16:creationId xmlns:a16="http://schemas.microsoft.com/office/drawing/2014/main" xmlns="" id="{F55B736A-0702-1740-9D5C-F06E0E85518C}"/>
              </a:ext>
            </a:extLst>
          </p:cNvPr>
          <p:cNvGrpSpPr/>
          <p:nvPr userDrawn="1"/>
        </p:nvGrpSpPr>
        <p:grpSpPr>
          <a:xfrm>
            <a:off x="557814" y="2908088"/>
            <a:ext cx="10568513" cy="0"/>
            <a:chOff x="616480" y="1756173"/>
            <a:chExt cx="7926385" cy="0"/>
          </a:xfrm>
        </p:grpSpPr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xmlns="" id="{5FA0A947-FC4E-F348-8210-54734620D8F8}"/>
                </a:ext>
              </a:extLst>
            </p:cNvPr>
            <p:cNvCxnSpPr/>
            <p:nvPr userDrawn="1"/>
          </p:nvCxnSpPr>
          <p:spPr>
            <a:xfrm>
              <a:off x="616480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xmlns="" id="{CA3585BD-C6E2-4F41-BF53-0317527599C9}"/>
                </a:ext>
              </a:extLst>
            </p:cNvPr>
            <p:cNvCxnSpPr/>
            <p:nvPr userDrawn="1"/>
          </p:nvCxnSpPr>
          <p:spPr>
            <a:xfrm>
              <a:off x="2260603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xmlns="" id="{6DAF06A1-CBBA-554D-BAE2-0BDADA4437DB}"/>
                </a:ext>
              </a:extLst>
            </p:cNvPr>
            <p:cNvCxnSpPr/>
            <p:nvPr userDrawn="1"/>
          </p:nvCxnSpPr>
          <p:spPr>
            <a:xfrm>
              <a:off x="3886203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xmlns="" id="{EA5D3251-9256-B442-8D66-DCD5C750E991}"/>
                </a:ext>
              </a:extLst>
            </p:cNvPr>
            <p:cNvCxnSpPr/>
            <p:nvPr userDrawn="1"/>
          </p:nvCxnSpPr>
          <p:spPr>
            <a:xfrm>
              <a:off x="5528737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xmlns="" id="{F85829F6-6308-3442-ACD6-7CFAB5EE5FCC}"/>
                </a:ext>
              </a:extLst>
            </p:cNvPr>
            <p:cNvCxnSpPr/>
            <p:nvPr userDrawn="1"/>
          </p:nvCxnSpPr>
          <p:spPr>
            <a:xfrm>
              <a:off x="7176556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xmlns="" id="{D596FD50-3E57-2544-988C-A7B3CCEF6FBD}"/>
              </a:ext>
            </a:extLst>
          </p:cNvPr>
          <p:cNvGrpSpPr/>
          <p:nvPr userDrawn="1"/>
        </p:nvGrpSpPr>
        <p:grpSpPr>
          <a:xfrm>
            <a:off x="557814" y="4475056"/>
            <a:ext cx="10568513" cy="0"/>
            <a:chOff x="616480" y="1756173"/>
            <a:chExt cx="7926385" cy="0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xmlns="" id="{E2DBD4A3-7588-E44A-9C5A-214C8C2EACE5}"/>
                </a:ext>
              </a:extLst>
            </p:cNvPr>
            <p:cNvCxnSpPr/>
            <p:nvPr userDrawn="1"/>
          </p:nvCxnSpPr>
          <p:spPr>
            <a:xfrm>
              <a:off x="616480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xmlns="" id="{FF92E999-5E28-924D-9D5C-920D051C67C4}"/>
                </a:ext>
              </a:extLst>
            </p:cNvPr>
            <p:cNvCxnSpPr/>
            <p:nvPr userDrawn="1"/>
          </p:nvCxnSpPr>
          <p:spPr>
            <a:xfrm>
              <a:off x="2260603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xmlns="" id="{5C6A6056-18D4-BB43-931C-B7543E5D5C09}"/>
                </a:ext>
              </a:extLst>
            </p:cNvPr>
            <p:cNvCxnSpPr/>
            <p:nvPr userDrawn="1"/>
          </p:nvCxnSpPr>
          <p:spPr>
            <a:xfrm>
              <a:off x="3886203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xmlns="" id="{C4CB74CC-114B-154B-B73D-2A9A69B015B5}"/>
                </a:ext>
              </a:extLst>
            </p:cNvPr>
            <p:cNvCxnSpPr/>
            <p:nvPr userDrawn="1"/>
          </p:nvCxnSpPr>
          <p:spPr>
            <a:xfrm>
              <a:off x="5528737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xmlns="" id="{83B5CE07-80AC-EA4C-B226-7AE28E6292A3}"/>
                </a:ext>
              </a:extLst>
            </p:cNvPr>
            <p:cNvCxnSpPr/>
            <p:nvPr userDrawn="1"/>
          </p:nvCxnSpPr>
          <p:spPr>
            <a:xfrm>
              <a:off x="7176556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2" name="Picture Placeholder 2">
            <a:extLst>
              <a:ext uri="{FF2B5EF4-FFF2-40B4-BE49-F238E27FC236}">
                <a16:creationId xmlns:a16="http://schemas.microsoft.com/office/drawing/2014/main" xmlns="" id="{B80C4F05-68C8-0547-8E90-0F3148698A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9792" y="189420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3" name="Picture Placeholder 2">
            <a:extLst>
              <a:ext uri="{FF2B5EF4-FFF2-40B4-BE49-F238E27FC236}">
                <a16:creationId xmlns:a16="http://schemas.microsoft.com/office/drawing/2014/main" xmlns="" id="{7BCA8A59-64D8-8C4C-A7C6-0F8A17061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90051" y="189420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4" name="Picture Placeholder 2">
            <a:extLst>
              <a:ext uri="{FF2B5EF4-FFF2-40B4-BE49-F238E27FC236}">
                <a16:creationId xmlns:a16="http://schemas.microsoft.com/office/drawing/2014/main" xmlns="" id="{A9728923-28B4-6C49-9EB5-20F07D39F77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268803" y="189420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5" name="Picture Placeholder 2">
            <a:extLst>
              <a:ext uri="{FF2B5EF4-FFF2-40B4-BE49-F238E27FC236}">
                <a16:creationId xmlns:a16="http://schemas.microsoft.com/office/drawing/2014/main" xmlns="" id="{CB30C935-F9F4-F64A-A27A-D6D092BC6B4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45449" y="189420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6" name="Picture Placeholder 2">
            <a:extLst>
              <a:ext uri="{FF2B5EF4-FFF2-40B4-BE49-F238E27FC236}">
                <a16:creationId xmlns:a16="http://schemas.microsoft.com/office/drawing/2014/main" xmlns="" id="{746B7222-2ABF-924B-A8FC-A13B5DA9433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14516" y="189420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7" name="Picture Placeholder 2">
            <a:extLst>
              <a:ext uri="{FF2B5EF4-FFF2-40B4-BE49-F238E27FC236}">
                <a16:creationId xmlns:a16="http://schemas.microsoft.com/office/drawing/2014/main" xmlns="" id="{2FB11351-1EBD-B34A-BB30-183C9CDF5A2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59792" y="338772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8" name="Picture Placeholder 2">
            <a:extLst>
              <a:ext uri="{FF2B5EF4-FFF2-40B4-BE49-F238E27FC236}">
                <a16:creationId xmlns:a16="http://schemas.microsoft.com/office/drawing/2014/main" xmlns="" id="{CA9AD730-CECF-2845-AE02-42CC0542C84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090051" y="338772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9" name="Picture Placeholder 2">
            <a:extLst>
              <a:ext uri="{FF2B5EF4-FFF2-40B4-BE49-F238E27FC236}">
                <a16:creationId xmlns:a16="http://schemas.microsoft.com/office/drawing/2014/main" xmlns="" id="{37A99FC7-42A1-B94E-9D04-1574622613C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68803" y="338772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10" name="Picture Placeholder 2">
            <a:extLst>
              <a:ext uri="{FF2B5EF4-FFF2-40B4-BE49-F238E27FC236}">
                <a16:creationId xmlns:a16="http://schemas.microsoft.com/office/drawing/2014/main" xmlns="" id="{51C4B34E-D31F-0449-93A8-30AC2DB284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445449" y="338772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11" name="Picture Placeholder 2">
            <a:extLst>
              <a:ext uri="{FF2B5EF4-FFF2-40B4-BE49-F238E27FC236}">
                <a16:creationId xmlns:a16="http://schemas.microsoft.com/office/drawing/2014/main" xmlns="" id="{4FFD7992-5948-5043-885F-31CBFB2EA2B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714516" y="338772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12" name="Picture Placeholder 2">
            <a:extLst>
              <a:ext uri="{FF2B5EF4-FFF2-40B4-BE49-F238E27FC236}">
                <a16:creationId xmlns:a16="http://schemas.microsoft.com/office/drawing/2014/main" xmlns="" id="{1DF64AAB-5D6A-4C47-B3D5-B043E5005B0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9792" y="494220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13" name="Picture Placeholder 2">
            <a:extLst>
              <a:ext uri="{FF2B5EF4-FFF2-40B4-BE49-F238E27FC236}">
                <a16:creationId xmlns:a16="http://schemas.microsoft.com/office/drawing/2014/main" xmlns="" id="{0C58507C-792A-7842-9014-DFFD7467E92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090051" y="494220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14" name="Picture Placeholder 2">
            <a:extLst>
              <a:ext uri="{FF2B5EF4-FFF2-40B4-BE49-F238E27FC236}">
                <a16:creationId xmlns:a16="http://schemas.microsoft.com/office/drawing/2014/main" xmlns="" id="{7DC28E00-78A4-2746-8390-031511173EE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268803" y="494220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15" name="Picture Placeholder 2">
            <a:extLst>
              <a:ext uri="{FF2B5EF4-FFF2-40B4-BE49-F238E27FC236}">
                <a16:creationId xmlns:a16="http://schemas.microsoft.com/office/drawing/2014/main" xmlns="" id="{D9E27CA6-5144-EC40-A113-9456E234014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445449" y="494220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16" name="Picture Placeholder 2">
            <a:extLst>
              <a:ext uri="{FF2B5EF4-FFF2-40B4-BE49-F238E27FC236}">
                <a16:creationId xmlns:a16="http://schemas.microsoft.com/office/drawing/2014/main" xmlns="" id="{3FEFFF7F-FF61-0447-BBE0-A7A641CFAC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714516" y="494220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grpSp>
        <p:nvGrpSpPr>
          <p:cNvPr id="218" name="Group 217">
            <a:extLst>
              <a:ext uri="{FF2B5EF4-FFF2-40B4-BE49-F238E27FC236}">
                <a16:creationId xmlns:a16="http://schemas.microsoft.com/office/drawing/2014/main" xmlns="" id="{46F7E8EC-2912-0F48-864B-0625ACC71A86}"/>
              </a:ext>
            </a:extLst>
          </p:cNvPr>
          <p:cNvGrpSpPr/>
          <p:nvPr userDrawn="1"/>
        </p:nvGrpSpPr>
        <p:grpSpPr>
          <a:xfrm>
            <a:off x="2562861" y="1391920"/>
            <a:ext cx="6544308" cy="4700905"/>
            <a:chOff x="2120265" y="661988"/>
            <a:chExt cx="4908231" cy="4356100"/>
          </a:xfrm>
        </p:grpSpPr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xmlns="" id="{9DBC2E83-5FCB-6F41-ADBC-27A9A0B3B4FE}"/>
                </a:ext>
              </a:extLst>
            </p:cNvPr>
            <p:cNvCxnSpPr/>
            <p:nvPr/>
          </p:nvCxnSpPr>
          <p:spPr>
            <a:xfrm flipV="1">
              <a:off x="2120265" y="661988"/>
              <a:ext cx="0" cy="435610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xmlns="" id="{A8DD3ED5-16F9-E744-A612-38CF4F91256F}"/>
                </a:ext>
              </a:extLst>
            </p:cNvPr>
            <p:cNvCxnSpPr/>
            <p:nvPr/>
          </p:nvCxnSpPr>
          <p:spPr>
            <a:xfrm flipV="1">
              <a:off x="3756342" y="661988"/>
              <a:ext cx="0" cy="435610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xmlns="" id="{BDDB6A7D-0C9D-F441-95F7-681D99BDCFF1}"/>
                </a:ext>
              </a:extLst>
            </p:cNvPr>
            <p:cNvCxnSpPr/>
            <p:nvPr/>
          </p:nvCxnSpPr>
          <p:spPr>
            <a:xfrm flipV="1">
              <a:off x="5392419" y="661988"/>
              <a:ext cx="0" cy="435610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xmlns="" id="{E3B36144-5284-A849-A81F-FD3358BF8728}"/>
                </a:ext>
              </a:extLst>
            </p:cNvPr>
            <p:cNvCxnSpPr/>
            <p:nvPr/>
          </p:nvCxnSpPr>
          <p:spPr>
            <a:xfrm flipV="1">
              <a:off x="7028496" y="661988"/>
              <a:ext cx="0" cy="4356100"/>
            </a:xfrm>
            <a:prstGeom prst="line">
              <a:avLst/>
            </a:prstGeom>
            <a:ln w="3175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Espaço Reservado para Rodapé 4">
            <a:extLst>
              <a:ext uri="{FF2B5EF4-FFF2-40B4-BE49-F238E27FC236}">
                <a16:creationId xmlns:a16="http://schemas.microsoft.com/office/drawing/2014/main" xmlns="" id="{277BD555-22D3-4A0B-91EA-30ADE6B9D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  <a:endParaRPr lang="pt-BR" dirty="0"/>
          </a:p>
        </p:txBody>
      </p:sp>
      <p:sp>
        <p:nvSpPr>
          <p:cNvPr id="52" name="Espaço Reservado para Número de Slide 5">
            <a:extLst>
              <a:ext uri="{FF2B5EF4-FFF2-40B4-BE49-F238E27FC236}">
                <a16:creationId xmlns:a16="http://schemas.microsoft.com/office/drawing/2014/main" xmlns="" id="{E02B4E10-C98A-4513-A30B-17AD1F954C84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j-lt"/>
              </a:rPr>
              <a:t>‹nº›</a:t>
            </a:fld>
            <a:endParaRPr lang="pt-BR" sz="11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3" name="Gráfico 52">
            <a:extLst>
              <a:ext uri="{FF2B5EF4-FFF2-40B4-BE49-F238E27FC236}">
                <a16:creationId xmlns:a16="http://schemas.microsoft.com/office/drawing/2014/main" xmlns="" id="{52633AB6-546D-45C0-92BC-864E87B400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54" name="Gráfico 53">
            <a:extLst>
              <a:ext uri="{FF2B5EF4-FFF2-40B4-BE49-F238E27FC236}">
                <a16:creationId xmlns:a16="http://schemas.microsoft.com/office/drawing/2014/main" xmlns="" id="{D0D0A8C3-1F95-482A-B082-BC405F8B15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55" name="logo_01.png" descr="logo_01.png">
            <a:extLst>
              <a:ext uri="{FF2B5EF4-FFF2-40B4-BE49-F238E27FC236}">
                <a16:creationId xmlns:a16="http://schemas.microsoft.com/office/drawing/2014/main" xmlns="" id="{A19A17EE-5200-40F3-9F74-7326EF24039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Espaço Reservado para Número de Slide 5">
            <a:extLst>
              <a:ext uri="{FF2B5EF4-FFF2-40B4-BE49-F238E27FC236}">
                <a16:creationId xmlns:a16="http://schemas.microsoft.com/office/drawing/2014/main" xmlns="" id="{462BBBDB-EA44-4CF7-885F-3093A7BF2368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114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ossos clientes 1 - 12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xmlns="" id="{8747DEB5-B8E8-F444-A161-CDADE4E1F022}"/>
              </a:ext>
            </a:extLst>
          </p:cNvPr>
          <p:cNvCxnSpPr/>
          <p:nvPr userDrawn="1"/>
        </p:nvCxnSpPr>
        <p:spPr>
          <a:xfrm flipV="1">
            <a:off x="3128328" y="1341120"/>
            <a:ext cx="0" cy="4700905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xmlns="" id="{10CF1E36-5ED7-E240-A9A1-4A61934D837E}"/>
              </a:ext>
            </a:extLst>
          </p:cNvPr>
          <p:cNvCxnSpPr/>
          <p:nvPr userDrawn="1"/>
        </p:nvCxnSpPr>
        <p:spPr>
          <a:xfrm flipV="1">
            <a:off x="5875232" y="1341120"/>
            <a:ext cx="0" cy="4700905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xmlns="" id="{C4E24F71-8192-1548-8461-59CCF3B70A68}"/>
              </a:ext>
            </a:extLst>
          </p:cNvPr>
          <p:cNvCxnSpPr/>
          <p:nvPr userDrawn="1"/>
        </p:nvCxnSpPr>
        <p:spPr>
          <a:xfrm flipV="1">
            <a:off x="8622136" y="1341120"/>
            <a:ext cx="0" cy="4700905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1" name="Picture Placeholder 2">
            <a:extLst>
              <a:ext uri="{FF2B5EF4-FFF2-40B4-BE49-F238E27FC236}">
                <a16:creationId xmlns:a16="http://schemas.microsoft.com/office/drawing/2014/main" xmlns="" id="{63307781-7697-3847-91DE-910B87B674D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98459" y="183324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192" name="Picture Placeholder 2">
            <a:extLst>
              <a:ext uri="{FF2B5EF4-FFF2-40B4-BE49-F238E27FC236}">
                <a16:creationId xmlns:a16="http://schemas.microsoft.com/office/drawing/2014/main" xmlns="" id="{D0CA9149-1A9F-C240-A037-996B78AFFE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38131" y="183324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193" name="Picture Placeholder 2">
            <a:extLst>
              <a:ext uri="{FF2B5EF4-FFF2-40B4-BE49-F238E27FC236}">
                <a16:creationId xmlns:a16="http://schemas.microsoft.com/office/drawing/2014/main" xmlns="" id="{38D1F026-AE57-CC49-9BA2-CF0DDFEC808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27003" y="183324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194" name="Picture Placeholder 2">
            <a:extLst>
              <a:ext uri="{FF2B5EF4-FFF2-40B4-BE49-F238E27FC236}">
                <a16:creationId xmlns:a16="http://schemas.microsoft.com/office/drawing/2014/main" xmlns="" id="{6DE32B50-F937-3842-94B2-928E3AF8FB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434407" y="183324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xmlns="" id="{2B16AD37-FCF6-984A-9AF8-3C22B659DA08}"/>
              </a:ext>
            </a:extLst>
          </p:cNvPr>
          <p:cNvGrpSpPr/>
          <p:nvPr userDrawn="1"/>
        </p:nvGrpSpPr>
        <p:grpSpPr>
          <a:xfrm>
            <a:off x="523947" y="2908088"/>
            <a:ext cx="10698339" cy="0"/>
            <a:chOff x="591080" y="2406473"/>
            <a:chExt cx="8023754" cy="0"/>
          </a:xfrm>
        </p:grpSpPr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xmlns="" id="{FB58BD87-EE12-F545-8509-1F61D4766855}"/>
                </a:ext>
              </a:extLst>
            </p:cNvPr>
            <p:cNvCxnSpPr/>
            <p:nvPr userDrawn="1"/>
          </p:nvCxnSpPr>
          <p:spPr>
            <a:xfrm>
              <a:off x="6794500" y="2406473"/>
              <a:ext cx="18203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xmlns="" id="{AA757F0B-1EA6-5346-A8AA-82E7F1A56AF8}"/>
                </a:ext>
              </a:extLst>
            </p:cNvPr>
            <p:cNvCxnSpPr/>
            <p:nvPr userDrawn="1"/>
          </p:nvCxnSpPr>
          <p:spPr>
            <a:xfrm>
              <a:off x="4726694" y="2406473"/>
              <a:ext cx="18203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xmlns="" id="{367D5603-F287-EC43-BED5-1D3198A6FC8B}"/>
                </a:ext>
              </a:extLst>
            </p:cNvPr>
            <p:cNvCxnSpPr/>
            <p:nvPr userDrawn="1"/>
          </p:nvCxnSpPr>
          <p:spPr>
            <a:xfrm>
              <a:off x="2658887" y="2406473"/>
              <a:ext cx="18203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xmlns="" id="{43ECCB78-EA9B-D845-B087-B9D159CF8685}"/>
                </a:ext>
              </a:extLst>
            </p:cNvPr>
            <p:cNvCxnSpPr/>
            <p:nvPr userDrawn="1"/>
          </p:nvCxnSpPr>
          <p:spPr>
            <a:xfrm>
              <a:off x="591080" y="2406473"/>
              <a:ext cx="18203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xmlns="" id="{0C7B66D6-83B3-924B-AF20-99251A2DEAD2}"/>
              </a:ext>
            </a:extLst>
          </p:cNvPr>
          <p:cNvGrpSpPr/>
          <p:nvPr userDrawn="1"/>
        </p:nvGrpSpPr>
        <p:grpSpPr>
          <a:xfrm>
            <a:off x="523947" y="4475056"/>
            <a:ext cx="10698339" cy="0"/>
            <a:chOff x="591080" y="2406473"/>
            <a:chExt cx="8023754" cy="0"/>
          </a:xfrm>
        </p:grpSpPr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xmlns="" id="{870682DE-4D0B-AC4F-A3B4-45E84BEA0C83}"/>
                </a:ext>
              </a:extLst>
            </p:cNvPr>
            <p:cNvCxnSpPr/>
            <p:nvPr userDrawn="1"/>
          </p:nvCxnSpPr>
          <p:spPr>
            <a:xfrm>
              <a:off x="6794500" y="2406473"/>
              <a:ext cx="18203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xmlns="" id="{454DEA80-FBDD-264C-BE38-63C8B0981267}"/>
                </a:ext>
              </a:extLst>
            </p:cNvPr>
            <p:cNvCxnSpPr/>
            <p:nvPr userDrawn="1"/>
          </p:nvCxnSpPr>
          <p:spPr>
            <a:xfrm>
              <a:off x="4726694" y="2406473"/>
              <a:ext cx="18203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xmlns="" id="{17B8DF40-36D1-9043-BA64-1E70D4205DA2}"/>
                </a:ext>
              </a:extLst>
            </p:cNvPr>
            <p:cNvCxnSpPr/>
            <p:nvPr userDrawn="1"/>
          </p:nvCxnSpPr>
          <p:spPr>
            <a:xfrm>
              <a:off x="2658887" y="2406473"/>
              <a:ext cx="18203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xmlns="" id="{8061263F-1CB5-7E4C-96D3-7F615C1686A7}"/>
                </a:ext>
              </a:extLst>
            </p:cNvPr>
            <p:cNvCxnSpPr/>
            <p:nvPr userDrawn="1"/>
          </p:nvCxnSpPr>
          <p:spPr>
            <a:xfrm>
              <a:off x="591080" y="2406473"/>
              <a:ext cx="18203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" name="Picture Placeholder 2">
            <a:extLst>
              <a:ext uri="{FF2B5EF4-FFF2-40B4-BE49-F238E27FC236}">
                <a16:creationId xmlns:a16="http://schemas.microsoft.com/office/drawing/2014/main" xmlns="" id="{67A33CDE-7A7E-8B40-9DD3-87A30376063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98459" y="340296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206" name="Picture Placeholder 2">
            <a:extLst>
              <a:ext uri="{FF2B5EF4-FFF2-40B4-BE49-F238E27FC236}">
                <a16:creationId xmlns:a16="http://schemas.microsoft.com/office/drawing/2014/main" xmlns="" id="{87FD0990-A12C-F840-A69C-3002C61B661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38131" y="340296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207" name="Picture Placeholder 2">
            <a:extLst>
              <a:ext uri="{FF2B5EF4-FFF2-40B4-BE49-F238E27FC236}">
                <a16:creationId xmlns:a16="http://schemas.microsoft.com/office/drawing/2014/main" xmlns="" id="{9F756A2A-061D-C543-9880-92754BB00DA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27003" y="340296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208" name="Picture Placeholder 2">
            <a:extLst>
              <a:ext uri="{FF2B5EF4-FFF2-40B4-BE49-F238E27FC236}">
                <a16:creationId xmlns:a16="http://schemas.microsoft.com/office/drawing/2014/main" xmlns="" id="{40A29D81-5B62-1141-8041-9777475E7A9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434407" y="340296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209" name="Picture Placeholder 2">
            <a:extLst>
              <a:ext uri="{FF2B5EF4-FFF2-40B4-BE49-F238E27FC236}">
                <a16:creationId xmlns:a16="http://schemas.microsoft.com/office/drawing/2014/main" xmlns="" id="{CB07E18F-9FB2-7640-9372-A7D803B7D25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198459" y="495744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210" name="Picture Placeholder 2">
            <a:extLst>
              <a:ext uri="{FF2B5EF4-FFF2-40B4-BE49-F238E27FC236}">
                <a16:creationId xmlns:a16="http://schemas.microsoft.com/office/drawing/2014/main" xmlns="" id="{0AB3FE23-1BD5-BB46-B014-F9C575E52AB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938131" y="495744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211" name="Picture Placeholder 2">
            <a:extLst>
              <a:ext uri="{FF2B5EF4-FFF2-40B4-BE49-F238E27FC236}">
                <a16:creationId xmlns:a16="http://schemas.microsoft.com/office/drawing/2014/main" xmlns="" id="{2147E874-0E61-DC48-A565-31C7D8878F7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627003" y="495744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212" name="Picture Placeholder 2">
            <a:extLst>
              <a:ext uri="{FF2B5EF4-FFF2-40B4-BE49-F238E27FC236}">
                <a16:creationId xmlns:a16="http://schemas.microsoft.com/office/drawing/2014/main" xmlns="" id="{B4AE544D-FA3A-0E41-A819-0C475D2E8CF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434407" y="4957444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44" name="Espaço Reservado para Rodapé 4">
            <a:extLst>
              <a:ext uri="{FF2B5EF4-FFF2-40B4-BE49-F238E27FC236}">
                <a16:creationId xmlns:a16="http://schemas.microsoft.com/office/drawing/2014/main" xmlns="" id="{527B65CB-98EC-4ABF-8A4C-D132B1CBD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n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Adicionar título do rodapé aqui (Segoe UI 11)</a:t>
            </a:r>
          </a:p>
        </p:txBody>
      </p:sp>
      <p:sp>
        <p:nvSpPr>
          <p:cNvPr id="45" name="Espaço Reservado para Número de Slide 5">
            <a:extLst>
              <a:ext uri="{FF2B5EF4-FFF2-40B4-BE49-F238E27FC236}">
                <a16:creationId xmlns:a16="http://schemas.microsoft.com/office/drawing/2014/main" xmlns="" id="{8BF5BE09-7427-467B-BC4D-CEC50AC36DA6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n-lt"/>
              </a:rPr>
              <a:t>‹nº›</a:t>
            </a:fld>
            <a:endParaRPr lang="pt-BR" sz="11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6" name="Gráfico 45">
            <a:extLst>
              <a:ext uri="{FF2B5EF4-FFF2-40B4-BE49-F238E27FC236}">
                <a16:creationId xmlns:a16="http://schemas.microsoft.com/office/drawing/2014/main" xmlns="" id="{AB752B5D-2556-45FC-A42C-57086EF6D1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47" name="Gráfico 46">
            <a:extLst>
              <a:ext uri="{FF2B5EF4-FFF2-40B4-BE49-F238E27FC236}">
                <a16:creationId xmlns:a16="http://schemas.microsoft.com/office/drawing/2014/main" xmlns="" id="{038E803A-C07B-4988-B44D-20867E50CA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48" name="logo_01.png" descr="logo_01.png">
            <a:extLst>
              <a:ext uri="{FF2B5EF4-FFF2-40B4-BE49-F238E27FC236}">
                <a16:creationId xmlns:a16="http://schemas.microsoft.com/office/drawing/2014/main" xmlns="" id="{B0B543DF-6DB9-4BE6-9719-C79CF179CB1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Espaço Reservado para Número de Slide 5">
            <a:extLst>
              <a:ext uri="{FF2B5EF4-FFF2-40B4-BE49-F238E27FC236}">
                <a16:creationId xmlns:a16="http://schemas.microsoft.com/office/drawing/2014/main" xmlns="" id="{F1D4E312-6552-4F16-AB6D-11B3F92D46B8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Title 9">
            <a:extLst>
              <a:ext uri="{FF2B5EF4-FFF2-40B4-BE49-F238E27FC236}">
                <a16:creationId xmlns:a16="http://schemas.microsoft.com/office/drawing/2014/main" xmlns="" id="{6738F690-A245-45A7-975C-8ADD8713E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424" y="617361"/>
            <a:ext cx="10987617" cy="535531"/>
          </a:xfrm>
          <a:prstGeom prst="rect">
            <a:avLst/>
          </a:prstGeom>
        </p:spPr>
        <p:txBody>
          <a:bodyPr lIns="108000">
            <a:spAutoFit/>
          </a:bodyPr>
          <a:lstStyle>
            <a:lvl1pPr marL="0" indent="0"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dirty="0"/>
              <a:t>Título (Segoe UI 32)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838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ossos clientes 1 - 10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roup 183">
            <a:extLst>
              <a:ext uri="{FF2B5EF4-FFF2-40B4-BE49-F238E27FC236}">
                <a16:creationId xmlns:a16="http://schemas.microsoft.com/office/drawing/2014/main" xmlns="" id="{AF6F7A8A-B99A-4042-B18E-D6FB029A5F19}"/>
              </a:ext>
            </a:extLst>
          </p:cNvPr>
          <p:cNvGrpSpPr/>
          <p:nvPr userDrawn="1"/>
        </p:nvGrpSpPr>
        <p:grpSpPr>
          <a:xfrm>
            <a:off x="2562861" y="1727204"/>
            <a:ext cx="6544308" cy="3585211"/>
            <a:chOff x="2120265" y="661988"/>
            <a:chExt cx="4908231" cy="4356100"/>
          </a:xfrm>
        </p:grpSpPr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xmlns="" id="{AC516096-9B6F-9240-8170-8BC93111141B}"/>
                </a:ext>
              </a:extLst>
            </p:cNvPr>
            <p:cNvCxnSpPr/>
            <p:nvPr/>
          </p:nvCxnSpPr>
          <p:spPr>
            <a:xfrm flipV="1">
              <a:off x="2120265" y="661988"/>
              <a:ext cx="0" cy="435610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xmlns="" id="{1ABB24E0-C5B9-084B-B54B-037859E46A21}"/>
                </a:ext>
              </a:extLst>
            </p:cNvPr>
            <p:cNvCxnSpPr/>
            <p:nvPr/>
          </p:nvCxnSpPr>
          <p:spPr>
            <a:xfrm flipV="1">
              <a:off x="3756342" y="661988"/>
              <a:ext cx="0" cy="435610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xmlns="" id="{5017CB1A-E735-DF42-8899-17FC9492254D}"/>
                </a:ext>
              </a:extLst>
            </p:cNvPr>
            <p:cNvCxnSpPr/>
            <p:nvPr/>
          </p:nvCxnSpPr>
          <p:spPr>
            <a:xfrm flipV="1">
              <a:off x="5392419" y="661988"/>
              <a:ext cx="0" cy="435610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xmlns="" id="{1EB22810-F221-0447-808B-2EC66C07D966}"/>
                </a:ext>
              </a:extLst>
            </p:cNvPr>
            <p:cNvCxnSpPr/>
            <p:nvPr/>
          </p:nvCxnSpPr>
          <p:spPr>
            <a:xfrm flipV="1">
              <a:off x="7028496" y="661988"/>
              <a:ext cx="0" cy="435610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xmlns="" id="{2D618B77-641D-2C4D-8ED4-6DD3F15B41A0}"/>
              </a:ext>
            </a:extLst>
          </p:cNvPr>
          <p:cNvGrpSpPr/>
          <p:nvPr userDrawn="1"/>
        </p:nvGrpSpPr>
        <p:grpSpPr>
          <a:xfrm>
            <a:off x="557814" y="3527747"/>
            <a:ext cx="10568513" cy="0"/>
            <a:chOff x="616480" y="1756173"/>
            <a:chExt cx="7926385" cy="0"/>
          </a:xfrm>
        </p:grpSpPr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xmlns="" id="{6DFB46D0-5396-C547-AB34-DC7A03BD67A6}"/>
                </a:ext>
              </a:extLst>
            </p:cNvPr>
            <p:cNvCxnSpPr/>
            <p:nvPr userDrawn="1"/>
          </p:nvCxnSpPr>
          <p:spPr>
            <a:xfrm>
              <a:off x="616480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xmlns="" id="{1F5EA500-116C-324F-98FF-8A6A66BBE037}"/>
                </a:ext>
              </a:extLst>
            </p:cNvPr>
            <p:cNvCxnSpPr/>
            <p:nvPr userDrawn="1"/>
          </p:nvCxnSpPr>
          <p:spPr>
            <a:xfrm>
              <a:off x="2260603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xmlns="" id="{379CF5F0-C3EE-4945-BE66-D3E8F2D5C768}"/>
                </a:ext>
              </a:extLst>
            </p:cNvPr>
            <p:cNvCxnSpPr/>
            <p:nvPr userDrawn="1"/>
          </p:nvCxnSpPr>
          <p:spPr>
            <a:xfrm>
              <a:off x="3886203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xmlns="" id="{CD0D488F-DC90-B846-81E3-63398F9E6683}"/>
                </a:ext>
              </a:extLst>
            </p:cNvPr>
            <p:cNvCxnSpPr/>
            <p:nvPr userDrawn="1"/>
          </p:nvCxnSpPr>
          <p:spPr>
            <a:xfrm>
              <a:off x="5528737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xmlns="" id="{E4050C32-3528-CD4D-9FC8-8B9E4D5CC7BB}"/>
                </a:ext>
              </a:extLst>
            </p:cNvPr>
            <p:cNvCxnSpPr/>
            <p:nvPr userDrawn="1"/>
          </p:nvCxnSpPr>
          <p:spPr>
            <a:xfrm>
              <a:off x="7176556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Picture Placeholder 2">
            <a:extLst>
              <a:ext uri="{FF2B5EF4-FFF2-40B4-BE49-F238E27FC236}">
                <a16:creationId xmlns:a16="http://schemas.microsoft.com/office/drawing/2014/main" xmlns="" id="{4DA62A7B-4AA0-1C4E-A6A0-3C6057D1CD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4635" y="2291716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96" name="Picture Placeholder 2">
            <a:extLst>
              <a:ext uri="{FF2B5EF4-FFF2-40B4-BE49-F238E27FC236}">
                <a16:creationId xmlns:a16="http://schemas.microsoft.com/office/drawing/2014/main" xmlns="" id="{DF6508C4-16D5-FC43-8FD3-FE774B50EC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28857" y="2291716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97" name="Picture Placeholder 2">
            <a:extLst>
              <a:ext uri="{FF2B5EF4-FFF2-40B4-BE49-F238E27FC236}">
                <a16:creationId xmlns:a16="http://schemas.microsoft.com/office/drawing/2014/main" xmlns="" id="{C7949BB7-346E-A741-A53C-555D43BDF4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251168" y="2291716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98" name="Picture Placeholder 2">
            <a:extLst>
              <a:ext uri="{FF2B5EF4-FFF2-40B4-BE49-F238E27FC236}">
                <a16:creationId xmlns:a16="http://schemas.microsoft.com/office/drawing/2014/main" xmlns="" id="{52DF4419-EF33-5540-9E8B-B824674FB9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45449" y="2291716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99" name="Picture Placeholder 2">
            <a:extLst>
              <a:ext uri="{FF2B5EF4-FFF2-40B4-BE49-F238E27FC236}">
                <a16:creationId xmlns:a16="http://schemas.microsoft.com/office/drawing/2014/main" xmlns="" id="{9511E947-1807-0B49-93AB-28DB4240673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24199" y="2291716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0" name="Picture Placeholder 2">
            <a:extLst>
              <a:ext uri="{FF2B5EF4-FFF2-40B4-BE49-F238E27FC236}">
                <a16:creationId xmlns:a16="http://schemas.microsoft.com/office/drawing/2014/main" xmlns="" id="{6911329B-F4F5-5547-A480-50993320AB1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4635" y="407987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1" name="Picture Placeholder 2">
            <a:extLst>
              <a:ext uri="{FF2B5EF4-FFF2-40B4-BE49-F238E27FC236}">
                <a16:creationId xmlns:a16="http://schemas.microsoft.com/office/drawing/2014/main" xmlns="" id="{7BE05613-C1EF-D34C-90C6-302C9268CA2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28857" y="407987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2" name="Picture Placeholder 2">
            <a:extLst>
              <a:ext uri="{FF2B5EF4-FFF2-40B4-BE49-F238E27FC236}">
                <a16:creationId xmlns:a16="http://schemas.microsoft.com/office/drawing/2014/main" xmlns="" id="{DEF5421C-9104-7C4A-A9A0-47F62972E52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51168" y="407987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3" name="Picture Placeholder 2">
            <a:extLst>
              <a:ext uri="{FF2B5EF4-FFF2-40B4-BE49-F238E27FC236}">
                <a16:creationId xmlns:a16="http://schemas.microsoft.com/office/drawing/2014/main" xmlns="" id="{9E4734B5-8C0C-1741-822E-CEF7E98E60D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445449" y="407987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4" name="Picture Placeholder 2">
            <a:extLst>
              <a:ext uri="{FF2B5EF4-FFF2-40B4-BE49-F238E27FC236}">
                <a16:creationId xmlns:a16="http://schemas.microsoft.com/office/drawing/2014/main" xmlns="" id="{86B4AFC4-3E20-094C-8C69-DEFE9B15ADC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624199" y="407987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0" name="Espaço Reservado para Rodapé 4">
            <a:extLst>
              <a:ext uri="{FF2B5EF4-FFF2-40B4-BE49-F238E27FC236}">
                <a16:creationId xmlns:a16="http://schemas.microsoft.com/office/drawing/2014/main" xmlns="" id="{445DE3D5-D9E5-4FC2-9A78-E8ADA69A0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  <a:endParaRPr lang="pt-BR" dirty="0"/>
          </a:p>
        </p:txBody>
      </p:sp>
      <p:sp>
        <p:nvSpPr>
          <p:cNvPr id="41" name="Espaço Reservado para Número de Slide 5">
            <a:extLst>
              <a:ext uri="{FF2B5EF4-FFF2-40B4-BE49-F238E27FC236}">
                <a16:creationId xmlns:a16="http://schemas.microsoft.com/office/drawing/2014/main" xmlns="" id="{5220250C-E1D3-4C53-B85D-87A770AC4B4A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j-lt"/>
              </a:rPr>
              <a:t>‹nº›</a:t>
            </a:fld>
            <a:endParaRPr lang="pt-BR" sz="11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xmlns="" id="{A0594C6C-9367-478F-9C90-EB879B903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43" name="Gráfico 42">
            <a:extLst>
              <a:ext uri="{FF2B5EF4-FFF2-40B4-BE49-F238E27FC236}">
                <a16:creationId xmlns:a16="http://schemas.microsoft.com/office/drawing/2014/main" xmlns="" id="{877E433A-359F-4DDA-BE28-21B882CA23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44" name="logo_01.png" descr="logo_01.png">
            <a:extLst>
              <a:ext uri="{FF2B5EF4-FFF2-40B4-BE49-F238E27FC236}">
                <a16:creationId xmlns:a16="http://schemas.microsoft.com/office/drawing/2014/main" xmlns="" id="{B645D9AE-520F-445A-A715-C0358BBEBD4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Espaço Reservado para Número de Slide 5">
            <a:extLst>
              <a:ext uri="{FF2B5EF4-FFF2-40B4-BE49-F238E27FC236}">
                <a16:creationId xmlns:a16="http://schemas.microsoft.com/office/drawing/2014/main" xmlns="" id="{7282B1BC-CF00-44DB-96C9-F8C6939F6E81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Title 9">
            <a:extLst>
              <a:ext uri="{FF2B5EF4-FFF2-40B4-BE49-F238E27FC236}">
                <a16:creationId xmlns:a16="http://schemas.microsoft.com/office/drawing/2014/main" xmlns="" id="{E523BE56-945C-4A58-8DFB-4B8C21E2B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424" y="617361"/>
            <a:ext cx="10987617" cy="535531"/>
          </a:xfrm>
          <a:prstGeom prst="rect">
            <a:avLst/>
          </a:prstGeom>
        </p:spPr>
        <p:txBody>
          <a:bodyPr lIns="108000">
            <a:spAutoFit/>
          </a:bodyPr>
          <a:lstStyle>
            <a:lvl1pPr marL="0" indent="0" algn="l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t-BR" dirty="0"/>
              <a:t>Título (Segoe UI 32)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744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ossos clientes 1 -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46992797-2FC8-7746-84F0-C1C571D702B5}"/>
              </a:ext>
            </a:extLst>
          </p:cNvPr>
          <p:cNvCxnSpPr/>
          <p:nvPr userDrawn="1"/>
        </p:nvCxnSpPr>
        <p:spPr>
          <a:xfrm flipV="1">
            <a:off x="4076324" y="1635760"/>
            <a:ext cx="0" cy="3585211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21A16ADC-D039-0240-8DEC-FCF7D61241D9}"/>
              </a:ext>
            </a:extLst>
          </p:cNvPr>
          <p:cNvCxnSpPr/>
          <p:nvPr userDrawn="1"/>
        </p:nvCxnSpPr>
        <p:spPr>
          <a:xfrm flipV="1">
            <a:off x="7601325" y="1635760"/>
            <a:ext cx="0" cy="3585211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E22BA059-EE2A-3142-9439-C02BDFBE8015}"/>
              </a:ext>
            </a:extLst>
          </p:cNvPr>
          <p:cNvCxnSpPr/>
          <p:nvPr userDrawn="1"/>
        </p:nvCxnSpPr>
        <p:spPr>
          <a:xfrm>
            <a:off x="729266" y="3436304"/>
            <a:ext cx="3206041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F38C958F-4275-7546-8E78-6602280F4373}"/>
              </a:ext>
            </a:extLst>
          </p:cNvPr>
          <p:cNvCxnSpPr/>
          <p:nvPr userDrawn="1"/>
        </p:nvCxnSpPr>
        <p:spPr>
          <a:xfrm>
            <a:off x="4240109" y="3436304"/>
            <a:ext cx="3206041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BB28E12C-B6B4-B049-8E88-9CBE47FAD1AF}"/>
              </a:ext>
            </a:extLst>
          </p:cNvPr>
          <p:cNvCxnSpPr/>
          <p:nvPr userDrawn="1"/>
        </p:nvCxnSpPr>
        <p:spPr>
          <a:xfrm>
            <a:off x="7763653" y="3436304"/>
            <a:ext cx="3206041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xmlns="" id="{9325756A-4591-2F4E-AB8C-81962EF396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24085" y="1958724"/>
            <a:ext cx="1782861" cy="9827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xmlns="" id="{31890654-999B-CC41-A7BC-7E445B2CF0E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36529" y="1958724"/>
            <a:ext cx="1782861" cy="9827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5" name="Picture Placeholder 2">
            <a:extLst>
              <a:ext uri="{FF2B5EF4-FFF2-40B4-BE49-F238E27FC236}">
                <a16:creationId xmlns:a16="http://schemas.microsoft.com/office/drawing/2014/main" xmlns="" id="{8ABC3B76-981A-E848-95EA-7CF7840BF40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75243" y="1958724"/>
            <a:ext cx="1782861" cy="9827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6" name="Picture Placeholder 2">
            <a:extLst>
              <a:ext uri="{FF2B5EF4-FFF2-40B4-BE49-F238E27FC236}">
                <a16:creationId xmlns:a16="http://schemas.microsoft.com/office/drawing/2014/main" xmlns="" id="{0008DBB9-90A1-E641-950B-D174AF7F79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24085" y="3878964"/>
            <a:ext cx="1782861" cy="9827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xmlns="" id="{D56A4C2D-678B-6441-A4CD-39BB70B5B7F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936529" y="3878964"/>
            <a:ext cx="1782861" cy="9827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xmlns="" id="{B15EA291-1FCA-9447-B1B5-0117C5EAA7A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475243" y="3878964"/>
            <a:ext cx="1782861" cy="9827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0" name="Title 9">
            <a:extLst>
              <a:ext uri="{FF2B5EF4-FFF2-40B4-BE49-F238E27FC236}">
                <a16:creationId xmlns:a16="http://schemas.microsoft.com/office/drawing/2014/main" xmlns="" id="{2FDE37DB-E988-4129-9F1D-DDB47B3A30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424" y="617361"/>
            <a:ext cx="10987617" cy="535531"/>
          </a:xfrm>
          <a:prstGeom prst="rect">
            <a:avLst/>
          </a:prstGeom>
        </p:spPr>
        <p:txBody>
          <a:bodyPr lIns="108000">
            <a:spAutoFit/>
          </a:bodyPr>
          <a:lstStyle>
            <a:lvl1pPr marL="0" indent="0" algn="l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t-BR" dirty="0"/>
              <a:t>Título (Segoe UI 32)</a:t>
            </a:r>
            <a:endParaRPr lang="en-US" dirty="0"/>
          </a:p>
        </p:txBody>
      </p:sp>
      <p:sp>
        <p:nvSpPr>
          <p:cNvPr id="31" name="Espaço Reservado para Rodapé 4">
            <a:extLst>
              <a:ext uri="{FF2B5EF4-FFF2-40B4-BE49-F238E27FC236}">
                <a16:creationId xmlns:a16="http://schemas.microsoft.com/office/drawing/2014/main" xmlns="" id="{0593A3BE-9390-41C7-89D2-F41B18505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  <a:endParaRPr lang="pt-BR" dirty="0"/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xmlns="" id="{DF41CD71-7319-4091-9D9E-843195B33D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33" name="Gráfico 32">
            <a:extLst>
              <a:ext uri="{FF2B5EF4-FFF2-40B4-BE49-F238E27FC236}">
                <a16:creationId xmlns:a16="http://schemas.microsoft.com/office/drawing/2014/main" xmlns="" id="{5A8B3291-A11F-466B-8B1A-27E8F243EC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34" name="logo_01.png" descr="logo_01.png">
            <a:extLst>
              <a:ext uri="{FF2B5EF4-FFF2-40B4-BE49-F238E27FC236}">
                <a16:creationId xmlns:a16="http://schemas.microsoft.com/office/drawing/2014/main" xmlns="" id="{68130876-0920-4896-ACDA-8E31E7B05E9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Espaço Reservado para Número de Slide 5">
            <a:extLst>
              <a:ext uri="{FF2B5EF4-FFF2-40B4-BE49-F238E27FC236}">
                <a16:creationId xmlns:a16="http://schemas.microsoft.com/office/drawing/2014/main" xmlns="" id="{6159160A-87AD-47DC-9F3A-DE96A7E1333A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5335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Nossos clientes 1 - 4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46992797-2FC8-7746-84F0-C1C571D702B5}"/>
              </a:ext>
            </a:extLst>
          </p:cNvPr>
          <p:cNvCxnSpPr>
            <a:cxnSpLocks/>
          </p:cNvCxnSpPr>
          <p:nvPr userDrawn="1"/>
        </p:nvCxnSpPr>
        <p:spPr>
          <a:xfrm flipV="1">
            <a:off x="5905907" y="1524000"/>
            <a:ext cx="0" cy="4044033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E22BA059-EE2A-3142-9439-C02BDFBE8015}"/>
              </a:ext>
            </a:extLst>
          </p:cNvPr>
          <p:cNvCxnSpPr>
            <a:cxnSpLocks/>
          </p:cNvCxnSpPr>
          <p:nvPr userDrawn="1"/>
        </p:nvCxnSpPr>
        <p:spPr>
          <a:xfrm>
            <a:off x="1561436" y="3783365"/>
            <a:ext cx="4077364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F38C958F-4275-7546-8E78-6602280F4373}"/>
              </a:ext>
            </a:extLst>
          </p:cNvPr>
          <p:cNvCxnSpPr>
            <a:cxnSpLocks/>
          </p:cNvCxnSpPr>
          <p:nvPr userDrawn="1"/>
        </p:nvCxnSpPr>
        <p:spPr>
          <a:xfrm>
            <a:off x="6069692" y="3783365"/>
            <a:ext cx="3976008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xmlns="" id="{D56A4C2D-678B-6441-A4CD-39BB70B5B7F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66112" y="4226025"/>
            <a:ext cx="2809688" cy="158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1" name="Espaço Reservado para Rodapé 4">
            <a:extLst>
              <a:ext uri="{FF2B5EF4-FFF2-40B4-BE49-F238E27FC236}">
                <a16:creationId xmlns:a16="http://schemas.microsoft.com/office/drawing/2014/main" xmlns="" id="{0593A3BE-9390-41C7-89D2-F41B18505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Adicionar título do rodapé aqui (Segoe UI 11)</a:t>
            </a:r>
          </a:p>
        </p:txBody>
      </p:sp>
      <p:sp>
        <p:nvSpPr>
          <p:cNvPr id="32" name="Espaço Reservado para Número de Slide 5">
            <a:extLst>
              <a:ext uri="{FF2B5EF4-FFF2-40B4-BE49-F238E27FC236}">
                <a16:creationId xmlns:a16="http://schemas.microsoft.com/office/drawing/2014/main" xmlns="" id="{93BEFB9A-8662-4949-ACE1-29CAC5169D39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j-lt"/>
              </a:rPr>
              <a:t>‹nº›</a:t>
            </a:fld>
            <a:endParaRPr lang="pt-BR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xmlns="" id="{D3CB9D29-BD85-4037-B2DD-640ED030B53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00729" y="1756794"/>
            <a:ext cx="2809688" cy="158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xmlns="" id="{5DA29644-15EE-450A-BFA7-167B02CE707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121478" y="1701405"/>
            <a:ext cx="2809688" cy="158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xmlns="" id="{D9D743A2-0D7F-4A5E-86D4-98B95012CA4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138787" y="4219698"/>
            <a:ext cx="2809688" cy="158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xmlns="" id="{B73FB9B3-5870-40E8-9609-E78E78B38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xmlns="" id="{AB732E63-D9DF-4F48-9770-E63A751528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22" name="logo_01.png" descr="logo_01.png">
            <a:extLst>
              <a:ext uri="{FF2B5EF4-FFF2-40B4-BE49-F238E27FC236}">
                <a16:creationId xmlns:a16="http://schemas.microsoft.com/office/drawing/2014/main" xmlns="" id="{BF81C108-BCD9-4C73-9289-360733A0E5E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Espaço Reservado para Número de Slide 5">
            <a:extLst>
              <a:ext uri="{FF2B5EF4-FFF2-40B4-BE49-F238E27FC236}">
                <a16:creationId xmlns:a16="http://schemas.microsoft.com/office/drawing/2014/main" xmlns="" id="{8DCDD1C7-CFA7-4FAD-A843-2FFC27100A14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Title 9">
            <a:extLst>
              <a:ext uri="{FF2B5EF4-FFF2-40B4-BE49-F238E27FC236}">
                <a16:creationId xmlns:a16="http://schemas.microsoft.com/office/drawing/2014/main" xmlns="" id="{2FDE37DB-E988-4129-9F1D-DDB47B3A30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424" y="617361"/>
            <a:ext cx="10987617" cy="535531"/>
          </a:xfrm>
          <a:prstGeom prst="rect">
            <a:avLst/>
          </a:prstGeom>
        </p:spPr>
        <p:txBody>
          <a:bodyPr lIns="108000">
            <a:spAutoFit/>
          </a:bodyPr>
          <a:lstStyle>
            <a:lvl1pPr marL="0" indent="0" algn="l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t-BR" dirty="0"/>
              <a:t>Título (Segoe UI 32)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435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ossos Clientes 2 - 42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04">
            <a:extLst>
              <a:ext uri="{FF2B5EF4-FFF2-40B4-BE49-F238E27FC236}">
                <a16:creationId xmlns:a16="http://schemas.microsoft.com/office/drawing/2014/main" xmlns="" id="{A349122B-2FE8-414D-A84A-E6027A26CDC5}"/>
              </a:ext>
            </a:extLst>
          </p:cNvPr>
          <p:cNvGrpSpPr/>
          <p:nvPr userDrawn="1"/>
        </p:nvGrpSpPr>
        <p:grpSpPr>
          <a:xfrm>
            <a:off x="2137833" y="794386"/>
            <a:ext cx="7797800" cy="5227320"/>
            <a:chOff x="1649112" y="776813"/>
            <a:chExt cx="5848430" cy="4195234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6F6B3601-9BE5-F642-BD6E-A59FE719855D}"/>
                </a:ext>
              </a:extLst>
            </p:cNvPr>
            <p:cNvCxnSpPr/>
            <p:nvPr/>
          </p:nvCxnSpPr>
          <p:spPr>
            <a:xfrm flipV="1">
              <a:off x="1649112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6F60ED78-7CFF-074E-AB6C-D6F35E7A0E34}"/>
                </a:ext>
              </a:extLst>
            </p:cNvPr>
            <p:cNvCxnSpPr/>
            <p:nvPr/>
          </p:nvCxnSpPr>
          <p:spPr>
            <a:xfrm flipV="1">
              <a:off x="2819116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878EFC9A-A782-1B48-B96D-2FC67490F036}"/>
                </a:ext>
              </a:extLst>
            </p:cNvPr>
            <p:cNvCxnSpPr/>
            <p:nvPr/>
          </p:nvCxnSpPr>
          <p:spPr>
            <a:xfrm flipV="1">
              <a:off x="3989119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3261C86E-3457-1D41-BFFA-8B8678CE698D}"/>
                </a:ext>
              </a:extLst>
            </p:cNvPr>
            <p:cNvCxnSpPr/>
            <p:nvPr/>
          </p:nvCxnSpPr>
          <p:spPr>
            <a:xfrm flipV="1">
              <a:off x="5157535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09C97FAF-5048-5045-9B78-97BE7CF50857}"/>
                </a:ext>
              </a:extLst>
            </p:cNvPr>
            <p:cNvCxnSpPr/>
            <p:nvPr/>
          </p:nvCxnSpPr>
          <p:spPr>
            <a:xfrm flipV="1">
              <a:off x="6327539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CBA95DFA-5AB9-784E-BEDD-CE920C6DE161}"/>
                </a:ext>
              </a:extLst>
            </p:cNvPr>
            <p:cNvCxnSpPr/>
            <p:nvPr/>
          </p:nvCxnSpPr>
          <p:spPr>
            <a:xfrm flipV="1">
              <a:off x="7497542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53">
            <a:extLst>
              <a:ext uri="{FF2B5EF4-FFF2-40B4-BE49-F238E27FC236}">
                <a16:creationId xmlns:a16="http://schemas.microsoft.com/office/drawing/2014/main" xmlns="" id="{A8C01FF8-30CE-3840-927A-2213057E3EDF}"/>
              </a:ext>
            </a:extLst>
          </p:cNvPr>
          <p:cNvGrpSpPr/>
          <p:nvPr userDrawn="1"/>
        </p:nvGrpSpPr>
        <p:grpSpPr>
          <a:xfrm>
            <a:off x="819151" y="2535556"/>
            <a:ext cx="10449983" cy="0"/>
            <a:chOff x="660348" y="2529400"/>
            <a:chExt cx="7838068" cy="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C44B5C2C-2304-A042-93CB-4F371378E81E}"/>
                </a:ext>
              </a:extLst>
            </p:cNvPr>
            <p:cNvCxnSpPr/>
            <p:nvPr/>
          </p:nvCxnSpPr>
          <p:spPr>
            <a:xfrm>
              <a:off x="660348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8A9D45DA-58E2-A443-8B52-D45231332AA5}"/>
                </a:ext>
              </a:extLst>
            </p:cNvPr>
            <p:cNvCxnSpPr/>
            <p:nvPr/>
          </p:nvCxnSpPr>
          <p:spPr>
            <a:xfrm>
              <a:off x="1828835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38A4A056-FBC2-8945-A984-A8EDB6F32D49}"/>
                </a:ext>
              </a:extLst>
            </p:cNvPr>
            <p:cNvCxnSpPr/>
            <p:nvPr/>
          </p:nvCxnSpPr>
          <p:spPr>
            <a:xfrm>
              <a:off x="2995733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86258E1C-4631-8B48-9349-A5AD17C37CA1}"/>
                </a:ext>
              </a:extLst>
            </p:cNvPr>
            <p:cNvCxnSpPr/>
            <p:nvPr/>
          </p:nvCxnSpPr>
          <p:spPr>
            <a:xfrm>
              <a:off x="4164220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24AD50DC-B8F4-4148-B685-193DCEAA6150}"/>
                </a:ext>
              </a:extLst>
            </p:cNvPr>
            <p:cNvCxnSpPr/>
            <p:nvPr/>
          </p:nvCxnSpPr>
          <p:spPr>
            <a:xfrm>
              <a:off x="5332706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5839E32B-F3B1-A349-B513-028EF019BF58}"/>
                </a:ext>
              </a:extLst>
            </p:cNvPr>
            <p:cNvCxnSpPr/>
            <p:nvPr/>
          </p:nvCxnSpPr>
          <p:spPr>
            <a:xfrm>
              <a:off x="6501193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66B2E269-01BC-B44A-B4B3-475CDA040BA1}"/>
                </a:ext>
              </a:extLst>
            </p:cNvPr>
            <p:cNvCxnSpPr/>
            <p:nvPr/>
          </p:nvCxnSpPr>
          <p:spPr>
            <a:xfrm>
              <a:off x="7668092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54">
            <a:extLst>
              <a:ext uri="{FF2B5EF4-FFF2-40B4-BE49-F238E27FC236}">
                <a16:creationId xmlns:a16="http://schemas.microsoft.com/office/drawing/2014/main" xmlns="" id="{5D1F785E-C7AE-CC4D-8F11-6295DE18B369}"/>
              </a:ext>
            </a:extLst>
          </p:cNvPr>
          <p:cNvGrpSpPr/>
          <p:nvPr userDrawn="1"/>
        </p:nvGrpSpPr>
        <p:grpSpPr>
          <a:xfrm>
            <a:off x="819151" y="1645920"/>
            <a:ext cx="10449983" cy="0"/>
            <a:chOff x="660348" y="2529400"/>
            <a:chExt cx="7838068" cy="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68DDB26A-8D7C-E14F-A914-95C75DC9BD02}"/>
                </a:ext>
              </a:extLst>
            </p:cNvPr>
            <p:cNvCxnSpPr/>
            <p:nvPr/>
          </p:nvCxnSpPr>
          <p:spPr>
            <a:xfrm>
              <a:off x="660348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6B2A22E7-CC4A-3C4C-BB49-26193645A1C1}"/>
                </a:ext>
              </a:extLst>
            </p:cNvPr>
            <p:cNvCxnSpPr/>
            <p:nvPr/>
          </p:nvCxnSpPr>
          <p:spPr>
            <a:xfrm>
              <a:off x="1828835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CACB76B0-5187-2A45-8D79-A951C1C20741}"/>
                </a:ext>
              </a:extLst>
            </p:cNvPr>
            <p:cNvCxnSpPr/>
            <p:nvPr/>
          </p:nvCxnSpPr>
          <p:spPr>
            <a:xfrm>
              <a:off x="2995733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F777E026-B075-5344-AA04-980955CB549B}"/>
                </a:ext>
              </a:extLst>
            </p:cNvPr>
            <p:cNvCxnSpPr/>
            <p:nvPr/>
          </p:nvCxnSpPr>
          <p:spPr>
            <a:xfrm>
              <a:off x="4164220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C012AEEB-B3D1-C64D-81EA-4031B086013A}"/>
                </a:ext>
              </a:extLst>
            </p:cNvPr>
            <p:cNvCxnSpPr/>
            <p:nvPr/>
          </p:nvCxnSpPr>
          <p:spPr>
            <a:xfrm>
              <a:off x="5332706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942F8529-927D-6849-9618-35E7AA38D9BF}"/>
                </a:ext>
              </a:extLst>
            </p:cNvPr>
            <p:cNvCxnSpPr/>
            <p:nvPr/>
          </p:nvCxnSpPr>
          <p:spPr>
            <a:xfrm>
              <a:off x="6501193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E9D70EFF-3577-4046-96C3-2342287054B7}"/>
                </a:ext>
              </a:extLst>
            </p:cNvPr>
            <p:cNvCxnSpPr/>
            <p:nvPr/>
          </p:nvCxnSpPr>
          <p:spPr>
            <a:xfrm>
              <a:off x="7668092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69">
            <a:extLst>
              <a:ext uri="{FF2B5EF4-FFF2-40B4-BE49-F238E27FC236}">
                <a16:creationId xmlns:a16="http://schemas.microsoft.com/office/drawing/2014/main" xmlns="" id="{9E7EDB5E-0994-D345-A1CB-B25537F2B7F9}"/>
              </a:ext>
            </a:extLst>
          </p:cNvPr>
          <p:cNvGrpSpPr/>
          <p:nvPr userDrawn="1"/>
        </p:nvGrpSpPr>
        <p:grpSpPr>
          <a:xfrm>
            <a:off x="819151" y="3427096"/>
            <a:ext cx="10449983" cy="0"/>
            <a:chOff x="660348" y="2529400"/>
            <a:chExt cx="7838068" cy="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5C7A2050-0E04-BA47-A912-B172EECD878F}"/>
                </a:ext>
              </a:extLst>
            </p:cNvPr>
            <p:cNvCxnSpPr/>
            <p:nvPr/>
          </p:nvCxnSpPr>
          <p:spPr>
            <a:xfrm>
              <a:off x="660348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4DED5E6C-80C3-344E-95E1-83057C4A3316}"/>
                </a:ext>
              </a:extLst>
            </p:cNvPr>
            <p:cNvCxnSpPr/>
            <p:nvPr/>
          </p:nvCxnSpPr>
          <p:spPr>
            <a:xfrm>
              <a:off x="1828835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5E3BA96-6C18-7F4C-B18E-1E35D3B52A3B}"/>
                </a:ext>
              </a:extLst>
            </p:cNvPr>
            <p:cNvCxnSpPr/>
            <p:nvPr/>
          </p:nvCxnSpPr>
          <p:spPr>
            <a:xfrm>
              <a:off x="2995733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3D132149-556B-F34E-8FAB-D884008EFCD9}"/>
                </a:ext>
              </a:extLst>
            </p:cNvPr>
            <p:cNvCxnSpPr/>
            <p:nvPr/>
          </p:nvCxnSpPr>
          <p:spPr>
            <a:xfrm>
              <a:off x="4164220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81F32B32-F3ED-3940-A744-0DB04CC41CF0}"/>
                </a:ext>
              </a:extLst>
            </p:cNvPr>
            <p:cNvCxnSpPr/>
            <p:nvPr/>
          </p:nvCxnSpPr>
          <p:spPr>
            <a:xfrm>
              <a:off x="5332706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9985CD17-4A67-644F-B1FD-17983D423E03}"/>
                </a:ext>
              </a:extLst>
            </p:cNvPr>
            <p:cNvCxnSpPr/>
            <p:nvPr/>
          </p:nvCxnSpPr>
          <p:spPr>
            <a:xfrm>
              <a:off x="6501193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FA6FDAE5-A892-B043-8877-2FE030DC2135}"/>
                </a:ext>
              </a:extLst>
            </p:cNvPr>
            <p:cNvCxnSpPr/>
            <p:nvPr/>
          </p:nvCxnSpPr>
          <p:spPr>
            <a:xfrm>
              <a:off x="7668092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88">
            <a:extLst>
              <a:ext uri="{FF2B5EF4-FFF2-40B4-BE49-F238E27FC236}">
                <a16:creationId xmlns:a16="http://schemas.microsoft.com/office/drawing/2014/main" xmlns="" id="{BA79D50E-2AB3-5B43-8C8F-BE19877A1728}"/>
              </a:ext>
            </a:extLst>
          </p:cNvPr>
          <p:cNvGrpSpPr/>
          <p:nvPr userDrawn="1"/>
        </p:nvGrpSpPr>
        <p:grpSpPr>
          <a:xfrm>
            <a:off x="819151" y="4316730"/>
            <a:ext cx="10449983" cy="0"/>
            <a:chOff x="660348" y="2529400"/>
            <a:chExt cx="7838068" cy="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CAB44D20-2ECD-AB48-B0E0-A4FF6C071D51}"/>
                </a:ext>
              </a:extLst>
            </p:cNvPr>
            <p:cNvCxnSpPr/>
            <p:nvPr/>
          </p:nvCxnSpPr>
          <p:spPr>
            <a:xfrm>
              <a:off x="660348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7B916DC8-AD6D-5447-A7E6-BCB80A7B0827}"/>
                </a:ext>
              </a:extLst>
            </p:cNvPr>
            <p:cNvCxnSpPr/>
            <p:nvPr/>
          </p:nvCxnSpPr>
          <p:spPr>
            <a:xfrm>
              <a:off x="1828835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574E400B-3D9D-9F49-B62F-926437A6CA89}"/>
                </a:ext>
              </a:extLst>
            </p:cNvPr>
            <p:cNvCxnSpPr/>
            <p:nvPr/>
          </p:nvCxnSpPr>
          <p:spPr>
            <a:xfrm>
              <a:off x="2995733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2E156B90-57A3-4E45-8862-CCCEA26DAD00}"/>
                </a:ext>
              </a:extLst>
            </p:cNvPr>
            <p:cNvCxnSpPr/>
            <p:nvPr/>
          </p:nvCxnSpPr>
          <p:spPr>
            <a:xfrm>
              <a:off x="4164220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46EBEB54-0186-444A-B924-8A726CB26E52}"/>
                </a:ext>
              </a:extLst>
            </p:cNvPr>
            <p:cNvCxnSpPr/>
            <p:nvPr/>
          </p:nvCxnSpPr>
          <p:spPr>
            <a:xfrm>
              <a:off x="5332706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06BE0AED-5352-024A-AACD-D2ACB823B04A}"/>
                </a:ext>
              </a:extLst>
            </p:cNvPr>
            <p:cNvCxnSpPr/>
            <p:nvPr/>
          </p:nvCxnSpPr>
          <p:spPr>
            <a:xfrm>
              <a:off x="6501193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1F016C4A-8D2C-D442-B731-0B063C160E31}"/>
                </a:ext>
              </a:extLst>
            </p:cNvPr>
            <p:cNvCxnSpPr/>
            <p:nvPr/>
          </p:nvCxnSpPr>
          <p:spPr>
            <a:xfrm>
              <a:off x="7668092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105">
            <a:extLst>
              <a:ext uri="{FF2B5EF4-FFF2-40B4-BE49-F238E27FC236}">
                <a16:creationId xmlns:a16="http://schemas.microsoft.com/office/drawing/2014/main" xmlns="" id="{3D4B07F2-D7CD-C44E-A043-CC1C747A693C}"/>
              </a:ext>
            </a:extLst>
          </p:cNvPr>
          <p:cNvGrpSpPr/>
          <p:nvPr userDrawn="1"/>
        </p:nvGrpSpPr>
        <p:grpSpPr>
          <a:xfrm>
            <a:off x="819151" y="5208270"/>
            <a:ext cx="10449983" cy="0"/>
            <a:chOff x="660348" y="2529400"/>
            <a:chExt cx="7838068" cy="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C4A8C471-2A21-504E-9D19-2969F75FCF33}"/>
                </a:ext>
              </a:extLst>
            </p:cNvPr>
            <p:cNvCxnSpPr/>
            <p:nvPr/>
          </p:nvCxnSpPr>
          <p:spPr>
            <a:xfrm>
              <a:off x="660348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8AC5FE57-D32E-134D-B052-B6C6BC89D66C}"/>
                </a:ext>
              </a:extLst>
            </p:cNvPr>
            <p:cNvCxnSpPr/>
            <p:nvPr/>
          </p:nvCxnSpPr>
          <p:spPr>
            <a:xfrm>
              <a:off x="1828835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4FA3249E-BC71-9548-A811-021F27A30CA9}"/>
                </a:ext>
              </a:extLst>
            </p:cNvPr>
            <p:cNvCxnSpPr/>
            <p:nvPr/>
          </p:nvCxnSpPr>
          <p:spPr>
            <a:xfrm>
              <a:off x="2995733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F6028C65-A6CB-6B43-A1B6-20FED3F4437A}"/>
                </a:ext>
              </a:extLst>
            </p:cNvPr>
            <p:cNvCxnSpPr/>
            <p:nvPr/>
          </p:nvCxnSpPr>
          <p:spPr>
            <a:xfrm>
              <a:off x="4164220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C9EABA03-0A83-3742-83CE-F9492DBDD352}"/>
                </a:ext>
              </a:extLst>
            </p:cNvPr>
            <p:cNvCxnSpPr/>
            <p:nvPr/>
          </p:nvCxnSpPr>
          <p:spPr>
            <a:xfrm>
              <a:off x="5332706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022C20CE-9310-C848-BCB1-1760BD550DDA}"/>
                </a:ext>
              </a:extLst>
            </p:cNvPr>
            <p:cNvCxnSpPr/>
            <p:nvPr/>
          </p:nvCxnSpPr>
          <p:spPr>
            <a:xfrm>
              <a:off x="6501193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49425CD7-5C24-F742-9225-95947789B805}"/>
                </a:ext>
              </a:extLst>
            </p:cNvPr>
            <p:cNvCxnSpPr/>
            <p:nvPr/>
          </p:nvCxnSpPr>
          <p:spPr>
            <a:xfrm>
              <a:off x="7668092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Picture Placeholder 2">
            <a:extLst>
              <a:ext uri="{FF2B5EF4-FFF2-40B4-BE49-F238E27FC236}">
                <a16:creationId xmlns:a16="http://schemas.microsoft.com/office/drawing/2014/main" xmlns="" id="{4D0918AB-57DA-C446-AC1B-8E1D9E59E7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151" y="92456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2" name="Picture Placeholder 2">
            <a:extLst>
              <a:ext uri="{FF2B5EF4-FFF2-40B4-BE49-F238E27FC236}">
                <a16:creationId xmlns:a16="http://schemas.microsoft.com/office/drawing/2014/main" xmlns="" id="{0D29EC75-B969-7F4F-966A-B3DC442602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77017" y="92456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3" name="Picture Placeholder 2">
            <a:extLst>
              <a:ext uri="{FF2B5EF4-FFF2-40B4-BE49-F238E27FC236}">
                <a16:creationId xmlns:a16="http://schemas.microsoft.com/office/drawing/2014/main" xmlns="" id="{7DCD5FF1-6C5B-664B-8504-91196BD61A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32767" y="92456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4" name="Picture Placeholder 2">
            <a:extLst>
              <a:ext uri="{FF2B5EF4-FFF2-40B4-BE49-F238E27FC236}">
                <a16:creationId xmlns:a16="http://schemas.microsoft.com/office/drawing/2014/main" xmlns="" id="{02D2CE28-D455-AC41-8898-0976D501CBD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90635" y="92456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5" name="Picture Placeholder 2">
            <a:extLst>
              <a:ext uri="{FF2B5EF4-FFF2-40B4-BE49-F238E27FC236}">
                <a16:creationId xmlns:a16="http://schemas.microsoft.com/office/drawing/2014/main" xmlns="" id="{C17C1836-23B8-8747-A5B0-2962EDC419F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48500" y="92456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6" name="Picture Placeholder 2">
            <a:extLst>
              <a:ext uri="{FF2B5EF4-FFF2-40B4-BE49-F238E27FC236}">
                <a16:creationId xmlns:a16="http://schemas.microsoft.com/office/drawing/2014/main" xmlns="" id="{D4B4A1D2-1276-4448-98BA-54F17E8EB1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606367" y="92456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7" name="Picture Placeholder 2">
            <a:extLst>
              <a:ext uri="{FF2B5EF4-FFF2-40B4-BE49-F238E27FC236}">
                <a16:creationId xmlns:a16="http://schemas.microsoft.com/office/drawing/2014/main" xmlns="" id="{64780EB5-6E51-1142-AF42-E9C582B191B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162117" y="92456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xmlns="" id="{635A2BA7-B13F-FF46-8645-193AA43C865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151" y="178816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9" name="Picture Placeholder 2">
            <a:extLst>
              <a:ext uri="{FF2B5EF4-FFF2-40B4-BE49-F238E27FC236}">
                <a16:creationId xmlns:a16="http://schemas.microsoft.com/office/drawing/2014/main" xmlns="" id="{EFBD7AAB-D8C9-F247-A86E-14501628A96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377017" y="178816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0" name="Picture Placeholder 2">
            <a:extLst>
              <a:ext uri="{FF2B5EF4-FFF2-40B4-BE49-F238E27FC236}">
                <a16:creationId xmlns:a16="http://schemas.microsoft.com/office/drawing/2014/main" xmlns="" id="{47A22F28-71C3-614F-A5F5-83F6DF06461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932767" y="178816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1" name="Picture Placeholder 2">
            <a:extLst>
              <a:ext uri="{FF2B5EF4-FFF2-40B4-BE49-F238E27FC236}">
                <a16:creationId xmlns:a16="http://schemas.microsoft.com/office/drawing/2014/main" xmlns="" id="{8185F4DA-6AFC-AC40-A426-AAB480528B0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490635" y="178816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2" name="Picture Placeholder 2">
            <a:extLst>
              <a:ext uri="{FF2B5EF4-FFF2-40B4-BE49-F238E27FC236}">
                <a16:creationId xmlns:a16="http://schemas.microsoft.com/office/drawing/2014/main" xmlns="" id="{AF849B67-164B-A847-94D9-EBD7AC321BD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48500" y="178816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3" name="Picture Placeholder 2">
            <a:extLst>
              <a:ext uri="{FF2B5EF4-FFF2-40B4-BE49-F238E27FC236}">
                <a16:creationId xmlns:a16="http://schemas.microsoft.com/office/drawing/2014/main" xmlns="" id="{EFE04709-773D-DB4D-8D9B-112FC7D1113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606367" y="178816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4" name="Picture Placeholder 2">
            <a:extLst>
              <a:ext uri="{FF2B5EF4-FFF2-40B4-BE49-F238E27FC236}">
                <a16:creationId xmlns:a16="http://schemas.microsoft.com/office/drawing/2014/main" xmlns="" id="{B23124B5-383E-4845-B39D-77D08161AF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162117" y="178816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5" name="Picture Placeholder 2">
            <a:extLst>
              <a:ext uri="{FF2B5EF4-FFF2-40B4-BE49-F238E27FC236}">
                <a16:creationId xmlns:a16="http://schemas.microsoft.com/office/drawing/2014/main" xmlns="" id="{7303B3EC-60C1-664E-AD91-DD882E96119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9151" y="267331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6" name="Picture Placeholder 2">
            <a:extLst>
              <a:ext uri="{FF2B5EF4-FFF2-40B4-BE49-F238E27FC236}">
                <a16:creationId xmlns:a16="http://schemas.microsoft.com/office/drawing/2014/main" xmlns="" id="{E7545B05-BBF1-A44C-993E-5A328B9B7CB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377017" y="267331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7" name="Picture Placeholder 2">
            <a:extLst>
              <a:ext uri="{FF2B5EF4-FFF2-40B4-BE49-F238E27FC236}">
                <a16:creationId xmlns:a16="http://schemas.microsoft.com/office/drawing/2014/main" xmlns="" id="{171776B1-6C63-AA4E-B409-E517C9B5DFB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932767" y="267331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8" name="Picture Placeholder 2">
            <a:extLst>
              <a:ext uri="{FF2B5EF4-FFF2-40B4-BE49-F238E27FC236}">
                <a16:creationId xmlns:a16="http://schemas.microsoft.com/office/drawing/2014/main" xmlns="" id="{DE3DC194-B031-7944-9F46-166CF0DF3F2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90635" y="267331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9" name="Picture Placeholder 2">
            <a:extLst>
              <a:ext uri="{FF2B5EF4-FFF2-40B4-BE49-F238E27FC236}">
                <a16:creationId xmlns:a16="http://schemas.microsoft.com/office/drawing/2014/main" xmlns="" id="{F028BFA8-87B0-8B49-A2F2-460FEE38104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048500" y="267331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0" name="Picture Placeholder 2">
            <a:extLst>
              <a:ext uri="{FF2B5EF4-FFF2-40B4-BE49-F238E27FC236}">
                <a16:creationId xmlns:a16="http://schemas.microsoft.com/office/drawing/2014/main" xmlns="" id="{8A97A656-476C-AB43-8CBE-F656E044E22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606367" y="267331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1" name="Picture Placeholder 2">
            <a:extLst>
              <a:ext uri="{FF2B5EF4-FFF2-40B4-BE49-F238E27FC236}">
                <a16:creationId xmlns:a16="http://schemas.microsoft.com/office/drawing/2014/main" xmlns="" id="{54A43426-4DCE-6E4A-BE49-32DC3A9B99D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0162117" y="267331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2" name="Picture Placeholder 2">
            <a:extLst>
              <a:ext uri="{FF2B5EF4-FFF2-40B4-BE49-F238E27FC236}">
                <a16:creationId xmlns:a16="http://schemas.microsoft.com/office/drawing/2014/main" xmlns="" id="{B8FDA867-9A2B-4642-AD74-57E3E5C8F13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19151" y="355723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3" name="Picture Placeholder 2">
            <a:extLst>
              <a:ext uri="{FF2B5EF4-FFF2-40B4-BE49-F238E27FC236}">
                <a16:creationId xmlns:a16="http://schemas.microsoft.com/office/drawing/2014/main" xmlns="" id="{C2B012C5-7D29-624D-AC09-71318ED6D058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377017" y="355723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4" name="Picture Placeholder 2">
            <a:extLst>
              <a:ext uri="{FF2B5EF4-FFF2-40B4-BE49-F238E27FC236}">
                <a16:creationId xmlns:a16="http://schemas.microsoft.com/office/drawing/2014/main" xmlns="" id="{A9855756-3FCE-9341-B35E-24FB39AC41B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932767" y="355723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5" name="Picture Placeholder 2">
            <a:extLst>
              <a:ext uri="{FF2B5EF4-FFF2-40B4-BE49-F238E27FC236}">
                <a16:creationId xmlns:a16="http://schemas.microsoft.com/office/drawing/2014/main" xmlns="" id="{CA647601-6AAD-3149-A685-3B4337568A40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490635" y="355723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6" name="Picture Placeholder 2">
            <a:extLst>
              <a:ext uri="{FF2B5EF4-FFF2-40B4-BE49-F238E27FC236}">
                <a16:creationId xmlns:a16="http://schemas.microsoft.com/office/drawing/2014/main" xmlns="" id="{3C2E4A85-B97A-ED42-BBB0-06FDE994308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048500" y="355723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7" name="Picture Placeholder 2">
            <a:extLst>
              <a:ext uri="{FF2B5EF4-FFF2-40B4-BE49-F238E27FC236}">
                <a16:creationId xmlns:a16="http://schemas.microsoft.com/office/drawing/2014/main" xmlns="" id="{4AEE1231-83DD-6643-95EC-0177C5FCC88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606367" y="355723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8" name="Picture Placeholder 2">
            <a:extLst>
              <a:ext uri="{FF2B5EF4-FFF2-40B4-BE49-F238E27FC236}">
                <a16:creationId xmlns:a16="http://schemas.microsoft.com/office/drawing/2014/main" xmlns="" id="{5E2C2E64-813A-924B-ADEC-94BDCE637092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162117" y="355723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9" name="Picture Placeholder 2">
            <a:extLst>
              <a:ext uri="{FF2B5EF4-FFF2-40B4-BE49-F238E27FC236}">
                <a16:creationId xmlns:a16="http://schemas.microsoft.com/office/drawing/2014/main" xmlns="" id="{E9C53AA5-3B13-5245-95EC-11A2F1AA1579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19151" y="444115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90" name="Picture Placeholder 2">
            <a:extLst>
              <a:ext uri="{FF2B5EF4-FFF2-40B4-BE49-F238E27FC236}">
                <a16:creationId xmlns:a16="http://schemas.microsoft.com/office/drawing/2014/main" xmlns="" id="{53298567-1AA7-D846-8583-BD0A50AA751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377017" y="444115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91" name="Picture Placeholder 2">
            <a:extLst>
              <a:ext uri="{FF2B5EF4-FFF2-40B4-BE49-F238E27FC236}">
                <a16:creationId xmlns:a16="http://schemas.microsoft.com/office/drawing/2014/main" xmlns="" id="{83261F73-D5B8-934A-BF37-F9320BB7AEF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932767" y="444115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92" name="Picture Placeholder 2">
            <a:extLst>
              <a:ext uri="{FF2B5EF4-FFF2-40B4-BE49-F238E27FC236}">
                <a16:creationId xmlns:a16="http://schemas.microsoft.com/office/drawing/2014/main" xmlns="" id="{153F194D-780C-884C-9B4B-82B39A0FAB9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490635" y="444115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93" name="Picture Placeholder 2">
            <a:extLst>
              <a:ext uri="{FF2B5EF4-FFF2-40B4-BE49-F238E27FC236}">
                <a16:creationId xmlns:a16="http://schemas.microsoft.com/office/drawing/2014/main" xmlns="" id="{284CAA61-7ACB-7243-B5C7-67275143ECA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048500" y="444115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94" name="Picture Placeholder 2">
            <a:extLst>
              <a:ext uri="{FF2B5EF4-FFF2-40B4-BE49-F238E27FC236}">
                <a16:creationId xmlns:a16="http://schemas.microsoft.com/office/drawing/2014/main" xmlns="" id="{71DB544E-022A-8241-8725-4B02D650A1CF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8606367" y="444115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95" name="Picture Placeholder 2">
            <a:extLst>
              <a:ext uri="{FF2B5EF4-FFF2-40B4-BE49-F238E27FC236}">
                <a16:creationId xmlns:a16="http://schemas.microsoft.com/office/drawing/2014/main" xmlns="" id="{5A774A96-79F4-784D-958B-1755CAC3E9AE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10162117" y="4441155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96" name="Picture Placeholder 2">
            <a:extLst>
              <a:ext uri="{FF2B5EF4-FFF2-40B4-BE49-F238E27FC236}">
                <a16:creationId xmlns:a16="http://schemas.microsoft.com/office/drawing/2014/main" xmlns="" id="{30AE13CE-4AEF-FE4F-8C97-4FD7E9857689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819151" y="5335236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97" name="Picture Placeholder 2">
            <a:extLst>
              <a:ext uri="{FF2B5EF4-FFF2-40B4-BE49-F238E27FC236}">
                <a16:creationId xmlns:a16="http://schemas.microsoft.com/office/drawing/2014/main" xmlns="" id="{3615E7C0-10D5-4E43-8222-D655D99BB2B7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2377017" y="5335236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98" name="Picture Placeholder 2">
            <a:extLst>
              <a:ext uri="{FF2B5EF4-FFF2-40B4-BE49-F238E27FC236}">
                <a16:creationId xmlns:a16="http://schemas.microsoft.com/office/drawing/2014/main" xmlns="" id="{34A8659E-F3F5-5B47-9C86-AEF0015B8B9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3932767" y="5335236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99" name="Picture Placeholder 2">
            <a:extLst>
              <a:ext uri="{FF2B5EF4-FFF2-40B4-BE49-F238E27FC236}">
                <a16:creationId xmlns:a16="http://schemas.microsoft.com/office/drawing/2014/main" xmlns="" id="{F61A28BE-7589-0B40-A2DC-F7A641962416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5490635" y="5335236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00" name="Picture Placeholder 2">
            <a:extLst>
              <a:ext uri="{FF2B5EF4-FFF2-40B4-BE49-F238E27FC236}">
                <a16:creationId xmlns:a16="http://schemas.microsoft.com/office/drawing/2014/main" xmlns="" id="{CD58005F-4338-7643-9FD9-D18D3423DB65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048500" y="5335236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01" name="Picture Placeholder 2">
            <a:extLst>
              <a:ext uri="{FF2B5EF4-FFF2-40B4-BE49-F238E27FC236}">
                <a16:creationId xmlns:a16="http://schemas.microsoft.com/office/drawing/2014/main" xmlns="" id="{0CB014CE-0D51-254C-A620-D6EAB9C6629A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8606367" y="5335236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02" name="Picture Placeholder 2">
            <a:extLst>
              <a:ext uri="{FF2B5EF4-FFF2-40B4-BE49-F238E27FC236}">
                <a16:creationId xmlns:a16="http://schemas.microsoft.com/office/drawing/2014/main" xmlns="" id="{B5BFE11C-2455-B849-853C-78D3962A211D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10162117" y="5335236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09" name="Espaço Reservado para Rodapé 4">
            <a:extLst>
              <a:ext uri="{FF2B5EF4-FFF2-40B4-BE49-F238E27FC236}">
                <a16:creationId xmlns:a16="http://schemas.microsoft.com/office/drawing/2014/main" xmlns="" id="{DF1282F8-E24A-47F0-9E99-3CB51BB53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Adicionar título do rodapé aqui (Segoe UI 11)</a:t>
            </a:r>
          </a:p>
        </p:txBody>
      </p:sp>
      <p:sp>
        <p:nvSpPr>
          <p:cNvPr id="110" name="Espaço Reservado para Número de Slide 5">
            <a:extLst>
              <a:ext uri="{FF2B5EF4-FFF2-40B4-BE49-F238E27FC236}">
                <a16:creationId xmlns:a16="http://schemas.microsoft.com/office/drawing/2014/main" xmlns="" id="{F3ACB31E-2674-4987-A0E1-BCFFBDE36167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j-lt"/>
              </a:rPr>
              <a:t>‹nº›</a:t>
            </a:fld>
            <a:endParaRPr lang="pt-BR" sz="11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8" name="Gráfico 107">
            <a:extLst>
              <a:ext uri="{FF2B5EF4-FFF2-40B4-BE49-F238E27FC236}">
                <a16:creationId xmlns:a16="http://schemas.microsoft.com/office/drawing/2014/main" xmlns="" id="{8F9C783D-2A3B-493E-BA10-585D08185C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111" name="Gráfico 110">
            <a:extLst>
              <a:ext uri="{FF2B5EF4-FFF2-40B4-BE49-F238E27FC236}">
                <a16:creationId xmlns:a16="http://schemas.microsoft.com/office/drawing/2014/main" xmlns="" id="{B941F393-A87A-4449-B70B-52C97EBC9A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112" name="logo_01.png" descr="logo_01.png">
            <a:extLst>
              <a:ext uri="{FF2B5EF4-FFF2-40B4-BE49-F238E27FC236}">
                <a16:creationId xmlns:a16="http://schemas.microsoft.com/office/drawing/2014/main" xmlns="" id="{56BDE4A2-7370-4C1F-830B-1C888E89175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Espaço Reservado para Número de Slide 5">
            <a:extLst>
              <a:ext uri="{FF2B5EF4-FFF2-40B4-BE49-F238E27FC236}">
                <a16:creationId xmlns:a16="http://schemas.microsoft.com/office/drawing/2014/main" xmlns="" id="{CC02D44B-0621-41E0-9C53-D730862552F8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5180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ossos clientes 2 - 35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04">
            <a:extLst>
              <a:ext uri="{FF2B5EF4-FFF2-40B4-BE49-F238E27FC236}">
                <a16:creationId xmlns:a16="http://schemas.microsoft.com/office/drawing/2014/main" xmlns="" id="{C9E8F4CE-6C9F-7E4B-B343-930E54DA8F4A}"/>
              </a:ext>
            </a:extLst>
          </p:cNvPr>
          <p:cNvGrpSpPr/>
          <p:nvPr userDrawn="1"/>
        </p:nvGrpSpPr>
        <p:grpSpPr>
          <a:xfrm>
            <a:off x="2137833" y="794386"/>
            <a:ext cx="7797800" cy="5227320"/>
            <a:chOff x="1649112" y="776813"/>
            <a:chExt cx="5848430" cy="4195234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FC9DE7FF-C1CE-2542-90F5-D854C61984F9}"/>
                </a:ext>
              </a:extLst>
            </p:cNvPr>
            <p:cNvCxnSpPr/>
            <p:nvPr/>
          </p:nvCxnSpPr>
          <p:spPr>
            <a:xfrm flipV="1">
              <a:off x="1649112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04C77217-1CAC-C548-935D-B6BF82E5F7E5}"/>
                </a:ext>
              </a:extLst>
            </p:cNvPr>
            <p:cNvCxnSpPr/>
            <p:nvPr/>
          </p:nvCxnSpPr>
          <p:spPr>
            <a:xfrm flipV="1">
              <a:off x="2819116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1CA57C4D-186B-8441-8DF5-34F9597494DB}"/>
                </a:ext>
              </a:extLst>
            </p:cNvPr>
            <p:cNvCxnSpPr/>
            <p:nvPr/>
          </p:nvCxnSpPr>
          <p:spPr>
            <a:xfrm flipV="1">
              <a:off x="3989119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DD8D7535-07FA-3544-A8D1-77D35DE9B2BE}"/>
                </a:ext>
              </a:extLst>
            </p:cNvPr>
            <p:cNvCxnSpPr/>
            <p:nvPr/>
          </p:nvCxnSpPr>
          <p:spPr>
            <a:xfrm flipV="1">
              <a:off x="5157535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68789984-3A42-4745-985C-DC8BC3D34D41}"/>
                </a:ext>
              </a:extLst>
            </p:cNvPr>
            <p:cNvCxnSpPr/>
            <p:nvPr/>
          </p:nvCxnSpPr>
          <p:spPr>
            <a:xfrm flipV="1">
              <a:off x="6327539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538B4897-E8D7-1A49-A7E4-6A2AE165649F}"/>
                </a:ext>
              </a:extLst>
            </p:cNvPr>
            <p:cNvCxnSpPr/>
            <p:nvPr/>
          </p:nvCxnSpPr>
          <p:spPr>
            <a:xfrm flipV="1">
              <a:off x="7497542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53">
            <a:extLst>
              <a:ext uri="{FF2B5EF4-FFF2-40B4-BE49-F238E27FC236}">
                <a16:creationId xmlns:a16="http://schemas.microsoft.com/office/drawing/2014/main" xmlns="" id="{F58A2729-C8A1-4941-81FE-B15B8F4AF6B6}"/>
              </a:ext>
            </a:extLst>
          </p:cNvPr>
          <p:cNvGrpSpPr/>
          <p:nvPr userDrawn="1"/>
        </p:nvGrpSpPr>
        <p:grpSpPr>
          <a:xfrm>
            <a:off x="819151" y="2910205"/>
            <a:ext cx="10449983" cy="0"/>
            <a:chOff x="660348" y="2529400"/>
            <a:chExt cx="7838068" cy="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354812AF-8D83-2E4C-9E02-68900F012009}"/>
                </a:ext>
              </a:extLst>
            </p:cNvPr>
            <p:cNvCxnSpPr/>
            <p:nvPr/>
          </p:nvCxnSpPr>
          <p:spPr>
            <a:xfrm>
              <a:off x="660348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D1D288B0-399F-DF44-90E4-3C4A26CA5A64}"/>
                </a:ext>
              </a:extLst>
            </p:cNvPr>
            <p:cNvCxnSpPr/>
            <p:nvPr/>
          </p:nvCxnSpPr>
          <p:spPr>
            <a:xfrm>
              <a:off x="1828835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D3C524B7-8568-9D45-9656-96D49F6050F0}"/>
                </a:ext>
              </a:extLst>
            </p:cNvPr>
            <p:cNvCxnSpPr/>
            <p:nvPr/>
          </p:nvCxnSpPr>
          <p:spPr>
            <a:xfrm>
              <a:off x="2995733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2C6FE204-DCA2-A045-B451-A24669DF8F19}"/>
                </a:ext>
              </a:extLst>
            </p:cNvPr>
            <p:cNvCxnSpPr/>
            <p:nvPr/>
          </p:nvCxnSpPr>
          <p:spPr>
            <a:xfrm>
              <a:off x="4164220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BE162668-7FC3-6E41-9393-95DCA1BA30D7}"/>
                </a:ext>
              </a:extLst>
            </p:cNvPr>
            <p:cNvCxnSpPr/>
            <p:nvPr/>
          </p:nvCxnSpPr>
          <p:spPr>
            <a:xfrm>
              <a:off x="5332706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CC527D03-582B-FC40-A485-1AAD72510627}"/>
                </a:ext>
              </a:extLst>
            </p:cNvPr>
            <p:cNvCxnSpPr/>
            <p:nvPr/>
          </p:nvCxnSpPr>
          <p:spPr>
            <a:xfrm>
              <a:off x="6501193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2D51E36E-EF36-C143-AB98-5B8396E246FC}"/>
                </a:ext>
              </a:extLst>
            </p:cNvPr>
            <p:cNvCxnSpPr/>
            <p:nvPr/>
          </p:nvCxnSpPr>
          <p:spPr>
            <a:xfrm>
              <a:off x="7668092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54">
            <a:extLst>
              <a:ext uri="{FF2B5EF4-FFF2-40B4-BE49-F238E27FC236}">
                <a16:creationId xmlns:a16="http://schemas.microsoft.com/office/drawing/2014/main" xmlns="" id="{9C52320E-9B0A-C34F-83DA-DF0129EBC8D6}"/>
              </a:ext>
            </a:extLst>
          </p:cNvPr>
          <p:cNvGrpSpPr/>
          <p:nvPr userDrawn="1"/>
        </p:nvGrpSpPr>
        <p:grpSpPr>
          <a:xfrm>
            <a:off x="819151" y="1867536"/>
            <a:ext cx="10449983" cy="0"/>
            <a:chOff x="660348" y="2529400"/>
            <a:chExt cx="7838068" cy="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0ACB679E-374F-6A4D-9355-333C52A1B524}"/>
                </a:ext>
              </a:extLst>
            </p:cNvPr>
            <p:cNvCxnSpPr/>
            <p:nvPr/>
          </p:nvCxnSpPr>
          <p:spPr>
            <a:xfrm>
              <a:off x="660348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07B44575-7D12-9B4A-A83A-1276DD454A41}"/>
                </a:ext>
              </a:extLst>
            </p:cNvPr>
            <p:cNvCxnSpPr/>
            <p:nvPr/>
          </p:nvCxnSpPr>
          <p:spPr>
            <a:xfrm>
              <a:off x="1828835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142D5169-2C3A-7C4C-AF74-60A764E280D4}"/>
                </a:ext>
              </a:extLst>
            </p:cNvPr>
            <p:cNvCxnSpPr/>
            <p:nvPr/>
          </p:nvCxnSpPr>
          <p:spPr>
            <a:xfrm>
              <a:off x="2995733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FA9C87CF-018E-7747-8C8D-B089CCC30309}"/>
                </a:ext>
              </a:extLst>
            </p:cNvPr>
            <p:cNvCxnSpPr/>
            <p:nvPr/>
          </p:nvCxnSpPr>
          <p:spPr>
            <a:xfrm>
              <a:off x="4164220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8D6201B9-BD8B-B04D-AF97-9001B72035F1}"/>
                </a:ext>
              </a:extLst>
            </p:cNvPr>
            <p:cNvCxnSpPr/>
            <p:nvPr/>
          </p:nvCxnSpPr>
          <p:spPr>
            <a:xfrm>
              <a:off x="5332706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39E2FF1-3FA8-314E-92F7-3C92FD53AFCD}"/>
                </a:ext>
              </a:extLst>
            </p:cNvPr>
            <p:cNvCxnSpPr/>
            <p:nvPr/>
          </p:nvCxnSpPr>
          <p:spPr>
            <a:xfrm>
              <a:off x="6501193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7B15D973-3B31-A44B-BFBF-308E57A7EEED}"/>
                </a:ext>
              </a:extLst>
            </p:cNvPr>
            <p:cNvCxnSpPr/>
            <p:nvPr/>
          </p:nvCxnSpPr>
          <p:spPr>
            <a:xfrm>
              <a:off x="7668092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69">
            <a:extLst>
              <a:ext uri="{FF2B5EF4-FFF2-40B4-BE49-F238E27FC236}">
                <a16:creationId xmlns:a16="http://schemas.microsoft.com/office/drawing/2014/main" xmlns="" id="{89A8DD2B-9AD6-5045-9557-7734B84ACCC4}"/>
              </a:ext>
            </a:extLst>
          </p:cNvPr>
          <p:cNvGrpSpPr/>
          <p:nvPr userDrawn="1"/>
        </p:nvGrpSpPr>
        <p:grpSpPr>
          <a:xfrm>
            <a:off x="819151" y="3952874"/>
            <a:ext cx="10449983" cy="0"/>
            <a:chOff x="660348" y="2529400"/>
            <a:chExt cx="7838068" cy="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20B92388-F6C4-104E-877F-C00410EF9271}"/>
                </a:ext>
              </a:extLst>
            </p:cNvPr>
            <p:cNvCxnSpPr/>
            <p:nvPr/>
          </p:nvCxnSpPr>
          <p:spPr>
            <a:xfrm>
              <a:off x="660348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AC0B823D-947A-E04C-A97D-1454947558E2}"/>
                </a:ext>
              </a:extLst>
            </p:cNvPr>
            <p:cNvCxnSpPr/>
            <p:nvPr/>
          </p:nvCxnSpPr>
          <p:spPr>
            <a:xfrm>
              <a:off x="1828835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C81F872E-3F65-3B45-AAB0-6502D12DDFC0}"/>
                </a:ext>
              </a:extLst>
            </p:cNvPr>
            <p:cNvCxnSpPr/>
            <p:nvPr/>
          </p:nvCxnSpPr>
          <p:spPr>
            <a:xfrm>
              <a:off x="2995733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D0954CB1-9DBB-8E4C-805C-51E9CF671BFD}"/>
                </a:ext>
              </a:extLst>
            </p:cNvPr>
            <p:cNvCxnSpPr/>
            <p:nvPr/>
          </p:nvCxnSpPr>
          <p:spPr>
            <a:xfrm>
              <a:off x="4164220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DD22A22E-6A4B-F24F-8202-1FBAAD6D930E}"/>
                </a:ext>
              </a:extLst>
            </p:cNvPr>
            <p:cNvCxnSpPr/>
            <p:nvPr/>
          </p:nvCxnSpPr>
          <p:spPr>
            <a:xfrm>
              <a:off x="5332706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C6DCEA59-ECF5-174D-8C9E-633A7F5F705D}"/>
                </a:ext>
              </a:extLst>
            </p:cNvPr>
            <p:cNvCxnSpPr/>
            <p:nvPr/>
          </p:nvCxnSpPr>
          <p:spPr>
            <a:xfrm>
              <a:off x="6501193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1865B983-B09B-BC48-9716-40000650C05C}"/>
                </a:ext>
              </a:extLst>
            </p:cNvPr>
            <p:cNvCxnSpPr/>
            <p:nvPr/>
          </p:nvCxnSpPr>
          <p:spPr>
            <a:xfrm>
              <a:off x="7668092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88">
            <a:extLst>
              <a:ext uri="{FF2B5EF4-FFF2-40B4-BE49-F238E27FC236}">
                <a16:creationId xmlns:a16="http://schemas.microsoft.com/office/drawing/2014/main" xmlns="" id="{4162628F-2F60-5446-8C5E-8815BB06CA0A}"/>
              </a:ext>
            </a:extLst>
          </p:cNvPr>
          <p:cNvGrpSpPr/>
          <p:nvPr userDrawn="1"/>
        </p:nvGrpSpPr>
        <p:grpSpPr>
          <a:xfrm>
            <a:off x="819151" y="4995544"/>
            <a:ext cx="10449983" cy="0"/>
            <a:chOff x="660348" y="2529400"/>
            <a:chExt cx="7838068" cy="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DDAFB35B-1972-0A48-9B5E-6C9ECF786C67}"/>
                </a:ext>
              </a:extLst>
            </p:cNvPr>
            <p:cNvCxnSpPr/>
            <p:nvPr/>
          </p:nvCxnSpPr>
          <p:spPr>
            <a:xfrm>
              <a:off x="660348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A4D09660-C010-BD45-B691-CC343E73415F}"/>
                </a:ext>
              </a:extLst>
            </p:cNvPr>
            <p:cNvCxnSpPr/>
            <p:nvPr/>
          </p:nvCxnSpPr>
          <p:spPr>
            <a:xfrm>
              <a:off x="1828835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D0F58B29-CFB6-9F4F-AA68-3DE37F1F9B41}"/>
                </a:ext>
              </a:extLst>
            </p:cNvPr>
            <p:cNvCxnSpPr/>
            <p:nvPr/>
          </p:nvCxnSpPr>
          <p:spPr>
            <a:xfrm>
              <a:off x="2995733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402F8CE0-863F-3E48-8E98-43175E8FA27E}"/>
                </a:ext>
              </a:extLst>
            </p:cNvPr>
            <p:cNvCxnSpPr/>
            <p:nvPr/>
          </p:nvCxnSpPr>
          <p:spPr>
            <a:xfrm>
              <a:off x="4164220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3870FAD2-AFE4-9643-9647-A583C2437325}"/>
                </a:ext>
              </a:extLst>
            </p:cNvPr>
            <p:cNvCxnSpPr/>
            <p:nvPr/>
          </p:nvCxnSpPr>
          <p:spPr>
            <a:xfrm>
              <a:off x="5332706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8B0913DF-9902-B04C-BF53-42EBF754544D}"/>
                </a:ext>
              </a:extLst>
            </p:cNvPr>
            <p:cNvCxnSpPr/>
            <p:nvPr/>
          </p:nvCxnSpPr>
          <p:spPr>
            <a:xfrm>
              <a:off x="6501193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B5FBC6E0-A737-604E-9B3D-8E298ADF6B1C}"/>
                </a:ext>
              </a:extLst>
            </p:cNvPr>
            <p:cNvCxnSpPr/>
            <p:nvPr/>
          </p:nvCxnSpPr>
          <p:spPr>
            <a:xfrm>
              <a:off x="7668092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xmlns="" id="{BCA7E5FC-DCFD-D043-B6EF-58A49E1E12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151" y="102616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xmlns="" id="{49C19F40-E31E-9B48-ACF3-8089FEAEEDE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74901" y="102616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5" name="Picture Placeholder 2">
            <a:extLst>
              <a:ext uri="{FF2B5EF4-FFF2-40B4-BE49-F238E27FC236}">
                <a16:creationId xmlns:a16="http://schemas.microsoft.com/office/drawing/2014/main" xmlns="" id="{2BE690FA-B989-BA4F-9046-4209A51276F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32767" y="102616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6" name="Picture Placeholder 2">
            <a:extLst>
              <a:ext uri="{FF2B5EF4-FFF2-40B4-BE49-F238E27FC236}">
                <a16:creationId xmlns:a16="http://schemas.microsoft.com/office/drawing/2014/main" xmlns="" id="{B8CF31FE-82F4-9447-A9FB-4A90A67E281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90633" y="102616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xmlns="" id="{78B930AA-833A-5241-A20B-49FFA4C0AD9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48500" y="102616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xmlns="" id="{1843270E-D095-B94B-97EC-F349D98F44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604251" y="102616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9" name="Picture Placeholder 2">
            <a:extLst>
              <a:ext uri="{FF2B5EF4-FFF2-40B4-BE49-F238E27FC236}">
                <a16:creationId xmlns:a16="http://schemas.microsoft.com/office/drawing/2014/main" xmlns="" id="{558E28E8-6E2E-2D4E-B0A3-88F636E3AC4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162117" y="102616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0" name="Picture Placeholder 2">
            <a:extLst>
              <a:ext uri="{FF2B5EF4-FFF2-40B4-BE49-F238E27FC236}">
                <a16:creationId xmlns:a16="http://schemas.microsoft.com/office/drawing/2014/main" xmlns="" id="{A2764017-4787-0049-98A1-47973BDA6D9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151" y="210372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1" name="Picture Placeholder 2">
            <a:extLst>
              <a:ext uri="{FF2B5EF4-FFF2-40B4-BE49-F238E27FC236}">
                <a16:creationId xmlns:a16="http://schemas.microsoft.com/office/drawing/2014/main" xmlns="" id="{34D8CBD7-24D8-0740-B131-5695C477E51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374901" y="210372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2" name="Picture Placeholder 2">
            <a:extLst>
              <a:ext uri="{FF2B5EF4-FFF2-40B4-BE49-F238E27FC236}">
                <a16:creationId xmlns:a16="http://schemas.microsoft.com/office/drawing/2014/main" xmlns="" id="{E9FF305C-64D8-DA4F-82E7-FDDECAF0027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932767" y="210372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3" name="Picture Placeholder 2">
            <a:extLst>
              <a:ext uri="{FF2B5EF4-FFF2-40B4-BE49-F238E27FC236}">
                <a16:creationId xmlns:a16="http://schemas.microsoft.com/office/drawing/2014/main" xmlns="" id="{9CCEC375-3540-C149-B66E-43C39451B42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490633" y="210372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4" name="Picture Placeholder 2">
            <a:extLst>
              <a:ext uri="{FF2B5EF4-FFF2-40B4-BE49-F238E27FC236}">
                <a16:creationId xmlns:a16="http://schemas.microsoft.com/office/drawing/2014/main" xmlns="" id="{1D0F2623-C2B1-DB4D-87D6-B9C0B270C68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48500" y="210372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5" name="Picture Placeholder 2">
            <a:extLst>
              <a:ext uri="{FF2B5EF4-FFF2-40B4-BE49-F238E27FC236}">
                <a16:creationId xmlns:a16="http://schemas.microsoft.com/office/drawing/2014/main" xmlns="" id="{E608D622-03EA-CF46-AE2D-2C24265CACD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604251" y="210372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6" name="Picture Placeholder 2">
            <a:extLst>
              <a:ext uri="{FF2B5EF4-FFF2-40B4-BE49-F238E27FC236}">
                <a16:creationId xmlns:a16="http://schemas.microsoft.com/office/drawing/2014/main" xmlns="" id="{C00201B0-0FA0-7246-89D7-FFA2DD2018D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162117" y="210372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7" name="Picture Placeholder 2">
            <a:extLst>
              <a:ext uri="{FF2B5EF4-FFF2-40B4-BE49-F238E27FC236}">
                <a16:creationId xmlns:a16="http://schemas.microsoft.com/office/drawing/2014/main" xmlns="" id="{5062C12A-0068-8546-9BEC-245E257AFDB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9151" y="31400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xmlns="" id="{D46315C8-BE2F-D74B-AD82-0C15E626BF0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374901" y="31400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9" name="Picture Placeholder 2">
            <a:extLst>
              <a:ext uri="{FF2B5EF4-FFF2-40B4-BE49-F238E27FC236}">
                <a16:creationId xmlns:a16="http://schemas.microsoft.com/office/drawing/2014/main" xmlns="" id="{7E34D55D-CF49-D84B-81B8-9056FBDB86A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932767" y="31400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0" name="Picture Placeholder 2">
            <a:extLst>
              <a:ext uri="{FF2B5EF4-FFF2-40B4-BE49-F238E27FC236}">
                <a16:creationId xmlns:a16="http://schemas.microsoft.com/office/drawing/2014/main" xmlns="" id="{01BF3D9B-8963-8148-A693-2EB3607CD21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90633" y="31400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1" name="Picture Placeholder 2">
            <a:extLst>
              <a:ext uri="{FF2B5EF4-FFF2-40B4-BE49-F238E27FC236}">
                <a16:creationId xmlns:a16="http://schemas.microsoft.com/office/drawing/2014/main" xmlns="" id="{18786420-4F6D-1A4F-8F62-9A56039C69F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048500" y="31400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2" name="Picture Placeholder 2">
            <a:extLst>
              <a:ext uri="{FF2B5EF4-FFF2-40B4-BE49-F238E27FC236}">
                <a16:creationId xmlns:a16="http://schemas.microsoft.com/office/drawing/2014/main" xmlns="" id="{9EB7A007-BA23-0049-9FBD-FFA5015C5D3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604251" y="31400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3" name="Picture Placeholder 2">
            <a:extLst>
              <a:ext uri="{FF2B5EF4-FFF2-40B4-BE49-F238E27FC236}">
                <a16:creationId xmlns:a16="http://schemas.microsoft.com/office/drawing/2014/main" xmlns="" id="{D8BEE0CA-06A5-E747-B492-1DF170B9EC41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0162117" y="31400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4" name="Picture Placeholder 2">
            <a:extLst>
              <a:ext uri="{FF2B5EF4-FFF2-40B4-BE49-F238E27FC236}">
                <a16:creationId xmlns:a16="http://schemas.microsoft.com/office/drawing/2014/main" xmlns="" id="{C6FAE817-1995-5A44-AF2A-22F7D3EAE146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19151" y="417636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5" name="Picture Placeholder 2">
            <a:extLst>
              <a:ext uri="{FF2B5EF4-FFF2-40B4-BE49-F238E27FC236}">
                <a16:creationId xmlns:a16="http://schemas.microsoft.com/office/drawing/2014/main" xmlns="" id="{2ACD84CE-2186-6442-97C5-05EC02166B3D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374901" y="417636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6" name="Picture Placeholder 2">
            <a:extLst>
              <a:ext uri="{FF2B5EF4-FFF2-40B4-BE49-F238E27FC236}">
                <a16:creationId xmlns:a16="http://schemas.microsoft.com/office/drawing/2014/main" xmlns="" id="{31E3F2EC-CF0B-5246-9A13-22B37190FAA9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932767" y="417636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7" name="Picture Placeholder 2">
            <a:extLst>
              <a:ext uri="{FF2B5EF4-FFF2-40B4-BE49-F238E27FC236}">
                <a16:creationId xmlns:a16="http://schemas.microsoft.com/office/drawing/2014/main" xmlns="" id="{3F22D73A-9EE6-5F44-9460-DCADE5BF3A2C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490633" y="417636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8" name="Picture Placeholder 2">
            <a:extLst>
              <a:ext uri="{FF2B5EF4-FFF2-40B4-BE49-F238E27FC236}">
                <a16:creationId xmlns:a16="http://schemas.microsoft.com/office/drawing/2014/main" xmlns="" id="{946C814D-C6B6-A94F-9A1B-D2F7CCAD012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048500" y="417636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9" name="Picture Placeholder 2">
            <a:extLst>
              <a:ext uri="{FF2B5EF4-FFF2-40B4-BE49-F238E27FC236}">
                <a16:creationId xmlns:a16="http://schemas.microsoft.com/office/drawing/2014/main" xmlns="" id="{11E9FCCA-76BE-AA45-A1B3-6A446D35FA4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604251" y="417636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0" name="Picture Placeholder 2">
            <a:extLst>
              <a:ext uri="{FF2B5EF4-FFF2-40B4-BE49-F238E27FC236}">
                <a16:creationId xmlns:a16="http://schemas.microsoft.com/office/drawing/2014/main" xmlns="" id="{A8F35F2A-9676-A049-9082-6EC85744AFF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162117" y="417636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1" name="Picture Placeholder 2">
            <a:extLst>
              <a:ext uri="{FF2B5EF4-FFF2-40B4-BE49-F238E27FC236}">
                <a16:creationId xmlns:a16="http://schemas.microsoft.com/office/drawing/2014/main" xmlns="" id="{ACA3453F-9093-BF46-BCD7-DBC6F9E754B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19151" y="52228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2" name="Picture Placeholder 2">
            <a:extLst>
              <a:ext uri="{FF2B5EF4-FFF2-40B4-BE49-F238E27FC236}">
                <a16:creationId xmlns:a16="http://schemas.microsoft.com/office/drawing/2014/main" xmlns="" id="{37DA6E7E-8476-E54C-B40F-2C952405D97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374901" y="52228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3" name="Picture Placeholder 2">
            <a:extLst>
              <a:ext uri="{FF2B5EF4-FFF2-40B4-BE49-F238E27FC236}">
                <a16:creationId xmlns:a16="http://schemas.microsoft.com/office/drawing/2014/main" xmlns="" id="{336C7EC4-9E5D-C442-9335-57ADCAE3C084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932767" y="52228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4" name="Picture Placeholder 2">
            <a:extLst>
              <a:ext uri="{FF2B5EF4-FFF2-40B4-BE49-F238E27FC236}">
                <a16:creationId xmlns:a16="http://schemas.microsoft.com/office/drawing/2014/main" xmlns="" id="{0A4C9B2D-E24D-9B4D-967B-F839C13DC6B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490633" y="52228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5" name="Picture Placeholder 2">
            <a:extLst>
              <a:ext uri="{FF2B5EF4-FFF2-40B4-BE49-F238E27FC236}">
                <a16:creationId xmlns:a16="http://schemas.microsoft.com/office/drawing/2014/main" xmlns="" id="{E0188F46-4797-0446-8BF3-E74DB53357BB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048500" y="52228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6" name="Picture Placeholder 2">
            <a:extLst>
              <a:ext uri="{FF2B5EF4-FFF2-40B4-BE49-F238E27FC236}">
                <a16:creationId xmlns:a16="http://schemas.microsoft.com/office/drawing/2014/main" xmlns="" id="{BA7678FB-F351-9A44-BAD3-BE1AD0875C8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8604251" y="52228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7" name="Picture Placeholder 2">
            <a:extLst>
              <a:ext uri="{FF2B5EF4-FFF2-40B4-BE49-F238E27FC236}">
                <a16:creationId xmlns:a16="http://schemas.microsoft.com/office/drawing/2014/main" xmlns="" id="{563736D6-605C-184F-BCB7-CAB4A626952E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10162117" y="52228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94" name="Espaço Reservado para Rodapé 4">
            <a:extLst>
              <a:ext uri="{FF2B5EF4-FFF2-40B4-BE49-F238E27FC236}">
                <a16:creationId xmlns:a16="http://schemas.microsoft.com/office/drawing/2014/main" xmlns="" id="{9B90EA0B-3C2A-4A66-B478-92082E099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  <a:endParaRPr lang="pt-BR" dirty="0"/>
          </a:p>
        </p:txBody>
      </p:sp>
      <p:sp>
        <p:nvSpPr>
          <p:cNvPr id="95" name="Espaço Reservado para Número de Slide 5">
            <a:extLst>
              <a:ext uri="{FF2B5EF4-FFF2-40B4-BE49-F238E27FC236}">
                <a16:creationId xmlns:a16="http://schemas.microsoft.com/office/drawing/2014/main" xmlns="" id="{86ECCACC-41B6-4935-9B81-B514982895B5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j-lt"/>
              </a:rPr>
              <a:t>‹nº›</a:t>
            </a:fld>
            <a:endParaRPr lang="pt-BR" sz="11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3" name="Gráfico 92">
            <a:extLst>
              <a:ext uri="{FF2B5EF4-FFF2-40B4-BE49-F238E27FC236}">
                <a16:creationId xmlns:a16="http://schemas.microsoft.com/office/drawing/2014/main" xmlns="" id="{7994E63B-05F9-4559-9014-4E3ABACA23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96" name="Gráfico 95">
            <a:extLst>
              <a:ext uri="{FF2B5EF4-FFF2-40B4-BE49-F238E27FC236}">
                <a16:creationId xmlns:a16="http://schemas.microsoft.com/office/drawing/2014/main" xmlns="" id="{9CD13E19-F4DE-43AA-88DC-D500EFE8BA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97" name="logo_01.png" descr="logo_01.png">
            <a:extLst>
              <a:ext uri="{FF2B5EF4-FFF2-40B4-BE49-F238E27FC236}">
                <a16:creationId xmlns:a16="http://schemas.microsoft.com/office/drawing/2014/main" xmlns="" id="{45DB8FA7-E80D-487F-96D6-6E518367D23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Espaço Reservado para Número de Slide 5">
            <a:extLst>
              <a:ext uri="{FF2B5EF4-FFF2-40B4-BE49-F238E27FC236}">
                <a16:creationId xmlns:a16="http://schemas.microsoft.com/office/drawing/2014/main" xmlns="" id="{58E75932-0395-4AFD-A73C-9FDBE88554F1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50153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ossos clientes 2 - 30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3D042A6-6EE2-D941-9411-990AAE343FAC}"/>
              </a:ext>
            </a:extLst>
          </p:cNvPr>
          <p:cNvCxnSpPr/>
          <p:nvPr userDrawn="1"/>
        </p:nvCxnSpPr>
        <p:spPr>
          <a:xfrm flipV="1">
            <a:off x="2477559" y="794386"/>
            <a:ext cx="0" cy="522732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5DECF6D-B963-9547-B578-24A40966EBF2}"/>
              </a:ext>
            </a:extLst>
          </p:cNvPr>
          <p:cNvCxnSpPr/>
          <p:nvPr userDrawn="1"/>
        </p:nvCxnSpPr>
        <p:spPr>
          <a:xfrm flipV="1">
            <a:off x="4288367" y="794386"/>
            <a:ext cx="0" cy="522732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ED86A30-25F1-AC4E-8A6F-C637FF09A974}"/>
              </a:ext>
            </a:extLst>
          </p:cNvPr>
          <p:cNvCxnSpPr/>
          <p:nvPr userDrawn="1"/>
        </p:nvCxnSpPr>
        <p:spPr>
          <a:xfrm flipV="1">
            <a:off x="6099175" y="794386"/>
            <a:ext cx="0" cy="522732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AA5CE12-D907-DE40-A1D3-66B739377BD1}"/>
              </a:ext>
            </a:extLst>
          </p:cNvPr>
          <p:cNvCxnSpPr/>
          <p:nvPr userDrawn="1"/>
        </p:nvCxnSpPr>
        <p:spPr>
          <a:xfrm flipV="1">
            <a:off x="7909983" y="794386"/>
            <a:ext cx="0" cy="522732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8914C47-2B31-C643-86F0-A5BD5E4F1E8B}"/>
              </a:ext>
            </a:extLst>
          </p:cNvPr>
          <p:cNvCxnSpPr/>
          <p:nvPr userDrawn="1"/>
        </p:nvCxnSpPr>
        <p:spPr>
          <a:xfrm flipV="1">
            <a:off x="9720791" y="794386"/>
            <a:ext cx="0" cy="522732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9A942D1D-058D-184B-8174-F2D5AA41C712}"/>
              </a:ext>
            </a:extLst>
          </p:cNvPr>
          <p:cNvCxnSpPr/>
          <p:nvPr userDrawn="1"/>
        </p:nvCxnSpPr>
        <p:spPr>
          <a:xfrm>
            <a:off x="9906000" y="1867536"/>
            <a:ext cx="1473200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xmlns="" id="{C64907E5-8706-A247-A21C-8F298B82CFA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0017" y="102616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xmlns="" id="{D05D08B1-0EED-4E49-AD45-9243FF42335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25751" y="102616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xmlns="" id="{31C6C079-75B5-7042-8B5E-3BB0A4601A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94767" y="102616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xmlns="" id="{B5242ECE-580D-DA4D-B7AF-8152828C80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69592" y="102616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xmlns="" id="{A2209B8D-C526-D94E-9D81-C982ACF94FC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63117" y="102616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xmlns="" id="{80463246-7B1E-724A-96B3-2A08E26668A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077451" y="102616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xmlns="" id="{ED832F51-FC4B-6A4D-BFD2-4631C6C03F8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80017" y="210372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xmlns="" id="{E280EEA6-4A26-834E-A407-5CB88556E08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825751" y="210372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xmlns="" id="{C5F346FD-B570-B54A-89E9-0C68336441D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694767" y="210372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xmlns="" id="{501A3230-CB7C-B547-BBD7-347BF22042E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69592" y="210372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xmlns="" id="{6F0CCE3D-CE26-EA45-8B74-97073F3B9FE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63117" y="210372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xmlns="" id="{57F4E325-C6F2-9E42-8C0C-2A39D7764CE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077451" y="210372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xmlns="" id="{EEBA87BA-8BC6-0E4F-A231-582572FDD72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80017" y="31400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xmlns="" id="{CA18F3EF-AEC9-AF4C-9DC7-4BB52C0C11F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825751" y="31400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xmlns="" id="{C7FD9929-5A07-3040-B6F1-6972A4A097D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694767" y="31400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xmlns="" id="{EB51A387-6401-6A4A-BB4A-B172BCE7BD9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469592" y="31400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xmlns="" id="{3F3BB5A6-E25E-FF47-A8D5-7E95BC4FD18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263117" y="31400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xmlns="" id="{38A80ABB-D247-A44C-B92B-9E652728C00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0077451" y="31400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xmlns="" id="{5D3EC29D-BB22-834C-A85C-412AC555ED13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80017" y="417636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xmlns="" id="{FF1F3CC0-186D-674D-BF63-4B584044A0AB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825751" y="417636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xmlns="" id="{858A4D1B-EC4F-594C-9BEB-532FBCB3FA3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694767" y="417636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xmlns="" id="{700A8227-CE0A-1E40-9E65-B1EC56C18B74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469592" y="417636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xmlns="" id="{D31B4EAE-E3FF-7A44-8639-37D06155305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270525" y="417636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xmlns="" id="{2F100558-B89D-1E4D-984F-B6AAA9CF13E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077451" y="417636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xmlns="" id="{7AC73008-5105-2B42-860C-40F156A7EEA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0017" y="52228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xmlns="" id="{B12F1711-A890-5644-86EF-43A1819F128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825751" y="52228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xmlns="" id="{8699CF40-5A56-C14B-9F0C-C833050127F1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694767" y="52228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xmlns="" id="{0FF4D6AD-1F78-3646-8200-75BE25CE9AE5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469592" y="52228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xmlns="" id="{51C88584-D2C0-9642-ADA1-0A16653B2F07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263117" y="52228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xmlns="" id="{F8F79067-B419-C64F-AB28-E7E1AB0F17AF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0077451" y="5222843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F099A714-CF1F-2144-B03A-FA2EC9A3806D}"/>
              </a:ext>
            </a:extLst>
          </p:cNvPr>
          <p:cNvCxnSpPr/>
          <p:nvPr userDrawn="1"/>
        </p:nvCxnSpPr>
        <p:spPr>
          <a:xfrm>
            <a:off x="8080025" y="1867536"/>
            <a:ext cx="1473200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5FB23264-01F1-6A45-A507-986A193B5741}"/>
              </a:ext>
            </a:extLst>
          </p:cNvPr>
          <p:cNvCxnSpPr/>
          <p:nvPr userDrawn="1"/>
        </p:nvCxnSpPr>
        <p:spPr>
          <a:xfrm>
            <a:off x="6268159" y="1867536"/>
            <a:ext cx="1473200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6AFD87D6-B73A-3F40-9D7B-F07B1416746B}"/>
              </a:ext>
            </a:extLst>
          </p:cNvPr>
          <p:cNvCxnSpPr/>
          <p:nvPr userDrawn="1"/>
        </p:nvCxnSpPr>
        <p:spPr>
          <a:xfrm>
            <a:off x="4468992" y="1867536"/>
            <a:ext cx="1473200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77AED64B-E265-8744-827D-34EE7F96B907}"/>
              </a:ext>
            </a:extLst>
          </p:cNvPr>
          <p:cNvCxnSpPr/>
          <p:nvPr userDrawn="1"/>
        </p:nvCxnSpPr>
        <p:spPr>
          <a:xfrm>
            <a:off x="2674059" y="1867536"/>
            <a:ext cx="1473200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BB5D1D99-A017-494A-8E56-8EBD9C2525A4}"/>
              </a:ext>
            </a:extLst>
          </p:cNvPr>
          <p:cNvCxnSpPr/>
          <p:nvPr userDrawn="1"/>
        </p:nvCxnSpPr>
        <p:spPr>
          <a:xfrm>
            <a:off x="819151" y="1867536"/>
            <a:ext cx="1473200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2D727859-F191-7D49-923B-12A6CD52C5F2}"/>
              </a:ext>
            </a:extLst>
          </p:cNvPr>
          <p:cNvGrpSpPr/>
          <p:nvPr userDrawn="1"/>
        </p:nvGrpSpPr>
        <p:grpSpPr>
          <a:xfrm>
            <a:off x="819152" y="2907030"/>
            <a:ext cx="10560049" cy="0"/>
            <a:chOff x="614363" y="2422525"/>
            <a:chExt cx="7920037" cy="0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2C7B827B-32BE-2C4D-8C0A-512FBBA67685}"/>
                </a:ext>
              </a:extLst>
            </p:cNvPr>
            <p:cNvCxnSpPr/>
            <p:nvPr userDrawn="1"/>
          </p:nvCxnSpPr>
          <p:spPr>
            <a:xfrm>
              <a:off x="7429500" y="2422525"/>
              <a:ext cx="1104900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358E43AD-F143-B14B-8BDD-70668141A9D0}"/>
                </a:ext>
              </a:extLst>
            </p:cNvPr>
            <p:cNvCxnSpPr/>
            <p:nvPr userDrawn="1"/>
          </p:nvCxnSpPr>
          <p:spPr>
            <a:xfrm>
              <a:off x="6060019" y="2422525"/>
              <a:ext cx="1104900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0131A430-BE4B-7E43-8418-E7BA29DAAF91}"/>
                </a:ext>
              </a:extLst>
            </p:cNvPr>
            <p:cNvCxnSpPr/>
            <p:nvPr userDrawn="1"/>
          </p:nvCxnSpPr>
          <p:spPr>
            <a:xfrm>
              <a:off x="4701119" y="2422525"/>
              <a:ext cx="1104900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6D7C9CEE-7575-DF48-AB1E-89D39868EEF5}"/>
                </a:ext>
              </a:extLst>
            </p:cNvPr>
            <p:cNvCxnSpPr/>
            <p:nvPr userDrawn="1"/>
          </p:nvCxnSpPr>
          <p:spPr>
            <a:xfrm>
              <a:off x="3351744" y="2422525"/>
              <a:ext cx="1104900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473A297F-CC7A-7C4F-B913-396FAD4E51E9}"/>
                </a:ext>
              </a:extLst>
            </p:cNvPr>
            <p:cNvCxnSpPr/>
            <p:nvPr userDrawn="1"/>
          </p:nvCxnSpPr>
          <p:spPr>
            <a:xfrm>
              <a:off x="2005544" y="2422525"/>
              <a:ext cx="1104900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855FFB3D-A406-F14F-AC5C-62357AD74092}"/>
                </a:ext>
              </a:extLst>
            </p:cNvPr>
            <p:cNvCxnSpPr/>
            <p:nvPr userDrawn="1"/>
          </p:nvCxnSpPr>
          <p:spPr>
            <a:xfrm>
              <a:off x="614363" y="2422525"/>
              <a:ext cx="1104900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DF9DA6F7-46F1-054F-BC2F-09300097C9B4}"/>
              </a:ext>
            </a:extLst>
          </p:cNvPr>
          <p:cNvGrpSpPr/>
          <p:nvPr userDrawn="1"/>
        </p:nvGrpSpPr>
        <p:grpSpPr>
          <a:xfrm>
            <a:off x="819152" y="3950970"/>
            <a:ext cx="10560049" cy="0"/>
            <a:chOff x="614363" y="2422525"/>
            <a:chExt cx="7920037" cy="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56893593-894F-5649-B1F6-29C7E0DF9ADC}"/>
                </a:ext>
              </a:extLst>
            </p:cNvPr>
            <p:cNvCxnSpPr/>
            <p:nvPr userDrawn="1"/>
          </p:nvCxnSpPr>
          <p:spPr>
            <a:xfrm>
              <a:off x="7429500" y="2422525"/>
              <a:ext cx="1104900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FBF185D0-4D02-5C4C-9613-8BB2F47FEBD3}"/>
                </a:ext>
              </a:extLst>
            </p:cNvPr>
            <p:cNvCxnSpPr/>
            <p:nvPr userDrawn="1"/>
          </p:nvCxnSpPr>
          <p:spPr>
            <a:xfrm>
              <a:off x="6060019" y="2422525"/>
              <a:ext cx="1104900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6894EDAB-D2E5-2D4C-A2EF-D243344C817F}"/>
                </a:ext>
              </a:extLst>
            </p:cNvPr>
            <p:cNvCxnSpPr/>
            <p:nvPr userDrawn="1"/>
          </p:nvCxnSpPr>
          <p:spPr>
            <a:xfrm>
              <a:off x="4701119" y="2422525"/>
              <a:ext cx="1104900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048F8A64-7F64-C245-A5DC-5606909BA92B}"/>
                </a:ext>
              </a:extLst>
            </p:cNvPr>
            <p:cNvCxnSpPr/>
            <p:nvPr userDrawn="1"/>
          </p:nvCxnSpPr>
          <p:spPr>
            <a:xfrm>
              <a:off x="3351744" y="2422525"/>
              <a:ext cx="1104900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A094B342-AF84-EA4A-A034-AAB2F4566937}"/>
                </a:ext>
              </a:extLst>
            </p:cNvPr>
            <p:cNvCxnSpPr/>
            <p:nvPr userDrawn="1"/>
          </p:nvCxnSpPr>
          <p:spPr>
            <a:xfrm>
              <a:off x="2005544" y="2422525"/>
              <a:ext cx="1104900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C80B001D-3627-2743-93A0-34C898B85A9F}"/>
                </a:ext>
              </a:extLst>
            </p:cNvPr>
            <p:cNvCxnSpPr/>
            <p:nvPr userDrawn="1"/>
          </p:nvCxnSpPr>
          <p:spPr>
            <a:xfrm>
              <a:off x="614363" y="2422525"/>
              <a:ext cx="1104900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0E3C23D5-BE3C-274D-9F73-36F140291E03}"/>
              </a:ext>
            </a:extLst>
          </p:cNvPr>
          <p:cNvGrpSpPr/>
          <p:nvPr userDrawn="1"/>
        </p:nvGrpSpPr>
        <p:grpSpPr>
          <a:xfrm>
            <a:off x="819152" y="4987290"/>
            <a:ext cx="10560049" cy="0"/>
            <a:chOff x="614363" y="2422525"/>
            <a:chExt cx="7920037" cy="0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82AE3932-9195-E243-8ABD-F3971BDBAFFD}"/>
                </a:ext>
              </a:extLst>
            </p:cNvPr>
            <p:cNvCxnSpPr/>
            <p:nvPr userDrawn="1"/>
          </p:nvCxnSpPr>
          <p:spPr>
            <a:xfrm>
              <a:off x="7429500" y="2422525"/>
              <a:ext cx="1104900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979EDA84-2C87-244C-AEEA-85DF9FAFE444}"/>
                </a:ext>
              </a:extLst>
            </p:cNvPr>
            <p:cNvCxnSpPr/>
            <p:nvPr userDrawn="1"/>
          </p:nvCxnSpPr>
          <p:spPr>
            <a:xfrm>
              <a:off x="6060019" y="2422525"/>
              <a:ext cx="1104900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F7095AAB-9FAD-1547-A972-FAA627EBCE70}"/>
                </a:ext>
              </a:extLst>
            </p:cNvPr>
            <p:cNvCxnSpPr/>
            <p:nvPr userDrawn="1"/>
          </p:nvCxnSpPr>
          <p:spPr>
            <a:xfrm>
              <a:off x="4701119" y="2422525"/>
              <a:ext cx="1104900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9FE415B0-ECD7-6C4E-A1B0-A951FC7173A5}"/>
                </a:ext>
              </a:extLst>
            </p:cNvPr>
            <p:cNvCxnSpPr/>
            <p:nvPr userDrawn="1"/>
          </p:nvCxnSpPr>
          <p:spPr>
            <a:xfrm>
              <a:off x="3351744" y="2422525"/>
              <a:ext cx="1104900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EC64769F-B10E-D34A-A42A-904F32C5E10D}"/>
                </a:ext>
              </a:extLst>
            </p:cNvPr>
            <p:cNvCxnSpPr/>
            <p:nvPr userDrawn="1"/>
          </p:nvCxnSpPr>
          <p:spPr>
            <a:xfrm>
              <a:off x="2005544" y="2422525"/>
              <a:ext cx="1104900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540E9BB6-CA17-BC4F-83D2-C60C84C57228}"/>
                </a:ext>
              </a:extLst>
            </p:cNvPr>
            <p:cNvCxnSpPr/>
            <p:nvPr userDrawn="1"/>
          </p:nvCxnSpPr>
          <p:spPr>
            <a:xfrm>
              <a:off x="614363" y="2422525"/>
              <a:ext cx="1104900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Espaço Reservado para Rodapé 4">
            <a:extLst>
              <a:ext uri="{FF2B5EF4-FFF2-40B4-BE49-F238E27FC236}">
                <a16:creationId xmlns:a16="http://schemas.microsoft.com/office/drawing/2014/main" xmlns="" id="{4F441F91-89A9-4F72-821D-095BE3DD5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  <a:endParaRPr lang="pt-BR" dirty="0"/>
          </a:p>
        </p:txBody>
      </p:sp>
      <p:sp>
        <p:nvSpPr>
          <p:cNvPr id="83" name="Espaço Reservado para Número de Slide 5">
            <a:extLst>
              <a:ext uri="{FF2B5EF4-FFF2-40B4-BE49-F238E27FC236}">
                <a16:creationId xmlns:a16="http://schemas.microsoft.com/office/drawing/2014/main" xmlns="" id="{D870A5E0-6E7F-479A-937A-0F624F706308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j-lt"/>
              </a:rPr>
              <a:t>‹nº›</a:t>
            </a:fld>
            <a:endParaRPr lang="pt-BR" sz="11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1" name="Gráfico 80">
            <a:extLst>
              <a:ext uri="{FF2B5EF4-FFF2-40B4-BE49-F238E27FC236}">
                <a16:creationId xmlns:a16="http://schemas.microsoft.com/office/drawing/2014/main" xmlns="" id="{3560BD1F-8150-4DB0-8435-85FF556439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84" name="Gráfico 83">
            <a:extLst>
              <a:ext uri="{FF2B5EF4-FFF2-40B4-BE49-F238E27FC236}">
                <a16:creationId xmlns:a16="http://schemas.microsoft.com/office/drawing/2014/main" xmlns="" id="{EA9FE89A-2C8A-49C0-AFE4-6E797D29A2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85" name="logo_01.png" descr="logo_01.png">
            <a:extLst>
              <a:ext uri="{FF2B5EF4-FFF2-40B4-BE49-F238E27FC236}">
                <a16:creationId xmlns:a16="http://schemas.microsoft.com/office/drawing/2014/main" xmlns="" id="{14D0363D-88DD-486E-9F51-B74BD7C763C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Espaço Reservado para Número de Slide 5">
            <a:extLst>
              <a:ext uri="{FF2B5EF4-FFF2-40B4-BE49-F238E27FC236}">
                <a16:creationId xmlns:a16="http://schemas.microsoft.com/office/drawing/2014/main" xmlns="" id="{7BF069A3-9817-4A27-8B77-8246435B6BEE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71610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ossos clientes 2 - 2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04">
            <a:extLst>
              <a:ext uri="{FF2B5EF4-FFF2-40B4-BE49-F238E27FC236}">
                <a16:creationId xmlns:a16="http://schemas.microsoft.com/office/drawing/2014/main" xmlns="" id="{345EAE49-5A4E-D645-BE79-98BE2ACEBDC2}"/>
              </a:ext>
            </a:extLst>
          </p:cNvPr>
          <p:cNvGrpSpPr/>
          <p:nvPr userDrawn="1"/>
        </p:nvGrpSpPr>
        <p:grpSpPr>
          <a:xfrm>
            <a:off x="2137833" y="794386"/>
            <a:ext cx="7797800" cy="5227320"/>
            <a:chOff x="1649112" y="776813"/>
            <a:chExt cx="5848430" cy="4195234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615DD671-10C5-5644-ABAF-37C7BAB73D60}"/>
                </a:ext>
              </a:extLst>
            </p:cNvPr>
            <p:cNvCxnSpPr/>
            <p:nvPr/>
          </p:nvCxnSpPr>
          <p:spPr>
            <a:xfrm flipV="1">
              <a:off x="1649112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CB40C4D8-EBB6-4648-A9D9-7E8FACC03A5A}"/>
                </a:ext>
              </a:extLst>
            </p:cNvPr>
            <p:cNvCxnSpPr/>
            <p:nvPr/>
          </p:nvCxnSpPr>
          <p:spPr>
            <a:xfrm flipV="1">
              <a:off x="2819116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28DD1AF4-8839-CD4E-958C-D8960356E858}"/>
                </a:ext>
              </a:extLst>
            </p:cNvPr>
            <p:cNvCxnSpPr/>
            <p:nvPr/>
          </p:nvCxnSpPr>
          <p:spPr>
            <a:xfrm flipV="1">
              <a:off x="3989119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D5CC72A4-887C-744A-9B68-DB926AE7461A}"/>
                </a:ext>
              </a:extLst>
            </p:cNvPr>
            <p:cNvCxnSpPr/>
            <p:nvPr/>
          </p:nvCxnSpPr>
          <p:spPr>
            <a:xfrm flipV="1">
              <a:off x="5157535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621E108-8E4D-174A-A6D2-57C20325979D}"/>
                </a:ext>
              </a:extLst>
            </p:cNvPr>
            <p:cNvCxnSpPr/>
            <p:nvPr/>
          </p:nvCxnSpPr>
          <p:spPr>
            <a:xfrm flipV="1">
              <a:off x="6327539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754891C9-7AF8-E447-A72E-EF95883C9412}"/>
                </a:ext>
              </a:extLst>
            </p:cNvPr>
            <p:cNvCxnSpPr/>
            <p:nvPr/>
          </p:nvCxnSpPr>
          <p:spPr>
            <a:xfrm flipV="1">
              <a:off x="7497542" y="776813"/>
              <a:ext cx="0" cy="4195234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53">
            <a:extLst>
              <a:ext uri="{FF2B5EF4-FFF2-40B4-BE49-F238E27FC236}">
                <a16:creationId xmlns:a16="http://schemas.microsoft.com/office/drawing/2014/main" xmlns="" id="{27B61A8A-4988-E04F-AAB9-8DCE927B29C3}"/>
              </a:ext>
            </a:extLst>
          </p:cNvPr>
          <p:cNvGrpSpPr/>
          <p:nvPr userDrawn="1"/>
        </p:nvGrpSpPr>
        <p:grpSpPr>
          <a:xfrm>
            <a:off x="819151" y="3412174"/>
            <a:ext cx="10449983" cy="0"/>
            <a:chOff x="660348" y="2529400"/>
            <a:chExt cx="7838068" cy="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0F425919-D848-B246-9664-85BD1E26BEA6}"/>
                </a:ext>
              </a:extLst>
            </p:cNvPr>
            <p:cNvCxnSpPr/>
            <p:nvPr/>
          </p:nvCxnSpPr>
          <p:spPr>
            <a:xfrm>
              <a:off x="660348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D855A40C-A1DD-1D48-A2D3-6581FD1D3025}"/>
                </a:ext>
              </a:extLst>
            </p:cNvPr>
            <p:cNvCxnSpPr/>
            <p:nvPr/>
          </p:nvCxnSpPr>
          <p:spPr>
            <a:xfrm>
              <a:off x="1828835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F3F5FB4F-287C-CF47-8F83-C6E74C58E46D}"/>
                </a:ext>
              </a:extLst>
            </p:cNvPr>
            <p:cNvCxnSpPr/>
            <p:nvPr/>
          </p:nvCxnSpPr>
          <p:spPr>
            <a:xfrm>
              <a:off x="2995733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CAB33D3A-E29F-DB45-8913-5175EBAE3A35}"/>
                </a:ext>
              </a:extLst>
            </p:cNvPr>
            <p:cNvCxnSpPr/>
            <p:nvPr/>
          </p:nvCxnSpPr>
          <p:spPr>
            <a:xfrm>
              <a:off x="4164220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0B264104-3F78-D044-A494-DFAF108DBFCC}"/>
                </a:ext>
              </a:extLst>
            </p:cNvPr>
            <p:cNvCxnSpPr/>
            <p:nvPr/>
          </p:nvCxnSpPr>
          <p:spPr>
            <a:xfrm>
              <a:off x="5332706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3D7D1031-E698-DD43-945A-C7073F256457}"/>
                </a:ext>
              </a:extLst>
            </p:cNvPr>
            <p:cNvCxnSpPr/>
            <p:nvPr/>
          </p:nvCxnSpPr>
          <p:spPr>
            <a:xfrm>
              <a:off x="6501193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4DEE8D36-4C04-584B-B575-059B2B13ECA1}"/>
                </a:ext>
              </a:extLst>
            </p:cNvPr>
            <p:cNvCxnSpPr/>
            <p:nvPr/>
          </p:nvCxnSpPr>
          <p:spPr>
            <a:xfrm>
              <a:off x="7668092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54">
            <a:extLst>
              <a:ext uri="{FF2B5EF4-FFF2-40B4-BE49-F238E27FC236}">
                <a16:creationId xmlns:a16="http://schemas.microsoft.com/office/drawing/2014/main" xmlns="" id="{B5F4DE18-CEE7-C542-963A-8EDB7BBC74EA}"/>
              </a:ext>
            </a:extLst>
          </p:cNvPr>
          <p:cNvGrpSpPr/>
          <p:nvPr userDrawn="1"/>
        </p:nvGrpSpPr>
        <p:grpSpPr>
          <a:xfrm>
            <a:off x="819151" y="2107408"/>
            <a:ext cx="10449983" cy="0"/>
            <a:chOff x="660348" y="2529400"/>
            <a:chExt cx="7838068" cy="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E0B3D5D1-6E61-1E4D-B96A-B2BADE16D97B}"/>
                </a:ext>
              </a:extLst>
            </p:cNvPr>
            <p:cNvCxnSpPr/>
            <p:nvPr/>
          </p:nvCxnSpPr>
          <p:spPr>
            <a:xfrm>
              <a:off x="660348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AB8B2F26-64E4-3048-9C23-373D1FD9AFB6}"/>
                </a:ext>
              </a:extLst>
            </p:cNvPr>
            <p:cNvCxnSpPr/>
            <p:nvPr/>
          </p:nvCxnSpPr>
          <p:spPr>
            <a:xfrm>
              <a:off x="1828835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343F67FD-6DF9-134D-BD5E-B01A35FBDE18}"/>
                </a:ext>
              </a:extLst>
            </p:cNvPr>
            <p:cNvCxnSpPr/>
            <p:nvPr/>
          </p:nvCxnSpPr>
          <p:spPr>
            <a:xfrm>
              <a:off x="2995733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E3D0DB9A-E9FC-BC43-BACC-B5AA2267FC4E}"/>
                </a:ext>
              </a:extLst>
            </p:cNvPr>
            <p:cNvCxnSpPr/>
            <p:nvPr/>
          </p:nvCxnSpPr>
          <p:spPr>
            <a:xfrm>
              <a:off x="4164220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70B98B49-5E0B-7445-875F-80A73D697BAE}"/>
                </a:ext>
              </a:extLst>
            </p:cNvPr>
            <p:cNvCxnSpPr/>
            <p:nvPr/>
          </p:nvCxnSpPr>
          <p:spPr>
            <a:xfrm>
              <a:off x="5332706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B079CE6C-237C-8E4A-9E6E-BDF9237C9F8E}"/>
                </a:ext>
              </a:extLst>
            </p:cNvPr>
            <p:cNvCxnSpPr/>
            <p:nvPr/>
          </p:nvCxnSpPr>
          <p:spPr>
            <a:xfrm>
              <a:off x="6501193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76DAC5ED-23C6-5C4A-9D33-D00DB0A74C6B}"/>
                </a:ext>
              </a:extLst>
            </p:cNvPr>
            <p:cNvCxnSpPr/>
            <p:nvPr/>
          </p:nvCxnSpPr>
          <p:spPr>
            <a:xfrm>
              <a:off x="7668092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69">
            <a:extLst>
              <a:ext uri="{FF2B5EF4-FFF2-40B4-BE49-F238E27FC236}">
                <a16:creationId xmlns:a16="http://schemas.microsoft.com/office/drawing/2014/main" xmlns="" id="{E55D04F5-8256-7948-B03C-0375CAAFD5CA}"/>
              </a:ext>
            </a:extLst>
          </p:cNvPr>
          <p:cNvGrpSpPr/>
          <p:nvPr userDrawn="1"/>
        </p:nvGrpSpPr>
        <p:grpSpPr>
          <a:xfrm>
            <a:off x="819151" y="4716940"/>
            <a:ext cx="10449983" cy="0"/>
            <a:chOff x="660348" y="2529400"/>
            <a:chExt cx="7838068" cy="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0F57079A-3880-5243-82B3-8F7FB5D086BC}"/>
                </a:ext>
              </a:extLst>
            </p:cNvPr>
            <p:cNvCxnSpPr/>
            <p:nvPr/>
          </p:nvCxnSpPr>
          <p:spPr>
            <a:xfrm>
              <a:off x="660348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904651E0-D9C4-5548-93AD-DB291FCE196E}"/>
                </a:ext>
              </a:extLst>
            </p:cNvPr>
            <p:cNvCxnSpPr/>
            <p:nvPr/>
          </p:nvCxnSpPr>
          <p:spPr>
            <a:xfrm>
              <a:off x="1828835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ECC97D6E-07DF-A646-BC5C-2334846E08F4}"/>
                </a:ext>
              </a:extLst>
            </p:cNvPr>
            <p:cNvCxnSpPr/>
            <p:nvPr/>
          </p:nvCxnSpPr>
          <p:spPr>
            <a:xfrm>
              <a:off x="2995733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64210C75-E7F5-EB4C-9793-77C8BC5D69A2}"/>
                </a:ext>
              </a:extLst>
            </p:cNvPr>
            <p:cNvCxnSpPr/>
            <p:nvPr/>
          </p:nvCxnSpPr>
          <p:spPr>
            <a:xfrm>
              <a:off x="4164220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A84ACBC5-96A7-5046-95B2-2DFC9F5675D5}"/>
                </a:ext>
              </a:extLst>
            </p:cNvPr>
            <p:cNvCxnSpPr/>
            <p:nvPr/>
          </p:nvCxnSpPr>
          <p:spPr>
            <a:xfrm>
              <a:off x="5332706" y="2529400"/>
              <a:ext cx="830325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89F3F541-1749-6944-B410-0E6580FFE9B5}"/>
                </a:ext>
              </a:extLst>
            </p:cNvPr>
            <p:cNvCxnSpPr/>
            <p:nvPr/>
          </p:nvCxnSpPr>
          <p:spPr>
            <a:xfrm>
              <a:off x="6501193" y="2529400"/>
              <a:ext cx="828736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15E3A9F8-4C96-214A-BD84-FD7C2FC586CB}"/>
                </a:ext>
              </a:extLst>
            </p:cNvPr>
            <p:cNvCxnSpPr/>
            <p:nvPr/>
          </p:nvCxnSpPr>
          <p:spPr>
            <a:xfrm>
              <a:off x="7668092" y="2529400"/>
              <a:ext cx="83032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xmlns="" id="{7DD0A163-E5AF-964D-8222-B298F7CE8A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151" y="1148082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xmlns="" id="{800490C7-C397-1845-85F0-E4AECCC03D9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74901" y="1148082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xmlns="" id="{3FB85156-B1D8-C342-8C4C-D88A4CCA66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32767" y="1148082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xmlns="" id="{BF28C183-A6F7-D442-B3F2-70BC67849DA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90635" y="1148082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xmlns="" id="{09D94FC2-ECE3-3840-97E9-BDAD133E221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48500" y="1148082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xmlns="" id="{EC549897-6292-374F-B66B-D36A20841ED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606367" y="1148082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xmlns="" id="{89235F9B-F2CA-4E4A-9567-9057E81D26A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162117" y="1148082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xmlns="" id="{CA7C6463-FE15-8A46-AFCC-CAD132F4D53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151" y="243932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xmlns="" id="{67D14F1C-7DA6-A14E-AB8D-4909C7E950B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374901" y="243932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xmlns="" id="{3C454981-84DC-9745-8C25-27081A06288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932767" y="243932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5" name="Picture Placeholder 2">
            <a:extLst>
              <a:ext uri="{FF2B5EF4-FFF2-40B4-BE49-F238E27FC236}">
                <a16:creationId xmlns:a16="http://schemas.microsoft.com/office/drawing/2014/main" xmlns="" id="{9095AF16-C37F-E244-BED9-19F7E8E20A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490635" y="243932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6" name="Picture Placeholder 2">
            <a:extLst>
              <a:ext uri="{FF2B5EF4-FFF2-40B4-BE49-F238E27FC236}">
                <a16:creationId xmlns:a16="http://schemas.microsoft.com/office/drawing/2014/main" xmlns="" id="{30610C16-06A4-EB4F-8331-12819EBBD90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48500" y="243932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xmlns="" id="{897EBF3D-EF58-1142-BE28-C5CC5EBE166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606367" y="243932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xmlns="" id="{932E88C1-166C-4449-AFF8-06F88609BEF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162117" y="243932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9" name="Picture Placeholder 2">
            <a:extLst>
              <a:ext uri="{FF2B5EF4-FFF2-40B4-BE49-F238E27FC236}">
                <a16:creationId xmlns:a16="http://schemas.microsoft.com/office/drawing/2014/main" xmlns="" id="{E1E926AE-9F7A-BE4E-8B15-8E04D60280C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9151" y="373980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0" name="Picture Placeholder 2">
            <a:extLst>
              <a:ext uri="{FF2B5EF4-FFF2-40B4-BE49-F238E27FC236}">
                <a16:creationId xmlns:a16="http://schemas.microsoft.com/office/drawing/2014/main" xmlns="" id="{35646C67-16B0-4C4E-B661-A816293985C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374901" y="373980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1" name="Picture Placeholder 2">
            <a:extLst>
              <a:ext uri="{FF2B5EF4-FFF2-40B4-BE49-F238E27FC236}">
                <a16:creationId xmlns:a16="http://schemas.microsoft.com/office/drawing/2014/main" xmlns="" id="{298F63DC-915F-3948-BF7D-149FDA437C5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932767" y="373980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2" name="Picture Placeholder 2">
            <a:extLst>
              <a:ext uri="{FF2B5EF4-FFF2-40B4-BE49-F238E27FC236}">
                <a16:creationId xmlns:a16="http://schemas.microsoft.com/office/drawing/2014/main" xmlns="" id="{82E9BC4F-2844-4140-BD4E-28609F45AA9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90635" y="373980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3" name="Picture Placeholder 2">
            <a:extLst>
              <a:ext uri="{FF2B5EF4-FFF2-40B4-BE49-F238E27FC236}">
                <a16:creationId xmlns:a16="http://schemas.microsoft.com/office/drawing/2014/main" xmlns="" id="{5FD56B78-674A-4145-A4E1-5F3C03D0BB0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048500" y="373980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4" name="Picture Placeholder 2">
            <a:extLst>
              <a:ext uri="{FF2B5EF4-FFF2-40B4-BE49-F238E27FC236}">
                <a16:creationId xmlns:a16="http://schemas.microsoft.com/office/drawing/2014/main" xmlns="" id="{98CA3B6F-E57E-7D49-AD73-4BACCB08435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606367" y="373980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5" name="Picture Placeholder 2">
            <a:extLst>
              <a:ext uri="{FF2B5EF4-FFF2-40B4-BE49-F238E27FC236}">
                <a16:creationId xmlns:a16="http://schemas.microsoft.com/office/drawing/2014/main" xmlns="" id="{E4019E22-68B4-AF41-A727-692EA5E4677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0162117" y="373980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6" name="Picture Placeholder 2">
            <a:extLst>
              <a:ext uri="{FF2B5EF4-FFF2-40B4-BE49-F238E27FC236}">
                <a16:creationId xmlns:a16="http://schemas.microsoft.com/office/drawing/2014/main" xmlns="" id="{3BD74435-610A-4E4C-A72E-C456B27B4F16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19151" y="5060600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7" name="Picture Placeholder 2">
            <a:extLst>
              <a:ext uri="{FF2B5EF4-FFF2-40B4-BE49-F238E27FC236}">
                <a16:creationId xmlns:a16="http://schemas.microsoft.com/office/drawing/2014/main" xmlns="" id="{9DAFF7B3-00E7-C040-9FF2-FA142F40D609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374901" y="5060600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xmlns="" id="{3DF8C697-9BDE-A845-91A0-B307E81D73C6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932767" y="5060600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9" name="Picture Placeholder 2">
            <a:extLst>
              <a:ext uri="{FF2B5EF4-FFF2-40B4-BE49-F238E27FC236}">
                <a16:creationId xmlns:a16="http://schemas.microsoft.com/office/drawing/2014/main" xmlns="" id="{F398F480-1C6A-6148-9F42-878B71E4EE8F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490635" y="5060600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0" name="Picture Placeholder 2">
            <a:extLst>
              <a:ext uri="{FF2B5EF4-FFF2-40B4-BE49-F238E27FC236}">
                <a16:creationId xmlns:a16="http://schemas.microsoft.com/office/drawing/2014/main" xmlns="" id="{71C80C99-B885-B347-B038-530A4AC1A285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048500" y="5060600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1" name="Picture Placeholder 2">
            <a:extLst>
              <a:ext uri="{FF2B5EF4-FFF2-40B4-BE49-F238E27FC236}">
                <a16:creationId xmlns:a16="http://schemas.microsoft.com/office/drawing/2014/main" xmlns="" id="{02AA1B79-04B7-5F40-90E2-2187C75BDA6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606367" y="5060600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2" name="Picture Placeholder 2">
            <a:extLst>
              <a:ext uri="{FF2B5EF4-FFF2-40B4-BE49-F238E27FC236}">
                <a16:creationId xmlns:a16="http://schemas.microsoft.com/office/drawing/2014/main" xmlns="" id="{2CE7150E-2F6C-5547-8DD7-8BBA6EF9EFB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162117" y="5060600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9" name="Espaço Reservado para Rodapé 4">
            <a:extLst>
              <a:ext uri="{FF2B5EF4-FFF2-40B4-BE49-F238E27FC236}">
                <a16:creationId xmlns:a16="http://schemas.microsoft.com/office/drawing/2014/main" xmlns="" id="{04F05B8F-42ED-40D6-B2A4-8F501C38CC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  <a:endParaRPr lang="pt-BR" dirty="0"/>
          </a:p>
        </p:txBody>
      </p:sp>
      <p:sp>
        <p:nvSpPr>
          <p:cNvPr id="80" name="Espaço Reservado para Número de Slide 5">
            <a:extLst>
              <a:ext uri="{FF2B5EF4-FFF2-40B4-BE49-F238E27FC236}">
                <a16:creationId xmlns:a16="http://schemas.microsoft.com/office/drawing/2014/main" xmlns="" id="{D67EB509-0790-44BA-9923-1C94872F15F7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j-lt"/>
              </a:rPr>
              <a:t>‹nº›</a:t>
            </a:fld>
            <a:endParaRPr lang="pt-BR" sz="11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8" name="Gráfico 77">
            <a:extLst>
              <a:ext uri="{FF2B5EF4-FFF2-40B4-BE49-F238E27FC236}">
                <a16:creationId xmlns:a16="http://schemas.microsoft.com/office/drawing/2014/main" xmlns="" id="{321FFFE4-89AE-47D1-B2C0-BEDB2D122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81" name="Gráfico 80">
            <a:extLst>
              <a:ext uri="{FF2B5EF4-FFF2-40B4-BE49-F238E27FC236}">
                <a16:creationId xmlns:a16="http://schemas.microsoft.com/office/drawing/2014/main" xmlns="" id="{B2860062-A0B8-4EB6-8520-C77A1E413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82" name="logo_01.png" descr="logo_01.png">
            <a:extLst>
              <a:ext uri="{FF2B5EF4-FFF2-40B4-BE49-F238E27FC236}">
                <a16:creationId xmlns:a16="http://schemas.microsoft.com/office/drawing/2014/main" xmlns="" id="{E1F00545-EDFF-4A94-90FD-3987E15C11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Espaço Reservado para Número de Slide 5">
            <a:extLst>
              <a:ext uri="{FF2B5EF4-FFF2-40B4-BE49-F238E27FC236}">
                <a16:creationId xmlns:a16="http://schemas.microsoft.com/office/drawing/2014/main" xmlns="" id="{5A7F1564-EE79-49DE-A3AE-287C9CA783FF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07239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ossos clientes 2 - 24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08C13F79-DA00-CF41-9310-812B09602E70}"/>
              </a:ext>
            </a:extLst>
          </p:cNvPr>
          <p:cNvCxnSpPr/>
          <p:nvPr userDrawn="1"/>
        </p:nvCxnSpPr>
        <p:spPr>
          <a:xfrm flipV="1">
            <a:off x="2463448" y="794386"/>
            <a:ext cx="0" cy="522732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799E578-403F-F74D-B893-3AE548B2B003}"/>
              </a:ext>
            </a:extLst>
          </p:cNvPr>
          <p:cNvCxnSpPr/>
          <p:nvPr userDrawn="1"/>
        </p:nvCxnSpPr>
        <p:spPr>
          <a:xfrm flipV="1">
            <a:off x="4281312" y="794386"/>
            <a:ext cx="0" cy="522732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2B98946-075F-7C41-829D-6655C935EFE5}"/>
              </a:ext>
            </a:extLst>
          </p:cNvPr>
          <p:cNvCxnSpPr/>
          <p:nvPr userDrawn="1"/>
        </p:nvCxnSpPr>
        <p:spPr>
          <a:xfrm flipV="1">
            <a:off x="6099176" y="794386"/>
            <a:ext cx="0" cy="522732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FA09053-1800-8E46-9549-0FBE83624F7A}"/>
              </a:ext>
            </a:extLst>
          </p:cNvPr>
          <p:cNvCxnSpPr/>
          <p:nvPr userDrawn="1"/>
        </p:nvCxnSpPr>
        <p:spPr>
          <a:xfrm flipV="1">
            <a:off x="7917040" y="794386"/>
            <a:ext cx="0" cy="522732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DF7A5A1-4226-8F4E-B611-A8D58D3F2151}"/>
              </a:ext>
            </a:extLst>
          </p:cNvPr>
          <p:cNvCxnSpPr/>
          <p:nvPr userDrawn="1"/>
        </p:nvCxnSpPr>
        <p:spPr>
          <a:xfrm flipV="1">
            <a:off x="9734904" y="794386"/>
            <a:ext cx="0" cy="522732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5F7EC34-02E2-C54C-9497-D6DDE1F7B667}"/>
              </a:ext>
            </a:extLst>
          </p:cNvPr>
          <p:cNvGrpSpPr/>
          <p:nvPr userDrawn="1"/>
        </p:nvGrpSpPr>
        <p:grpSpPr>
          <a:xfrm>
            <a:off x="788105" y="2107408"/>
            <a:ext cx="10624960" cy="0"/>
            <a:chOff x="591079" y="1756173"/>
            <a:chExt cx="7968720" cy="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2172A7FB-8BB9-2744-B557-C68556C85E21}"/>
                </a:ext>
              </a:extLst>
            </p:cNvPr>
            <p:cNvCxnSpPr/>
            <p:nvPr userDrawn="1"/>
          </p:nvCxnSpPr>
          <p:spPr>
            <a:xfrm>
              <a:off x="7425265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B408ECBA-A1B2-FB46-8830-07CA31B4D8FA}"/>
                </a:ext>
              </a:extLst>
            </p:cNvPr>
            <p:cNvCxnSpPr/>
            <p:nvPr userDrawn="1"/>
          </p:nvCxnSpPr>
          <p:spPr>
            <a:xfrm>
              <a:off x="6045202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66E4B35-75AE-D44E-B77F-4F2F536885FF}"/>
                </a:ext>
              </a:extLst>
            </p:cNvPr>
            <p:cNvCxnSpPr/>
            <p:nvPr userDrawn="1"/>
          </p:nvCxnSpPr>
          <p:spPr>
            <a:xfrm>
              <a:off x="4693707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297E52D5-1494-1747-BBE2-92D7A420DC16}"/>
                </a:ext>
              </a:extLst>
            </p:cNvPr>
            <p:cNvCxnSpPr/>
            <p:nvPr userDrawn="1"/>
          </p:nvCxnSpPr>
          <p:spPr>
            <a:xfrm>
              <a:off x="3320519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09312242-060B-2A42-952E-7E652B1F2499}"/>
                </a:ext>
              </a:extLst>
            </p:cNvPr>
            <p:cNvCxnSpPr/>
            <p:nvPr userDrawn="1"/>
          </p:nvCxnSpPr>
          <p:spPr>
            <a:xfrm>
              <a:off x="1957388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5784AD5D-C12D-2546-B805-32C2C002465E}"/>
                </a:ext>
              </a:extLst>
            </p:cNvPr>
            <p:cNvCxnSpPr/>
            <p:nvPr userDrawn="1"/>
          </p:nvCxnSpPr>
          <p:spPr>
            <a:xfrm>
              <a:off x="591079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7FF66D2B-AB6C-5B41-AF30-9F251C8C5B68}"/>
              </a:ext>
            </a:extLst>
          </p:cNvPr>
          <p:cNvGrpSpPr/>
          <p:nvPr userDrawn="1"/>
        </p:nvGrpSpPr>
        <p:grpSpPr>
          <a:xfrm>
            <a:off x="788105" y="3419952"/>
            <a:ext cx="10624960" cy="0"/>
            <a:chOff x="591079" y="1756173"/>
            <a:chExt cx="7968720" cy="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5AEA8661-839F-194D-93CD-611DAF264618}"/>
                </a:ext>
              </a:extLst>
            </p:cNvPr>
            <p:cNvCxnSpPr/>
            <p:nvPr userDrawn="1"/>
          </p:nvCxnSpPr>
          <p:spPr>
            <a:xfrm>
              <a:off x="7425265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029A8AC7-7B40-3348-9F0F-9DAAD21E2080}"/>
                </a:ext>
              </a:extLst>
            </p:cNvPr>
            <p:cNvCxnSpPr/>
            <p:nvPr userDrawn="1"/>
          </p:nvCxnSpPr>
          <p:spPr>
            <a:xfrm>
              <a:off x="6045202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9CD7A2AA-23A6-834F-8F62-5F4D229112E5}"/>
                </a:ext>
              </a:extLst>
            </p:cNvPr>
            <p:cNvCxnSpPr/>
            <p:nvPr userDrawn="1"/>
          </p:nvCxnSpPr>
          <p:spPr>
            <a:xfrm>
              <a:off x="4693707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A3675EEF-B17F-284B-8ACD-81324E697A66}"/>
                </a:ext>
              </a:extLst>
            </p:cNvPr>
            <p:cNvCxnSpPr/>
            <p:nvPr userDrawn="1"/>
          </p:nvCxnSpPr>
          <p:spPr>
            <a:xfrm>
              <a:off x="3320519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02176B82-8AC0-A34C-91F0-07CCBA92857A}"/>
                </a:ext>
              </a:extLst>
            </p:cNvPr>
            <p:cNvCxnSpPr/>
            <p:nvPr userDrawn="1"/>
          </p:nvCxnSpPr>
          <p:spPr>
            <a:xfrm>
              <a:off x="1957388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60BFF118-D3E6-F645-A4FE-68E8B460BC7B}"/>
                </a:ext>
              </a:extLst>
            </p:cNvPr>
            <p:cNvCxnSpPr/>
            <p:nvPr userDrawn="1"/>
          </p:nvCxnSpPr>
          <p:spPr>
            <a:xfrm>
              <a:off x="591079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432BB7AD-D295-8C4F-86A7-250DE064CEA9}"/>
              </a:ext>
            </a:extLst>
          </p:cNvPr>
          <p:cNvGrpSpPr/>
          <p:nvPr userDrawn="1"/>
        </p:nvGrpSpPr>
        <p:grpSpPr>
          <a:xfrm>
            <a:off x="788105" y="4716780"/>
            <a:ext cx="10624960" cy="0"/>
            <a:chOff x="591079" y="1756173"/>
            <a:chExt cx="7968720" cy="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1A7B5373-17DB-D842-B7E1-82430BCDF126}"/>
                </a:ext>
              </a:extLst>
            </p:cNvPr>
            <p:cNvCxnSpPr/>
            <p:nvPr userDrawn="1"/>
          </p:nvCxnSpPr>
          <p:spPr>
            <a:xfrm>
              <a:off x="7425265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4A4DF578-B3A4-F341-AE05-4B0314E0FB61}"/>
                </a:ext>
              </a:extLst>
            </p:cNvPr>
            <p:cNvCxnSpPr/>
            <p:nvPr userDrawn="1"/>
          </p:nvCxnSpPr>
          <p:spPr>
            <a:xfrm>
              <a:off x="6045202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2A973BB3-F93A-914E-B353-6511183293D4}"/>
                </a:ext>
              </a:extLst>
            </p:cNvPr>
            <p:cNvCxnSpPr/>
            <p:nvPr userDrawn="1"/>
          </p:nvCxnSpPr>
          <p:spPr>
            <a:xfrm>
              <a:off x="4693707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8FA67BBD-ABAC-E540-8E9E-85B2E55C453C}"/>
                </a:ext>
              </a:extLst>
            </p:cNvPr>
            <p:cNvCxnSpPr/>
            <p:nvPr userDrawn="1"/>
          </p:nvCxnSpPr>
          <p:spPr>
            <a:xfrm>
              <a:off x="3320519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BE0E5E89-F662-E749-AB62-1E8C4D072FE3}"/>
                </a:ext>
              </a:extLst>
            </p:cNvPr>
            <p:cNvCxnSpPr/>
            <p:nvPr userDrawn="1"/>
          </p:nvCxnSpPr>
          <p:spPr>
            <a:xfrm>
              <a:off x="1957388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D3A94F5F-529C-EB44-9FD0-90FFB1F48545}"/>
                </a:ext>
              </a:extLst>
            </p:cNvPr>
            <p:cNvCxnSpPr/>
            <p:nvPr userDrawn="1"/>
          </p:nvCxnSpPr>
          <p:spPr>
            <a:xfrm>
              <a:off x="591079" y="1756173"/>
              <a:ext cx="11345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xmlns="" id="{31AF7AB3-8B54-5E45-A7D1-3AAA3038E3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8484" y="114839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xmlns="" id="{0B8FC549-EA37-1046-8398-9079F6C116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39863" y="114839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xmlns="" id="{6775F866-E324-1F48-9C39-82A2845B131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68665" y="114839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xmlns="" id="{3CB3BAD4-6CB8-D445-A52C-1264EF41D77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63597" y="114839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xmlns="" id="{298884F9-95A1-8242-AD49-38353055F20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63117" y="114839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xmlns="" id="{EAEBBC78-40B7-114B-B009-925D158F1F7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114496" y="1148397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xmlns="" id="{1DA7C625-826E-DF4D-8B99-E475A2953DD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88484" y="243932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xmlns="" id="{4AB19084-1B8D-4F4A-A5E6-AB9E3A0F8F4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39863" y="243932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xmlns="" id="{A7DEC0B8-2F5B-D346-BE35-2AA3AD9716F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668665" y="243932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xmlns="" id="{C2358CB7-86C0-B842-B5C9-3D22C956E81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463597" y="243932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xmlns="" id="{D69257D9-A116-614E-9BDB-F5A621576A8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63117" y="243932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xmlns="" id="{06405071-EE40-B64E-B66C-23F88BB2B31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114496" y="243932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xmlns="" id="{604AC300-8C09-0241-A3E3-57986762394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88484" y="377028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xmlns="" id="{12843127-B12D-7745-89D9-9EDAC2FAB50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839863" y="377028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xmlns="" id="{58C9D154-4930-EF4B-AED9-98EDEEE0840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668665" y="377028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5" name="Picture Placeholder 2">
            <a:extLst>
              <a:ext uri="{FF2B5EF4-FFF2-40B4-BE49-F238E27FC236}">
                <a16:creationId xmlns:a16="http://schemas.microsoft.com/office/drawing/2014/main" xmlns="" id="{0CC45EF2-BCD6-CC4F-9A3B-1DBF92CBB51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63597" y="377028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6" name="Picture Placeholder 2">
            <a:extLst>
              <a:ext uri="{FF2B5EF4-FFF2-40B4-BE49-F238E27FC236}">
                <a16:creationId xmlns:a16="http://schemas.microsoft.com/office/drawing/2014/main" xmlns="" id="{B8BB31C6-A0BD-234E-855D-7B76BED2522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263117" y="377028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xmlns="" id="{57EA09B3-F63A-B44F-BB89-27F11A44FD5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114496" y="377028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xmlns="" id="{7440CDB1-04E9-0349-A03E-DE4512A0C43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88484" y="506060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9" name="Picture Placeholder 2">
            <a:extLst>
              <a:ext uri="{FF2B5EF4-FFF2-40B4-BE49-F238E27FC236}">
                <a16:creationId xmlns:a16="http://schemas.microsoft.com/office/drawing/2014/main" xmlns="" id="{1BC4B9E0-926A-4747-A361-DF3893327C1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839863" y="506060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0" name="Picture Placeholder 2">
            <a:extLst>
              <a:ext uri="{FF2B5EF4-FFF2-40B4-BE49-F238E27FC236}">
                <a16:creationId xmlns:a16="http://schemas.microsoft.com/office/drawing/2014/main" xmlns="" id="{1454813C-6C59-6A46-A98A-36C5897CD906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668665" y="506060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1" name="Picture Placeholder 2">
            <a:extLst>
              <a:ext uri="{FF2B5EF4-FFF2-40B4-BE49-F238E27FC236}">
                <a16:creationId xmlns:a16="http://schemas.microsoft.com/office/drawing/2014/main" xmlns="" id="{BD373979-FE0C-1143-9253-E126DFF2B41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463597" y="506060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2" name="Picture Placeholder 2">
            <a:extLst>
              <a:ext uri="{FF2B5EF4-FFF2-40B4-BE49-F238E27FC236}">
                <a16:creationId xmlns:a16="http://schemas.microsoft.com/office/drawing/2014/main" xmlns="" id="{244DD20B-9DAF-4D45-9F66-3B03EF6901BD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263117" y="506060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3" name="Picture Placeholder 2">
            <a:extLst>
              <a:ext uri="{FF2B5EF4-FFF2-40B4-BE49-F238E27FC236}">
                <a16:creationId xmlns:a16="http://schemas.microsoft.com/office/drawing/2014/main" xmlns="" id="{3A66A6CC-4AEA-E447-BAC6-FD0BD1DC81D5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114496" y="5060601"/>
            <a:ext cx="1107016" cy="6102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70" name="Espaço Reservado para Rodapé 4">
            <a:extLst>
              <a:ext uri="{FF2B5EF4-FFF2-40B4-BE49-F238E27FC236}">
                <a16:creationId xmlns:a16="http://schemas.microsoft.com/office/drawing/2014/main" xmlns="" id="{E0841AF3-ED51-47AF-AA82-803FA7E7B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  <a:endParaRPr lang="pt-BR" dirty="0"/>
          </a:p>
        </p:txBody>
      </p:sp>
      <p:sp>
        <p:nvSpPr>
          <p:cNvPr id="71" name="Espaço Reservado para Número de Slide 5">
            <a:extLst>
              <a:ext uri="{FF2B5EF4-FFF2-40B4-BE49-F238E27FC236}">
                <a16:creationId xmlns:a16="http://schemas.microsoft.com/office/drawing/2014/main" xmlns="" id="{CF86224C-8076-4ABB-8B41-8BCC0F5381C4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j-lt"/>
              </a:rPr>
              <a:t>‹nº›</a:t>
            </a:fld>
            <a:endParaRPr lang="pt-BR" sz="11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9" name="Gráfico 68">
            <a:extLst>
              <a:ext uri="{FF2B5EF4-FFF2-40B4-BE49-F238E27FC236}">
                <a16:creationId xmlns:a16="http://schemas.microsoft.com/office/drawing/2014/main" xmlns="" id="{AC8C5FD8-E7DA-4225-B7A1-EC7EA49A73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72" name="Gráfico 71">
            <a:extLst>
              <a:ext uri="{FF2B5EF4-FFF2-40B4-BE49-F238E27FC236}">
                <a16:creationId xmlns:a16="http://schemas.microsoft.com/office/drawing/2014/main" xmlns="" id="{0C8A5567-3F19-4DFF-937A-E0F7A5AF95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73" name="logo_01.png" descr="logo_01.png">
            <a:extLst>
              <a:ext uri="{FF2B5EF4-FFF2-40B4-BE49-F238E27FC236}">
                <a16:creationId xmlns:a16="http://schemas.microsoft.com/office/drawing/2014/main" xmlns="" id="{826C9B34-FAD2-4693-AAFA-B27AEB0F50A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Espaço Reservado para Número de Slide 5">
            <a:extLst>
              <a:ext uri="{FF2B5EF4-FFF2-40B4-BE49-F238E27FC236}">
                <a16:creationId xmlns:a16="http://schemas.microsoft.com/office/drawing/2014/main" xmlns="" id="{52A9AB5B-FD21-4BC9-99CF-F53F9DA98EED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566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agem e texto 2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CC98DD0-BFCB-C244-986B-F02FA0697821}"/>
              </a:ext>
            </a:extLst>
          </p:cNvPr>
          <p:cNvSpPr/>
          <p:nvPr userDrawn="1"/>
        </p:nvSpPr>
        <p:spPr>
          <a:xfrm>
            <a:off x="0" y="0"/>
            <a:ext cx="6073177" cy="6858000"/>
          </a:xfrm>
          <a:prstGeom prst="rect">
            <a:avLst/>
          </a:prstGeom>
          <a:solidFill>
            <a:srgbClr val="682895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x-none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Image">
            <a:extLst>
              <a:ext uri="{FF2B5EF4-FFF2-40B4-BE49-F238E27FC236}">
                <a16:creationId xmlns:a16="http://schemas.microsoft.com/office/drawing/2014/main" xmlns="" id="{DD964282-D19A-4C6F-8EE2-D11060DD0C7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073177" y="0"/>
            <a:ext cx="6120410" cy="6857999"/>
          </a:xfrm>
          <a:prstGeom prst="rect">
            <a:avLst/>
          </a:prstGeom>
        </p:spPr>
        <p:txBody>
          <a:bodyPr lIns="91439" tIns="45719" rIns="91439" bIns="45719" anchor="ctr"/>
          <a:lstStyle>
            <a:lvl1pPr marL="0" indent="0" algn="ctr">
              <a:buNone/>
              <a:defRPr sz="18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pt-BR"/>
              <a:t>Clique no ícone para adicionar uma imagem</a:t>
            </a:r>
            <a:endParaRPr dirty="0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xmlns="" id="{8135FF0E-2AF5-433E-A86F-2513CE8C7A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grpSp>
        <p:nvGrpSpPr>
          <p:cNvPr id="18" name="Gráfico 9">
            <a:extLst>
              <a:ext uri="{FF2B5EF4-FFF2-40B4-BE49-F238E27FC236}">
                <a16:creationId xmlns:a16="http://schemas.microsoft.com/office/drawing/2014/main" xmlns="" id="{25E150E9-F6C6-48D5-B5DA-EDACE91DE2AB}"/>
              </a:ext>
            </a:extLst>
          </p:cNvPr>
          <p:cNvGrpSpPr/>
          <p:nvPr userDrawn="1"/>
        </p:nvGrpSpPr>
        <p:grpSpPr>
          <a:xfrm>
            <a:off x="11272058" y="5941382"/>
            <a:ext cx="924930" cy="924930"/>
            <a:chOff x="11272058" y="5941382"/>
            <a:chExt cx="924930" cy="924930"/>
          </a:xfrm>
        </p:grpSpPr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xmlns="" id="{B2B6D88E-65FD-45F4-8C96-393698CE1C9E}"/>
                </a:ext>
              </a:extLst>
            </p:cNvPr>
            <p:cNvSpPr/>
            <p:nvPr/>
          </p:nvSpPr>
          <p:spPr>
            <a:xfrm>
              <a:off x="11269257" y="5938581"/>
              <a:ext cx="924930" cy="924930"/>
            </a:xfrm>
            <a:custGeom>
              <a:avLst/>
              <a:gdLst>
                <a:gd name="connsiteX0" fmla="*/ 924389 w 924930"/>
                <a:gd name="connsiteY0" fmla="*/ 2801 h 924930"/>
                <a:gd name="connsiteX1" fmla="*/ 924389 w 924930"/>
                <a:gd name="connsiteY1" fmla="*/ 924389 h 924930"/>
                <a:gd name="connsiteX2" fmla="*/ 2801 w 924930"/>
                <a:gd name="connsiteY2" fmla="*/ 924389 h 924930"/>
                <a:gd name="connsiteX3" fmla="*/ 924389 w 924930"/>
                <a:gd name="connsiteY3" fmla="*/ 2801 h 92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930" h="924930">
                  <a:moveTo>
                    <a:pt x="924389" y="2801"/>
                  </a:moveTo>
                  <a:lnTo>
                    <a:pt x="924389" y="924389"/>
                  </a:lnTo>
                  <a:lnTo>
                    <a:pt x="2801" y="924389"/>
                  </a:lnTo>
                  <a:lnTo>
                    <a:pt x="924389" y="2801"/>
                  </a:lnTo>
                  <a:close/>
                </a:path>
              </a:pathLst>
            </a:custGeom>
            <a:solidFill>
              <a:srgbClr val="EC7000"/>
            </a:solidFill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xmlns="" id="{C585C56F-F0A0-4E01-985C-22178C6100A0}"/>
                </a:ext>
              </a:extLst>
            </p:cNvPr>
            <p:cNvSpPr/>
            <p:nvPr/>
          </p:nvSpPr>
          <p:spPr>
            <a:xfrm>
              <a:off x="11907280" y="5938581"/>
              <a:ext cx="286430" cy="566893"/>
            </a:xfrm>
            <a:custGeom>
              <a:avLst/>
              <a:gdLst>
                <a:gd name="connsiteX0" fmla="*/ 286366 w 286429"/>
                <a:gd name="connsiteY0" fmla="*/ 569932 h 566892"/>
                <a:gd name="connsiteX1" fmla="*/ 2801 w 286429"/>
                <a:gd name="connsiteY1" fmla="*/ 286366 h 566892"/>
                <a:gd name="connsiteX2" fmla="*/ 286366 w 286429"/>
                <a:gd name="connsiteY2" fmla="*/ 2801 h 566892"/>
                <a:gd name="connsiteX3" fmla="*/ 286366 w 286429"/>
                <a:gd name="connsiteY3" fmla="*/ 569932 h 56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429" h="566892">
                  <a:moveTo>
                    <a:pt x="286366" y="569932"/>
                  </a:moveTo>
                  <a:lnTo>
                    <a:pt x="2801" y="286366"/>
                  </a:lnTo>
                  <a:lnTo>
                    <a:pt x="286366" y="2801"/>
                  </a:lnTo>
                  <a:lnTo>
                    <a:pt x="286366" y="569932"/>
                  </a:lnTo>
                  <a:close/>
                </a:path>
              </a:pathLst>
            </a:custGeom>
            <a:solidFill>
              <a:srgbClr val="BD00F7"/>
            </a:solidFill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xmlns="" id="{9273193D-CAC6-4732-A605-19F21DCFE18C}"/>
                </a:ext>
              </a:extLst>
            </p:cNvPr>
            <p:cNvSpPr/>
            <p:nvPr/>
          </p:nvSpPr>
          <p:spPr>
            <a:xfrm>
              <a:off x="11573319" y="6363242"/>
              <a:ext cx="620598" cy="501252"/>
            </a:xfrm>
            <a:custGeom>
              <a:avLst/>
              <a:gdLst>
                <a:gd name="connsiteX0" fmla="*/ 620328 w 620598"/>
                <a:gd name="connsiteY0" fmla="*/ 160369 h 501252"/>
                <a:gd name="connsiteX1" fmla="*/ 336762 w 620598"/>
                <a:gd name="connsiteY1" fmla="*/ 2773 h 501252"/>
                <a:gd name="connsiteX2" fmla="*/ 2773 w 620598"/>
                <a:gd name="connsiteY2" fmla="*/ 336762 h 501252"/>
                <a:gd name="connsiteX3" fmla="*/ 45260 w 620598"/>
                <a:gd name="connsiteY3" fmla="*/ 499729 h 50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598" h="501252">
                  <a:moveTo>
                    <a:pt x="620328" y="160369"/>
                  </a:moveTo>
                  <a:cubicBezTo>
                    <a:pt x="561371" y="65787"/>
                    <a:pt x="456406" y="2773"/>
                    <a:pt x="336762" y="2773"/>
                  </a:cubicBezTo>
                  <a:cubicBezTo>
                    <a:pt x="152313" y="2773"/>
                    <a:pt x="2773" y="152313"/>
                    <a:pt x="2773" y="336762"/>
                  </a:cubicBezTo>
                  <a:cubicBezTo>
                    <a:pt x="2773" y="395958"/>
                    <a:pt x="18228" y="451513"/>
                    <a:pt x="45260" y="499729"/>
                  </a:cubicBezTo>
                </a:path>
              </a:pathLst>
            </a:custGeom>
            <a:noFill/>
            <a:ln w="5901" cap="flat">
              <a:solidFill>
                <a:srgbClr val="FFA9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23" name="Espaço Reservado para Número de Slide 5">
            <a:extLst>
              <a:ext uri="{FF2B5EF4-FFF2-40B4-BE49-F238E27FC236}">
                <a16:creationId xmlns:a16="http://schemas.microsoft.com/office/drawing/2014/main" xmlns="" id="{4557167D-ABAC-4521-A960-DFBE6A2FC9E4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1CF2F4D2-D1BB-6347-A124-B6E5FB333D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3358" y="1374842"/>
            <a:ext cx="5129212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FFFFFF"/>
                </a:solidFill>
                <a:latin typeface="+mn-lt"/>
              </a:defRPr>
            </a:lvl1pPr>
            <a:lvl2pPr>
              <a:defRPr sz="1400">
                <a:solidFill>
                  <a:srgbClr val="3C3C3C"/>
                </a:solidFill>
                <a:latin typeface="+mn-lt"/>
              </a:defRPr>
            </a:lvl2pPr>
            <a:lvl3pPr>
              <a:defRPr sz="1400">
                <a:solidFill>
                  <a:srgbClr val="3C3C3C"/>
                </a:solidFill>
                <a:latin typeface="+mn-lt"/>
              </a:defRPr>
            </a:lvl3pPr>
            <a:lvl4pPr>
              <a:defRPr sz="1400">
                <a:solidFill>
                  <a:srgbClr val="3C3C3C"/>
                </a:solidFill>
                <a:latin typeface="+mn-lt"/>
              </a:defRPr>
            </a:lvl4pPr>
            <a:lvl5pPr>
              <a:defRPr sz="1400">
                <a:solidFill>
                  <a:srgbClr val="3C3C3C"/>
                </a:solidFill>
                <a:latin typeface="+mn-lt"/>
              </a:defRPr>
            </a:lvl5pPr>
          </a:lstStyle>
          <a:p>
            <a:pPr lvl="0"/>
            <a:r>
              <a:rPr lang="en-US" dirty="0" err="1"/>
              <a:t>Inserir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(Segoe UI 16)</a:t>
            </a:r>
            <a:endParaRPr lang="x-none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636051FF-F5C4-E64C-89AA-DC36517A81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3358" y="647421"/>
            <a:ext cx="4537075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Título</a:t>
            </a:r>
            <a:r>
              <a:rPr lang="en-US" dirty="0"/>
              <a:t> (Segoe UI 32)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064876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ossos clientes 2 - 20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BA7A2D8-614B-9144-B758-3B0BDBC5316B}"/>
              </a:ext>
            </a:extLst>
          </p:cNvPr>
          <p:cNvCxnSpPr/>
          <p:nvPr userDrawn="1"/>
        </p:nvCxnSpPr>
        <p:spPr>
          <a:xfrm flipV="1">
            <a:off x="2827020" y="794386"/>
            <a:ext cx="0" cy="522732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00FF43B-6F03-0741-9964-47C7FB731F41}"/>
              </a:ext>
            </a:extLst>
          </p:cNvPr>
          <p:cNvCxnSpPr/>
          <p:nvPr userDrawn="1"/>
        </p:nvCxnSpPr>
        <p:spPr>
          <a:xfrm flipV="1">
            <a:off x="5008456" y="794386"/>
            <a:ext cx="0" cy="522732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1E33C6B-D1FC-6F46-833C-DA5DDCEE7EB5}"/>
              </a:ext>
            </a:extLst>
          </p:cNvPr>
          <p:cNvCxnSpPr/>
          <p:nvPr userDrawn="1"/>
        </p:nvCxnSpPr>
        <p:spPr>
          <a:xfrm flipV="1">
            <a:off x="7189892" y="794386"/>
            <a:ext cx="0" cy="522732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74B1F96-494D-9244-A0B5-841FCB98C6B2}"/>
              </a:ext>
            </a:extLst>
          </p:cNvPr>
          <p:cNvCxnSpPr/>
          <p:nvPr userDrawn="1"/>
        </p:nvCxnSpPr>
        <p:spPr>
          <a:xfrm flipV="1">
            <a:off x="9371328" y="794386"/>
            <a:ext cx="0" cy="522732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FB3EB01-E98A-184C-A522-4B8E6B44B418}"/>
              </a:ext>
            </a:extLst>
          </p:cNvPr>
          <p:cNvGrpSpPr/>
          <p:nvPr userDrawn="1"/>
        </p:nvGrpSpPr>
        <p:grpSpPr>
          <a:xfrm>
            <a:off x="821974" y="2116457"/>
            <a:ext cx="10568513" cy="0"/>
            <a:chOff x="616480" y="1756173"/>
            <a:chExt cx="7926385" cy="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0C4F32EF-C6DB-3848-B9B4-E0213E1C1C8C}"/>
                </a:ext>
              </a:extLst>
            </p:cNvPr>
            <p:cNvCxnSpPr/>
            <p:nvPr userDrawn="1"/>
          </p:nvCxnSpPr>
          <p:spPr>
            <a:xfrm>
              <a:off x="616480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CE627866-2FE7-844D-B78A-41D233A137C3}"/>
                </a:ext>
              </a:extLst>
            </p:cNvPr>
            <p:cNvCxnSpPr/>
            <p:nvPr userDrawn="1"/>
          </p:nvCxnSpPr>
          <p:spPr>
            <a:xfrm>
              <a:off x="2260603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0701733D-BC5D-1140-AAF2-A3E9BD6E4E35}"/>
                </a:ext>
              </a:extLst>
            </p:cNvPr>
            <p:cNvCxnSpPr/>
            <p:nvPr userDrawn="1"/>
          </p:nvCxnSpPr>
          <p:spPr>
            <a:xfrm>
              <a:off x="3886203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0A0C5B26-5D4D-1C4C-8B71-FC68E7DB902C}"/>
                </a:ext>
              </a:extLst>
            </p:cNvPr>
            <p:cNvCxnSpPr/>
            <p:nvPr userDrawn="1"/>
          </p:nvCxnSpPr>
          <p:spPr>
            <a:xfrm>
              <a:off x="5528737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2B62F54B-C209-854D-BE9B-4E3654720E95}"/>
                </a:ext>
              </a:extLst>
            </p:cNvPr>
            <p:cNvCxnSpPr/>
            <p:nvPr userDrawn="1"/>
          </p:nvCxnSpPr>
          <p:spPr>
            <a:xfrm>
              <a:off x="7176556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9FC5924-4D68-0E4C-B0D2-CE63EBAA704C}"/>
              </a:ext>
            </a:extLst>
          </p:cNvPr>
          <p:cNvGrpSpPr/>
          <p:nvPr userDrawn="1"/>
        </p:nvGrpSpPr>
        <p:grpSpPr>
          <a:xfrm>
            <a:off x="821974" y="3418206"/>
            <a:ext cx="10568513" cy="0"/>
            <a:chOff x="616480" y="1756173"/>
            <a:chExt cx="7926385" cy="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5862BBEC-DC21-464D-A535-A70EE1BBBC7D}"/>
                </a:ext>
              </a:extLst>
            </p:cNvPr>
            <p:cNvCxnSpPr/>
            <p:nvPr userDrawn="1"/>
          </p:nvCxnSpPr>
          <p:spPr>
            <a:xfrm>
              <a:off x="616480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E42BC0A4-961E-EE45-A1D3-74BBE1E17D6B}"/>
                </a:ext>
              </a:extLst>
            </p:cNvPr>
            <p:cNvCxnSpPr/>
            <p:nvPr userDrawn="1"/>
          </p:nvCxnSpPr>
          <p:spPr>
            <a:xfrm>
              <a:off x="2260603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0A8D5980-0C83-C64D-87BB-3AA8F34243BA}"/>
                </a:ext>
              </a:extLst>
            </p:cNvPr>
            <p:cNvCxnSpPr/>
            <p:nvPr userDrawn="1"/>
          </p:nvCxnSpPr>
          <p:spPr>
            <a:xfrm>
              <a:off x="3886203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E543C678-3EC0-1642-B022-8D33E1D9F651}"/>
                </a:ext>
              </a:extLst>
            </p:cNvPr>
            <p:cNvCxnSpPr/>
            <p:nvPr userDrawn="1"/>
          </p:nvCxnSpPr>
          <p:spPr>
            <a:xfrm>
              <a:off x="5528737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F0268C1E-F52E-5F4B-9A03-DA572544DEF1}"/>
                </a:ext>
              </a:extLst>
            </p:cNvPr>
            <p:cNvCxnSpPr/>
            <p:nvPr userDrawn="1"/>
          </p:nvCxnSpPr>
          <p:spPr>
            <a:xfrm>
              <a:off x="7176556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F83D84DC-FE99-A04B-83A7-775F94922448}"/>
              </a:ext>
            </a:extLst>
          </p:cNvPr>
          <p:cNvGrpSpPr/>
          <p:nvPr userDrawn="1"/>
        </p:nvGrpSpPr>
        <p:grpSpPr>
          <a:xfrm>
            <a:off x="821974" y="4719956"/>
            <a:ext cx="10568513" cy="0"/>
            <a:chOff x="616480" y="1756173"/>
            <a:chExt cx="7926385" cy="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1C993248-8B9A-BE43-AF4B-F933B728EA12}"/>
                </a:ext>
              </a:extLst>
            </p:cNvPr>
            <p:cNvCxnSpPr/>
            <p:nvPr userDrawn="1"/>
          </p:nvCxnSpPr>
          <p:spPr>
            <a:xfrm>
              <a:off x="616480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82AF7A97-B0F8-CF44-B447-901EF908A0C2}"/>
                </a:ext>
              </a:extLst>
            </p:cNvPr>
            <p:cNvCxnSpPr/>
            <p:nvPr userDrawn="1"/>
          </p:nvCxnSpPr>
          <p:spPr>
            <a:xfrm>
              <a:off x="2260603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F2DF880D-0676-9349-9D6B-B16EF10AFA7F}"/>
                </a:ext>
              </a:extLst>
            </p:cNvPr>
            <p:cNvCxnSpPr/>
            <p:nvPr userDrawn="1"/>
          </p:nvCxnSpPr>
          <p:spPr>
            <a:xfrm>
              <a:off x="3886203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D673B938-9EB4-A34C-920B-B1C5FD099664}"/>
                </a:ext>
              </a:extLst>
            </p:cNvPr>
            <p:cNvCxnSpPr/>
            <p:nvPr userDrawn="1"/>
          </p:nvCxnSpPr>
          <p:spPr>
            <a:xfrm>
              <a:off x="5528737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8456B8E8-ECE0-BF41-9018-DEE933A8C11D}"/>
                </a:ext>
              </a:extLst>
            </p:cNvPr>
            <p:cNvCxnSpPr/>
            <p:nvPr userDrawn="1"/>
          </p:nvCxnSpPr>
          <p:spPr>
            <a:xfrm>
              <a:off x="7176556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xmlns="" id="{52B2DF1C-AFDB-BC44-AF65-CC78FF15E71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9003" y="1063687"/>
            <a:ext cx="1339490" cy="73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xmlns="" id="{5A6346E5-55E5-8847-8E07-DBC4ED46AD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20335" y="1063687"/>
            <a:ext cx="1339490" cy="73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xmlns="" id="{E2867032-4D4D-EA49-BDF2-F4E271ACA26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44248" y="1063687"/>
            <a:ext cx="1339490" cy="73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xmlns="" id="{6A5E5A0B-FB03-754A-AB3F-131104570F1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93372" y="1063687"/>
            <a:ext cx="1339490" cy="73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xmlns="" id="{68C5523B-B9A0-5E42-8478-3867FCBF91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9862" y="1063687"/>
            <a:ext cx="1339490" cy="73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xmlns="" id="{6AAE7862-954E-744A-A5C1-9DF53E4025B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19003" y="2375247"/>
            <a:ext cx="1339490" cy="73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xmlns="" id="{90CF59D3-4AC9-2240-954E-61DD5BA6F61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220335" y="2375247"/>
            <a:ext cx="1339490" cy="73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xmlns="" id="{2BF6EE62-F557-6943-B674-7F519922B0F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444248" y="2375247"/>
            <a:ext cx="1339490" cy="73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xmlns="" id="{B80B9357-8FC5-B841-A0FD-7BA9039219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593372" y="2375247"/>
            <a:ext cx="1339490" cy="73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xmlns="" id="{4E4B684B-20E2-3349-8F46-47CD037C202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9862" y="2375247"/>
            <a:ext cx="1339490" cy="73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xmlns="" id="{E89DE17E-A8C9-AD4B-963F-CE8A641304F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19003" y="3696048"/>
            <a:ext cx="1339490" cy="73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xmlns="" id="{8C19336C-F3BE-7742-A6DA-0657EFECF59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220335" y="3696048"/>
            <a:ext cx="1339490" cy="73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xmlns="" id="{66A0A517-4CBB-B34D-9C88-593ACC30B06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444248" y="3696048"/>
            <a:ext cx="1339490" cy="73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xmlns="" id="{6FCF2F3C-F0BF-0D4C-8212-135A98FB68D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593372" y="3696048"/>
            <a:ext cx="1339490" cy="73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xmlns="" id="{70CCF4A7-F175-F04D-83E7-37A7A2EBD43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839862" y="3696048"/>
            <a:ext cx="1339490" cy="73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xmlns="" id="{C4921186-87A5-E544-BCA4-1DA0D7CA4EE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019003" y="5037168"/>
            <a:ext cx="1339490" cy="73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xmlns="" id="{CFBE0F9A-F860-6C4E-88FD-2CED2859E95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220335" y="5037168"/>
            <a:ext cx="1339490" cy="73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xmlns="" id="{D522570D-E831-0F4E-8E4B-5FB1E001B02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44248" y="5037168"/>
            <a:ext cx="1339490" cy="73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xmlns="" id="{933A53D3-52EF-664A-8F0C-541AC77A1F9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593372" y="5037168"/>
            <a:ext cx="1339490" cy="73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5" name="Picture Placeholder 2">
            <a:extLst>
              <a:ext uri="{FF2B5EF4-FFF2-40B4-BE49-F238E27FC236}">
                <a16:creationId xmlns:a16="http://schemas.microsoft.com/office/drawing/2014/main" xmlns="" id="{12843DE6-F993-954A-8040-3F365E6E5A0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839862" y="5037168"/>
            <a:ext cx="1339490" cy="73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62" name="Espaço Reservado para Rodapé 4">
            <a:extLst>
              <a:ext uri="{FF2B5EF4-FFF2-40B4-BE49-F238E27FC236}">
                <a16:creationId xmlns:a16="http://schemas.microsoft.com/office/drawing/2014/main" xmlns="" id="{91DC5044-3CAE-4E76-AB6F-B7599991AA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  <a:endParaRPr lang="pt-BR" dirty="0"/>
          </a:p>
        </p:txBody>
      </p:sp>
      <p:pic>
        <p:nvPicPr>
          <p:cNvPr id="61" name="Gráfico 60">
            <a:extLst>
              <a:ext uri="{FF2B5EF4-FFF2-40B4-BE49-F238E27FC236}">
                <a16:creationId xmlns:a16="http://schemas.microsoft.com/office/drawing/2014/main" xmlns="" id="{FE3A3DE7-938C-4D07-9F95-6AECE28F4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64" name="Gráfico 63">
            <a:extLst>
              <a:ext uri="{FF2B5EF4-FFF2-40B4-BE49-F238E27FC236}">
                <a16:creationId xmlns:a16="http://schemas.microsoft.com/office/drawing/2014/main" xmlns="" id="{830CBE49-66B9-41FE-8FED-162CEDF92E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65" name="logo_01.png" descr="logo_01.png">
            <a:extLst>
              <a:ext uri="{FF2B5EF4-FFF2-40B4-BE49-F238E27FC236}">
                <a16:creationId xmlns:a16="http://schemas.microsoft.com/office/drawing/2014/main" xmlns="" id="{A0441609-0AA9-4FB1-B1B1-829820D23AA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Espaço Reservado para Número de Slide 5">
            <a:extLst>
              <a:ext uri="{FF2B5EF4-FFF2-40B4-BE49-F238E27FC236}">
                <a16:creationId xmlns:a16="http://schemas.microsoft.com/office/drawing/2014/main" xmlns="" id="{AFF197BE-9D72-45D2-BC55-B7FF70F040EC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70676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ossos clientes 2 - 15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21C67D9-F737-F140-BF2B-F84C55D617FD}"/>
              </a:ext>
            </a:extLst>
          </p:cNvPr>
          <p:cNvCxnSpPr/>
          <p:nvPr userDrawn="1"/>
        </p:nvCxnSpPr>
        <p:spPr>
          <a:xfrm flipV="1">
            <a:off x="2827020" y="794386"/>
            <a:ext cx="0" cy="522732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5C6E25B-774C-A74A-AE8F-FCF93E37D705}"/>
              </a:ext>
            </a:extLst>
          </p:cNvPr>
          <p:cNvCxnSpPr/>
          <p:nvPr userDrawn="1"/>
        </p:nvCxnSpPr>
        <p:spPr>
          <a:xfrm flipV="1">
            <a:off x="5008456" y="794386"/>
            <a:ext cx="0" cy="522732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4130C81-5D3D-AD49-B635-B50C03730200}"/>
              </a:ext>
            </a:extLst>
          </p:cNvPr>
          <p:cNvCxnSpPr/>
          <p:nvPr userDrawn="1"/>
        </p:nvCxnSpPr>
        <p:spPr>
          <a:xfrm flipV="1">
            <a:off x="7189892" y="794386"/>
            <a:ext cx="0" cy="522732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F54FA96-503C-694C-8216-5701D55F046A}"/>
              </a:ext>
            </a:extLst>
          </p:cNvPr>
          <p:cNvCxnSpPr/>
          <p:nvPr userDrawn="1"/>
        </p:nvCxnSpPr>
        <p:spPr>
          <a:xfrm flipV="1">
            <a:off x="9371328" y="794386"/>
            <a:ext cx="0" cy="522732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61F18C4-D4A0-DC48-BCE3-E06FB0A3F1CB}"/>
              </a:ext>
            </a:extLst>
          </p:cNvPr>
          <p:cNvGrpSpPr/>
          <p:nvPr userDrawn="1"/>
        </p:nvGrpSpPr>
        <p:grpSpPr>
          <a:xfrm>
            <a:off x="821974" y="2545717"/>
            <a:ext cx="10568513" cy="0"/>
            <a:chOff x="616480" y="1756173"/>
            <a:chExt cx="7926385" cy="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90C31363-0F07-BB48-B701-97D6E215B3E7}"/>
                </a:ext>
              </a:extLst>
            </p:cNvPr>
            <p:cNvCxnSpPr/>
            <p:nvPr userDrawn="1"/>
          </p:nvCxnSpPr>
          <p:spPr>
            <a:xfrm>
              <a:off x="616480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F56CD5C4-D158-9D4D-BDB3-AF4506C6E7AB}"/>
                </a:ext>
              </a:extLst>
            </p:cNvPr>
            <p:cNvCxnSpPr/>
            <p:nvPr userDrawn="1"/>
          </p:nvCxnSpPr>
          <p:spPr>
            <a:xfrm>
              <a:off x="2260603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780E8DD0-19CF-5542-AFF1-3D6375E731F1}"/>
                </a:ext>
              </a:extLst>
            </p:cNvPr>
            <p:cNvCxnSpPr/>
            <p:nvPr userDrawn="1"/>
          </p:nvCxnSpPr>
          <p:spPr>
            <a:xfrm>
              <a:off x="3886203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EBAEDC1-A8EA-934B-A362-550DC806DABB}"/>
                </a:ext>
              </a:extLst>
            </p:cNvPr>
            <p:cNvCxnSpPr/>
            <p:nvPr userDrawn="1"/>
          </p:nvCxnSpPr>
          <p:spPr>
            <a:xfrm>
              <a:off x="5528737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D7EB02BE-1A75-A54B-8C42-CB29F20A9DD8}"/>
                </a:ext>
              </a:extLst>
            </p:cNvPr>
            <p:cNvCxnSpPr/>
            <p:nvPr userDrawn="1"/>
          </p:nvCxnSpPr>
          <p:spPr>
            <a:xfrm>
              <a:off x="7176556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84594CF7-E7E1-214C-9A18-403E902B0471}"/>
              </a:ext>
            </a:extLst>
          </p:cNvPr>
          <p:cNvGrpSpPr/>
          <p:nvPr userDrawn="1"/>
        </p:nvGrpSpPr>
        <p:grpSpPr>
          <a:xfrm>
            <a:off x="821974" y="4283712"/>
            <a:ext cx="10568513" cy="0"/>
            <a:chOff x="616480" y="1756173"/>
            <a:chExt cx="7926385" cy="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B589E3A4-CDD8-B34E-96C1-F6FF2656937F}"/>
                </a:ext>
              </a:extLst>
            </p:cNvPr>
            <p:cNvCxnSpPr/>
            <p:nvPr userDrawn="1"/>
          </p:nvCxnSpPr>
          <p:spPr>
            <a:xfrm>
              <a:off x="616480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6D2A9478-A184-904B-9BB2-D3D6574A250D}"/>
                </a:ext>
              </a:extLst>
            </p:cNvPr>
            <p:cNvCxnSpPr/>
            <p:nvPr userDrawn="1"/>
          </p:nvCxnSpPr>
          <p:spPr>
            <a:xfrm>
              <a:off x="2260603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52CC8B59-A8D0-084A-AB3C-87CB0D2FD906}"/>
                </a:ext>
              </a:extLst>
            </p:cNvPr>
            <p:cNvCxnSpPr/>
            <p:nvPr userDrawn="1"/>
          </p:nvCxnSpPr>
          <p:spPr>
            <a:xfrm>
              <a:off x="3886203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843B66DF-0304-044D-94D5-F2FB4A001BD9}"/>
                </a:ext>
              </a:extLst>
            </p:cNvPr>
            <p:cNvCxnSpPr/>
            <p:nvPr userDrawn="1"/>
          </p:nvCxnSpPr>
          <p:spPr>
            <a:xfrm>
              <a:off x="5528737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85B44230-255D-324B-BBDC-E182E95376A9}"/>
                </a:ext>
              </a:extLst>
            </p:cNvPr>
            <p:cNvCxnSpPr/>
            <p:nvPr userDrawn="1"/>
          </p:nvCxnSpPr>
          <p:spPr>
            <a:xfrm>
              <a:off x="7176556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xmlns="" id="{B621EFC4-F71C-0741-8090-5FB3098CE4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52029" y="1270608"/>
            <a:ext cx="1473439" cy="8122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xmlns="" id="{E81C948B-D1FB-594D-90D8-9584A650D8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75940" y="1270608"/>
            <a:ext cx="1473439" cy="8122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xmlns="" id="{1F4D7208-B946-5B41-A70F-9604F66BDE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32118" y="1270608"/>
            <a:ext cx="1473439" cy="8122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xmlns="" id="{FE457800-5494-A149-9B33-EECF6D123E2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26398" y="1270608"/>
            <a:ext cx="1473439" cy="8122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xmlns="" id="{A4F6B28E-71C8-0E42-8673-6B9D5BA5FC6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95465" y="1270608"/>
            <a:ext cx="1473439" cy="8122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xmlns="" id="{A6EEA15C-DEF1-4741-A54D-842B343CB3B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52029" y="3028288"/>
            <a:ext cx="1473439" cy="8122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xmlns="" id="{09228621-4BE9-1C43-8B59-92CACD35D0C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75940" y="3028288"/>
            <a:ext cx="1473439" cy="8122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xmlns="" id="{BD46B3D2-F0E9-094D-8317-01D01857D18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32118" y="3028288"/>
            <a:ext cx="1473439" cy="8122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xmlns="" id="{3C52B078-87EC-E54E-BD44-AE73A7F81A3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526398" y="3028288"/>
            <a:ext cx="1473439" cy="8122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xmlns="" id="{D24651C5-31EF-744F-962F-30C1B7C43B8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795465" y="3028288"/>
            <a:ext cx="1473439" cy="8122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xmlns="" id="{E29A6F75-12BD-2F45-828D-314DF144D64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52029" y="4765648"/>
            <a:ext cx="1473439" cy="8122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xmlns="" id="{BC8129E0-A65E-564A-82D5-E81D0A3D761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75940" y="4765648"/>
            <a:ext cx="1473439" cy="8122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xmlns="" id="{B517296E-0832-D345-B125-5E0E4C0CA89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332118" y="4765648"/>
            <a:ext cx="1473439" cy="8122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xmlns="" id="{B24B011F-7175-0C4F-AEB5-D9B4287C780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526398" y="4765648"/>
            <a:ext cx="1473439" cy="8122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xmlns="" id="{5B2ABAC4-2C42-B04A-9DC3-C91624E1060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795465" y="4765648"/>
            <a:ext cx="1473439" cy="8122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51" name="Espaço Reservado para Rodapé 4">
            <a:extLst>
              <a:ext uri="{FF2B5EF4-FFF2-40B4-BE49-F238E27FC236}">
                <a16:creationId xmlns:a16="http://schemas.microsoft.com/office/drawing/2014/main" xmlns="" id="{FE6778AB-EF53-4C64-8C0C-46478079C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  <a:endParaRPr lang="pt-BR" dirty="0"/>
          </a:p>
        </p:txBody>
      </p:sp>
      <p:sp>
        <p:nvSpPr>
          <p:cNvPr id="52" name="Espaço Reservado para Número de Slide 5">
            <a:extLst>
              <a:ext uri="{FF2B5EF4-FFF2-40B4-BE49-F238E27FC236}">
                <a16:creationId xmlns:a16="http://schemas.microsoft.com/office/drawing/2014/main" xmlns="" id="{633B6EF7-72DB-4FC8-906E-F015510818A2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j-lt"/>
              </a:rPr>
              <a:t>‹nº›</a:t>
            </a:fld>
            <a:endParaRPr lang="pt-BR" sz="11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0" name="Gráfico 49">
            <a:extLst>
              <a:ext uri="{FF2B5EF4-FFF2-40B4-BE49-F238E27FC236}">
                <a16:creationId xmlns:a16="http://schemas.microsoft.com/office/drawing/2014/main" xmlns="" id="{F4CAC98D-A818-4AF7-B169-6926D274DF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53" name="Gráfico 52">
            <a:extLst>
              <a:ext uri="{FF2B5EF4-FFF2-40B4-BE49-F238E27FC236}">
                <a16:creationId xmlns:a16="http://schemas.microsoft.com/office/drawing/2014/main" xmlns="" id="{094811AB-69D8-4878-BDC9-57729BD3DE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54" name="logo_01.png" descr="logo_01.png">
            <a:extLst>
              <a:ext uri="{FF2B5EF4-FFF2-40B4-BE49-F238E27FC236}">
                <a16:creationId xmlns:a16="http://schemas.microsoft.com/office/drawing/2014/main" xmlns="" id="{3E966EF3-74F6-4358-8E69-DA16A065880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Espaço Reservado para Número de Slide 5">
            <a:extLst>
              <a:ext uri="{FF2B5EF4-FFF2-40B4-BE49-F238E27FC236}">
                <a16:creationId xmlns:a16="http://schemas.microsoft.com/office/drawing/2014/main" xmlns="" id="{AE16578F-BF30-469F-A4D9-E98BD7ED1576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78643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ossos clientes 2 - 12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3024C75-6FE6-2C4C-A939-2F62E9E393E4}"/>
              </a:ext>
            </a:extLst>
          </p:cNvPr>
          <p:cNvCxnSpPr/>
          <p:nvPr userDrawn="1"/>
        </p:nvCxnSpPr>
        <p:spPr>
          <a:xfrm flipV="1">
            <a:off x="3392488" y="986472"/>
            <a:ext cx="0" cy="4700905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33FEB69D-8FB8-F844-9D1B-3C00116C7788}"/>
              </a:ext>
            </a:extLst>
          </p:cNvPr>
          <p:cNvCxnSpPr/>
          <p:nvPr userDrawn="1"/>
        </p:nvCxnSpPr>
        <p:spPr>
          <a:xfrm flipV="1">
            <a:off x="6139392" y="986472"/>
            <a:ext cx="0" cy="4700905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534392F-1D73-6D44-94F3-CB8B053C06D2}"/>
              </a:ext>
            </a:extLst>
          </p:cNvPr>
          <p:cNvCxnSpPr/>
          <p:nvPr userDrawn="1"/>
        </p:nvCxnSpPr>
        <p:spPr>
          <a:xfrm flipV="1">
            <a:off x="8886296" y="986472"/>
            <a:ext cx="0" cy="4700905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xmlns="" id="{9F74B0EF-2C36-3342-81E3-89FCB4A4E0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5736" y="1336991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2D2F6BE1-A756-4E4E-83D3-1296751F33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45408" y="1336991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AAE95E6E-2A16-A345-BFAF-E8444C7210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34280" y="1336991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xmlns="" id="{09F2A4BF-B366-114B-922C-D3355408D87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441684" y="1336991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E384F7F-CCF7-C14E-9E73-826CCBB18485}"/>
              </a:ext>
            </a:extLst>
          </p:cNvPr>
          <p:cNvGrpSpPr/>
          <p:nvPr userDrawn="1"/>
        </p:nvGrpSpPr>
        <p:grpSpPr>
          <a:xfrm>
            <a:off x="788107" y="2553439"/>
            <a:ext cx="10698339" cy="0"/>
            <a:chOff x="591080" y="2406473"/>
            <a:chExt cx="8023754" cy="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AA14DAE0-2C0A-6740-B521-DD935D334A09}"/>
                </a:ext>
              </a:extLst>
            </p:cNvPr>
            <p:cNvCxnSpPr/>
            <p:nvPr userDrawn="1"/>
          </p:nvCxnSpPr>
          <p:spPr>
            <a:xfrm>
              <a:off x="6794500" y="2406473"/>
              <a:ext cx="18203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73B41743-A04D-A146-B20C-25A08F05D665}"/>
                </a:ext>
              </a:extLst>
            </p:cNvPr>
            <p:cNvCxnSpPr/>
            <p:nvPr userDrawn="1"/>
          </p:nvCxnSpPr>
          <p:spPr>
            <a:xfrm>
              <a:off x="4726694" y="2406473"/>
              <a:ext cx="18203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3CF1EC78-A3D4-BD4A-9208-31982737B882}"/>
                </a:ext>
              </a:extLst>
            </p:cNvPr>
            <p:cNvCxnSpPr/>
            <p:nvPr userDrawn="1"/>
          </p:nvCxnSpPr>
          <p:spPr>
            <a:xfrm>
              <a:off x="2658887" y="2406473"/>
              <a:ext cx="18203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DDA03432-A52C-B94F-A961-F2BE853FB641}"/>
                </a:ext>
              </a:extLst>
            </p:cNvPr>
            <p:cNvCxnSpPr/>
            <p:nvPr userDrawn="1"/>
          </p:nvCxnSpPr>
          <p:spPr>
            <a:xfrm>
              <a:off x="591080" y="2406473"/>
              <a:ext cx="18203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47D2BB1-4615-3F43-9AC6-C8245B625110}"/>
              </a:ext>
            </a:extLst>
          </p:cNvPr>
          <p:cNvGrpSpPr/>
          <p:nvPr userDrawn="1"/>
        </p:nvGrpSpPr>
        <p:grpSpPr>
          <a:xfrm>
            <a:off x="788107" y="4120408"/>
            <a:ext cx="10698339" cy="0"/>
            <a:chOff x="591080" y="2406473"/>
            <a:chExt cx="8023754" cy="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A0C50125-CCEF-2F4C-B2AA-ADE2BE2FA238}"/>
                </a:ext>
              </a:extLst>
            </p:cNvPr>
            <p:cNvCxnSpPr/>
            <p:nvPr userDrawn="1"/>
          </p:nvCxnSpPr>
          <p:spPr>
            <a:xfrm>
              <a:off x="6794500" y="2406473"/>
              <a:ext cx="18203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E3FF09CA-2CBF-5640-BFD9-D0EF01AB42F4}"/>
                </a:ext>
              </a:extLst>
            </p:cNvPr>
            <p:cNvCxnSpPr/>
            <p:nvPr userDrawn="1"/>
          </p:nvCxnSpPr>
          <p:spPr>
            <a:xfrm>
              <a:off x="4726694" y="2406473"/>
              <a:ext cx="18203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0DD29863-BE9F-3A4D-B0BF-4BD191D20547}"/>
                </a:ext>
              </a:extLst>
            </p:cNvPr>
            <p:cNvCxnSpPr/>
            <p:nvPr userDrawn="1"/>
          </p:nvCxnSpPr>
          <p:spPr>
            <a:xfrm>
              <a:off x="2658887" y="2406473"/>
              <a:ext cx="18203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59EBCEB5-C3BE-AB49-88A5-C801062DFED9}"/>
                </a:ext>
              </a:extLst>
            </p:cNvPr>
            <p:cNvCxnSpPr/>
            <p:nvPr userDrawn="1"/>
          </p:nvCxnSpPr>
          <p:spPr>
            <a:xfrm>
              <a:off x="591080" y="2406473"/>
              <a:ext cx="1820334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xmlns="" id="{7FC4662A-5BB9-CF42-9B6E-C43361661B7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05736" y="2906711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xmlns="" id="{195910FB-8781-914A-B839-FEDF6B53463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45408" y="2906711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xmlns="" id="{FB7683A2-B1E1-D849-853B-92184B6DB7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34280" y="2906711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xmlns="" id="{E146BEDF-9512-2E44-AAA5-A8C7A0B13B7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441684" y="2906711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xmlns="" id="{AACED1A2-A11E-144D-B398-7A0A6ECC9E9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205736" y="4461191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xmlns="" id="{B50A232F-FC93-3F44-AC23-DB6CC8406CB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945408" y="4461191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xmlns="" id="{8C1D2366-6871-844A-A4D6-6A85429D202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634280" y="4461191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xmlns="" id="{7FFF016A-0E9F-2F4A-AEF9-83B739A5FD6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441684" y="4461191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45" name="Espaço Reservado para Rodapé 4">
            <a:extLst>
              <a:ext uri="{FF2B5EF4-FFF2-40B4-BE49-F238E27FC236}">
                <a16:creationId xmlns:a16="http://schemas.microsoft.com/office/drawing/2014/main" xmlns="" id="{F53E974F-AD61-4E38-9D37-A9F77A9E6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  <a:endParaRPr lang="pt-BR" dirty="0"/>
          </a:p>
        </p:txBody>
      </p:sp>
      <p:sp>
        <p:nvSpPr>
          <p:cNvPr id="46" name="Espaço Reservado para Número de Slide 5">
            <a:extLst>
              <a:ext uri="{FF2B5EF4-FFF2-40B4-BE49-F238E27FC236}">
                <a16:creationId xmlns:a16="http://schemas.microsoft.com/office/drawing/2014/main" xmlns="" id="{E677BC8E-DF7E-4DDD-A596-30F95F33E125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j-lt"/>
              </a:rPr>
              <a:t>‹nº›</a:t>
            </a:fld>
            <a:endParaRPr lang="pt-BR" sz="11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10195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ossos clientes 2 - 10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F1F8781-E4A8-DE44-B9EB-5FDA3C6AD820}"/>
              </a:ext>
            </a:extLst>
          </p:cNvPr>
          <p:cNvGrpSpPr/>
          <p:nvPr userDrawn="1"/>
        </p:nvGrpSpPr>
        <p:grpSpPr>
          <a:xfrm>
            <a:off x="2827021" y="1615440"/>
            <a:ext cx="6544308" cy="3585211"/>
            <a:chOff x="2120265" y="661988"/>
            <a:chExt cx="4908231" cy="43561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3EA8E184-B781-2E4D-BC73-A28FBF77AB3A}"/>
                </a:ext>
              </a:extLst>
            </p:cNvPr>
            <p:cNvCxnSpPr/>
            <p:nvPr/>
          </p:nvCxnSpPr>
          <p:spPr>
            <a:xfrm flipV="1">
              <a:off x="2120265" y="661988"/>
              <a:ext cx="0" cy="435610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C5CA0345-86E8-2C48-B0C3-DDC4726C6D6E}"/>
                </a:ext>
              </a:extLst>
            </p:cNvPr>
            <p:cNvCxnSpPr/>
            <p:nvPr/>
          </p:nvCxnSpPr>
          <p:spPr>
            <a:xfrm flipV="1">
              <a:off x="3756342" y="661988"/>
              <a:ext cx="0" cy="435610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95D7BEF2-3976-804A-828F-C66DA713AADC}"/>
                </a:ext>
              </a:extLst>
            </p:cNvPr>
            <p:cNvCxnSpPr/>
            <p:nvPr/>
          </p:nvCxnSpPr>
          <p:spPr>
            <a:xfrm flipV="1">
              <a:off x="5392419" y="661988"/>
              <a:ext cx="0" cy="435610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4FC91015-09FA-024D-BDB7-E31F2B34DF0F}"/>
                </a:ext>
              </a:extLst>
            </p:cNvPr>
            <p:cNvCxnSpPr/>
            <p:nvPr/>
          </p:nvCxnSpPr>
          <p:spPr>
            <a:xfrm flipV="1">
              <a:off x="7028496" y="661988"/>
              <a:ext cx="0" cy="435610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240AD63-0F43-6647-945C-2A736B974F31}"/>
              </a:ext>
            </a:extLst>
          </p:cNvPr>
          <p:cNvGrpSpPr/>
          <p:nvPr userDrawn="1"/>
        </p:nvGrpSpPr>
        <p:grpSpPr>
          <a:xfrm>
            <a:off x="821974" y="3415984"/>
            <a:ext cx="10568513" cy="0"/>
            <a:chOff x="616480" y="1756173"/>
            <a:chExt cx="7926385" cy="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DF344E45-0057-7B47-ACF0-116767069C18}"/>
                </a:ext>
              </a:extLst>
            </p:cNvPr>
            <p:cNvCxnSpPr/>
            <p:nvPr userDrawn="1"/>
          </p:nvCxnSpPr>
          <p:spPr>
            <a:xfrm>
              <a:off x="616480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8F52466A-9EEC-0C4E-A2B9-6ECD0EC14ECD}"/>
                </a:ext>
              </a:extLst>
            </p:cNvPr>
            <p:cNvCxnSpPr/>
            <p:nvPr userDrawn="1"/>
          </p:nvCxnSpPr>
          <p:spPr>
            <a:xfrm>
              <a:off x="2260603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484F490D-EAA8-A745-AE2B-BF51B6AC1D4E}"/>
                </a:ext>
              </a:extLst>
            </p:cNvPr>
            <p:cNvCxnSpPr/>
            <p:nvPr userDrawn="1"/>
          </p:nvCxnSpPr>
          <p:spPr>
            <a:xfrm>
              <a:off x="3886203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8ADA8241-EE48-D143-A12E-478D066431E4}"/>
                </a:ext>
              </a:extLst>
            </p:cNvPr>
            <p:cNvCxnSpPr/>
            <p:nvPr userDrawn="1"/>
          </p:nvCxnSpPr>
          <p:spPr>
            <a:xfrm>
              <a:off x="5528737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907F6735-7121-A644-A44C-A1180A796E19}"/>
                </a:ext>
              </a:extLst>
            </p:cNvPr>
            <p:cNvCxnSpPr/>
            <p:nvPr userDrawn="1"/>
          </p:nvCxnSpPr>
          <p:spPr>
            <a:xfrm>
              <a:off x="7176556" y="1756173"/>
              <a:ext cx="1366309" cy="0"/>
            </a:xfrm>
            <a:prstGeom prst="line">
              <a:avLst/>
            </a:prstGeom>
            <a:ln w="6350" cmpd="sng">
              <a:solidFill>
                <a:schemeClr val="tx1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xmlns="" id="{A524A264-E56E-DA4C-B415-126C6C8400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3512" y="2134846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xmlns="" id="{C68F6CD4-3A4A-4D47-81D9-56589C66AB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24844" y="2134846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xmlns="" id="{7431FBE2-0323-6E43-AE59-2B142CB320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14888" y="2134846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xmlns="" id="{F5FBDEA2-B047-7F44-8866-04F75301210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52726" y="2134846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xmlns="" id="{DDEBE80D-D68E-7144-9538-2D51C9AA0B7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99216" y="2134846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xmlns="" id="{25488DA6-2375-5A46-B996-B98663D1C1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23512" y="3862046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xmlns="" id="{A34CDEC4-8645-5045-8936-D5C9D706C1F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24844" y="3862046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xmlns="" id="{207EDD0D-744E-5D4B-B53A-91B5144FE46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14888" y="3862046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xmlns="" id="{C0CDED09-313D-9D43-BE91-743183707BA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452726" y="3862046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xmlns="" id="{395124D3-F787-254D-91FF-F265F10527A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699216" y="3862046"/>
            <a:ext cx="1620783" cy="8934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41" name="Title 9">
            <a:extLst>
              <a:ext uri="{FF2B5EF4-FFF2-40B4-BE49-F238E27FC236}">
                <a16:creationId xmlns:a16="http://schemas.microsoft.com/office/drawing/2014/main" xmlns="" id="{D7FB3734-A061-4478-BA37-30C7896D1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424" y="617361"/>
            <a:ext cx="10987617" cy="535531"/>
          </a:xfrm>
          <a:prstGeom prst="rect">
            <a:avLst/>
          </a:prstGeom>
        </p:spPr>
        <p:txBody>
          <a:bodyPr lIns="108000">
            <a:spAutoFit/>
          </a:bodyPr>
          <a:lstStyle>
            <a:lvl1pPr marL="0" indent="0"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dirty="0"/>
              <a:t>Título (Segoe UI 32)</a:t>
            </a:r>
            <a:endParaRPr lang="en-US" dirty="0"/>
          </a:p>
        </p:txBody>
      </p:sp>
      <p:sp>
        <p:nvSpPr>
          <p:cNvPr id="42" name="Espaço Reservado para Rodapé 4">
            <a:extLst>
              <a:ext uri="{FF2B5EF4-FFF2-40B4-BE49-F238E27FC236}">
                <a16:creationId xmlns:a16="http://schemas.microsoft.com/office/drawing/2014/main" xmlns="" id="{717353F9-3364-4ECD-9524-9A8844FE7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100">
                <a:solidFill>
                  <a:srgbClr val="3C3C3C"/>
                </a:solidFill>
                <a:latin typeface="+mn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Adicionar título do rodapé aqui (Segoe UI 11)</a:t>
            </a:r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xmlns="" id="{25F0ED61-1E65-4FBB-A9D0-E167AA71BB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xmlns="" id="{E77564BD-A9A3-497A-B30A-F96BFA722E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45" name="logo_01.png" descr="logo_01.png">
            <a:extLst>
              <a:ext uri="{FF2B5EF4-FFF2-40B4-BE49-F238E27FC236}">
                <a16:creationId xmlns:a16="http://schemas.microsoft.com/office/drawing/2014/main" xmlns="" id="{DD16703A-2163-4ED4-83A8-134414E4FAE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Espaço Reservado para Número de Slide 5">
            <a:extLst>
              <a:ext uri="{FF2B5EF4-FFF2-40B4-BE49-F238E27FC236}">
                <a16:creationId xmlns:a16="http://schemas.microsoft.com/office/drawing/2014/main" xmlns="" id="{17438687-9724-4CF8-A5CE-B1208C4EC6B7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05005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ossos clientes 2 -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36D925D-0FC7-1C42-9054-B4C953168229}"/>
              </a:ext>
            </a:extLst>
          </p:cNvPr>
          <p:cNvCxnSpPr/>
          <p:nvPr userDrawn="1"/>
        </p:nvCxnSpPr>
        <p:spPr>
          <a:xfrm flipV="1">
            <a:off x="4340484" y="1615440"/>
            <a:ext cx="0" cy="3585211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2987F4E-4821-8F44-AF7C-099DD9AF8A6B}"/>
              </a:ext>
            </a:extLst>
          </p:cNvPr>
          <p:cNvCxnSpPr/>
          <p:nvPr userDrawn="1"/>
        </p:nvCxnSpPr>
        <p:spPr>
          <a:xfrm flipV="1">
            <a:off x="7865485" y="1615440"/>
            <a:ext cx="0" cy="3585211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AADE584-3C96-FC4A-AB31-CD9A3C3B89AC}"/>
              </a:ext>
            </a:extLst>
          </p:cNvPr>
          <p:cNvCxnSpPr/>
          <p:nvPr userDrawn="1"/>
        </p:nvCxnSpPr>
        <p:spPr>
          <a:xfrm>
            <a:off x="993426" y="3415984"/>
            <a:ext cx="3206041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3523177B-9A98-244E-8B26-BD6AF0747DA9}"/>
              </a:ext>
            </a:extLst>
          </p:cNvPr>
          <p:cNvCxnSpPr/>
          <p:nvPr userDrawn="1"/>
        </p:nvCxnSpPr>
        <p:spPr>
          <a:xfrm>
            <a:off x="4504269" y="3415984"/>
            <a:ext cx="3206041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C9FE7CC-6BA4-C04D-973D-2F4F76ADDE08}"/>
              </a:ext>
            </a:extLst>
          </p:cNvPr>
          <p:cNvCxnSpPr/>
          <p:nvPr userDrawn="1"/>
        </p:nvCxnSpPr>
        <p:spPr>
          <a:xfrm>
            <a:off x="8027813" y="3415984"/>
            <a:ext cx="3206041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67BA077E-43B9-8F4C-94BF-8D466C7B73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55548" y="1844736"/>
            <a:ext cx="1961147" cy="11891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xmlns="" id="{02E9E952-D3C8-6D4D-9D94-947D928C0E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22835" y="1844736"/>
            <a:ext cx="1961147" cy="11891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xmlns="" id="{19FF6B6B-205D-1048-B418-4572BDD30F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11092" y="1844736"/>
            <a:ext cx="1961147" cy="11891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xmlns="" id="{13B6D7FC-0922-5C44-9E36-69F5780D489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555548" y="3785296"/>
            <a:ext cx="1961147" cy="11891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xmlns="" id="{3BD82ED7-A6CB-7C48-AA7F-1AC23A4754A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22835" y="3785296"/>
            <a:ext cx="1961147" cy="11891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xmlns="" id="{896224EB-B3E5-274A-8A29-8CFBF625C12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611092" y="3785296"/>
            <a:ext cx="1961147" cy="11891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1" name="Title 9">
            <a:extLst>
              <a:ext uri="{FF2B5EF4-FFF2-40B4-BE49-F238E27FC236}">
                <a16:creationId xmlns:a16="http://schemas.microsoft.com/office/drawing/2014/main" xmlns="" id="{2C9049DC-F026-4186-B6BF-B801908BF5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424" y="617361"/>
            <a:ext cx="10987617" cy="535531"/>
          </a:xfrm>
          <a:prstGeom prst="rect">
            <a:avLst/>
          </a:prstGeom>
        </p:spPr>
        <p:txBody>
          <a:bodyPr lIns="108000">
            <a:spAutoFit/>
          </a:bodyPr>
          <a:lstStyle>
            <a:lvl1pPr marL="0" indent="0" algn="l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t-BR" dirty="0"/>
              <a:t>Título (Segoe UI 32)</a:t>
            </a:r>
            <a:endParaRPr lang="en-US" dirty="0"/>
          </a:p>
        </p:txBody>
      </p:sp>
      <p:sp>
        <p:nvSpPr>
          <p:cNvPr id="32" name="Espaço Reservado para Rodapé 4">
            <a:extLst>
              <a:ext uri="{FF2B5EF4-FFF2-40B4-BE49-F238E27FC236}">
                <a16:creationId xmlns:a16="http://schemas.microsoft.com/office/drawing/2014/main" xmlns="" id="{8D519817-9458-4F4E-BCDF-8BDC0A28B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  <a:endParaRPr lang="pt-BR" dirty="0"/>
          </a:p>
        </p:txBody>
      </p:sp>
      <p:pic>
        <p:nvPicPr>
          <p:cNvPr id="25" name="Gráfico 24">
            <a:extLst>
              <a:ext uri="{FF2B5EF4-FFF2-40B4-BE49-F238E27FC236}">
                <a16:creationId xmlns:a16="http://schemas.microsoft.com/office/drawing/2014/main" xmlns="" id="{1AC19718-B6A3-4841-9834-A68B9DD45F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34" name="Gráfico 33">
            <a:extLst>
              <a:ext uri="{FF2B5EF4-FFF2-40B4-BE49-F238E27FC236}">
                <a16:creationId xmlns:a16="http://schemas.microsoft.com/office/drawing/2014/main" xmlns="" id="{2870BFB4-B447-4E7B-AEE8-E4168127F9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35" name="logo_01.png" descr="logo_01.png">
            <a:extLst>
              <a:ext uri="{FF2B5EF4-FFF2-40B4-BE49-F238E27FC236}">
                <a16:creationId xmlns:a16="http://schemas.microsoft.com/office/drawing/2014/main" xmlns="" id="{6D357D4C-495B-4637-BFBD-A12B4794905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Espaço Reservado para Número de Slide 5">
            <a:extLst>
              <a:ext uri="{FF2B5EF4-FFF2-40B4-BE49-F238E27FC236}">
                <a16:creationId xmlns:a16="http://schemas.microsoft.com/office/drawing/2014/main" xmlns="" id="{6272BA34-27E4-4986-956A-805602BBB75F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8999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ossos clientes 3 -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xmlns="" id="{C67D0ECB-A268-4994-B14F-39FB5355E402}"/>
              </a:ext>
            </a:extLst>
          </p:cNvPr>
          <p:cNvCxnSpPr/>
          <p:nvPr userDrawn="1"/>
        </p:nvCxnSpPr>
        <p:spPr>
          <a:xfrm>
            <a:off x="7952300" y="1303039"/>
            <a:ext cx="9409" cy="5015405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77397C68-08B3-41C9-B75D-6CFEF05ABE40}"/>
              </a:ext>
            </a:extLst>
          </p:cNvPr>
          <p:cNvCxnSpPr/>
          <p:nvPr userDrawn="1"/>
        </p:nvCxnSpPr>
        <p:spPr>
          <a:xfrm>
            <a:off x="4235410" y="1308160"/>
            <a:ext cx="5402" cy="5015405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ço Reservado para Imagem 4">
            <a:extLst>
              <a:ext uri="{FF2B5EF4-FFF2-40B4-BE49-F238E27FC236}">
                <a16:creationId xmlns:a16="http://schemas.microsoft.com/office/drawing/2014/main" xmlns="" id="{30B94FBC-9C8A-40F3-AA52-5C3332E1800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816969" y="1378615"/>
            <a:ext cx="1030343" cy="1030209"/>
          </a:xfrm>
          <a:prstGeom prst="ellips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t-BR" dirty="0"/>
              <a:t>imagem</a:t>
            </a:r>
          </a:p>
        </p:txBody>
      </p:sp>
      <p:sp>
        <p:nvSpPr>
          <p:cNvPr id="36" name="Espaço Reservado para Imagem 4">
            <a:extLst>
              <a:ext uri="{FF2B5EF4-FFF2-40B4-BE49-F238E27FC236}">
                <a16:creationId xmlns:a16="http://schemas.microsoft.com/office/drawing/2014/main" xmlns="" id="{7F91D67B-494B-412B-8335-54163F17528A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5605797" y="1378615"/>
            <a:ext cx="1030343" cy="1030209"/>
          </a:xfrm>
          <a:prstGeom prst="ellips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t-BR" dirty="0"/>
              <a:t>imagem</a:t>
            </a:r>
          </a:p>
        </p:txBody>
      </p:sp>
      <p:sp>
        <p:nvSpPr>
          <p:cNvPr id="37" name="Espaço Reservado para Imagem 4">
            <a:extLst>
              <a:ext uri="{FF2B5EF4-FFF2-40B4-BE49-F238E27FC236}">
                <a16:creationId xmlns:a16="http://schemas.microsoft.com/office/drawing/2014/main" xmlns="" id="{33AF6328-C52B-4BC1-BEBA-651B21974354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9298997" y="1378615"/>
            <a:ext cx="1030343" cy="1030209"/>
          </a:xfrm>
          <a:prstGeom prst="ellips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t-BR" dirty="0"/>
              <a:t>imagem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E6A0EF06-1340-467D-964C-A8FA7EFEF24A}"/>
              </a:ext>
            </a:extLst>
          </p:cNvPr>
          <p:cNvCxnSpPr/>
          <p:nvPr userDrawn="1"/>
        </p:nvCxnSpPr>
        <p:spPr>
          <a:xfrm>
            <a:off x="579943" y="3815863"/>
            <a:ext cx="10961627" cy="0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spaço Reservado para Imagem 4">
            <a:extLst>
              <a:ext uri="{FF2B5EF4-FFF2-40B4-BE49-F238E27FC236}">
                <a16:creationId xmlns:a16="http://schemas.microsoft.com/office/drawing/2014/main" xmlns="" id="{981E69F0-35A6-49AE-8509-D786492AAAD3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816969" y="3972207"/>
            <a:ext cx="1030343" cy="1030209"/>
          </a:xfrm>
          <a:prstGeom prst="ellips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t-BR" dirty="0"/>
              <a:t>imagem</a:t>
            </a:r>
          </a:p>
        </p:txBody>
      </p:sp>
      <p:sp>
        <p:nvSpPr>
          <p:cNvPr id="40" name="Espaço Reservado para Imagem 4">
            <a:extLst>
              <a:ext uri="{FF2B5EF4-FFF2-40B4-BE49-F238E27FC236}">
                <a16:creationId xmlns:a16="http://schemas.microsoft.com/office/drawing/2014/main" xmlns="" id="{71C52500-1CEF-4622-B253-FFF8C2440B75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5605797" y="3972207"/>
            <a:ext cx="1030343" cy="1030209"/>
          </a:xfrm>
          <a:prstGeom prst="ellips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t-BR" dirty="0"/>
              <a:t>imagem</a:t>
            </a:r>
          </a:p>
        </p:txBody>
      </p:sp>
      <p:sp>
        <p:nvSpPr>
          <p:cNvPr id="41" name="Espaço Reservado para Imagem 4">
            <a:extLst>
              <a:ext uri="{FF2B5EF4-FFF2-40B4-BE49-F238E27FC236}">
                <a16:creationId xmlns:a16="http://schemas.microsoft.com/office/drawing/2014/main" xmlns="" id="{5D061FC5-7434-4F9E-9BF9-ED1DACFB67FC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9298997" y="3972207"/>
            <a:ext cx="1030343" cy="1030209"/>
          </a:xfrm>
          <a:prstGeom prst="ellips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t-BR" dirty="0"/>
              <a:t>imagem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B229D7-C37D-084B-BE79-20110555B42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79943" y="2480252"/>
            <a:ext cx="3465770" cy="2862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400" b="0">
                <a:solidFill>
                  <a:srgbClr val="68289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Subtítulo</a:t>
            </a:r>
            <a:r>
              <a:rPr lang="en-US" dirty="0"/>
              <a:t> (Segoe UI 14)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28E47BA-A231-074D-85F0-BB78E8CF8D3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79943" y="2774949"/>
            <a:ext cx="3465770" cy="24468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100">
                <a:solidFill>
                  <a:srgbClr val="3C3C3C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Inserir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(Segoe UI 11)</a:t>
            </a:r>
            <a:endParaRPr lang="x-none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xmlns="" id="{E8791E05-37AC-6545-81E1-4FB30158DD3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364543" y="2480252"/>
            <a:ext cx="3465770" cy="2862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400" b="0">
                <a:solidFill>
                  <a:srgbClr val="68289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Subtítulo</a:t>
            </a:r>
            <a:r>
              <a:rPr lang="en-US" dirty="0"/>
              <a:t> (Segoe UI 14)</a:t>
            </a:r>
            <a:endParaRPr lang="x-none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xmlns="" id="{2D71D375-B4EF-D94C-BD4B-EA088AE9959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364543" y="2774950"/>
            <a:ext cx="3465770" cy="24468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100">
                <a:solidFill>
                  <a:srgbClr val="3C3C3C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Inserir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(Segoe UI 11)</a:t>
            </a:r>
            <a:endParaRPr lang="x-none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xmlns="" id="{DB2E626F-7AFE-2548-9C20-124857C06FA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085643" y="2480252"/>
            <a:ext cx="3465770" cy="2862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400" b="0">
                <a:solidFill>
                  <a:srgbClr val="68289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Subtítulo</a:t>
            </a:r>
            <a:r>
              <a:rPr lang="en-US" dirty="0"/>
              <a:t> (Segoe UI 14)</a:t>
            </a:r>
            <a:endParaRPr lang="x-none" dirty="0"/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xmlns="" id="{3D853946-365A-9041-8FD7-D89F2F6C9FC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085643" y="2774950"/>
            <a:ext cx="3465770" cy="24468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100">
                <a:solidFill>
                  <a:srgbClr val="3C3C3C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Inserir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(Segoe UI 11)</a:t>
            </a:r>
            <a:endParaRPr lang="x-none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xmlns="" id="{4E76A0FC-F8BF-0C4E-B532-F69E4010C43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79943" y="5071052"/>
            <a:ext cx="3465770" cy="2862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400" b="0">
                <a:solidFill>
                  <a:srgbClr val="68289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Subtítulo</a:t>
            </a:r>
            <a:r>
              <a:rPr lang="en-US" dirty="0"/>
              <a:t> (Segoe UI 14)</a:t>
            </a:r>
            <a:endParaRPr lang="x-none" dirty="0"/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xmlns="" id="{733F0229-60EE-2E40-AF7E-02A42029FD7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79943" y="5365750"/>
            <a:ext cx="3465770" cy="24468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100">
                <a:solidFill>
                  <a:srgbClr val="3C3C3C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Inserir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(Segoe UI 11)</a:t>
            </a:r>
            <a:endParaRPr lang="x-none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F810B1E4-BD6C-744C-9F94-3B4D662D103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364543" y="5071052"/>
            <a:ext cx="3465770" cy="2862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400" b="0">
                <a:solidFill>
                  <a:srgbClr val="68289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Subtítulo</a:t>
            </a:r>
            <a:r>
              <a:rPr lang="en-US" dirty="0"/>
              <a:t> (Segoe UI 14)</a:t>
            </a:r>
            <a:endParaRPr lang="x-none" dirty="0"/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xmlns="" id="{A194CF44-77FE-2E47-A50E-63A155CAD50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364543" y="5365750"/>
            <a:ext cx="3465770" cy="24468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100">
                <a:solidFill>
                  <a:srgbClr val="3C3C3C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Inserir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(Segoe UI 11)</a:t>
            </a:r>
            <a:endParaRPr lang="x-none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xmlns="" id="{B398AFB6-B97C-A847-AF71-833A62A0060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085643" y="5071052"/>
            <a:ext cx="3465770" cy="2862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400" b="0">
                <a:solidFill>
                  <a:srgbClr val="682895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Subtítulo</a:t>
            </a:r>
            <a:r>
              <a:rPr lang="en-US" dirty="0"/>
              <a:t> (Segoe UI 14)</a:t>
            </a:r>
            <a:endParaRPr lang="x-none" dirty="0"/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xmlns="" id="{4FD1DA42-3B3D-0D42-B6BB-9E74CAAC3A46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085643" y="5365750"/>
            <a:ext cx="3465770" cy="24468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100">
                <a:solidFill>
                  <a:srgbClr val="3C3C3C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Inserir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(Segoe UI 11)</a:t>
            </a:r>
            <a:endParaRPr lang="x-none" dirty="0"/>
          </a:p>
        </p:txBody>
      </p:sp>
      <p:sp>
        <p:nvSpPr>
          <p:cNvPr id="58" name="Title 9">
            <a:extLst>
              <a:ext uri="{FF2B5EF4-FFF2-40B4-BE49-F238E27FC236}">
                <a16:creationId xmlns:a16="http://schemas.microsoft.com/office/drawing/2014/main" xmlns="" id="{81050D8F-E9CA-4F5D-8A1A-F363BC644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424" y="617361"/>
            <a:ext cx="10987617" cy="535531"/>
          </a:xfrm>
          <a:prstGeom prst="rect">
            <a:avLst/>
          </a:prstGeom>
        </p:spPr>
        <p:txBody>
          <a:bodyPr lIns="108000">
            <a:spAutoFit/>
          </a:bodyPr>
          <a:lstStyle>
            <a:lvl1pPr marL="0" indent="0" algn="l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t-BR" dirty="0"/>
              <a:t>Título (Segoe UI 32)</a:t>
            </a:r>
            <a:endParaRPr lang="en-US" dirty="0"/>
          </a:p>
        </p:txBody>
      </p:sp>
      <p:sp>
        <p:nvSpPr>
          <p:cNvPr id="60" name="Espaço Reservado para Número de Slide 5">
            <a:extLst>
              <a:ext uri="{FF2B5EF4-FFF2-40B4-BE49-F238E27FC236}">
                <a16:creationId xmlns:a16="http://schemas.microsoft.com/office/drawing/2014/main" xmlns="" id="{A8AABF6A-7233-48E5-B3B4-C8D3FE67A034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j-lt"/>
              </a:rPr>
              <a:t>‹nº›</a:t>
            </a:fld>
            <a:endParaRPr lang="pt-BR" sz="11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xmlns="" id="{2A474D05-2A55-4B30-ABDC-C7105C5222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43" name="Gráfico 42">
            <a:extLst>
              <a:ext uri="{FF2B5EF4-FFF2-40B4-BE49-F238E27FC236}">
                <a16:creationId xmlns:a16="http://schemas.microsoft.com/office/drawing/2014/main" xmlns="" id="{34393074-40C1-4E09-8C34-10D4539BA5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59" name="logo_01.png" descr="logo_01.png">
            <a:extLst>
              <a:ext uri="{FF2B5EF4-FFF2-40B4-BE49-F238E27FC236}">
                <a16:creationId xmlns:a16="http://schemas.microsoft.com/office/drawing/2014/main" xmlns="" id="{34C0276E-F864-45B5-9067-806E831329A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Espaço Reservado para Número de Slide 5">
            <a:extLst>
              <a:ext uri="{FF2B5EF4-FFF2-40B4-BE49-F238E27FC236}">
                <a16:creationId xmlns:a16="http://schemas.microsoft.com/office/drawing/2014/main" xmlns="" id="{9348F472-45CD-4610-B89E-D852C8E14A93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26231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inha do tempo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"/>
          <p:cNvSpPr/>
          <p:nvPr/>
        </p:nvSpPr>
        <p:spPr>
          <a:xfrm>
            <a:off x="1" y="2799189"/>
            <a:ext cx="12193588" cy="4058811"/>
          </a:xfrm>
          <a:prstGeom prst="rect">
            <a:avLst/>
          </a:prstGeom>
          <a:solidFill>
            <a:srgbClr val="3F0B65"/>
          </a:solidFill>
          <a:ln w="12700">
            <a:miter lim="400000"/>
          </a:ln>
        </p:spPr>
        <p:txBody>
          <a:bodyPr tIns="45720" bIns="45720" anchor="ctr"/>
          <a:lstStyle/>
          <a:p>
            <a:endParaRPr sz="900">
              <a:latin typeface="+mj-lt"/>
            </a:endParaRPr>
          </a:p>
        </p:txBody>
      </p:sp>
      <p:sp>
        <p:nvSpPr>
          <p:cNvPr id="1054" name="Circle"/>
          <p:cNvSpPr/>
          <p:nvPr/>
        </p:nvSpPr>
        <p:spPr>
          <a:xfrm>
            <a:off x="1329232" y="2701778"/>
            <a:ext cx="213225" cy="213197"/>
          </a:xfrm>
          <a:prstGeom prst="ellipse">
            <a:avLst/>
          </a:prstGeom>
          <a:solidFill>
            <a:srgbClr val="FFA400"/>
          </a:solidFill>
          <a:ln w="12700">
            <a:miter lim="400000"/>
          </a:ln>
        </p:spPr>
        <p:txBody>
          <a:bodyPr tIns="45720" bIns="45720" anchor="ctr"/>
          <a:lstStyle/>
          <a:p>
            <a:endParaRPr sz="900">
              <a:latin typeface="+mj-lt"/>
            </a:endParaRPr>
          </a:p>
        </p:txBody>
      </p:sp>
      <p:sp>
        <p:nvSpPr>
          <p:cNvPr id="1055" name="Circle"/>
          <p:cNvSpPr/>
          <p:nvPr/>
        </p:nvSpPr>
        <p:spPr>
          <a:xfrm>
            <a:off x="4115357" y="2701778"/>
            <a:ext cx="213224" cy="213197"/>
          </a:xfrm>
          <a:prstGeom prst="ellipse">
            <a:avLst/>
          </a:prstGeom>
          <a:solidFill>
            <a:srgbClr val="FFA400"/>
          </a:solidFill>
          <a:ln w="12700">
            <a:miter lim="400000"/>
          </a:ln>
        </p:spPr>
        <p:txBody>
          <a:bodyPr tIns="45720" bIns="45720" anchor="ctr"/>
          <a:lstStyle/>
          <a:p>
            <a:endParaRPr sz="900">
              <a:latin typeface="+mj-lt"/>
            </a:endParaRPr>
          </a:p>
        </p:txBody>
      </p:sp>
      <p:sp>
        <p:nvSpPr>
          <p:cNvPr id="1056" name="Circle"/>
          <p:cNvSpPr/>
          <p:nvPr/>
        </p:nvSpPr>
        <p:spPr>
          <a:xfrm>
            <a:off x="6901480" y="2701778"/>
            <a:ext cx="213224" cy="213197"/>
          </a:xfrm>
          <a:prstGeom prst="ellipse">
            <a:avLst/>
          </a:prstGeom>
          <a:solidFill>
            <a:srgbClr val="FFA400"/>
          </a:solidFill>
          <a:ln w="12700">
            <a:miter lim="400000"/>
          </a:ln>
        </p:spPr>
        <p:txBody>
          <a:bodyPr tIns="45720" bIns="45720" anchor="ctr"/>
          <a:lstStyle/>
          <a:p>
            <a:endParaRPr sz="900">
              <a:latin typeface="+mj-lt"/>
            </a:endParaRPr>
          </a:p>
        </p:txBody>
      </p:sp>
      <p:sp>
        <p:nvSpPr>
          <p:cNvPr id="1057" name="Circle"/>
          <p:cNvSpPr/>
          <p:nvPr/>
        </p:nvSpPr>
        <p:spPr>
          <a:xfrm>
            <a:off x="9687604" y="2701778"/>
            <a:ext cx="213224" cy="213197"/>
          </a:xfrm>
          <a:prstGeom prst="ellipse">
            <a:avLst/>
          </a:prstGeom>
          <a:solidFill>
            <a:srgbClr val="FFA400"/>
          </a:solidFill>
          <a:ln w="12700">
            <a:miter lim="400000"/>
          </a:ln>
        </p:spPr>
        <p:txBody>
          <a:bodyPr tIns="45720" bIns="45720" anchor="ctr"/>
          <a:lstStyle/>
          <a:p>
            <a:endParaRPr sz="90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837BC8-729D-9D4C-B98C-38F55BF1D6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37498" y="3129957"/>
            <a:ext cx="1366323" cy="3970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Inserir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(Segoe UI 11)</a:t>
            </a:r>
            <a:endParaRPr lang="x-none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xmlns="" id="{B8B9D6A1-C4CF-7C4F-921B-51A1882BC25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8918" y="3129957"/>
            <a:ext cx="1366323" cy="3970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Inserir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(Segoe UI 11)</a:t>
            </a:r>
            <a:endParaRPr lang="x-none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xmlns="" id="{EB0FD10D-51E1-4141-B73A-2D4CA87A57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80338" y="3129957"/>
            <a:ext cx="1366323" cy="3970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Inserir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(Segoe UI 11)</a:t>
            </a:r>
            <a:endParaRPr lang="x-none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xmlns="" id="{270365EF-FA3D-174D-8BA5-13A66D5FD45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87038" y="3129957"/>
            <a:ext cx="1366323" cy="3970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Inserir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(Segoe UI 11)</a:t>
            </a:r>
            <a:endParaRPr lang="x-none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xmlns="" id="{77473634-0661-9942-9B3A-615997DDE0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0498" y="2250908"/>
            <a:ext cx="111360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1">
                <a:solidFill>
                  <a:srgbClr val="EC7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Título</a:t>
            </a:r>
            <a:endParaRPr lang="x-none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xmlns="" id="{9A9F21E5-6783-8849-B3B7-D3EF8D47AAC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81918" y="2250908"/>
            <a:ext cx="121238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1">
                <a:solidFill>
                  <a:srgbClr val="EC7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Título</a:t>
            </a:r>
            <a:endParaRPr lang="x-none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xmlns="" id="{036FB005-C458-C040-BB8F-F26BE16B2C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53338" y="2250908"/>
            <a:ext cx="108256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1">
                <a:solidFill>
                  <a:srgbClr val="EC7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Título</a:t>
            </a:r>
            <a:endParaRPr lang="x-none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0F9DD809-1666-3344-A0BF-85BD2441F57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60037" y="2250908"/>
            <a:ext cx="1082561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1">
                <a:solidFill>
                  <a:srgbClr val="EC7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Título</a:t>
            </a:r>
            <a:endParaRPr lang="x-none" dirty="0"/>
          </a:p>
        </p:txBody>
      </p:sp>
      <p:pic>
        <p:nvPicPr>
          <p:cNvPr id="25" name="Gráfico 24">
            <a:extLst>
              <a:ext uri="{FF2B5EF4-FFF2-40B4-BE49-F238E27FC236}">
                <a16:creationId xmlns:a16="http://schemas.microsoft.com/office/drawing/2014/main" xmlns="" id="{BF167017-D591-4DF0-821F-05F8724D28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27" name="logo_01.png" descr="logo_01.png">
            <a:extLst>
              <a:ext uri="{FF2B5EF4-FFF2-40B4-BE49-F238E27FC236}">
                <a16:creationId xmlns:a16="http://schemas.microsoft.com/office/drawing/2014/main" xmlns="" id="{D39EF1ED-1BCB-4F02-AA77-8C7203C08B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Title 9">
            <a:extLst>
              <a:ext uri="{FF2B5EF4-FFF2-40B4-BE49-F238E27FC236}">
                <a16:creationId xmlns:a16="http://schemas.microsoft.com/office/drawing/2014/main" xmlns="" id="{ED632184-5E0D-A044-9663-AF83B9F7B6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424" y="617361"/>
            <a:ext cx="10987617" cy="535531"/>
          </a:xfrm>
          <a:prstGeom prst="rect">
            <a:avLst/>
          </a:prstGeom>
        </p:spPr>
        <p:txBody>
          <a:bodyPr lIns="108000">
            <a:spAutoFit/>
          </a:bodyPr>
          <a:lstStyle>
            <a:lvl1pPr marL="0" indent="0" algn="l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t-BR" dirty="0"/>
              <a:t>Título (Segoe UI 32)</a:t>
            </a:r>
            <a:endParaRPr lang="en-US" dirty="0"/>
          </a:p>
        </p:txBody>
      </p:sp>
      <p:grpSp>
        <p:nvGrpSpPr>
          <p:cNvPr id="43" name="Gráfico 9">
            <a:extLst>
              <a:ext uri="{FF2B5EF4-FFF2-40B4-BE49-F238E27FC236}">
                <a16:creationId xmlns:a16="http://schemas.microsoft.com/office/drawing/2014/main" xmlns="" id="{3C6F87CF-2EE1-4CA0-8D70-2926B41714B6}"/>
              </a:ext>
            </a:extLst>
          </p:cNvPr>
          <p:cNvGrpSpPr/>
          <p:nvPr userDrawn="1"/>
        </p:nvGrpSpPr>
        <p:grpSpPr>
          <a:xfrm>
            <a:off x="11272058" y="5941382"/>
            <a:ext cx="924930" cy="924930"/>
            <a:chOff x="11272058" y="5941382"/>
            <a:chExt cx="924930" cy="924930"/>
          </a:xfrm>
        </p:grpSpPr>
        <p:sp>
          <p:nvSpPr>
            <p:cNvPr id="44" name="Forma Livre: Forma 43">
              <a:extLst>
                <a:ext uri="{FF2B5EF4-FFF2-40B4-BE49-F238E27FC236}">
                  <a16:creationId xmlns:a16="http://schemas.microsoft.com/office/drawing/2014/main" xmlns="" id="{418DD7B3-1EF0-4760-9B52-62FDB0443F67}"/>
                </a:ext>
              </a:extLst>
            </p:cNvPr>
            <p:cNvSpPr/>
            <p:nvPr/>
          </p:nvSpPr>
          <p:spPr>
            <a:xfrm>
              <a:off x="11269257" y="5938581"/>
              <a:ext cx="924930" cy="924930"/>
            </a:xfrm>
            <a:custGeom>
              <a:avLst/>
              <a:gdLst>
                <a:gd name="connsiteX0" fmla="*/ 924389 w 924930"/>
                <a:gd name="connsiteY0" fmla="*/ 2801 h 924930"/>
                <a:gd name="connsiteX1" fmla="*/ 924389 w 924930"/>
                <a:gd name="connsiteY1" fmla="*/ 924389 h 924930"/>
                <a:gd name="connsiteX2" fmla="*/ 2801 w 924930"/>
                <a:gd name="connsiteY2" fmla="*/ 924389 h 924930"/>
                <a:gd name="connsiteX3" fmla="*/ 924389 w 924930"/>
                <a:gd name="connsiteY3" fmla="*/ 2801 h 92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930" h="924930">
                  <a:moveTo>
                    <a:pt x="924389" y="2801"/>
                  </a:moveTo>
                  <a:lnTo>
                    <a:pt x="924389" y="924389"/>
                  </a:lnTo>
                  <a:lnTo>
                    <a:pt x="2801" y="924389"/>
                  </a:lnTo>
                  <a:lnTo>
                    <a:pt x="924389" y="2801"/>
                  </a:lnTo>
                  <a:close/>
                </a:path>
              </a:pathLst>
            </a:custGeom>
            <a:solidFill>
              <a:srgbClr val="EC7000"/>
            </a:solidFill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5" name="Forma Livre: Forma 44">
              <a:extLst>
                <a:ext uri="{FF2B5EF4-FFF2-40B4-BE49-F238E27FC236}">
                  <a16:creationId xmlns:a16="http://schemas.microsoft.com/office/drawing/2014/main" xmlns="" id="{F4BB323B-D424-432E-9EA2-3ADB826F083B}"/>
                </a:ext>
              </a:extLst>
            </p:cNvPr>
            <p:cNvSpPr/>
            <p:nvPr/>
          </p:nvSpPr>
          <p:spPr>
            <a:xfrm>
              <a:off x="11907280" y="5938581"/>
              <a:ext cx="286430" cy="566893"/>
            </a:xfrm>
            <a:custGeom>
              <a:avLst/>
              <a:gdLst>
                <a:gd name="connsiteX0" fmla="*/ 286366 w 286429"/>
                <a:gd name="connsiteY0" fmla="*/ 569932 h 566892"/>
                <a:gd name="connsiteX1" fmla="*/ 2801 w 286429"/>
                <a:gd name="connsiteY1" fmla="*/ 286366 h 566892"/>
                <a:gd name="connsiteX2" fmla="*/ 286366 w 286429"/>
                <a:gd name="connsiteY2" fmla="*/ 2801 h 566892"/>
                <a:gd name="connsiteX3" fmla="*/ 286366 w 286429"/>
                <a:gd name="connsiteY3" fmla="*/ 569932 h 56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429" h="566892">
                  <a:moveTo>
                    <a:pt x="286366" y="569932"/>
                  </a:moveTo>
                  <a:lnTo>
                    <a:pt x="2801" y="286366"/>
                  </a:lnTo>
                  <a:lnTo>
                    <a:pt x="286366" y="2801"/>
                  </a:lnTo>
                  <a:lnTo>
                    <a:pt x="286366" y="569932"/>
                  </a:lnTo>
                  <a:close/>
                </a:path>
              </a:pathLst>
            </a:custGeom>
            <a:solidFill>
              <a:srgbClr val="BD00F7"/>
            </a:solidFill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xmlns="" id="{EA006613-D6F8-4C6F-9563-CD5B05D00296}"/>
                </a:ext>
              </a:extLst>
            </p:cNvPr>
            <p:cNvSpPr/>
            <p:nvPr/>
          </p:nvSpPr>
          <p:spPr>
            <a:xfrm>
              <a:off x="11573319" y="6363242"/>
              <a:ext cx="620598" cy="501252"/>
            </a:xfrm>
            <a:custGeom>
              <a:avLst/>
              <a:gdLst>
                <a:gd name="connsiteX0" fmla="*/ 620328 w 620598"/>
                <a:gd name="connsiteY0" fmla="*/ 160369 h 501252"/>
                <a:gd name="connsiteX1" fmla="*/ 336762 w 620598"/>
                <a:gd name="connsiteY1" fmla="*/ 2773 h 501252"/>
                <a:gd name="connsiteX2" fmla="*/ 2773 w 620598"/>
                <a:gd name="connsiteY2" fmla="*/ 336762 h 501252"/>
                <a:gd name="connsiteX3" fmla="*/ 45260 w 620598"/>
                <a:gd name="connsiteY3" fmla="*/ 499729 h 50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598" h="501252">
                  <a:moveTo>
                    <a:pt x="620328" y="160369"/>
                  </a:moveTo>
                  <a:cubicBezTo>
                    <a:pt x="561371" y="65787"/>
                    <a:pt x="456406" y="2773"/>
                    <a:pt x="336762" y="2773"/>
                  </a:cubicBezTo>
                  <a:cubicBezTo>
                    <a:pt x="152313" y="2773"/>
                    <a:pt x="2773" y="152313"/>
                    <a:pt x="2773" y="336762"/>
                  </a:cubicBezTo>
                  <a:cubicBezTo>
                    <a:pt x="2773" y="395958"/>
                    <a:pt x="18228" y="451513"/>
                    <a:pt x="45260" y="499729"/>
                  </a:cubicBezTo>
                </a:path>
              </a:pathLst>
            </a:custGeom>
            <a:noFill/>
            <a:ln w="5901" cap="flat">
              <a:solidFill>
                <a:srgbClr val="FFA9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47" name="Espaço Reservado para Número de Slide 5">
            <a:extLst>
              <a:ext uri="{FF2B5EF4-FFF2-40B4-BE49-F238E27FC236}">
                <a16:creationId xmlns:a16="http://schemas.microsoft.com/office/drawing/2014/main" xmlns="" id="{7FCDD952-227D-48F3-A5DD-05BD7F234DA2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22489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ítulo sem texto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9">
            <a:extLst>
              <a:ext uri="{FF2B5EF4-FFF2-40B4-BE49-F238E27FC236}">
                <a16:creationId xmlns:a16="http://schemas.microsoft.com/office/drawing/2014/main" xmlns="" id="{1BA827B5-AAC3-4480-98FF-3BA65D34A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424" y="760236"/>
            <a:ext cx="10987617" cy="535531"/>
          </a:xfrm>
          <a:prstGeom prst="rect">
            <a:avLst/>
          </a:prstGeom>
        </p:spPr>
        <p:txBody>
          <a:bodyPr lIns="108000">
            <a:spAutoFit/>
          </a:bodyPr>
          <a:lstStyle>
            <a:lvl1pPr marL="0" indent="0" algn="l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t-BR" dirty="0"/>
              <a:t>Título (Segoe UI 32)</a:t>
            </a:r>
            <a:endParaRPr lang="en-US" dirty="0"/>
          </a:p>
        </p:txBody>
      </p:sp>
      <p:sp>
        <p:nvSpPr>
          <p:cNvPr id="14" name="Espaço Reservado para Rodapé 4">
            <a:extLst>
              <a:ext uri="{FF2B5EF4-FFF2-40B4-BE49-F238E27FC236}">
                <a16:creationId xmlns:a16="http://schemas.microsoft.com/office/drawing/2014/main" xmlns="" id="{B97407C9-036B-405D-B6C8-44E457729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  <a:endParaRPr lang="pt-BR" dirty="0"/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xmlns="" id="{C06C0983-FD35-4CD6-AB3E-77E6D2DD0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xmlns="" id="{2D22E92D-8FB3-456A-B801-6C8536D270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19" name="logo_01.png" descr="logo_01.png">
            <a:extLst>
              <a:ext uri="{FF2B5EF4-FFF2-40B4-BE49-F238E27FC236}">
                <a16:creationId xmlns:a16="http://schemas.microsoft.com/office/drawing/2014/main" xmlns="" id="{2FAA7C9E-7EAC-41B7-90BA-18E7C66EC5A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Espaço Reservado para Número de Slide 5">
            <a:extLst>
              <a:ext uri="{FF2B5EF4-FFF2-40B4-BE49-F238E27FC236}">
                <a16:creationId xmlns:a16="http://schemas.microsoft.com/office/drawing/2014/main" xmlns="" id="{E7DECCBC-5DB5-4A0F-ADE8-6A5B5D418C74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72383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ítulo sem texto 1B">
    <p:bg>
      <p:bgPr>
        <a:solidFill>
          <a:srgbClr val="3F0B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_03.png" descr="logo_03.png">
            <a:extLst>
              <a:ext uri="{FF2B5EF4-FFF2-40B4-BE49-F238E27FC236}">
                <a16:creationId xmlns:a16="http://schemas.microsoft.com/office/drawing/2014/main" xmlns="" id="{3A37B359-608A-C144-A659-D42D231FFF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2580" b="32580"/>
          <a:stretch>
            <a:fillRect/>
          </a:stretch>
        </p:blipFill>
        <p:spPr>
          <a:xfrm>
            <a:off x="10587155" y="123171"/>
            <a:ext cx="1469823" cy="288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xmlns="" id="{81B441B0-9A69-4273-A753-77AF891438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grpSp>
        <p:nvGrpSpPr>
          <p:cNvPr id="15" name="Gráfico 9">
            <a:extLst>
              <a:ext uri="{FF2B5EF4-FFF2-40B4-BE49-F238E27FC236}">
                <a16:creationId xmlns:a16="http://schemas.microsoft.com/office/drawing/2014/main" xmlns="" id="{4A34363E-71DB-48D7-9489-0ACD08AB3BA2}"/>
              </a:ext>
            </a:extLst>
          </p:cNvPr>
          <p:cNvGrpSpPr/>
          <p:nvPr userDrawn="1"/>
        </p:nvGrpSpPr>
        <p:grpSpPr>
          <a:xfrm>
            <a:off x="11272058" y="5941382"/>
            <a:ext cx="924930" cy="924930"/>
            <a:chOff x="11272058" y="5941382"/>
            <a:chExt cx="924930" cy="924930"/>
          </a:xfrm>
        </p:grpSpPr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xmlns="" id="{360B1008-F3FC-4718-874A-EEDB85268D8B}"/>
                </a:ext>
              </a:extLst>
            </p:cNvPr>
            <p:cNvSpPr/>
            <p:nvPr/>
          </p:nvSpPr>
          <p:spPr>
            <a:xfrm>
              <a:off x="11269257" y="5938581"/>
              <a:ext cx="924930" cy="924930"/>
            </a:xfrm>
            <a:custGeom>
              <a:avLst/>
              <a:gdLst>
                <a:gd name="connsiteX0" fmla="*/ 924389 w 924930"/>
                <a:gd name="connsiteY0" fmla="*/ 2801 h 924930"/>
                <a:gd name="connsiteX1" fmla="*/ 924389 w 924930"/>
                <a:gd name="connsiteY1" fmla="*/ 924389 h 924930"/>
                <a:gd name="connsiteX2" fmla="*/ 2801 w 924930"/>
                <a:gd name="connsiteY2" fmla="*/ 924389 h 924930"/>
                <a:gd name="connsiteX3" fmla="*/ 924389 w 924930"/>
                <a:gd name="connsiteY3" fmla="*/ 2801 h 92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930" h="924930">
                  <a:moveTo>
                    <a:pt x="924389" y="2801"/>
                  </a:moveTo>
                  <a:lnTo>
                    <a:pt x="924389" y="924389"/>
                  </a:lnTo>
                  <a:lnTo>
                    <a:pt x="2801" y="924389"/>
                  </a:lnTo>
                  <a:lnTo>
                    <a:pt x="924389" y="2801"/>
                  </a:lnTo>
                  <a:close/>
                </a:path>
              </a:pathLst>
            </a:custGeom>
            <a:solidFill>
              <a:srgbClr val="EC7000"/>
            </a:solidFill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xmlns="" id="{967B9882-E075-40C8-B601-3213B9A9E07E}"/>
                </a:ext>
              </a:extLst>
            </p:cNvPr>
            <p:cNvSpPr/>
            <p:nvPr/>
          </p:nvSpPr>
          <p:spPr>
            <a:xfrm>
              <a:off x="11907280" y="5938581"/>
              <a:ext cx="286430" cy="566893"/>
            </a:xfrm>
            <a:custGeom>
              <a:avLst/>
              <a:gdLst>
                <a:gd name="connsiteX0" fmla="*/ 286366 w 286429"/>
                <a:gd name="connsiteY0" fmla="*/ 569932 h 566892"/>
                <a:gd name="connsiteX1" fmla="*/ 2801 w 286429"/>
                <a:gd name="connsiteY1" fmla="*/ 286366 h 566892"/>
                <a:gd name="connsiteX2" fmla="*/ 286366 w 286429"/>
                <a:gd name="connsiteY2" fmla="*/ 2801 h 566892"/>
                <a:gd name="connsiteX3" fmla="*/ 286366 w 286429"/>
                <a:gd name="connsiteY3" fmla="*/ 569932 h 56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429" h="566892">
                  <a:moveTo>
                    <a:pt x="286366" y="569932"/>
                  </a:moveTo>
                  <a:lnTo>
                    <a:pt x="2801" y="286366"/>
                  </a:lnTo>
                  <a:lnTo>
                    <a:pt x="286366" y="2801"/>
                  </a:lnTo>
                  <a:lnTo>
                    <a:pt x="286366" y="569932"/>
                  </a:lnTo>
                  <a:close/>
                </a:path>
              </a:pathLst>
            </a:custGeom>
            <a:solidFill>
              <a:srgbClr val="BD00F7"/>
            </a:solidFill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xmlns="" id="{26BA81DD-FB19-48F6-BA90-B84F0E250323}"/>
                </a:ext>
              </a:extLst>
            </p:cNvPr>
            <p:cNvSpPr/>
            <p:nvPr/>
          </p:nvSpPr>
          <p:spPr>
            <a:xfrm>
              <a:off x="11573319" y="6363242"/>
              <a:ext cx="620598" cy="501252"/>
            </a:xfrm>
            <a:custGeom>
              <a:avLst/>
              <a:gdLst>
                <a:gd name="connsiteX0" fmla="*/ 620328 w 620598"/>
                <a:gd name="connsiteY0" fmla="*/ 160369 h 501252"/>
                <a:gd name="connsiteX1" fmla="*/ 336762 w 620598"/>
                <a:gd name="connsiteY1" fmla="*/ 2773 h 501252"/>
                <a:gd name="connsiteX2" fmla="*/ 2773 w 620598"/>
                <a:gd name="connsiteY2" fmla="*/ 336762 h 501252"/>
                <a:gd name="connsiteX3" fmla="*/ 45260 w 620598"/>
                <a:gd name="connsiteY3" fmla="*/ 499729 h 50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598" h="501252">
                  <a:moveTo>
                    <a:pt x="620328" y="160369"/>
                  </a:moveTo>
                  <a:cubicBezTo>
                    <a:pt x="561371" y="65787"/>
                    <a:pt x="456406" y="2773"/>
                    <a:pt x="336762" y="2773"/>
                  </a:cubicBezTo>
                  <a:cubicBezTo>
                    <a:pt x="152313" y="2773"/>
                    <a:pt x="2773" y="152313"/>
                    <a:pt x="2773" y="336762"/>
                  </a:cubicBezTo>
                  <a:cubicBezTo>
                    <a:pt x="2773" y="395958"/>
                    <a:pt x="18228" y="451513"/>
                    <a:pt x="45260" y="499729"/>
                  </a:cubicBezTo>
                </a:path>
              </a:pathLst>
            </a:custGeom>
            <a:noFill/>
            <a:ln w="5901" cap="flat">
              <a:solidFill>
                <a:srgbClr val="FFA9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26" name="Espaço Reservado para Número de Slide 5">
            <a:extLst>
              <a:ext uri="{FF2B5EF4-FFF2-40B4-BE49-F238E27FC236}">
                <a16:creationId xmlns:a16="http://schemas.microsoft.com/office/drawing/2014/main" xmlns="" id="{D54390F0-7CCD-4CCF-AB96-DB7770F4E25B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736C6FB7-3B24-0445-8D56-C716F5F4C9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3358" y="647421"/>
            <a:ext cx="4537075" cy="5556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32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Título</a:t>
            </a:r>
            <a:r>
              <a:rPr lang="en-US" dirty="0"/>
              <a:t> (Segoe UI 32)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355037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ítulo, texto lateral e espaço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25980F52-346C-EC43-8613-4CD9743A86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85744" y="2561295"/>
            <a:ext cx="1910881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rgbClr val="3C3C3C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Inserir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principal (Segoe UI 14)</a:t>
            </a:r>
            <a:endParaRPr lang="x-none" dirty="0"/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xmlns="" id="{D7A5A46A-A703-4EAF-BDB8-8426257B3A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xmlns="" id="{29D26764-1A3B-4781-B410-7D89780141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23" name="logo_01.png" descr="logo_01.png">
            <a:extLst>
              <a:ext uri="{FF2B5EF4-FFF2-40B4-BE49-F238E27FC236}">
                <a16:creationId xmlns:a16="http://schemas.microsoft.com/office/drawing/2014/main" xmlns="" id="{91D6B939-16C7-4A77-B920-320EE87DCC7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Espaço Reservado para Número de Slide 5">
            <a:extLst>
              <a:ext uri="{FF2B5EF4-FFF2-40B4-BE49-F238E27FC236}">
                <a16:creationId xmlns:a16="http://schemas.microsoft.com/office/drawing/2014/main" xmlns="" id="{F3DD8505-04C3-4122-8049-672B1F5EAAE9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xmlns="" id="{9CF00393-45F1-4BBD-99EB-751F4B6E4F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424" y="664986"/>
            <a:ext cx="10987617" cy="535531"/>
          </a:xfrm>
          <a:prstGeom prst="rect">
            <a:avLst/>
          </a:prstGeom>
        </p:spPr>
        <p:txBody>
          <a:bodyPr lIns="108000">
            <a:spAutoFit/>
          </a:bodyPr>
          <a:lstStyle>
            <a:lvl1pPr marL="0" indent="0" algn="l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t-BR" dirty="0"/>
              <a:t>Título (Segoe UI 32)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13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agem e texto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CC98DD0-BFCB-C244-986B-F02FA0697821}"/>
              </a:ext>
            </a:extLst>
          </p:cNvPr>
          <p:cNvSpPr/>
          <p:nvPr userDrawn="1"/>
        </p:nvSpPr>
        <p:spPr>
          <a:xfrm>
            <a:off x="0" y="0"/>
            <a:ext cx="6073177" cy="6858000"/>
          </a:xfrm>
          <a:prstGeom prst="rect">
            <a:avLst/>
          </a:prstGeom>
          <a:solidFill>
            <a:srgbClr val="EC7000"/>
          </a:solidFill>
          <a:ln w="254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x-none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Image">
            <a:extLst>
              <a:ext uri="{FF2B5EF4-FFF2-40B4-BE49-F238E27FC236}">
                <a16:creationId xmlns:a16="http://schemas.microsoft.com/office/drawing/2014/main" xmlns="" id="{9062568D-585B-48EE-B06A-107821C055A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073177" y="0"/>
            <a:ext cx="6131256" cy="6857999"/>
          </a:xfrm>
          <a:prstGeom prst="rect">
            <a:avLst/>
          </a:prstGeom>
        </p:spPr>
        <p:txBody>
          <a:bodyPr lIns="91439" tIns="45719" rIns="91439" bIns="45719" anchor="ctr"/>
          <a:lstStyle>
            <a:lvl1pPr marL="0" indent="0" algn="ctr">
              <a:buNone/>
              <a:defRPr sz="18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pt-BR"/>
              <a:t>Clique no ícone para adicionar uma imagem</a:t>
            </a:r>
            <a:endParaRPr dirty="0"/>
          </a:p>
        </p:txBody>
      </p:sp>
      <p:grpSp>
        <p:nvGrpSpPr>
          <p:cNvPr id="23" name="Gráfico 9">
            <a:extLst>
              <a:ext uri="{FF2B5EF4-FFF2-40B4-BE49-F238E27FC236}">
                <a16:creationId xmlns:a16="http://schemas.microsoft.com/office/drawing/2014/main" xmlns="" id="{40F266CF-5B0D-4400-A511-F44946D2B14D}"/>
              </a:ext>
            </a:extLst>
          </p:cNvPr>
          <p:cNvGrpSpPr/>
          <p:nvPr userDrawn="1"/>
        </p:nvGrpSpPr>
        <p:grpSpPr>
          <a:xfrm>
            <a:off x="11269257" y="5938581"/>
            <a:ext cx="924930" cy="925913"/>
            <a:chOff x="11269257" y="5938581"/>
            <a:chExt cx="924930" cy="925913"/>
          </a:xfrm>
        </p:grpSpPr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xmlns="" id="{684C4C3B-8062-43F2-8C5D-72F6187A3DD4}"/>
                </a:ext>
              </a:extLst>
            </p:cNvPr>
            <p:cNvSpPr/>
            <p:nvPr/>
          </p:nvSpPr>
          <p:spPr>
            <a:xfrm>
              <a:off x="11269257" y="5938581"/>
              <a:ext cx="924930" cy="924930"/>
            </a:xfrm>
            <a:custGeom>
              <a:avLst/>
              <a:gdLst>
                <a:gd name="connsiteX0" fmla="*/ 924389 w 924930"/>
                <a:gd name="connsiteY0" fmla="*/ 2801 h 924930"/>
                <a:gd name="connsiteX1" fmla="*/ 924389 w 924930"/>
                <a:gd name="connsiteY1" fmla="*/ 924389 h 924930"/>
                <a:gd name="connsiteX2" fmla="*/ 2801 w 924930"/>
                <a:gd name="connsiteY2" fmla="*/ 924389 h 924930"/>
                <a:gd name="connsiteX3" fmla="*/ 924389 w 924930"/>
                <a:gd name="connsiteY3" fmla="*/ 2801 h 92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930" h="924930">
                  <a:moveTo>
                    <a:pt x="924389" y="2801"/>
                  </a:moveTo>
                  <a:lnTo>
                    <a:pt x="924389" y="924389"/>
                  </a:lnTo>
                  <a:lnTo>
                    <a:pt x="2801" y="924389"/>
                  </a:lnTo>
                  <a:lnTo>
                    <a:pt x="924389" y="2801"/>
                  </a:lnTo>
                  <a:close/>
                </a:path>
              </a:pathLst>
            </a:custGeom>
            <a:solidFill>
              <a:srgbClr val="682895"/>
            </a:solidFill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xmlns="" id="{6FCB4794-50B6-4E51-BDBA-BEC47F69149E}"/>
                </a:ext>
              </a:extLst>
            </p:cNvPr>
            <p:cNvSpPr/>
            <p:nvPr/>
          </p:nvSpPr>
          <p:spPr>
            <a:xfrm>
              <a:off x="11907280" y="5938581"/>
              <a:ext cx="286430" cy="566893"/>
            </a:xfrm>
            <a:custGeom>
              <a:avLst/>
              <a:gdLst>
                <a:gd name="connsiteX0" fmla="*/ 286366 w 286429"/>
                <a:gd name="connsiteY0" fmla="*/ 569932 h 566892"/>
                <a:gd name="connsiteX1" fmla="*/ 2801 w 286429"/>
                <a:gd name="connsiteY1" fmla="*/ 286366 h 566892"/>
                <a:gd name="connsiteX2" fmla="*/ 286366 w 286429"/>
                <a:gd name="connsiteY2" fmla="*/ 2801 h 566892"/>
                <a:gd name="connsiteX3" fmla="*/ 286366 w 286429"/>
                <a:gd name="connsiteY3" fmla="*/ 569932 h 56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429" h="566892">
                  <a:moveTo>
                    <a:pt x="286366" y="569932"/>
                  </a:moveTo>
                  <a:lnTo>
                    <a:pt x="2801" y="286366"/>
                  </a:lnTo>
                  <a:lnTo>
                    <a:pt x="286366" y="2801"/>
                  </a:lnTo>
                  <a:lnTo>
                    <a:pt x="286366" y="569932"/>
                  </a:lnTo>
                  <a:close/>
                </a:path>
              </a:pathLst>
            </a:custGeom>
            <a:solidFill>
              <a:srgbClr val="FFA400"/>
            </a:solidFill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xmlns="" id="{FA9C1140-5A31-4FD7-86B9-3C75D57E839C}"/>
                </a:ext>
              </a:extLst>
            </p:cNvPr>
            <p:cNvSpPr/>
            <p:nvPr/>
          </p:nvSpPr>
          <p:spPr>
            <a:xfrm>
              <a:off x="11573319" y="6363242"/>
              <a:ext cx="620598" cy="501252"/>
            </a:xfrm>
            <a:custGeom>
              <a:avLst/>
              <a:gdLst>
                <a:gd name="connsiteX0" fmla="*/ 620328 w 620598"/>
                <a:gd name="connsiteY0" fmla="*/ 160369 h 501252"/>
                <a:gd name="connsiteX1" fmla="*/ 336762 w 620598"/>
                <a:gd name="connsiteY1" fmla="*/ 2773 h 501252"/>
                <a:gd name="connsiteX2" fmla="*/ 2773 w 620598"/>
                <a:gd name="connsiteY2" fmla="*/ 336762 h 501252"/>
                <a:gd name="connsiteX3" fmla="*/ 45260 w 620598"/>
                <a:gd name="connsiteY3" fmla="*/ 499729 h 50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598" h="501252">
                  <a:moveTo>
                    <a:pt x="620328" y="160369"/>
                  </a:moveTo>
                  <a:cubicBezTo>
                    <a:pt x="561371" y="65787"/>
                    <a:pt x="456406" y="2773"/>
                    <a:pt x="336762" y="2773"/>
                  </a:cubicBezTo>
                  <a:cubicBezTo>
                    <a:pt x="152313" y="2773"/>
                    <a:pt x="2773" y="152313"/>
                    <a:pt x="2773" y="336762"/>
                  </a:cubicBezTo>
                  <a:cubicBezTo>
                    <a:pt x="2773" y="395958"/>
                    <a:pt x="18228" y="451513"/>
                    <a:pt x="45260" y="499729"/>
                  </a:cubicBezTo>
                </a:path>
              </a:pathLst>
            </a:custGeom>
            <a:noFill/>
            <a:ln w="5901" cap="flat">
              <a:solidFill>
                <a:srgbClr val="BD00F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pic>
        <p:nvPicPr>
          <p:cNvPr id="29" name="Gráfico 28">
            <a:extLst>
              <a:ext uri="{FF2B5EF4-FFF2-40B4-BE49-F238E27FC236}">
                <a16:creationId xmlns:a16="http://schemas.microsoft.com/office/drawing/2014/main" xmlns="" id="{6B0BFDEC-08FE-4B1E-B685-FDAE764E24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sp>
        <p:nvSpPr>
          <p:cNvPr id="30" name="Espaço Reservado para Número de Slide 5">
            <a:extLst>
              <a:ext uri="{FF2B5EF4-FFF2-40B4-BE49-F238E27FC236}">
                <a16:creationId xmlns:a16="http://schemas.microsoft.com/office/drawing/2014/main" xmlns="" id="{C598D008-E7B5-47DA-828F-069219C95A08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xmlns="" id="{27BEA705-0FA0-454A-AC37-608E798454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3358" y="1374842"/>
            <a:ext cx="5129212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FFFFFF"/>
                </a:solidFill>
                <a:latin typeface="+mn-lt"/>
              </a:defRPr>
            </a:lvl1pPr>
            <a:lvl2pPr>
              <a:defRPr sz="1400">
                <a:solidFill>
                  <a:srgbClr val="3C3C3C"/>
                </a:solidFill>
                <a:latin typeface="+mn-lt"/>
              </a:defRPr>
            </a:lvl2pPr>
            <a:lvl3pPr>
              <a:defRPr sz="1400">
                <a:solidFill>
                  <a:srgbClr val="3C3C3C"/>
                </a:solidFill>
                <a:latin typeface="+mn-lt"/>
              </a:defRPr>
            </a:lvl3pPr>
            <a:lvl4pPr>
              <a:defRPr sz="1400">
                <a:solidFill>
                  <a:srgbClr val="3C3C3C"/>
                </a:solidFill>
                <a:latin typeface="+mn-lt"/>
              </a:defRPr>
            </a:lvl4pPr>
            <a:lvl5pPr>
              <a:defRPr sz="1400">
                <a:solidFill>
                  <a:srgbClr val="3C3C3C"/>
                </a:solidFill>
                <a:latin typeface="+mn-lt"/>
              </a:defRPr>
            </a:lvl5pPr>
          </a:lstStyle>
          <a:p>
            <a:pPr lvl="0"/>
            <a:r>
              <a:rPr lang="en-US" dirty="0" err="1"/>
              <a:t>Inserir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(Segoe UI 16)</a:t>
            </a:r>
            <a:endParaRPr lang="x-none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343AFECA-0430-7649-AF41-A440F06CD4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3358" y="647421"/>
            <a:ext cx="4537075" cy="5556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32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Título</a:t>
            </a:r>
            <a:r>
              <a:rPr lang="en-US" dirty="0"/>
              <a:t> (Segoe UI 32)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298557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ide de encerramento">
    <p:bg>
      <p:bgPr>
        <a:solidFill>
          <a:srgbClr val="EC7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1E2355BB-80E1-459A-87DB-107E94B05382}"/>
              </a:ext>
            </a:extLst>
          </p:cNvPr>
          <p:cNvSpPr/>
          <p:nvPr userDrawn="1"/>
        </p:nvSpPr>
        <p:spPr>
          <a:xfrm>
            <a:off x="8536675" y="0"/>
            <a:ext cx="3656913" cy="6858000"/>
          </a:xfrm>
          <a:prstGeom prst="rect">
            <a:avLst/>
          </a:prstGeom>
          <a:solidFill>
            <a:srgbClr val="3F0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riângulo isósceles 1">
            <a:extLst>
              <a:ext uri="{FF2B5EF4-FFF2-40B4-BE49-F238E27FC236}">
                <a16:creationId xmlns:a16="http://schemas.microsoft.com/office/drawing/2014/main" xmlns="" id="{8A0A7A7D-E9FE-45E8-8819-2DFFB1E73AD0}"/>
              </a:ext>
            </a:extLst>
          </p:cNvPr>
          <p:cNvSpPr/>
          <p:nvPr userDrawn="1"/>
        </p:nvSpPr>
        <p:spPr>
          <a:xfrm rot="10800000">
            <a:off x="5396655" y="0"/>
            <a:ext cx="6272830" cy="567942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Triângulo isósceles 95">
            <a:extLst>
              <a:ext uri="{FF2B5EF4-FFF2-40B4-BE49-F238E27FC236}">
                <a16:creationId xmlns:a16="http://schemas.microsoft.com/office/drawing/2014/main" xmlns="" id="{9C06D3B1-0E89-4C24-A249-C9FA61BED601}"/>
              </a:ext>
            </a:extLst>
          </p:cNvPr>
          <p:cNvSpPr/>
          <p:nvPr userDrawn="1"/>
        </p:nvSpPr>
        <p:spPr>
          <a:xfrm>
            <a:off x="7868105" y="5679427"/>
            <a:ext cx="1329930" cy="1178573"/>
          </a:xfrm>
          <a:prstGeom prst="triangle">
            <a:avLst/>
          </a:prstGeom>
          <a:solidFill>
            <a:srgbClr val="6828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Circle">
            <a:extLst>
              <a:ext uri="{FF2B5EF4-FFF2-40B4-BE49-F238E27FC236}">
                <a16:creationId xmlns:a16="http://schemas.microsoft.com/office/drawing/2014/main" xmlns="" id="{C75F9C05-EAC4-CC41-BE3F-D0D86B3CBB33}"/>
              </a:ext>
            </a:extLst>
          </p:cNvPr>
          <p:cNvSpPr/>
          <p:nvPr userDrawn="1"/>
        </p:nvSpPr>
        <p:spPr>
          <a:xfrm>
            <a:off x="6668023" y="-30913"/>
            <a:ext cx="3721392" cy="3720908"/>
          </a:xfrm>
          <a:prstGeom prst="ellipse">
            <a:avLst/>
          </a:prstGeom>
          <a:solidFill>
            <a:srgbClr val="FFA500"/>
          </a:solidFill>
          <a:ln w="12700">
            <a:miter lim="400000"/>
          </a:ln>
        </p:spPr>
        <p:txBody>
          <a:bodyPr tIns="45720" bIns="45720" anchor="ctr"/>
          <a:lstStyle/>
          <a:p>
            <a:pPr>
              <a:defRPr sz="3200"/>
            </a:pPr>
            <a:endParaRPr sz="1600">
              <a:latin typeface="+mj-lt"/>
            </a:endParaRPr>
          </a:p>
        </p:txBody>
      </p:sp>
      <p:sp>
        <p:nvSpPr>
          <p:cNvPr id="60" name="Obrigad_!">
            <a:extLst>
              <a:ext uri="{FF2B5EF4-FFF2-40B4-BE49-F238E27FC236}">
                <a16:creationId xmlns:a16="http://schemas.microsoft.com/office/drawing/2014/main" xmlns="" id="{E300AD74-8771-6C45-8AA0-D5716BF11C99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7350818" y="1578716"/>
            <a:ext cx="2388794" cy="59093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 defTabSz="914400">
              <a:lnSpc>
                <a:spcPct val="90000"/>
              </a:lnSpc>
              <a:buNone/>
              <a:defRPr sz="3600" b="1">
                <a:solidFill>
                  <a:srgbClr val="3F0B65"/>
                </a:solidFill>
                <a:latin typeface="+mj-lt"/>
                <a:ea typeface="+mn-ea"/>
                <a:cs typeface="+mn-cs"/>
                <a:sym typeface="Verdana"/>
              </a:defRPr>
            </a:lvl1pPr>
          </a:lstStyle>
          <a:p>
            <a:r>
              <a:rPr dirty="0" err="1"/>
              <a:t>Obrigad</a:t>
            </a:r>
            <a:r>
              <a:rPr lang="en-US" dirty="0" err="1"/>
              <a:t>o</a:t>
            </a:r>
            <a:r>
              <a:rPr dirty="0"/>
              <a:t>!</a:t>
            </a:r>
          </a:p>
        </p:txBody>
      </p:sp>
      <p:sp>
        <p:nvSpPr>
          <p:cNvPr id="62" name="CaixaDeTexto 195">
            <a:extLst>
              <a:ext uri="{FF2B5EF4-FFF2-40B4-BE49-F238E27FC236}">
                <a16:creationId xmlns:a16="http://schemas.microsoft.com/office/drawing/2014/main" xmlns="" id="{352427F1-B3EA-4148-B474-867AD11154A4}"/>
              </a:ext>
            </a:extLst>
          </p:cNvPr>
          <p:cNvSpPr txBox="1"/>
          <p:nvPr userDrawn="1"/>
        </p:nvSpPr>
        <p:spPr>
          <a:xfrm>
            <a:off x="1156160" y="3167301"/>
            <a:ext cx="1865624" cy="292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defRPr sz="2600" spc="278">
                <a:solidFill>
                  <a:srgbClr val="FFFFFF"/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rPr sz="1400">
                <a:latin typeface="+mj-lt"/>
              </a:rPr>
              <a:t>/mattos_filho</a:t>
            </a:r>
          </a:p>
        </p:txBody>
      </p:sp>
      <p:sp>
        <p:nvSpPr>
          <p:cNvPr id="63" name="Elipse 226">
            <a:extLst>
              <a:ext uri="{FF2B5EF4-FFF2-40B4-BE49-F238E27FC236}">
                <a16:creationId xmlns:a16="http://schemas.microsoft.com/office/drawing/2014/main" xmlns="" id="{6E68B538-9A35-D048-BB04-80186C505FB8}"/>
              </a:ext>
            </a:extLst>
          </p:cNvPr>
          <p:cNvSpPr/>
          <p:nvPr userDrawn="1"/>
        </p:nvSpPr>
        <p:spPr>
          <a:xfrm>
            <a:off x="785733" y="3188049"/>
            <a:ext cx="250616" cy="250584"/>
          </a:xfrm>
          <a:prstGeom prst="ellipse">
            <a:avLst/>
          </a:prstGeom>
          <a:solidFill>
            <a:srgbClr val="FFA400"/>
          </a:solidFill>
          <a:ln w="12700">
            <a:miter lim="400000"/>
          </a:ln>
        </p:spPr>
        <p:txBody>
          <a:bodyPr lIns="22860" rIns="22860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900">
              <a:latin typeface="+mj-lt"/>
            </a:endParaRPr>
          </a:p>
        </p:txBody>
      </p:sp>
      <p:sp>
        <p:nvSpPr>
          <p:cNvPr id="64" name="Freeform 126">
            <a:extLst>
              <a:ext uri="{FF2B5EF4-FFF2-40B4-BE49-F238E27FC236}">
                <a16:creationId xmlns:a16="http://schemas.microsoft.com/office/drawing/2014/main" xmlns="" id="{5ECC7155-ABCA-8749-AA2B-C271BE3E94D9}"/>
              </a:ext>
            </a:extLst>
          </p:cNvPr>
          <p:cNvSpPr/>
          <p:nvPr userDrawn="1"/>
        </p:nvSpPr>
        <p:spPr>
          <a:xfrm>
            <a:off x="848324" y="3250695"/>
            <a:ext cx="125433" cy="125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38" y="0"/>
                </a:moveTo>
                <a:cubicBezTo>
                  <a:pt x="5962" y="0"/>
                  <a:pt x="5962" y="0"/>
                  <a:pt x="5962" y="0"/>
                </a:cubicBezTo>
                <a:cubicBezTo>
                  <a:pt x="2668" y="0"/>
                  <a:pt x="0" y="2668"/>
                  <a:pt x="0" y="5962"/>
                </a:cubicBezTo>
                <a:cubicBezTo>
                  <a:pt x="0" y="15638"/>
                  <a:pt x="0" y="15638"/>
                  <a:pt x="0" y="15638"/>
                </a:cubicBezTo>
                <a:cubicBezTo>
                  <a:pt x="0" y="18922"/>
                  <a:pt x="2668" y="21600"/>
                  <a:pt x="5962" y="21600"/>
                </a:cubicBezTo>
                <a:cubicBezTo>
                  <a:pt x="15638" y="21600"/>
                  <a:pt x="15638" y="21600"/>
                  <a:pt x="15638" y="21600"/>
                </a:cubicBezTo>
                <a:cubicBezTo>
                  <a:pt x="18922" y="21600"/>
                  <a:pt x="21600" y="18922"/>
                  <a:pt x="21600" y="15638"/>
                </a:cubicBezTo>
                <a:cubicBezTo>
                  <a:pt x="21600" y="5962"/>
                  <a:pt x="21600" y="5962"/>
                  <a:pt x="21600" y="5962"/>
                </a:cubicBezTo>
                <a:cubicBezTo>
                  <a:pt x="21600" y="2668"/>
                  <a:pt x="18922" y="0"/>
                  <a:pt x="15638" y="0"/>
                </a:cubicBezTo>
                <a:close/>
                <a:moveTo>
                  <a:pt x="19678" y="15638"/>
                </a:moveTo>
                <a:cubicBezTo>
                  <a:pt x="19678" y="17863"/>
                  <a:pt x="17863" y="19678"/>
                  <a:pt x="15638" y="19678"/>
                </a:cubicBezTo>
                <a:cubicBezTo>
                  <a:pt x="5962" y="19678"/>
                  <a:pt x="5962" y="19678"/>
                  <a:pt x="5962" y="19678"/>
                </a:cubicBezTo>
                <a:cubicBezTo>
                  <a:pt x="3726" y="19678"/>
                  <a:pt x="1912" y="17863"/>
                  <a:pt x="1912" y="15638"/>
                </a:cubicBezTo>
                <a:cubicBezTo>
                  <a:pt x="1912" y="5962"/>
                  <a:pt x="1912" y="5962"/>
                  <a:pt x="1912" y="5962"/>
                </a:cubicBezTo>
                <a:cubicBezTo>
                  <a:pt x="1912" y="3726"/>
                  <a:pt x="3726" y="1912"/>
                  <a:pt x="5962" y="1912"/>
                </a:cubicBezTo>
                <a:cubicBezTo>
                  <a:pt x="15638" y="1912"/>
                  <a:pt x="15638" y="1912"/>
                  <a:pt x="15638" y="1912"/>
                </a:cubicBezTo>
                <a:cubicBezTo>
                  <a:pt x="17863" y="1912"/>
                  <a:pt x="19678" y="3726"/>
                  <a:pt x="19678" y="5962"/>
                </a:cubicBezTo>
                <a:lnTo>
                  <a:pt x="19678" y="15638"/>
                </a:lnTo>
                <a:close/>
                <a:moveTo>
                  <a:pt x="19678" y="15638"/>
                </a:moveTo>
                <a:cubicBezTo>
                  <a:pt x="19678" y="15638"/>
                  <a:pt x="19678" y="15638"/>
                  <a:pt x="19678" y="15638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>
                <a:solidFill>
                  <a:srgbClr val="5F5F62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900">
              <a:latin typeface="+mj-lt"/>
            </a:endParaRPr>
          </a:p>
        </p:txBody>
      </p:sp>
      <p:sp>
        <p:nvSpPr>
          <p:cNvPr id="65" name="Freeform 127">
            <a:extLst>
              <a:ext uri="{FF2B5EF4-FFF2-40B4-BE49-F238E27FC236}">
                <a16:creationId xmlns:a16="http://schemas.microsoft.com/office/drawing/2014/main" xmlns="" id="{92D85871-9CEE-204A-B285-B9A7BB6F3E97}"/>
              </a:ext>
            </a:extLst>
          </p:cNvPr>
          <p:cNvSpPr/>
          <p:nvPr userDrawn="1"/>
        </p:nvSpPr>
        <p:spPr>
          <a:xfrm>
            <a:off x="878667" y="3281002"/>
            <a:ext cx="64685" cy="64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10" y="0"/>
                </a:moveTo>
                <a:cubicBezTo>
                  <a:pt x="4840" y="0"/>
                  <a:pt x="0" y="4840"/>
                  <a:pt x="0" y="10810"/>
                </a:cubicBezTo>
                <a:cubicBezTo>
                  <a:pt x="0" y="16760"/>
                  <a:pt x="4840" y="21600"/>
                  <a:pt x="10810" y="21600"/>
                </a:cubicBezTo>
                <a:cubicBezTo>
                  <a:pt x="16760" y="21600"/>
                  <a:pt x="21600" y="16760"/>
                  <a:pt x="21600" y="10810"/>
                </a:cubicBezTo>
                <a:cubicBezTo>
                  <a:pt x="21600" y="4840"/>
                  <a:pt x="16760" y="0"/>
                  <a:pt x="10810" y="0"/>
                </a:cubicBezTo>
                <a:close/>
                <a:moveTo>
                  <a:pt x="10810" y="17871"/>
                </a:moveTo>
                <a:cubicBezTo>
                  <a:pt x="6893" y="17871"/>
                  <a:pt x="3729" y="14707"/>
                  <a:pt x="3729" y="10810"/>
                </a:cubicBezTo>
                <a:cubicBezTo>
                  <a:pt x="3729" y="6893"/>
                  <a:pt x="6893" y="3729"/>
                  <a:pt x="10810" y="3729"/>
                </a:cubicBezTo>
                <a:cubicBezTo>
                  <a:pt x="14707" y="3729"/>
                  <a:pt x="17871" y="6893"/>
                  <a:pt x="17871" y="10810"/>
                </a:cubicBezTo>
                <a:cubicBezTo>
                  <a:pt x="17871" y="14707"/>
                  <a:pt x="14707" y="17871"/>
                  <a:pt x="10810" y="17871"/>
                </a:cubicBezTo>
                <a:close/>
                <a:moveTo>
                  <a:pt x="10810" y="17871"/>
                </a:moveTo>
                <a:cubicBezTo>
                  <a:pt x="10810" y="17871"/>
                  <a:pt x="10810" y="17871"/>
                  <a:pt x="10810" y="17871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>
                <a:solidFill>
                  <a:srgbClr val="5F5F62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900">
              <a:latin typeface="+mj-lt"/>
            </a:endParaRPr>
          </a:p>
        </p:txBody>
      </p:sp>
      <p:sp>
        <p:nvSpPr>
          <p:cNvPr id="66" name="Freeform 128">
            <a:extLst>
              <a:ext uri="{FF2B5EF4-FFF2-40B4-BE49-F238E27FC236}">
                <a16:creationId xmlns:a16="http://schemas.microsoft.com/office/drawing/2014/main" xmlns="" id="{C93008C6-3708-A74F-A549-8EF4CC15B883}"/>
              </a:ext>
            </a:extLst>
          </p:cNvPr>
          <p:cNvSpPr/>
          <p:nvPr userDrawn="1"/>
        </p:nvSpPr>
        <p:spPr>
          <a:xfrm>
            <a:off x="936508" y="3271629"/>
            <a:ext cx="16375" cy="16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41" y="0"/>
                </a:moveTo>
                <a:cubicBezTo>
                  <a:pt x="7945" y="0"/>
                  <a:pt x="5214" y="1163"/>
                  <a:pt x="3228" y="3157"/>
                </a:cubicBezTo>
                <a:cubicBezTo>
                  <a:pt x="1159" y="5151"/>
                  <a:pt x="0" y="7975"/>
                  <a:pt x="0" y="10800"/>
                </a:cubicBezTo>
                <a:cubicBezTo>
                  <a:pt x="0" y="13625"/>
                  <a:pt x="1159" y="16449"/>
                  <a:pt x="3228" y="18443"/>
                </a:cubicBezTo>
                <a:cubicBezTo>
                  <a:pt x="5214" y="20437"/>
                  <a:pt x="7945" y="21600"/>
                  <a:pt x="10841" y="21600"/>
                </a:cubicBezTo>
                <a:cubicBezTo>
                  <a:pt x="13655" y="21600"/>
                  <a:pt x="16386" y="20437"/>
                  <a:pt x="18455" y="18443"/>
                </a:cubicBezTo>
                <a:cubicBezTo>
                  <a:pt x="20441" y="16449"/>
                  <a:pt x="21600" y="13625"/>
                  <a:pt x="21600" y="10800"/>
                </a:cubicBezTo>
                <a:cubicBezTo>
                  <a:pt x="21600" y="7975"/>
                  <a:pt x="20441" y="5151"/>
                  <a:pt x="18455" y="3157"/>
                </a:cubicBezTo>
                <a:cubicBezTo>
                  <a:pt x="16386" y="1163"/>
                  <a:pt x="13655" y="0"/>
                  <a:pt x="10841" y="0"/>
                </a:cubicBezTo>
                <a:close/>
                <a:moveTo>
                  <a:pt x="10841" y="0"/>
                </a:moveTo>
                <a:cubicBezTo>
                  <a:pt x="10841" y="0"/>
                  <a:pt x="10841" y="0"/>
                  <a:pt x="10841" y="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>
                <a:solidFill>
                  <a:srgbClr val="5F5F62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900">
              <a:latin typeface="+mj-lt"/>
            </a:endParaRPr>
          </a:p>
        </p:txBody>
      </p:sp>
      <p:sp>
        <p:nvSpPr>
          <p:cNvPr id="67" name="CaixaDeTexto 193">
            <a:extLst>
              <a:ext uri="{FF2B5EF4-FFF2-40B4-BE49-F238E27FC236}">
                <a16:creationId xmlns:a16="http://schemas.microsoft.com/office/drawing/2014/main" xmlns="" id="{C05FB615-F83D-CB4E-BBBC-DDD8D99FC0E1}"/>
              </a:ext>
            </a:extLst>
          </p:cNvPr>
          <p:cNvSpPr txBox="1"/>
          <p:nvPr userDrawn="1"/>
        </p:nvSpPr>
        <p:spPr>
          <a:xfrm>
            <a:off x="1156160" y="2844587"/>
            <a:ext cx="2668588" cy="292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defRPr sz="2600" spc="278">
                <a:solidFill>
                  <a:srgbClr val="FFFFFF"/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rPr sz="1400">
                <a:latin typeface="+mj-lt"/>
              </a:rPr>
              <a:t>/company/mattosfilho</a:t>
            </a:r>
          </a:p>
        </p:txBody>
      </p:sp>
      <p:sp>
        <p:nvSpPr>
          <p:cNvPr id="68" name="Elipse 223">
            <a:extLst>
              <a:ext uri="{FF2B5EF4-FFF2-40B4-BE49-F238E27FC236}">
                <a16:creationId xmlns:a16="http://schemas.microsoft.com/office/drawing/2014/main" xmlns="" id="{9CF9F2B3-BBC6-924E-A8C5-65565FCD865C}"/>
              </a:ext>
            </a:extLst>
          </p:cNvPr>
          <p:cNvSpPr/>
          <p:nvPr userDrawn="1"/>
        </p:nvSpPr>
        <p:spPr>
          <a:xfrm>
            <a:off x="785733" y="2838422"/>
            <a:ext cx="250616" cy="250584"/>
          </a:xfrm>
          <a:prstGeom prst="ellipse">
            <a:avLst/>
          </a:prstGeom>
          <a:solidFill>
            <a:srgbClr val="FFA400"/>
          </a:solidFill>
          <a:ln w="12700">
            <a:miter lim="400000"/>
          </a:ln>
        </p:spPr>
        <p:txBody>
          <a:bodyPr lIns="22860" rIns="22860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900">
              <a:latin typeface="+mj-lt"/>
            </a:endParaRPr>
          </a:p>
        </p:txBody>
      </p:sp>
      <p:sp>
        <p:nvSpPr>
          <p:cNvPr id="69" name="Freeform 132">
            <a:extLst>
              <a:ext uri="{FF2B5EF4-FFF2-40B4-BE49-F238E27FC236}">
                <a16:creationId xmlns:a16="http://schemas.microsoft.com/office/drawing/2014/main" xmlns="" id="{0E1351B0-01AB-2E44-8F4C-C5345CB3912C}"/>
              </a:ext>
            </a:extLst>
          </p:cNvPr>
          <p:cNvSpPr/>
          <p:nvPr userDrawn="1"/>
        </p:nvSpPr>
        <p:spPr>
          <a:xfrm>
            <a:off x="848386" y="2903917"/>
            <a:ext cx="125249" cy="119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21600" extrusionOk="0">
                <a:moveTo>
                  <a:pt x="5201" y="2516"/>
                </a:moveTo>
                <a:cubicBezTo>
                  <a:pt x="5201" y="3920"/>
                  <a:pt x="4211" y="5044"/>
                  <a:pt x="2590" y="5044"/>
                </a:cubicBezTo>
                <a:cubicBezTo>
                  <a:pt x="2559" y="5044"/>
                  <a:pt x="2559" y="5044"/>
                  <a:pt x="2559" y="5044"/>
                </a:cubicBezTo>
                <a:cubicBezTo>
                  <a:pt x="1011" y="5044"/>
                  <a:pt x="0" y="3920"/>
                  <a:pt x="0" y="2516"/>
                </a:cubicBezTo>
                <a:cubicBezTo>
                  <a:pt x="0" y="1091"/>
                  <a:pt x="1042" y="0"/>
                  <a:pt x="2621" y="0"/>
                </a:cubicBezTo>
                <a:cubicBezTo>
                  <a:pt x="4211" y="0"/>
                  <a:pt x="5181" y="1091"/>
                  <a:pt x="5201" y="2516"/>
                </a:cubicBezTo>
                <a:close/>
                <a:moveTo>
                  <a:pt x="279" y="21600"/>
                </a:moveTo>
                <a:cubicBezTo>
                  <a:pt x="4902" y="21600"/>
                  <a:pt x="4902" y="21600"/>
                  <a:pt x="4902" y="21600"/>
                </a:cubicBezTo>
                <a:cubicBezTo>
                  <a:pt x="4902" y="7031"/>
                  <a:pt x="4902" y="7031"/>
                  <a:pt x="4902" y="7031"/>
                </a:cubicBezTo>
                <a:cubicBezTo>
                  <a:pt x="279" y="7031"/>
                  <a:pt x="279" y="7031"/>
                  <a:pt x="279" y="7031"/>
                </a:cubicBezTo>
                <a:lnTo>
                  <a:pt x="279" y="21600"/>
                </a:lnTo>
                <a:close/>
                <a:moveTo>
                  <a:pt x="16265" y="6685"/>
                </a:moveTo>
                <a:cubicBezTo>
                  <a:pt x="13808" y="6685"/>
                  <a:pt x="12704" y="8100"/>
                  <a:pt x="12095" y="9094"/>
                </a:cubicBezTo>
                <a:cubicBezTo>
                  <a:pt x="12095" y="9148"/>
                  <a:pt x="12095" y="9148"/>
                  <a:pt x="12095" y="9148"/>
                </a:cubicBezTo>
                <a:cubicBezTo>
                  <a:pt x="12064" y="9148"/>
                  <a:pt x="12064" y="9148"/>
                  <a:pt x="12064" y="9148"/>
                </a:cubicBezTo>
                <a:cubicBezTo>
                  <a:pt x="12075" y="9126"/>
                  <a:pt x="12085" y="9115"/>
                  <a:pt x="12095" y="9094"/>
                </a:cubicBezTo>
                <a:cubicBezTo>
                  <a:pt x="12095" y="7031"/>
                  <a:pt x="12095" y="7031"/>
                  <a:pt x="12095" y="7031"/>
                </a:cubicBezTo>
                <a:cubicBezTo>
                  <a:pt x="7461" y="7031"/>
                  <a:pt x="7461" y="7031"/>
                  <a:pt x="7461" y="7031"/>
                </a:cubicBezTo>
                <a:cubicBezTo>
                  <a:pt x="7523" y="8392"/>
                  <a:pt x="7461" y="21600"/>
                  <a:pt x="7461" y="21600"/>
                </a:cubicBezTo>
                <a:cubicBezTo>
                  <a:pt x="12095" y="21600"/>
                  <a:pt x="12095" y="21600"/>
                  <a:pt x="12095" y="21600"/>
                </a:cubicBezTo>
                <a:cubicBezTo>
                  <a:pt x="12095" y="13457"/>
                  <a:pt x="12095" y="13457"/>
                  <a:pt x="12095" y="13457"/>
                </a:cubicBezTo>
                <a:cubicBezTo>
                  <a:pt x="12095" y="13025"/>
                  <a:pt x="12116" y="12593"/>
                  <a:pt x="12240" y="12280"/>
                </a:cubicBezTo>
                <a:cubicBezTo>
                  <a:pt x="12580" y="11416"/>
                  <a:pt x="13344" y="10508"/>
                  <a:pt x="14624" y="10508"/>
                </a:cubicBezTo>
                <a:cubicBezTo>
                  <a:pt x="16295" y="10508"/>
                  <a:pt x="16966" y="11848"/>
                  <a:pt x="16966" y="13802"/>
                </a:cubicBezTo>
                <a:cubicBezTo>
                  <a:pt x="16966" y="21600"/>
                  <a:pt x="16966" y="21600"/>
                  <a:pt x="16966" y="21600"/>
                </a:cubicBezTo>
                <a:cubicBezTo>
                  <a:pt x="21590" y="21600"/>
                  <a:pt x="21590" y="21600"/>
                  <a:pt x="21590" y="21600"/>
                </a:cubicBezTo>
                <a:cubicBezTo>
                  <a:pt x="21590" y="13241"/>
                  <a:pt x="21590" y="13241"/>
                  <a:pt x="21590" y="13241"/>
                </a:cubicBezTo>
                <a:cubicBezTo>
                  <a:pt x="21600" y="8770"/>
                  <a:pt x="19309" y="6685"/>
                  <a:pt x="16265" y="6685"/>
                </a:cubicBezTo>
                <a:close/>
                <a:moveTo>
                  <a:pt x="16265" y="6685"/>
                </a:moveTo>
                <a:cubicBezTo>
                  <a:pt x="16265" y="6685"/>
                  <a:pt x="16265" y="6685"/>
                  <a:pt x="16265" y="6685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>
                <a:solidFill>
                  <a:srgbClr val="5F5F62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900">
              <a:latin typeface="+mj-lt"/>
            </a:endParaRPr>
          </a:p>
        </p:txBody>
      </p:sp>
      <p:sp>
        <p:nvSpPr>
          <p:cNvPr id="70" name="CaixaDeTexto 198">
            <a:extLst>
              <a:ext uri="{FF2B5EF4-FFF2-40B4-BE49-F238E27FC236}">
                <a16:creationId xmlns:a16="http://schemas.microsoft.com/office/drawing/2014/main" xmlns="" id="{DECF5AA2-F6F3-1E47-A5C5-1B50BFAD49F6}"/>
              </a:ext>
            </a:extLst>
          </p:cNvPr>
          <p:cNvSpPr txBox="1"/>
          <p:nvPr userDrawn="1"/>
        </p:nvSpPr>
        <p:spPr>
          <a:xfrm>
            <a:off x="1156160" y="3918867"/>
            <a:ext cx="1651515" cy="268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defRPr sz="2600" spc="278">
                <a:solidFill>
                  <a:srgbClr val="FFFFFF"/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rPr sz="1400">
                <a:latin typeface="+mj-lt"/>
              </a:rPr>
              <a:t>/mattosfilho</a:t>
            </a:r>
          </a:p>
        </p:txBody>
      </p:sp>
      <p:sp>
        <p:nvSpPr>
          <p:cNvPr id="71" name="Elipse 228">
            <a:extLst>
              <a:ext uri="{FF2B5EF4-FFF2-40B4-BE49-F238E27FC236}">
                <a16:creationId xmlns:a16="http://schemas.microsoft.com/office/drawing/2014/main" xmlns="" id="{2510D1CF-2DCF-4E44-8D52-C21035131276}"/>
              </a:ext>
            </a:extLst>
          </p:cNvPr>
          <p:cNvSpPr/>
          <p:nvPr userDrawn="1"/>
        </p:nvSpPr>
        <p:spPr>
          <a:xfrm>
            <a:off x="785733" y="3887303"/>
            <a:ext cx="250616" cy="250584"/>
          </a:xfrm>
          <a:prstGeom prst="ellipse">
            <a:avLst/>
          </a:prstGeom>
          <a:solidFill>
            <a:srgbClr val="FFA400"/>
          </a:solidFill>
          <a:ln w="12700">
            <a:miter lim="400000"/>
          </a:ln>
        </p:spPr>
        <p:txBody>
          <a:bodyPr lIns="22860" rIns="22860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900">
              <a:latin typeface="+mj-lt"/>
            </a:endParaRPr>
          </a:p>
        </p:txBody>
      </p:sp>
      <p:sp>
        <p:nvSpPr>
          <p:cNvPr id="72" name="Freeform 136">
            <a:extLst>
              <a:ext uri="{FF2B5EF4-FFF2-40B4-BE49-F238E27FC236}">
                <a16:creationId xmlns:a16="http://schemas.microsoft.com/office/drawing/2014/main" xmlns="" id="{020F826A-DF67-E440-ACC0-DE092C877D09}"/>
              </a:ext>
            </a:extLst>
          </p:cNvPr>
          <p:cNvSpPr/>
          <p:nvPr userDrawn="1"/>
        </p:nvSpPr>
        <p:spPr>
          <a:xfrm>
            <a:off x="848386" y="3961742"/>
            <a:ext cx="125309" cy="1017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560"/>
                </a:moveTo>
                <a:cubicBezTo>
                  <a:pt x="20793" y="2992"/>
                  <a:pt x="19942" y="3283"/>
                  <a:pt x="19047" y="3413"/>
                </a:cubicBezTo>
                <a:cubicBezTo>
                  <a:pt x="19968" y="2743"/>
                  <a:pt x="20670" y="1685"/>
                  <a:pt x="20995" y="410"/>
                </a:cubicBezTo>
                <a:cubicBezTo>
                  <a:pt x="20144" y="1037"/>
                  <a:pt x="19196" y="1480"/>
                  <a:pt x="18187" y="1728"/>
                </a:cubicBezTo>
                <a:cubicBezTo>
                  <a:pt x="17380" y="659"/>
                  <a:pt x="16222" y="0"/>
                  <a:pt x="14959" y="0"/>
                </a:cubicBezTo>
                <a:cubicBezTo>
                  <a:pt x="12502" y="0"/>
                  <a:pt x="10528" y="2452"/>
                  <a:pt x="10528" y="5454"/>
                </a:cubicBezTo>
                <a:cubicBezTo>
                  <a:pt x="10528" y="5886"/>
                  <a:pt x="10563" y="6296"/>
                  <a:pt x="10633" y="6696"/>
                </a:cubicBezTo>
                <a:cubicBezTo>
                  <a:pt x="6948" y="6469"/>
                  <a:pt x="3694" y="4298"/>
                  <a:pt x="1509" y="994"/>
                </a:cubicBezTo>
                <a:cubicBezTo>
                  <a:pt x="1123" y="1814"/>
                  <a:pt x="904" y="2743"/>
                  <a:pt x="904" y="3748"/>
                </a:cubicBezTo>
                <a:cubicBezTo>
                  <a:pt x="904" y="5638"/>
                  <a:pt x="1693" y="7312"/>
                  <a:pt x="2869" y="8273"/>
                </a:cubicBezTo>
                <a:cubicBezTo>
                  <a:pt x="2158" y="8262"/>
                  <a:pt x="1456" y="8003"/>
                  <a:pt x="869" y="7603"/>
                </a:cubicBezTo>
                <a:cubicBezTo>
                  <a:pt x="869" y="7625"/>
                  <a:pt x="869" y="7646"/>
                  <a:pt x="869" y="7668"/>
                </a:cubicBezTo>
                <a:cubicBezTo>
                  <a:pt x="869" y="10314"/>
                  <a:pt x="2404" y="12517"/>
                  <a:pt x="4413" y="13025"/>
                </a:cubicBezTo>
                <a:cubicBezTo>
                  <a:pt x="4053" y="13144"/>
                  <a:pt x="3658" y="13198"/>
                  <a:pt x="3255" y="13198"/>
                </a:cubicBezTo>
                <a:cubicBezTo>
                  <a:pt x="2974" y="13198"/>
                  <a:pt x="2685" y="13176"/>
                  <a:pt x="2413" y="13111"/>
                </a:cubicBezTo>
                <a:cubicBezTo>
                  <a:pt x="2992" y="15271"/>
                  <a:pt x="4615" y="16848"/>
                  <a:pt x="6554" y="16902"/>
                </a:cubicBezTo>
                <a:cubicBezTo>
                  <a:pt x="5045" y="18360"/>
                  <a:pt x="3132" y="19224"/>
                  <a:pt x="1062" y="19224"/>
                </a:cubicBezTo>
                <a:cubicBezTo>
                  <a:pt x="702" y="19224"/>
                  <a:pt x="351" y="19213"/>
                  <a:pt x="0" y="19159"/>
                </a:cubicBezTo>
                <a:cubicBezTo>
                  <a:pt x="1965" y="20714"/>
                  <a:pt x="4290" y="21600"/>
                  <a:pt x="6799" y="21600"/>
                </a:cubicBezTo>
                <a:cubicBezTo>
                  <a:pt x="14941" y="21600"/>
                  <a:pt x="19398" y="13295"/>
                  <a:pt x="19398" y="6091"/>
                </a:cubicBezTo>
                <a:cubicBezTo>
                  <a:pt x="19398" y="5854"/>
                  <a:pt x="19389" y="5616"/>
                  <a:pt x="19380" y="5389"/>
                </a:cubicBezTo>
                <a:cubicBezTo>
                  <a:pt x="20258" y="4622"/>
                  <a:pt x="20995" y="3661"/>
                  <a:pt x="21600" y="2560"/>
                </a:cubicBezTo>
                <a:close/>
                <a:moveTo>
                  <a:pt x="21600" y="2560"/>
                </a:moveTo>
                <a:cubicBezTo>
                  <a:pt x="21600" y="2560"/>
                  <a:pt x="21600" y="2560"/>
                  <a:pt x="21600" y="256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>
                <a:solidFill>
                  <a:srgbClr val="5F5F62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900">
              <a:latin typeface="+mj-lt"/>
            </a:endParaRPr>
          </a:p>
        </p:txBody>
      </p:sp>
      <p:sp>
        <p:nvSpPr>
          <p:cNvPr id="73" name="CaixaDeTexto 196">
            <a:extLst>
              <a:ext uri="{FF2B5EF4-FFF2-40B4-BE49-F238E27FC236}">
                <a16:creationId xmlns:a16="http://schemas.microsoft.com/office/drawing/2014/main" xmlns="" id="{A7DC2FDE-8F20-5947-9655-EE6426827274}"/>
              </a:ext>
            </a:extLst>
          </p:cNvPr>
          <p:cNvSpPr txBox="1"/>
          <p:nvPr userDrawn="1"/>
        </p:nvSpPr>
        <p:spPr>
          <a:xfrm>
            <a:off x="1156160" y="3537676"/>
            <a:ext cx="2707097" cy="311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defRPr sz="2600" spc="278">
                <a:solidFill>
                  <a:srgbClr val="FFFFFF"/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rPr sz="1400">
                <a:latin typeface="+mj-lt"/>
              </a:rPr>
              <a:t>/mattosfilhoadvogados</a:t>
            </a:r>
          </a:p>
        </p:txBody>
      </p:sp>
      <p:sp>
        <p:nvSpPr>
          <p:cNvPr id="74" name="Elipse 227">
            <a:extLst>
              <a:ext uri="{FF2B5EF4-FFF2-40B4-BE49-F238E27FC236}">
                <a16:creationId xmlns:a16="http://schemas.microsoft.com/office/drawing/2014/main" xmlns="" id="{60310471-B18C-5D44-98EC-13B2F6CB9DAF}"/>
              </a:ext>
            </a:extLst>
          </p:cNvPr>
          <p:cNvSpPr/>
          <p:nvPr userDrawn="1"/>
        </p:nvSpPr>
        <p:spPr>
          <a:xfrm>
            <a:off x="785733" y="3537676"/>
            <a:ext cx="250616" cy="250584"/>
          </a:xfrm>
          <a:prstGeom prst="ellipse">
            <a:avLst/>
          </a:prstGeom>
          <a:solidFill>
            <a:srgbClr val="FFA400"/>
          </a:solidFill>
          <a:ln w="12700">
            <a:miter lim="400000"/>
          </a:ln>
        </p:spPr>
        <p:txBody>
          <a:bodyPr lIns="22860" rIns="22860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900">
              <a:latin typeface="+mj-lt"/>
            </a:endParaRPr>
          </a:p>
        </p:txBody>
      </p:sp>
      <p:sp>
        <p:nvSpPr>
          <p:cNvPr id="75" name="Freeform 140">
            <a:extLst>
              <a:ext uri="{FF2B5EF4-FFF2-40B4-BE49-F238E27FC236}">
                <a16:creationId xmlns:a16="http://schemas.microsoft.com/office/drawing/2014/main" xmlns="" id="{AF827DA8-1517-3E4C-8193-D2FE6E0EB322}"/>
              </a:ext>
            </a:extLst>
          </p:cNvPr>
          <p:cNvSpPr/>
          <p:nvPr userDrawn="1"/>
        </p:nvSpPr>
        <p:spPr>
          <a:xfrm>
            <a:off x="878448" y="3600322"/>
            <a:ext cx="65186" cy="125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586"/>
                </a:moveTo>
                <a:cubicBezTo>
                  <a:pt x="17688" y="3586"/>
                  <a:pt x="17688" y="3586"/>
                  <a:pt x="17688" y="3586"/>
                </a:cubicBezTo>
                <a:cubicBezTo>
                  <a:pt x="14608" y="3586"/>
                  <a:pt x="14025" y="4352"/>
                  <a:pt x="14025" y="5465"/>
                </a:cubicBezTo>
                <a:cubicBezTo>
                  <a:pt x="14025" y="7906"/>
                  <a:pt x="14025" y="7906"/>
                  <a:pt x="14025" y="7906"/>
                </a:cubicBezTo>
                <a:cubicBezTo>
                  <a:pt x="21350" y="7906"/>
                  <a:pt x="21350" y="7906"/>
                  <a:pt x="21350" y="7906"/>
                </a:cubicBezTo>
                <a:cubicBezTo>
                  <a:pt x="21350" y="11750"/>
                  <a:pt x="21350" y="11750"/>
                  <a:pt x="21350" y="11750"/>
                </a:cubicBezTo>
                <a:cubicBezTo>
                  <a:pt x="14025" y="11750"/>
                  <a:pt x="14025" y="11750"/>
                  <a:pt x="14025" y="11750"/>
                </a:cubicBezTo>
                <a:cubicBezTo>
                  <a:pt x="14025" y="21600"/>
                  <a:pt x="14025" y="21600"/>
                  <a:pt x="14025" y="21600"/>
                </a:cubicBezTo>
                <a:cubicBezTo>
                  <a:pt x="6388" y="21600"/>
                  <a:pt x="6388" y="21600"/>
                  <a:pt x="6388" y="21600"/>
                </a:cubicBezTo>
                <a:cubicBezTo>
                  <a:pt x="6388" y="11750"/>
                  <a:pt x="6388" y="11750"/>
                  <a:pt x="6388" y="11750"/>
                </a:cubicBezTo>
                <a:cubicBezTo>
                  <a:pt x="0" y="11750"/>
                  <a:pt x="0" y="11750"/>
                  <a:pt x="0" y="11750"/>
                </a:cubicBezTo>
                <a:cubicBezTo>
                  <a:pt x="0" y="7906"/>
                  <a:pt x="0" y="7906"/>
                  <a:pt x="0" y="7906"/>
                </a:cubicBezTo>
                <a:cubicBezTo>
                  <a:pt x="6388" y="7906"/>
                  <a:pt x="6388" y="7906"/>
                  <a:pt x="6388" y="7906"/>
                </a:cubicBezTo>
                <a:cubicBezTo>
                  <a:pt x="6388" y="5076"/>
                  <a:pt x="6388" y="5076"/>
                  <a:pt x="6388" y="5076"/>
                </a:cubicBezTo>
                <a:cubicBezTo>
                  <a:pt x="6388" y="1793"/>
                  <a:pt x="10238" y="0"/>
                  <a:pt x="15898" y="0"/>
                </a:cubicBezTo>
                <a:cubicBezTo>
                  <a:pt x="21600" y="11"/>
                  <a:pt x="21600" y="11"/>
                  <a:pt x="21600" y="11"/>
                </a:cubicBezTo>
                <a:lnTo>
                  <a:pt x="21600" y="3586"/>
                </a:lnTo>
                <a:close/>
                <a:moveTo>
                  <a:pt x="21600" y="3586"/>
                </a:moveTo>
                <a:cubicBezTo>
                  <a:pt x="21600" y="3586"/>
                  <a:pt x="21600" y="3586"/>
                  <a:pt x="21600" y="3586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>
                <a:solidFill>
                  <a:srgbClr val="5F5F62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900">
              <a:latin typeface="+mj-lt"/>
            </a:endParaRPr>
          </a:p>
        </p:txBody>
      </p:sp>
      <p:pic>
        <p:nvPicPr>
          <p:cNvPr id="76" name="logo_02.png" descr="logo_02.png">
            <a:extLst>
              <a:ext uri="{FF2B5EF4-FFF2-40B4-BE49-F238E27FC236}">
                <a16:creationId xmlns:a16="http://schemas.microsoft.com/office/drawing/2014/main" xmlns="" id="{EA3CDCB5-0A86-A849-A7D3-753AC7B7A9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2580" b="32580"/>
          <a:stretch>
            <a:fillRect/>
          </a:stretch>
        </p:blipFill>
        <p:spPr>
          <a:xfrm>
            <a:off x="369378" y="1376531"/>
            <a:ext cx="4521271" cy="88613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Image" descr="Image">
            <a:extLst>
              <a:ext uri="{FF2B5EF4-FFF2-40B4-BE49-F238E27FC236}">
                <a16:creationId xmlns:a16="http://schemas.microsoft.com/office/drawing/2014/main" xmlns="" id="{E608066B-823E-F14E-80C4-52D6A2458F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792145" y="5322910"/>
            <a:ext cx="2593654" cy="516251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3AB7DE48-694A-42A0-BD73-A565762B1573}"/>
              </a:ext>
            </a:extLst>
          </p:cNvPr>
          <p:cNvSpPr txBox="1"/>
          <p:nvPr userDrawn="1"/>
        </p:nvSpPr>
        <p:spPr>
          <a:xfrm>
            <a:off x="10161161" y="4901320"/>
            <a:ext cx="1257762" cy="16158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1000" b="0" i="0" u="none" strike="noStrike" cap="none" spc="10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SÃO PAULO        CAMPINAS       RIO DE JANEIRO       BRASÍLIA       NOVA IORQUE</a:t>
            </a:r>
            <a:br>
              <a:rPr kumimoji="0" lang="pt-BR" sz="1000" b="0" i="0" u="none" strike="noStrike" cap="none" spc="10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</a:br>
            <a:r>
              <a:rPr kumimoji="0" lang="pt-BR" sz="1000" b="0" i="0" u="none" strike="noStrike" cap="none" spc="10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LONDRES</a:t>
            </a:r>
          </a:p>
          <a:p>
            <a:pPr marL="0" marR="0" indent="0" algn="r" defTabSz="914400" rtl="0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000" b="0" i="0" u="none" strike="noStrike" cap="none" spc="10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5" name="Gráfico 3">
            <a:extLst>
              <a:ext uri="{FF2B5EF4-FFF2-40B4-BE49-F238E27FC236}">
                <a16:creationId xmlns:a16="http://schemas.microsoft.com/office/drawing/2014/main" xmlns="" id="{CD90166A-E296-4664-872D-5AA892FB0B73}"/>
              </a:ext>
            </a:extLst>
          </p:cNvPr>
          <p:cNvGrpSpPr/>
          <p:nvPr/>
        </p:nvGrpSpPr>
        <p:grpSpPr>
          <a:xfrm>
            <a:off x="3863503" y="5097771"/>
            <a:ext cx="1125183" cy="1125036"/>
            <a:chOff x="1571260" y="10252783"/>
            <a:chExt cx="2437108" cy="2437108"/>
          </a:xfrm>
          <a:solidFill>
            <a:srgbClr val="3F0B65"/>
          </a:solidFill>
        </p:grpSpPr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xmlns="" id="{56DEB802-2126-49CC-B7C1-FFCF5AE59578}"/>
                </a:ext>
              </a:extLst>
            </p:cNvPr>
            <p:cNvSpPr/>
            <p:nvPr/>
          </p:nvSpPr>
          <p:spPr>
            <a:xfrm>
              <a:off x="2243369" y="10252250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xmlns="" id="{62C4F501-15CE-473A-BED7-3B5391CAB236}"/>
                </a:ext>
              </a:extLst>
            </p:cNvPr>
            <p:cNvSpPr/>
            <p:nvPr/>
          </p:nvSpPr>
          <p:spPr>
            <a:xfrm>
              <a:off x="3252357" y="10756744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xmlns="" id="{39F74623-F907-4540-8FB2-6036248D98AB}"/>
                </a:ext>
              </a:extLst>
            </p:cNvPr>
            <p:cNvSpPr/>
            <p:nvPr/>
          </p:nvSpPr>
          <p:spPr>
            <a:xfrm>
              <a:off x="3000123" y="11681646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xmlns="" id="{F9701190-AEE0-4576-BBBA-9692B9B426F2}"/>
                </a:ext>
              </a:extLst>
            </p:cNvPr>
            <p:cNvSpPr/>
            <p:nvPr/>
          </p:nvSpPr>
          <p:spPr>
            <a:xfrm>
              <a:off x="3084210" y="11597560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xmlns="" id="{57D134E9-3E2B-4CB6-AA53-4FABD886D155}"/>
                </a:ext>
              </a:extLst>
            </p:cNvPr>
            <p:cNvSpPr/>
            <p:nvPr/>
          </p:nvSpPr>
          <p:spPr>
            <a:xfrm>
              <a:off x="2075221" y="10924892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xmlns="" id="{2F99807A-D2AD-4CFE-8EF9-201FCED7191C}"/>
                </a:ext>
              </a:extLst>
            </p:cNvPr>
            <p:cNvSpPr/>
            <p:nvPr/>
          </p:nvSpPr>
          <p:spPr>
            <a:xfrm>
              <a:off x="2243369" y="10252250"/>
              <a:ext cx="503061" cy="419652"/>
            </a:xfrm>
            <a:custGeom>
              <a:avLst/>
              <a:gdLst>
                <a:gd name="connsiteX0" fmla="*/ 505028 w 503060"/>
                <a:gd name="connsiteY0" fmla="*/ 168707 h 419651"/>
                <a:gd name="connsiteX1" fmla="*/ 505028 w 503060"/>
                <a:gd name="connsiteY1" fmla="*/ 533 h 419651"/>
                <a:gd name="connsiteX2" fmla="*/ 336880 w 503060"/>
                <a:gd name="connsiteY2" fmla="*/ 533 h 419651"/>
                <a:gd name="connsiteX3" fmla="*/ 336880 w 503060"/>
                <a:gd name="connsiteY3" fmla="*/ 84620 h 419651"/>
                <a:gd name="connsiteX4" fmla="*/ 252793 w 503060"/>
                <a:gd name="connsiteY4" fmla="*/ 84620 h 419651"/>
                <a:gd name="connsiteX5" fmla="*/ 252793 w 503060"/>
                <a:gd name="connsiteY5" fmla="*/ 533 h 419651"/>
                <a:gd name="connsiteX6" fmla="*/ 168707 w 503060"/>
                <a:gd name="connsiteY6" fmla="*/ 533 h 419651"/>
                <a:gd name="connsiteX7" fmla="*/ 168707 w 503060"/>
                <a:gd name="connsiteY7" fmla="*/ 84620 h 419651"/>
                <a:gd name="connsiteX8" fmla="*/ 84620 w 503060"/>
                <a:gd name="connsiteY8" fmla="*/ 84620 h 419651"/>
                <a:gd name="connsiteX9" fmla="*/ 84620 w 503060"/>
                <a:gd name="connsiteY9" fmla="*/ 168707 h 419651"/>
                <a:gd name="connsiteX10" fmla="*/ 533 w 503060"/>
                <a:gd name="connsiteY10" fmla="*/ 168707 h 419651"/>
                <a:gd name="connsiteX11" fmla="*/ 533 w 503060"/>
                <a:gd name="connsiteY11" fmla="*/ 420941 h 419651"/>
                <a:gd name="connsiteX12" fmla="*/ 84620 w 503060"/>
                <a:gd name="connsiteY12" fmla="*/ 420941 h 419651"/>
                <a:gd name="connsiteX13" fmla="*/ 84620 w 503060"/>
                <a:gd name="connsiteY13" fmla="*/ 336854 h 419651"/>
                <a:gd name="connsiteX14" fmla="*/ 252793 w 503060"/>
                <a:gd name="connsiteY14" fmla="*/ 336854 h 419651"/>
                <a:gd name="connsiteX15" fmla="*/ 252793 w 503060"/>
                <a:gd name="connsiteY15" fmla="*/ 168707 h 419651"/>
                <a:gd name="connsiteX16" fmla="*/ 505028 w 503060"/>
                <a:gd name="connsiteY16" fmla="*/ 168707 h 41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3060" h="419651">
                  <a:moveTo>
                    <a:pt x="505028" y="168707"/>
                  </a:moveTo>
                  <a:lnTo>
                    <a:pt x="505028" y="533"/>
                  </a:lnTo>
                  <a:lnTo>
                    <a:pt x="336880" y="533"/>
                  </a:lnTo>
                  <a:lnTo>
                    <a:pt x="336880" y="84620"/>
                  </a:lnTo>
                  <a:lnTo>
                    <a:pt x="252793" y="84620"/>
                  </a:lnTo>
                  <a:lnTo>
                    <a:pt x="252793" y="533"/>
                  </a:lnTo>
                  <a:lnTo>
                    <a:pt x="168707" y="533"/>
                  </a:lnTo>
                  <a:lnTo>
                    <a:pt x="168707" y="84620"/>
                  </a:lnTo>
                  <a:lnTo>
                    <a:pt x="84620" y="84620"/>
                  </a:lnTo>
                  <a:lnTo>
                    <a:pt x="84620" y="168707"/>
                  </a:lnTo>
                  <a:lnTo>
                    <a:pt x="533" y="168707"/>
                  </a:lnTo>
                  <a:lnTo>
                    <a:pt x="533" y="420941"/>
                  </a:lnTo>
                  <a:lnTo>
                    <a:pt x="84620" y="420941"/>
                  </a:lnTo>
                  <a:lnTo>
                    <a:pt x="84620" y="336854"/>
                  </a:lnTo>
                  <a:lnTo>
                    <a:pt x="252793" y="336854"/>
                  </a:lnTo>
                  <a:lnTo>
                    <a:pt x="252793" y="168707"/>
                  </a:lnTo>
                  <a:lnTo>
                    <a:pt x="505028" y="168707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xmlns="" id="{32E0E1A3-590A-40CB-9B2D-B6DBE6615CB6}"/>
                </a:ext>
              </a:extLst>
            </p:cNvPr>
            <p:cNvSpPr/>
            <p:nvPr/>
          </p:nvSpPr>
          <p:spPr>
            <a:xfrm>
              <a:off x="2831950" y="10252250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xmlns="" id="{2AAEF71F-DAAD-4BDE-A807-82C0BDA25EE0}"/>
                </a:ext>
              </a:extLst>
            </p:cNvPr>
            <p:cNvSpPr/>
            <p:nvPr/>
          </p:nvSpPr>
          <p:spPr>
            <a:xfrm>
              <a:off x="3925025" y="12354288"/>
              <a:ext cx="83409" cy="166818"/>
            </a:xfrm>
            <a:custGeom>
              <a:avLst/>
              <a:gdLst>
                <a:gd name="connsiteX0" fmla="*/ 533 w 83409"/>
                <a:gd name="connsiteY0" fmla="*/ 533 h 166818"/>
                <a:gd name="connsiteX1" fmla="*/ 84620 w 83409"/>
                <a:gd name="connsiteY1" fmla="*/ 533 h 166818"/>
                <a:gd name="connsiteX2" fmla="*/ 84620 w 83409"/>
                <a:gd name="connsiteY2" fmla="*/ 168707 h 166818"/>
                <a:gd name="connsiteX3" fmla="*/ 533 w 83409"/>
                <a:gd name="connsiteY3" fmla="*/ 168707 h 16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166818">
                  <a:moveTo>
                    <a:pt x="533" y="533"/>
                  </a:moveTo>
                  <a:lnTo>
                    <a:pt x="84620" y="533"/>
                  </a:lnTo>
                  <a:lnTo>
                    <a:pt x="84620" y="168707"/>
                  </a:lnTo>
                  <a:lnTo>
                    <a:pt x="533" y="168707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xmlns="" id="{D301E537-99B6-4025-ABB0-09EAC39AE918}"/>
                </a:ext>
              </a:extLst>
            </p:cNvPr>
            <p:cNvSpPr/>
            <p:nvPr/>
          </p:nvSpPr>
          <p:spPr>
            <a:xfrm>
              <a:off x="1654814" y="11933880"/>
              <a:ext cx="166818" cy="83409"/>
            </a:xfrm>
            <a:custGeom>
              <a:avLst/>
              <a:gdLst>
                <a:gd name="connsiteX0" fmla="*/ 533 w 166818"/>
                <a:gd name="connsiteY0" fmla="*/ 533 h 83409"/>
                <a:gd name="connsiteX1" fmla="*/ 168707 w 166818"/>
                <a:gd name="connsiteY1" fmla="*/ 533 h 83409"/>
                <a:gd name="connsiteX2" fmla="*/ 168707 w 166818"/>
                <a:gd name="connsiteY2" fmla="*/ 84620 h 83409"/>
                <a:gd name="connsiteX3" fmla="*/ 533 w 166818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18" h="83409">
                  <a:moveTo>
                    <a:pt x="533" y="533"/>
                  </a:moveTo>
                  <a:lnTo>
                    <a:pt x="168707" y="533"/>
                  </a:lnTo>
                  <a:lnTo>
                    <a:pt x="168707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xmlns="" id="{B2452885-4826-49D3-AAAA-F380A9EDF361}"/>
                </a:ext>
              </a:extLst>
            </p:cNvPr>
            <p:cNvSpPr/>
            <p:nvPr/>
          </p:nvSpPr>
          <p:spPr>
            <a:xfrm>
              <a:off x="1570727" y="11765733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xmlns="" id="{404EA6D0-09CC-42B4-B45E-2F6CA253E11D}"/>
                </a:ext>
              </a:extLst>
            </p:cNvPr>
            <p:cNvSpPr/>
            <p:nvPr/>
          </p:nvSpPr>
          <p:spPr>
            <a:xfrm>
              <a:off x="3925025" y="12186141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xmlns="" id="{96C11684-041A-424C-9E50-DD1E15716F9F}"/>
                </a:ext>
              </a:extLst>
            </p:cNvPr>
            <p:cNvSpPr/>
            <p:nvPr/>
          </p:nvSpPr>
          <p:spPr>
            <a:xfrm>
              <a:off x="1570727" y="11261239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xmlns="" id="{9009F995-4252-4238-8472-83AE4ACF9449}"/>
                </a:ext>
              </a:extLst>
            </p:cNvPr>
            <p:cNvSpPr/>
            <p:nvPr/>
          </p:nvSpPr>
          <p:spPr>
            <a:xfrm>
              <a:off x="2916037" y="12606548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xmlns="" id="{2948C795-5961-45CB-9562-7DECA2DFA788}"/>
                </a:ext>
              </a:extLst>
            </p:cNvPr>
            <p:cNvSpPr/>
            <p:nvPr/>
          </p:nvSpPr>
          <p:spPr>
            <a:xfrm>
              <a:off x="1570727" y="10924892"/>
              <a:ext cx="336243" cy="252834"/>
            </a:xfrm>
            <a:custGeom>
              <a:avLst/>
              <a:gdLst>
                <a:gd name="connsiteX0" fmla="*/ 168707 w 336242"/>
                <a:gd name="connsiteY0" fmla="*/ 252793 h 252833"/>
                <a:gd name="connsiteX1" fmla="*/ 252767 w 336242"/>
                <a:gd name="connsiteY1" fmla="*/ 252793 h 252833"/>
                <a:gd name="connsiteX2" fmla="*/ 252767 w 336242"/>
                <a:gd name="connsiteY2" fmla="*/ 168707 h 252833"/>
                <a:gd name="connsiteX3" fmla="*/ 336854 w 336242"/>
                <a:gd name="connsiteY3" fmla="*/ 168707 h 252833"/>
                <a:gd name="connsiteX4" fmla="*/ 336854 w 336242"/>
                <a:gd name="connsiteY4" fmla="*/ 533 h 252833"/>
                <a:gd name="connsiteX5" fmla="*/ 533 w 336242"/>
                <a:gd name="connsiteY5" fmla="*/ 533 h 252833"/>
                <a:gd name="connsiteX6" fmla="*/ 533 w 336242"/>
                <a:gd name="connsiteY6" fmla="*/ 84620 h 252833"/>
                <a:gd name="connsiteX7" fmla="*/ 84620 w 336242"/>
                <a:gd name="connsiteY7" fmla="*/ 84620 h 252833"/>
                <a:gd name="connsiteX8" fmla="*/ 84620 w 336242"/>
                <a:gd name="connsiteY8" fmla="*/ 168707 h 252833"/>
                <a:gd name="connsiteX9" fmla="*/ 168707 w 336242"/>
                <a:gd name="connsiteY9" fmla="*/ 168707 h 252833"/>
                <a:gd name="connsiteX10" fmla="*/ 168707 w 336242"/>
                <a:gd name="connsiteY10" fmla="*/ 252793 h 25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6242" h="252833">
                  <a:moveTo>
                    <a:pt x="168707" y="252793"/>
                  </a:moveTo>
                  <a:lnTo>
                    <a:pt x="252767" y="252793"/>
                  </a:lnTo>
                  <a:lnTo>
                    <a:pt x="252767" y="168707"/>
                  </a:lnTo>
                  <a:lnTo>
                    <a:pt x="336854" y="168707"/>
                  </a:lnTo>
                  <a:lnTo>
                    <a:pt x="336854" y="533"/>
                  </a:lnTo>
                  <a:lnTo>
                    <a:pt x="533" y="533"/>
                  </a:lnTo>
                  <a:lnTo>
                    <a:pt x="533" y="84620"/>
                  </a:lnTo>
                  <a:lnTo>
                    <a:pt x="84620" y="84620"/>
                  </a:lnTo>
                  <a:lnTo>
                    <a:pt x="84620" y="168707"/>
                  </a:lnTo>
                  <a:lnTo>
                    <a:pt x="168707" y="168707"/>
                  </a:lnTo>
                  <a:lnTo>
                    <a:pt x="168707" y="252793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xmlns="" id="{3B05AB5B-3FE9-459D-8547-F8E0534E3BB4}"/>
                </a:ext>
              </a:extLst>
            </p:cNvPr>
            <p:cNvSpPr/>
            <p:nvPr/>
          </p:nvSpPr>
          <p:spPr>
            <a:xfrm>
              <a:off x="1738900" y="11345299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xmlns="" id="{472ABD3C-DC04-4FE6-8B3E-0543D7240C16}"/>
                </a:ext>
              </a:extLst>
            </p:cNvPr>
            <p:cNvSpPr/>
            <p:nvPr/>
          </p:nvSpPr>
          <p:spPr>
            <a:xfrm>
              <a:off x="2243369" y="10756744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xmlns="" id="{D2CC68B6-3BA6-4E2A-8BC3-907A779E3765}"/>
                </a:ext>
              </a:extLst>
            </p:cNvPr>
            <p:cNvSpPr/>
            <p:nvPr/>
          </p:nvSpPr>
          <p:spPr>
            <a:xfrm>
              <a:off x="1570727" y="11093065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xmlns="" id="{9D9ED621-95E7-4FB7-AF29-0AF5EB677F69}"/>
                </a:ext>
              </a:extLst>
            </p:cNvPr>
            <p:cNvSpPr/>
            <p:nvPr/>
          </p:nvSpPr>
          <p:spPr>
            <a:xfrm>
              <a:off x="3756852" y="12270201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xmlns="" id="{18F4BDED-6055-4FB8-B085-5D385BE69E3F}"/>
                </a:ext>
              </a:extLst>
            </p:cNvPr>
            <p:cNvSpPr/>
            <p:nvPr/>
          </p:nvSpPr>
          <p:spPr>
            <a:xfrm>
              <a:off x="2243369" y="12354288"/>
              <a:ext cx="252834" cy="336243"/>
            </a:xfrm>
            <a:custGeom>
              <a:avLst/>
              <a:gdLst>
                <a:gd name="connsiteX0" fmla="*/ 84620 w 252833"/>
                <a:gd name="connsiteY0" fmla="*/ 533 h 336242"/>
                <a:gd name="connsiteX1" fmla="*/ 533 w 252833"/>
                <a:gd name="connsiteY1" fmla="*/ 533 h 336242"/>
                <a:gd name="connsiteX2" fmla="*/ 533 w 252833"/>
                <a:gd name="connsiteY2" fmla="*/ 336854 h 336242"/>
                <a:gd name="connsiteX3" fmla="*/ 84620 w 252833"/>
                <a:gd name="connsiteY3" fmla="*/ 336854 h 336242"/>
                <a:gd name="connsiteX4" fmla="*/ 84620 w 252833"/>
                <a:gd name="connsiteY4" fmla="*/ 168707 h 336242"/>
                <a:gd name="connsiteX5" fmla="*/ 252793 w 252833"/>
                <a:gd name="connsiteY5" fmla="*/ 168707 h 336242"/>
                <a:gd name="connsiteX6" fmla="*/ 252793 w 252833"/>
                <a:gd name="connsiteY6" fmla="*/ 84620 h 336242"/>
                <a:gd name="connsiteX7" fmla="*/ 84620 w 252833"/>
                <a:gd name="connsiteY7" fmla="*/ 84620 h 336242"/>
                <a:gd name="connsiteX8" fmla="*/ 84620 w 252833"/>
                <a:gd name="connsiteY8" fmla="*/ 533 h 33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833" h="336242">
                  <a:moveTo>
                    <a:pt x="84620" y="533"/>
                  </a:moveTo>
                  <a:lnTo>
                    <a:pt x="533" y="533"/>
                  </a:lnTo>
                  <a:lnTo>
                    <a:pt x="533" y="336854"/>
                  </a:lnTo>
                  <a:lnTo>
                    <a:pt x="84620" y="336854"/>
                  </a:lnTo>
                  <a:lnTo>
                    <a:pt x="84620" y="168707"/>
                  </a:lnTo>
                  <a:lnTo>
                    <a:pt x="252793" y="168707"/>
                  </a:lnTo>
                  <a:lnTo>
                    <a:pt x="252793" y="84620"/>
                  </a:lnTo>
                  <a:lnTo>
                    <a:pt x="84620" y="84620"/>
                  </a:lnTo>
                  <a:lnTo>
                    <a:pt x="84620" y="533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xmlns="" id="{CFD1E3C4-955B-4AB9-8A63-1CEACD71463A}"/>
                </a:ext>
              </a:extLst>
            </p:cNvPr>
            <p:cNvSpPr/>
            <p:nvPr/>
          </p:nvSpPr>
          <p:spPr>
            <a:xfrm>
              <a:off x="3504618" y="12438375"/>
              <a:ext cx="83409" cy="166818"/>
            </a:xfrm>
            <a:custGeom>
              <a:avLst/>
              <a:gdLst>
                <a:gd name="connsiteX0" fmla="*/ 533 w 83409"/>
                <a:gd name="connsiteY0" fmla="*/ 533 h 166818"/>
                <a:gd name="connsiteX1" fmla="*/ 84620 w 83409"/>
                <a:gd name="connsiteY1" fmla="*/ 533 h 166818"/>
                <a:gd name="connsiteX2" fmla="*/ 84620 w 83409"/>
                <a:gd name="connsiteY2" fmla="*/ 168707 h 166818"/>
                <a:gd name="connsiteX3" fmla="*/ 533 w 83409"/>
                <a:gd name="connsiteY3" fmla="*/ 168707 h 16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166818">
                  <a:moveTo>
                    <a:pt x="533" y="533"/>
                  </a:moveTo>
                  <a:lnTo>
                    <a:pt x="84620" y="533"/>
                  </a:lnTo>
                  <a:lnTo>
                    <a:pt x="84620" y="168707"/>
                  </a:lnTo>
                  <a:lnTo>
                    <a:pt x="533" y="168707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xmlns="" id="{838F5160-1013-47D8-8727-7F7D4061163B}"/>
                </a:ext>
              </a:extLst>
            </p:cNvPr>
            <p:cNvSpPr/>
            <p:nvPr/>
          </p:nvSpPr>
          <p:spPr>
            <a:xfrm>
              <a:off x="2411542" y="12606548"/>
              <a:ext cx="166818" cy="83409"/>
            </a:xfrm>
            <a:custGeom>
              <a:avLst/>
              <a:gdLst>
                <a:gd name="connsiteX0" fmla="*/ 533 w 166818"/>
                <a:gd name="connsiteY0" fmla="*/ 533 h 83409"/>
                <a:gd name="connsiteX1" fmla="*/ 168707 w 166818"/>
                <a:gd name="connsiteY1" fmla="*/ 533 h 83409"/>
                <a:gd name="connsiteX2" fmla="*/ 168707 w 166818"/>
                <a:gd name="connsiteY2" fmla="*/ 84620 h 83409"/>
                <a:gd name="connsiteX3" fmla="*/ 533 w 166818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18" h="83409">
                  <a:moveTo>
                    <a:pt x="533" y="533"/>
                  </a:moveTo>
                  <a:lnTo>
                    <a:pt x="168707" y="533"/>
                  </a:lnTo>
                  <a:lnTo>
                    <a:pt x="168707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xmlns="" id="{28A75FB2-47A1-445B-8AE2-37E6AB76EE52}"/>
                </a:ext>
              </a:extLst>
            </p:cNvPr>
            <p:cNvSpPr/>
            <p:nvPr/>
          </p:nvSpPr>
          <p:spPr>
            <a:xfrm>
              <a:off x="1991134" y="11008978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xmlns="" id="{1AA0A585-7A7D-427D-82FF-C6258E5CFF0F}"/>
                </a:ext>
              </a:extLst>
            </p:cNvPr>
            <p:cNvSpPr/>
            <p:nvPr/>
          </p:nvSpPr>
          <p:spPr>
            <a:xfrm>
              <a:off x="2075221" y="11933880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xmlns="" id="{C4978935-A42E-427F-8F53-23D55F8C54F1}"/>
                </a:ext>
              </a:extLst>
            </p:cNvPr>
            <p:cNvSpPr/>
            <p:nvPr/>
          </p:nvSpPr>
          <p:spPr>
            <a:xfrm>
              <a:off x="3840939" y="12522462"/>
              <a:ext cx="83409" cy="166818"/>
            </a:xfrm>
            <a:custGeom>
              <a:avLst/>
              <a:gdLst>
                <a:gd name="connsiteX0" fmla="*/ 533 w 83409"/>
                <a:gd name="connsiteY0" fmla="*/ 533 h 166818"/>
                <a:gd name="connsiteX1" fmla="*/ 84620 w 83409"/>
                <a:gd name="connsiteY1" fmla="*/ 533 h 166818"/>
                <a:gd name="connsiteX2" fmla="*/ 84620 w 83409"/>
                <a:gd name="connsiteY2" fmla="*/ 168707 h 166818"/>
                <a:gd name="connsiteX3" fmla="*/ 533 w 83409"/>
                <a:gd name="connsiteY3" fmla="*/ 168707 h 16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166818">
                  <a:moveTo>
                    <a:pt x="533" y="533"/>
                  </a:moveTo>
                  <a:lnTo>
                    <a:pt x="84620" y="533"/>
                  </a:lnTo>
                  <a:lnTo>
                    <a:pt x="84620" y="168707"/>
                  </a:lnTo>
                  <a:lnTo>
                    <a:pt x="533" y="168707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31" name="Forma Livre: Forma 30">
              <a:extLst>
                <a:ext uri="{FF2B5EF4-FFF2-40B4-BE49-F238E27FC236}">
                  <a16:creationId xmlns:a16="http://schemas.microsoft.com/office/drawing/2014/main" xmlns="" id="{BEE88563-2E0D-430A-AB94-DC042C456DF6}"/>
                </a:ext>
              </a:extLst>
            </p:cNvPr>
            <p:cNvSpPr/>
            <p:nvPr/>
          </p:nvSpPr>
          <p:spPr>
            <a:xfrm>
              <a:off x="3168271" y="12354288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xmlns="" id="{85A406C3-95CE-4A6D-BE78-ED0E30B3C3BB}"/>
                </a:ext>
              </a:extLst>
            </p:cNvPr>
            <p:cNvSpPr/>
            <p:nvPr/>
          </p:nvSpPr>
          <p:spPr>
            <a:xfrm>
              <a:off x="3756852" y="12438375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xmlns="" id="{A6C002DE-4365-4206-AE92-7AC31CA210AF}"/>
                </a:ext>
              </a:extLst>
            </p:cNvPr>
            <p:cNvSpPr/>
            <p:nvPr/>
          </p:nvSpPr>
          <p:spPr>
            <a:xfrm>
              <a:off x="3672765" y="12522462"/>
              <a:ext cx="83409" cy="166818"/>
            </a:xfrm>
            <a:custGeom>
              <a:avLst/>
              <a:gdLst>
                <a:gd name="connsiteX0" fmla="*/ 533 w 83409"/>
                <a:gd name="connsiteY0" fmla="*/ 533 h 166818"/>
                <a:gd name="connsiteX1" fmla="*/ 84620 w 83409"/>
                <a:gd name="connsiteY1" fmla="*/ 533 h 166818"/>
                <a:gd name="connsiteX2" fmla="*/ 84620 w 83409"/>
                <a:gd name="connsiteY2" fmla="*/ 168707 h 166818"/>
                <a:gd name="connsiteX3" fmla="*/ 533 w 83409"/>
                <a:gd name="connsiteY3" fmla="*/ 168707 h 16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166818">
                  <a:moveTo>
                    <a:pt x="533" y="533"/>
                  </a:moveTo>
                  <a:lnTo>
                    <a:pt x="84620" y="533"/>
                  </a:lnTo>
                  <a:lnTo>
                    <a:pt x="84620" y="168707"/>
                  </a:lnTo>
                  <a:lnTo>
                    <a:pt x="533" y="168707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34" name="Forma Livre: Forma 33">
              <a:extLst>
                <a:ext uri="{FF2B5EF4-FFF2-40B4-BE49-F238E27FC236}">
                  <a16:creationId xmlns:a16="http://schemas.microsoft.com/office/drawing/2014/main" xmlns="" id="{2CEC0837-B0FA-4526-A7F3-871E7E0549F6}"/>
                </a:ext>
              </a:extLst>
            </p:cNvPr>
            <p:cNvSpPr/>
            <p:nvPr/>
          </p:nvSpPr>
          <p:spPr>
            <a:xfrm>
              <a:off x="2747863" y="10504484"/>
              <a:ext cx="252834" cy="166818"/>
            </a:xfrm>
            <a:custGeom>
              <a:avLst/>
              <a:gdLst>
                <a:gd name="connsiteX0" fmla="*/ 252793 w 252833"/>
                <a:gd name="connsiteY0" fmla="*/ 84620 h 166818"/>
                <a:gd name="connsiteX1" fmla="*/ 84620 w 252833"/>
                <a:gd name="connsiteY1" fmla="*/ 84620 h 166818"/>
                <a:gd name="connsiteX2" fmla="*/ 84620 w 252833"/>
                <a:gd name="connsiteY2" fmla="*/ 533 h 166818"/>
                <a:gd name="connsiteX3" fmla="*/ 533 w 252833"/>
                <a:gd name="connsiteY3" fmla="*/ 533 h 166818"/>
                <a:gd name="connsiteX4" fmla="*/ 533 w 252833"/>
                <a:gd name="connsiteY4" fmla="*/ 168707 h 166818"/>
                <a:gd name="connsiteX5" fmla="*/ 252793 w 252833"/>
                <a:gd name="connsiteY5" fmla="*/ 168707 h 166818"/>
                <a:gd name="connsiteX6" fmla="*/ 252793 w 252833"/>
                <a:gd name="connsiteY6" fmla="*/ 84620 h 16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833" h="166818">
                  <a:moveTo>
                    <a:pt x="252793" y="84620"/>
                  </a:moveTo>
                  <a:lnTo>
                    <a:pt x="84620" y="84620"/>
                  </a:lnTo>
                  <a:lnTo>
                    <a:pt x="84620" y="533"/>
                  </a:lnTo>
                  <a:lnTo>
                    <a:pt x="533" y="533"/>
                  </a:lnTo>
                  <a:lnTo>
                    <a:pt x="533" y="168707"/>
                  </a:lnTo>
                  <a:lnTo>
                    <a:pt x="252793" y="168707"/>
                  </a:lnTo>
                  <a:lnTo>
                    <a:pt x="25279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xmlns="" id="{D910516D-A683-447F-A40A-C245910D912B}"/>
                </a:ext>
              </a:extLst>
            </p:cNvPr>
            <p:cNvSpPr/>
            <p:nvPr/>
          </p:nvSpPr>
          <p:spPr>
            <a:xfrm>
              <a:off x="2579716" y="12438375"/>
              <a:ext cx="166818" cy="166818"/>
            </a:xfrm>
            <a:custGeom>
              <a:avLst/>
              <a:gdLst>
                <a:gd name="connsiteX0" fmla="*/ 84594 w 166818"/>
                <a:gd name="connsiteY0" fmla="*/ 533 h 166818"/>
                <a:gd name="connsiteX1" fmla="*/ 533 w 166818"/>
                <a:gd name="connsiteY1" fmla="*/ 533 h 166818"/>
                <a:gd name="connsiteX2" fmla="*/ 533 w 166818"/>
                <a:gd name="connsiteY2" fmla="*/ 168707 h 166818"/>
                <a:gd name="connsiteX3" fmla="*/ 168681 w 166818"/>
                <a:gd name="connsiteY3" fmla="*/ 168707 h 166818"/>
                <a:gd name="connsiteX4" fmla="*/ 168681 w 166818"/>
                <a:gd name="connsiteY4" fmla="*/ 84620 h 166818"/>
                <a:gd name="connsiteX5" fmla="*/ 84594 w 166818"/>
                <a:gd name="connsiteY5" fmla="*/ 84620 h 166818"/>
                <a:gd name="connsiteX6" fmla="*/ 84594 w 166818"/>
                <a:gd name="connsiteY6" fmla="*/ 533 h 16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818" h="166818">
                  <a:moveTo>
                    <a:pt x="84594" y="533"/>
                  </a:moveTo>
                  <a:lnTo>
                    <a:pt x="533" y="533"/>
                  </a:lnTo>
                  <a:lnTo>
                    <a:pt x="533" y="168707"/>
                  </a:lnTo>
                  <a:lnTo>
                    <a:pt x="168681" y="168707"/>
                  </a:lnTo>
                  <a:lnTo>
                    <a:pt x="168681" y="84620"/>
                  </a:lnTo>
                  <a:lnTo>
                    <a:pt x="84594" y="84620"/>
                  </a:lnTo>
                  <a:lnTo>
                    <a:pt x="84594" y="533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36" name="Forma Livre: Forma 35">
              <a:extLst>
                <a:ext uri="{FF2B5EF4-FFF2-40B4-BE49-F238E27FC236}">
                  <a16:creationId xmlns:a16="http://schemas.microsoft.com/office/drawing/2014/main" xmlns="" id="{D65F0FED-6FB7-4912-80E9-94DEFFD51797}"/>
                </a:ext>
              </a:extLst>
            </p:cNvPr>
            <p:cNvSpPr/>
            <p:nvPr/>
          </p:nvSpPr>
          <p:spPr>
            <a:xfrm>
              <a:off x="2243369" y="11933880"/>
              <a:ext cx="672485" cy="503061"/>
            </a:xfrm>
            <a:custGeom>
              <a:avLst/>
              <a:gdLst>
                <a:gd name="connsiteX0" fmla="*/ 673201 w 672485"/>
                <a:gd name="connsiteY0" fmla="*/ 336854 h 503060"/>
                <a:gd name="connsiteX1" fmla="*/ 673201 w 672485"/>
                <a:gd name="connsiteY1" fmla="*/ 252793 h 503060"/>
                <a:gd name="connsiteX2" fmla="*/ 589114 w 672485"/>
                <a:gd name="connsiteY2" fmla="*/ 252793 h 503060"/>
                <a:gd name="connsiteX3" fmla="*/ 589114 w 672485"/>
                <a:gd name="connsiteY3" fmla="*/ 168707 h 503060"/>
                <a:gd name="connsiteX4" fmla="*/ 505028 w 672485"/>
                <a:gd name="connsiteY4" fmla="*/ 168707 h 503060"/>
                <a:gd name="connsiteX5" fmla="*/ 505028 w 672485"/>
                <a:gd name="connsiteY5" fmla="*/ 252793 h 503060"/>
                <a:gd name="connsiteX6" fmla="*/ 252793 w 672485"/>
                <a:gd name="connsiteY6" fmla="*/ 252793 h 503060"/>
                <a:gd name="connsiteX7" fmla="*/ 252793 w 672485"/>
                <a:gd name="connsiteY7" fmla="*/ 533 h 503060"/>
                <a:gd name="connsiteX8" fmla="*/ 533 w 672485"/>
                <a:gd name="connsiteY8" fmla="*/ 533 h 503060"/>
                <a:gd name="connsiteX9" fmla="*/ 533 w 672485"/>
                <a:gd name="connsiteY9" fmla="*/ 168707 h 503060"/>
                <a:gd name="connsiteX10" fmla="*/ 84620 w 672485"/>
                <a:gd name="connsiteY10" fmla="*/ 168707 h 503060"/>
                <a:gd name="connsiteX11" fmla="*/ 84620 w 672485"/>
                <a:gd name="connsiteY11" fmla="*/ 84620 h 503060"/>
                <a:gd name="connsiteX12" fmla="*/ 168707 w 672485"/>
                <a:gd name="connsiteY12" fmla="*/ 84620 h 503060"/>
                <a:gd name="connsiteX13" fmla="*/ 168707 w 672485"/>
                <a:gd name="connsiteY13" fmla="*/ 168707 h 503060"/>
                <a:gd name="connsiteX14" fmla="*/ 84620 w 672485"/>
                <a:gd name="connsiteY14" fmla="*/ 168707 h 503060"/>
                <a:gd name="connsiteX15" fmla="*/ 84620 w 672485"/>
                <a:gd name="connsiteY15" fmla="*/ 252793 h 503060"/>
                <a:gd name="connsiteX16" fmla="*/ 168707 w 672485"/>
                <a:gd name="connsiteY16" fmla="*/ 252793 h 503060"/>
                <a:gd name="connsiteX17" fmla="*/ 168707 w 672485"/>
                <a:gd name="connsiteY17" fmla="*/ 336854 h 503060"/>
                <a:gd name="connsiteX18" fmla="*/ 252793 w 672485"/>
                <a:gd name="connsiteY18" fmla="*/ 336854 h 503060"/>
                <a:gd name="connsiteX19" fmla="*/ 252793 w 672485"/>
                <a:gd name="connsiteY19" fmla="*/ 505028 h 503060"/>
                <a:gd name="connsiteX20" fmla="*/ 336880 w 672485"/>
                <a:gd name="connsiteY20" fmla="*/ 505028 h 503060"/>
                <a:gd name="connsiteX21" fmla="*/ 336880 w 672485"/>
                <a:gd name="connsiteY21" fmla="*/ 336854 h 503060"/>
                <a:gd name="connsiteX22" fmla="*/ 673201 w 672485"/>
                <a:gd name="connsiteY22" fmla="*/ 336854 h 50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72485" h="503060">
                  <a:moveTo>
                    <a:pt x="673201" y="336854"/>
                  </a:moveTo>
                  <a:lnTo>
                    <a:pt x="673201" y="252793"/>
                  </a:lnTo>
                  <a:lnTo>
                    <a:pt x="589114" y="252793"/>
                  </a:lnTo>
                  <a:lnTo>
                    <a:pt x="589114" y="168707"/>
                  </a:lnTo>
                  <a:lnTo>
                    <a:pt x="505028" y="168707"/>
                  </a:lnTo>
                  <a:lnTo>
                    <a:pt x="505028" y="252793"/>
                  </a:lnTo>
                  <a:lnTo>
                    <a:pt x="252793" y="252793"/>
                  </a:lnTo>
                  <a:lnTo>
                    <a:pt x="252793" y="533"/>
                  </a:lnTo>
                  <a:lnTo>
                    <a:pt x="533" y="533"/>
                  </a:lnTo>
                  <a:lnTo>
                    <a:pt x="533" y="168707"/>
                  </a:lnTo>
                  <a:lnTo>
                    <a:pt x="84620" y="168707"/>
                  </a:lnTo>
                  <a:lnTo>
                    <a:pt x="84620" y="84620"/>
                  </a:lnTo>
                  <a:lnTo>
                    <a:pt x="168707" y="84620"/>
                  </a:lnTo>
                  <a:lnTo>
                    <a:pt x="168707" y="168707"/>
                  </a:lnTo>
                  <a:lnTo>
                    <a:pt x="84620" y="168707"/>
                  </a:lnTo>
                  <a:lnTo>
                    <a:pt x="84620" y="252793"/>
                  </a:lnTo>
                  <a:lnTo>
                    <a:pt x="168707" y="252793"/>
                  </a:lnTo>
                  <a:lnTo>
                    <a:pt x="168707" y="336854"/>
                  </a:lnTo>
                  <a:lnTo>
                    <a:pt x="252793" y="336854"/>
                  </a:lnTo>
                  <a:lnTo>
                    <a:pt x="252793" y="505028"/>
                  </a:lnTo>
                  <a:lnTo>
                    <a:pt x="336880" y="505028"/>
                  </a:lnTo>
                  <a:lnTo>
                    <a:pt x="336880" y="336854"/>
                  </a:lnTo>
                  <a:lnTo>
                    <a:pt x="673201" y="336854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37" name="Forma Livre: Forma 36">
              <a:extLst>
                <a:ext uri="{FF2B5EF4-FFF2-40B4-BE49-F238E27FC236}">
                  <a16:creationId xmlns:a16="http://schemas.microsoft.com/office/drawing/2014/main" xmlns="" id="{8DC1F033-FD99-4CF4-B26B-454E69295557}"/>
                </a:ext>
              </a:extLst>
            </p:cNvPr>
            <p:cNvSpPr/>
            <p:nvPr/>
          </p:nvSpPr>
          <p:spPr>
            <a:xfrm>
              <a:off x="2663776" y="12354288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38" name="Forma Livre: Forma 37">
              <a:extLst>
                <a:ext uri="{FF2B5EF4-FFF2-40B4-BE49-F238E27FC236}">
                  <a16:creationId xmlns:a16="http://schemas.microsoft.com/office/drawing/2014/main" xmlns="" id="{45504A3B-171D-4CDB-954E-285D90A862D5}"/>
                </a:ext>
              </a:extLst>
            </p:cNvPr>
            <p:cNvSpPr/>
            <p:nvPr/>
          </p:nvSpPr>
          <p:spPr>
            <a:xfrm>
              <a:off x="2075221" y="11261239"/>
              <a:ext cx="589076" cy="672485"/>
            </a:xfrm>
            <a:custGeom>
              <a:avLst/>
              <a:gdLst>
                <a:gd name="connsiteX0" fmla="*/ 420941 w 589076"/>
                <a:gd name="connsiteY0" fmla="*/ 589088 h 672485"/>
                <a:gd name="connsiteX1" fmla="*/ 420941 w 589076"/>
                <a:gd name="connsiteY1" fmla="*/ 336854 h 672485"/>
                <a:gd name="connsiteX2" fmla="*/ 505028 w 589076"/>
                <a:gd name="connsiteY2" fmla="*/ 336854 h 672485"/>
                <a:gd name="connsiteX3" fmla="*/ 505028 w 589076"/>
                <a:gd name="connsiteY3" fmla="*/ 168681 h 672485"/>
                <a:gd name="connsiteX4" fmla="*/ 589088 w 589076"/>
                <a:gd name="connsiteY4" fmla="*/ 168681 h 672485"/>
                <a:gd name="connsiteX5" fmla="*/ 589088 w 589076"/>
                <a:gd name="connsiteY5" fmla="*/ 533 h 672485"/>
                <a:gd name="connsiteX6" fmla="*/ 505028 w 589076"/>
                <a:gd name="connsiteY6" fmla="*/ 533 h 672485"/>
                <a:gd name="connsiteX7" fmla="*/ 505028 w 589076"/>
                <a:gd name="connsiteY7" fmla="*/ 84594 h 672485"/>
                <a:gd name="connsiteX8" fmla="*/ 420941 w 589076"/>
                <a:gd name="connsiteY8" fmla="*/ 84594 h 672485"/>
                <a:gd name="connsiteX9" fmla="*/ 420941 w 589076"/>
                <a:gd name="connsiteY9" fmla="*/ 252767 h 672485"/>
                <a:gd name="connsiteX10" fmla="*/ 252767 w 589076"/>
                <a:gd name="connsiteY10" fmla="*/ 252767 h 672485"/>
                <a:gd name="connsiteX11" fmla="*/ 252767 w 589076"/>
                <a:gd name="connsiteY11" fmla="*/ 505028 h 672485"/>
                <a:gd name="connsiteX12" fmla="*/ 533 w 589076"/>
                <a:gd name="connsiteY12" fmla="*/ 505028 h 672485"/>
                <a:gd name="connsiteX13" fmla="*/ 533 w 589076"/>
                <a:gd name="connsiteY13" fmla="*/ 589088 h 672485"/>
                <a:gd name="connsiteX14" fmla="*/ 84620 w 589076"/>
                <a:gd name="connsiteY14" fmla="*/ 589088 h 672485"/>
                <a:gd name="connsiteX15" fmla="*/ 84620 w 589076"/>
                <a:gd name="connsiteY15" fmla="*/ 673175 h 672485"/>
                <a:gd name="connsiteX16" fmla="*/ 168681 w 589076"/>
                <a:gd name="connsiteY16" fmla="*/ 673175 h 672485"/>
                <a:gd name="connsiteX17" fmla="*/ 168681 w 589076"/>
                <a:gd name="connsiteY17" fmla="*/ 589088 h 672485"/>
                <a:gd name="connsiteX18" fmla="*/ 420941 w 589076"/>
                <a:gd name="connsiteY18" fmla="*/ 589088 h 67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9076" h="672485">
                  <a:moveTo>
                    <a:pt x="420941" y="589088"/>
                  </a:moveTo>
                  <a:lnTo>
                    <a:pt x="420941" y="336854"/>
                  </a:lnTo>
                  <a:lnTo>
                    <a:pt x="505028" y="336854"/>
                  </a:lnTo>
                  <a:lnTo>
                    <a:pt x="505028" y="168681"/>
                  </a:lnTo>
                  <a:lnTo>
                    <a:pt x="589088" y="168681"/>
                  </a:lnTo>
                  <a:lnTo>
                    <a:pt x="589088" y="533"/>
                  </a:lnTo>
                  <a:lnTo>
                    <a:pt x="505028" y="533"/>
                  </a:lnTo>
                  <a:lnTo>
                    <a:pt x="505028" y="84594"/>
                  </a:lnTo>
                  <a:lnTo>
                    <a:pt x="420941" y="84594"/>
                  </a:lnTo>
                  <a:lnTo>
                    <a:pt x="420941" y="252767"/>
                  </a:lnTo>
                  <a:lnTo>
                    <a:pt x="252767" y="252767"/>
                  </a:lnTo>
                  <a:lnTo>
                    <a:pt x="252767" y="505028"/>
                  </a:lnTo>
                  <a:lnTo>
                    <a:pt x="533" y="505028"/>
                  </a:lnTo>
                  <a:lnTo>
                    <a:pt x="533" y="589088"/>
                  </a:lnTo>
                  <a:lnTo>
                    <a:pt x="84620" y="589088"/>
                  </a:lnTo>
                  <a:lnTo>
                    <a:pt x="84620" y="673175"/>
                  </a:lnTo>
                  <a:lnTo>
                    <a:pt x="168681" y="673175"/>
                  </a:lnTo>
                  <a:lnTo>
                    <a:pt x="168681" y="589088"/>
                  </a:lnTo>
                  <a:lnTo>
                    <a:pt x="420941" y="589088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39" name="Forma Livre: Forma 38">
              <a:extLst>
                <a:ext uri="{FF2B5EF4-FFF2-40B4-BE49-F238E27FC236}">
                  <a16:creationId xmlns:a16="http://schemas.microsoft.com/office/drawing/2014/main" xmlns="" id="{8C4EB1EB-137D-4DCE-A25B-25F544843DC5}"/>
                </a:ext>
              </a:extLst>
            </p:cNvPr>
            <p:cNvSpPr/>
            <p:nvPr/>
          </p:nvSpPr>
          <p:spPr>
            <a:xfrm>
              <a:off x="2075221" y="11597560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40" name="Forma Livre: Forma 39">
              <a:extLst>
                <a:ext uri="{FF2B5EF4-FFF2-40B4-BE49-F238E27FC236}">
                  <a16:creationId xmlns:a16="http://schemas.microsoft.com/office/drawing/2014/main" xmlns="" id="{56FD144D-741F-44BB-877C-3B7867999A24}"/>
                </a:ext>
              </a:extLst>
            </p:cNvPr>
            <p:cNvSpPr/>
            <p:nvPr/>
          </p:nvSpPr>
          <p:spPr>
            <a:xfrm>
              <a:off x="1907048" y="11849794"/>
              <a:ext cx="166818" cy="166818"/>
            </a:xfrm>
            <a:custGeom>
              <a:avLst/>
              <a:gdLst>
                <a:gd name="connsiteX0" fmla="*/ 533 w 166818"/>
                <a:gd name="connsiteY0" fmla="*/ 533 h 166818"/>
                <a:gd name="connsiteX1" fmla="*/ 533 w 166818"/>
                <a:gd name="connsiteY1" fmla="*/ 168707 h 166818"/>
                <a:gd name="connsiteX2" fmla="*/ 84620 w 166818"/>
                <a:gd name="connsiteY2" fmla="*/ 168707 h 166818"/>
                <a:gd name="connsiteX3" fmla="*/ 84620 w 166818"/>
                <a:gd name="connsiteY3" fmla="*/ 84620 h 166818"/>
                <a:gd name="connsiteX4" fmla="*/ 168707 w 166818"/>
                <a:gd name="connsiteY4" fmla="*/ 84620 h 166818"/>
                <a:gd name="connsiteX5" fmla="*/ 168707 w 166818"/>
                <a:gd name="connsiteY5" fmla="*/ 533 h 166818"/>
                <a:gd name="connsiteX6" fmla="*/ 533 w 166818"/>
                <a:gd name="connsiteY6" fmla="*/ 533 h 16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818" h="166818">
                  <a:moveTo>
                    <a:pt x="533" y="533"/>
                  </a:moveTo>
                  <a:lnTo>
                    <a:pt x="533" y="168707"/>
                  </a:lnTo>
                  <a:lnTo>
                    <a:pt x="84620" y="168707"/>
                  </a:lnTo>
                  <a:lnTo>
                    <a:pt x="84620" y="84620"/>
                  </a:lnTo>
                  <a:lnTo>
                    <a:pt x="168707" y="84620"/>
                  </a:lnTo>
                  <a:lnTo>
                    <a:pt x="168707" y="533"/>
                  </a:lnTo>
                  <a:lnTo>
                    <a:pt x="533" y="533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41" name="Forma Livre: Forma 40">
              <a:extLst>
                <a:ext uri="{FF2B5EF4-FFF2-40B4-BE49-F238E27FC236}">
                  <a16:creationId xmlns:a16="http://schemas.microsoft.com/office/drawing/2014/main" xmlns="" id="{0015EB93-F842-469C-9604-B8F2B0AFCFCD}"/>
                </a:ext>
              </a:extLst>
            </p:cNvPr>
            <p:cNvSpPr/>
            <p:nvPr/>
          </p:nvSpPr>
          <p:spPr>
            <a:xfrm>
              <a:off x="1570727" y="11513473"/>
              <a:ext cx="503061" cy="336243"/>
            </a:xfrm>
            <a:custGeom>
              <a:avLst/>
              <a:gdLst>
                <a:gd name="connsiteX0" fmla="*/ 252767 w 503060"/>
                <a:gd name="connsiteY0" fmla="*/ 252793 h 336242"/>
                <a:gd name="connsiteX1" fmla="*/ 252767 w 503060"/>
                <a:gd name="connsiteY1" fmla="*/ 168707 h 336242"/>
                <a:gd name="connsiteX2" fmla="*/ 336854 w 503060"/>
                <a:gd name="connsiteY2" fmla="*/ 168707 h 336242"/>
                <a:gd name="connsiteX3" fmla="*/ 336854 w 503060"/>
                <a:gd name="connsiteY3" fmla="*/ 252793 h 336242"/>
                <a:gd name="connsiteX4" fmla="*/ 505028 w 503060"/>
                <a:gd name="connsiteY4" fmla="*/ 252793 h 336242"/>
                <a:gd name="connsiteX5" fmla="*/ 505028 w 503060"/>
                <a:gd name="connsiteY5" fmla="*/ 168707 h 336242"/>
                <a:gd name="connsiteX6" fmla="*/ 420941 w 503060"/>
                <a:gd name="connsiteY6" fmla="*/ 168707 h 336242"/>
                <a:gd name="connsiteX7" fmla="*/ 420941 w 503060"/>
                <a:gd name="connsiteY7" fmla="*/ 533 h 336242"/>
                <a:gd name="connsiteX8" fmla="*/ 252767 w 503060"/>
                <a:gd name="connsiteY8" fmla="*/ 533 h 336242"/>
                <a:gd name="connsiteX9" fmla="*/ 252767 w 503060"/>
                <a:gd name="connsiteY9" fmla="*/ 84620 h 336242"/>
                <a:gd name="connsiteX10" fmla="*/ 533 w 503060"/>
                <a:gd name="connsiteY10" fmla="*/ 84620 h 336242"/>
                <a:gd name="connsiteX11" fmla="*/ 533 w 503060"/>
                <a:gd name="connsiteY11" fmla="*/ 168707 h 336242"/>
                <a:gd name="connsiteX12" fmla="*/ 168707 w 503060"/>
                <a:gd name="connsiteY12" fmla="*/ 168707 h 336242"/>
                <a:gd name="connsiteX13" fmla="*/ 168707 w 503060"/>
                <a:gd name="connsiteY13" fmla="*/ 336854 h 336242"/>
                <a:gd name="connsiteX14" fmla="*/ 336854 w 503060"/>
                <a:gd name="connsiteY14" fmla="*/ 336854 h 336242"/>
                <a:gd name="connsiteX15" fmla="*/ 336854 w 503060"/>
                <a:gd name="connsiteY15" fmla="*/ 252793 h 336242"/>
                <a:gd name="connsiteX16" fmla="*/ 252767 w 503060"/>
                <a:gd name="connsiteY16" fmla="*/ 252793 h 33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3060" h="336242">
                  <a:moveTo>
                    <a:pt x="252767" y="252793"/>
                  </a:moveTo>
                  <a:lnTo>
                    <a:pt x="252767" y="168707"/>
                  </a:lnTo>
                  <a:lnTo>
                    <a:pt x="336854" y="168707"/>
                  </a:lnTo>
                  <a:lnTo>
                    <a:pt x="336854" y="252793"/>
                  </a:lnTo>
                  <a:lnTo>
                    <a:pt x="505028" y="252793"/>
                  </a:lnTo>
                  <a:lnTo>
                    <a:pt x="505028" y="168707"/>
                  </a:lnTo>
                  <a:lnTo>
                    <a:pt x="420941" y="168707"/>
                  </a:lnTo>
                  <a:lnTo>
                    <a:pt x="420941" y="533"/>
                  </a:lnTo>
                  <a:lnTo>
                    <a:pt x="252767" y="533"/>
                  </a:lnTo>
                  <a:lnTo>
                    <a:pt x="252767" y="84620"/>
                  </a:lnTo>
                  <a:lnTo>
                    <a:pt x="533" y="84620"/>
                  </a:lnTo>
                  <a:lnTo>
                    <a:pt x="533" y="168707"/>
                  </a:lnTo>
                  <a:lnTo>
                    <a:pt x="168707" y="168707"/>
                  </a:lnTo>
                  <a:lnTo>
                    <a:pt x="168707" y="336854"/>
                  </a:lnTo>
                  <a:lnTo>
                    <a:pt x="336854" y="336854"/>
                  </a:lnTo>
                  <a:lnTo>
                    <a:pt x="336854" y="252793"/>
                  </a:lnTo>
                  <a:lnTo>
                    <a:pt x="252767" y="252793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42" name="Forma Livre: Forma 41">
              <a:extLst>
                <a:ext uri="{FF2B5EF4-FFF2-40B4-BE49-F238E27FC236}">
                  <a16:creationId xmlns:a16="http://schemas.microsoft.com/office/drawing/2014/main" xmlns="" id="{8B384E95-34D8-4BB1-B5CA-89C207D7EE95}"/>
                </a:ext>
              </a:extLst>
            </p:cNvPr>
            <p:cNvSpPr/>
            <p:nvPr/>
          </p:nvSpPr>
          <p:spPr>
            <a:xfrm>
              <a:off x="3925025" y="10924892"/>
              <a:ext cx="83409" cy="166818"/>
            </a:xfrm>
            <a:custGeom>
              <a:avLst/>
              <a:gdLst>
                <a:gd name="connsiteX0" fmla="*/ 533 w 83409"/>
                <a:gd name="connsiteY0" fmla="*/ 533 h 166818"/>
                <a:gd name="connsiteX1" fmla="*/ 84620 w 83409"/>
                <a:gd name="connsiteY1" fmla="*/ 533 h 166818"/>
                <a:gd name="connsiteX2" fmla="*/ 84620 w 83409"/>
                <a:gd name="connsiteY2" fmla="*/ 168707 h 166818"/>
                <a:gd name="connsiteX3" fmla="*/ 533 w 83409"/>
                <a:gd name="connsiteY3" fmla="*/ 168707 h 16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166818">
                  <a:moveTo>
                    <a:pt x="533" y="533"/>
                  </a:moveTo>
                  <a:lnTo>
                    <a:pt x="84620" y="533"/>
                  </a:lnTo>
                  <a:lnTo>
                    <a:pt x="84620" y="168707"/>
                  </a:lnTo>
                  <a:lnTo>
                    <a:pt x="533" y="168707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43" name="Forma Livre: Forma 42">
              <a:extLst>
                <a:ext uri="{FF2B5EF4-FFF2-40B4-BE49-F238E27FC236}">
                  <a16:creationId xmlns:a16="http://schemas.microsoft.com/office/drawing/2014/main" xmlns="" id="{771D617C-E49B-4826-98AF-498CC353E8FE}"/>
                </a:ext>
              </a:extLst>
            </p:cNvPr>
            <p:cNvSpPr/>
            <p:nvPr/>
          </p:nvSpPr>
          <p:spPr>
            <a:xfrm>
              <a:off x="3756852" y="11093065"/>
              <a:ext cx="166818" cy="83409"/>
            </a:xfrm>
            <a:custGeom>
              <a:avLst/>
              <a:gdLst>
                <a:gd name="connsiteX0" fmla="*/ 533 w 166818"/>
                <a:gd name="connsiteY0" fmla="*/ 533 h 83409"/>
                <a:gd name="connsiteX1" fmla="*/ 168707 w 166818"/>
                <a:gd name="connsiteY1" fmla="*/ 533 h 83409"/>
                <a:gd name="connsiteX2" fmla="*/ 168707 w 166818"/>
                <a:gd name="connsiteY2" fmla="*/ 84620 h 83409"/>
                <a:gd name="connsiteX3" fmla="*/ 533 w 166818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818" h="83409">
                  <a:moveTo>
                    <a:pt x="533" y="533"/>
                  </a:moveTo>
                  <a:lnTo>
                    <a:pt x="168707" y="533"/>
                  </a:lnTo>
                  <a:lnTo>
                    <a:pt x="168707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44" name="Forma Livre: Forma 43">
              <a:extLst>
                <a:ext uri="{FF2B5EF4-FFF2-40B4-BE49-F238E27FC236}">
                  <a16:creationId xmlns:a16="http://schemas.microsoft.com/office/drawing/2014/main" xmlns="" id="{A0B9CA0F-F1E6-4D5D-85E4-B4923EED4EC7}"/>
                </a:ext>
              </a:extLst>
            </p:cNvPr>
            <p:cNvSpPr/>
            <p:nvPr/>
          </p:nvSpPr>
          <p:spPr>
            <a:xfrm>
              <a:off x="3925025" y="11177152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45" name="Forma Livre: Forma 44">
              <a:extLst>
                <a:ext uri="{FF2B5EF4-FFF2-40B4-BE49-F238E27FC236}">
                  <a16:creationId xmlns:a16="http://schemas.microsoft.com/office/drawing/2014/main" xmlns="" id="{319ABD44-0FCD-4357-A787-5B57CA2B4000}"/>
                </a:ext>
              </a:extLst>
            </p:cNvPr>
            <p:cNvSpPr/>
            <p:nvPr/>
          </p:nvSpPr>
          <p:spPr>
            <a:xfrm>
              <a:off x="2075221" y="11345299"/>
              <a:ext cx="252834" cy="252834"/>
            </a:xfrm>
            <a:custGeom>
              <a:avLst/>
              <a:gdLst>
                <a:gd name="connsiteX0" fmla="*/ 168681 w 252833"/>
                <a:gd name="connsiteY0" fmla="*/ 168707 h 252833"/>
                <a:gd name="connsiteX1" fmla="*/ 252767 w 252833"/>
                <a:gd name="connsiteY1" fmla="*/ 168707 h 252833"/>
                <a:gd name="connsiteX2" fmla="*/ 252767 w 252833"/>
                <a:gd name="connsiteY2" fmla="*/ 533 h 252833"/>
                <a:gd name="connsiteX3" fmla="*/ 168681 w 252833"/>
                <a:gd name="connsiteY3" fmla="*/ 533 h 252833"/>
                <a:gd name="connsiteX4" fmla="*/ 168681 w 252833"/>
                <a:gd name="connsiteY4" fmla="*/ 84620 h 252833"/>
                <a:gd name="connsiteX5" fmla="*/ 533 w 252833"/>
                <a:gd name="connsiteY5" fmla="*/ 84620 h 252833"/>
                <a:gd name="connsiteX6" fmla="*/ 533 w 252833"/>
                <a:gd name="connsiteY6" fmla="*/ 168707 h 252833"/>
                <a:gd name="connsiteX7" fmla="*/ 84620 w 252833"/>
                <a:gd name="connsiteY7" fmla="*/ 168707 h 252833"/>
                <a:gd name="connsiteX8" fmla="*/ 84620 w 252833"/>
                <a:gd name="connsiteY8" fmla="*/ 252793 h 252833"/>
                <a:gd name="connsiteX9" fmla="*/ 168681 w 252833"/>
                <a:gd name="connsiteY9" fmla="*/ 252793 h 252833"/>
                <a:gd name="connsiteX10" fmla="*/ 168681 w 252833"/>
                <a:gd name="connsiteY10" fmla="*/ 168707 h 25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833" h="252833">
                  <a:moveTo>
                    <a:pt x="168681" y="168707"/>
                  </a:moveTo>
                  <a:lnTo>
                    <a:pt x="252767" y="168707"/>
                  </a:lnTo>
                  <a:lnTo>
                    <a:pt x="252767" y="533"/>
                  </a:lnTo>
                  <a:lnTo>
                    <a:pt x="168681" y="533"/>
                  </a:lnTo>
                  <a:lnTo>
                    <a:pt x="168681" y="84620"/>
                  </a:lnTo>
                  <a:lnTo>
                    <a:pt x="533" y="84620"/>
                  </a:lnTo>
                  <a:lnTo>
                    <a:pt x="533" y="168707"/>
                  </a:lnTo>
                  <a:lnTo>
                    <a:pt x="84620" y="168707"/>
                  </a:lnTo>
                  <a:lnTo>
                    <a:pt x="84620" y="252793"/>
                  </a:lnTo>
                  <a:lnTo>
                    <a:pt x="168681" y="252793"/>
                  </a:lnTo>
                  <a:lnTo>
                    <a:pt x="168681" y="168707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xmlns="" id="{CF235456-4C64-4593-9C23-89FA898571BF}"/>
                </a:ext>
              </a:extLst>
            </p:cNvPr>
            <p:cNvSpPr/>
            <p:nvPr/>
          </p:nvSpPr>
          <p:spPr>
            <a:xfrm>
              <a:off x="2663776" y="11177178"/>
              <a:ext cx="1344971" cy="1514395"/>
            </a:xfrm>
            <a:custGeom>
              <a:avLst/>
              <a:gdLst>
                <a:gd name="connsiteX0" fmla="*/ 1177695 w 1344970"/>
                <a:gd name="connsiteY0" fmla="*/ 84594 h 1514395"/>
                <a:gd name="connsiteX1" fmla="*/ 1009522 w 1344970"/>
                <a:gd name="connsiteY1" fmla="*/ 84594 h 1514395"/>
                <a:gd name="connsiteX2" fmla="*/ 1009522 w 1344970"/>
                <a:gd name="connsiteY2" fmla="*/ 168681 h 1514395"/>
                <a:gd name="connsiteX3" fmla="*/ 1093609 w 1344970"/>
                <a:gd name="connsiteY3" fmla="*/ 168681 h 1514395"/>
                <a:gd name="connsiteX4" fmla="*/ 1093609 w 1344970"/>
                <a:gd name="connsiteY4" fmla="*/ 336854 h 1514395"/>
                <a:gd name="connsiteX5" fmla="*/ 1177695 w 1344970"/>
                <a:gd name="connsiteY5" fmla="*/ 336854 h 1514395"/>
                <a:gd name="connsiteX6" fmla="*/ 1177695 w 1344970"/>
                <a:gd name="connsiteY6" fmla="*/ 505028 h 1514395"/>
                <a:gd name="connsiteX7" fmla="*/ 1093609 w 1344970"/>
                <a:gd name="connsiteY7" fmla="*/ 505028 h 1514395"/>
                <a:gd name="connsiteX8" fmla="*/ 1093609 w 1344970"/>
                <a:gd name="connsiteY8" fmla="*/ 420941 h 1514395"/>
                <a:gd name="connsiteX9" fmla="*/ 1009522 w 1344970"/>
                <a:gd name="connsiteY9" fmla="*/ 420941 h 1514395"/>
                <a:gd name="connsiteX10" fmla="*/ 1009522 w 1344970"/>
                <a:gd name="connsiteY10" fmla="*/ 252767 h 1514395"/>
                <a:gd name="connsiteX11" fmla="*/ 925435 w 1344970"/>
                <a:gd name="connsiteY11" fmla="*/ 252767 h 1514395"/>
                <a:gd name="connsiteX12" fmla="*/ 925435 w 1344970"/>
                <a:gd name="connsiteY12" fmla="*/ 168681 h 1514395"/>
                <a:gd name="connsiteX13" fmla="*/ 757262 w 1344970"/>
                <a:gd name="connsiteY13" fmla="*/ 168681 h 1514395"/>
                <a:gd name="connsiteX14" fmla="*/ 757262 w 1344970"/>
                <a:gd name="connsiteY14" fmla="*/ 336854 h 1514395"/>
                <a:gd name="connsiteX15" fmla="*/ 841348 w 1344970"/>
                <a:gd name="connsiteY15" fmla="*/ 336854 h 1514395"/>
                <a:gd name="connsiteX16" fmla="*/ 841348 w 1344970"/>
                <a:gd name="connsiteY16" fmla="*/ 420941 h 1514395"/>
                <a:gd name="connsiteX17" fmla="*/ 925435 w 1344970"/>
                <a:gd name="connsiteY17" fmla="*/ 420941 h 1514395"/>
                <a:gd name="connsiteX18" fmla="*/ 925435 w 1344970"/>
                <a:gd name="connsiteY18" fmla="*/ 505028 h 1514395"/>
                <a:gd name="connsiteX19" fmla="*/ 1009522 w 1344970"/>
                <a:gd name="connsiteY19" fmla="*/ 505028 h 1514395"/>
                <a:gd name="connsiteX20" fmla="*/ 1009522 w 1344970"/>
                <a:gd name="connsiteY20" fmla="*/ 589114 h 1514395"/>
                <a:gd name="connsiteX21" fmla="*/ 1093609 w 1344970"/>
                <a:gd name="connsiteY21" fmla="*/ 589114 h 1514395"/>
                <a:gd name="connsiteX22" fmla="*/ 1093609 w 1344970"/>
                <a:gd name="connsiteY22" fmla="*/ 757288 h 1514395"/>
                <a:gd name="connsiteX23" fmla="*/ 673201 w 1344970"/>
                <a:gd name="connsiteY23" fmla="*/ 757288 h 1514395"/>
                <a:gd name="connsiteX24" fmla="*/ 673201 w 1344970"/>
                <a:gd name="connsiteY24" fmla="*/ 589114 h 1514395"/>
                <a:gd name="connsiteX25" fmla="*/ 757288 w 1344970"/>
                <a:gd name="connsiteY25" fmla="*/ 589114 h 1514395"/>
                <a:gd name="connsiteX26" fmla="*/ 757288 w 1344970"/>
                <a:gd name="connsiteY26" fmla="*/ 420941 h 1514395"/>
                <a:gd name="connsiteX27" fmla="*/ 673201 w 1344970"/>
                <a:gd name="connsiteY27" fmla="*/ 420941 h 1514395"/>
                <a:gd name="connsiteX28" fmla="*/ 673201 w 1344970"/>
                <a:gd name="connsiteY28" fmla="*/ 336854 h 1514395"/>
                <a:gd name="connsiteX29" fmla="*/ 589114 w 1344970"/>
                <a:gd name="connsiteY29" fmla="*/ 336854 h 1514395"/>
                <a:gd name="connsiteX30" fmla="*/ 589114 w 1344970"/>
                <a:gd name="connsiteY30" fmla="*/ 533 h 1514395"/>
                <a:gd name="connsiteX31" fmla="*/ 420941 w 1344970"/>
                <a:gd name="connsiteY31" fmla="*/ 533 h 1514395"/>
                <a:gd name="connsiteX32" fmla="*/ 420941 w 1344970"/>
                <a:gd name="connsiteY32" fmla="*/ 84620 h 1514395"/>
                <a:gd name="connsiteX33" fmla="*/ 505028 w 1344970"/>
                <a:gd name="connsiteY33" fmla="*/ 84620 h 1514395"/>
                <a:gd name="connsiteX34" fmla="*/ 505028 w 1344970"/>
                <a:gd name="connsiteY34" fmla="*/ 252793 h 1514395"/>
                <a:gd name="connsiteX35" fmla="*/ 336854 w 1344970"/>
                <a:gd name="connsiteY35" fmla="*/ 252793 h 1514395"/>
                <a:gd name="connsiteX36" fmla="*/ 336854 w 1344970"/>
                <a:gd name="connsiteY36" fmla="*/ 168707 h 1514395"/>
                <a:gd name="connsiteX37" fmla="*/ 168681 w 1344970"/>
                <a:gd name="connsiteY37" fmla="*/ 168707 h 1514395"/>
                <a:gd name="connsiteX38" fmla="*/ 168681 w 1344970"/>
                <a:gd name="connsiteY38" fmla="*/ 84620 h 1514395"/>
                <a:gd name="connsiteX39" fmla="*/ 84594 w 1344970"/>
                <a:gd name="connsiteY39" fmla="*/ 84620 h 1514395"/>
                <a:gd name="connsiteX40" fmla="*/ 84594 w 1344970"/>
                <a:gd name="connsiteY40" fmla="*/ 252793 h 1514395"/>
                <a:gd name="connsiteX41" fmla="*/ 252767 w 1344970"/>
                <a:gd name="connsiteY41" fmla="*/ 252793 h 1514395"/>
                <a:gd name="connsiteX42" fmla="*/ 252767 w 1344970"/>
                <a:gd name="connsiteY42" fmla="*/ 420967 h 1514395"/>
                <a:gd name="connsiteX43" fmla="*/ 336854 w 1344970"/>
                <a:gd name="connsiteY43" fmla="*/ 420967 h 1514395"/>
                <a:gd name="connsiteX44" fmla="*/ 336854 w 1344970"/>
                <a:gd name="connsiteY44" fmla="*/ 336880 h 1514395"/>
                <a:gd name="connsiteX45" fmla="*/ 505028 w 1344970"/>
                <a:gd name="connsiteY45" fmla="*/ 336880 h 1514395"/>
                <a:gd name="connsiteX46" fmla="*/ 505028 w 1344970"/>
                <a:gd name="connsiteY46" fmla="*/ 420967 h 1514395"/>
                <a:gd name="connsiteX47" fmla="*/ 589114 w 1344970"/>
                <a:gd name="connsiteY47" fmla="*/ 420967 h 1514395"/>
                <a:gd name="connsiteX48" fmla="*/ 589114 w 1344970"/>
                <a:gd name="connsiteY48" fmla="*/ 673201 h 1514395"/>
                <a:gd name="connsiteX49" fmla="*/ 336880 w 1344970"/>
                <a:gd name="connsiteY49" fmla="*/ 673201 h 1514395"/>
                <a:gd name="connsiteX50" fmla="*/ 336880 w 1344970"/>
                <a:gd name="connsiteY50" fmla="*/ 589114 h 1514395"/>
                <a:gd name="connsiteX51" fmla="*/ 252793 w 1344970"/>
                <a:gd name="connsiteY51" fmla="*/ 589114 h 1514395"/>
                <a:gd name="connsiteX52" fmla="*/ 252793 w 1344970"/>
                <a:gd name="connsiteY52" fmla="*/ 420941 h 1514395"/>
                <a:gd name="connsiteX53" fmla="*/ 168707 w 1344970"/>
                <a:gd name="connsiteY53" fmla="*/ 420941 h 1514395"/>
                <a:gd name="connsiteX54" fmla="*/ 168707 w 1344970"/>
                <a:gd name="connsiteY54" fmla="*/ 336854 h 1514395"/>
                <a:gd name="connsiteX55" fmla="*/ 84620 w 1344970"/>
                <a:gd name="connsiteY55" fmla="*/ 336854 h 1514395"/>
                <a:gd name="connsiteX56" fmla="*/ 84620 w 1344970"/>
                <a:gd name="connsiteY56" fmla="*/ 589088 h 1514395"/>
                <a:gd name="connsiteX57" fmla="*/ 533 w 1344970"/>
                <a:gd name="connsiteY57" fmla="*/ 589088 h 1514395"/>
                <a:gd name="connsiteX58" fmla="*/ 533 w 1344970"/>
                <a:gd name="connsiteY58" fmla="*/ 841322 h 1514395"/>
                <a:gd name="connsiteX59" fmla="*/ 168707 w 1344970"/>
                <a:gd name="connsiteY59" fmla="*/ 841322 h 1514395"/>
                <a:gd name="connsiteX60" fmla="*/ 168707 w 1344970"/>
                <a:gd name="connsiteY60" fmla="*/ 673149 h 1514395"/>
                <a:gd name="connsiteX61" fmla="*/ 252793 w 1344970"/>
                <a:gd name="connsiteY61" fmla="*/ 673149 h 1514395"/>
                <a:gd name="connsiteX62" fmla="*/ 252793 w 1344970"/>
                <a:gd name="connsiteY62" fmla="*/ 757236 h 1514395"/>
                <a:gd name="connsiteX63" fmla="*/ 336880 w 1344970"/>
                <a:gd name="connsiteY63" fmla="*/ 757236 h 1514395"/>
                <a:gd name="connsiteX64" fmla="*/ 336880 w 1344970"/>
                <a:gd name="connsiteY64" fmla="*/ 841322 h 1514395"/>
                <a:gd name="connsiteX65" fmla="*/ 252793 w 1344970"/>
                <a:gd name="connsiteY65" fmla="*/ 841322 h 1514395"/>
                <a:gd name="connsiteX66" fmla="*/ 252793 w 1344970"/>
                <a:gd name="connsiteY66" fmla="*/ 1009496 h 1514395"/>
                <a:gd name="connsiteX67" fmla="*/ 336880 w 1344970"/>
                <a:gd name="connsiteY67" fmla="*/ 1009496 h 1514395"/>
                <a:gd name="connsiteX68" fmla="*/ 336880 w 1344970"/>
                <a:gd name="connsiteY68" fmla="*/ 925409 h 1514395"/>
                <a:gd name="connsiteX69" fmla="*/ 420967 w 1344970"/>
                <a:gd name="connsiteY69" fmla="*/ 925409 h 1514395"/>
                <a:gd name="connsiteX70" fmla="*/ 420967 w 1344970"/>
                <a:gd name="connsiteY70" fmla="*/ 1009496 h 1514395"/>
                <a:gd name="connsiteX71" fmla="*/ 589140 w 1344970"/>
                <a:gd name="connsiteY71" fmla="*/ 1009496 h 1514395"/>
                <a:gd name="connsiteX72" fmla="*/ 589140 w 1344970"/>
                <a:gd name="connsiteY72" fmla="*/ 1177669 h 1514395"/>
                <a:gd name="connsiteX73" fmla="*/ 673227 w 1344970"/>
                <a:gd name="connsiteY73" fmla="*/ 1177669 h 1514395"/>
                <a:gd name="connsiteX74" fmla="*/ 673227 w 1344970"/>
                <a:gd name="connsiteY74" fmla="*/ 1261756 h 1514395"/>
                <a:gd name="connsiteX75" fmla="*/ 589140 w 1344970"/>
                <a:gd name="connsiteY75" fmla="*/ 1261756 h 1514395"/>
                <a:gd name="connsiteX76" fmla="*/ 589140 w 1344970"/>
                <a:gd name="connsiteY76" fmla="*/ 1429930 h 1514395"/>
                <a:gd name="connsiteX77" fmla="*/ 505054 w 1344970"/>
                <a:gd name="connsiteY77" fmla="*/ 1429930 h 1514395"/>
                <a:gd name="connsiteX78" fmla="*/ 505054 w 1344970"/>
                <a:gd name="connsiteY78" fmla="*/ 1345843 h 1514395"/>
                <a:gd name="connsiteX79" fmla="*/ 420967 w 1344970"/>
                <a:gd name="connsiteY79" fmla="*/ 1345843 h 1514395"/>
                <a:gd name="connsiteX80" fmla="*/ 420967 w 1344970"/>
                <a:gd name="connsiteY80" fmla="*/ 1514016 h 1514395"/>
                <a:gd name="connsiteX81" fmla="*/ 673201 w 1344970"/>
                <a:gd name="connsiteY81" fmla="*/ 1514016 h 1514395"/>
                <a:gd name="connsiteX82" fmla="*/ 673201 w 1344970"/>
                <a:gd name="connsiteY82" fmla="*/ 1345843 h 1514395"/>
                <a:gd name="connsiteX83" fmla="*/ 757288 w 1344970"/>
                <a:gd name="connsiteY83" fmla="*/ 1345843 h 1514395"/>
                <a:gd name="connsiteX84" fmla="*/ 757288 w 1344970"/>
                <a:gd name="connsiteY84" fmla="*/ 1177669 h 1514395"/>
                <a:gd name="connsiteX85" fmla="*/ 925461 w 1344970"/>
                <a:gd name="connsiteY85" fmla="*/ 1177669 h 1514395"/>
                <a:gd name="connsiteX86" fmla="*/ 925461 w 1344970"/>
                <a:gd name="connsiteY86" fmla="*/ 1261756 h 1514395"/>
                <a:gd name="connsiteX87" fmla="*/ 1093635 w 1344970"/>
                <a:gd name="connsiteY87" fmla="*/ 1261756 h 1514395"/>
                <a:gd name="connsiteX88" fmla="*/ 1093635 w 1344970"/>
                <a:gd name="connsiteY88" fmla="*/ 1177669 h 1514395"/>
                <a:gd name="connsiteX89" fmla="*/ 1009548 w 1344970"/>
                <a:gd name="connsiteY89" fmla="*/ 1177669 h 1514395"/>
                <a:gd name="connsiteX90" fmla="*/ 1009548 w 1344970"/>
                <a:gd name="connsiteY90" fmla="*/ 1093583 h 1514395"/>
                <a:gd name="connsiteX91" fmla="*/ 1093635 w 1344970"/>
                <a:gd name="connsiteY91" fmla="*/ 1093583 h 1514395"/>
                <a:gd name="connsiteX92" fmla="*/ 1093635 w 1344970"/>
                <a:gd name="connsiteY92" fmla="*/ 925409 h 1514395"/>
                <a:gd name="connsiteX93" fmla="*/ 1177721 w 1344970"/>
                <a:gd name="connsiteY93" fmla="*/ 925409 h 1514395"/>
                <a:gd name="connsiteX94" fmla="*/ 1177721 w 1344970"/>
                <a:gd name="connsiteY94" fmla="*/ 1009496 h 1514395"/>
                <a:gd name="connsiteX95" fmla="*/ 1261808 w 1344970"/>
                <a:gd name="connsiteY95" fmla="*/ 1009496 h 1514395"/>
                <a:gd name="connsiteX96" fmla="*/ 1261808 w 1344970"/>
                <a:gd name="connsiteY96" fmla="*/ 925409 h 1514395"/>
                <a:gd name="connsiteX97" fmla="*/ 1345895 w 1344970"/>
                <a:gd name="connsiteY97" fmla="*/ 925409 h 1514395"/>
                <a:gd name="connsiteX98" fmla="*/ 1345895 w 1344970"/>
                <a:gd name="connsiteY98" fmla="*/ 841322 h 1514395"/>
                <a:gd name="connsiteX99" fmla="*/ 1177721 w 1344970"/>
                <a:gd name="connsiteY99" fmla="*/ 841322 h 1514395"/>
                <a:gd name="connsiteX100" fmla="*/ 1177721 w 1344970"/>
                <a:gd name="connsiteY100" fmla="*/ 589088 h 1514395"/>
                <a:gd name="connsiteX101" fmla="*/ 1261808 w 1344970"/>
                <a:gd name="connsiteY101" fmla="*/ 589088 h 1514395"/>
                <a:gd name="connsiteX102" fmla="*/ 1261808 w 1344970"/>
                <a:gd name="connsiteY102" fmla="*/ 336854 h 1514395"/>
                <a:gd name="connsiteX103" fmla="*/ 1345895 w 1344970"/>
                <a:gd name="connsiteY103" fmla="*/ 336854 h 1514395"/>
                <a:gd name="connsiteX104" fmla="*/ 1345895 w 1344970"/>
                <a:gd name="connsiteY104" fmla="*/ 168681 h 1514395"/>
                <a:gd name="connsiteX105" fmla="*/ 1177721 w 1344970"/>
                <a:gd name="connsiteY105" fmla="*/ 168681 h 1514395"/>
                <a:gd name="connsiteX106" fmla="*/ 1177721 w 1344970"/>
                <a:gd name="connsiteY106" fmla="*/ 84594 h 1514395"/>
                <a:gd name="connsiteX107" fmla="*/ 505054 w 1344970"/>
                <a:gd name="connsiteY107" fmla="*/ 841322 h 1514395"/>
                <a:gd name="connsiteX108" fmla="*/ 420967 w 1344970"/>
                <a:gd name="connsiteY108" fmla="*/ 841322 h 1514395"/>
                <a:gd name="connsiteX109" fmla="*/ 420967 w 1344970"/>
                <a:gd name="connsiteY109" fmla="*/ 757236 h 1514395"/>
                <a:gd name="connsiteX110" fmla="*/ 505054 w 1344970"/>
                <a:gd name="connsiteY110" fmla="*/ 757236 h 1514395"/>
                <a:gd name="connsiteX111" fmla="*/ 505054 w 1344970"/>
                <a:gd name="connsiteY111" fmla="*/ 841322 h 1514395"/>
                <a:gd name="connsiteX112" fmla="*/ 673227 w 1344970"/>
                <a:gd name="connsiteY112" fmla="*/ 1093557 h 1514395"/>
                <a:gd name="connsiteX113" fmla="*/ 673227 w 1344970"/>
                <a:gd name="connsiteY113" fmla="*/ 841322 h 1514395"/>
                <a:gd name="connsiteX114" fmla="*/ 925461 w 1344970"/>
                <a:gd name="connsiteY114" fmla="*/ 841322 h 1514395"/>
                <a:gd name="connsiteX115" fmla="*/ 925461 w 1344970"/>
                <a:gd name="connsiteY115" fmla="*/ 1093557 h 1514395"/>
                <a:gd name="connsiteX116" fmla="*/ 673227 w 1344970"/>
                <a:gd name="connsiteY116" fmla="*/ 1093557 h 151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1344970" h="1514395">
                  <a:moveTo>
                    <a:pt x="1177695" y="84594"/>
                  </a:moveTo>
                  <a:lnTo>
                    <a:pt x="1009522" y="84594"/>
                  </a:lnTo>
                  <a:lnTo>
                    <a:pt x="1009522" y="168681"/>
                  </a:lnTo>
                  <a:lnTo>
                    <a:pt x="1093609" y="168681"/>
                  </a:lnTo>
                  <a:lnTo>
                    <a:pt x="1093609" y="336854"/>
                  </a:lnTo>
                  <a:lnTo>
                    <a:pt x="1177695" y="336854"/>
                  </a:lnTo>
                  <a:lnTo>
                    <a:pt x="1177695" y="505028"/>
                  </a:lnTo>
                  <a:lnTo>
                    <a:pt x="1093609" y="505028"/>
                  </a:lnTo>
                  <a:lnTo>
                    <a:pt x="1093609" y="420941"/>
                  </a:lnTo>
                  <a:lnTo>
                    <a:pt x="1009522" y="420941"/>
                  </a:lnTo>
                  <a:lnTo>
                    <a:pt x="1009522" y="252767"/>
                  </a:lnTo>
                  <a:lnTo>
                    <a:pt x="925435" y="252767"/>
                  </a:lnTo>
                  <a:lnTo>
                    <a:pt x="925435" y="168681"/>
                  </a:lnTo>
                  <a:lnTo>
                    <a:pt x="757262" y="168681"/>
                  </a:lnTo>
                  <a:lnTo>
                    <a:pt x="757262" y="336854"/>
                  </a:lnTo>
                  <a:lnTo>
                    <a:pt x="841348" y="336854"/>
                  </a:lnTo>
                  <a:lnTo>
                    <a:pt x="841348" y="420941"/>
                  </a:lnTo>
                  <a:lnTo>
                    <a:pt x="925435" y="420941"/>
                  </a:lnTo>
                  <a:lnTo>
                    <a:pt x="925435" y="505028"/>
                  </a:lnTo>
                  <a:lnTo>
                    <a:pt x="1009522" y="505028"/>
                  </a:lnTo>
                  <a:lnTo>
                    <a:pt x="1009522" y="589114"/>
                  </a:lnTo>
                  <a:lnTo>
                    <a:pt x="1093609" y="589114"/>
                  </a:lnTo>
                  <a:lnTo>
                    <a:pt x="1093609" y="757288"/>
                  </a:lnTo>
                  <a:lnTo>
                    <a:pt x="673201" y="757288"/>
                  </a:lnTo>
                  <a:lnTo>
                    <a:pt x="673201" y="589114"/>
                  </a:lnTo>
                  <a:lnTo>
                    <a:pt x="757288" y="589114"/>
                  </a:lnTo>
                  <a:lnTo>
                    <a:pt x="757288" y="420941"/>
                  </a:lnTo>
                  <a:lnTo>
                    <a:pt x="673201" y="420941"/>
                  </a:lnTo>
                  <a:lnTo>
                    <a:pt x="673201" y="336854"/>
                  </a:lnTo>
                  <a:lnTo>
                    <a:pt x="589114" y="336854"/>
                  </a:lnTo>
                  <a:lnTo>
                    <a:pt x="589114" y="533"/>
                  </a:lnTo>
                  <a:lnTo>
                    <a:pt x="420941" y="533"/>
                  </a:lnTo>
                  <a:lnTo>
                    <a:pt x="420941" y="84620"/>
                  </a:lnTo>
                  <a:lnTo>
                    <a:pt x="505028" y="84620"/>
                  </a:lnTo>
                  <a:lnTo>
                    <a:pt x="505028" y="252793"/>
                  </a:lnTo>
                  <a:lnTo>
                    <a:pt x="336854" y="252793"/>
                  </a:lnTo>
                  <a:lnTo>
                    <a:pt x="336854" y="168707"/>
                  </a:lnTo>
                  <a:lnTo>
                    <a:pt x="168681" y="168707"/>
                  </a:lnTo>
                  <a:lnTo>
                    <a:pt x="168681" y="84620"/>
                  </a:lnTo>
                  <a:lnTo>
                    <a:pt x="84594" y="84620"/>
                  </a:lnTo>
                  <a:lnTo>
                    <a:pt x="84594" y="252793"/>
                  </a:lnTo>
                  <a:lnTo>
                    <a:pt x="252767" y="252793"/>
                  </a:lnTo>
                  <a:lnTo>
                    <a:pt x="252767" y="420967"/>
                  </a:lnTo>
                  <a:lnTo>
                    <a:pt x="336854" y="420967"/>
                  </a:lnTo>
                  <a:lnTo>
                    <a:pt x="336854" y="336880"/>
                  </a:lnTo>
                  <a:lnTo>
                    <a:pt x="505028" y="336880"/>
                  </a:lnTo>
                  <a:lnTo>
                    <a:pt x="505028" y="420967"/>
                  </a:lnTo>
                  <a:lnTo>
                    <a:pt x="589114" y="420967"/>
                  </a:lnTo>
                  <a:lnTo>
                    <a:pt x="589114" y="673201"/>
                  </a:lnTo>
                  <a:lnTo>
                    <a:pt x="336880" y="673201"/>
                  </a:lnTo>
                  <a:lnTo>
                    <a:pt x="336880" y="589114"/>
                  </a:lnTo>
                  <a:lnTo>
                    <a:pt x="252793" y="589114"/>
                  </a:lnTo>
                  <a:lnTo>
                    <a:pt x="252793" y="420941"/>
                  </a:lnTo>
                  <a:lnTo>
                    <a:pt x="168707" y="420941"/>
                  </a:lnTo>
                  <a:lnTo>
                    <a:pt x="168707" y="336854"/>
                  </a:lnTo>
                  <a:lnTo>
                    <a:pt x="84620" y="336854"/>
                  </a:lnTo>
                  <a:lnTo>
                    <a:pt x="84620" y="589088"/>
                  </a:lnTo>
                  <a:lnTo>
                    <a:pt x="533" y="589088"/>
                  </a:lnTo>
                  <a:lnTo>
                    <a:pt x="533" y="841322"/>
                  </a:lnTo>
                  <a:lnTo>
                    <a:pt x="168707" y="841322"/>
                  </a:lnTo>
                  <a:lnTo>
                    <a:pt x="168707" y="673149"/>
                  </a:lnTo>
                  <a:lnTo>
                    <a:pt x="252793" y="673149"/>
                  </a:lnTo>
                  <a:lnTo>
                    <a:pt x="252793" y="757236"/>
                  </a:lnTo>
                  <a:lnTo>
                    <a:pt x="336880" y="757236"/>
                  </a:lnTo>
                  <a:lnTo>
                    <a:pt x="336880" y="841322"/>
                  </a:lnTo>
                  <a:lnTo>
                    <a:pt x="252793" y="841322"/>
                  </a:lnTo>
                  <a:lnTo>
                    <a:pt x="252793" y="1009496"/>
                  </a:lnTo>
                  <a:lnTo>
                    <a:pt x="336880" y="1009496"/>
                  </a:lnTo>
                  <a:lnTo>
                    <a:pt x="336880" y="925409"/>
                  </a:lnTo>
                  <a:lnTo>
                    <a:pt x="420967" y="925409"/>
                  </a:lnTo>
                  <a:lnTo>
                    <a:pt x="420967" y="1009496"/>
                  </a:lnTo>
                  <a:lnTo>
                    <a:pt x="589140" y="1009496"/>
                  </a:lnTo>
                  <a:lnTo>
                    <a:pt x="589140" y="1177669"/>
                  </a:lnTo>
                  <a:lnTo>
                    <a:pt x="673227" y="1177669"/>
                  </a:lnTo>
                  <a:lnTo>
                    <a:pt x="673227" y="1261756"/>
                  </a:lnTo>
                  <a:lnTo>
                    <a:pt x="589140" y="1261756"/>
                  </a:lnTo>
                  <a:lnTo>
                    <a:pt x="589140" y="1429930"/>
                  </a:lnTo>
                  <a:lnTo>
                    <a:pt x="505054" y="1429930"/>
                  </a:lnTo>
                  <a:lnTo>
                    <a:pt x="505054" y="1345843"/>
                  </a:lnTo>
                  <a:lnTo>
                    <a:pt x="420967" y="1345843"/>
                  </a:lnTo>
                  <a:lnTo>
                    <a:pt x="420967" y="1514016"/>
                  </a:lnTo>
                  <a:lnTo>
                    <a:pt x="673201" y="1514016"/>
                  </a:lnTo>
                  <a:lnTo>
                    <a:pt x="673201" y="1345843"/>
                  </a:lnTo>
                  <a:lnTo>
                    <a:pt x="757288" y="1345843"/>
                  </a:lnTo>
                  <a:lnTo>
                    <a:pt x="757288" y="1177669"/>
                  </a:lnTo>
                  <a:lnTo>
                    <a:pt x="925461" y="1177669"/>
                  </a:lnTo>
                  <a:lnTo>
                    <a:pt x="925461" y="1261756"/>
                  </a:lnTo>
                  <a:lnTo>
                    <a:pt x="1093635" y="1261756"/>
                  </a:lnTo>
                  <a:lnTo>
                    <a:pt x="1093635" y="1177669"/>
                  </a:lnTo>
                  <a:lnTo>
                    <a:pt x="1009548" y="1177669"/>
                  </a:lnTo>
                  <a:lnTo>
                    <a:pt x="1009548" y="1093583"/>
                  </a:lnTo>
                  <a:lnTo>
                    <a:pt x="1093635" y="1093583"/>
                  </a:lnTo>
                  <a:lnTo>
                    <a:pt x="1093635" y="925409"/>
                  </a:lnTo>
                  <a:lnTo>
                    <a:pt x="1177721" y="925409"/>
                  </a:lnTo>
                  <a:lnTo>
                    <a:pt x="1177721" y="1009496"/>
                  </a:lnTo>
                  <a:lnTo>
                    <a:pt x="1261808" y="1009496"/>
                  </a:lnTo>
                  <a:lnTo>
                    <a:pt x="1261808" y="925409"/>
                  </a:lnTo>
                  <a:lnTo>
                    <a:pt x="1345895" y="925409"/>
                  </a:lnTo>
                  <a:lnTo>
                    <a:pt x="1345895" y="841322"/>
                  </a:lnTo>
                  <a:lnTo>
                    <a:pt x="1177721" y="841322"/>
                  </a:lnTo>
                  <a:lnTo>
                    <a:pt x="1177721" y="589088"/>
                  </a:lnTo>
                  <a:lnTo>
                    <a:pt x="1261808" y="589088"/>
                  </a:lnTo>
                  <a:lnTo>
                    <a:pt x="1261808" y="336854"/>
                  </a:lnTo>
                  <a:lnTo>
                    <a:pt x="1345895" y="336854"/>
                  </a:lnTo>
                  <a:lnTo>
                    <a:pt x="1345895" y="168681"/>
                  </a:lnTo>
                  <a:lnTo>
                    <a:pt x="1177721" y="168681"/>
                  </a:lnTo>
                  <a:lnTo>
                    <a:pt x="1177721" y="84594"/>
                  </a:lnTo>
                  <a:close/>
                  <a:moveTo>
                    <a:pt x="505054" y="841322"/>
                  </a:moveTo>
                  <a:lnTo>
                    <a:pt x="420967" y="841322"/>
                  </a:lnTo>
                  <a:lnTo>
                    <a:pt x="420967" y="757236"/>
                  </a:lnTo>
                  <a:lnTo>
                    <a:pt x="505054" y="757236"/>
                  </a:lnTo>
                  <a:lnTo>
                    <a:pt x="505054" y="841322"/>
                  </a:lnTo>
                  <a:close/>
                  <a:moveTo>
                    <a:pt x="673227" y="1093557"/>
                  </a:moveTo>
                  <a:lnTo>
                    <a:pt x="673227" y="841322"/>
                  </a:lnTo>
                  <a:lnTo>
                    <a:pt x="925461" y="841322"/>
                  </a:lnTo>
                  <a:lnTo>
                    <a:pt x="925461" y="1093557"/>
                  </a:lnTo>
                  <a:lnTo>
                    <a:pt x="673227" y="1093557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47" name="Forma Livre: Forma 46">
              <a:extLst>
                <a:ext uri="{FF2B5EF4-FFF2-40B4-BE49-F238E27FC236}">
                  <a16:creationId xmlns:a16="http://schemas.microsoft.com/office/drawing/2014/main" xmlns="" id="{B9676F99-2C83-482F-A007-9D0E89254832}"/>
                </a:ext>
              </a:extLst>
            </p:cNvPr>
            <p:cNvSpPr/>
            <p:nvPr/>
          </p:nvSpPr>
          <p:spPr>
            <a:xfrm>
              <a:off x="2831950" y="12354288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xmlns="" id="{437A675A-F470-4DCC-A7B1-F7284A5F8112}"/>
                </a:ext>
              </a:extLst>
            </p:cNvPr>
            <p:cNvSpPr/>
            <p:nvPr/>
          </p:nvSpPr>
          <p:spPr>
            <a:xfrm>
              <a:off x="2747863" y="12438375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49" name="Forma Livre: Forma 48">
              <a:extLst>
                <a:ext uri="{FF2B5EF4-FFF2-40B4-BE49-F238E27FC236}">
                  <a16:creationId xmlns:a16="http://schemas.microsoft.com/office/drawing/2014/main" xmlns="" id="{CFB5FB0F-33EF-46B6-8A2E-D0CFB8CD6231}"/>
                </a:ext>
              </a:extLst>
            </p:cNvPr>
            <p:cNvSpPr/>
            <p:nvPr/>
          </p:nvSpPr>
          <p:spPr>
            <a:xfrm>
              <a:off x="2916037" y="12270201"/>
              <a:ext cx="166818" cy="252834"/>
            </a:xfrm>
            <a:custGeom>
              <a:avLst/>
              <a:gdLst>
                <a:gd name="connsiteX0" fmla="*/ 84620 w 166818"/>
                <a:gd name="connsiteY0" fmla="*/ 533 h 252833"/>
                <a:gd name="connsiteX1" fmla="*/ 84620 w 166818"/>
                <a:gd name="connsiteY1" fmla="*/ 168707 h 252833"/>
                <a:gd name="connsiteX2" fmla="*/ 533 w 166818"/>
                <a:gd name="connsiteY2" fmla="*/ 168707 h 252833"/>
                <a:gd name="connsiteX3" fmla="*/ 533 w 166818"/>
                <a:gd name="connsiteY3" fmla="*/ 252793 h 252833"/>
                <a:gd name="connsiteX4" fmla="*/ 168707 w 166818"/>
                <a:gd name="connsiteY4" fmla="*/ 252793 h 252833"/>
                <a:gd name="connsiteX5" fmla="*/ 168707 w 166818"/>
                <a:gd name="connsiteY5" fmla="*/ 533 h 252833"/>
                <a:gd name="connsiteX6" fmla="*/ 84620 w 166818"/>
                <a:gd name="connsiteY6" fmla="*/ 533 h 25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818" h="252833">
                  <a:moveTo>
                    <a:pt x="84620" y="533"/>
                  </a:moveTo>
                  <a:lnTo>
                    <a:pt x="84620" y="168707"/>
                  </a:lnTo>
                  <a:lnTo>
                    <a:pt x="533" y="168707"/>
                  </a:lnTo>
                  <a:lnTo>
                    <a:pt x="533" y="252793"/>
                  </a:lnTo>
                  <a:lnTo>
                    <a:pt x="168707" y="252793"/>
                  </a:lnTo>
                  <a:lnTo>
                    <a:pt x="168707" y="533"/>
                  </a:lnTo>
                  <a:lnTo>
                    <a:pt x="84620" y="533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50" name="Forma Livre: Forma 49">
              <a:extLst>
                <a:ext uri="{FF2B5EF4-FFF2-40B4-BE49-F238E27FC236}">
                  <a16:creationId xmlns:a16="http://schemas.microsoft.com/office/drawing/2014/main" xmlns="" id="{C7ACA462-21F0-4D58-AA6B-17F95C7BA5A0}"/>
                </a:ext>
              </a:extLst>
            </p:cNvPr>
            <p:cNvSpPr/>
            <p:nvPr/>
          </p:nvSpPr>
          <p:spPr>
            <a:xfrm>
              <a:off x="2495629" y="11849794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51" name="Forma Livre: Forma 50">
              <a:extLst>
                <a:ext uri="{FF2B5EF4-FFF2-40B4-BE49-F238E27FC236}">
                  <a16:creationId xmlns:a16="http://schemas.microsoft.com/office/drawing/2014/main" xmlns="" id="{A78D635F-FAED-45FC-91D7-3F29A273AC76}"/>
                </a:ext>
              </a:extLst>
            </p:cNvPr>
            <p:cNvSpPr/>
            <p:nvPr/>
          </p:nvSpPr>
          <p:spPr>
            <a:xfrm>
              <a:off x="2747863" y="10756744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52" name="Forma Livre: Forma 51">
              <a:extLst>
                <a:ext uri="{FF2B5EF4-FFF2-40B4-BE49-F238E27FC236}">
                  <a16:creationId xmlns:a16="http://schemas.microsoft.com/office/drawing/2014/main" xmlns="" id="{264866A2-8E41-45D2-AAE3-06CE4E5D203E}"/>
                </a:ext>
              </a:extLst>
            </p:cNvPr>
            <p:cNvSpPr/>
            <p:nvPr/>
          </p:nvSpPr>
          <p:spPr>
            <a:xfrm>
              <a:off x="3000123" y="11261239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53" name="Forma Livre: Forma 52">
              <a:extLst>
                <a:ext uri="{FF2B5EF4-FFF2-40B4-BE49-F238E27FC236}">
                  <a16:creationId xmlns:a16="http://schemas.microsoft.com/office/drawing/2014/main" xmlns="" id="{CEFB98AB-294C-406E-BB0D-C0A8C2F55906}"/>
                </a:ext>
              </a:extLst>
            </p:cNvPr>
            <p:cNvSpPr/>
            <p:nvPr/>
          </p:nvSpPr>
          <p:spPr>
            <a:xfrm>
              <a:off x="2831950" y="10840831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54" name="Forma Livre: Forma 53">
              <a:extLst>
                <a:ext uri="{FF2B5EF4-FFF2-40B4-BE49-F238E27FC236}">
                  <a16:creationId xmlns:a16="http://schemas.microsoft.com/office/drawing/2014/main" xmlns="" id="{85B924C5-A461-4932-A577-8FA9A1DE9E14}"/>
                </a:ext>
              </a:extLst>
            </p:cNvPr>
            <p:cNvSpPr/>
            <p:nvPr/>
          </p:nvSpPr>
          <p:spPr>
            <a:xfrm>
              <a:off x="1907048" y="11177152"/>
              <a:ext cx="252834" cy="252834"/>
            </a:xfrm>
            <a:custGeom>
              <a:avLst/>
              <a:gdLst>
                <a:gd name="connsiteX0" fmla="*/ 252793 w 252833"/>
                <a:gd name="connsiteY0" fmla="*/ 168681 h 252833"/>
                <a:gd name="connsiteX1" fmla="*/ 252793 w 252833"/>
                <a:gd name="connsiteY1" fmla="*/ 84620 h 252833"/>
                <a:gd name="connsiteX2" fmla="*/ 84620 w 252833"/>
                <a:gd name="connsiteY2" fmla="*/ 84620 h 252833"/>
                <a:gd name="connsiteX3" fmla="*/ 84620 w 252833"/>
                <a:gd name="connsiteY3" fmla="*/ 533 h 252833"/>
                <a:gd name="connsiteX4" fmla="*/ 533 w 252833"/>
                <a:gd name="connsiteY4" fmla="*/ 533 h 252833"/>
                <a:gd name="connsiteX5" fmla="*/ 533 w 252833"/>
                <a:gd name="connsiteY5" fmla="*/ 252767 h 252833"/>
                <a:gd name="connsiteX6" fmla="*/ 168707 w 252833"/>
                <a:gd name="connsiteY6" fmla="*/ 252767 h 252833"/>
                <a:gd name="connsiteX7" fmla="*/ 168707 w 252833"/>
                <a:gd name="connsiteY7" fmla="*/ 168681 h 252833"/>
                <a:gd name="connsiteX8" fmla="*/ 252793 w 252833"/>
                <a:gd name="connsiteY8" fmla="*/ 168681 h 25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833" h="252833">
                  <a:moveTo>
                    <a:pt x="252793" y="168681"/>
                  </a:moveTo>
                  <a:lnTo>
                    <a:pt x="252793" y="84620"/>
                  </a:lnTo>
                  <a:lnTo>
                    <a:pt x="84620" y="84620"/>
                  </a:lnTo>
                  <a:lnTo>
                    <a:pt x="84620" y="533"/>
                  </a:lnTo>
                  <a:lnTo>
                    <a:pt x="533" y="533"/>
                  </a:lnTo>
                  <a:lnTo>
                    <a:pt x="533" y="252767"/>
                  </a:lnTo>
                  <a:lnTo>
                    <a:pt x="168707" y="252767"/>
                  </a:lnTo>
                  <a:lnTo>
                    <a:pt x="168707" y="168681"/>
                  </a:lnTo>
                  <a:lnTo>
                    <a:pt x="252793" y="168681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55" name="Forma Livre: Forma 54">
              <a:extLst>
                <a:ext uri="{FF2B5EF4-FFF2-40B4-BE49-F238E27FC236}">
                  <a16:creationId xmlns:a16="http://schemas.microsoft.com/office/drawing/2014/main" xmlns="" id="{8BFD3946-9D67-4F00-A425-3D48B735AF9A}"/>
                </a:ext>
              </a:extLst>
            </p:cNvPr>
            <p:cNvSpPr/>
            <p:nvPr/>
          </p:nvSpPr>
          <p:spPr>
            <a:xfrm>
              <a:off x="3504618" y="11681646"/>
              <a:ext cx="83409" cy="166818"/>
            </a:xfrm>
            <a:custGeom>
              <a:avLst/>
              <a:gdLst>
                <a:gd name="connsiteX0" fmla="*/ 533 w 83409"/>
                <a:gd name="connsiteY0" fmla="*/ 533 h 166818"/>
                <a:gd name="connsiteX1" fmla="*/ 84620 w 83409"/>
                <a:gd name="connsiteY1" fmla="*/ 533 h 166818"/>
                <a:gd name="connsiteX2" fmla="*/ 84620 w 83409"/>
                <a:gd name="connsiteY2" fmla="*/ 168707 h 166818"/>
                <a:gd name="connsiteX3" fmla="*/ 533 w 83409"/>
                <a:gd name="connsiteY3" fmla="*/ 168707 h 16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166818">
                  <a:moveTo>
                    <a:pt x="533" y="533"/>
                  </a:moveTo>
                  <a:lnTo>
                    <a:pt x="84620" y="533"/>
                  </a:lnTo>
                  <a:lnTo>
                    <a:pt x="84620" y="168707"/>
                  </a:lnTo>
                  <a:lnTo>
                    <a:pt x="533" y="168707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56" name="Forma Livre: Forma 55">
              <a:extLst>
                <a:ext uri="{FF2B5EF4-FFF2-40B4-BE49-F238E27FC236}">
                  <a16:creationId xmlns:a16="http://schemas.microsoft.com/office/drawing/2014/main" xmlns="" id="{8A463644-54FF-45E7-9152-F1390300D1C1}"/>
                </a:ext>
              </a:extLst>
            </p:cNvPr>
            <p:cNvSpPr/>
            <p:nvPr/>
          </p:nvSpPr>
          <p:spPr>
            <a:xfrm>
              <a:off x="2663776" y="11429386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57" name="Forma Livre: Forma 56">
              <a:extLst>
                <a:ext uri="{FF2B5EF4-FFF2-40B4-BE49-F238E27FC236}">
                  <a16:creationId xmlns:a16="http://schemas.microsoft.com/office/drawing/2014/main" xmlns="" id="{3A97EE1D-2255-4931-9879-12DBF9BCC62A}"/>
                </a:ext>
              </a:extLst>
            </p:cNvPr>
            <p:cNvSpPr/>
            <p:nvPr/>
          </p:nvSpPr>
          <p:spPr>
            <a:xfrm>
              <a:off x="2916037" y="10756744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79" name="Forma Livre: Forma 78">
              <a:extLst>
                <a:ext uri="{FF2B5EF4-FFF2-40B4-BE49-F238E27FC236}">
                  <a16:creationId xmlns:a16="http://schemas.microsoft.com/office/drawing/2014/main" xmlns="" id="{4AF8F89D-45F0-4B0F-BD27-92FED0FDEC93}"/>
                </a:ext>
              </a:extLst>
            </p:cNvPr>
            <p:cNvSpPr/>
            <p:nvPr/>
          </p:nvSpPr>
          <p:spPr>
            <a:xfrm>
              <a:off x="2579716" y="11597560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81" name="Forma Livre: Forma 80">
              <a:extLst>
                <a:ext uri="{FF2B5EF4-FFF2-40B4-BE49-F238E27FC236}">
                  <a16:creationId xmlns:a16="http://schemas.microsoft.com/office/drawing/2014/main" xmlns="" id="{F1FED115-4668-4660-A685-9FB916E277FE}"/>
                </a:ext>
              </a:extLst>
            </p:cNvPr>
            <p:cNvSpPr/>
            <p:nvPr/>
          </p:nvSpPr>
          <p:spPr>
            <a:xfrm>
              <a:off x="3000123" y="10252250"/>
              <a:ext cx="336243" cy="589076"/>
            </a:xfrm>
            <a:custGeom>
              <a:avLst/>
              <a:gdLst>
                <a:gd name="connsiteX0" fmla="*/ 84620 w 336242"/>
                <a:gd name="connsiteY0" fmla="*/ 252767 h 589076"/>
                <a:gd name="connsiteX1" fmla="*/ 533 w 336242"/>
                <a:gd name="connsiteY1" fmla="*/ 252767 h 589076"/>
                <a:gd name="connsiteX2" fmla="*/ 533 w 336242"/>
                <a:gd name="connsiteY2" fmla="*/ 336854 h 589076"/>
                <a:gd name="connsiteX3" fmla="*/ 168681 w 336242"/>
                <a:gd name="connsiteY3" fmla="*/ 336854 h 589076"/>
                <a:gd name="connsiteX4" fmla="*/ 168681 w 336242"/>
                <a:gd name="connsiteY4" fmla="*/ 420941 h 589076"/>
                <a:gd name="connsiteX5" fmla="*/ 533 w 336242"/>
                <a:gd name="connsiteY5" fmla="*/ 420941 h 589076"/>
                <a:gd name="connsiteX6" fmla="*/ 533 w 336242"/>
                <a:gd name="connsiteY6" fmla="*/ 505028 h 589076"/>
                <a:gd name="connsiteX7" fmla="*/ 84620 w 336242"/>
                <a:gd name="connsiteY7" fmla="*/ 505028 h 589076"/>
                <a:gd name="connsiteX8" fmla="*/ 84620 w 336242"/>
                <a:gd name="connsiteY8" fmla="*/ 589114 h 589076"/>
                <a:gd name="connsiteX9" fmla="*/ 168681 w 336242"/>
                <a:gd name="connsiteY9" fmla="*/ 589114 h 589076"/>
                <a:gd name="connsiteX10" fmla="*/ 168681 w 336242"/>
                <a:gd name="connsiteY10" fmla="*/ 505028 h 589076"/>
                <a:gd name="connsiteX11" fmla="*/ 252767 w 336242"/>
                <a:gd name="connsiteY11" fmla="*/ 505028 h 589076"/>
                <a:gd name="connsiteX12" fmla="*/ 252767 w 336242"/>
                <a:gd name="connsiteY12" fmla="*/ 168707 h 589076"/>
                <a:gd name="connsiteX13" fmla="*/ 168681 w 336242"/>
                <a:gd name="connsiteY13" fmla="*/ 168707 h 589076"/>
                <a:gd name="connsiteX14" fmla="*/ 168681 w 336242"/>
                <a:gd name="connsiteY14" fmla="*/ 84620 h 589076"/>
                <a:gd name="connsiteX15" fmla="*/ 252767 w 336242"/>
                <a:gd name="connsiteY15" fmla="*/ 84620 h 589076"/>
                <a:gd name="connsiteX16" fmla="*/ 252767 w 336242"/>
                <a:gd name="connsiteY16" fmla="*/ 168707 h 589076"/>
                <a:gd name="connsiteX17" fmla="*/ 336854 w 336242"/>
                <a:gd name="connsiteY17" fmla="*/ 168707 h 589076"/>
                <a:gd name="connsiteX18" fmla="*/ 336854 w 336242"/>
                <a:gd name="connsiteY18" fmla="*/ 533 h 589076"/>
                <a:gd name="connsiteX19" fmla="*/ 533 w 336242"/>
                <a:gd name="connsiteY19" fmla="*/ 533 h 589076"/>
                <a:gd name="connsiteX20" fmla="*/ 533 w 336242"/>
                <a:gd name="connsiteY20" fmla="*/ 84620 h 589076"/>
                <a:gd name="connsiteX21" fmla="*/ 84620 w 336242"/>
                <a:gd name="connsiteY21" fmla="*/ 84620 h 589076"/>
                <a:gd name="connsiteX22" fmla="*/ 84620 w 336242"/>
                <a:gd name="connsiteY22" fmla="*/ 252767 h 5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36242" h="589076">
                  <a:moveTo>
                    <a:pt x="84620" y="252767"/>
                  </a:moveTo>
                  <a:lnTo>
                    <a:pt x="533" y="252767"/>
                  </a:lnTo>
                  <a:lnTo>
                    <a:pt x="533" y="336854"/>
                  </a:lnTo>
                  <a:lnTo>
                    <a:pt x="168681" y="336854"/>
                  </a:lnTo>
                  <a:lnTo>
                    <a:pt x="168681" y="420941"/>
                  </a:lnTo>
                  <a:lnTo>
                    <a:pt x="533" y="420941"/>
                  </a:lnTo>
                  <a:lnTo>
                    <a:pt x="533" y="505028"/>
                  </a:lnTo>
                  <a:lnTo>
                    <a:pt x="84620" y="505028"/>
                  </a:lnTo>
                  <a:lnTo>
                    <a:pt x="84620" y="589114"/>
                  </a:lnTo>
                  <a:lnTo>
                    <a:pt x="168681" y="589114"/>
                  </a:lnTo>
                  <a:lnTo>
                    <a:pt x="168681" y="505028"/>
                  </a:lnTo>
                  <a:lnTo>
                    <a:pt x="252767" y="505028"/>
                  </a:lnTo>
                  <a:lnTo>
                    <a:pt x="252767" y="168707"/>
                  </a:lnTo>
                  <a:lnTo>
                    <a:pt x="168681" y="168707"/>
                  </a:lnTo>
                  <a:lnTo>
                    <a:pt x="168681" y="84620"/>
                  </a:lnTo>
                  <a:lnTo>
                    <a:pt x="252767" y="84620"/>
                  </a:lnTo>
                  <a:lnTo>
                    <a:pt x="252767" y="168707"/>
                  </a:lnTo>
                  <a:lnTo>
                    <a:pt x="336854" y="168707"/>
                  </a:lnTo>
                  <a:lnTo>
                    <a:pt x="336854" y="533"/>
                  </a:lnTo>
                  <a:lnTo>
                    <a:pt x="533" y="533"/>
                  </a:lnTo>
                  <a:lnTo>
                    <a:pt x="533" y="84620"/>
                  </a:lnTo>
                  <a:lnTo>
                    <a:pt x="84620" y="84620"/>
                  </a:lnTo>
                  <a:lnTo>
                    <a:pt x="84620" y="252767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82" name="Forma Livre: Forma 81">
              <a:extLst>
                <a:ext uri="{FF2B5EF4-FFF2-40B4-BE49-F238E27FC236}">
                  <a16:creationId xmlns:a16="http://schemas.microsoft.com/office/drawing/2014/main" xmlns="" id="{E4685BCD-828C-4CC8-9913-2CAB81E15496}"/>
                </a:ext>
              </a:extLst>
            </p:cNvPr>
            <p:cNvSpPr/>
            <p:nvPr/>
          </p:nvSpPr>
          <p:spPr>
            <a:xfrm>
              <a:off x="2663776" y="10672657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83" name="Forma Livre: Forma 82">
              <a:extLst>
                <a:ext uri="{FF2B5EF4-FFF2-40B4-BE49-F238E27FC236}">
                  <a16:creationId xmlns:a16="http://schemas.microsoft.com/office/drawing/2014/main" xmlns="" id="{E20DDB44-EF91-43D8-823A-3FF7FE467BEA}"/>
                </a:ext>
              </a:extLst>
            </p:cNvPr>
            <p:cNvSpPr/>
            <p:nvPr/>
          </p:nvSpPr>
          <p:spPr>
            <a:xfrm>
              <a:off x="2831950" y="10420423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84" name="Forma Livre: Forma 83">
              <a:extLst>
                <a:ext uri="{FF2B5EF4-FFF2-40B4-BE49-F238E27FC236}">
                  <a16:creationId xmlns:a16="http://schemas.microsoft.com/office/drawing/2014/main" xmlns="" id="{D79C69E4-5315-4596-9CF4-20782D46F467}"/>
                </a:ext>
              </a:extLst>
            </p:cNvPr>
            <p:cNvSpPr/>
            <p:nvPr/>
          </p:nvSpPr>
          <p:spPr>
            <a:xfrm>
              <a:off x="2916037" y="10336337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85" name="Forma Livre: Forma 84">
              <a:extLst>
                <a:ext uri="{FF2B5EF4-FFF2-40B4-BE49-F238E27FC236}">
                  <a16:creationId xmlns:a16="http://schemas.microsoft.com/office/drawing/2014/main" xmlns="" id="{93D97CF9-E66D-4FE9-A90C-0DE91E5F7681}"/>
                </a:ext>
              </a:extLst>
            </p:cNvPr>
            <p:cNvSpPr/>
            <p:nvPr/>
          </p:nvSpPr>
          <p:spPr>
            <a:xfrm>
              <a:off x="2075169" y="10504484"/>
              <a:ext cx="755894" cy="839304"/>
            </a:xfrm>
            <a:custGeom>
              <a:avLst/>
              <a:gdLst>
                <a:gd name="connsiteX0" fmla="*/ 168733 w 755894"/>
                <a:gd name="connsiteY0" fmla="*/ 673201 h 839303"/>
                <a:gd name="connsiteX1" fmla="*/ 252819 w 755894"/>
                <a:gd name="connsiteY1" fmla="*/ 673201 h 839303"/>
                <a:gd name="connsiteX2" fmla="*/ 252819 w 755894"/>
                <a:gd name="connsiteY2" fmla="*/ 841375 h 839303"/>
                <a:gd name="connsiteX3" fmla="*/ 420993 w 755894"/>
                <a:gd name="connsiteY3" fmla="*/ 841375 h 839303"/>
                <a:gd name="connsiteX4" fmla="*/ 420993 w 755894"/>
                <a:gd name="connsiteY4" fmla="*/ 673201 h 839303"/>
                <a:gd name="connsiteX5" fmla="*/ 673227 w 755894"/>
                <a:gd name="connsiteY5" fmla="*/ 673201 h 839303"/>
                <a:gd name="connsiteX6" fmla="*/ 673227 w 755894"/>
                <a:gd name="connsiteY6" fmla="*/ 589114 h 839303"/>
                <a:gd name="connsiteX7" fmla="*/ 757314 w 755894"/>
                <a:gd name="connsiteY7" fmla="*/ 589114 h 839303"/>
                <a:gd name="connsiteX8" fmla="*/ 757314 w 755894"/>
                <a:gd name="connsiteY8" fmla="*/ 505028 h 839303"/>
                <a:gd name="connsiteX9" fmla="*/ 673227 w 755894"/>
                <a:gd name="connsiteY9" fmla="*/ 505028 h 839303"/>
                <a:gd name="connsiteX10" fmla="*/ 673227 w 755894"/>
                <a:gd name="connsiteY10" fmla="*/ 420941 h 839303"/>
                <a:gd name="connsiteX11" fmla="*/ 589140 w 755894"/>
                <a:gd name="connsiteY11" fmla="*/ 420941 h 839303"/>
                <a:gd name="connsiteX12" fmla="*/ 589140 w 755894"/>
                <a:gd name="connsiteY12" fmla="*/ 252767 h 839303"/>
                <a:gd name="connsiteX13" fmla="*/ 505054 w 755894"/>
                <a:gd name="connsiteY13" fmla="*/ 252767 h 839303"/>
                <a:gd name="connsiteX14" fmla="*/ 505054 w 755894"/>
                <a:gd name="connsiteY14" fmla="*/ 420941 h 839303"/>
                <a:gd name="connsiteX15" fmla="*/ 420967 w 755894"/>
                <a:gd name="connsiteY15" fmla="*/ 420941 h 839303"/>
                <a:gd name="connsiteX16" fmla="*/ 420967 w 755894"/>
                <a:gd name="connsiteY16" fmla="*/ 252767 h 839303"/>
                <a:gd name="connsiteX17" fmla="*/ 505054 w 755894"/>
                <a:gd name="connsiteY17" fmla="*/ 252767 h 839303"/>
                <a:gd name="connsiteX18" fmla="*/ 505054 w 755894"/>
                <a:gd name="connsiteY18" fmla="*/ 168681 h 839303"/>
                <a:gd name="connsiteX19" fmla="*/ 589140 w 755894"/>
                <a:gd name="connsiteY19" fmla="*/ 168681 h 839303"/>
                <a:gd name="connsiteX20" fmla="*/ 589140 w 755894"/>
                <a:gd name="connsiteY20" fmla="*/ 533 h 839303"/>
                <a:gd name="connsiteX21" fmla="*/ 505054 w 755894"/>
                <a:gd name="connsiteY21" fmla="*/ 533 h 839303"/>
                <a:gd name="connsiteX22" fmla="*/ 505054 w 755894"/>
                <a:gd name="connsiteY22" fmla="*/ 84620 h 839303"/>
                <a:gd name="connsiteX23" fmla="*/ 420967 w 755894"/>
                <a:gd name="connsiteY23" fmla="*/ 84620 h 839303"/>
                <a:gd name="connsiteX24" fmla="*/ 420967 w 755894"/>
                <a:gd name="connsiteY24" fmla="*/ 168707 h 839303"/>
                <a:gd name="connsiteX25" fmla="*/ 336880 w 755894"/>
                <a:gd name="connsiteY25" fmla="*/ 168707 h 839303"/>
                <a:gd name="connsiteX26" fmla="*/ 336880 w 755894"/>
                <a:gd name="connsiteY26" fmla="*/ 589114 h 839303"/>
                <a:gd name="connsiteX27" fmla="*/ 252793 w 755894"/>
                <a:gd name="connsiteY27" fmla="*/ 589114 h 839303"/>
                <a:gd name="connsiteX28" fmla="*/ 252793 w 755894"/>
                <a:gd name="connsiteY28" fmla="*/ 420941 h 839303"/>
                <a:gd name="connsiteX29" fmla="*/ 168707 w 755894"/>
                <a:gd name="connsiteY29" fmla="*/ 420941 h 839303"/>
                <a:gd name="connsiteX30" fmla="*/ 168707 w 755894"/>
                <a:gd name="connsiteY30" fmla="*/ 589114 h 839303"/>
                <a:gd name="connsiteX31" fmla="*/ 533 w 755894"/>
                <a:gd name="connsiteY31" fmla="*/ 589114 h 839303"/>
                <a:gd name="connsiteX32" fmla="*/ 533 w 755894"/>
                <a:gd name="connsiteY32" fmla="*/ 673201 h 839303"/>
                <a:gd name="connsiteX33" fmla="*/ 84620 w 755894"/>
                <a:gd name="connsiteY33" fmla="*/ 673201 h 839303"/>
                <a:gd name="connsiteX34" fmla="*/ 84620 w 755894"/>
                <a:gd name="connsiteY34" fmla="*/ 757288 h 839303"/>
                <a:gd name="connsiteX35" fmla="*/ 168707 w 755894"/>
                <a:gd name="connsiteY35" fmla="*/ 757288 h 839303"/>
                <a:gd name="connsiteX36" fmla="*/ 168707 w 755894"/>
                <a:gd name="connsiteY36" fmla="*/ 673201 h 839303"/>
                <a:gd name="connsiteX37" fmla="*/ 420967 w 755894"/>
                <a:gd name="connsiteY37" fmla="*/ 505028 h 839303"/>
                <a:gd name="connsiteX38" fmla="*/ 505054 w 755894"/>
                <a:gd name="connsiteY38" fmla="*/ 505028 h 839303"/>
                <a:gd name="connsiteX39" fmla="*/ 505054 w 755894"/>
                <a:gd name="connsiteY39" fmla="*/ 589114 h 839303"/>
                <a:gd name="connsiteX40" fmla="*/ 420967 w 755894"/>
                <a:gd name="connsiteY40" fmla="*/ 589114 h 839303"/>
                <a:gd name="connsiteX41" fmla="*/ 420967 w 755894"/>
                <a:gd name="connsiteY41" fmla="*/ 505028 h 83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55894" h="839303">
                  <a:moveTo>
                    <a:pt x="168733" y="673201"/>
                  </a:moveTo>
                  <a:lnTo>
                    <a:pt x="252819" y="673201"/>
                  </a:lnTo>
                  <a:lnTo>
                    <a:pt x="252819" y="841375"/>
                  </a:lnTo>
                  <a:lnTo>
                    <a:pt x="420993" y="841375"/>
                  </a:lnTo>
                  <a:lnTo>
                    <a:pt x="420993" y="673201"/>
                  </a:lnTo>
                  <a:lnTo>
                    <a:pt x="673227" y="673201"/>
                  </a:lnTo>
                  <a:lnTo>
                    <a:pt x="673227" y="589114"/>
                  </a:lnTo>
                  <a:lnTo>
                    <a:pt x="757314" y="589114"/>
                  </a:lnTo>
                  <a:lnTo>
                    <a:pt x="757314" y="505028"/>
                  </a:lnTo>
                  <a:lnTo>
                    <a:pt x="673227" y="505028"/>
                  </a:lnTo>
                  <a:lnTo>
                    <a:pt x="673227" y="420941"/>
                  </a:lnTo>
                  <a:lnTo>
                    <a:pt x="589140" y="420941"/>
                  </a:lnTo>
                  <a:lnTo>
                    <a:pt x="589140" y="252767"/>
                  </a:lnTo>
                  <a:lnTo>
                    <a:pt x="505054" y="252767"/>
                  </a:lnTo>
                  <a:lnTo>
                    <a:pt x="505054" y="420941"/>
                  </a:lnTo>
                  <a:lnTo>
                    <a:pt x="420967" y="420941"/>
                  </a:lnTo>
                  <a:lnTo>
                    <a:pt x="420967" y="252767"/>
                  </a:lnTo>
                  <a:lnTo>
                    <a:pt x="505054" y="252767"/>
                  </a:lnTo>
                  <a:lnTo>
                    <a:pt x="505054" y="168681"/>
                  </a:lnTo>
                  <a:lnTo>
                    <a:pt x="589140" y="168681"/>
                  </a:lnTo>
                  <a:lnTo>
                    <a:pt x="589140" y="533"/>
                  </a:lnTo>
                  <a:lnTo>
                    <a:pt x="505054" y="533"/>
                  </a:lnTo>
                  <a:lnTo>
                    <a:pt x="505054" y="84620"/>
                  </a:lnTo>
                  <a:lnTo>
                    <a:pt x="420967" y="84620"/>
                  </a:lnTo>
                  <a:lnTo>
                    <a:pt x="420967" y="168707"/>
                  </a:lnTo>
                  <a:lnTo>
                    <a:pt x="336880" y="168707"/>
                  </a:lnTo>
                  <a:lnTo>
                    <a:pt x="336880" y="589114"/>
                  </a:lnTo>
                  <a:lnTo>
                    <a:pt x="252793" y="589114"/>
                  </a:lnTo>
                  <a:lnTo>
                    <a:pt x="252793" y="420941"/>
                  </a:lnTo>
                  <a:lnTo>
                    <a:pt x="168707" y="420941"/>
                  </a:lnTo>
                  <a:lnTo>
                    <a:pt x="168707" y="589114"/>
                  </a:lnTo>
                  <a:lnTo>
                    <a:pt x="533" y="589114"/>
                  </a:lnTo>
                  <a:lnTo>
                    <a:pt x="533" y="673201"/>
                  </a:lnTo>
                  <a:lnTo>
                    <a:pt x="84620" y="673201"/>
                  </a:lnTo>
                  <a:lnTo>
                    <a:pt x="84620" y="757288"/>
                  </a:lnTo>
                  <a:lnTo>
                    <a:pt x="168707" y="757288"/>
                  </a:lnTo>
                  <a:lnTo>
                    <a:pt x="168707" y="673201"/>
                  </a:lnTo>
                  <a:close/>
                  <a:moveTo>
                    <a:pt x="420967" y="505028"/>
                  </a:moveTo>
                  <a:lnTo>
                    <a:pt x="505054" y="505028"/>
                  </a:lnTo>
                  <a:lnTo>
                    <a:pt x="505054" y="589114"/>
                  </a:lnTo>
                  <a:lnTo>
                    <a:pt x="420967" y="589114"/>
                  </a:lnTo>
                  <a:lnTo>
                    <a:pt x="420967" y="505028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86" name="Forma Livre: Forma 85">
              <a:extLst>
                <a:ext uri="{FF2B5EF4-FFF2-40B4-BE49-F238E27FC236}">
                  <a16:creationId xmlns:a16="http://schemas.microsoft.com/office/drawing/2014/main" xmlns="" id="{2F5A5FE4-3617-4258-BF54-8001E13B3D76}"/>
                </a:ext>
              </a:extLst>
            </p:cNvPr>
            <p:cNvSpPr/>
            <p:nvPr/>
          </p:nvSpPr>
          <p:spPr>
            <a:xfrm>
              <a:off x="2916037" y="10840831"/>
              <a:ext cx="925319" cy="419652"/>
            </a:xfrm>
            <a:custGeom>
              <a:avLst/>
              <a:gdLst>
                <a:gd name="connsiteX0" fmla="*/ 84620 w 925319"/>
                <a:gd name="connsiteY0" fmla="*/ 84594 h 419651"/>
                <a:gd name="connsiteX1" fmla="*/ 533 w 925319"/>
                <a:gd name="connsiteY1" fmla="*/ 84594 h 419651"/>
                <a:gd name="connsiteX2" fmla="*/ 533 w 925319"/>
                <a:gd name="connsiteY2" fmla="*/ 420941 h 419651"/>
                <a:gd name="connsiteX3" fmla="*/ 84620 w 925319"/>
                <a:gd name="connsiteY3" fmla="*/ 420941 h 419651"/>
                <a:gd name="connsiteX4" fmla="*/ 84620 w 925319"/>
                <a:gd name="connsiteY4" fmla="*/ 168681 h 419651"/>
                <a:gd name="connsiteX5" fmla="*/ 168707 w 925319"/>
                <a:gd name="connsiteY5" fmla="*/ 168681 h 419651"/>
                <a:gd name="connsiteX6" fmla="*/ 168707 w 925319"/>
                <a:gd name="connsiteY6" fmla="*/ 252767 h 419651"/>
                <a:gd name="connsiteX7" fmla="*/ 420941 w 925319"/>
                <a:gd name="connsiteY7" fmla="*/ 252767 h 419651"/>
                <a:gd name="connsiteX8" fmla="*/ 420941 w 925319"/>
                <a:gd name="connsiteY8" fmla="*/ 420941 h 419651"/>
                <a:gd name="connsiteX9" fmla="*/ 757262 w 925319"/>
                <a:gd name="connsiteY9" fmla="*/ 420941 h 419651"/>
                <a:gd name="connsiteX10" fmla="*/ 757262 w 925319"/>
                <a:gd name="connsiteY10" fmla="*/ 168681 h 419651"/>
                <a:gd name="connsiteX11" fmla="*/ 925435 w 925319"/>
                <a:gd name="connsiteY11" fmla="*/ 168681 h 419651"/>
                <a:gd name="connsiteX12" fmla="*/ 925435 w 925319"/>
                <a:gd name="connsiteY12" fmla="*/ 84594 h 419651"/>
                <a:gd name="connsiteX13" fmla="*/ 673175 w 925319"/>
                <a:gd name="connsiteY13" fmla="*/ 84594 h 419651"/>
                <a:gd name="connsiteX14" fmla="*/ 673175 w 925319"/>
                <a:gd name="connsiteY14" fmla="*/ 168681 h 419651"/>
                <a:gd name="connsiteX15" fmla="*/ 505028 w 925319"/>
                <a:gd name="connsiteY15" fmla="*/ 168681 h 419651"/>
                <a:gd name="connsiteX16" fmla="*/ 505028 w 925319"/>
                <a:gd name="connsiteY16" fmla="*/ 84594 h 419651"/>
                <a:gd name="connsiteX17" fmla="*/ 420941 w 925319"/>
                <a:gd name="connsiteY17" fmla="*/ 84594 h 419651"/>
                <a:gd name="connsiteX18" fmla="*/ 420941 w 925319"/>
                <a:gd name="connsiteY18" fmla="*/ 168681 h 419651"/>
                <a:gd name="connsiteX19" fmla="*/ 252767 w 925319"/>
                <a:gd name="connsiteY19" fmla="*/ 168681 h 419651"/>
                <a:gd name="connsiteX20" fmla="*/ 252767 w 925319"/>
                <a:gd name="connsiteY20" fmla="*/ 84594 h 419651"/>
                <a:gd name="connsiteX21" fmla="*/ 168707 w 925319"/>
                <a:gd name="connsiteY21" fmla="*/ 84594 h 419651"/>
                <a:gd name="connsiteX22" fmla="*/ 168707 w 925319"/>
                <a:gd name="connsiteY22" fmla="*/ 533 h 419651"/>
                <a:gd name="connsiteX23" fmla="*/ 84620 w 925319"/>
                <a:gd name="connsiteY23" fmla="*/ 533 h 419651"/>
                <a:gd name="connsiteX24" fmla="*/ 84620 w 925319"/>
                <a:gd name="connsiteY24" fmla="*/ 84594 h 41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25319" h="419651">
                  <a:moveTo>
                    <a:pt x="84620" y="84594"/>
                  </a:moveTo>
                  <a:lnTo>
                    <a:pt x="533" y="84594"/>
                  </a:lnTo>
                  <a:lnTo>
                    <a:pt x="533" y="420941"/>
                  </a:lnTo>
                  <a:lnTo>
                    <a:pt x="84620" y="420941"/>
                  </a:lnTo>
                  <a:lnTo>
                    <a:pt x="84620" y="168681"/>
                  </a:lnTo>
                  <a:lnTo>
                    <a:pt x="168707" y="168681"/>
                  </a:lnTo>
                  <a:lnTo>
                    <a:pt x="168707" y="252767"/>
                  </a:lnTo>
                  <a:lnTo>
                    <a:pt x="420941" y="252767"/>
                  </a:lnTo>
                  <a:lnTo>
                    <a:pt x="420941" y="420941"/>
                  </a:lnTo>
                  <a:lnTo>
                    <a:pt x="757262" y="420941"/>
                  </a:lnTo>
                  <a:lnTo>
                    <a:pt x="757262" y="168681"/>
                  </a:lnTo>
                  <a:lnTo>
                    <a:pt x="925435" y="168681"/>
                  </a:lnTo>
                  <a:lnTo>
                    <a:pt x="925435" y="84594"/>
                  </a:lnTo>
                  <a:lnTo>
                    <a:pt x="673175" y="84594"/>
                  </a:lnTo>
                  <a:lnTo>
                    <a:pt x="673175" y="168681"/>
                  </a:lnTo>
                  <a:lnTo>
                    <a:pt x="505028" y="168681"/>
                  </a:lnTo>
                  <a:lnTo>
                    <a:pt x="505028" y="84594"/>
                  </a:lnTo>
                  <a:lnTo>
                    <a:pt x="420941" y="84594"/>
                  </a:lnTo>
                  <a:lnTo>
                    <a:pt x="420941" y="168681"/>
                  </a:lnTo>
                  <a:lnTo>
                    <a:pt x="252767" y="168681"/>
                  </a:lnTo>
                  <a:lnTo>
                    <a:pt x="252767" y="84594"/>
                  </a:lnTo>
                  <a:lnTo>
                    <a:pt x="168707" y="84594"/>
                  </a:lnTo>
                  <a:lnTo>
                    <a:pt x="168707" y="533"/>
                  </a:lnTo>
                  <a:lnTo>
                    <a:pt x="84620" y="533"/>
                  </a:lnTo>
                  <a:lnTo>
                    <a:pt x="84620" y="84594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87" name="Forma Livre: Forma 86">
              <a:extLst>
                <a:ext uri="{FF2B5EF4-FFF2-40B4-BE49-F238E27FC236}">
                  <a16:creationId xmlns:a16="http://schemas.microsoft.com/office/drawing/2014/main" xmlns="" id="{6B2BC70D-4C97-4B58-AD19-09967A0693E3}"/>
                </a:ext>
              </a:extLst>
            </p:cNvPr>
            <p:cNvSpPr/>
            <p:nvPr/>
          </p:nvSpPr>
          <p:spPr>
            <a:xfrm>
              <a:off x="1738900" y="10420423"/>
              <a:ext cx="252834" cy="252834"/>
            </a:xfrm>
            <a:custGeom>
              <a:avLst/>
              <a:gdLst>
                <a:gd name="connsiteX0" fmla="*/ 533 w 252833"/>
                <a:gd name="connsiteY0" fmla="*/ 533 h 252833"/>
                <a:gd name="connsiteX1" fmla="*/ 252767 w 252833"/>
                <a:gd name="connsiteY1" fmla="*/ 533 h 252833"/>
                <a:gd name="connsiteX2" fmla="*/ 252767 w 252833"/>
                <a:gd name="connsiteY2" fmla="*/ 252767 h 252833"/>
                <a:gd name="connsiteX3" fmla="*/ 533 w 252833"/>
                <a:gd name="connsiteY3" fmla="*/ 252767 h 25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33" h="252833">
                  <a:moveTo>
                    <a:pt x="533" y="533"/>
                  </a:moveTo>
                  <a:lnTo>
                    <a:pt x="252767" y="533"/>
                  </a:lnTo>
                  <a:lnTo>
                    <a:pt x="252767" y="252767"/>
                  </a:lnTo>
                  <a:lnTo>
                    <a:pt x="533" y="252767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88" name="Forma Livre: Forma 87">
              <a:extLst>
                <a:ext uri="{FF2B5EF4-FFF2-40B4-BE49-F238E27FC236}">
                  <a16:creationId xmlns:a16="http://schemas.microsoft.com/office/drawing/2014/main" xmlns="" id="{5A4A37A4-BDC9-49A9-9D94-925EE28B9F4B}"/>
                </a:ext>
              </a:extLst>
            </p:cNvPr>
            <p:cNvSpPr/>
            <p:nvPr/>
          </p:nvSpPr>
          <p:spPr>
            <a:xfrm>
              <a:off x="3588678" y="10420423"/>
              <a:ext cx="252834" cy="252834"/>
            </a:xfrm>
            <a:custGeom>
              <a:avLst/>
              <a:gdLst>
                <a:gd name="connsiteX0" fmla="*/ 533 w 252833"/>
                <a:gd name="connsiteY0" fmla="*/ 533 h 252833"/>
                <a:gd name="connsiteX1" fmla="*/ 252767 w 252833"/>
                <a:gd name="connsiteY1" fmla="*/ 533 h 252833"/>
                <a:gd name="connsiteX2" fmla="*/ 252767 w 252833"/>
                <a:gd name="connsiteY2" fmla="*/ 252767 h 252833"/>
                <a:gd name="connsiteX3" fmla="*/ 533 w 252833"/>
                <a:gd name="connsiteY3" fmla="*/ 252767 h 25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33" h="252833">
                  <a:moveTo>
                    <a:pt x="533" y="533"/>
                  </a:moveTo>
                  <a:lnTo>
                    <a:pt x="252767" y="533"/>
                  </a:lnTo>
                  <a:lnTo>
                    <a:pt x="252767" y="252767"/>
                  </a:lnTo>
                  <a:lnTo>
                    <a:pt x="533" y="252767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89" name="Forma Livre: Forma 88">
              <a:extLst>
                <a:ext uri="{FF2B5EF4-FFF2-40B4-BE49-F238E27FC236}">
                  <a16:creationId xmlns:a16="http://schemas.microsoft.com/office/drawing/2014/main" xmlns="" id="{CDE30524-60C3-46B3-8AA9-9975C6BF680C}"/>
                </a:ext>
              </a:extLst>
            </p:cNvPr>
            <p:cNvSpPr/>
            <p:nvPr/>
          </p:nvSpPr>
          <p:spPr>
            <a:xfrm>
              <a:off x="3420531" y="10252250"/>
              <a:ext cx="589076" cy="589076"/>
            </a:xfrm>
            <a:custGeom>
              <a:avLst/>
              <a:gdLst>
                <a:gd name="connsiteX0" fmla="*/ 533 w 589076"/>
                <a:gd name="connsiteY0" fmla="*/ 533 h 589076"/>
                <a:gd name="connsiteX1" fmla="*/ 533 w 589076"/>
                <a:gd name="connsiteY1" fmla="*/ 589114 h 589076"/>
                <a:gd name="connsiteX2" fmla="*/ 589114 w 589076"/>
                <a:gd name="connsiteY2" fmla="*/ 589114 h 589076"/>
                <a:gd name="connsiteX3" fmla="*/ 589114 w 589076"/>
                <a:gd name="connsiteY3" fmla="*/ 533 h 589076"/>
                <a:gd name="connsiteX4" fmla="*/ 533 w 589076"/>
                <a:gd name="connsiteY4" fmla="*/ 533 h 589076"/>
                <a:gd name="connsiteX5" fmla="*/ 505028 w 589076"/>
                <a:gd name="connsiteY5" fmla="*/ 505028 h 589076"/>
                <a:gd name="connsiteX6" fmla="*/ 84620 w 589076"/>
                <a:gd name="connsiteY6" fmla="*/ 505028 h 589076"/>
                <a:gd name="connsiteX7" fmla="*/ 84620 w 589076"/>
                <a:gd name="connsiteY7" fmla="*/ 84620 h 589076"/>
                <a:gd name="connsiteX8" fmla="*/ 505028 w 589076"/>
                <a:gd name="connsiteY8" fmla="*/ 84620 h 589076"/>
                <a:gd name="connsiteX9" fmla="*/ 505028 w 589076"/>
                <a:gd name="connsiteY9" fmla="*/ 505028 h 5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9076" h="589076">
                  <a:moveTo>
                    <a:pt x="533" y="533"/>
                  </a:moveTo>
                  <a:lnTo>
                    <a:pt x="533" y="589114"/>
                  </a:lnTo>
                  <a:lnTo>
                    <a:pt x="589114" y="589114"/>
                  </a:lnTo>
                  <a:lnTo>
                    <a:pt x="589114" y="533"/>
                  </a:lnTo>
                  <a:lnTo>
                    <a:pt x="533" y="533"/>
                  </a:lnTo>
                  <a:close/>
                  <a:moveTo>
                    <a:pt x="505028" y="505028"/>
                  </a:moveTo>
                  <a:lnTo>
                    <a:pt x="84620" y="505028"/>
                  </a:lnTo>
                  <a:lnTo>
                    <a:pt x="84620" y="84620"/>
                  </a:lnTo>
                  <a:lnTo>
                    <a:pt x="505028" y="84620"/>
                  </a:lnTo>
                  <a:lnTo>
                    <a:pt x="505028" y="505028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90" name="Forma Livre: Forma 89">
              <a:extLst>
                <a:ext uri="{FF2B5EF4-FFF2-40B4-BE49-F238E27FC236}">
                  <a16:creationId xmlns:a16="http://schemas.microsoft.com/office/drawing/2014/main" xmlns="" id="{5869E6EE-EC28-4BC9-A0AC-86E9ABD43645}"/>
                </a:ext>
              </a:extLst>
            </p:cNvPr>
            <p:cNvSpPr/>
            <p:nvPr/>
          </p:nvSpPr>
          <p:spPr>
            <a:xfrm>
              <a:off x="3420531" y="12102054"/>
              <a:ext cx="83409" cy="83409"/>
            </a:xfrm>
            <a:custGeom>
              <a:avLst/>
              <a:gdLst>
                <a:gd name="connsiteX0" fmla="*/ 533 w 83409"/>
                <a:gd name="connsiteY0" fmla="*/ 533 h 83409"/>
                <a:gd name="connsiteX1" fmla="*/ 84620 w 83409"/>
                <a:gd name="connsiteY1" fmla="*/ 533 h 83409"/>
                <a:gd name="connsiteX2" fmla="*/ 84620 w 83409"/>
                <a:gd name="connsiteY2" fmla="*/ 84620 h 83409"/>
                <a:gd name="connsiteX3" fmla="*/ 533 w 83409"/>
                <a:gd name="connsiteY3" fmla="*/ 84620 h 8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09" h="83409">
                  <a:moveTo>
                    <a:pt x="533" y="533"/>
                  </a:moveTo>
                  <a:lnTo>
                    <a:pt x="84620" y="533"/>
                  </a:lnTo>
                  <a:lnTo>
                    <a:pt x="84620" y="84620"/>
                  </a:lnTo>
                  <a:lnTo>
                    <a:pt x="533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91" name="Forma Livre: Forma 90">
              <a:extLst>
                <a:ext uri="{FF2B5EF4-FFF2-40B4-BE49-F238E27FC236}">
                  <a16:creationId xmlns:a16="http://schemas.microsoft.com/office/drawing/2014/main" xmlns="" id="{526FA9EF-20AF-400E-A4B3-EC9A04DCCCF6}"/>
                </a:ext>
              </a:extLst>
            </p:cNvPr>
            <p:cNvSpPr/>
            <p:nvPr/>
          </p:nvSpPr>
          <p:spPr>
            <a:xfrm>
              <a:off x="1738900" y="12270201"/>
              <a:ext cx="252834" cy="252834"/>
            </a:xfrm>
            <a:custGeom>
              <a:avLst/>
              <a:gdLst>
                <a:gd name="connsiteX0" fmla="*/ 533 w 252833"/>
                <a:gd name="connsiteY0" fmla="*/ 533 h 252833"/>
                <a:gd name="connsiteX1" fmla="*/ 252767 w 252833"/>
                <a:gd name="connsiteY1" fmla="*/ 533 h 252833"/>
                <a:gd name="connsiteX2" fmla="*/ 252767 w 252833"/>
                <a:gd name="connsiteY2" fmla="*/ 252767 h 252833"/>
                <a:gd name="connsiteX3" fmla="*/ 533 w 252833"/>
                <a:gd name="connsiteY3" fmla="*/ 252767 h 25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833" h="252833">
                  <a:moveTo>
                    <a:pt x="533" y="533"/>
                  </a:moveTo>
                  <a:lnTo>
                    <a:pt x="252767" y="533"/>
                  </a:lnTo>
                  <a:lnTo>
                    <a:pt x="252767" y="252767"/>
                  </a:lnTo>
                  <a:lnTo>
                    <a:pt x="533" y="252767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92" name="Forma Livre: Forma 91">
              <a:extLst>
                <a:ext uri="{FF2B5EF4-FFF2-40B4-BE49-F238E27FC236}">
                  <a16:creationId xmlns:a16="http://schemas.microsoft.com/office/drawing/2014/main" xmlns="" id="{3BBB0C4A-D080-4044-A1D9-FE7EFA1869A1}"/>
                </a:ext>
              </a:extLst>
            </p:cNvPr>
            <p:cNvSpPr/>
            <p:nvPr/>
          </p:nvSpPr>
          <p:spPr>
            <a:xfrm>
              <a:off x="1570727" y="10252250"/>
              <a:ext cx="589076" cy="589076"/>
            </a:xfrm>
            <a:custGeom>
              <a:avLst/>
              <a:gdLst>
                <a:gd name="connsiteX0" fmla="*/ 589114 w 589076"/>
                <a:gd name="connsiteY0" fmla="*/ 533 h 589076"/>
                <a:gd name="connsiteX1" fmla="*/ 533 w 589076"/>
                <a:gd name="connsiteY1" fmla="*/ 533 h 589076"/>
                <a:gd name="connsiteX2" fmla="*/ 533 w 589076"/>
                <a:gd name="connsiteY2" fmla="*/ 589114 h 589076"/>
                <a:gd name="connsiteX3" fmla="*/ 589114 w 589076"/>
                <a:gd name="connsiteY3" fmla="*/ 589114 h 589076"/>
                <a:gd name="connsiteX4" fmla="*/ 589114 w 589076"/>
                <a:gd name="connsiteY4" fmla="*/ 533 h 589076"/>
                <a:gd name="connsiteX5" fmla="*/ 505028 w 589076"/>
                <a:gd name="connsiteY5" fmla="*/ 505028 h 589076"/>
                <a:gd name="connsiteX6" fmla="*/ 84620 w 589076"/>
                <a:gd name="connsiteY6" fmla="*/ 505028 h 589076"/>
                <a:gd name="connsiteX7" fmla="*/ 84620 w 589076"/>
                <a:gd name="connsiteY7" fmla="*/ 84620 h 589076"/>
                <a:gd name="connsiteX8" fmla="*/ 505028 w 589076"/>
                <a:gd name="connsiteY8" fmla="*/ 84620 h 589076"/>
                <a:gd name="connsiteX9" fmla="*/ 505028 w 589076"/>
                <a:gd name="connsiteY9" fmla="*/ 505028 h 5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9076" h="589076">
                  <a:moveTo>
                    <a:pt x="589114" y="533"/>
                  </a:moveTo>
                  <a:lnTo>
                    <a:pt x="533" y="533"/>
                  </a:lnTo>
                  <a:lnTo>
                    <a:pt x="533" y="589114"/>
                  </a:lnTo>
                  <a:lnTo>
                    <a:pt x="589114" y="589114"/>
                  </a:lnTo>
                  <a:lnTo>
                    <a:pt x="589114" y="533"/>
                  </a:lnTo>
                  <a:close/>
                  <a:moveTo>
                    <a:pt x="505028" y="505028"/>
                  </a:moveTo>
                  <a:lnTo>
                    <a:pt x="84620" y="505028"/>
                  </a:lnTo>
                  <a:lnTo>
                    <a:pt x="84620" y="84620"/>
                  </a:lnTo>
                  <a:lnTo>
                    <a:pt x="505028" y="84620"/>
                  </a:lnTo>
                  <a:lnTo>
                    <a:pt x="505028" y="505028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  <p:sp>
          <p:nvSpPr>
            <p:cNvPr id="93" name="Forma Livre: Forma 92">
              <a:extLst>
                <a:ext uri="{FF2B5EF4-FFF2-40B4-BE49-F238E27FC236}">
                  <a16:creationId xmlns:a16="http://schemas.microsoft.com/office/drawing/2014/main" xmlns="" id="{C1DBF304-D7C1-43BB-B11D-C4342FF283AE}"/>
                </a:ext>
              </a:extLst>
            </p:cNvPr>
            <p:cNvSpPr/>
            <p:nvPr/>
          </p:nvSpPr>
          <p:spPr>
            <a:xfrm>
              <a:off x="1570727" y="12102028"/>
              <a:ext cx="589076" cy="589076"/>
            </a:xfrm>
            <a:custGeom>
              <a:avLst/>
              <a:gdLst>
                <a:gd name="connsiteX0" fmla="*/ 533 w 589076"/>
                <a:gd name="connsiteY0" fmla="*/ 589114 h 589076"/>
                <a:gd name="connsiteX1" fmla="*/ 589114 w 589076"/>
                <a:gd name="connsiteY1" fmla="*/ 589114 h 589076"/>
                <a:gd name="connsiteX2" fmla="*/ 589114 w 589076"/>
                <a:gd name="connsiteY2" fmla="*/ 533 h 589076"/>
                <a:gd name="connsiteX3" fmla="*/ 533 w 589076"/>
                <a:gd name="connsiteY3" fmla="*/ 533 h 589076"/>
                <a:gd name="connsiteX4" fmla="*/ 533 w 589076"/>
                <a:gd name="connsiteY4" fmla="*/ 589114 h 589076"/>
                <a:gd name="connsiteX5" fmla="*/ 84620 w 589076"/>
                <a:gd name="connsiteY5" fmla="*/ 84620 h 589076"/>
                <a:gd name="connsiteX6" fmla="*/ 505028 w 589076"/>
                <a:gd name="connsiteY6" fmla="*/ 84620 h 589076"/>
                <a:gd name="connsiteX7" fmla="*/ 505028 w 589076"/>
                <a:gd name="connsiteY7" fmla="*/ 505028 h 589076"/>
                <a:gd name="connsiteX8" fmla="*/ 84620 w 589076"/>
                <a:gd name="connsiteY8" fmla="*/ 505028 h 589076"/>
                <a:gd name="connsiteX9" fmla="*/ 84620 w 589076"/>
                <a:gd name="connsiteY9" fmla="*/ 84620 h 5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9076" h="589076">
                  <a:moveTo>
                    <a:pt x="533" y="589114"/>
                  </a:moveTo>
                  <a:lnTo>
                    <a:pt x="589114" y="589114"/>
                  </a:lnTo>
                  <a:lnTo>
                    <a:pt x="589114" y="533"/>
                  </a:lnTo>
                  <a:lnTo>
                    <a:pt x="533" y="533"/>
                  </a:lnTo>
                  <a:lnTo>
                    <a:pt x="533" y="589114"/>
                  </a:lnTo>
                  <a:close/>
                  <a:moveTo>
                    <a:pt x="84620" y="84620"/>
                  </a:moveTo>
                  <a:lnTo>
                    <a:pt x="505028" y="84620"/>
                  </a:lnTo>
                  <a:lnTo>
                    <a:pt x="505028" y="505028"/>
                  </a:lnTo>
                  <a:lnTo>
                    <a:pt x="84620" y="505028"/>
                  </a:lnTo>
                  <a:lnTo>
                    <a:pt x="84620" y="84620"/>
                  </a:lnTo>
                  <a:close/>
                </a:path>
              </a:pathLst>
            </a:custGeom>
            <a:grpFill/>
            <a:ln w="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sz="900">
                <a:latin typeface="+mj-lt"/>
              </a:endParaRPr>
            </a:p>
          </p:txBody>
        </p:sp>
      </p:grpSp>
      <p:sp>
        <p:nvSpPr>
          <p:cNvPr id="94" name="CaixaDeTexto 93">
            <a:extLst>
              <a:ext uri="{FF2B5EF4-FFF2-40B4-BE49-F238E27FC236}">
                <a16:creationId xmlns:a16="http://schemas.microsoft.com/office/drawing/2014/main" xmlns="" id="{A39A9936-148D-44E9-B70F-4B260CEE949C}"/>
              </a:ext>
            </a:extLst>
          </p:cNvPr>
          <p:cNvSpPr txBox="1"/>
          <p:nvPr userDrawn="1"/>
        </p:nvSpPr>
        <p:spPr>
          <a:xfrm>
            <a:off x="797962" y="4359272"/>
            <a:ext cx="2057266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1600" b="1" i="0" u="none" strike="noStrike" cap="none" spc="75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mattosfilho.com.br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spc="75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xmlns="" id="{F335FFE5-7ED6-45B6-857B-826AADB78EB2}"/>
              </a:ext>
            </a:extLst>
          </p:cNvPr>
          <p:cNvSpPr txBox="1"/>
          <p:nvPr userDrawn="1"/>
        </p:nvSpPr>
        <p:spPr>
          <a:xfrm>
            <a:off x="797962" y="6041169"/>
            <a:ext cx="2637870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1400" b="1" i="0" u="none" strike="noStrike" cap="none" spc="75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mattosfilho.com.br/</a:t>
            </a:r>
            <a:r>
              <a:rPr kumimoji="0" lang="pt-BR" sz="1400" b="1" i="0" u="none" strike="noStrike" cap="none" spc="75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unico</a:t>
            </a:r>
            <a:endParaRPr kumimoji="0" lang="pt-BR" sz="1400" b="1" i="0" u="none" strike="noStrike" cap="none" spc="75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400" b="1" i="0" u="none" strike="noStrike" cap="none" spc="75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67577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ide de encerramento - inglês">
    <p:bg>
      <p:bgPr>
        <a:solidFill>
          <a:srgbClr val="EC7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FE50CB5D-4AF9-4CE6-87F0-C9A4DF77FA7D}"/>
              </a:ext>
            </a:extLst>
          </p:cNvPr>
          <p:cNvSpPr/>
          <p:nvPr userDrawn="1"/>
        </p:nvSpPr>
        <p:spPr>
          <a:xfrm>
            <a:off x="8536675" y="0"/>
            <a:ext cx="3656913" cy="6858000"/>
          </a:xfrm>
          <a:prstGeom prst="rect">
            <a:avLst/>
          </a:prstGeom>
          <a:solidFill>
            <a:srgbClr val="3F0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Triângulo isósceles 28">
            <a:extLst>
              <a:ext uri="{FF2B5EF4-FFF2-40B4-BE49-F238E27FC236}">
                <a16:creationId xmlns:a16="http://schemas.microsoft.com/office/drawing/2014/main" xmlns="" id="{BC837605-ECFB-40B1-9D27-BD871E780244}"/>
              </a:ext>
            </a:extLst>
          </p:cNvPr>
          <p:cNvSpPr/>
          <p:nvPr userDrawn="1"/>
        </p:nvSpPr>
        <p:spPr>
          <a:xfrm rot="10800000">
            <a:off x="5396655" y="0"/>
            <a:ext cx="6272830" cy="567942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Triângulo isósceles 29">
            <a:extLst>
              <a:ext uri="{FF2B5EF4-FFF2-40B4-BE49-F238E27FC236}">
                <a16:creationId xmlns:a16="http://schemas.microsoft.com/office/drawing/2014/main" xmlns="" id="{959C8E0C-D789-4A24-B885-045BBE845266}"/>
              </a:ext>
            </a:extLst>
          </p:cNvPr>
          <p:cNvSpPr/>
          <p:nvPr userDrawn="1"/>
        </p:nvSpPr>
        <p:spPr>
          <a:xfrm>
            <a:off x="7868105" y="5679427"/>
            <a:ext cx="1329930" cy="1178573"/>
          </a:xfrm>
          <a:prstGeom prst="triangle">
            <a:avLst/>
          </a:prstGeom>
          <a:solidFill>
            <a:srgbClr val="6828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Circle">
            <a:extLst>
              <a:ext uri="{FF2B5EF4-FFF2-40B4-BE49-F238E27FC236}">
                <a16:creationId xmlns:a16="http://schemas.microsoft.com/office/drawing/2014/main" xmlns="" id="{C75F9C05-EAC4-CC41-BE3F-D0D86B3CBB33}"/>
              </a:ext>
            </a:extLst>
          </p:cNvPr>
          <p:cNvSpPr/>
          <p:nvPr userDrawn="1"/>
        </p:nvSpPr>
        <p:spPr>
          <a:xfrm>
            <a:off x="6668023" y="-30913"/>
            <a:ext cx="3721392" cy="3720908"/>
          </a:xfrm>
          <a:prstGeom prst="ellipse">
            <a:avLst/>
          </a:prstGeom>
          <a:solidFill>
            <a:srgbClr val="FFA500"/>
          </a:solidFill>
          <a:ln w="12700">
            <a:miter lim="400000"/>
          </a:ln>
        </p:spPr>
        <p:txBody>
          <a:bodyPr tIns="45720" bIns="45720" anchor="ctr"/>
          <a:lstStyle/>
          <a:p>
            <a:pPr>
              <a:defRPr sz="3200"/>
            </a:pPr>
            <a:endParaRPr sz="1600">
              <a:latin typeface="+mj-lt"/>
            </a:endParaRPr>
          </a:p>
        </p:txBody>
      </p:sp>
      <p:sp>
        <p:nvSpPr>
          <p:cNvPr id="60" name="Obrigad_!">
            <a:extLst>
              <a:ext uri="{FF2B5EF4-FFF2-40B4-BE49-F238E27FC236}">
                <a16:creationId xmlns:a16="http://schemas.microsoft.com/office/drawing/2014/main" xmlns="" id="{E300AD74-8771-6C45-8AA0-D5716BF11C99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7241973" y="1578716"/>
            <a:ext cx="2605200" cy="59093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 defTabSz="914400">
              <a:lnSpc>
                <a:spcPct val="90000"/>
              </a:lnSpc>
              <a:buNone/>
              <a:defRPr sz="3600" b="1">
                <a:solidFill>
                  <a:srgbClr val="3F0B65"/>
                </a:solidFill>
                <a:latin typeface="+mj-lt"/>
                <a:ea typeface="+mn-ea"/>
                <a:cs typeface="+mn-cs"/>
                <a:sym typeface="Verdana"/>
              </a:defRPr>
            </a:lvl1pPr>
          </a:lstStyle>
          <a:p>
            <a:r>
              <a:rPr lang="pt-BR" dirty="0" err="1"/>
              <a:t>Thank</a:t>
            </a:r>
            <a:r>
              <a:rPr lang="pt-BR" dirty="0"/>
              <a:t> </a:t>
            </a:r>
            <a:r>
              <a:rPr lang="pt-BR" dirty="0" err="1"/>
              <a:t>you</a:t>
            </a:r>
            <a:r>
              <a:rPr lang="pt-BR" dirty="0"/>
              <a:t>!</a:t>
            </a:r>
            <a:endParaRPr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3AB7DE48-694A-42A0-BD73-A565762B1573}"/>
              </a:ext>
            </a:extLst>
          </p:cNvPr>
          <p:cNvSpPr txBox="1"/>
          <p:nvPr userDrawn="1"/>
        </p:nvSpPr>
        <p:spPr>
          <a:xfrm>
            <a:off x="10161161" y="4910118"/>
            <a:ext cx="1257762" cy="16158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1000" b="0" i="0" u="none" strike="noStrike" cap="none" spc="10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SÃO PAULO        CAMPINAS       RIO DE JANEIRO       BRASÍLIA       NEW YORK</a:t>
            </a:r>
            <a:br>
              <a:rPr kumimoji="0" lang="pt-BR" sz="1000" b="0" i="0" u="none" strike="noStrike" cap="none" spc="10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</a:br>
            <a:r>
              <a:rPr kumimoji="0" lang="pt-BR" sz="1000" b="0" i="0" u="none" strike="noStrike" cap="none" spc="10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LONDON</a:t>
            </a:r>
          </a:p>
          <a:p>
            <a:pPr marL="0" marR="0" indent="0" algn="r" defTabSz="914400" rtl="0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000" b="0" i="0" u="none" strike="noStrike" cap="none" spc="10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xmlns="" id="{A39A9936-148D-44E9-B70F-4B260CEE949C}"/>
              </a:ext>
            </a:extLst>
          </p:cNvPr>
          <p:cNvSpPr txBox="1"/>
          <p:nvPr userDrawn="1"/>
        </p:nvSpPr>
        <p:spPr>
          <a:xfrm>
            <a:off x="797961" y="4359272"/>
            <a:ext cx="2666225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1600" b="1" i="0" u="none" strike="noStrike" cap="none" spc="75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mattosfilho.com.br/</a:t>
            </a:r>
            <a:r>
              <a:rPr kumimoji="0" lang="pt-BR" sz="1600" b="1" i="0" u="none" strike="noStrike" cap="none" spc="75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en</a:t>
            </a:r>
            <a:endParaRPr kumimoji="0" lang="pt-BR" sz="1600" b="1" i="0" u="none" strike="noStrike" cap="none" spc="75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spc="75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xmlns="" id="{F335FFE5-7ED6-45B6-857B-826AADB78EB2}"/>
              </a:ext>
            </a:extLst>
          </p:cNvPr>
          <p:cNvSpPr txBox="1"/>
          <p:nvPr userDrawn="1"/>
        </p:nvSpPr>
        <p:spPr>
          <a:xfrm>
            <a:off x="797962" y="6041169"/>
            <a:ext cx="3026786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1400" b="1" i="0" u="none" strike="noStrike" cap="none" spc="75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mattosfilho.com.br/en/</a:t>
            </a:r>
            <a:r>
              <a:rPr kumimoji="0" lang="pt-BR" sz="1400" b="1" i="0" u="none" strike="noStrike" cap="none" spc="75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Arial"/>
                <a:cs typeface="Arial"/>
                <a:sym typeface="Arial"/>
              </a:rPr>
              <a:t>unico</a:t>
            </a:r>
            <a:endParaRPr kumimoji="0" lang="pt-BR" sz="1400" b="1" i="0" u="none" strike="noStrike" cap="none" spc="75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00" name="Gráfico 99">
            <a:extLst>
              <a:ext uri="{FF2B5EF4-FFF2-40B4-BE49-F238E27FC236}">
                <a16:creationId xmlns:a16="http://schemas.microsoft.com/office/drawing/2014/main" xmlns="" id="{2F772B8D-D210-42C5-9740-03DC986453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8330" y="5322909"/>
            <a:ext cx="2454595" cy="522547"/>
          </a:xfrm>
          <a:prstGeom prst="rect">
            <a:avLst/>
          </a:prstGeom>
        </p:spPr>
      </p:pic>
      <p:grpSp>
        <p:nvGrpSpPr>
          <p:cNvPr id="4" name="Gráfico 2">
            <a:extLst>
              <a:ext uri="{FF2B5EF4-FFF2-40B4-BE49-F238E27FC236}">
                <a16:creationId xmlns:a16="http://schemas.microsoft.com/office/drawing/2014/main" xmlns="" id="{034C9C61-6CD7-41FD-ABB9-5AC8AA032665}"/>
              </a:ext>
            </a:extLst>
          </p:cNvPr>
          <p:cNvGrpSpPr/>
          <p:nvPr/>
        </p:nvGrpSpPr>
        <p:grpSpPr>
          <a:xfrm>
            <a:off x="3464187" y="4410072"/>
            <a:ext cx="2447928" cy="2447928"/>
            <a:chOff x="-1185817" y="-3853611"/>
            <a:chExt cx="13937226" cy="13937226"/>
          </a:xfrm>
          <a:solidFill>
            <a:srgbClr val="3F0B65"/>
          </a:solidFill>
        </p:grpSpPr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xmlns="" id="{4FD475DE-AC8E-45F4-91A4-407F115B139F}"/>
                </a:ext>
              </a:extLst>
            </p:cNvPr>
            <p:cNvSpPr/>
            <p:nvPr/>
          </p:nvSpPr>
          <p:spPr>
            <a:xfrm>
              <a:off x="-1185817" y="-3853611"/>
              <a:ext cx="13937226" cy="13937226"/>
            </a:xfrm>
            <a:custGeom>
              <a:avLst/>
              <a:gdLst>
                <a:gd name="connsiteX0" fmla="*/ 5623418 w 13937225"/>
                <a:gd name="connsiteY0" fmla="*/ 3853611 h 13937225"/>
                <a:gd name="connsiteX1" fmla="*/ 5844643 w 13937225"/>
                <a:gd name="connsiteY1" fmla="*/ 3853611 h 13937225"/>
                <a:gd name="connsiteX2" fmla="*/ 5844643 w 13937225"/>
                <a:gd name="connsiteY2" fmla="*/ 4074837 h 13937225"/>
                <a:gd name="connsiteX3" fmla="*/ 5623418 w 13937225"/>
                <a:gd name="connsiteY3" fmla="*/ 4074837 h 13937225"/>
                <a:gd name="connsiteX4" fmla="*/ 6065869 w 13937225"/>
                <a:gd name="connsiteY4" fmla="*/ 3853611 h 13937225"/>
                <a:gd name="connsiteX5" fmla="*/ 6287095 w 13937225"/>
                <a:gd name="connsiteY5" fmla="*/ 3853611 h 13937225"/>
                <a:gd name="connsiteX6" fmla="*/ 6287095 w 13937225"/>
                <a:gd name="connsiteY6" fmla="*/ 4074837 h 13937225"/>
                <a:gd name="connsiteX7" fmla="*/ 6508321 w 13937225"/>
                <a:gd name="connsiteY7" fmla="*/ 4074837 h 13937225"/>
                <a:gd name="connsiteX8" fmla="*/ 6508321 w 13937225"/>
                <a:gd name="connsiteY8" fmla="*/ 3853611 h 13937225"/>
                <a:gd name="connsiteX9" fmla="*/ 6950772 w 13937225"/>
                <a:gd name="connsiteY9" fmla="*/ 3853611 h 13937225"/>
                <a:gd name="connsiteX10" fmla="*/ 6950772 w 13937225"/>
                <a:gd name="connsiteY10" fmla="*/ 4074837 h 13937225"/>
                <a:gd name="connsiteX11" fmla="*/ 6729547 w 13937225"/>
                <a:gd name="connsiteY11" fmla="*/ 4074837 h 13937225"/>
                <a:gd name="connsiteX12" fmla="*/ 6729547 w 13937225"/>
                <a:gd name="connsiteY12" fmla="*/ 4296063 h 13937225"/>
                <a:gd name="connsiteX13" fmla="*/ 6287095 w 13937225"/>
                <a:gd name="connsiteY13" fmla="*/ 4296063 h 13937225"/>
                <a:gd name="connsiteX14" fmla="*/ 6287095 w 13937225"/>
                <a:gd name="connsiteY14" fmla="*/ 4738514 h 13937225"/>
                <a:gd name="connsiteX15" fmla="*/ 5844643 w 13937225"/>
                <a:gd name="connsiteY15" fmla="*/ 4738514 h 13937225"/>
                <a:gd name="connsiteX16" fmla="*/ 5844643 w 13937225"/>
                <a:gd name="connsiteY16" fmla="*/ 4959740 h 13937225"/>
                <a:gd name="connsiteX17" fmla="*/ 5623418 w 13937225"/>
                <a:gd name="connsiteY17" fmla="*/ 4959740 h 13937225"/>
                <a:gd name="connsiteX18" fmla="*/ 5623418 w 13937225"/>
                <a:gd name="connsiteY18" fmla="*/ 4296063 h 13937225"/>
                <a:gd name="connsiteX19" fmla="*/ 5844643 w 13937225"/>
                <a:gd name="connsiteY19" fmla="*/ 4296063 h 13937225"/>
                <a:gd name="connsiteX20" fmla="*/ 5844643 w 13937225"/>
                <a:gd name="connsiteY20" fmla="*/ 4074837 h 13937225"/>
                <a:gd name="connsiteX21" fmla="*/ 6065869 w 13937225"/>
                <a:gd name="connsiteY21" fmla="*/ 4074837 h 13937225"/>
                <a:gd name="connsiteX22" fmla="*/ 7393224 w 13937225"/>
                <a:gd name="connsiteY22" fmla="*/ 3853611 h 13937225"/>
                <a:gd name="connsiteX23" fmla="*/ 8499353 w 13937225"/>
                <a:gd name="connsiteY23" fmla="*/ 3853611 h 13937225"/>
                <a:gd name="connsiteX24" fmla="*/ 8499353 w 13937225"/>
                <a:gd name="connsiteY24" fmla="*/ 4296063 h 13937225"/>
                <a:gd name="connsiteX25" fmla="*/ 8278127 w 13937225"/>
                <a:gd name="connsiteY25" fmla="*/ 4296063 h 13937225"/>
                <a:gd name="connsiteX26" fmla="*/ 8278127 w 13937225"/>
                <a:gd name="connsiteY26" fmla="*/ 4074837 h 13937225"/>
                <a:gd name="connsiteX27" fmla="*/ 8056902 w 13937225"/>
                <a:gd name="connsiteY27" fmla="*/ 4074837 h 13937225"/>
                <a:gd name="connsiteX28" fmla="*/ 8056902 w 13937225"/>
                <a:gd name="connsiteY28" fmla="*/ 4296063 h 13937225"/>
                <a:gd name="connsiteX29" fmla="*/ 8278127 w 13937225"/>
                <a:gd name="connsiteY29" fmla="*/ 4296063 h 13937225"/>
                <a:gd name="connsiteX30" fmla="*/ 8278127 w 13937225"/>
                <a:gd name="connsiteY30" fmla="*/ 5180966 h 13937225"/>
                <a:gd name="connsiteX31" fmla="*/ 8056902 w 13937225"/>
                <a:gd name="connsiteY31" fmla="*/ 5180966 h 13937225"/>
                <a:gd name="connsiteX32" fmla="*/ 8056902 w 13937225"/>
                <a:gd name="connsiteY32" fmla="*/ 5402192 h 13937225"/>
                <a:gd name="connsiteX33" fmla="*/ 7835676 w 13937225"/>
                <a:gd name="connsiteY33" fmla="*/ 5402192 h 13937225"/>
                <a:gd name="connsiteX34" fmla="*/ 7835676 w 13937225"/>
                <a:gd name="connsiteY34" fmla="*/ 5180966 h 13937225"/>
                <a:gd name="connsiteX35" fmla="*/ 7614450 w 13937225"/>
                <a:gd name="connsiteY35" fmla="*/ 5180966 h 13937225"/>
                <a:gd name="connsiteX36" fmla="*/ 7614450 w 13937225"/>
                <a:gd name="connsiteY36" fmla="*/ 4959740 h 13937225"/>
                <a:gd name="connsiteX37" fmla="*/ 8056902 w 13937225"/>
                <a:gd name="connsiteY37" fmla="*/ 4959740 h 13937225"/>
                <a:gd name="connsiteX38" fmla="*/ 8056902 w 13937225"/>
                <a:gd name="connsiteY38" fmla="*/ 4738514 h 13937225"/>
                <a:gd name="connsiteX39" fmla="*/ 7614450 w 13937225"/>
                <a:gd name="connsiteY39" fmla="*/ 4738514 h 13937225"/>
                <a:gd name="connsiteX40" fmla="*/ 7614450 w 13937225"/>
                <a:gd name="connsiteY40" fmla="*/ 4517289 h 13937225"/>
                <a:gd name="connsiteX41" fmla="*/ 7835676 w 13937225"/>
                <a:gd name="connsiteY41" fmla="*/ 4517289 h 13937225"/>
                <a:gd name="connsiteX42" fmla="*/ 7835676 w 13937225"/>
                <a:gd name="connsiteY42" fmla="*/ 4074837 h 13937225"/>
                <a:gd name="connsiteX43" fmla="*/ 7393224 w 13937225"/>
                <a:gd name="connsiteY43" fmla="*/ 4074837 h 13937225"/>
                <a:gd name="connsiteX44" fmla="*/ 6950772 w 13937225"/>
                <a:gd name="connsiteY44" fmla="*/ 4074837 h 13937225"/>
                <a:gd name="connsiteX45" fmla="*/ 7171998 w 13937225"/>
                <a:gd name="connsiteY45" fmla="*/ 4074837 h 13937225"/>
                <a:gd name="connsiteX46" fmla="*/ 7171998 w 13937225"/>
                <a:gd name="connsiteY46" fmla="*/ 4296063 h 13937225"/>
                <a:gd name="connsiteX47" fmla="*/ 7393224 w 13937225"/>
                <a:gd name="connsiteY47" fmla="*/ 4296063 h 13937225"/>
                <a:gd name="connsiteX48" fmla="*/ 7393224 w 13937225"/>
                <a:gd name="connsiteY48" fmla="*/ 4517289 h 13937225"/>
                <a:gd name="connsiteX49" fmla="*/ 7171998 w 13937225"/>
                <a:gd name="connsiteY49" fmla="*/ 4517289 h 13937225"/>
                <a:gd name="connsiteX50" fmla="*/ 7171998 w 13937225"/>
                <a:gd name="connsiteY50" fmla="*/ 4738514 h 13937225"/>
                <a:gd name="connsiteX51" fmla="*/ 7614450 w 13937225"/>
                <a:gd name="connsiteY51" fmla="*/ 4738514 h 13937225"/>
                <a:gd name="connsiteX52" fmla="*/ 7614450 w 13937225"/>
                <a:gd name="connsiteY52" fmla="*/ 4959740 h 13937225"/>
                <a:gd name="connsiteX53" fmla="*/ 6950772 w 13937225"/>
                <a:gd name="connsiteY53" fmla="*/ 4959740 h 13937225"/>
                <a:gd name="connsiteX54" fmla="*/ 6950772 w 13937225"/>
                <a:gd name="connsiteY54" fmla="*/ 4738514 h 13937225"/>
                <a:gd name="connsiteX55" fmla="*/ 6729547 w 13937225"/>
                <a:gd name="connsiteY55" fmla="*/ 4738514 h 13937225"/>
                <a:gd name="connsiteX56" fmla="*/ 6729547 w 13937225"/>
                <a:gd name="connsiteY56" fmla="*/ 4959740 h 13937225"/>
                <a:gd name="connsiteX57" fmla="*/ 6508321 w 13937225"/>
                <a:gd name="connsiteY57" fmla="*/ 4959740 h 13937225"/>
                <a:gd name="connsiteX58" fmla="*/ 6508321 w 13937225"/>
                <a:gd name="connsiteY58" fmla="*/ 5180966 h 13937225"/>
                <a:gd name="connsiteX59" fmla="*/ 6287095 w 13937225"/>
                <a:gd name="connsiteY59" fmla="*/ 5180966 h 13937225"/>
                <a:gd name="connsiteX60" fmla="*/ 6287095 w 13937225"/>
                <a:gd name="connsiteY60" fmla="*/ 5623418 h 13937225"/>
                <a:gd name="connsiteX61" fmla="*/ 6508321 w 13937225"/>
                <a:gd name="connsiteY61" fmla="*/ 5623418 h 13937225"/>
                <a:gd name="connsiteX62" fmla="*/ 6508321 w 13937225"/>
                <a:gd name="connsiteY62" fmla="*/ 5180966 h 13937225"/>
                <a:gd name="connsiteX63" fmla="*/ 6729547 w 13937225"/>
                <a:gd name="connsiteY63" fmla="*/ 5180966 h 13937225"/>
                <a:gd name="connsiteX64" fmla="*/ 6729547 w 13937225"/>
                <a:gd name="connsiteY64" fmla="*/ 5844643 h 13937225"/>
                <a:gd name="connsiteX65" fmla="*/ 6950772 w 13937225"/>
                <a:gd name="connsiteY65" fmla="*/ 5844643 h 13937225"/>
                <a:gd name="connsiteX66" fmla="*/ 6950772 w 13937225"/>
                <a:gd name="connsiteY66" fmla="*/ 6287095 h 13937225"/>
                <a:gd name="connsiteX67" fmla="*/ 7393224 w 13937225"/>
                <a:gd name="connsiteY67" fmla="*/ 6287095 h 13937225"/>
                <a:gd name="connsiteX68" fmla="*/ 7393224 w 13937225"/>
                <a:gd name="connsiteY68" fmla="*/ 6508321 h 13937225"/>
                <a:gd name="connsiteX69" fmla="*/ 6950772 w 13937225"/>
                <a:gd name="connsiteY69" fmla="*/ 6508321 h 13937225"/>
                <a:gd name="connsiteX70" fmla="*/ 6950772 w 13937225"/>
                <a:gd name="connsiteY70" fmla="*/ 6729547 h 13937225"/>
                <a:gd name="connsiteX71" fmla="*/ 7393224 w 13937225"/>
                <a:gd name="connsiteY71" fmla="*/ 6729547 h 13937225"/>
                <a:gd name="connsiteX72" fmla="*/ 7393224 w 13937225"/>
                <a:gd name="connsiteY72" fmla="*/ 6950772 h 13937225"/>
                <a:gd name="connsiteX73" fmla="*/ 7171998 w 13937225"/>
                <a:gd name="connsiteY73" fmla="*/ 6950772 h 13937225"/>
                <a:gd name="connsiteX74" fmla="*/ 7171998 w 13937225"/>
                <a:gd name="connsiteY74" fmla="*/ 7393224 h 13937225"/>
                <a:gd name="connsiteX75" fmla="*/ 7393224 w 13937225"/>
                <a:gd name="connsiteY75" fmla="*/ 7393224 h 13937225"/>
                <a:gd name="connsiteX76" fmla="*/ 7393224 w 13937225"/>
                <a:gd name="connsiteY76" fmla="*/ 7835676 h 13937225"/>
                <a:gd name="connsiteX77" fmla="*/ 7614450 w 13937225"/>
                <a:gd name="connsiteY77" fmla="*/ 7835676 h 13937225"/>
                <a:gd name="connsiteX78" fmla="*/ 7614450 w 13937225"/>
                <a:gd name="connsiteY78" fmla="*/ 8056902 h 13937225"/>
                <a:gd name="connsiteX79" fmla="*/ 8278127 w 13937225"/>
                <a:gd name="connsiteY79" fmla="*/ 8056902 h 13937225"/>
                <a:gd name="connsiteX80" fmla="*/ 8278127 w 13937225"/>
                <a:gd name="connsiteY80" fmla="*/ 7393224 h 13937225"/>
                <a:gd name="connsiteX81" fmla="*/ 8056902 w 13937225"/>
                <a:gd name="connsiteY81" fmla="*/ 7393224 h 13937225"/>
                <a:gd name="connsiteX82" fmla="*/ 8056902 w 13937225"/>
                <a:gd name="connsiteY82" fmla="*/ 7171998 h 13937225"/>
                <a:gd name="connsiteX83" fmla="*/ 7614450 w 13937225"/>
                <a:gd name="connsiteY83" fmla="*/ 7171998 h 13937225"/>
                <a:gd name="connsiteX84" fmla="*/ 7614450 w 13937225"/>
                <a:gd name="connsiteY84" fmla="*/ 7393224 h 13937225"/>
                <a:gd name="connsiteX85" fmla="*/ 7393224 w 13937225"/>
                <a:gd name="connsiteY85" fmla="*/ 7393224 h 13937225"/>
                <a:gd name="connsiteX86" fmla="*/ 7393224 w 13937225"/>
                <a:gd name="connsiteY86" fmla="*/ 6950772 h 13937225"/>
                <a:gd name="connsiteX87" fmla="*/ 8056902 w 13937225"/>
                <a:gd name="connsiteY87" fmla="*/ 6950772 h 13937225"/>
                <a:gd name="connsiteX88" fmla="*/ 8056902 w 13937225"/>
                <a:gd name="connsiteY88" fmla="*/ 6508321 h 13937225"/>
                <a:gd name="connsiteX89" fmla="*/ 7835676 w 13937225"/>
                <a:gd name="connsiteY89" fmla="*/ 6508321 h 13937225"/>
                <a:gd name="connsiteX90" fmla="*/ 7835676 w 13937225"/>
                <a:gd name="connsiteY90" fmla="*/ 6287095 h 13937225"/>
                <a:gd name="connsiteX91" fmla="*/ 8278127 w 13937225"/>
                <a:gd name="connsiteY91" fmla="*/ 6287095 h 13937225"/>
                <a:gd name="connsiteX92" fmla="*/ 8278127 w 13937225"/>
                <a:gd name="connsiteY92" fmla="*/ 7171998 h 13937225"/>
                <a:gd name="connsiteX93" fmla="*/ 8499353 w 13937225"/>
                <a:gd name="connsiteY93" fmla="*/ 7171998 h 13937225"/>
                <a:gd name="connsiteX94" fmla="*/ 8499353 w 13937225"/>
                <a:gd name="connsiteY94" fmla="*/ 7393224 h 13937225"/>
                <a:gd name="connsiteX95" fmla="*/ 8720579 w 13937225"/>
                <a:gd name="connsiteY95" fmla="*/ 7393224 h 13937225"/>
                <a:gd name="connsiteX96" fmla="*/ 8720579 w 13937225"/>
                <a:gd name="connsiteY96" fmla="*/ 7835676 h 13937225"/>
                <a:gd name="connsiteX97" fmla="*/ 8499353 w 13937225"/>
                <a:gd name="connsiteY97" fmla="*/ 7835676 h 13937225"/>
                <a:gd name="connsiteX98" fmla="*/ 8499353 w 13937225"/>
                <a:gd name="connsiteY98" fmla="*/ 8278127 h 13937225"/>
                <a:gd name="connsiteX99" fmla="*/ 8278127 w 13937225"/>
                <a:gd name="connsiteY99" fmla="*/ 8278127 h 13937225"/>
                <a:gd name="connsiteX100" fmla="*/ 8278127 w 13937225"/>
                <a:gd name="connsiteY100" fmla="*/ 8941804 h 13937225"/>
                <a:gd name="connsiteX101" fmla="*/ 7835676 w 13937225"/>
                <a:gd name="connsiteY101" fmla="*/ 8941804 h 13937225"/>
                <a:gd name="connsiteX102" fmla="*/ 7835676 w 13937225"/>
                <a:gd name="connsiteY102" fmla="*/ 8720579 h 13937225"/>
                <a:gd name="connsiteX103" fmla="*/ 7614450 w 13937225"/>
                <a:gd name="connsiteY103" fmla="*/ 8720579 h 13937225"/>
                <a:gd name="connsiteX104" fmla="*/ 7614450 w 13937225"/>
                <a:gd name="connsiteY104" fmla="*/ 8941804 h 13937225"/>
                <a:gd name="connsiteX105" fmla="*/ 7393224 w 13937225"/>
                <a:gd name="connsiteY105" fmla="*/ 8941804 h 13937225"/>
                <a:gd name="connsiteX106" fmla="*/ 7393224 w 13937225"/>
                <a:gd name="connsiteY106" fmla="*/ 8056902 h 13937225"/>
                <a:gd name="connsiteX107" fmla="*/ 7171998 w 13937225"/>
                <a:gd name="connsiteY107" fmla="*/ 8056902 h 13937225"/>
                <a:gd name="connsiteX108" fmla="*/ 7171998 w 13937225"/>
                <a:gd name="connsiteY108" fmla="*/ 8499353 h 13937225"/>
                <a:gd name="connsiteX109" fmla="*/ 6729547 w 13937225"/>
                <a:gd name="connsiteY109" fmla="*/ 8499353 h 13937225"/>
                <a:gd name="connsiteX110" fmla="*/ 6729547 w 13937225"/>
                <a:gd name="connsiteY110" fmla="*/ 7835676 h 13937225"/>
                <a:gd name="connsiteX111" fmla="*/ 7171998 w 13937225"/>
                <a:gd name="connsiteY111" fmla="*/ 7835676 h 13937225"/>
                <a:gd name="connsiteX112" fmla="*/ 7171998 w 13937225"/>
                <a:gd name="connsiteY112" fmla="*/ 7614450 h 13937225"/>
                <a:gd name="connsiteX113" fmla="*/ 6950772 w 13937225"/>
                <a:gd name="connsiteY113" fmla="*/ 7614450 h 13937225"/>
                <a:gd name="connsiteX114" fmla="*/ 6950772 w 13937225"/>
                <a:gd name="connsiteY114" fmla="*/ 6950772 h 13937225"/>
                <a:gd name="connsiteX115" fmla="*/ 6508321 w 13937225"/>
                <a:gd name="connsiteY115" fmla="*/ 6950772 h 13937225"/>
                <a:gd name="connsiteX116" fmla="*/ 6508321 w 13937225"/>
                <a:gd name="connsiteY116" fmla="*/ 7393224 h 13937225"/>
                <a:gd name="connsiteX117" fmla="*/ 6065869 w 13937225"/>
                <a:gd name="connsiteY117" fmla="*/ 7393224 h 13937225"/>
                <a:gd name="connsiteX118" fmla="*/ 6065869 w 13937225"/>
                <a:gd name="connsiteY118" fmla="*/ 7614450 h 13937225"/>
                <a:gd name="connsiteX119" fmla="*/ 5623418 w 13937225"/>
                <a:gd name="connsiteY119" fmla="*/ 7614450 h 13937225"/>
                <a:gd name="connsiteX120" fmla="*/ 5623418 w 13937225"/>
                <a:gd name="connsiteY120" fmla="*/ 7393224 h 13937225"/>
                <a:gd name="connsiteX121" fmla="*/ 5402192 w 13937225"/>
                <a:gd name="connsiteY121" fmla="*/ 7393224 h 13937225"/>
                <a:gd name="connsiteX122" fmla="*/ 5402192 w 13937225"/>
                <a:gd name="connsiteY122" fmla="*/ 7171998 h 13937225"/>
                <a:gd name="connsiteX123" fmla="*/ 5844643 w 13937225"/>
                <a:gd name="connsiteY123" fmla="*/ 7171998 h 13937225"/>
                <a:gd name="connsiteX124" fmla="*/ 5844643 w 13937225"/>
                <a:gd name="connsiteY124" fmla="*/ 6950772 h 13937225"/>
                <a:gd name="connsiteX125" fmla="*/ 6065869 w 13937225"/>
                <a:gd name="connsiteY125" fmla="*/ 6950772 h 13937225"/>
                <a:gd name="connsiteX126" fmla="*/ 6065869 w 13937225"/>
                <a:gd name="connsiteY126" fmla="*/ 7171998 h 13937225"/>
                <a:gd name="connsiteX127" fmla="*/ 6287095 w 13937225"/>
                <a:gd name="connsiteY127" fmla="*/ 7171998 h 13937225"/>
                <a:gd name="connsiteX128" fmla="*/ 6287095 w 13937225"/>
                <a:gd name="connsiteY128" fmla="*/ 6729547 h 13937225"/>
                <a:gd name="connsiteX129" fmla="*/ 6508321 w 13937225"/>
                <a:gd name="connsiteY129" fmla="*/ 6729547 h 13937225"/>
                <a:gd name="connsiteX130" fmla="*/ 6508321 w 13937225"/>
                <a:gd name="connsiteY130" fmla="*/ 6508321 h 13937225"/>
                <a:gd name="connsiteX131" fmla="*/ 6729547 w 13937225"/>
                <a:gd name="connsiteY131" fmla="*/ 6508321 h 13937225"/>
                <a:gd name="connsiteX132" fmla="*/ 6729547 w 13937225"/>
                <a:gd name="connsiteY132" fmla="*/ 6287095 h 13937225"/>
                <a:gd name="connsiteX133" fmla="*/ 6287095 w 13937225"/>
                <a:gd name="connsiteY133" fmla="*/ 6287095 h 13937225"/>
                <a:gd name="connsiteX134" fmla="*/ 6287095 w 13937225"/>
                <a:gd name="connsiteY134" fmla="*/ 6729547 h 13937225"/>
                <a:gd name="connsiteX135" fmla="*/ 5844643 w 13937225"/>
                <a:gd name="connsiteY135" fmla="*/ 6729547 h 13937225"/>
                <a:gd name="connsiteX136" fmla="*/ 5844643 w 13937225"/>
                <a:gd name="connsiteY136" fmla="*/ 6950772 h 13937225"/>
                <a:gd name="connsiteX137" fmla="*/ 5623418 w 13937225"/>
                <a:gd name="connsiteY137" fmla="*/ 6950772 h 13937225"/>
                <a:gd name="connsiteX138" fmla="*/ 5623418 w 13937225"/>
                <a:gd name="connsiteY138" fmla="*/ 6508321 h 13937225"/>
                <a:gd name="connsiteX139" fmla="*/ 5844643 w 13937225"/>
                <a:gd name="connsiteY139" fmla="*/ 6508321 h 13937225"/>
                <a:gd name="connsiteX140" fmla="*/ 5844643 w 13937225"/>
                <a:gd name="connsiteY140" fmla="*/ 6287095 h 13937225"/>
                <a:gd name="connsiteX141" fmla="*/ 5623418 w 13937225"/>
                <a:gd name="connsiteY141" fmla="*/ 6287095 h 13937225"/>
                <a:gd name="connsiteX142" fmla="*/ 5623418 w 13937225"/>
                <a:gd name="connsiteY142" fmla="*/ 6508321 h 13937225"/>
                <a:gd name="connsiteX143" fmla="*/ 5402192 w 13937225"/>
                <a:gd name="connsiteY143" fmla="*/ 6508321 h 13937225"/>
                <a:gd name="connsiteX144" fmla="*/ 5402192 w 13937225"/>
                <a:gd name="connsiteY144" fmla="*/ 6287095 h 13937225"/>
                <a:gd name="connsiteX145" fmla="*/ 5180966 w 13937225"/>
                <a:gd name="connsiteY145" fmla="*/ 6287095 h 13937225"/>
                <a:gd name="connsiteX146" fmla="*/ 5180966 w 13937225"/>
                <a:gd name="connsiteY146" fmla="*/ 6065869 h 13937225"/>
                <a:gd name="connsiteX147" fmla="*/ 6065869 w 13937225"/>
                <a:gd name="connsiteY147" fmla="*/ 6065869 h 13937225"/>
                <a:gd name="connsiteX148" fmla="*/ 6065869 w 13937225"/>
                <a:gd name="connsiteY148" fmla="*/ 4959740 h 13937225"/>
                <a:gd name="connsiteX149" fmla="*/ 6287095 w 13937225"/>
                <a:gd name="connsiteY149" fmla="*/ 4959740 h 13937225"/>
                <a:gd name="connsiteX150" fmla="*/ 6287095 w 13937225"/>
                <a:gd name="connsiteY150" fmla="*/ 4738514 h 13937225"/>
                <a:gd name="connsiteX151" fmla="*/ 6508321 w 13937225"/>
                <a:gd name="connsiteY151" fmla="*/ 4738514 h 13937225"/>
                <a:gd name="connsiteX152" fmla="*/ 6508321 w 13937225"/>
                <a:gd name="connsiteY152" fmla="*/ 4517289 h 13937225"/>
                <a:gd name="connsiteX153" fmla="*/ 6729547 w 13937225"/>
                <a:gd name="connsiteY153" fmla="*/ 4517289 h 13937225"/>
                <a:gd name="connsiteX154" fmla="*/ 6729547 w 13937225"/>
                <a:gd name="connsiteY154" fmla="*/ 4296063 h 13937225"/>
                <a:gd name="connsiteX155" fmla="*/ 6950772 w 13937225"/>
                <a:gd name="connsiteY155" fmla="*/ 4296063 h 13937225"/>
                <a:gd name="connsiteX156" fmla="*/ 6287095 w 13937225"/>
                <a:gd name="connsiteY156" fmla="*/ 5844643 h 13937225"/>
                <a:gd name="connsiteX157" fmla="*/ 6508321 w 13937225"/>
                <a:gd name="connsiteY157" fmla="*/ 5844643 h 13937225"/>
                <a:gd name="connsiteX158" fmla="*/ 6508321 w 13937225"/>
                <a:gd name="connsiteY158" fmla="*/ 6065869 h 13937225"/>
                <a:gd name="connsiteX159" fmla="*/ 6287095 w 13937225"/>
                <a:gd name="connsiteY159" fmla="*/ 6065869 h 13937225"/>
                <a:gd name="connsiteX160" fmla="*/ 7835676 w 13937225"/>
                <a:gd name="connsiteY160" fmla="*/ 8278127 h 13937225"/>
                <a:gd name="connsiteX161" fmla="*/ 8056902 w 13937225"/>
                <a:gd name="connsiteY161" fmla="*/ 8278127 h 13937225"/>
                <a:gd name="connsiteX162" fmla="*/ 8056902 w 13937225"/>
                <a:gd name="connsiteY162" fmla="*/ 8499353 h 13937225"/>
                <a:gd name="connsiteX163" fmla="*/ 7835676 w 13937225"/>
                <a:gd name="connsiteY163" fmla="*/ 8499353 h 13937225"/>
                <a:gd name="connsiteX164" fmla="*/ 5623418 w 13937225"/>
                <a:gd name="connsiteY164" fmla="*/ 5180966 h 13937225"/>
                <a:gd name="connsiteX165" fmla="*/ 5844643 w 13937225"/>
                <a:gd name="connsiteY165" fmla="*/ 5180966 h 13937225"/>
                <a:gd name="connsiteX166" fmla="*/ 5844643 w 13937225"/>
                <a:gd name="connsiteY166" fmla="*/ 5402192 h 13937225"/>
                <a:gd name="connsiteX167" fmla="*/ 5623418 w 13937225"/>
                <a:gd name="connsiteY167" fmla="*/ 5402192 h 13937225"/>
                <a:gd name="connsiteX168" fmla="*/ 6950772 w 13937225"/>
                <a:gd name="connsiteY168" fmla="*/ 5180966 h 13937225"/>
                <a:gd name="connsiteX169" fmla="*/ 7171998 w 13937225"/>
                <a:gd name="connsiteY169" fmla="*/ 5180966 h 13937225"/>
                <a:gd name="connsiteX170" fmla="*/ 7171998 w 13937225"/>
                <a:gd name="connsiteY170" fmla="*/ 5402192 h 13937225"/>
                <a:gd name="connsiteX171" fmla="*/ 6950772 w 13937225"/>
                <a:gd name="connsiteY171" fmla="*/ 5402192 h 13937225"/>
                <a:gd name="connsiteX172" fmla="*/ 7393224 w 13937225"/>
                <a:gd name="connsiteY172" fmla="*/ 5180966 h 13937225"/>
                <a:gd name="connsiteX173" fmla="*/ 7614450 w 13937225"/>
                <a:gd name="connsiteY173" fmla="*/ 5180966 h 13937225"/>
                <a:gd name="connsiteX174" fmla="*/ 7614450 w 13937225"/>
                <a:gd name="connsiteY174" fmla="*/ 5402192 h 13937225"/>
                <a:gd name="connsiteX175" fmla="*/ 7835676 w 13937225"/>
                <a:gd name="connsiteY175" fmla="*/ 5402192 h 13937225"/>
                <a:gd name="connsiteX176" fmla="*/ 7835676 w 13937225"/>
                <a:gd name="connsiteY176" fmla="*/ 5623418 h 13937225"/>
                <a:gd name="connsiteX177" fmla="*/ 8056902 w 13937225"/>
                <a:gd name="connsiteY177" fmla="*/ 5623418 h 13937225"/>
                <a:gd name="connsiteX178" fmla="*/ 8056902 w 13937225"/>
                <a:gd name="connsiteY178" fmla="*/ 5844643 h 13937225"/>
                <a:gd name="connsiteX179" fmla="*/ 8499353 w 13937225"/>
                <a:gd name="connsiteY179" fmla="*/ 5844643 h 13937225"/>
                <a:gd name="connsiteX180" fmla="*/ 8499353 w 13937225"/>
                <a:gd name="connsiteY180" fmla="*/ 5623418 h 13937225"/>
                <a:gd name="connsiteX181" fmla="*/ 8720579 w 13937225"/>
                <a:gd name="connsiteY181" fmla="*/ 5623418 h 13937225"/>
                <a:gd name="connsiteX182" fmla="*/ 8720579 w 13937225"/>
                <a:gd name="connsiteY182" fmla="*/ 5844643 h 13937225"/>
                <a:gd name="connsiteX183" fmla="*/ 9163030 w 13937225"/>
                <a:gd name="connsiteY183" fmla="*/ 5844643 h 13937225"/>
                <a:gd name="connsiteX184" fmla="*/ 9163030 w 13937225"/>
                <a:gd name="connsiteY184" fmla="*/ 5623418 h 13937225"/>
                <a:gd name="connsiteX185" fmla="*/ 9826708 w 13937225"/>
                <a:gd name="connsiteY185" fmla="*/ 5623418 h 13937225"/>
                <a:gd name="connsiteX186" fmla="*/ 9826708 w 13937225"/>
                <a:gd name="connsiteY186" fmla="*/ 5844643 h 13937225"/>
                <a:gd name="connsiteX187" fmla="*/ 9384256 w 13937225"/>
                <a:gd name="connsiteY187" fmla="*/ 5844643 h 13937225"/>
                <a:gd name="connsiteX188" fmla="*/ 9384256 w 13937225"/>
                <a:gd name="connsiteY188" fmla="*/ 6508321 h 13937225"/>
                <a:gd name="connsiteX189" fmla="*/ 8499353 w 13937225"/>
                <a:gd name="connsiteY189" fmla="*/ 6508321 h 13937225"/>
                <a:gd name="connsiteX190" fmla="*/ 8499353 w 13937225"/>
                <a:gd name="connsiteY190" fmla="*/ 6065869 h 13937225"/>
                <a:gd name="connsiteX191" fmla="*/ 7835676 w 13937225"/>
                <a:gd name="connsiteY191" fmla="*/ 6065869 h 13937225"/>
                <a:gd name="connsiteX192" fmla="*/ 7835676 w 13937225"/>
                <a:gd name="connsiteY192" fmla="*/ 5844643 h 13937225"/>
                <a:gd name="connsiteX193" fmla="*/ 7614450 w 13937225"/>
                <a:gd name="connsiteY193" fmla="*/ 5844643 h 13937225"/>
                <a:gd name="connsiteX194" fmla="*/ 7614450 w 13937225"/>
                <a:gd name="connsiteY194" fmla="*/ 5623418 h 13937225"/>
                <a:gd name="connsiteX195" fmla="*/ 7393224 w 13937225"/>
                <a:gd name="connsiteY195" fmla="*/ 5623418 h 13937225"/>
                <a:gd name="connsiteX196" fmla="*/ 8278127 w 13937225"/>
                <a:gd name="connsiteY196" fmla="*/ 5180966 h 13937225"/>
                <a:gd name="connsiteX197" fmla="*/ 8499353 w 13937225"/>
                <a:gd name="connsiteY197" fmla="*/ 5180966 h 13937225"/>
                <a:gd name="connsiteX198" fmla="*/ 8499353 w 13937225"/>
                <a:gd name="connsiteY198" fmla="*/ 5402192 h 13937225"/>
                <a:gd name="connsiteX199" fmla="*/ 8278127 w 13937225"/>
                <a:gd name="connsiteY199" fmla="*/ 5402192 h 13937225"/>
                <a:gd name="connsiteX200" fmla="*/ 3853611 w 13937225"/>
                <a:gd name="connsiteY200" fmla="*/ 5623418 h 13937225"/>
                <a:gd name="connsiteX201" fmla="*/ 4738514 w 13937225"/>
                <a:gd name="connsiteY201" fmla="*/ 5623418 h 13937225"/>
                <a:gd name="connsiteX202" fmla="*/ 4738514 w 13937225"/>
                <a:gd name="connsiteY202" fmla="*/ 5844643 h 13937225"/>
                <a:gd name="connsiteX203" fmla="*/ 3853611 w 13937225"/>
                <a:gd name="connsiteY203" fmla="*/ 5844643 h 13937225"/>
                <a:gd name="connsiteX204" fmla="*/ 5180966 w 13937225"/>
                <a:gd name="connsiteY204" fmla="*/ 5623418 h 13937225"/>
                <a:gd name="connsiteX205" fmla="*/ 5402192 w 13937225"/>
                <a:gd name="connsiteY205" fmla="*/ 5623418 h 13937225"/>
                <a:gd name="connsiteX206" fmla="*/ 5402192 w 13937225"/>
                <a:gd name="connsiteY206" fmla="*/ 5844643 h 13937225"/>
                <a:gd name="connsiteX207" fmla="*/ 5180966 w 13937225"/>
                <a:gd name="connsiteY207" fmla="*/ 5844643 h 13937225"/>
                <a:gd name="connsiteX208" fmla="*/ 5623418 w 13937225"/>
                <a:gd name="connsiteY208" fmla="*/ 5623418 h 13937225"/>
                <a:gd name="connsiteX209" fmla="*/ 5844643 w 13937225"/>
                <a:gd name="connsiteY209" fmla="*/ 5623418 h 13937225"/>
                <a:gd name="connsiteX210" fmla="*/ 5844643 w 13937225"/>
                <a:gd name="connsiteY210" fmla="*/ 5844643 h 13937225"/>
                <a:gd name="connsiteX211" fmla="*/ 5623418 w 13937225"/>
                <a:gd name="connsiteY211" fmla="*/ 5844643 h 13937225"/>
                <a:gd name="connsiteX212" fmla="*/ 6950772 w 13937225"/>
                <a:gd name="connsiteY212" fmla="*/ 5623418 h 13937225"/>
                <a:gd name="connsiteX213" fmla="*/ 7171998 w 13937225"/>
                <a:gd name="connsiteY213" fmla="*/ 5623418 h 13937225"/>
                <a:gd name="connsiteX214" fmla="*/ 7171998 w 13937225"/>
                <a:gd name="connsiteY214" fmla="*/ 5844643 h 13937225"/>
                <a:gd name="connsiteX215" fmla="*/ 6950772 w 13937225"/>
                <a:gd name="connsiteY215" fmla="*/ 5844643 h 13937225"/>
                <a:gd name="connsiteX216" fmla="*/ 10047934 w 13937225"/>
                <a:gd name="connsiteY216" fmla="*/ 5623418 h 13937225"/>
                <a:gd name="connsiteX217" fmla="*/ 10269159 w 13937225"/>
                <a:gd name="connsiteY217" fmla="*/ 5623418 h 13937225"/>
                <a:gd name="connsiteX218" fmla="*/ 10269159 w 13937225"/>
                <a:gd name="connsiteY218" fmla="*/ 6065869 h 13937225"/>
                <a:gd name="connsiteX219" fmla="*/ 10047934 w 13937225"/>
                <a:gd name="connsiteY219" fmla="*/ 6065869 h 13937225"/>
                <a:gd name="connsiteX220" fmla="*/ 4738514 w 13937225"/>
                <a:gd name="connsiteY220" fmla="*/ 5844643 h 13937225"/>
                <a:gd name="connsiteX221" fmla="*/ 5180966 w 13937225"/>
                <a:gd name="connsiteY221" fmla="*/ 5844643 h 13937225"/>
                <a:gd name="connsiteX222" fmla="*/ 5180966 w 13937225"/>
                <a:gd name="connsiteY222" fmla="*/ 6065869 h 13937225"/>
                <a:gd name="connsiteX223" fmla="*/ 4738514 w 13937225"/>
                <a:gd name="connsiteY223" fmla="*/ 6065869 h 13937225"/>
                <a:gd name="connsiteX224" fmla="*/ 7393224 w 13937225"/>
                <a:gd name="connsiteY224" fmla="*/ 5844643 h 13937225"/>
                <a:gd name="connsiteX225" fmla="*/ 7614450 w 13937225"/>
                <a:gd name="connsiteY225" fmla="*/ 5844643 h 13937225"/>
                <a:gd name="connsiteX226" fmla="*/ 7614450 w 13937225"/>
                <a:gd name="connsiteY226" fmla="*/ 6287095 h 13937225"/>
                <a:gd name="connsiteX227" fmla="*/ 7393224 w 13937225"/>
                <a:gd name="connsiteY227" fmla="*/ 6287095 h 13937225"/>
                <a:gd name="connsiteX228" fmla="*/ 3853611 w 13937225"/>
                <a:gd name="connsiteY228" fmla="*/ 6065869 h 13937225"/>
                <a:gd name="connsiteX229" fmla="*/ 4074837 w 13937225"/>
                <a:gd name="connsiteY229" fmla="*/ 6065869 h 13937225"/>
                <a:gd name="connsiteX230" fmla="*/ 4074837 w 13937225"/>
                <a:gd name="connsiteY230" fmla="*/ 6287095 h 13937225"/>
                <a:gd name="connsiteX231" fmla="*/ 3853611 w 13937225"/>
                <a:gd name="connsiteY231" fmla="*/ 6287095 h 13937225"/>
                <a:gd name="connsiteX232" fmla="*/ 4296063 w 13937225"/>
                <a:gd name="connsiteY232" fmla="*/ 6065869 h 13937225"/>
                <a:gd name="connsiteX233" fmla="*/ 4738514 w 13937225"/>
                <a:gd name="connsiteY233" fmla="*/ 6065869 h 13937225"/>
                <a:gd name="connsiteX234" fmla="*/ 4738514 w 13937225"/>
                <a:gd name="connsiteY234" fmla="*/ 6287095 h 13937225"/>
                <a:gd name="connsiteX235" fmla="*/ 5180966 w 13937225"/>
                <a:gd name="connsiteY235" fmla="*/ 6287095 h 13937225"/>
                <a:gd name="connsiteX236" fmla="*/ 5180966 w 13937225"/>
                <a:gd name="connsiteY236" fmla="*/ 6508321 h 13937225"/>
                <a:gd name="connsiteX237" fmla="*/ 4959740 w 13937225"/>
                <a:gd name="connsiteY237" fmla="*/ 6508321 h 13937225"/>
                <a:gd name="connsiteX238" fmla="*/ 4959740 w 13937225"/>
                <a:gd name="connsiteY238" fmla="*/ 6729547 h 13937225"/>
                <a:gd name="connsiteX239" fmla="*/ 5180966 w 13937225"/>
                <a:gd name="connsiteY239" fmla="*/ 6729547 h 13937225"/>
                <a:gd name="connsiteX240" fmla="*/ 5180966 w 13937225"/>
                <a:gd name="connsiteY240" fmla="*/ 6950772 h 13937225"/>
                <a:gd name="connsiteX241" fmla="*/ 4738514 w 13937225"/>
                <a:gd name="connsiteY241" fmla="*/ 6950772 h 13937225"/>
                <a:gd name="connsiteX242" fmla="*/ 4738514 w 13937225"/>
                <a:gd name="connsiteY242" fmla="*/ 7171998 h 13937225"/>
                <a:gd name="connsiteX243" fmla="*/ 4959740 w 13937225"/>
                <a:gd name="connsiteY243" fmla="*/ 7171998 h 13937225"/>
                <a:gd name="connsiteX244" fmla="*/ 4959740 w 13937225"/>
                <a:gd name="connsiteY244" fmla="*/ 7614450 h 13937225"/>
                <a:gd name="connsiteX245" fmla="*/ 4738514 w 13937225"/>
                <a:gd name="connsiteY245" fmla="*/ 7614450 h 13937225"/>
                <a:gd name="connsiteX246" fmla="*/ 4738514 w 13937225"/>
                <a:gd name="connsiteY246" fmla="*/ 7393224 h 13937225"/>
                <a:gd name="connsiteX247" fmla="*/ 4517289 w 13937225"/>
                <a:gd name="connsiteY247" fmla="*/ 7393224 h 13937225"/>
                <a:gd name="connsiteX248" fmla="*/ 4517289 w 13937225"/>
                <a:gd name="connsiteY248" fmla="*/ 7614450 h 13937225"/>
                <a:gd name="connsiteX249" fmla="*/ 4296063 w 13937225"/>
                <a:gd name="connsiteY249" fmla="*/ 7614450 h 13937225"/>
                <a:gd name="connsiteX250" fmla="*/ 4296063 w 13937225"/>
                <a:gd name="connsiteY250" fmla="*/ 7393224 h 13937225"/>
                <a:gd name="connsiteX251" fmla="*/ 3853611 w 13937225"/>
                <a:gd name="connsiteY251" fmla="*/ 7393224 h 13937225"/>
                <a:gd name="connsiteX252" fmla="*/ 3853611 w 13937225"/>
                <a:gd name="connsiteY252" fmla="*/ 6508321 h 13937225"/>
                <a:gd name="connsiteX253" fmla="*/ 4074837 w 13937225"/>
                <a:gd name="connsiteY253" fmla="*/ 6508321 h 13937225"/>
                <a:gd name="connsiteX254" fmla="*/ 4074837 w 13937225"/>
                <a:gd name="connsiteY254" fmla="*/ 6950772 h 13937225"/>
                <a:gd name="connsiteX255" fmla="*/ 4296063 w 13937225"/>
                <a:gd name="connsiteY255" fmla="*/ 6950772 h 13937225"/>
                <a:gd name="connsiteX256" fmla="*/ 4296063 w 13937225"/>
                <a:gd name="connsiteY256" fmla="*/ 7171998 h 13937225"/>
                <a:gd name="connsiteX257" fmla="*/ 4517289 w 13937225"/>
                <a:gd name="connsiteY257" fmla="*/ 7171998 h 13937225"/>
                <a:gd name="connsiteX258" fmla="*/ 4517289 w 13937225"/>
                <a:gd name="connsiteY258" fmla="*/ 6950772 h 13937225"/>
                <a:gd name="connsiteX259" fmla="*/ 4296063 w 13937225"/>
                <a:gd name="connsiteY259" fmla="*/ 6950772 h 13937225"/>
                <a:gd name="connsiteX260" fmla="*/ 4296063 w 13937225"/>
                <a:gd name="connsiteY260" fmla="*/ 6508321 h 13937225"/>
                <a:gd name="connsiteX261" fmla="*/ 4074837 w 13937225"/>
                <a:gd name="connsiteY261" fmla="*/ 6508321 h 13937225"/>
                <a:gd name="connsiteX262" fmla="*/ 4074837 w 13937225"/>
                <a:gd name="connsiteY262" fmla="*/ 6287095 h 13937225"/>
                <a:gd name="connsiteX263" fmla="*/ 4296063 w 13937225"/>
                <a:gd name="connsiteY263" fmla="*/ 6287095 h 13937225"/>
                <a:gd name="connsiteX264" fmla="*/ 4517289 w 13937225"/>
                <a:gd name="connsiteY264" fmla="*/ 6508321 h 13937225"/>
                <a:gd name="connsiteX265" fmla="*/ 4738514 w 13937225"/>
                <a:gd name="connsiteY265" fmla="*/ 6508321 h 13937225"/>
                <a:gd name="connsiteX266" fmla="*/ 4738514 w 13937225"/>
                <a:gd name="connsiteY266" fmla="*/ 6729547 h 13937225"/>
                <a:gd name="connsiteX267" fmla="*/ 4517289 w 13937225"/>
                <a:gd name="connsiteY267" fmla="*/ 6729547 h 13937225"/>
                <a:gd name="connsiteX268" fmla="*/ 9605482 w 13937225"/>
                <a:gd name="connsiteY268" fmla="*/ 6065869 h 13937225"/>
                <a:gd name="connsiteX269" fmla="*/ 10047934 w 13937225"/>
                <a:gd name="connsiteY269" fmla="*/ 6065869 h 13937225"/>
                <a:gd name="connsiteX270" fmla="*/ 10047934 w 13937225"/>
                <a:gd name="connsiteY270" fmla="*/ 6287095 h 13937225"/>
                <a:gd name="connsiteX271" fmla="*/ 9605482 w 13937225"/>
                <a:gd name="connsiteY271" fmla="*/ 6287095 h 13937225"/>
                <a:gd name="connsiteX272" fmla="*/ 10047934 w 13937225"/>
                <a:gd name="connsiteY272" fmla="*/ 6287095 h 13937225"/>
                <a:gd name="connsiteX273" fmla="*/ 10269159 w 13937225"/>
                <a:gd name="connsiteY273" fmla="*/ 6287095 h 13937225"/>
                <a:gd name="connsiteX274" fmla="*/ 10269159 w 13937225"/>
                <a:gd name="connsiteY274" fmla="*/ 6508321 h 13937225"/>
                <a:gd name="connsiteX275" fmla="*/ 10047934 w 13937225"/>
                <a:gd name="connsiteY275" fmla="*/ 6508321 h 13937225"/>
                <a:gd name="connsiteX276" fmla="*/ 5180966 w 13937225"/>
                <a:gd name="connsiteY276" fmla="*/ 6508321 h 13937225"/>
                <a:gd name="connsiteX277" fmla="*/ 5402192 w 13937225"/>
                <a:gd name="connsiteY277" fmla="*/ 6508321 h 13937225"/>
                <a:gd name="connsiteX278" fmla="*/ 5402192 w 13937225"/>
                <a:gd name="connsiteY278" fmla="*/ 6729547 h 13937225"/>
                <a:gd name="connsiteX279" fmla="*/ 5180966 w 13937225"/>
                <a:gd name="connsiteY279" fmla="*/ 6729547 h 13937225"/>
                <a:gd name="connsiteX280" fmla="*/ 7614450 w 13937225"/>
                <a:gd name="connsiteY280" fmla="*/ 6508321 h 13937225"/>
                <a:gd name="connsiteX281" fmla="*/ 7835676 w 13937225"/>
                <a:gd name="connsiteY281" fmla="*/ 6508321 h 13937225"/>
                <a:gd name="connsiteX282" fmla="*/ 7835676 w 13937225"/>
                <a:gd name="connsiteY282" fmla="*/ 6729547 h 13937225"/>
                <a:gd name="connsiteX283" fmla="*/ 7614450 w 13937225"/>
                <a:gd name="connsiteY283" fmla="*/ 6729547 h 13937225"/>
                <a:gd name="connsiteX284" fmla="*/ 9384256 w 13937225"/>
                <a:gd name="connsiteY284" fmla="*/ 6508321 h 13937225"/>
                <a:gd name="connsiteX285" fmla="*/ 9826708 w 13937225"/>
                <a:gd name="connsiteY285" fmla="*/ 6508321 h 13937225"/>
                <a:gd name="connsiteX286" fmla="*/ 9826708 w 13937225"/>
                <a:gd name="connsiteY286" fmla="*/ 6729547 h 13937225"/>
                <a:gd name="connsiteX287" fmla="*/ 10269159 w 13937225"/>
                <a:gd name="connsiteY287" fmla="*/ 6729547 h 13937225"/>
                <a:gd name="connsiteX288" fmla="*/ 10269159 w 13937225"/>
                <a:gd name="connsiteY288" fmla="*/ 7171998 h 13937225"/>
                <a:gd name="connsiteX289" fmla="*/ 10047934 w 13937225"/>
                <a:gd name="connsiteY289" fmla="*/ 7171998 h 13937225"/>
                <a:gd name="connsiteX290" fmla="*/ 10047934 w 13937225"/>
                <a:gd name="connsiteY290" fmla="*/ 7835676 h 13937225"/>
                <a:gd name="connsiteX291" fmla="*/ 9826708 w 13937225"/>
                <a:gd name="connsiteY291" fmla="*/ 7835676 h 13937225"/>
                <a:gd name="connsiteX292" fmla="*/ 9826708 w 13937225"/>
                <a:gd name="connsiteY292" fmla="*/ 8499353 h 13937225"/>
                <a:gd name="connsiteX293" fmla="*/ 10269159 w 13937225"/>
                <a:gd name="connsiteY293" fmla="*/ 8499353 h 13937225"/>
                <a:gd name="connsiteX294" fmla="*/ 10269159 w 13937225"/>
                <a:gd name="connsiteY294" fmla="*/ 8720579 h 13937225"/>
                <a:gd name="connsiteX295" fmla="*/ 10047934 w 13937225"/>
                <a:gd name="connsiteY295" fmla="*/ 8720579 h 13937225"/>
                <a:gd name="connsiteX296" fmla="*/ 10047934 w 13937225"/>
                <a:gd name="connsiteY296" fmla="*/ 8941804 h 13937225"/>
                <a:gd name="connsiteX297" fmla="*/ 9826708 w 13937225"/>
                <a:gd name="connsiteY297" fmla="*/ 8941804 h 13937225"/>
                <a:gd name="connsiteX298" fmla="*/ 9826708 w 13937225"/>
                <a:gd name="connsiteY298" fmla="*/ 8720579 h 13937225"/>
                <a:gd name="connsiteX299" fmla="*/ 9605482 w 13937225"/>
                <a:gd name="connsiteY299" fmla="*/ 8720579 h 13937225"/>
                <a:gd name="connsiteX300" fmla="*/ 9605482 w 13937225"/>
                <a:gd name="connsiteY300" fmla="*/ 9163030 h 13937225"/>
                <a:gd name="connsiteX301" fmla="*/ 9384256 w 13937225"/>
                <a:gd name="connsiteY301" fmla="*/ 9163030 h 13937225"/>
                <a:gd name="connsiteX302" fmla="*/ 9384256 w 13937225"/>
                <a:gd name="connsiteY302" fmla="*/ 8278127 h 13937225"/>
                <a:gd name="connsiteX303" fmla="*/ 9605482 w 13937225"/>
                <a:gd name="connsiteY303" fmla="*/ 8278127 h 13937225"/>
                <a:gd name="connsiteX304" fmla="*/ 9605482 w 13937225"/>
                <a:gd name="connsiteY304" fmla="*/ 7835676 h 13937225"/>
                <a:gd name="connsiteX305" fmla="*/ 9384256 w 13937225"/>
                <a:gd name="connsiteY305" fmla="*/ 7835676 h 13937225"/>
                <a:gd name="connsiteX306" fmla="*/ 9384256 w 13937225"/>
                <a:gd name="connsiteY306" fmla="*/ 7614450 h 13937225"/>
                <a:gd name="connsiteX307" fmla="*/ 9163030 w 13937225"/>
                <a:gd name="connsiteY307" fmla="*/ 7614450 h 13937225"/>
                <a:gd name="connsiteX308" fmla="*/ 9163030 w 13937225"/>
                <a:gd name="connsiteY308" fmla="*/ 7393224 h 13937225"/>
                <a:gd name="connsiteX309" fmla="*/ 8941804 w 13937225"/>
                <a:gd name="connsiteY309" fmla="*/ 7393224 h 13937225"/>
                <a:gd name="connsiteX310" fmla="*/ 8941804 w 13937225"/>
                <a:gd name="connsiteY310" fmla="*/ 7171998 h 13937225"/>
                <a:gd name="connsiteX311" fmla="*/ 8720579 w 13937225"/>
                <a:gd name="connsiteY311" fmla="*/ 7171998 h 13937225"/>
                <a:gd name="connsiteX312" fmla="*/ 8720579 w 13937225"/>
                <a:gd name="connsiteY312" fmla="*/ 6729547 h 13937225"/>
                <a:gd name="connsiteX313" fmla="*/ 9163030 w 13937225"/>
                <a:gd name="connsiteY313" fmla="*/ 6729547 h 13937225"/>
                <a:gd name="connsiteX314" fmla="*/ 9163030 w 13937225"/>
                <a:gd name="connsiteY314" fmla="*/ 6950772 h 13937225"/>
                <a:gd name="connsiteX315" fmla="*/ 9384256 w 13937225"/>
                <a:gd name="connsiteY315" fmla="*/ 6950772 h 13937225"/>
                <a:gd name="connsiteX316" fmla="*/ 9384256 w 13937225"/>
                <a:gd name="connsiteY316" fmla="*/ 7393224 h 13937225"/>
                <a:gd name="connsiteX317" fmla="*/ 9605482 w 13937225"/>
                <a:gd name="connsiteY317" fmla="*/ 7393224 h 13937225"/>
                <a:gd name="connsiteX318" fmla="*/ 9605482 w 13937225"/>
                <a:gd name="connsiteY318" fmla="*/ 7614450 h 13937225"/>
                <a:gd name="connsiteX319" fmla="*/ 9826708 w 13937225"/>
                <a:gd name="connsiteY319" fmla="*/ 7614450 h 13937225"/>
                <a:gd name="connsiteX320" fmla="*/ 9826708 w 13937225"/>
                <a:gd name="connsiteY320" fmla="*/ 7171998 h 13937225"/>
                <a:gd name="connsiteX321" fmla="*/ 9605482 w 13937225"/>
                <a:gd name="connsiteY321" fmla="*/ 7171998 h 13937225"/>
                <a:gd name="connsiteX322" fmla="*/ 9605482 w 13937225"/>
                <a:gd name="connsiteY322" fmla="*/ 6729547 h 13937225"/>
                <a:gd name="connsiteX323" fmla="*/ 9384256 w 13937225"/>
                <a:gd name="connsiteY323" fmla="*/ 6729547 h 13937225"/>
                <a:gd name="connsiteX324" fmla="*/ 5180966 w 13937225"/>
                <a:gd name="connsiteY324" fmla="*/ 6950772 h 13937225"/>
                <a:gd name="connsiteX325" fmla="*/ 5402192 w 13937225"/>
                <a:gd name="connsiteY325" fmla="*/ 6950772 h 13937225"/>
                <a:gd name="connsiteX326" fmla="*/ 5402192 w 13937225"/>
                <a:gd name="connsiteY326" fmla="*/ 7171998 h 13937225"/>
                <a:gd name="connsiteX327" fmla="*/ 5180966 w 13937225"/>
                <a:gd name="connsiteY327" fmla="*/ 7171998 h 13937225"/>
                <a:gd name="connsiteX328" fmla="*/ 5180966 w 13937225"/>
                <a:gd name="connsiteY328" fmla="*/ 7393224 h 13937225"/>
                <a:gd name="connsiteX329" fmla="*/ 5402192 w 13937225"/>
                <a:gd name="connsiteY329" fmla="*/ 7393224 h 13937225"/>
                <a:gd name="connsiteX330" fmla="*/ 5402192 w 13937225"/>
                <a:gd name="connsiteY330" fmla="*/ 7614450 h 13937225"/>
                <a:gd name="connsiteX331" fmla="*/ 5180966 w 13937225"/>
                <a:gd name="connsiteY331" fmla="*/ 7614450 h 13937225"/>
                <a:gd name="connsiteX332" fmla="*/ 6508321 w 13937225"/>
                <a:gd name="connsiteY332" fmla="*/ 7393224 h 13937225"/>
                <a:gd name="connsiteX333" fmla="*/ 6729547 w 13937225"/>
                <a:gd name="connsiteY333" fmla="*/ 7393224 h 13937225"/>
                <a:gd name="connsiteX334" fmla="*/ 6729547 w 13937225"/>
                <a:gd name="connsiteY334" fmla="*/ 7614450 h 13937225"/>
                <a:gd name="connsiteX335" fmla="*/ 6508321 w 13937225"/>
                <a:gd name="connsiteY335" fmla="*/ 7614450 h 13937225"/>
                <a:gd name="connsiteX336" fmla="*/ 7835676 w 13937225"/>
                <a:gd name="connsiteY336" fmla="*/ 7393224 h 13937225"/>
                <a:gd name="connsiteX337" fmla="*/ 8056902 w 13937225"/>
                <a:gd name="connsiteY337" fmla="*/ 7393224 h 13937225"/>
                <a:gd name="connsiteX338" fmla="*/ 8056902 w 13937225"/>
                <a:gd name="connsiteY338" fmla="*/ 7614450 h 13937225"/>
                <a:gd name="connsiteX339" fmla="*/ 7835676 w 13937225"/>
                <a:gd name="connsiteY339" fmla="*/ 7614450 h 13937225"/>
                <a:gd name="connsiteX340" fmla="*/ 4959740 w 13937225"/>
                <a:gd name="connsiteY340" fmla="*/ 7614450 h 13937225"/>
                <a:gd name="connsiteX341" fmla="*/ 5180966 w 13937225"/>
                <a:gd name="connsiteY341" fmla="*/ 7614450 h 13937225"/>
                <a:gd name="connsiteX342" fmla="*/ 5180966 w 13937225"/>
                <a:gd name="connsiteY342" fmla="*/ 7835676 h 13937225"/>
                <a:gd name="connsiteX343" fmla="*/ 4959740 w 13937225"/>
                <a:gd name="connsiteY343" fmla="*/ 7835676 h 13937225"/>
                <a:gd name="connsiteX344" fmla="*/ 6065869 w 13937225"/>
                <a:gd name="connsiteY344" fmla="*/ 7614450 h 13937225"/>
                <a:gd name="connsiteX345" fmla="*/ 6287095 w 13937225"/>
                <a:gd name="connsiteY345" fmla="*/ 7614450 h 13937225"/>
                <a:gd name="connsiteX346" fmla="*/ 6287095 w 13937225"/>
                <a:gd name="connsiteY346" fmla="*/ 7835676 h 13937225"/>
                <a:gd name="connsiteX347" fmla="*/ 6065869 w 13937225"/>
                <a:gd name="connsiteY347" fmla="*/ 7835676 h 13937225"/>
                <a:gd name="connsiteX348" fmla="*/ 7614450 w 13937225"/>
                <a:gd name="connsiteY348" fmla="*/ 7614450 h 13937225"/>
                <a:gd name="connsiteX349" fmla="*/ 7835676 w 13937225"/>
                <a:gd name="connsiteY349" fmla="*/ 7614450 h 13937225"/>
                <a:gd name="connsiteX350" fmla="*/ 7835676 w 13937225"/>
                <a:gd name="connsiteY350" fmla="*/ 7835676 h 13937225"/>
                <a:gd name="connsiteX351" fmla="*/ 7614450 w 13937225"/>
                <a:gd name="connsiteY351" fmla="*/ 7835676 h 13937225"/>
                <a:gd name="connsiteX352" fmla="*/ 8941804 w 13937225"/>
                <a:gd name="connsiteY352" fmla="*/ 7614450 h 13937225"/>
                <a:gd name="connsiteX353" fmla="*/ 9163030 w 13937225"/>
                <a:gd name="connsiteY353" fmla="*/ 7614450 h 13937225"/>
                <a:gd name="connsiteX354" fmla="*/ 9163030 w 13937225"/>
                <a:gd name="connsiteY354" fmla="*/ 8056902 h 13937225"/>
                <a:gd name="connsiteX355" fmla="*/ 8941804 w 13937225"/>
                <a:gd name="connsiteY355" fmla="*/ 8056902 h 13937225"/>
                <a:gd name="connsiteX356" fmla="*/ 3853611 w 13937225"/>
                <a:gd name="connsiteY356" fmla="*/ 7835676 h 13937225"/>
                <a:gd name="connsiteX357" fmla="*/ 4074837 w 13937225"/>
                <a:gd name="connsiteY357" fmla="*/ 7835676 h 13937225"/>
                <a:gd name="connsiteX358" fmla="*/ 4074837 w 13937225"/>
                <a:gd name="connsiteY358" fmla="*/ 8056902 h 13937225"/>
                <a:gd name="connsiteX359" fmla="*/ 3853611 w 13937225"/>
                <a:gd name="connsiteY359" fmla="*/ 8056902 h 13937225"/>
                <a:gd name="connsiteX360" fmla="*/ 4296063 w 13937225"/>
                <a:gd name="connsiteY360" fmla="*/ 7835676 h 13937225"/>
                <a:gd name="connsiteX361" fmla="*/ 4517289 w 13937225"/>
                <a:gd name="connsiteY361" fmla="*/ 7835676 h 13937225"/>
                <a:gd name="connsiteX362" fmla="*/ 4517289 w 13937225"/>
                <a:gd name="connsiteY362" fmla="*/ 8499353 h 13937225"/>
                <a:gd name="connsiteX363" fmla="*/ 4074837 w 13937225"/>
                <a:gd name="connsiteY363" fmla="*/ 8499353 h 13937225"/>
                <a:gd name="connsiteX364" fmla="*/ 4074837 w 13937225"/>
                <a:gd name="connsiteY364" fmla="*/ 8278127 h 13937225"/>
                <a:gd name="connsiteX365" fmla="*/ 4296063 w 13937225"/>
                <a:gd name="connsiteY365" fmla="*/ 8278127 h 13937225"/>
                <a:gd name="connsiteX366" fmla="*/ 5180966 w 13937225"/>
                <a:gd name="connsiteY366" fmla="*/ 7835676 h 13937225"/>
                <a:gd name="connsiteX367" fmla="*/ 5623418 w 13937225"/>
                <a:gd name="connsiteY367" fmla="*/ 7835676 h 13937225"/>
                <a:gd name="connsiteX368" fmla="*/ 5623418 w 13937225"/>
                <a:gd name="connsiteY368" fmla="*/ 8056902 h 13937225"/>
                <a:gd name="connsiteX369" fmla="*/ 5180966 w 13937225"/>
                <a:gd name="connsiteY369" fmla="*/ 8056902 h 13937225"/>
                <a:gd name="connsiteX370" fmla="*/ 5844643 w 13937225"/>
                <a:gd name="connsiteY370" fmla="*/ 7835676 h 13937225"/>
                <a:gd name="connsiteX371" fmla="*/ 6065869 w 13937225"/>
                <a:gd name="connsiteY371" fmla="*/ 7835676 h 13937225"/>
                <a:gd name="connsiteX372" fmla="*/ 6065869 w 13937225"/>
                <a:gd name="connsiteY372" fmla="*/ 8056902 h 13937225"/>
                <a:gd name="connsiteX373" fmla="*/ 5844643 w 13937225"/>
                <a:gd name="connsiteY373" fmla="*/ 8056902 h 13937225"/>
                <a:gd name="connsiteX374" fmla="*/ 6065869 w 13937225"/>
                <a:gd name="connsiteY374" fmla="*/ 8056902 h 13937225"/>
                <a:gd name="connsiteX375" fmla="*/ 6508321 w 13937225"/>
                <a:gd name="connsiteY375" fmla="*/ 8056902 h 13937225"/>
                <a:gd name="connsiteX376" fmla="*/ 6508321 w 13937225"/>
                <a:gd name="connsiteY376" fmla="*/ 8278127 h 13937225"/>
                <a:gd name="connsiteX377" fmla="*/ 6065869 w 13937225"/>
                <a:gd name="connsiteY377" fmla="*/ 8278127 h 13937225"/>
                <a:gd name="connsiteX378" fmla="*/ 4738514 w 13937225"/>
                <a:gd name="connsiteY378" fmla="*/ 8278127 h 13937225"/>
                <a:gd name="connsiteX379" fmla="*/ 4959740 w 13937225"/>
                <a:gd name="connsiteY379" fmla="*/ 8278127 h 13937225"/>
                <a:gd name="connsiteX380" fmla="*/ 4959740 w 13937225"/>
                <a:gd name="connsiteY380" fmla="*/ 8499353 h 13937225"/>
                <a:gd name="connsiteX381" fmla="*/ 4738514 w 13937225"/>
                <a:gd name="connsiteY381" fmla="*/ 8499353 h 13937225"/>
                <a:gd name="connsiteX382" fmla="*/ 5180966 w 13937225"/>
                <a:gd name="connsiteY382" fmla="*/ 8278127 h 13937225"/>
                <a:gd name="connsiteX383" fmla="*/ 5844643 w 13937225"/>
                <a:gd name="connsiteY383" fmla="*/ 8278127 h 13937225"/>
                <a:gd name="connsiteX384" fmla="*/ 5844643 w 13937225"/>
                <a:gd name="connsiteY384" fmla="*/ 8720579 h 13937225"/>
                <a:gd name="connsiteX385" fmla="*/ 5623418 w 13937225"/>
                <a:gd name="connsiteY385" fmla="*/ 8720579 h 13937225"/>
                <a:gd name="connsiteX386" fmla="*/ 5623418 w 13937225"/>
                <a:gd name="connsiteY386" fmla="*/ 8499353 h 13937225"/>
                <a:gd name="connsiteX387" fmla="*/ 5180966 w 13937225"/>
                <a:gd name="connsiteY387" fmla="*/ 8499353 h 13937225"/>
                <a:gd name="connsiteX388" fmla="*/ 6065869 w 13937225"/>
                <a:gd name="connsiteY388" fmla="*/ 8499353 h 13937225"/>
                <a:gd name="connsiteX389" fmla="*/ 6287095 w 13937225"/>
                <a:gd name="connsiteY389" fmla="*/ 8499353 h 13937225"/>
                <a:gd name="connsiteX390" fmla="*/ 6287095 w 13937225"/>
                <a:gd name="connsiteY390" fmla="*/ 8941804 h 13937225"/>
                <a:gd name="connsiteX391" fmla="*/ 6065869 w 13937225"/>
                <a:gd name="connsiteY391" fmla="*/ 8941804 h 13937225"/>
                <a:gd name="connsiteX392" fmla="*/ 6950772 w 13937225"/>
                <a:gd name="connsiteY392" fmla="*/ 8720579 h 13937225"/>
                <a:gd name="connsiteX393" fmla="*/ 7171998 w 13937225"/>
                <a:gd name="connsiteY393" fmla="*/ 8720579 h 13937225"/>
                <a:gd name="connsiteX394" fmla="*/ 7171998 w 13937225"/>
                <a:gd name="connsiteY394" fmla="*/ 8941804 h 13937225"/>
                <a:gd name="connsiteX395" fmla="*/ 7393224 w 13937225"/>
                <a:gd name="connsiteY395" fmla="*/ 8941804 h 13937225"/>
                <a:gd name="connsiteX396" fmla="*/ 7393224 w 13937225"/>
                <a:gd name="connsiteY396" fmla="*/ 9163030 h 13937225"/>
                <a:gd name="connsiteX397" fmla="*/ 6508321 w 13937225"/>
                <a:gd name="connsiteY397" fmla="*/ 9163030 h 13937225"/>
                <a:gd name="connsiteX398" fmla="*/ 6508321 w 13937225"/>
                <a:gd name="connsiteY398" fmla="*/ 9605482 h 13937225"/>
                <a:gd name="connsiteX399" fmla="*/ 6287095 w 13937225"/>
                <a:gd name="connsiteY399" fmla="*/ 9605482 h 13937225"/>
                <a:gd name="connsiteX400" fmla="*/ 6287095 w 13937225"/>
                <a:gd name="connsiteY400" fmla="*/ 9384256 h 13937225"/>
                <a:gd name="connsiteX401" fmla="*/ 5844643 w 13937225"/>
                <a:gd name="connsiteY401" fmla="*/ 9384256 h 13937225"/>
                <a:gd name="connsiteX402" fmla="*/ 5844643 w 13937225"/>
                <a:gd name="connsiteY402" fmla="*/ 9163030 h 13937225"/>
                <a:gd name="connsiteX403" fmla="*/ 6287095 w 13937225"/>
                <a:gd name="connsiteY403" fmla="*/ 9163030 h 13937225"/>
                <a:gd name="connsiteX404" fmla="*/ 6287095 w 13937225"/>
                <a:gd name="connsiteY404" fmla="*/ 8941804 h 13937225"/>
                <a:gd name="connsiteX405" fmla="*/ 6950772 w 13937225"/>
                <a:gd name="connsiteY405" fmla="*/ 8941804 h 13937225"/>
                <a:gd name="connsiteX406" fmla="*/ 10047934 w 13937225"/>
                <a:gd name="connsiteY406" fmla="*/ 8941804 h 13937225"/>
                <a:gd name="connsiteX407" fmla="*/ 10269159 w 13937225"/>
                <a:gd name="connsiteY407" fmla="*/ 8941804 h 13937225"/>
                <a:gd name="connsiteX408" fmla="*/ 10269159 w 13937225"/>
                <a:gd name="connsiteY408" fmla="*/ 9826708 h 13937225"/>
                <a:gd name="connsiteX409" fmla="*/ 10047934 w 13937225"/>
                <a:gd name="connsiteY409" fmla="*/ 9826708 h 13937225"/>
                <a:gd name="connsiteX410" fmla="*/ 10047934 w 13937225"/>
                <a:gd name="connsiteY410" fmla="*/ 9384256 h 13937225"/>
                <a:gd name="connsiteX411" fmla="*/ 9605482 w 13937225"/>
                <a:gd name="connsiteY411" fmla="*/ 9384256 h 13937225"/>
                <a:gd name="connsiteX412" fmla="*/ 9605482 w 13937225"/>
                <a:gd name="connsiteY412" fmla="*/ 9163030 h 13937225"/>
                <a:gd name="connsiteX413" fmla="*/ 10047934 w 13937225"/>
                <a:gd name="connsiteY413" fmla="*/ 9163030 h 13937225"/>
                <a:gd name="connsiteX414" fmla="*/ 7614450 w 13937225"/>
                <a:gd name="connsiteY414" fmla="*/ 9163030 h 13937225"/>
                <a:gd name="connsiteX415" fmla="*/ 7835676 w 13937225"/>
                <a:gd name="connsiteY415" fmla="*/ 9163030 h 13937225"/>
                <a:gd name="connsiteX416" fmla="*/ 7835676 w 13937225"/>
                <a:gd name="connsiteY416" fmla="*/ 9826708 h 13937225"/>
                <a:gd name="connsiteX417" fmla="*/ 7393224 w 13937225"/>
                <a:gd name="connsiteY417" fmla="*/ 9826708 h 13937225"/>
                <a:gd name="connsiteX418" fmla="*/ 7393224 w 13937225"/>
                <a:gd name="connsiteY418" fmla="*/ 9605482 h 13937225"/>
                <a:gd name="connsiteX419" fmla="*/ 7614450 w 13937225"/>
                <a:gd name="connsiteY419" fmla="*/ 9605482 h 13937225"/>
                <a:gd name="connsiteX420" fmla="*/ 5623418 w 13937225"/>
                <a:gd name="connsiteY420" fmla="*/ 9384256 h 13937225"/>
                <a:gd name="connsiteX421" fmla="*/ 5844643 w 13937225"/>
                <a:gd name="connsiteY421" fmla="*/ 9384256 h 13937225"/>
                <a:gd name="connsiteX422" fmla="*/ 5844643 w 13937225"/>
                <a:gd name="connsiteY422" fmla="*/ 9605482 h 13937225"/>
                <a:gd name="connsiteX423" fmla="*/ 6065869 w 13937225"/>
                <a:gd name="connsiteY423" fmla="*/ 9605482 h 13937225"/>
                <a:gd name="connsiteX424" fmla="*/ 6065869 w 13937225"/>
                <a:gd name="connsiteY424" fmla="*/ 10047934 h 13937225"/>
                <a:gd name="connsiteX425" fmla="*/ 6508321 w 13937225"/>
                <a:gd name="connsiteY425" fmla="*/ 10047934 h 13937225"/>
                <a:gd name="connsiteX426" fmla="*/ 6508321 w 13937225"/>
                <a:gd name="connsiteY426" fmla="*/ 10269159 h 13937225"/>
                <a:gd name="connsiteX427" fmla="*/ 5623418 w 13937225"/>
                <a:gd name="connsiteY427" fmla="*/ 10269159 h 13937225"/>
                <a:gd name="connsiteX428" fmla="*/ 6729547 w 13937225"/>
                <a:gd name="connsiteY428" fmla="*/ 9384256 h 13937225"/>
                <a:gd name="connsiteX429" fmla="*/ 6950772 w 13937225"/>
                <a:gd name="connsiteY429" fmla="*/ 9384256 h 13937225"/>
                <a:gd name="connsiteX430" fmla="*/ 6950772 w 13937225"/>
                <a:gd name="connsiteY430" fmla="*/ 9605482 h 13937225"/>
                <a:gd name="connsiteX431" fmla="*/ 6729547 w 13937225"/>
                <a:gd name="connsiteY431" fmla="*/ 9605482 h 13937225"/>
                <a:gd name="connsiteX432" fmla="*/ 7171998 w 13937225"/>
                <a:gd name="connsiteY432" fmla="*/ 9384256 h 13937225"/>
                <a:gd name="connsiteX433" fmla="*/ 7393224 w 13937225"/>
                <a:gd name="connsiteY433" fmla="*/ 9384256 h 13937225"/>
                <a:gd name="connsiteX434" fmla="*/ 7393224 w 13937225"/>
                <a:gd name="connsiteY434" fmla="*/ 9605482 h 13937225"/>
                <a:gd name="connsiteX435" fmla="*/ 7171998 w 13937225"/>
                <a:gd name="connsiteY435" fmla="*/ 9605482 h 13937225"/>
                <a:gd name="connsiteX436" fmla="*/ 8056902 w 13937225"/>
                <a:gd name="connsiteY436" fmla="*/ 9384256 h 13937225"/>
                <a:gd name="connsiteX437" fmla="*/ 8278127 w 13937225"/>
                <a:gd name="connsiteY437" fmla="*/ 9384256 h 13937225"/>
                <a:gd name="connsiteX438" fmla="*/ 8278127 w 13937225"/>
                <a:gd name="connsiteY438" fmla="*/ 9605482 h 13937225"/>
                <a:gd name="connsiteX439" fmla="*/ 8056902 w 13937225"/>
                <a:gd name="connsiteY439" fmla="*/ 9605482 h 13937225"/>
                <a:gd name="connsiteX440" fmla="*/ 8499353 w 13937225"/>
                <a:gd name="connsiteY440" fmla="*/ 9384256 h 13937225"/>
                <a:gd name="connsiteX441" fmla="*/ 8720579 w 13937225"/>
                <a:gd name="connsiteY441" fmla="*/ 9384256 h 13937225"/>
                <a:gd name="connsiteX442" fmla="*/ 8720579 w 13937225"/>
                <a:gd name="connsiteY442" fmla="*/ 9826708 h 13937225"/>
                <a:gd name="connsiteX443" fmla="*/ 8499353 w 13937225"/>
                <a:gd name="connsiteY443" fmla="*/ 9826708 h 13937225"/>
                <a:gd name="connsiteX444" fmla="*/ 8499353 w 13937225"/>
                <a:gd name="connsiteY444" fmla="*/ 10269159 h 13937225"/>
                <a:gd name="connsiteX445" fmla="*/ 7835676 w 13937225"/>
                <a:gd name="connsiteY445" fmla="*/ 10269159 h 13937225"/>
                <a:gd name="connsiteX446" fmla="*/ 7835676 w 13937225"/>
                <a:gd name="connsiteY446" fmla="*/ 9826708 h 13937225"/>
                <a:gd name="connsiteX447" fmla="*/ 8056902 w 13937225"/>
                <a:gd name="connsiteY447" fmla="*/ 9826708 h 13937225"/>
                <a:gd name="connsiteX448" fmla="*/ 8056902 w 13937225"/>
                <a:gd name="connsiteY448" fmla="*/ 10047934 h 13937225"/>
                <a:gd name="connsiteX449" fmla="*/ 8278127 w 13937225"/>
                <a:gd name="connsiteY449" fmla="*/ 10047934 h 13937225"/>
                <a:gd name="connsiteX450" fmla="*/ 8278127 w 13937225"/>
                <a:gd name="connsiteY450" fmla="*/ 9605482 h 13937225"/>
                <a:gd name="connsiteX451" fmla="*/ 8499353 w 13937225"/>
                <a:gd name="connsiteY451" fmla="*/ 9605482 h 13937225"/>
                <a:gd name="connsiteX452" fmla="*/ 9163030 w 13937225"/>
                <a:gd name="connsiteY452" fmla="*/ 9384256 h 13937225"/>
                <a:gd name="connsiteX453" fmla="*/ 9605482 w 13937225"/>
                <a:gd name="connsiteY453" fmla="*/ 9384256 h 13937225"/>
                <a:gd name="connsiteX454" fmla="*/ 9605482 w 13937225"/>
                <a:gd name="connsiteY454" fmla="*/ 9605482 h 13937225"/>
                <a:gd name="connsiteX455" fmla="*/ 9163030 w 13937225"/>
                <a:gd name="connsiteY455" fmla="*/ 9605482 h 13937225"/>
                <a:gd name="connsiteX456" fmla="*/ 6508321 w 13937225"/>
                <a:gd name="connsiteY456" fmla="*/ 9605482 h 13937225"/>
                <a:gd name="connsiteX457" fmla="*/ 6729547 w 13937225"/>
                <a:gd name="connsiteY457" fmla="*/ 9605482 h 13937225"/>
                <a:gd name="connsiteX458" fmla="*/ 6729547 w 13937225"/>
                <a:gd name="connsiteY458" fmla="*/ 9826708 h 13937225"/>
                <a:gd name="connsiteX459" fmla="*/ 6950772 w 13937225"/>
                <a:gd name="connsiteY459" fmla="*/ 9826708 h 13937225"/>
                <a:gd name="connsiteX460" fmla="*/ 6950772 w 13937225"/>
                <a:gd name="connsiteY460" fmla="*/ 10047934 h 13937225"/>
                <a:gd name="connsiteX461" fmla="*/ 6508321 w 13937225"/>
                <a:gd name="connsiteY461" fmla="*/ 10047934 h 13937225"/>
                <a:gd name="connsiteX462" fmla="*/ 6950772 w 13937225"/>
                <a:gd name="connsiteY462" fmla="*/ 9605482 h 13937225"/>
                <a:gd name="connsiteX463" fmla="*/ 7171998 w 13937225"/>
                <a:gd name="connsiteY463" fmla="*/ 9605482 h 13937225"/>
                <a:gd name="connsiteX464" fmla="*/ 7171998 w 13937225"/>
                <a:gd name="connsiteY464" fmla="*/ 9826708 h 13937225"/>
                <a:gd name="connsiteX465" fmla="*/ 6950772 w 13937225"/>
                <a:gd name="connsiteY465" fmla="*/ 9826708 h 13937225"/>
                <a:gd name="connsiteX466" fmla="*/ 8941804 w 13937225"/>
                <a:gd name="connsiteY466" fmla="*/ 9605482 h 13937225"/>
                <a:gd name="connsiteX467" fmla="*/ 9163030 w 13937225"/>
                <a:gd name="connsiteY467" fmla="*/ 9605482 h 13937225"/>
                <a:gd name="connsiteX468" fmla="*/ 9163030 w 13937225"/>
                <a:gd name="connsiteY468" fmla="*/ 10047934 h 13937225"/>
                <a:gd name="connsiteX469" fmla="*/ 8941804 w 13937225"/>
                <a:gd name="connsiteY469" fmla="*/ 10047934 h 13937225"/>
                <a:gd name="connsiteX470" fmla="*/ 9605482 w 13937225"/>
                <a:gd name="connsiteY470" fmla="*/ 9605482 h 13937225"/>
                <a:gd name="connsiteX471" fmla="*/ 9826708 w 13937225"/>
                <a:gd name="connsiteY471" fmla="*/ 9605482 h 13937225"/>
                <a:gd name="connsiteX472" fmla="*/ 9826708 w 13937225"/>
                <a:gd name="connsiteY472" fmla="*/ 9826708 h 13937225"/>
                <a:gd name="connsiteX473" fmla="*/ 9605482 w 13937225"/>
                <a:gd name="connsiteY473" fmla="*/ 9826708 h 13937225"/>
                <a:gd name="connsiteX474" fmla="*/ 9384256 w 13937225"/>
                <a:gd name="connsiteY474" fmla="*/ 9826708 h 13937225"/>
                <a:gd name="connsiteX475" fmla="*/ 9605482 w 13937225"/>
                <a:gd name="connsiteY475" fmla="*/ 9826708 h 13937225"/>
                <a:gd name="connsiteX476" fmla="*/ 9605482 w 13937225"/>
                <a:gd name="connsiteY476" fmla="*/ 10269159 h 13937225"/>
                <a:gd name="connsiteX477" fmla="*/ 9384256 w 13937225"/>
                <a:gd name="connsiteY477" fmla="*/ 10269159 h 13937225"/>
                <a:gd name="connsiteX478" fmla="*/ 9826708 w 13937225"/>
                <a:gd name="connsiteY478" fmla="*/ 9826708 h 13937225"/>
                <a:gd name="connsiteX479" fmla="*/ 10047934 w 13937225"/>
                <a:gd name="connsiteY479" fmla="*/ 9826708 h 13937225"/>
                <a:gd name="connsiteX480" fmla="*/ 10047934 w 13937225"/>
                <a:gd name="connsiteY480" fmla="*/ 10269159 h 13937225"/>
                <a:gd name="connsiteX481" fmla="*/ 9826708 w 13937225"/>
                <a:gd name="connsiteY481" fmla="*/ 10269159 h 13937225"/>
                <a:gd name="connsiteX482" fmla="*/ 7393224 w 13937225"/>
                <a:gd name="connsiteY482" fmla="*/ 10047934 h 13937225"/>
                <a:gd name="connsiteX483" fmla="*/ 7614450 w 13937225"/>
                <a:gd name="connsiteY483" fmla="*/ 10047934 h 13937225"/>
                <a:gd name="connsiteX484" fmla="*/ 7614450 w 13937225"/>
                <a:gd name="connsiteY484" fmla="*/ 10269159 h 13937225"/>
                <a:gd name="connsiteX485" fmla="*/ 7393224 w 13937225"/>
                <a:gd name="connsiteY485" fmla="*/ 10269159 h 1393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3937225" h="13937225">
                  <a:moveTo>
                    <a:pt x="5623418" y="3853611"/>
                  </a:moveTo>
                  <a:lnTo>
                    <a:pt x="5844643" y="3853611"/>
                  </a:lnTo>
                  <a:lnTo>
                    <a:pt x="5844643" y="4074837"/>
                  </a:lnTo>
                  <a:lnTo>
                    <a:pt x="5623418" y="4074837"/>
                  </a:lnTo>
                  <a:close/>
                  <a:moveTo>
                    <a:pt x="6065869" y="3853611"/>
                  </a:moveTo>
                  <a:lnTo>
                    <a:pt x="6287095" y="3853611"/>
                  </a:lnTo>
                  <a:lnTo>
                    <a:pt x="6287095" y="4074837"/>
                  </a:lnTo>
                  <a:lnTo>
                    <a:pt x="6508321" y="4074837"/>
                  </a:lnTo>
                  <a:lnTo>
                    <a:pt x="6508321" y="3853611"/>
                  </a:lnTo>
                  <a:lnTo>
                    <a:pt x="6950772" y="3853611"/>
                  </a:lnTo>
                  <a:lnTo>
                    <a:pt x="6950772" y="4074837"/>
                  </a:lnTo>
                  <a:lnTo>
                    <a:pt x="6729547" y="4074837"/>
                  </a:lnTo>
                  <a:lnTo>
                    <a:pt x="6729547" y="4296063"/>
                  </a:lnTo>
                  <a:lnTo>
                    <a:pt x="6287095" y="4296063"/>
                  </a:lnTo>
                  <a:lnTo>
                    <a:pt x="6287095" y="4738514"/>
                  </a:lnTo>
                  <a:lnTo>
                    <a:pt x="5844643" y="4738514"/>
                  </a:lnTo>
                  <a:lnTo>
                    <a:pt x="5844643" y="4959740"/>
                  </a:lnTo>
                  <a:lnTo>
                    <a:pt x="5623418" y="4959740"/>
                  </a:lnTo>
                  <a:lnTo>
                    <a:pt x="5623418" y="4296063"/>
                  </a:lnTo>
                  <a:lnTo>
                    <a:pt x="5844643" y="4296063"/>
                  </a:lnTo>
                  <a:lnTo>
                    <a:pt x="5844643" y="4074837"/>
                  </a:lnTo>
                  <a:lnTo>
                    <a:pt x="6065869" y="4074837"/>
                  </a:lnTo>
                  <a:close/>
                  <a:moveTo>
                    <a:pt x="7393224" y="3853611"/>
                  </a:moveTo>
                  <a:lnTo>
                    <a:pt x="8499353" y="3853611"/>
                  </a:lnTo>
                  <a:lnTo>
                    <a:pt x="8499353" y="4296063"/>
                  </a:lnTo>
                  <a:lnTo>
                    <a:pt x="8278127" y="4296063"/>
                  </a:lnTo>
                  <a:lnTo>
                    <a:pt x="8278127" y="4074837"/>
                  </a:lnTo>
                  <a:lnTo>
                    <a:pt x="8056902" y="4074837"/>
                  </a:lnTo>
                  <a:lnTo>
                    <a:pt x="8056902" y="4296063"/>
                  </a:lnTo>
                  <a:lnTo>
                    <a:pt x="8278127" y="4296063"/>
                  </a:lnTo>
                  <a:lnTo>
                    <a:pt x="8278127" y="5180966"/>
                  </a:lnTo>
                  <a:lnTo>
                    <a:pt x="8056902" y="5180966"/>
                  </a:lnTo>
                  <a:lnTo>
                    <a:pt x="8056902" y="5402192"/>
                  </a:lnTo>
                  <a:lnTo>
                    <a:pt x="7835676" y="5402192"/>
                  </a:lnTo>
                  <a:lnTo>
                    <a:pt x="7835676" y="5180966"/>
                  </a:lnTo>
                  <a:lnTo>
                    <a:pt x="7614450" y="5180966"/>
                  </a:lnTo>
                  <a:lnTo>
                    <a:pt x="7614450" y="4959740"/>
                  </a:lnTo>
                  <a:lnTo>
                    <a:pt x="8056902" y="4959740"/>
                  </a:lnTo>
                  <a:lnTo>
                    <a:pt x="8056902" y="4738514"/>
                  </a:lnTo>
                  <a:lnTo>
                    <a:pt x="7614450" y="4738514"/>
                  </a:lnTo>
                  <a:lnTo>
                    <a:pt x="7614450" y="4517289"/>
                  </a:lnTo>
                  <a:lnTo>
                    <a:pt x="7835676" y="4517289"/>
                  </a:lnTo>
                  <a:lnTo>
                    <a:pt x="7835676" y="4074837"/>
                  </a:lnTo>
                  <a:lnTo>
                    <a:pt x="7393224" y="4074837"/>
                  </a:lnTo>
                  <a:close/>
                  <a:moveTo>
                    <a:pt x="6950772" y="4074837"/>
                  </a:moveTo>
                  <a:lnTo>
                    <a:pt x="7171998" y="4074837"/>
                  </a:lnTo>
                  <a:lnTo>
                    <a:pt x="7171998" y="4296063"/>
                  </a:lnTo>
                  <a:lnTo>
                    <a:pt x="7393224" y="4296063"/>
                  </a:lnTo>
                  <a:lnTo>
                    <a:pt x="7393224" y="4517289"/>
                  </a:lnTo>
                  <a:lnTo>
                    <a:pt x="7171998" y="4517289"/>
                  </a:lnTo>
                  <a:lnTo>
                    <a:pt x="7171998" y="4738514"/>
                  </a:lnTo>
                  <a:lnTo>
                    <a:pt x="7614450" y="4738514"/>
                  </a:lnTo>
                  <a:lnTo>
                    <a:pt x="7614450" y="4959740"/>
                  </a:lnTo>
                  <a:lnTo>
                    <a:pt x="6950772" y="4959740"/>
                  </a:lnTo>
                  <a:lnTo>
                    <a:pt x="6950772" y="4738514"/>
                  </a:lnTo>
                  <a:lnTo>
                    <a:pt x="6729547" y="4738514"/>
                  </a:lnTo>
                  <a:lnTo>
                    <a:pt x="6729547" y="4959740"/>
                  </a:lnTo>
                  <a:lnTo>
                    <a:pt x="6508321" y="4959740"/>
                  </a:lnTo>
                  <a:lnTo>
                    <a:pt x="6508321" y="5180966"/>
                  </a:lnTo>
                  <a:lnTo>
                    <a:pt x="6287095" y="5180966"/>
                  </a:lnTo>
                  <a:lnTo>
                    <a:pt x="6287095" y="5623418"/>
                  </a:lnTo>
                  <a:lnTo>
                    <a:pt x="6508321" y="5623418"/>
                  </a:lnTo>
                  <a:lnTo>
                    <a:pt x="6508321" y="5180966"/>
                  </a:lnTo>
                  <a:lnTo>
                    <a:pt x="6729547" y="5180966"/>
                  </a:lnTo>
                  <a:lnTo>
                    <a:pt x="6729547" y="5844643"/>
                  </a:lnTo>
                  <a:lnTo>
                    <a:pt x="6950772" y="5844643"/>
                  </a:lnTo>
                  <a:lnTo>
                    <a:pt x="6950772" y="6287095"/>
                  </a:lnTo>
                  <a:lnTo>
                    <a:pt x="7393224" y="6287095"/>
                  </a:lnTo>
                  <a:lnTo>
                    <a:pt x="7393224" y="6508321"/>
                  </a:lnTo>
                  <a:lnTo>
                    <a:pt x="6950772" y="6508321"/>
                  </a:lnTo>
                  <a:lnTo>
                    <a:pt x="6950772" y="6729547"/>
                  </a:lnTo>
                  <a:lnTo>
                    <a:pt x="7393224" y="6729547"/>
                  </a:lnTo>
                  <a:lnTo>
                    <a:pt x="7393224" y="6950772"/>
                  </a:lnTo>
                  <a:lnTo>
                    <a:pt x="7171998" y="6950772"/>
                  </a:lnTo>
                  <a:lnTo>
                    <a:pt x="7171998" y="7393224"/>
                  </a:lnTo>
                  <a:lnTo>
                    <a:pt x="7393224" y="7393224"/>
                  </a:lnTo>
                  <a:lnTo>
                    <a:pt x="7393224" y="7835676"/>
                  </a:lnTo>
                  <a:lnTo>
                    <a:pt x="7614450" y="7835676"/>
                  </a:lnTo>
                  <a:lnTo>
                    <a:pt x="7614450" y="8056902"/>
                  </a:lnTo>
                  <a:lnTo>
                    <a:pt x="8278127" y="8056902"/>
                  </a:lnTo>
                  <a:lnTo>
                    <a:pt x="8278127" y="7393224"/>
                  </a:lnTo>
                  <a:lnTo>
                    <a:pt x="8056902" y="7393224"/>
                  </a:lnTo>
                  <a:lnTo>
                    <a:pt x="8056902" y="7171998"/>
                  </a:lnTo>
                  <a:lnTo>
                    <a:pt x="7614450" y="7171998"/>
                  </a:lnTo>
                  <a:lnTo>
                    <a:pt x="7614450" y="7393224"/>
                  </a:lnTo>
                  <a:lnTo>
                    <a:pt x="7393224" y="7393224"/>
                  </a:lnTo>
                  <a:lnTo>
                    <a:pt x="7393224" y="6950772"/>
                  </a:lnTo>
                  <a:lnTo>
                    <a:pt x="8056902" y="6950772"/>
                  </a:lnTo>
                  <a:lnTo>
                    <a:pt x="8056902" y="6508321"/>
                  </a:lnTo>
                  <a:lnTo>
                    <a:pt x="7835676" y="6508321"/>
                  </a:lnTo>
                  <a:lnTo>
                    <a:pt x="7835676" y="6287095"/>
                  </a:lnTo>
                  <a:lnTo>
                    <a:pt x="8278127" y="6287095"/>
                  </a:lnTo>
                  <a:lnTo>
                    <a:pt x="8278127" y="7171998"/>
                  </a:lnTo>
                  <a:lnTo>
                    <a:pt x="8499353" y="7171998"/>
                  </a:lnTo>
                  <a:lnTo>
                    <a:pt x="8499353" y="7393224"/>
                  </a:lnTo>
                  <a:lnTo>
                    <a:pt x="8720579" y="7393224"/>
                  </a:lnTo>
                  <a:lnTo>
                    <a:pt x="8720579" y="7835676"/>
                  </a:lnTo>
                  <a:lnTo>
                    <a:pt x="8499353" y="7835676"/>
                  </a:lnTo>
                  <a:lnTo>
                    <a:pt x="8499353" y="8278127"/>
                  </a:lnTo>
                  <a:lnTo>
                    <a:pt x="8278127" y="8278127"/>
                  </a:lnTo>
                  <a:lnTo>
                    <a:pt x="8278127" y="8941804"/>
                  </a:lnTo>
                  <a:lnTo>
                    <a:pt x="7835676" y="8941804"/>
                  </a:lnTo>
                  <a:lnTo>
                    <a:pt x="7835676" y="8720579"/>
                  </a:lnTo>
                  <a:lnTo>
                    <a:pt x="7614450" y="8720579"/>
                  </a:lnTo>
                  <a:lnTo>
                    <a:pt x="7614450" y="8941804"/>
                  </a:lnTo>
                  <a:lnTo>
                    <a:pt x="7393224" y="8941804"/>
                  </a:lnTo>
                  <a:lnTo>
                    <a:pt x="7393224" y="8056902"/>
                  </a:lnTo>
                  <a:lnTo>
                    <a:pt x="7171998" y="8056902"/>
                  </a:lnTo>
                  <a:lnTo>
                    <a:pt x="7171998" y="8499353"/>
                  </a:lnTo>
                  <a:lnTo>
                    <a:pt x="6729547" y="8499353"/>
                  </a:lnTo>
                  <a:lnTo>
                    <a:pt x="6729547" y="7835676"/>
                  </a:lnTo>
                  <a:lnTo>
                    <a:pt x="7171998" y="7835676"/>
                  </a:lnTo>
                  <a:lnTo>
                    <a:pt x="7171998" y="7614450"/>
                  </a:lnTo>
                  <a:lnTo>
                    <a:pt x="6950772" y="7614450"/>
                  </a:lnTo>
                  <a:lnTo>
                    <a:pt x="6950772" y="6950772"/>
                  </a:lnTo>
                  <a:lnTo>
                    <a:pt x="6508321" y="6950772"/>
                  </a:lnTo>
                  <a:lnTo>
                    <a:pt x="6508321" y="7393224"/>
                  </a:lnTo>
                  <a:lnTo>
                    <a:pt x="6065869" y="7393224"/>
                  </a:lnTo>
                  <a:lnTo>
                    <a:pt x="6065869" y="7614450"/>
                  </a:lnTo>
                  <a:lnTo>
                    <a:pt x="5623418" y="7614450"/>
                  </a:lnTo>
                  <a:lnTo>
                    <a:pt x="5623418" y="7393224"/>
                  </a:lnTo>
                  <a:lnTo>
                    <a:pt x="5402192" y="7393224"/>
                  </a:lnTo>
                  <a:lnTo>
                    <a:pt x="5402192" y="7171998"/>
                  </a:lnTo>
                  <a:lnTo>
                    <a:pt x="5844643" y="7171998"/>
                  </a:lnTo>
                  <a:lnTo>
                    <a:pt x="5844643" y="6950772"/>
                  </a:lnTo>
                  <a:lnTo>
                    <a:pt x="6065869" y="6950772"/>
                  </a:lnTo>
                  <a:lnTo>
                    <a:pt x="6065869" y="7171998"/>
                  </a:lnTo>
                  <a:lnTo>
                    <a:pt x="6287095" y="7171998"/>
                  </a:lnTo>
                  <a:lnTo>
                    <a:pt x="6287095" y="6729547"/>
                  </a:lnTo>
                  <a:lnTo>
                    <a:pt x="6508321" y="6729547"/>
                  </a:lnTo>
                  <a:lnTo>
                    <a:pt x="6508321" y="6508321"/>
                  </a:lnTo>
                  <a:lnTo>
                    <a:pt x="6729547" y="6508321"/>
                  </a:lnTo>
                  <a:lnTo>
                    <a:pt x="6729547" y="6287095"/>
                  </a:lnTo>
                  <a:lnTo>
                    <a:pt x="6287095" y="6287095"/>
                  </a:lnTo>
                  <a:lnTo>
                    <a:pt x="6287095" y="6729547"/>
                  </a:lnTo>
                  <a:lnTo>
                    <a:pt x="5844643" y="6729547"/>
                  </a:lnTo>
                  <a:lnTo>
                    <a:pt x="5844643" y="6950772"/>
                  </a:lnTo>
                  <a:lnTo>
                    <a:pt x="5623418" y="6950772"/>
                  </a:lnTo>
                  <a:lnTo>
                    <a:pt x="5623418" y="6508321"/>
                  </a:lnTo>
                  <a:lnTo>
                    <a:pt x="5844643" y="6508321"/>
                  </a:lnTo>
                  <a:lnTo>
                    <a:pt x="5844643" y="6287095"/>
                  </a:lnTo>
                  <a:lnTo>
                    <a:pt x="5623418" y="6287095"/>
                  </a:lnTo>
                  <a:lnTo>
                    <a:pt x="5623418" y="6508321"/>
                  </a:lnTo>
                  <a:lnTo>
                    <a:pt x="5402192" y="6508321"/>
                  </a:lnTo>
                  <a:lnTo>
                    <a:pt x="5402192" y="6287095"/>
                  </a:lnTo>
                  <a:lnTo>
                    <a:pt x="5180966" y="6287095"/>
                  </a:lnTo>
                  <a:lnTo>
                    <a:pt x="5180966" y="6065869"/>
                  </a:lnTo>
                  <a:lnTo>
                    <a:pt x="6065869" y="6065869"/>
                  </a:lnTo>
                  <a:lnTo>
                    <a:pt x="6065869" y="4959740"/>
                  </a:lnTo>
                  <a:lnTo>
                    <a:pt x="6287095" y="4959740"/>
                  </a:lnTo>
                  <a:lnTo>
                    <a:pt x="6287095" y="4738514"/>
                  </a:lnTo>
                  <a:lnTo>
                    <a:pt x="6508321" y="4738514"/>
                  </a:lnTo>
                  <a:lnTo>
                    <a:pt x="6508321" y="4517289"/>
                  </a:lnTo>
                  <a:lnTo>
                    <a:pt x="6729547" y="4517289"/>
                  </a:lnTo>
                  <a:lnTo>
                    <a:pt x="6729547" y="4296063"/>
                  </a:lnTo>
                  <a:lnTo>
                    <a:pt x="6950772" y="4296063"/>
                  </a:lnTo>
                  <a:close/>
                  <a:moveTo>
                    <a:pt x="6287095" y="5844643"/>
                  </a:moveTo>
                  <a:lnTo>
                    <a:pt x="6508321" y="5844643"/>
                  </a:lnTo>
                  <a:lnTo>
                    <a:pt x="6508321" y="6065869"/>
                  </a:lnTo>
                  <a:lnTo>
                    <a:pt x="6287095" y="6065869"/>
                  </a:lnTo>
                  <a:close/>
                  <a:moveTo>
                    <a:pt x="7835676" y="8278127"/>
                  </a:moveTo>
                  <a:lnTo>
                    <a:pt x="8056902" y="8278127"/>
                  </a:lnTo>
                  <a:lnTo>
                    <a:pt x="8056902" y="8499353"/>
                  </a:lnTo>
                  <a:lnTo>
                    <a:pt x="7835676" y="8499353"/>
                  </a:lnTo>
                  <a:close/>
                  <a:moveTo>
                    <a:pt x="5623418" y="5180966"/>
                  </a:moveTo>
                  <a:lnTo>
                    <a:pt x="5844643" y="5180966"/>
                  </a:lnTo>
                  <a:lnTo>
                    <a:pt x="5844643" y="5402192"/>
                  </a:lnTo>
                  <a:lnTo>
                    <a:pt x="5623418" y="5402192"/>
                  </a:lnTo>
                  <a:close/>
                  <a:moveTo>
                    <a:pt x="6950772" y="5180966"/>
                  </a:moveTo>
                  <a:lnTo>
                    <a:pt x="7171998" y="5180966"/>
                  </a:lnTo>
                  <a:lnTo>
                    <a:pt x="7171998" y="5402192"/>
                  </a:lnTo>
                  <a:lnTo>
                    <a:pt x="6950772" y="5402192"/>
                  </a:lnTo>
                  <a:close/>
                  <a:moveTo>
                    <a:pt x="7393224" y="5180966"/>
                  </a:moveTo>
                  <a:lnTo>
                    <a:pt x="7614450" y="5180966"/>
                  </a:lnTo>
                  <a:lnTo>
                    <a:pt x="7614450" y="5402192"/>
                  </a:lnTo>
                  <a:lnTo>
                    <a:pt x="7835676" y="5402192"/>
                  </a:lnTo>
                  <a:lnTo>
                    <a:pt x="7835676" y="5623418"/>
                  </a:lnTo>
                  <a:lnTo>
                    <a:pt x="8056902" y="5623418"/>
                  </a:lnTo>
                  <a:lnTo>
                    <a:pt x="8056902" y="5844643"/>
                  </a:lnTo>
                  <a:lnTo>
                    <a:pt x="8499353" y="5844643"/>
                  </a:lnTo>
                  <a:lnTo>
                    <a:pt x="8499353" y="5623418"/>
                  </a:lnTo>
                  <a:lnTo>
                    <a:pt x="8720579" y="5623418"/>
                  </a:lnTo>
                  <a:lnTo>
                    <a:pt x="8720579" y="5844643"/>
                  </a:lnTo>
                  <a:lnTo>
                    <a:pt x="9163030" y="5844643"/>
                  </a:lnTo>
                  <a:lnTo>
                    <a:pt x="9163030" y="5623418"/>
                  </a:lnTo>
                  <a:lnTo>
                    <a:pt x="9826708" y="5623418"/>
                  </a:lnTo>
                  <a:lnTo>
                    <a:pt x="9826708" y="5844643"/>
                  </a:lnTo>
                  <a:lnTo>
                    <a:pt x="9384256" y="5844643"/>
                  </a:lnTo>
                  <a:lnTo>
                    <a:pt x="9384256" y="6508321"/>
                  </a:lnTo>
                  <a:lnTo>
                    <a:pt x="8499353" y="6508321"/>
                  </a:lnTo>
                  <a:lnTo>
                    <a:pt x="8499353" y="6065869"/>
                  </a:lnTo>
                  <a:lnTo>
                    <a:pt x="7835676" y="6065869"/>
                  </a:lnTo>
                  <a:lnTo>
                    <a:pt x="7835676" y="5844643"/>
                  </a:lnTo>
                  <a:lnTo>
                    <a:pt x="7614450" y="5844643"/>
                  </a:lnTo>
                  <a:lnTo>
                    <a:pt x="7614450" y="5623418"/>
                  </a:lnTo>
                  <a:lnTo>
                    <a:pt x="7393224" y="5623418"/>
                  </a:lnTo>
                  <a:close/>
                  <a:moveTo>
                    <a:pt x="8278127" y="5180966"/>
                  </a:moveTo>
                  <a:lnTo>
                    <a:pt x="8499353" y="5180966"/>
                  </a:lnTo>
                  <a:lnTo>
                    <a:pt x="8499353" y="5402192"/>
                  </a:lnTo>
                  <a:lnTo>
                    <a:pt x="8278127" y="5402192"/>
                  </a:lnTo>
                  <a:close/>
                  <a:moveTo>
                    <a:pt x="3853611" y="5623418"/>
                  </a:moveTo>
                  <a:lnTo>
                    <a:pt x="4738514" y="5623418"/>
                  </a:lnTo>
                  <a:lnTo>
                    <a:pt x="4738514" y="5844643"/>
                  </a:lnTo>
                  <a:lnTo>
                    <a:pt x="3853611" y="5844643"/>
                  </a:lnTo>
                  <a:close/>
                  <a:moveTo>
                    <a:pt x="5180966" y="5623418"/>
                  </a:moveTo>
                  <a:lnTo>
                    <a:pt x="5402192" y="5623418"/>
                  </a:lnTo>
                  <a:lnTo>
                    <a:pt x="5402192" y="5844643"/>
                  </a:lnTo>
                  <a:lnTo>
                    <a:pt x="5180966" y="5844643"/>
                  </a:lnTo>
                  <a:close/>
                  <a:moveTo>
                    <a:pt x="5623418" y="5623418"/>
                  </a:moveTo>
                  <a:lnTo>
                    <a:pt x="5844643" y="5623418"/>
                  </a:lnTo>
                  <a:lnTo>
                    <a:pt x="5844643" y="5844643"/>
                  </a:lnTo>
                  <a:lnTo>
                    <a:pt x="5623418" y="5844643"/>
                  </a:lnTo>
                  <a:close/>
                  <a:moveTo>
                    <a:pt x="6950772" y="5623418"/>
                  </a:moveTo>
                  <a:lnTo>
                    <a:pt x="7171998" y="5623418"/>
                  </a:lnTo>
                  <a:lnTo>
                    <a:pt x="7171998" y="5844643"/>
                  </a:lnTo>
                  <a:lnTo>
                    <a:pt x="6950772" y="5844643"/>
                  </a:lnTo>
                  <a:close/>
                  <a:moveTo>
                    <a:pt x="10047934" y="5623418"/>
                  </a:moveTo>
                  <a:lnTo>
                    <a:pt x="10269159" y="5623418"/>
                  </a:lnTo>
                  <a:lnTo>
                    <a:pt x="10269159" y="6065869"/>
                  </a:lnTo>
                  <a:lnTo>
                    <a:pt x="10047934" y="6065869"/>
                  </a:lnTo>
                  <a:close/>
                  <a:moveTo>
                    <a:pt x="4738514" y="5844643"/>
                  </a:moveTo>
                  <a:lnTo>
                    <a:pt x="5180966" y="5844643"/>
                  </a:lnTo>
                  <a:lnTo>
                    <a:pt x="5180966" y="6065869"/>
                  </a:lnTo>
                  <a:lnTo>
                    <a:pt x="4738514" y="6065869"/>
                  </a:lnTo>
                  <a:close/>
                  <a:moveTo>
                    <a:pt x="7393224" y="5844643"/>
                  </a:moveTo>
                  <a:lnTo>
                    <a:pt x="7614450" y="5844643"/>
                  </a:lnTo>
                  <a:lnTo>
                    <a:pt x="7614450" y="6287095"/>
                  </a:lnTo>
                  <a:lnTo>
                    <a:pt x="7393224" y="6287095"/>
                  </a:lnTo>
                  <a:close/>
                  <a:moveTo>
                    <a:pt x="3853611" y="6065869"/>
                  </a:moveTo>
                  <a:lnTo>
                    <a:pt x="4074837" y="6065869"/>
                  </a:lnTo>
                  <a:lnTo>
                    <a:pt x="4074837" y="6287095"/>
                  </a:lnTo>
                  <a:lnTo>
                    <a:pt x="3853611" y="6287095"/>
                  </a:lnTo>
                  <a:close/>
                  <a:moveTo>
                    <a:pt x="4296063" y="6065869"/>
                  </a:moveTo>
                  <a:lnTo>
                    <a:pt x="4738514" y="6065869"/>
                  </a:lnTo>
                  <a:lnTo>
                    <a:pt x="4738514" y="6287095"/>
                  </a:lnTo>
                  <a:lnTo>
                    <a:pt x="5180966" y="6287095"/>
                  </a:lnTo>
                  <a:lnTo>
                    <a:pt x="5180966" y="6508321"/>
                  </a:lnTo>
                  <a:lnTo>
                    <a:pt x="4959740" y="6508321"/>
                  </a:lnTo>
                  <a:lnTo>
                    <a:pt x="4959740" y="6729547"/>
                  </a:lnTo>
                  <a:lnTo>
                    <a:pt x="5180966" y="6729547"/>
                  </a:lnTo>
                  <a:lnTo>
                    <a:pt x="5180966" y="6950772"/>
                  </a:lnTo>
                  <a:lnTo>
                    <a:pt x="4738514" y="6950772"/>
                  </a:lnTo>
                  <a:lnTo>
                    <a:pt x="4738514" y="7171998"/>
                  </a:lnTo>
                  <a:lnTo>
                    <a:pt x="4959740" y="7171998"/>
                  </a:lnTo>
                  <a:lnTo>
                    <a:pt x="4959740" y="7614450"/>
                  </a:lnTo>
                  <a:lnTo>
                    <a:pt x="4738514" y="7614450"/>
                  </a:lnTo>
                  <a:lnTo>
                    <a:pt x="4738514" y="7393224"/>
                  </a:lnTo>
                  <a:lnTo>
                    <a:pt x="4517289" y="7393224"/>
                  </a:lnTo>
                  <a:lnTo>
                    <a:pt x="4517289" y="7614450"/>
                  </a:lnTo>
                  <a:lnTo>
                    <a:pt x="4296063" y="7614450"/>
                  </a:lnTo>
                  <a:lnTo>
                    <a:pt x="4296063" y="7393224"/>
                  </a:lnTo>
                  <a:lnTo>
                    <a:pt x="3853611" y="7393224"/>
                  </a:lnTo>
                  <a:lnTo>
                    <a:pt x="3853611" y="6508321"/>
                  </a:lnTo>
                  <a:lnTo>
                    <a:pt x="4074837" y="6508321"/>
                  </a:lnTo>
                  <a:lnTo>
                    <a:pt x="4074837" y="6950772"/>
                  </a:lnTo>
                  <a:lnTo>
                    <a:pt x="4296063" y="6950772"/>
                  </a:lnTo>
                  <a:lnTo>
                    <a:pt x="4296063" y="7171998"/>
                  </a:lnTo>
                  <a:lnTo>
                    <a:pt x="4517289" y="7171998"/>
                  </a:lnTo>
                  <a:lnTo>
                    <a:pt x="4517289" y="6950772"/>
                  </a:lnTo>
                  <a:lnTo>
                    <a:pt x="4296063" y="6950772"/>
                  </a:lnTo>
                  <a:lnTo>
                    <a:pt x="4296063" y="6508321"/>
                  </a:lnTo>
                  <a:lnTo>
                    <a:pt x="4074837" y="6508321"/>
                  </a:lnTo>
                  <a:lnTo>
                    <a:pt x="4074837" y="6287095"/>
                  </a:lnTo>
                  <a:lnTo>
                    <a:pt x="4296063" y="6287095"/>
                  </a:lnTo>
                  <a:close/>
                  <a:moveTo>
                    <a:pt x="4517289" y="6508321"/>
                  </a:moveTo>
                  <a:lnTo>
                    <a:pt x="4738514" y="6508321"/>
                  </a:lnTo>
                  <a:lnTo>
                    <a:pt x="4738514" y="6729547"/>
                  </a:lnTo>
                  <a:lnTo>
                    <a:pt x="4517289" y="6729547"/>
                  </a:lnTo>
                  <a:close/>
                  <a:moveTo>
                    <a:pt x="9605482" y="6065869"/>
                  </a:moveTo>
                  <a:lnTo>
                    <a:pt x="10047934" y="6065869"/>
                  </a:lnTo>
                  <a:lnTo>
                    <a:pt x="10047934" y="6287095"/>
                  </a:lnTo>
                  <a:lnTo>
                    <a:pt x="9605482" y="6287095"/>
                  </a:lnTo>
                  <a:close/>
                  <a:moveTo>
                    <a:pt x="10047934" y="6287095"/>
                  </a:moveTo>
                  <a:lnTo>
                    <a:pt x="10269159" y="6287095"/>
                  </a:lnTo>
                  <a:lnTo>
                    <a:pt x="10269159" y="6508321"/>
                  </a:lnTo>
                  <a:lnTo>
                    <a:pt x="10047934" y="6508321"/>
                  </a:lnTo>
                  <a:close/>
                  <a:moveTo>
                    <a:pt x="5180966" y="6508321"/>
                  </a:moveTo>
                  <a:lnTo>
                    <a:pt x="5402192" y="6508321"/>
                  </a:lnTo>
                  <a:lnTo>
                    <a:pt x="5402192" y="6729547"/>
                  </a:lnTo>
                  <a:lnTo>
                    <a:pt x="5180966" y="6729547"/>
                  </a:lnTo>
                  <a:close/>
                  <a:moveTo>
                    <a:pt x="7614450" y="6508321"/>
                  </a:moveTo>
                  <a:lnTo>
                    <a:pt x="7835676" y="6508321"/>
                  </a:lnTo>
                  <a:lnTo>
                    <a:pt x="7835676" y="6729547"/>
                  </a:lnTo>
                  <a:lnTo>
                    <a:pt x="7614450" y="6729547"/>
                  </a:lnTo>
                  <a:close/>
                  <a:moveTo>
                    <a:pt x="9384256" y="6508321"/>
                  </a:moveTo>
                  <a:lnTo>
                    <a:pt x="9826708" y="6508321"/>
                  </a:lnTo>
                  <a:lnTo>
                    <a:pt x="9826708" y="6729547"/>
                  </a:lnTo>
                  <a:lnTo>
                    <a:pt x="10269159" y="6729547"/>
                  </a:lnTo>
                  <a:lnTo>
                    <a:pt x="10269159" y="7171998"/>
                  </a:lnTo>
                  <a:lnTo>
                    <a:pt x="10047934" y="7171998"/>
                  </a:lnTo>
                  <a:lnTo>
                    <a:pt x="10047934" y="7835676"/>
                  </a:lnTo>
                  <a:lnTo>
                    <a:pt x="9826708" y="7835676"/>
                  </a:lnTo>
                  <a:lnTo>
                    <a:pt x="9826708" y="8499353"/>
                  </a:lnTo>
                  <a:lnTo>
                    <a:pt x="10269159" y="8499353"/>
                  </a:lnTo>
                  <a:lnTo>
                    <a:pt x="10269159" y="8720579"/>
                  </a:lnTo>
                  <a:lnTo>
                    <a:pt x="10047934" y="8720579"/>
                  </a:lnTo>
                  <a:lnTo>
                    <a:pt x="10047934" y="8941804"/>
                  </a:lnTo>
                  <a:lnTo>
                    <a:pt x="9826708" y="8941804"/>
                  </a:lnTo>
                  <a:lnTo>
                    <a:pt x="9826708" y="8720579"/>
                  </a:lnTo>
                  <a:lnTo>
                    <a:pt x="9605482" y="8720579"/>
                  </a:lnTo>
                  <a:lnTo>
                    <a:pt x="9605482" y="9163030"/>
                  </a:lnTo>
                  <a:lnTo>
                    <a:pt x="9384256" y="9163030"/>
                  </a:lnTo>
                  <a:lnTo>
                    <a:pt x="9384256" y="8278127"/>
                  </a:lnTo>
                  <a:lnTo>
                    <a:pt x="9605482" y="8278127"/>
                  </a:lnTo>
                  <a:lnTo>
                    <a:pt x="9605482" y="7835676"/>
                  </a:lnTo>
                  <a:lnTo>
                    <a:pt x="9384256" y="7835676"/>
                  </a:lnTo>
                  <a:lnTo>
                    <a:pt x="9384256" y="7614450"/>
                  </a:lnTo>
                  <a:lnTo>
                    <a:pt x="9163030" y="7614450"/>
                  </a:lnTo>
                  <a:lnTo>
                    <a:pt x="9163030" y="7393224"/>
                  </a:lnTo>
                  <a:lnTo>
                    <a:pt x="8941804" y="7393224"/>
                  </a:lnTo>
                  <a:lnTo>
                    <a:pt x="8941804" y="7171998"/>
                  </a:lnTo>
                  <a:lnTo>
                    <a:pt x="8720579" y="7171998"/>
                  </a:lnTo>
                  <a:lnTo>
                    <a:pt x="8720579" y="6729547"/>
                  </a:lnTo>
                  <a:lnTo>
                    <a:pt x="9163030" y="6729547"/>
                  </a:lnTo>
                  <a:lnTo>
                    <a:pt x="9163030" y="6950772"/>
                  </a:lnTo>
                  <a:lnTo>
                    <a:pt x="9384256" y="6950772"/>
                  </a:lnTo>
                  <a:lnTo>
                    <a:pt x="9384256" y="7393224"/>
                  </a:lnTo>
                  <a:lnTo>
                    <a:pt x="9605482" y="7393224"/>
                  </a:lnTo>
                  <a:lnTo>
                    <a:pt x="9605482" y="7614450"/>
                  </a:lnTo>
                  <a:lnTo>
                    <a:pt x="9826708" y="7614450"/>
                  </a:lnTo>
                  <a:lnTo>
                    <a:pt x="9826708" y="7171998"/>
                  </a:lnTo>
                  <a:lnTo>
                    <a:pt x="9605482" y="7171998"/>
                  </a:lnTo>
                  <a:lnTo>
                    <a:pt x="9605482" y="6729547"/>
                  </a:lnTo>
                  <a:lnTo>
                    <a:pt x="9384256" y="6729547"/>
                  </a:lnTo>
                  <a:close/>
                  <a:moveTo>
                    <a:pt x="5180966" y="6950772"/>
                  </a:moveTo>
                  <a:lnTo>
                    <a:pt x="5402192" y="6950772"/>
                  </a:lnTo>
                  <a:lnTo>
                    <a:pt x="5402192" y="7171998"/>
                  </a:lnTo>
                  <a:lnTo>
                    <a:pt x="5180966" y="7171998"/>
                  </a:lnTo>
                  <a:close/>
                  <a:moveTo>
                    <a:pt x="5180966" y="7393224"/>
                  </a:moveTo>
                  <a:lnTo>
                    <a:pt x="5402192" y="7393224"/>
                  </a:lnTo>
                  <a:lnTo>
                    <a:pt x="5402192" y="7614450"/>
                  </a:lnTo>
                  <a:lnTo>
                    <a:pt x="5180966" y="7614450"/>
                  </a:lnTo>
                  <a:close/>
                  <a:moveTo>
                    <a:pt x="6508321" y="7393224"/>
                  </a:moveTo>
                  <a:lnTo>
                    <a:pt x="6729547" y="7393224"/>
                  </a:lnTo>
                  <a:lnTo>
                    <a:pt x="6729547" y="7614450"/>
                  </a:lnTo>
                  <a:lnTo>
                    <a:pt x="6508321" y="7614450"/>
                  </a:lnTo>
                  <a:close/>
                  <a:moveTo>
                    <a:pt x="7835676" y="7393224"/>
                  </a:moveTo>
                  <a:lnTo>
                    <a:pt x="8056902" y="7393224"/>
                  </a:lnTo>
                  <a:lnTo>
                    <a:pt x="8056902" y="7614450"/>
                  </a:lnTo>
                  <a:lnTo>
                    <a:pt x="7835676" y="7614450"/>
                  </a:lnTo>
                  <a:close/>
                  <a:moveTo>
                    <a:pt x="4959740" y="7614450"/>
                  </a:moveTo>
                  <a:lnTo>
                    <a:pt x="5180966" y="7614450"/>
                  </a:lnTo>
                  <a:lnTo>
                    <a:pt x="5180966" y="7835676"/>
                  </a:lnTo>
                  <a:lnTo>
                    <a:pt x="4959740" y="7835676"/>
                  </a:lnTo>
                  <a:close/>
                  <a:moveTo>
                    <a:pt x="6065869" y="7614450"/>
                  </a:moveTo>
                  <a:lnTo>
                    <a:pt x="6287095" y="7614450"/>
                  </a:lnTo>
                  <a:lnTo>
                    <a:pt x="6287095" y="7835676"/>
                  </a:lnTo>
                  <a:lnTo>
                    <a:pt x="6065869" y="7835676"/>
                  </a:lnTo>
                  <a:close/>
                  <a:moveTo>
                    <a:pt x="7614450" y="7614450"/>
                  </a:moveTo>
                  <a:lnTo>
                    <a:pt x="7835676" y="7614450"/>
                  </a:lnTo>
                  <a:lnTo>
                    <a:pt x="7835676" y="7835676"/>
                  </a:lnTo>
                  <a:lnTo>
                    <a:pt x="7614450" y="7835676"/>
                  </a:lnTo>
                  <a:close/>
                  <a:moveTo>
                    <a:pt x="8941804" y="7614450"/>
                  </a:moveTo>
                  <a:lnTo>
                    <a:pt x="9163030" y="7614450"/>
                  </a:lnTo>
                  <a:lnTo>
                    <a:pt x="9163030" y="8056902"/>
                  </a:lnTo>
                  <a:lnTo>
                    <a:pt x="8941804" y="8056902"/>
                  </a:lnTo>
                  <a:close/>
                  <a:moveTo>
                    <a:pt x="3853611" y="7835676"/>
                  </a:moveTo>
                  <a:lnTo>
                    <a:pt x="4074837" y="7835676"/>
                  </a:lnTo>
                  <a:lnTo>
                    <a:pt x="4074837" y="8056902"/>
                  </a:lnTo>
                  <a:lnTo>
                    <a:pt x="3853611" y="8056902"/>
                  </a:lnTo>
                  <a:close/>
                  <a:moveTo>
                    <a:pt x="4296063" y="7835676"/>
                  </a:moveTo>
                  <a:lnTo>
                    <a:pt x="4517289" y="7835676"/>
                  </a:lnTo>
                  <a:lnTo>
                    <a:pt x="4517289" y="8499353"/>
                  </a:lnTo>
                  <a:lnTo>
                    <a:pt x="4074837" y="8499353"/>
                  </a:lnTo>
                  <a:lnTo>
                    <a:pt x="4074837" y="8278127"/>
                  </a:lnTo>
                  <a:lnTo>
                    <a:pt x="4296063" y="8278127"/>
                  </a:lnTo>
                  <a:close/>
                  <a:moveTo>
                    <a:pt x="5180966" y="7835676"/>
                  </a:moveTo>
                  <a:lnTo>
                    <a:pt x="5623418" y="7835676"/>
                  </a:lnTo>
                  <a:lnTo>
                    <a:pt x="5623418" y="8056902"/>
                  </a:lnTo>
                  <a:lnTo>
                    <a:pt x="5180966" y="8056902"/>
                  </a:lnTo>
                  <a:close/>
                  <a:moveTo>
                    <a:pt x="5844643" y="7835676"/>
                  </a:moveTo>
                  <a:lnTo>
                    <a:pt x="6065869" y="7835676"/>
                  </a:lnTo>
                  <a:lnTo>
                    <a:pt x="6065869" y="8056902"/>
                  </a:lnTo>
                  <a:lnTo>
                    <a:pt x="5844643" y="8056902"/>
                  </a:lnTo>
                  <a:close/>
                  <a:moveTo>
                    <a:pt x="6065869" y="8056902"/>
                  </a:moveTo>
                  <a:lnTo>
                    <a:pt x="6508321" y="8056902"/>
                  </a:lnTo>
                  <a:lnTo>
                    <a:pt x="6508321" y="8278127"/>
                  </a:lnTo>
                  <a:lnTo>
                    <a:pt x="6065869" y="8278127"/>
                  </a:lnTo>
                  <a:close/>
                  <a:moveTo>
                    <a:pt x="4738514" y="8278127"/>
                  </a:moveTo>
                  <a:lnTo>
                    <a:pt x="4959740" y="8278127"/>
                  </a:lnTo>
                  <a:lnTo>
                    <a:pt x="4959740" y="8499353"/>
                  </a:lnTo>
                  <a:lnTo>
                    <a:pt x="4738514" y="8499353"/>
                  </a:lnTo>
                  <a:close/>
                  <a:moveTo>
                    <a:pt x="5180966" y="8278127"/>
                  </a:moveTo>
                  <a:lnTo>
                    <a:pt x="5844643" y="8278127"/>
                  </a:lnTo>
                  <a:lnTo>
                    <a:pt x="5844643" y="8720579"/>
                  </a:lnTo>
                  <a:lnTo>
                    <a:pt x="5623418" y="8720579"/>
                  </a:lnTo>
                  <a:lnTo>
                    <a:pt x="5623418" y="8499353"/>
                  </a:lnTo>
                  <a:lnTo>
                    <a:pt x="5180966" y="8499353"/>
                  </a:lnTo>
                  <a:close/>
                  <a:moveTo>
                    <a:pt x="6065869" y="8499353"/>
                  </a:moveTo>
                  <a:lnTo>
                    <a:pt x="6287095" y="8499353"/>
                  </a:lnTo>
                  <a:lnTo>
                    <a:pt x="6287095" y="8941804"/>
                  </a:lnTo>
                  <a:lnTo>
                    <a:pt x="6065869" y="8941804"/>
                  </a:lnTo>
                  <a:close/>
                  <a:moveTo>
                    <a:pt x="6950772" y="8720579"/>
                  </a:moveTo>
                  <a:lnTo>
                    <a:pt x="7171998" y="8720579"/>
                  </a:lnTo>
                  <a:lnTo>
                    <a:pt x="7171998" y="8941804"/>
                  </a:lnTo>
                  <a:lnTo>
                    <a:pt x="7393224" y="8941804"/>
                  </a:lnTo>
                  <a:lnTo>
                    <a:pt x="7393224" y="9163030"/>
                  </a:lnTo>
                  <a:lnTo>
                    <a:pt x="6508321" y="9163030"/>
                  </a:lnTo>
                  <a:lnTo>
                    <a:pt x="6508321" y="9605482"/>
                  </a:lnTo>
                  <a:lnTo>
                    <a:pt x="6287095" y="9605482"/>
                  </a:lnTo>
                  <a:lnTo>
                    <a:pt x="6287095" y="9384256"/>
                  </a:lnTo>
                  <a:lnTo>
                    <a:pt x="5844643" y="9384256"/>
                  </a:lnTo>
                  <a:lnTo>
                    <a:pt x="5844643" y="9163030"/>
                  </a:lnTo>
                  <a:lnTo>
                    <a:pt x="6287095" y="9163030"/>
                  </a:lnTo>
                  <a:lnTo>
                    <a:pt x="6287095" y="8941804"/>
                  </a:lnTo>
                  <a:lnTo>
                    <a:pt x="6950772" y="8941804"/>
                  </a:lnTo>
                  <a:close/>
                  <a:moveTo>
                    <a:pt x="10047934" y="8941804"/>
                  </a:moveTo>
                  <a:lnTo>
                    <a:pt x="10269159" y="8941804"/>
                  </a:lnTo>
                  <a:lnTo>
                    <a:pt x="10269159" y="9826708"/>
                  </a:lnTo>
                  <a:lnTo>
                    <a:pt x="10047934" y="9826708"/>
                  </a:lnTo>
                  <a:lnTo>
                    <a:pt x="10047934" y="9384256"/>
                  </a:lnTo>
                  <a:lnTo>
                    <a:pt x="9605482" y="9384256"/>
                  </a:lnTo>
                  <a:lnTo>
                    <a:pt x="9605482" y="9163030"/>
                  </a:lnTo>
                  <a:lnTo>
                    <a:pt x="10047934" y="9163030"/>
                  </a:lnTo>
                  <a:close/>
                  <a:moveTo>
                    <a:pt x="7614450" y="9163030"/>
                  </a:moveTo>
                  <a:lnTo>
                    <a:pt x="7835676" y="9163030"/>
                  </a:lnTo>
                  <a:lnTo>
                    <a:pt x="7835676" y="9826708"/>
                  </a:lnTo>
                  <a:lnTo>
                    <a:pt x="7393224" y="9826708"/>
                  </a:lnTo>
                  <a:lnTo>
                    <a:pt x="7393224" y="9605482"/>
                  </a:lnTo>
                  <a:lnTo>
                    <a:pt x="7614450" y="9605482"/>
                  </a:lnTo>
                  <a:close/>
                  <a:moveTo>
                    <a:pt x="5623418" y="9384256"/>
                  </a:moveTo>
                  <a:lnTo>
                    <a:pt x="5844643" y="9384256"/>
                  </a:lnTo>
                  <a:lnTo>
                    <a:pt x="5844643" y="9605482"/>
                  </a:lnTo>
                  <a:lnTo>
                    <a:pt x="6065869" y="9605482"/>
                  </a:lnTo>
                  <a:lnTo>
                    <a:pt x="6065869" y="10047934"/>
                  </a:lnTo>
                  <a:lnTo>
                    <a:pt x="6508321" y="10047934"/>
                  </a:lnTo>
                  <a:lnTo>
                    <a:pt x="6508321" y="10269159"/>
                  </a:lnTo>
                  <a:lnTo>
                    <a:pt x="5623418" y="10269159"/>
                  </a:lnTo>
                  <a:close/>
                  <a:moveTo>
                    <a:pt x="6729547" y="9384256"/>
                  </a:moveTo>
                  <a:lnTo>
                    <a:pt x="6950772" y="9384256"/>
                  </a:lnTo>
                  <a:lnTo>
                    <a:pt x="6950772" y="9605482"/>
                  </a:lnTo>
                  <a:lnTo>
                    <a:pt x="6729547" y="9605482"/>
                  </a:lnTo>
                  <a:close/>
                  <a:moveTo>
                    <a:pt x="7171998" y="9384256"/>
                  </a:moveTo>
                  <a:lnTo>
                    <a:pt x="7393224" y="9384256"/>
                  </a:lnTo>
                  <a:lnTo>
                    <a:pt x="7393224" y="9605482"/>
                  </a:lnTo>
                  <a:lnTo>
                    <a:pt x="7171998" y="9605482"/>
                  </a:lnTo>
                  <a:close/>
                  <a:moveTo>
                    <a:pt x="8056902" y="9384256"/>
                  </a:moveTo>
                  <a:lnTo>
                    <a:pt x="8278127" y="9384256"/>
                  </a:lnTo>
                  <a:lnTo>
                    <a:pt x="8278127" y="9605482"/>
                  </a:lnTo>
                  <a:lnTo>
                    <a:pt x="8056902" y="9605482"/>
                  </a:lnTo>
                  <a:close/>
                  <a:moveTo>
                    <a:pt x="8499353" y="9384256"/>
                  </a:moveTo>
                  <a:lnTo>
                    <a:pt x="8720579" y="9384256"/>
                  </a:lnTo>
                  <a:lnTo>
                    <a:pt x="8720579" y="9826708"/>
                  </a:lnTo>
                  <a:lnTo>
                    <a:pt x="8499353" y="9826708"/>
                  </a:lnTo>
                  <a:lnTo>
                    <a:pt x="8499353" y="10269159"/>
                  </a:lnTo>
                  <a:lnTo>
                    <a:pt x="7835676" y="10269159"/>
                  </a:lnTo>
                  <a:lnTo>
                    <a:pt x="7835676" y="9826708"/>
                  </a:lnTo>
                  <a:lnTo>
                    <a:pt x="8056902" y="9826708"/>
                  </a:lnTo>
                  <a:lnTo>
                    <a:pt x="8056902" y="10047934"/>
                  </a:lnTo>
                  <a:lnTo>
                    <a:pt x="8278127" y="10047934"/>
                  </a:lnTo>
                  <a:lnTo>
                    <a:pt x="8278127" y="9605482"/>
                  </a:lnTo>
                  <a:lnTo>
                    <a:pt x="8499353" y="9605482"/>
                  </a:lnTo>
                  <a:close/>
                  <a:moveTo>
                    <a:pt x="9163030" y="9384256"/>
                  </a:moveTo>
                  <a:lnTo>
                    <a:pt x="9605482" y="9384256"/>
                  </a:lnTo>
                  <a:lnTo>
                    <a:pt x="9605482" y="9605482"/>
                  </a:lnTo>
                  <a:lnTo>
                    <a:pt x="9163030" y="9605482"/>
                  </a:lnTo>
                  <a:close/>
                  <a:moveTo>
                    <a:pt x="6508321" y="9605482"/>
                  </a:moveTo>
                  <a:lnTo>
                    <a:pt x="6729547" y="9605482"/>
                  </a:lnTo>
                  <a:lnTo>
                    <a:pt x="6729547" y="9826708"/>
                  </a:lnTo>
                  <a:lnTo>
                    <a:pt x="6950772" y="9826708"/>
                  </a:lnTo>
                  <a:lnTo>
                    <a:pt x="6950772" y="10047934"/>
                  </a:lnTo>
                  <a:lnTo>
                    <a:pt x="6508321" y="10047934"/>
                  </a:lnTo>
                  <a:close/>
                  <a:moveTo>
                    <a:pt x="6950772" y="9605482"/>
                  </a:moveTo>
                  <a:lnTo>
                    <a:pt x="7171998" y="9605482"/>
                  </a:lnTo>
                  <a:lnTo>
                    <a:pt x="7171998" y="9826708"/>
                  </a:lnTo>
                  <a:lnTo>
                    <a:pt x="6950772" y="9826708"/>
                  </a:lnTo>
                  <a:close/>
                  <a:moveTo>
                    <a:pt x="8941804" y="9605482"/>
                  </a:moveTo>
                  <a:lnTo>
                    <a:pt x="9163030" y="9605482"/>
                  </a:lnTo>
                  <a:lnTo>
                    <a:pt x="9163030" y="10047934"/>
                  </a:lnTo>
                  <a:lnTo>
                    <a:pt x="8941804" y="10047934"/>
                  </a:lnTo>
                  <a:close/>
                  <a:moveTo>
                    <a:pt x="9605482" y="9605482"/>
                  </a:moveTo>
                  <a:lnTo>
                    <a:pt x="9826708" y="9605482"/>
                  </a:lnTo>
                  <a:lnTo>
                    <a:pt x="9826708" y="9826708"/>
                  </a:lnTo>
                  <a:lnTo>
                    <a:pt x="9605482" y="9826708"/>
                  </a:lnTo>
                  <a:close/>
                  <a:moveTo>
                    <a:pt x="9384256" y="9826708"/>
                  </a:moveTo>
                  <a:lnTo>
                    <a:pt x="9605482" y="9826708"/>
                  </a:lnTo>
                  <a:lnTo>
                    <a:pt x="9605482" y="10269159"/>
                  </a:lnTo>
                  <a:lnTo>
                    <a:pt x="9384256" y="10269159"/>
                  </a:lnTo>
                  <a:close/>
                  <a:moveTo>
                    <a:pt x="9826708" y="9826708"/>
                  </a:moveTo>
                  <a:lnTo>
                    <a:pt x="10047934" y="9826708"/>
                  </a:lnTo>
                  <a:lnTo>
                    <a:pt x="10047934" y="10269159"/>
                  </a:lnTo>
                  <a:lnTo>
                    <a:pt x="9826708" y="10269159"/>
                  </a:lnTo>
                  <a:close/>
                  <a:moveTo>
                    <a:pt x="7393224" y="10047934"/>
                  </a:moveTo>
                  <a:lnTo>
                    <a:pt x="7614450" y="10047934"/>
                  </a:lnTo>
                  <a:lnTo>
                    <a:pt x="7614450" y="10269159"/>
                  </a:lnTo>
                  <a:lnTo>
                    <a:pt x="7393224" y="10269159"/>
                  </a:lnTo>
                  <a:close/>
                </a:path>
              </a:pathLst>
            </a:custGeom>
            <a:grpFill/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+mj-lt"/>
              </a:endParaRPr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xmlns="" id="{F93C78AF-BE2B-4E8E-A545-2F2596DA50B6}"/>
                </a:ext>
              </a:extLst>
            </p:cNvPr>
            <p:cNvSpPr/>
            <p:nvPr/>
          </p:nvSpPr>
          <p:spPr>
            <a:xfrm>
              <a:off x="-1185817" y="-3853611"/>
              <a:ext cx="13937226" cy="13937226"/>
            </a:xfrm>
            <a:custGeom>
              <a:avLst/>
              <a:gdLst>
                <a:gd name="connsiteX0" fmla="*/ 3853611 w 13937225"/>
                <a:gd name="connsiteY0" fmla="*/ 3853611 h 13937225"/>
                <a:gd name="connsiteX1" fmla="*/ 5402192 w 13937225"/>
                <a:gd name="connsiteY1" fmla="*/ 3853611 h 13937225"/>
                <a:gd name="connsiteX2" fmla="*/ 5402192 w 13937225"/>
                <a:gd name="connsiteY2" fmla="*/ 3853611 h 13937225"/>
                <a:gd name="connsiteX3" fmla="*/ 5402192 w 13937225"/>
                <a:gd name="connsiteY3" fmla="*/ 3853611 h 13937225"/>
                <a:gd name="connsiteX4" fmla="*/ 5402192 w 13937225"/>
                <a:gd name="connsiteY4" fmla="*/ 5402192 h 13937225"/>
                <a:gd name="connsiteX5" fmla="*/ 5402192 w 13937225"/>
                <a:gd name="connsiteY5" fmla="*/ 5402192 h 13937225"/>
                <a:gd name="connsiteX6" fmla="*/ 5402192 w 13937225"/>
                <a:gd name="connsiteY6" fmla="*/ 5402192 h 13937225"/>
                <a:gd name="connsiteX7" fmla="*/ 3853611 w 13937225"/>
                <a:gd name="connsiteY7" fmla="*/ 5402192 h 13937225"/>
                <a:gd name="connsiteX8" fmla="*/ 3853611 w 13937225"/>
                <a:gd name="connsiteY8" fmla="*/ 5402192 h 13937225"/>
                <a:gd name="connsiteX9" fmla="*/ 3853611 w 13937225"/>
                <a:gd name="connsiteY9" fmla="*/ 5402192 h 13937225"/>
                <a:gd name="connsiteX10" fmla="*/ 3853611 w 13937225"/>
                <a:gd name="connsiteY10" fmla="*/ 3853611 h 13937225"/>
                <a:gd name="connsiteX11" fmla="*/ 3853611 w 13937225"/>
                <a:gd name="connsiteY11" fmla="*/ 3853611 h 13937225"/>
                <a:gd name="connsiteX12" fmla="*/ 3853611 w 13937225"/>
                <a:gd name="connsiteY12" fmla="*/ 3853611 h 13937225"/>
                <a:gd name="connsiteX13" fmla="*/ 4074837 w 13937225"/>
                <a:gd name="connsiteY13" fmla="*/ 4074837 h 13937225"/>
                <a:gd name="connsiteX14" fmla="*/ 5180966 w 13937225"/>
                <a:gd name="connsiteY14" fmla="*/ 4074837 h 13937225"/>
                <a:gd name="connsiteX15" fmla="*/ 5180966 w 13937225"/>
                <a:gd name="connsiteY15" fmla="*/ 4074837 h 13937225"/>
                <a:gd name="connsiteX16" fmla="*/ 5180966 w 13937225"/>
                <a:gd name="connsiteY16" fmla="*/ 4074837 h 13937225"/>
                <a:gd name="connsiteX17" fmla="*/ 5180966 w 13937225"/>
                <a:gd name="connsiteY17" fmla="*/ 5180966 h 13937225"/>
                <a:gd name="connsiteX18" fmla="*/ 5180966 w 13937225"/>
                <a:gd name="connsiteY18" fmla="*/ 5180966 h 13937225"/>
                <a:gd name="connsiteX19" fmla="*/ 5180966 w 13937225"/>
                <a:gd name="connsiteY19" fmla="*/ 5180966 h 13937225"/>
                <a:gd name="connsiteX20" fmla="*/ 4074837 w 13937225"/>
                <a:gd name="connsiteY20" fmla="*/ 5180966 h 13937225"/>
                <a:gd name="connsiteX21" fmla="*/ 4074837 w 13937225"/>
                <a:gd name="connsiteY21" fmla="*/ 5180966 h 13937225"/>
                <a:gd name="connsiteX22" fmla="*/ 4074837 w 13937225"/>
                <a:gd name="connsiteY22" fmla="*/ 5180966 h 13937225"/>
                <a:gd name="connsiteX23" fmla="*/ 4074837 w 13937225"/>
                <a:gd name="connsiteY23" fmla="*/ 4074837 h 13937225"/>
                <a:gd name="connsiteX24" fmla="*/ 4074837 w 13937225"/>
                <a:gd name="connsiteY24" fmla="*/ 4074837 h 13937225"/>
                <a:gd name="connsiteX25" fmla="*/ 4074837 w 13937225"/>
                <a:gd name="connsiteY25" fmla="*/ 4074837 h 13937225"/>
                <a:gd name="connsiteX26" fmla="*/ 4296063 w 13937225"/>
                <a:gd name="connsiteY26" fmla="*/ 4296063 h 13937225"/>
                <a:gd name="connsiteX27" fmla="*/ 4959740 w 13937225"/>
                <a:gd name="connsiteY27" fmla="*/ 4296063 h 13937225"/>
                <a:gd name="connsiteX28" fmla="*/ 4959740 w 13937225"/>
                <a:gd name="connsiteY28" fmla="*/ 4296063 h 13937225"/>
                <a:gd name="connsiteX29" fmla="*/ 4959740 w 13937225"/>
                <a:gd name="connsiteY29" fmla="*/ 4296063 h 13937225"/>
                <a:gd name="connsiteX30" fmla="*/ 4959740 w 13937225"/>
                <a:gd name="connsiteY30" fmla="*/ 4959740 h 13937225"/>
                <a:gd name="connsiteX31" fmla="*/ 4959740 w 13937225"/>
                <a:gd name="connsiteY31" fmla="*/ 4959740 h 13937225"/>
                <a:gd name="connsiteX32" fmla="*/ 4959740 w 13937225"/>
                <a:gd name="connsiteY32" fmla="*/ 4959740 h 13937225"/>
                <a:gd name="connsiteX33" fmla="*/ 4296063 w 13937225"/>
                <a:gd name="connsiteY33" fmla="*/ 4959740 h 13937225"/>
                <a:gd name="connsiteX34" fmla="*/ 4296063 w 13937225"/>
                <a:gd name="connsiteY34" fmla="*/ 4959740 h 13937225"/>
                <a:gd name="connsiteX35" fmla="*/ 4296063 w 13937225"/>
                <a:gd name="connsiteY35" fmla="*/ 4959740 h 13937225"/>
                <a:gd name="connsiteX36" fmla="*/ 4296063 w 13937225"/>
                <a:gd name="connsiteY36" fmla="*/ 4296063 h 13937225"/>
                <a:gd name="connsiteX37" fmla="*/ 4296063 w 13937225"/>
                <a:gd name="connsiteY37" fmla="*/ 4296063 h 13937225"/>
                <a:gd name="connsiteX38" fmla="*/ 4296063 w 13937225"/>
                <a:gd name="connsiteY38" fmla="*/ 4296063 h 13937225"/>
                <a:gd name="connsiteX39" fmla="*/ 8720579 w 13937225"/>
                <a:gd name="connsiteY39" fmla="*/ 3853611 h 13937225"/>
                <a:gd name="connsiteX40" fmla="*/ 10269159 w 13937225"/>
                <a:gd name="connsiteY40" fmla="*/ 3853611 h 13937225"/>
                <a:gd name="connsiteX41" fmla="*/ 10269159 w 13937225"/>
                <a:gd name="connsiteY41" fmla="*/ 3853611 h 13937225"/>
                <a:gd name="connsiteX42" fmla="*/ 10269159 w 13937225"/>
                <a:gd name="connsiteY42" fmla="*/ 3853611 h 13937225"/>
                <a:gd name="connsiteX43" fmla="*/ 10269159 w 13937225"/>
                <a:gd name="connsiteY43" fmla="*/ 5402192 h 13937225"/>
                <a:gd name="connsiteX44" fmla="*/ 10269159 w 13937225"/>
                <a:gd name="connsiteY44" fmla="*/ 5402192 h 13937225"/>
                <a:gd name="connsiteX45" fmla="*/ 10269159 w 13937225"/>
                <a:gd name="connsiteY45" fmla="*/ 5402192 h 13937225"/>
                <a:gd name="connsiteX46" fmla="*/ 8720579 w 13937225"/>
                <a:gd name="connsiteY46" fmla="*/ 5402192 h 13937225"/>
                <a:gd name="connsiteX47" fmla="*/ 8720579 w 13937225"/>
                <a:gd name="connsiteY47" fmla="*/ 5402192 h 13937225"/>
                <a:gd name="connsiteX48" fmla="*/ 8720579 w 13937225"/>
                <a:gd name="connsiteY48" fmla="*/ 5402192 h 13937225"/>
                <a:gd name="connsiteX49" fmla="*/ 8720579 w 13937225"/>
                <a:gd name="connsiteY49" fmla="*/ 3853611 h 13937225"/>
                <a:gd name="connsiteX50" fmla="*/ 8720579 w 13937225"/>
                <a:gd name="connsiteY50" fmla="*/ 3853611 h 13937225"/>
                <a:gd name="connsiteX51" fmla="*/ 8720579 w 13937225"/>
                <a:gd name="connsiteY51" fmla="*/ 3853611 h 13937225"/>
                <a:gd name="connsiteX52" fmla="*/ 8941804 w 13937225"/>
                <a:gd name="connsiteY52" fmla="*/ 4074837 h 13937225"/>
                <a:gd name="connsiteX53" fmla="*/ 10047934 w 13937225"/>
                <a:gd name="connsiteY53" fmla="*/ 4074837 h 13937225"/>
                <a:gd name="connsiteX54" fmla="*/ 10047934 w 13937225"/>
                <a:gd name="connsiteY54" fmla="*/ 4074837 h 13937225"/>
                <a:gd name="connsiteX55" fmla="*/ 10047934 w 13937225"/>
                <a:gd name="connsiteY55" fmla="*/ 4074837 h 13937225"/>
                <a:gd name="connsiteX56" fmla="*/ 10047934 w 13937225"/>
                <a:gd name="connsiteY56" fmla="*/ 5180966 h 13937225"/>
                <a:gd name="connsiteX57" fmla="*/ 10047934 w 13937225"/>
                <a:gd name="connsiteY57" fmla="*/ 5180966 h 13937225"/>
                <a:gd name="connsiteX58" fmla="*/ 10047934 w 13937225"/>
                <a:gd name="connsiteY58" fmla="*/ 5180966 h 13937225"/>
                <a:gd name="connsiteX59" fmla="*/ 8941804 w 13937225"/>
                <a:gd name="connsiteY59" fmla="*/ 5180966 h 13937225"/>
                <a:gd name="connsiteX60" fmla="*/ 8941804 w 13937225"/>
                <a:gd name="connsiteY60" fmla="*/ 5180966 h 13937225"/>
                <a:gd name="connsiteX61" fmla="*/ 8941804 w 13937225"/>
                <a:gd name="connsiteY61" fmla="*/ 5180966 h 13937225"/>
                <a:gd name="connsiteX62" fmla="*/ 8941804 w 13937225"/>
                <a:gd name="connsiteY62" fmla="*/ 4074837 h 13937225"/>
                <a:gd name="connsiteX63" fmla="*/ 8941804 w 13937225"/>
                <a:gd name="connsiteY63" fmla="*/ 4074837 h 13937225"/>
                <a:gd name="connsiteX64" fmla="*/ 8941804 w 13937225"/>
                <a:gd name="connsiteY64" fmla="*/ 4074837 h 13937225"/>
                <a:gd name="connsiteX65" fmla="*/ 9163030 w 13937225"/>
                <a:gd name="connsiteY65" fmla="*/ 4296063 h 13937225"/>
                <a:gd name="connsiteX66" fmla="*/ 9826708 w 13937225"/>
                <a:gd name="connsiteY66" fmla="*/ 4296063 h 13937225"/>
                <a:gd name="connsiteX67" fmla="*/ 9826708 w 13937225"/>
                <a:gd name="connsiteY67" fmla="*/ 4296063 h 13937225"/>
                <a:gd name="connsiteX68" fmla="*/ 9826708 w 13937225"/>
                <a:gd name="connsiteY68" fmla="*/ 4296063 h 13937225"/>
                <a:gd name="connsiteX69" fmla="*/ 9826708 w 13937225"/>
                <a:gd name="connsiteY69" fmla="*/ 4959740 h 13937225"/>
                <a:gd name="connsiteX70" fmla="*/ 9826708 w 13937225"/>
                <a:gd name="connsiteY70" fmla="*/ 4959740 h 13937225"/>
                <a:gd name="connsiteX71" fmla="*/ 9826708 w 13937225"/>
                <a:gd name="connsiteY71" fmla="*/ 4959740 h 13937225"/>
                <a:gd name="connsiteX72" fmla="*/ 9163030 w 13937225"/>
                <a:gd name="connsiteY72" fmla="*/ 4959740 h 13937225"/>
                <a:gd name="connsiteX73" fmla="*/ 9163030 w 13937225"/>
                <a:gd name="connsiteY73" fmla="*/ 4959740 h 13937225"/>
                <a:gd name="connsiteX74" fmla="*/ 9163030 w 13937225"/>
                <a:gd name="connsiteY74" fmla="*/ 4959740 h 13937225"/>
                <a:gd name="connsiteX75" fmla="*/ 9163030 w 13937225"/>
                <a:gd name="connsiteY75" fmla="*/ 4296063 h 13937225"/>
                <a:gd name="connsiteX76" fmla="*/ 9163030 w 13937225"/>
                <a:gd name="connsiteY76" fmla="*/ 4296063 h 13937225"/>
                <a:gd name="connsiteX77" fmla="*/ 9163030 w 13937225"/>
                <a:gd name="connsiteY77" fmla="*/ 4296063 h 13937225"/>
                <a:gd name="connsiteX78" fmla="*/ 3853611 w 13937225"/>
                <a:gd name="connsiteY78" fmla="*/ 8720579 h 13937225"/>
                <a:gd name="connsiteX79" fmla="*/ 5402192 w 13937225"/>
                <a:gd name="connsiteY79" fmla="*/ 8720579 h 13937225"/>
                <a:gd name="connsiteX80" fmla="*/ 5402192 w 13937225"/>
                <a:gd name="connsiteY80" fmla="*/ 8720579 h 13937225"/>
                <a:gd name="connsiteX81" fmla="*/ 5402192 w 13937225"/>
                <a:gd name="connsiteY81" fmla="*/ 8720579 h 13937225"/>
                <a:gd name="connsiteX82" fmla="*/ 5402192 w 13937225"/>
                <a:gd name="connsiteY82" fmla="*/ 10269159 h 13937225"/>
                <a:gd name="connsiteX83" fmla="*/ 5402192 w 13937225"/>
                <a:gd name="connsiteY83" fmla="*/ 10269159 h 13937225"/>
                <a:gd name="connsiteX84" fmla="*/ 5402192 w 13937225"/>
                <a:gd name="connsiteY84" fmla="*/ 10269159 h 13937225"/>
                <a:gd name="connsiteX85" fmla="*/ 3853611 w 13937225"/>
                <a:gd name="connsiteY85" fmla="*/ 10269159 h 13937225"/>
                <a:gd name="connsiteX86" fmla="*/ 3853611 w 13937225"/>
                <a:gd name="connsiteY86" fmla="*/ 10269159 h 13937225"/>
                <a:gd name="connsiteX87" fmla="*/ 3853611 w 13937225"/>
                <a:gd name="connsiteY87" fmla="*/ 10269159 h 13937225"/>
                <a:gd name="connsiteX88" fmla="*/ 3853611 w 13937225"/>
                <a:gd name="connsiteY88" fmla="*/ 8720579 h 13937225"/>
                <a:gd name="connsiteX89" fmla="*/ 3853611 w 13937225"/>
                <a:gd name="connsiteY89" fmla="*/ 8720579 h 13937225"/>
                <a:gd name="connsiteX90" fmla="*/ 3853611 w 13937225"/>
                <a:gd name="connsiteY90" fmla="*/ 8720579 h 13937225"/>
                <a:gd name="connsiteX91" fmla="*/ 4074837 w 13937225"/>
                <a:gd name="connsiteY91" fmla="*/ 8941804 h 13937225"/>
                <a:gd name="connsiteX92" fmla="*/ 5180966 w 13937225"/>
                <a:gd name="connsiteY92" fmla="*/ 8941804 h 13937225"/>
                <a:gd name="connsiteX93" fmla="*/ 5180966 w 13937225"/>
                <a:gd name="connsiteY93" fmla="*/ 8941804 h 13937225"/>
                <a:gd name="connsiteX94" fmla="*/ 5180966 w 13937225"/>
                <a:gd name="connsiteY94" fmla="*/ 8941804 h 13937225"/>
                <a:gd name="connsiteX95" fmla="*/ 5180966 w 13937225"/>
                <a:gd name="connsiteY95" fmla="*/ 10047934 h 13937225"/>
                <a:gd name="connsiteX96" fmla="*/ 5180966 w 13937225"/>
                <a:gd name="connsiteY96" fmla="*/ 10047934 h 13937225"/>
                <a:gd name="connsiteX97" fmla="*/ 5180966 w 13937225"/>
                <a:gd name="connsiteY97" fmla="*/ 10047934 h 13937225"/>
                <a:gd name="connsiteX98" fmla="*/ 4074837 w 13937225"/>
                <a:gd name="connsiteY98" fmla="*/ 10047934 h 13937225"/>
                <a:gd name="connsiteX99" fmla="*/ 4074837 w 13937225"/>
                <a:gd name="connsiteY99" fmla="*/ 10047934 h 13937225"/>
                <a:gd name="connsiteX100" fmla="*/ 4074837 w 13937225"/>
                <a:gd name="connsiteY100" fmla="*/ 10047934 h 13937225"/>
                <a:gd name="connsiteX101" fmla="*/ 4074837 w 13937225"/>
                <a:gd name="connsiteY101" fmla="*/ 8941804 h 13937225"/>
                <a:gd name="connsiteX102" fmla="*/ 4074837 w 13937225"/>
                <a:gd name="connsiteY102" fmla="*/ 8941804 h 13937225"/>
                <a:gd name="connsiteX103" fmla="*/ 4074837 w 13937225"/>
                <a:gd name="connsiteY103" fmla="*/ 8941804 h 13937225"/>
                <a:gd name="connsiteX104" fmla="*/ 4296063 w 13937225"/>
                <a:gd name="connsiteY104" fmla="*/ 9163030 h 13937225"/>
                <a:gd name="connsiteX105" fmla="*/ 4959740 w 13937225"/>
                <a:gd name="connsiteY105" fmla="*/ 9163030 h 13937225"/>
                <a:gd name="connsiteX106" fmla="*/ 4959740 w 13937225"/>
                <a:gd name="connsiteY106" fmla="*/ 9163030 h 13937225"/>
                <a:gd name="connsiteX107" fmla="*/ 4959740 w 13937225"/>
                <a:gd name="connsiteY107" fmla="*/ 9163030 h 13937225"/>
                <a:gd name="connsiteX108" fmla="*/ 4959740 w 13937225"/>
                <a:gd name="connsiteY108" fmla="*/ 9826708 h 13937225"/>
                <a:gd name="connsiteX109" fmla="*/ 4959740 w 13937225"/>
                <a:gd name="connsiteY109" fmla="*/ 9826708 h 13937225"/>
                <a:gd name="connsiteX110" fmla="*/ 4959740 w 13937225"/>
                <a:gd name="connsiteY110" fmla="*/ 9826708 h 13937225"/>
                <a:gd name="connsiteX111" fmla="*/ 4296063 w 13937225"/>
                <a:gd name="connsiteY111" fmla="*/ 9826708 h 13937225"/>
                <a:gd name="connsiteX112" fmla="*/ 4296063 w 13937225"/>
                <a:gd name="connsiteY112" fmla="*/ 9826708 h 13937225"/>
                <a:gd name="connsiteX113" fmla="*/ 4296063 w 13937225"/>
                <a:gd name="connsiteY113" fmla="*/ 9826708 h 13937225"/>
                <a:gd name="connsiteX114" fmla="*/ 4296063 w 13937225"/>
                <a:gd name="connsiteY114" fmla="*/ 9163030 h 13937225"/>
                <a:gd name="connsiteX115" fmla="*/ 4296063 w 13937225"/>
                <a:gd name="connsiteY115" fmla="*/ 9163030 h 13937225"/>
                <a:gd name="connsiteX116" fmla="*/ 4296063 w 13937225"/>
                <a:gd name="connsiteY116" fmla="*/ 9163030 h 13937225"/>
                <a:gd name="connsiteX117" fmla="*/ 8278127 w 13937225"/>
                <a:gd name="connsiteY117" fmla="*/ 8278127 h 13937225"/>
                <a:gd name="connsiteX118" fmla="*/ 9384256 w 13937225"/>
                <a:gd name="connsiteY118" fmla="*/ 8278127 h 13937225"/>
                <a:gd name="connsiteX119" fmla="*/ 9384256 w 13937225"/>
                <a:gd name="connsiteY119" fmla="*/ 8278127 h 13937225"/>
                <a:gd name="connsiteX120" fmla="*/ 9384256 w 13937225"/>
                <a:gd name="connsiteY120" fmla="*/ 8278127 h 13937225"/>
                <a:gd name="connsiteX121" fmla="*/ 9384256 w 13937225"/>
                <a:gd name="connsiteY121" fmla="*/ 9384256 h 13937225"/>
                <a:gd name="connsiteX122" fmla="*/ 9384256 w 13937225"/>
                <a:gd name="connsiteY122" fmla="*/ 9384256 h 13937225"/>
                <a:gd name="connsiteX123" fmla="*/ 9384256 w 13937225"/>
                <a:gd name="connsiteY123" fmla="*/ 9384256 h 13937225"/>
                <a:gd name="connsiteX124" fmla="*/ 8278127 w 13937225"/>
                <a:gd name="connsiteY124" fmla="*/ 9384256 h 13937225"/>
                <a:gd name="connsiteX125" fmla="*/ 8278127 w 13937225"/>
                <a:gd name="connsiteY125" fmla="*/ 9384256 h 13937225"/>
                <a:gd name="connsiteX126" fmla="*/ 8278127 w 13937225"/>
                <a:gd name="connsiteY126" fmla="*/ 9384256 h 13937225"/>
                <a:gd name="connsiteX127" fmla="*/ 8278127 w 13937225"/>
                <a:gd name="connsiteY127" fmla="*/ 8278127 h 13937225"/>
                <a:gd name="connsiteX128" fmla="*/ 8278127 w 13937225"/>
                <a:gd name="connsiteY128" fmla="*/ 8278127 h 13937225"/>
                <a:gd name="connsiteX129" fmla="*/ 8278127 w 13937225"/>
                <a:gd name="connsiteY129" fmla="*/ 8278127 h 13937225"/>
                <a:gd name="connsiteX130" fmla="*/ 8499353 w 13937225"/>
                <a:gd name="connsiteY130" fmla="*/ 8499353 h 13937225"/>
                <a:gd name="connsiteX131" fmla="*/ 9163030 w 13937225"/>
                <a:gd name="connsiteY131" fmla="*/ 8499353 h 13937225"/>
                <a:gd name="connsiteX132" fmla="*/ 9163030 w 13937225"/>
                <a:gd name="connsiteY132" fmla="*/ 8499353 h 13937225"/>
                <a:gd name="connsiteX133" fmla="*/ 9163030 w 13937225"/>
                <a:gd name="connsiteY133" fmla="*/ 8499353 h 13937225"/>
                <a:gd name="connsiteX134" fmla="*/ 9163030 w 13937225"/>
                <a:gd name="connsiteY134" fmla="*/ 9163030 h 13937225"/>
                <a:gd name="connsiteX135" fmla="*/ 9163030 w 13937225"/>
                <a:gd name="connsiteY135" fmla="*/ 9163030 h 13937225"/>
                <a:gd name="connsiteX136" fmla="*/ 9163030 w 13937225"/>
                <a:gd name="connsiteY136" fmla="*/ 9163030 h 13937225"/>
                <a:gd name="connsiteX137" fmla="*/ 8499353 w 13937225"/>
                <a:gd name="connsiteY137" fmla="*/ 9163030 h 13937225"/>
                <a:gd name="connsiteX138" fmla="*/ 8499353 w 13937225"/>
                <a:gd name="connsiteY138" fmla="*/ 9163030 h 13937225"/>
                <a:gd name="connsiteX139" fmla="*/ 8499353 w 13937225"/>
                <a:gd name="connsiteY139" fmla="*/ 9163030 h 13937225"/>
                <a:gd name="connsiteX140" fmla="*/ 8499353 w 13937225"/>
                <a:gd name="connsiteY140" fmla="*/ 8499353 h 13937225"/>
                <a:gd name="connsiteX141" fmla="*/ 8499353 w 13937225"/>
                <a:gd name="connsiteY141" fmla="*/ 8499353 h 13937225"/>
                <a:gd name="connsiteX142" fmla="*/ 8499353 w 13937225"/>
                <a:gd name="connsiteY142" fmla="*/ 8499353 h 13937225"/>
                <a:gd name="connsiteX143" fmla="*/ 8720579 w 13937225"/>
                <a:gd name="connsiteY143" fmla="*/ 8720579 h 13937225"/>
                <a:gd name="connsiteX144" fmla="*/ 8941804 w 13937225"/>
                <a:gd name="connsiteY144" fmla="*/ 8720579 h 13937225"/>
                <a:gd name="connsiteX145" fmla="*/ 8941804 w 13937225"/>
                <a:gd name="connsiteY145" fmla="*/ 8720579 h 13937225"/>
                <a:gd name="connsiteX146" fmla="*/ 8941804 w 13937225"/>
                <a:gd name="connsiteY146" fmla="*/ 8720579 h 13937225"/>
                <a:gd name="connsiteX147" fmla="*/ 8941804 w 13937225"/>
                <a:gd name="connsiteY147" fmla="*/ 8941804 h 13937225"/>
                <a:gd name="connsiteX148" fmla="*/ 8941804 w 13937225"/>
                <a:gd name="connsiteY148" fmla="*/ 8941804 h 13937225"/>
                <a:gd name="connsiteX149" fmla="*/ 8941804 w 13937225"/>
                <a:gd name="connsiteY149" fmla="*/ 8941804 h 13937225"/>
                <a:gd name="connsiteX150" fmla="*/ 8720579 w 13937225"/>
                <a:gd name="connsiteY150" fmla="*/ 8941804 h 13937225"/>
                <a:gd name="connsiteX151" fmla="*/ 8720579 w 13937225"/>
                <a:gd name="connsiteY151" fmla="*/ 8941804 h 13937225"/>
                <a:gd name="connsiteX152" fmla="*/ 8720579 w 13937225"/>
                <a:gd name="connsiteY152" fmla="*/ 8941804 h 13937225"/>
                <a:gd name="connsiteX153" fmla="*/ 8720579 w 13937225"/>
                <a:gd name="connsiteY153" fmla="*/ 8720579 h 13937225"/>
                <a:gd name="connsiteX154" fmla="*/ 8720579 w 13937225"/>
                <a:gd name="connsiteY154" fmla="*/ 8720579 h 13937225"/>
                <a:gd name="connsiteX155" fmla="*/ 8720579 w 13937225"/>
                <a:gd name="connsiteY155" fmla="*/ 8720579 h 1393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13937225" h="13937225">
                  <a:moveTo>
                    <a:pt x="3853611" y="3853611"/>
                  </a:moveTo>
                  <a:lnTo>
                    <a:pt x="5402192" y="3853611"/>
                  </a:lnTo>
                  <a:lnTo>
                    <a:pt x="5402192" y="3853611"/>
                  </a:lnTo>
                  <a:lnTo>
                    <a:pt x="5402192" y="3853611"/>
                  </a:lnTo>
                  <a:lnTo>
                    <a:pt x="5402192" y="5402192"/>
                  </a:lnTo>
                  <a:lnTo>
                    <a:pt x="5402192" y="5402192"/>
                  </a:lnTo>
                  <a:lnTo>
                    <a:pt x="5402192" y="5402192"/>
                  </a:lnTo>
                  <a:lnTo>
                    <a:pt x="3853611" y="5402192"/>
                  </a:lnTo>
                  <a:lnTo>
                    <a:pt x="3853611" y="5402192"/>
                  </a:lnTo>
                  <a:lnTo>
                    <a:pt x="3853611" y="5402192"/>
                  </a:lnTo>
                  <a:lnTo>
                    <a:pt x="3853611" y="3853611"/>
                  </a:lnTo>
                  <a:lnTo>
                    <a:pt x="3853611" y="3853611"/>
                  </a:lnTo>
                  <a:lnTo>
                    <a:pt x="3853611" y="3853611"/>
                  </a:lnTo>
                  <a:close/>
                  <a:moveTo>
                    <a:pt x="4074837" y="4074837"/>
                  </a:moveTo>
                  <a:lnTo>
                    <a:pt x="5180966" y="4074837"/>
                  </a:lnTo>
                  <a:lnTo>
                    <a:pt x="5180966" y="4074837"/>
                  </a:lnTo>
                  <a:lnTo>
                    <a:pt x="5180966" y="4074837"/>
                  </a:lnTo>
                  <a:lnTo>
                    <a:pt x="5180966" y="5180966"/>
                  </a:lnTo>
                  <a:lnTo>
                    <a:pt x="5180966" y="5180966"/>
                  </a:lnTo>
                  <a:lnTo>
                    <a:pt x="5180966" y="5180966"/>
                  </a:lnTo>
                  <a:lnTo>
                    <a:pt x="4074837" y="5180966"/>
                  </a:lnTo>
                  <a:lnTo>
                    <a:pt x="4074837" y="5180966"/>
                  </a:lnTo>
                  <a:lnTo>
                    <a:pt x="4074837" y="5180966"/>
                  </a:lnTo>
                  <a:lnTo>
                    <a:pt x="4074837" y="4074837"/>
                  </a:lnTo>
                  <a:lnTo>
                    <a:pt x="4074837" y="4074837"/>
                  </a:lnTo>
                  <a:lnTo>
                    <a:pt x="4074837" y="4074837"/>
                  </a:lnTo>
                  <a:close/>
                  <a:moveTo>
                    <a:pt x="4296063" y="4296063"/>
                  </a:moveTo>
                  <a:lnTo>
                    <a:pt x="4959740" y="4296063"/>
                  </a:lnTo>
                  <a:lnTo>
                    <a:pt x="4959740" y="4296063"/>
                  </a:lnTo>
                  <a:lnTo>
                    <a:pt x="4959740" y="4296063"/>
                  </a:lnTo>
                  <a:lnTo>
                    <a:pt x="4959740" y="4959740"/>
                  </a:lnTo>
                  <a:lnTo>
                    <a:pt x="4959740" y="4959740"/>
                  </a:lnTo>
                  <a:lnTo>
                    <a:pt x="4959740" y="4959740"/>
                  </a:lnTo>
                  <a:lnTo>
                    <a:pt x="4296063" y="4959740"/>
                  </a:lnTo>
                  <a:lnTo>
                    <a:pt x="4296063" y="4959740"/>
                  </a:lnTo>
                  <a:lnTo>
                    <a:pt x="4296063" y="4959740"/>
                  </a:lnTo>
                  <a:lnTo>
                    <a:pt x="4296063" y="4296063"/>
                  </a:lnTo>
                  <a:lnTo>
                    <a:pt x="4296063" y="4296063"/>
                  </a:lnTo>
                  <a:lnTo>
                    <a:pt x="4296063" y="4296063"/>
                  </a:lnTo>
                  <a:close/>
                  <a:moveTo>
                    <a:pt x="8720579" y="3853611"/>
                  </a:moveTo>
                  <a:lnTo>
                    <a:pt x="10269159" y="3853611"/>
                  </a:lnTo>
                  <a:lnTo>
                    <a:pt x="10269159" y="3853611"/>
                  </a:lnTo>
                  <a:lnTo>
                    <a:pt x="10269159" y="3853611"/>
                  </a:lnTo>
                  <a:lnTo>
                    <a:pt x="10269159" y="5402192"/>
                  </a:lnTo>
                  <a:lnTo>
                    <a:pt x="10269159" y="5402192"/>
                  </a:lnTo>
                  <a:lnTo>
                    <a:pt x="10269159" y="5402192"/>
                  </a:lnTo>
                  <a:lnTo>
                    <a:pt x="8720579" y="5402192"/>
                  </a:lnTo>
                  <a:lnTo>
                    <a:pt x="8720579" y="5402192"/>
                  </a:lnTo>
                  <a:lnTo>
                    <a:pt x="8720579" y="5402192"/>
                  </a:lnTo>
                  <a:lnTo>
                    <a:pt x="8720579" y="3853611"/>
                  </a:lnTo>
                  <a:lnTo>
                    <a:pt x="8720579" y="3853611"/>
                  </a:lnTo>
                  <a:lnTo>
                    <a:pt x="8720579" y="3853611"/>
                  </a:lnTo>
                  <a:close/>
                  <a:moveTo>
                    <a:pt x="8941804" y="4074837"/>
                  </a:moveTo>
                  <a:lnTo>
                    <a:pt x="10047934" y="4074837"/>
                  </a:lnTo>
                  <a:lnTo>
                    <a:pt x="10047934" y="4074837"/>
                  </a:lnTo>
                  <a:lnTo>
                    <a:pt x="10047934" y="4074837"/>
                  </a:lnTo>
                  <a:lnTo>
                    <a:pt x="10047934" y="5180966"/>
                  </a:lnTo>
                  <a:lnTo>
                    <a:pt x="10047934" y="5180966"/>
                  </a:lnTo>
                  <a:lnTo>
                    <a:pt x="10047934" y="5180966"/>
                  </a:lnTo>
                  <a:lnTo>
                    <a:pt x="8941804" y="5180966"/>
                  </a:lnTo>
                  <a:lnTo>
                    <a:pt x="8941804" y="5180966"/>
                  </a:lnTo>
                  <a:lnTo>
                    <a:pt x="8941804" y="5180966"/>
                  </a:lnTo>
                  <a:lnTo>
                    <a:pt x="8941804" y="4074837"/>
                  </a:lnTo>
                  <a:lnTo>
                    <a:pt x="8941804" y="4074837"/>
                  </a:lnTo>
                  <a:lnTo>
                    <a:pt x="8941804" y="4074837"/>
                  </a:lnTo>
                  <a:close/>
                  <a:moveTo>
                    <a:pt x="9163030" y="4296063"/>
                  </a:moveTo>
                  <a:lnTo>
                    <a:pt x="9826708" y="4296063"/>
                  </a:lnTo>
                  <a:lnTo>
                    <a:pt x="9826708" y="4296063"/>
                  </a:lnTo>
                  <a:lnTo>
                    <a:pt x="9826708" y="4296063"/>
                  </a:lnTo>
                  <a:lnTo>
                    <a:pt x="9826708" y="4959740"/>
                  </a:lnTo>
                  <a:lnTo>
                    <a:pt x="9826708" y="4959740"/>
                  </a:lnTo>
                  <a:lnTo>
                    <a:pt x="9826708" y="4959740"/>
                  </a:lnTo>
                  <a:lnTo>
                    <a:pt x="9163030" y="4959740"/>
                  </a:lnTo>
                  <a:lnTo>
                    <a:pt x="9163030" y="4959740"/>
                  </a:lnTo>
                  <a:lnTo>
                    <a:pt x="9163030" y="4959740"/>
                  </a:lnTo>
                  <a:lnTo>
                    <a:pt x="9163030" y="4296063"/>
                  </a:lnTo>
                  <a:lnTo>
                    <a:pt x="9163030" y="4296063"/>
                  </a:lnTo>
                  <a:lnTo>
                    <a:pt x="9163030" y="4296063"/>
                  </a:lnTo>
                  <a:close/>
                  <a:moveTo>
                    <a:pt x="3853611" y="8720579"/>
                  </a:moveTo>
                  <a:lnTo>
                    <a:pt x="5402192" y="8720579"/>
                  </a:lnTo>
                  <a:lnTo>
                    <a:pt x="5402192" y="8720579"/>
                  </a:lnTo>
                  <a:lnTo>
                    <a:pt x="5402192" y="8720579"/>
                  </a:lnTo>
                  <a:lnTo>
                    <a:pt x="5402192" y="10269159"/>
                  </a:lnTo>
                  <a:lnTo>
                    <a:pt x="5402192" y="10269159"/>
                  </a:lnTo>
                  <a:lnTo>
                    <a:pt x="5402192" y="10269159"/>
                  </a:lnTo>
                  <a:lnTo>
                    <a:pt x="3853611" y="10269159"/>
                  </a:lnTo>
                  <a:lnTo>
                    <a:pt x="3853611" y="10269159"/>
                  </a:lnTo>
                  <a:lnTo>
                    <a:pt x="3853611" y="10269159"/>
                  </a:lnTo>
                  <a:lnTo>
                    <a:pt x="3853611" y="8720579"/>
                  </a:lnTo>
                  <a:lnTo>
                    <a:pt x="3853611" y="8720579"/>
                  </a:lnTo>
                  <a:lnTo>
                    <a:pt x="3853611" y="8720579"/>
                  </a:lnTo>
                  <a:close/>
                  <a:moveTo>
                    <a:pt x="4074837" y="8941804"/>
                  </a:moveTo>
                  <a:lnTo>
                    <a:pt x="5180966" y="8941804"/>
                  </a:lnTo>
                  <a:lnTo>
                    <a:pt x="5180966" y="8941804"/>
                  </a:lnTo>
                  <a:lnTo>
                    <a:pt x="5180966" y="8941804"/>
                  </a:lnTo>
                  <a:lnTo>
                    <a:pt x="5180966" y="10047934"/>
                  </a:lnTo>
                  <a:lnTo>
                    <a:pt x="5180966" y="10047934"/>
                  </a:lnTo>
                  <a:lnTo>
                    <a:pt x="5180966" y="10047934"/>
                  </a:lnTo>
                  <a:lnTo>
                    <a:pt x="4074837" y="10047934"/>
                  </a:lnTo>
                  <a:lnTo>
                    <a:pt x="4074837" y="10047934"/>
                  </a:lnTo>
                  <a:lnTo>
                    <a:pt x="4074837" y="10047934"/>
                  </a:lnTo>
                  <a:lnTo>
                    <a:pt x="4074837" y="8941804"/>
                  </a:lnTo>
                  <a:lnTo>
                    <a:pt x="4074837" y="8941804"/>
                  </a:lnTo>
                  <a:lnTo>
                    <a:pt x="4074837" y="8941804"/>
                  </a:lnTo>
                  <a:close/>
                  <a:moveTo>
                    <a:pt x="4296063" y="9163030"/>
                  </a:moveTo>
                  <a:lnTo>
                    <a:pt x="4959740" y="9163030"/>
                  </a:lnTo>
                  <a:lnTo>
                    <a:pt x="4959740" y="9163030"/>
                  </a:lnTo>
                  <a:lnTo>
                    <a:pt x="4959740" y="9163030"/>
                  </a:lnTo>
                  <a:lnTo>
                    <a:pt x="4959740" y="9826708"/>
                  </a:lnTo>
                  <a:lnTo>
                    <a:pt x="4959740" y="9826708"/>
                  </a:lnTo>
                  <a:lnTo>
                    <a:pt x="4959740" y="9826708"/>
                  </a:lnTo>
                  <a:lnTo>
                    <a:pt x="4296063" y="9826708"/>
                  </a:lnTo>
                  <a:lnTo>
                    <a:pt x="4296063" y="9826708"/>
                  </a:lnTo>
                  <a:lnTo>
                    <a:pt x="4296063" y="9826708"/>
                  </a:lnTo>
                  <a:lnTo>
                    <a:pt x="4296063" y="9163030"/>
                  </a:lnTo>
                  <a:lnTo>
                    <a:pt x="4296063" y="9163030"/>
                  </a:lnTo>
                  <a:lnTo>
                    <a:pt x="4296063" y="9163030"/>
                  </a:lnTo>
                  <a:close/>
                  <a:moveTo>
                    <a:pt x="8278127" y="8278127"/>
                  </a:moveTo>
                  <a:lnTo>
                    <a:pt x="9384256" y="8278127"/>
                  </a:lnTo>
                  <a:lnTo>
                    <a:pt x="9384256" y="8278127"/>
                  </a:lnTo>
                  <a:lnTo>
                    <a:pt x="9384256" y="8278127"/>
                  </a:lnTo>
                  <a:lnTo>
                    <a:pt x="9384256" y="9384256"/>
                  </a:lnTo>
                  <a:lnTo>
                    <a:pt x="9384256" y="9384256"/>
                  </a:lnTo>
                  <a:lnTo>
                    <a:pt x="9384256" y="9384256"/>
                  </a:lnTo>
                  <a:lnTo>
                    <a:pt x="8278127" y="9384256"/>
                  </a:lnTo>
                  <a:lnTo>
                    <a:pt x="8278127" y="9384256"/>
                  </a:lnTo>
                  <a:lnTo>
                    <a:pt x="8278127" y="9384256"/>
                  </a:lnTo>
                  <a:lnTo>
                    <a:pt x="8278127" y="8278127"/>
                  </a:lnTo>
                  <a:lnTo>
                    <a:pt x="8278127" y="8278127"/>
                  </a:lnTo>
                  <a:lnTo>
                    <a:pt x="8278127" y="8278127"/>
                  </a:lnTo>
                  <a:close/>
                  <a:moveTo>
                    <a:pt x="8499353" y="8499353"/>
                  </a:moveTo>
                  <a:lnTo>
                    <a:pt x="9163030" y="8499353"/>
                  </a:lnTo>
                  <a:lnTo>
                    <a:pt x="9163030" y="8499353"/>
                  </a:lnTo>
                  <a:lnTo>
                    <a:pt x="9163030" y="8499353"/>
                  </a:lnTo>
                  <a:lnTo>
                    <a:pt x="9163030" y="9163030"/>
                  </a:lnTo>
                  <a:lnTo>
                    <a:pt x="9163030" y="9163030"/>
                  </a:lnTo>
                  <a:lnTo>
                    <a:pt x="9163030" y="9163030"/>
                  </a:lnTo>
                  <a:lnTo>
                    <a:pt x="8499353" y="9163030"/>
                  </a:lnTo>
                  <a:lnTo>
                    <a:pt x="8499353" y="9163030"/>
                  </a:lnTo>
                  <a:lnTo>
                    <a:pt x="8499353" y="9163030"/>
                  </a:lnTo>
                  <a:lnTo>
                    <a:pt x="8499353" y="8499353"/>
                  </a:lnTo>
                  <a:lnTo>
                    <a:pt x="8499353" y="8499353"/>
                  </a:lnTo>
                  <a:lnTo>
                    <a:pt x="8499353" y="8499353"/>
                  </a:lnTo>
                  <a:close/>
                  <a:moveTo>
                    <a:pt x="8720579" y="8720579"/>
                  </a:moveTo>
                  <a:lnTo>
                    <a:pt x="8941804" y="8720579"/>
                  </a:lnTo>
                  <a:lnTo>
                    <a:pt x="8941804" y="8720579"/>
                  </a:lnTo>
                  <a:lnTo>
                    <a:pt x="8941804" y="8720579"/>
                  </a:lnTo>
                  <a:lnTo>
                    <a:pt x="8941804" y="8941804"/>
                  </a:lnTo>
                  <a:lnTo>
                    <a:pt x="8941804" y="8941804"/>
                  </a:lnTo>
                  <a:lnTo>
                    <a:pt x="8941804" y="8941804"/>
                  </a:lnTo>
                  <a:lnTo>
                    <a:pt x="8720579" y="8941804"/>
                  </a:lnTo>
                  <a:lnTo>
                    <a:pt x="8720579" y="8941804"/>
                  </a:lnTo>
                  <a:lnTo>
                    <a:pt x="8720579" y="8941804"/>
                  </a:lnTo>
                  <a:lnTo>
                    <a:pt x="8720579" y="8720579"/>
                  </a:lnTo>
                  <a:lnTo>
                    <a:pt x="8720579" y="8720579"/>
                  </a:lnTo>
                  <a:lnTo>
                    <a:pt x="8720579" y="8720579"/>
                  </a:lnTo>
                  <a:close/>
                </a:path>
              </a:pathLst>
            </a:custGeom>
            <a:grpFill/>
            <a:ln w="2212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latin typeface="+mj-lt"/>
              </a:endParaRPr>
            </a:p>
          </p:txBody>
        </p:sp>
      </p:grpSp>
      <p:sp>
        <p:nvSpPr>
          <p:cNvPr id="44" name="CaixaDeTexto 195">
            <a:extLst>
              <a:ext uri="{FF2B5EF4-FFF2-40B4-BE49-F238E27FC236}">
                <a16:creationId xmlns:a16="http://schemas.microsoft.com/office/drawing/2014/main" xmlns="" id="{89A46006-FE55-40D8-9C8A-953E2212D319}"/>
              </a:ext>
            </a:extLst>
          </p:cNvPr>
          <p:cNvSpPr txBox="1"/>
          <p:nvPr userDrawn="1"/>
        </p:nvSpPr>
        <p:spPr>
          <a:xfrm>
            <a:off x="1156160" y="3167301"/>
            <a:ext cx="1865624" cy="292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defRPr sz="2600" spc="278">
                <a:solidFill>
                  <a:srgbClr val="FFFFFF"/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rPr sz="1400">
                <a:latin typeface="+mj-lt"/>
              </a:rPr>
              <a:t>/mattos_filho</a:t>
            </a:r>
          </a:p>
        </p:txBody>
      </p:sp>
      <p:sp>
        <p:nvSpPr>
          <p:cNvPr id="45" name="Elipse 226">
            <a:extLst>
              <a:ext uri="{FF2B5EF4-FFF2-40B4-BE49-F238E27FC236}">
                <a16:creationId xmlns:a16="http://schemas.microsoft.com/office/drawing/2014/main" xmlns="" id="{960ACE8C-19BF-4CDF-A793-01B5C1097D3D}"/>
              </a:ext>
            </a:extLst>
          </p:cNvPr>
          <p:cNvSpPr/>
          <p:nvPr userDrawn="1"/>
        </p:nvSpPr>
        <p:spPr>
          <a:xfrm>
            <a:off x="785733" y="3188049"/>
            <a:ext cx="250616" cy="250584"/>
          </a:xfrm>
          <a:prstGeom prst="ellipse">
            <a:avLst/>
          </a:prstGeom>
          <a:solidFill>
            <a:srgbClr val="FFA400"/>
          </a:solidFill>
          <a:ln w="12700">
            <a:miter lim="400000"/>
          </a:ln>
        </p:spPr>
        <p:txBody>
          <a:bodyPr lIns="22860" rIns="22860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900">
              <a:latin typeface="+mj-lt"/>
            </a:endParaRPr>
          </a:p>
        </p:txBody>
      </p:sp>
      <p:sp>
        <p:nvSpPr>
          <p:cNvPr id="46" name="Freeform 126">
            <a:extLst>
              <a:ext uri="{FF2B5EF4-FFF2-40B4-BE49-F238E27FC236}">
                <a16:creationId xmlns:a16="http://schemas.microsoft.com/office/drawing/2014/main" xmlns="" id="{987F539E-7D7E-4D57-9C9E-59857D1A5656}"/>
              </a:ext>
            </a:extLst>
          </p:cNvPr>
          <p:cNvSpPr/>
          <p:nvPr userDrawn="1"/>
        </p:nvSpPr>
        <p:spPr>
          <a:xfrm>
            <a:off x="848324" y="3250695"/>
            <a:ext cx="125433" cy="125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38" y="0"/>
                </a:moveTo>
                <a:cubicBezTo>
                  <a:pt x="5962" y="0"/>
                  <a:pt x="5962" y="0"/>
                  <a:pt x="5962" y="0"/>
                </a:cubicBezTo>
                <a:cubicBezTo>
                  <a:pt x="2668" y="0"/>
                  <a:pt x="0" y="2668"/>
                  <a:pt x="0" y="5962"/>
                </a:cubicBezTo>
                <a:cubicBezTo>
                  <a:pt x="0" y="15638"/>
                  <a:pt x="0" y="15638"/>
                  <a:pt x="0" y="15638"/>
                </a:cubicBezTo>
                <a:cubicBezTo>
                  <a:pt x="0" y="18922"/>
                  <a:pt x="2668" y="21600"/>
                  <a:pt x="5962" y="21600"/>
                </a:cubicBezTo>
                <a:cubicBezTo>
                  <a:pt x="15638" y="21600"/>
                  <a:pt x="15638" y="21600"/>
                  <a:pt x="15638" y="21600"/>
                </a:cubicBezTo>
                <a:cubicBezTo>
                  <a:pt x="18922" y="21600"/>
                  <a:pt x="21600" y="18922"/>
                  <a:pt x="21600" y="15638"/>
                </a:cubicBezTo>
                <a:cubicBezTo>
                  <a:pt x="21600" y="5962"/>
                  <a:pt x="21600" y="5962"/>
                  <a:pt x="21600" y="5962"/>
                </a:cubicBezTo>
                <a:cubicBezTo>
                  <a:pt x="21600" y="2668"/>
                  <a:pt x="18922" y="0"/>
                  <a:pt x="15638" y="0"/>
                </a:cubicBezTo>
                <a:close/>
                <a:moveTo>
                  <a:pt x="19678" y="15638"/>
                </a:moveTo>
                <a:cubicBezTo>
                  <a:pt x="19678" y="17863"/>
                  <a:pt x="17863" y="19678"/>
                  <a:pt x="15638" y="19678"/>
                </a:cubicBezTo>
                <a:cubicBezTo>
                  <a:pt x="5962" y="19678"/>
                  <a:pt x="5962" y="19678"/>
                  <a:pt x="5962" y="19678"/>
                </a:cubicBezTo>
                <a:cubicBezTo>
                  <a:pt x="3726" y="19678"/>
                  <a:pt x="1912" y="17863"/>
                  <a:pt x="1912" y="15638"/>
                </a:cubicBezTo>
                <a:cubicBezTo>
                  <a:pt x="1912" y="5962"/>
                  <a:pt x="1912" y="5962"/>
                  <a:pt x="1912" y="5962"/>
                </a:cubicBezTo>
                <a:cubicBezTo>
                  <a:pt x="1912" y="3726"/>
                  <a:pt x="3726" y="1912"/>
                  <a:pt x="5962" y="1912"/>
                </a:cubicBezTo>
                <a:cubicBezTo>
                  <a:pt x="15638" y="1912"/>
                  <a:pt x="15638" y="1912"/>
                  <a:pt x="15638" y="1912"/>
                </a:cubicBezTo>
                <a:cubicBezTo>
                  <a:pt x="17863" y="1912"/>
                  <a:pt x="19678" y="3726"/>
                  <a:pt x="19678" y="5962"/>
                </a:cubicBezTo>
                <a:lnTo>
                  <a:pt x="19678" y="15638"/>
                </a:lnTo>
                <a:close/>
                <a:moveTo>
                  <a:pt x="19678" y="15638"/>
                </a:moveTo>
                <a:cubicBezTo>
                  <a:pt x="19678" y="15638"/>
                  <a:pt x="19678" y="15638"/>
                  <a:pt x="19678" y="15638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>
                <a:solidFill>
                  <a:srgbClr val="5F5F62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900">
              <a:latin typeface="+mj-lt"/>
            </a:endParaRPr>
          </a:p>
        </p:txBody>
      </p:sp>
      <p:sp>
        <p:nvSpPr>
          <p:cNvPr id="47" name="Freeform 127">
            <a:extLst>
              <a:ext uri="{FF2B5EF4-FFF2-40B4-BE49-F238E27FC236}">
                <a16:creationId xmlns:a16="http://schemas.microsoft.com/office/drawing/2014/main" xmlns="" id="{48C80E6E-84F5-4761-B6AD-D9B1DBA529A0}"/>
              </a:ext>
            </a:extLst>
          </p:cNvPr>
          <p:cNvSpPr/>
          <p:nvPr userDrawn="1"/>
        </p:nvSpPr>
        <p:spPr>
          <a:xfrm>
            <a:off x="878667" y="3281002"/>
            <a:ext cx="64685" cy="64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10" y="0"/>
                </a:moveTo>
                <a:cubicBezTo>
                  <a:pt x="4840" y="0"/>
                  <a:pt x="0" y="4840"/>
                  <a:pt x="0" y="10810"/>
                </a:cubicBezTo>
                <a:cubicBezTo>
                  <a:pt x="0" y="16760"/>
                  <a:pt x="4840" y="21600"/>
                  <a:pt x="10810" y="21600"/>
                </a:cubicBezTo>
                <a:cubicBezTo>
                  <a:pt x="16760" y="21600"/>
                  <a:pt x="21600" y="16760"/>
                  <a:pt x="21600" y="10810"/>
                </a:cubicBezTo>
                <a:cubicBezTo>
                  <a:pt x="21600" y="4840"/>
                  <a:pt x="16760" y="0"/>
                  <a:pt x="10810" y="0"/>
                </a:cubicBezTo>
                <a:close/>
                <a:moveTo>
                  <a:pt x="10810" y="17871"/>
                </a:moveTo>
                <a:cubicBezTo>
                  <a:pt x="6893" y="17871"/>
                  <a:pt x="3729" y="14707"/>
                  <a:pt x="3729" y="10810"/>
                </a:cubicBezTo>
                <a:cubicBezTo>
                  <a:pt x="3729" y="6893"/>
                  <a:pt x="6893" y="3729"/>
                  <a:pt x="10810" y="3729"/>
                </a:cubicBezTo>
                <a:cubicBezTo>
                  <a:pt x="14707" y="3729"/>
                  <a:pt x="17871" y="6893"/>
                  <a:pt x="17871" y="10810"/>
                </a:cubicBezTo>
                <a:cubicBezTo>
                  <a:pt x="17871" y="14707"/>
                  <a:pt x="14707" y="17871"/>
                  <a:pt x="10810" y="17871"/>
                </a:cubicBezTo>
                <a:close/>
                <a:moveTo>
                  <a:pt x="10810" y="17871"/>
                </a:moveTo>
                <a:cubicBezTo>
                  <a:pt x="10810" y="17871"/>
                  <a:pt x="10810" y="17871"/>
                  <a:pt x="10810" y="17871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>
                <a:solidFill>
                  <a:srgbClr val="5F5F62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900">
              <a:latin typeface="+mj-lt"/>
            </a:endParaRPr>
          </a:p>
        </p:txBody>
      </p:sp>
      <p:sp>
        <p:nvSpPr>
          <p:cNvPr id="48" name="Freeform 128">
            <a:extLst>
              <a:ext uri="{FF2B5EF4-FFF2-40B4-BE49-F238E27FC236}">
                <a16:creationId xmlns:a16="http://schemas.microsoft.com/office/drawing/2014/main" xmlns="" id="{B3E90F5C-28A6-412C-8909-6764AF9D33BD}"/>
              </a:ext>
            </a:extLst>
          </p:cNvPr>
          <p:cNvSpPr/>
          <p:nvPr userDrawn="1"/>
        </p:nvSpPr>
        <p:spPr>
          <a:xfrm>
            <a:off x="936508" y="3271629"/>
            <a:ext cx="16375" cy="16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41" y="0"/>
                </a:moveTo>
                <a:cubicBezTo>
                  <a:pt x="7945" y="0"/>
                  <a:pt x="5214" y="1163"/>
                  <a:pt x="3228" y="3157"/>
                </a:cubicBezTo>
                <a:cubicBezTo>
                  <a:pt x="1159" y="5151"/>
                  <a:pt x="0" y="7975"/>
                  <a:pt x="0" y="10800"/>
                </a:cubicBezTo>
                <a:cubicBezTo>
                  <a:pt x="0" y="13625"/>
                  <a:pt x="1159" y="16449"/>
                  <a:pt x="3228" y="18443"/>
                </a:cubicBezTo>
                <a:cubicBezTo>
                  <a:pt x="5214" y="20437"/>
                  <a:pt x="7945" y="21600"/>
                  <a:pt x="10841" y="21600"/>
                </a:cubicBezTo>
                <a:cubicBezTo>
                  <a:pt x="13655" y="21600"/>
                  <a:pt x="16386" y="20437"/>
                  <a:pt x="18455" y="18443"/>
                </a:cubicBezTo>
                <a:cubicBezTo>
                  <a:pt x="20441" y="16449"/>
                  <a:pt x="21600" y="13625"/>
                  <a:pt x="21600" y="10800"/>
                </a:cubicBezTo>
                <a:cubicBezTo>
                  <a:pt x="21600" y="7975"/>
                  <a:pt x="20441" y="5151"/>
                  <a:pt x="18455" y="3157"/>
                </a:cubicBezTo>
                <a:cubicBezTo>
                  <a:pt x="16386" y="1163"/>
                  <a:pt x="13655" y="0"/>
                  <a:pt x="10841" y="0"/>
                </a:cubicBezTo>
                <a:close/>
                <a:moveTo>
                  <a:pt x="10841" y="0"/>
                </a:moveTo>
                <a:cubicBezTo>
                  <a:pt x="10841" y="0"/>
                  <a:pt x="10841" y="0"/>
                  <a:pt x="10841" y="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>
                <a:solidFill>
                  <a:srgbClr val="5F5F62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900">
              <a:latin typeface="+mj-lt"/>
            </a:endParaRPr>
          </a:p>
        </p:txBody>
      </p:sp>
      <p:sp>
        <p:nvSpPr>
          <p:cNvPr id="49" name="CaixaDeTexto 193">
            <a:extLst>
              <a:ext uri="{FF2B5EF4-FFF2-40B4-BE49-F238E27FC236}">
                <a16:creationId xmlns:a16="http://schemas.microsoft.com/office/drawing/2014/main" xmlns="" id="{D94715BA-A315-42DB-B4E6-619BA09A442F}"/>
              </a:ext>
            </a:extLst>
          </p:cNvPr>
          <p:cNvSpPr txBox="1"/>
          <p:nvPr userDrawn="1"/>
        </p:nvSpPr>
        <p:spPr>
          <a:xfrm>
            <a:off x="1156160" y="2844587"/>
            <a:ext cx="2668588" cy="292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defRPr sz="2600" spc="278">
                <a:solidFill>
                  <a:srgbClr val="FFFFFF"/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rPr sz="1400" dirty="0">
                <a:latin typeface="+mj-lt"/>
              </a:rPr>
              <a:t>/company/</a:t>
            </a:r>
            <a:r>
              <a:rPr sz="1400" dirty="0" err="1">
                <a:latin typeface="+mj-lt"/>
              </a:rPr>
              <a:t>mattosfilho</a:t>
            </a:r>
            <a:endParaRPr sz="1400" dirty="0">
              <a:latin typeface="+mj-lt"/>
            </a:endParaRPr>
          </a:p>
        </p:txBody>
      </p:sp>
      <p:sp>
        <p:nvSpPr>
          <p:cNvPr id="50" name="Elipse 223">
            <a:extLst>
              <a:ext uri="{FF2B5EF4-FFF2-40B4-BE49-F238E27FC236}">
                <a16:creationId xmlns:a16="http://schemas.microsoft.com/office/drawing/2014/main" xmlns="" id="{55735709-902B-4083-ADE5-7214DC51B72A}"/>
              </a:ext>
            </a:extLst>
          </p:cNvPr>
          <p:cNvSpPr/>
          <p:nvPr userDrawn="1"/>
        </p:nvSpPr>
        <p:spPr>
          <a:xfrm>
            <a:off x="785733" y="2838422"/>
            <a:ext cx="250616" cy="250584"/>
          </a:xfrm>
          <a:prstGeom prst="ellipse">
            <a:avLst/>
          </a:prstGeom>
          <a:solidFill>
            <a:srgbClr val="FFA400"/>
          </a:solidFill>
          <a:ln w="12700">
            <a:miter lim="400000"/>
          </a:ln>
        </p:spPr>
        <p:txBody>
          <a:bodyPr lIns="22860" rIns="22860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900">
              <a:latin typeface="+mj-lt"/>
            </a:endParaRPr>
          </a:p>
        </p:txBody>
      </p:sp>
      <p:sp>
        <p:nvSpPr>
          <p:cNvPr id="51" name="Freeform 132">
            <a:extLst>
              <a:ext uri="{FF2B5EF4-FFF2-40B4-BE49-F238E27FC236}">
                <a16:creationId xmlns:a16="http://schemas.microsoft.com/office/drawing/2014/main" xmlns="" id="{62AEDED5-F434-4BD3-94A3-6305507C8574}"/>
              </a:ext>
            </a:extLst>
          </p:cNvPr>
          <p:cNvSpPr/>
          <p:nvPr userDrawn="1"/>
        </p:nvSpPr>
        <p:spPr>
          <a:xfrm>
            <a:off x="848386" y="2903917"/>
            <a:ext cx="125249" cy="119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21600" extrusionOk="0">
                <a:moveTo>
                  <a:pt x="5201" y="2516"/>
                </a:moveTo>
                <a:cubicBezTo>
                  <a:pt x="5201" y="3920"/>
                  <a:pt x="4211" y="5044"/>
                  <a:pt x="2590" y="5044"/>
                </a:cubicBezTo>
                <a:cubicBezTo>
                  <a:pt x="2559" y="5044"/>
                  <a:pt x="2559" y="5044"/>
                  <a:pt x="2559" y="5044"/>
                </a:cubicBezTo>
                <a:cubicBezTo>
                  <a:pt x="1011" y="5044"/>
                  <a:pt x="0" y="3920"/>
                  <a:pt x="0" y="2516"/>
                </a:cubicBezTo>
                <a:cubicBezTo>
                  <a:pt x="0" y="1091"/>
                  <a:pt x="1042" y="0"/>
                  <a:pt x="2621" y="0"/>
                </a:cubicBezTo>
                <a:cubicBezTo>
                  <a:pt x="4211" y="0"/>
                  <a:pt x="5181" y="1091"/>
                  <a:pt x="5201" y="2516"/>
                </a:cubicBezTo>
                <a:close/>
                <a:moveTo>
                  <a:pt x="279" y="21600"/>
                </a:moveTo>
                <a:cubicBezTo>
                  <a:pt x="4902" y="21600"/>
                  <a:pt x="4902" y="21600"/>
                  <a:pt x="4902" y="21600"/>
                </a:cubicBezTo>
                <a:cubicBezTo>
                  <a:pt x="4902" y="7031"/>
                  <a:pt x="4902" y="7031"/>
                  <a:pt x="4902" y="7031"/>
                </a:cubicBezTo>
                <a:cubicBezTo>
                  <a:pt x="279" y="7031"/>
                  <a:pt x="279" y="7031"/>
                  <a:pt x="279" y="7031"/>
                </a:cubicBezTo>
                <a:lnTo>
                  <a:pt x="279" y="21600"/>
                </a:lnTo>
                <a:close/>
                <a:moveTo>
                  <a:pt x="16265" y="6685"/>
                </a:moveTo>
                <a:cubicBezTo>
                  <a:pt x="13808" y="6685"/>
                  <a:pt x="12704" y="8100"/>
                  <a:pt x="12095" y="9094"/>
                </a:cubicBezTo>
                <a:cubicBezTo>
                  <a:pt x="12095" y="9148"/>
                  <a:pt x="12095" y="9148"/>
                  <a:pt x="12095" y="9148"/>
                </a:cubicBezTo>
                <a:cubicBezTo>
                  <a:pt x="12064" y="9148"/>
                  <a:pt x="12064" y="9148"/>
                  <a:pt x="12064" y="9148"/>
                </a:cubicBezTo>
                <a:cubicBezTo>
                  <a:pt x="12075" y="9126"/>
                  <a:pt x="12085" y="9115"/>
                  <a:pt x="12095" y="9094"/>
                </a:cubicBezTo>
                <a:cubicBezTo>
                  <a:pt x="12095" y="7031"/>
                  <a:pt x="12095" y="7031"/>
                  <a:pt x="12095" y="7031"/>
                </a:cubicBezTo>
                <a:cubicBezTo>
                  <a:pt x="7461" y="7031"/>
                  <a:pt x="7461" y="7031"/>
                  <a:pt x="7461" y="7031"/>
                </a:cubicBezTo>
                <a:cubicBezTo>
                  <a:pt x="7523" y="8392"/>
                  <a:pt x="7461" y="21600"/>
                  <a:pt x="7461" y="21600"/>
                </a:cubicBezTo>
                <a:cubicBezTo>
                  <a:pt x="12095" y="21600"/>
                  <a:pt x="12095" y="21600"/>
                  <a:pt x="12095" y="21600"/>
                </a:cubicBezTo>
                <a:cubicBezTo>
                  <a:pt x="12095" y="13457"/>
                  <a:pt x="12095" y="13457"/>
                  <a:pt x="12095" y="13457"/>
                </a:cubicBezTo>
                <a:cubicBezTo>
                  <a:pt x="12095" y="13025"/>
                  <a:pt x="12116" y="12593"/>
                  <a:pt x="12240" y="12280"/>
                </a:cubicBezTo>
                <a:cubicBezTo>
                  <a:pt x="12580" y="11416"/>
                  <a:pt x="13344" y="10508"/>
                  <a:pt x="14624" y="10508"/>
                </a:cubicBezTo>
                <a:cubicBezTo>
                  <a:pt x="16295" y="10508"/>
                  <a:pt x="16966" y="11848"/>
                  <a:pt x="16966" y="13802"/>
                </a:cubicBezTo>
                <a:cubicBezTo>
                  <a:pt x="16966" y="21600"/>
                  <a:pt x="16966" y="21600"/>
                  <a:pt x="16966" y="21600"/>
                </a:cubicBezTo>
                <a:cubicBezTo>
                  <a:pt x="21590" y="21600"/>
                  <a:pt x="21590" y="21600"/>
                  <a:pt x="21590" y="21600"/>
                </a:cubicBezTo>
                <a:cubicBezTo>
                  <a:pt x="21590" y="13241"/>
                  <a:pt x="21590" y="13241"/>
                  <a:pt x="21590" y="13241"/>
                </a:cubicBezTo>
                <a:cubicBezTo>
                  <a:pt x="21600" y="8770"/>
                  <a:pt x="19309" y="6685"/>
                  <a:pt x="16265" y="6685"/>
                </a:cubicBezTo>
                <a:close/>
                <a:moveTo>
                  <a:pt x="16265" y="6685"/>
                </a:moveTo>
                <a:cubicBezTo>
                  <a:pt x="16265" y="6685"/>
                  <a:pt x="16265" y="6685"/>
                  <a:pt x="16265" y="6685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>
                <a:solidFill>
                  <a:srgbClr val="5F5F62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900">
              <a:latin typeface="+mj-lt"/>
            </a:endParaRPr>
          </a:p>
        </p:txBody>
      </p:sp>
      <p:sp>
        <p:nvSpPr>
          <p:cNvPr id="52" name="CaixaDeTexto 198">
            <a:extLst>
              <a:ext uri="{FF2B5EF4-FFF2-40B4-BE49-F238E27FC236}">
                <a16:creationId xmlns:a16="http://schemas.microsoft.com/office/drawing/2014/main" xmlns="" id="{BC0AB38B-B9E5-4381-8948-5F0C29D55220}"/>
              </a:ext>
            </a:extLst>
          </p:cNvPr>
          <p:cNvSpPr txBox="1"/>
          <p:nvPr userDrawn="1"/>
        </p:nvSpPr>
        <p:spPr>
          <a:xfrm>
            <a:off x="1156160" y="3918867"/>
            <a:ext cx="1651515" cy="268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defRPr sz="2600" spc="278">
                <a:solidFill>
                  <a:srgbClr val="FFFFFF"/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rPr sz="1400">
                <a:latin typeface="+mj-lt"/>
              </a:rPr>
              <a:t>/mattosfilho</a:t>
            </a:r>
          </a:p>
        </p:txBody>
      </p:sp>
      <p:sp>
        <p:nvSpPr>
          <p:cNvPr id="53" name="Elipse 228">
            <a:extLst>
              <a:ext uri="{FF2B5EF4-FFF2-40B4-BE49-F238E27FC236}">
                <a16:creationId xmlns:a16="http://schemas.microsoft.com/office/drawing/2014/main" xmlns="" id="{DA84578D-B853-41AC-B192-02F7020AA4B0}"/>
              </a:ext>
            </a:extLst>
          </p:cNvPr>
          <p:cNvSpPr/>
          <p:nvPr userDrawn="1"/>
        </p:nvSpPr>
        <p:spPr>
          <a:xfrm>
            <a:off x="785733" y="3887303"/>
            <a:ext cx="250616" cy="250584"/>
          </a:xfrm>
          <a:prstGeom prst="ellipse">
            <a:avLst/>
          </a:prstGeom>
          <a:solidFill>
            <a:srgbClr val="FFA400"/>
          </a:solidFill>
          <a:ln w="12700">
            <a:miter lim="400000"/>
          </a:ln>
        </p:spPr>
        <p:txBody>
          <a:bodyPr lIns="22860" rIns="22860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900">
              <a:latin typeface="+mj-lt"/>
            </a:endParaRPr>
          </a:p>
        </p:txBody>
      </p:sp>
      <p:sp>
        <p:nvSpPr>
          <p:cNvPr id="54" name="Freeform 136">
            <a:extLst>
              <a:ext uri="{FF2B5EF4-FFF2-40B4-BE49-F238E27FC236}">
                <a16:creationId xmlns:a16="http://schemas.microsoft.com/office/drawing/2014/main" xmlns="" id="{4064D204-D40E-4903-AC38-E6E841D17F05}"/>
              </a:ext>
            </a:extLst>
          </p:cNvPr>
          <p:cNvSpPr/>
          <p:nvPr userDrawn="1"/>
        </p:nvSpPr>
        <p:spPr>
          <a:xfrm>
            <a:off x="848386" y="3961742"/>
            <a:ext cx="125309" cy="1017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560"/>
                </a:moveTo>
                <a:cubicBezTo>
                  <a:pt x="20793" y="2992"/>
                  <a:pt x="19942" y="3283"/>
                  <a:pt x="19047" y="3413"/>
                </a:cubicBezTo>
                <a:cubicBezTo>
                  <a:pt x="19968" y="2743"/>
                  <a:pt x="20670" y="1685"/>
                  <a:pt x="20995" y="410"/>
                </a:cubicBezTo>
                <a:cubicBezTo>
                  <a:pt x="20144" y="1037"/>
                  <a:pt x="19196" y="1480"/>
                  <a:pt x="18187" y="1728"/>
                </a:cubicBezTo>
                <a:cubicBezTo>
                  <a:pt x="17380" y="659"/>
                  <a:pt x="16222" y="0"/>
                  <a:pt x="14959" y="0"/>
                </a:cubicBezTo>
                <a:cubicBezTo>
                  <a:pt x="12502" y="0"/>
                  <a:pt x="10528" y="2452"/>
                  <a:pt x="10528" y="5454"/>
                </a:cubicBezTo>
                <a:cubicBezTo>
                  <a:pt x="10528" y="5886"/>
                  <a:pt x="10563" y="6296"/>
                  <a:pt x="10633" y="6696"/>
                </a:cubicBezTo>
                <a:cubicBezTo>
                  <a:pt x="6948" y="6469"/>
                  <a:pt x="3694" y="4298"/>
                  <a:pt x="1509" y="994"/>
                </a:cubicBezTo>
                <a:cubicBezTo>
                  <a:pt x="1123" y="1814"/>
                  <a:pt x="904" y="2743"/>
                  <a:pt x="904" y="3748"/>
                </a:cubicBezTo>
                <a:cubicBezTo>
                  <a:pt x="904" y="5638"/>
                  <a:pt x="1693" y="7312"/>
                  <a:pt x="2869" y="8273"/>
                </a:cubicBezTo>
                <a:cubicBezTo>
                  <a:pt x="2158" y="8262"/>
                  <a:pt x="1456" y="8003"/>
                  <a:pt x="869" y="7603"/>
                </a:cubicBezTo>
                <a:cubicBezTo>
                  <a:pt x="869" y="7625"/>
                  <a:pt x="869" y="7646"/>
                  <a:pt x="869" y="7668"/>
                </a:cubicBezTo>
                <a:cubicBezTo>
                  <a:pt x="869" y="10314"/>
                  <a:pt x="2404" y="12517"/>
                  <a:pt x="4413" y="13025"/>
                </a:cubicBezTo>
                <a:cubicBezTo>
                  <a:pt x="4053" y="13144"/>
                  <a:pt x="3658" y="13198"/>
                  <a:pt x="3255" y="13198"/>
                </a:cubicBezTo>
                <a:cubicBezTo>
                  <a:pt x="2974" y="13198"/>
                  <a:pt x="2685" y="13176"/>
                  <a:pt x="2413" y="13111"/>
                </a:cubicBezTo>
                <a:cubicBezTo>
                  <a:pt x="2992" y="15271"/>
                  <a:pt x="4615" y="16848"/>
                  <a:pt x="6554" y="16902"/>
                </a:cubicBezTo>
                <a:cubicBezTo>
                  <a:pt x="5045" y="18360"/>
                  <a:pt x="3132" y="19224"/>
                  <a:pt x="1062" y="19224"/>
                </a:cubicBezTo>
                <a:cubicBezTo>
                  <a:pt x="702" y="19224"/>
                  <a:pt x="351" y="19213"/>
                  <a:pt x="0" y="19159"/>
                </a:cubicBezTo>
                <a:cubicBezTo>
                  <a:pt x="1965" y="20714"/>
                  <a:pt x="4290" y="21600"/>
                  <a:pt x="6799" y="21600"/>
                </a:cubicBezTo>
                <a:cubicBezTo>
                  <a:pt x="14941" y="21600"/>
                  <a:pt x="19398" y="13295"/>
                  <a:pt x="19398" y="6091"/>
                </a:cubicBezTo>
                <a:cubicBezTo>
                  <a:pt x="19398" y="5854"/>
                  <a:pt x="19389" y="5616"/>
                  <a:pt x="19380" y="5389"/>
                </a:cubicBezTo>
                <a:cubicBezTo>
                  <a:pt x="20258" y="4622"/>
                  <a:pt x="20995" y="3661"/>
                  <a:pt x="21600" y="2560"/>
                </a:cubicBezTo>
                <a:close/>
                <a:moveTo>
                  <a:pt x="21600" y="2560"/>
                </a:moveTo>
                <a:cubicBezTo>
                  <a:pt x="21600" y="2560"/>
                  <a:pt x="21600" y="2560"/>
                  <a:pt x="21600" y="256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>
                <a:solidFill>
                  <a:srgbClr val="5F5F62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900">
              <a:latin typeface="+mj-lt"/>
            </a:endParaRPr>
          </a:p>
        </p:txBody>
      </p:sp>
      <p:sp>
        <p:nvSpPr>
          <p:cNvPr id="55" name="CaixaDeTexto 196">
            <a:extLst>
              <a:ext uri="{FF2B5EF4-FFF2-40B4-BE49-F238E27FC236}">
                <a16:creationId xmlns:a16="http://schemas.microsoft.com/office/drawing/2014/main" xmlns="" id="{27379940-88C9-4EF8-BCCC-44D9FDFA4D2A}"/>
              </a:ext>
            </a:extLst>
          </p:cNvPr>
          <p:cNvSpPr txBox="1"/>
          <p:nvPr userDrawn="1"/>
        </p:nvSpPr>
        <p:spPr>
          <a:xfrm>
            <a:off x="1156160" y="3537676"/>
            <a:ext cx="2707097" cy="311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defRPr sz="2600" spc="278">
                <a:solidFill>
                  <a:srgbClr val="FFFFFF"/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rPr sz="1400">
                <a:latin typeface="+mj-lt"/>
              </a:rPr>
              <a:t>/mattosfilhoadvogados</a:t>
            </a:r>
          </a:p>
        </p:txBody>
      </p:sp>
      <p:sp>
        <p:nvSpPr>
          <p:cNvPr id="56" name="Elipse 227">
            <a:extLst>
              <a:ext uri="{FF2B5EF4-FFF2-40B4-BE49-F238E27FC236}">
                <a16:creationId xmlns:a16="http://schemas.microsoft.com/office/drawing/2014/main" xmlns="" id="{6D7AA855-08E8-4559-84C4-D67694A878D2}"/>
              </a:ext>
            </a:extLst>
          </p:cNvPr>
          <p:cNvSpPr/>
          <p:nvPr userDrawn="1"/>
        </p:nvSpPr>
        <p:spPr>
          <a:xfrm>
            <a:off x="785733" y="3537676"/>
            <a:ext cx="250616" cy="250584"/>
          </a:xfrm>
          <a:prstGeom prst="ellipse">
            <a:avLst/>
          </a:prstGeom>
          <a:solidFill>
            <a:srgbClr val="FFA400"/>
          </a:solidFill>
          <a:ln w="12700">
            <a:miter lim="400000"/>
          </a:ln>
        </p:spPr>
        <p:txBody>
          <a:bodyPr lIns="22860" rIns="22860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900">
              <a:latin typeface="+mj-lt"/>
            </a:endParaRPr>
          </a:p>
        </p:txBody>
      </p:sp>
      <p:sp>
        <p:nvSpPr>
          <p:cNvPr id="57" name="Freeform 140">
            <a:extLst>
              <a:ext uri="{FF2B5EF4-FFF2-40B4-BE49-F238E27FC236}">
                <a16:creationId xmlns:a16="http://schemas.microsoft.com/office/drawing/2014/main" xmlns="" id="{AEC4A38D-8F0E-4049-B033-8F93E7B123B1}"/>
              </a:ext>
            </a:extLst>
          </p:cNvPr>
          <p:cNvSpPr/>
          <p:nvPr userDrawn="1"/>
        </p:nvSpPr>
        <p:spPr>
          <a:xfrm>
            <a:off x="878448" y="3600322"/>
            <a:ext cx="65186" cy="125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586"/>
                </a:moveTo>
                <a:cubicBezTo>
                  <a:pt x="17688" y="3586"/>
                  <a:pt x="17688" y="3586"/>
                  <a:pt x="17688" y="3586"/>
                </a:cubicBezTo>
                <a:cubicBezTo>
                  <a:pt x="14608" y="3586"/>
                  <a:pt x="14025" y="4352"/>
                  <a:pt x="14025" y="5465"/>
                </a:cubicBezTo>
                <a:cubicBezTo>
                  <a:pt x="14025" y="7906"/>
                  <a:pt x="14025" y="7906"/>
                  <a:pt x="14025" y="7906"/>
                </a:cubicBezTo>
                <a:cubicBezTo>
                  <a:pt x="21350" y="7906"/>
                  <a:pt x="21350" y="7906"/>
                  <a:pt x="21350" y="7906"/>
                </a:cubicBezTo>
                <a:cubicBezTo>
                  <a:pt x="21350" y="11750"/>
                  <a:pt x="21350" y="11750"/>
                  <a:pt x="21350" y="11750"/>
                </a:cubicBezTo>
                <a:cubicBezTo>
                  <a:pt x="14025" y="11750"/>
                  <a:pt x="14025" y="11750"/>
                  <a:pt x="14025" y="11750"/>
                </a:cubicBezTo>
                <a:cubicBezTo>
                  <a:pt x="14025" y="21600"/>
                  <a:pt x="14025" y="21600"/>
                  <a:pt x="14025" y="21600"/>
                </a:cubicBezTo>
                <a:cubicBezTo>
                  <a:pt x="6388" y="21600"/>
                  <a:pt x="6388" y="21600"/>
                  <a:pt x="6388" y="21600"/>
                </a:cubicBezTo>
                <a:cubicBezTo>
                  <a:pt x="6388" y="11750"/>
                  <a:pt x="6388" y="11750"/>
                  <a:pt x="6388" y="11750"/>
                </a:cubicBezTo>
                <a:cubicBezTo>
                  <a:pt x="0" y="11750"/>
                  <a:pt x="0" y="11750"/>
                  <a:pt x="0" y="11750"/>
                </a:cubicBezTo>
                <a:cubicBezTo>
                  <a:pt x="0" y="7906"/>
                  <a:pt x="0" y="7906"/>
                  <a:pt x="0" y="7906"/>
                </a:cubicBezTo>
                <a:cubicBezTo>
                  <a:pt x="6388" y="7906"/>
                  <a:pt x="6388" y="7906"/>
                  <a:pt x="6388" y="7906"/>
                </a:cubicBezTo>
                <a:cubicBezTo>
                  <a:pt x="6388" y="5076"/>
                  <a:pt x="6388" y="5076"/>
                  <a:pt x="6388" y="5076"/>
                </a:cubicBezTo>
                <a:cubicBezTo>
                  <a:pt x="6388" y="1793"/>
                  <a:pt x="10238" y="0"/>
                  <a:pt x="15898" y="0"/>
                </a:cubicBezTo>
                <a:cubicBezTo>
                  <a:pt x="21600" y="11"/>
                  <a:pt x="21600" y="11"/>
                  <a:pt x="21600" y="11"/>
                </a:cubicBezTo>
                <a:lnTo>
                  <a:pt x="21600" y="3586"/>
                </a:lnTo>
                <a:close/>
                <a:moveTo>
                  <a:pt x="21600" y="3586"/>
                </a:moveTo>
                <a:cubicBezTo>
                  <a:pt x="21600" y="3586"/>
                  <a:pt x="21600" y="3586"/>
                  <a:pt x="21600" y="3586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>
                <a:solidFill>
                  <a:srgbClr val="5F5F62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900">
              <a:latin typeface="+mj-lt"/>
            </a:endParaRPr>
          </a:p>
        </p:txBody>
      </p:sp>
      <p:pic>
        <p:nvPicPr>
          <p:cNvPr id="61" name="logo_02.png" descr="logo_02.png">
            <a:extLst>
              <a:ext uri="{FF2B5EF4-FFF2-40B4-BE49-F238E27FC236}">
                <a16:creationId xmlns:a16="http://schemas.microsoft.com/office/drawing/2014/main" xmlns="" id="{06CF9FF1-4918-4280-8C7E-0B7F88AE40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32580" b="32580"/>
          <a:stretch>
            <a:fillRect/>
          </a:stretch>
        </p:blipFill>
        <p:spPr>
          <a:xfrm>
            <a:off x="369378" y="1376531"/>
            <a:ext cx="4521271" cy="8861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8092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ágina neu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Rodapé 4">
            <a:extLst>
              <a:ext uri="{FF2B5EF4-FFF2-40B4-BE49-F238E27FC236}">
                <a16:creationId xmlns:a16="http://schemas.microsoft.com/office/drawing/2014/main" xmlns="" id="{AF7491AF-7ECC-2B4F-BC5F-D8E7E26A3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100">
                <a:solidFill>
                  <a:srgbClr val="3C3C3C"/>
                </a:solidFill>
                <a:latin typeface="+mn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Adicionar título do rodapé aqui (Segoe UI 11)</a:t>
            </a:r>
          </a:p>
        </p:txBody>
      </p:sp>
      <p:sp>
        <p:nvSpPr>
          <p:cNvPr id="19" name="Espaço Reservado para Número de Slide 5">
            <a:extLst>
              <a:ext uri="{FF2B5EF4-FFF2-40B4-BE49-F238E27FC236}">
                <a16:creationId xmlns:a16="http://schemas.microsoft.com/office/drawing/2014/main" xmlns="" id="{6866C45E-9F15-1740-AE41-86E67688679B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n-lt"/>
              </a:rPr>
              <a:t>‹nº›</a:t>
            </a:fld>
            <a:endParaRPr lang="pt-BR" sz="11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xmlns="" id="{C945398A-2610-4AF2-B38C-C5CD4A8B2C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xmlns="" id="{D2731821-5572-4D0D-8D8A-7671B20BB3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14" name="logo_01.png" descr="logo_01.png">
            <a:extLst>
              <a:ext uri="{FF2B5EF4-FFF2-40B4-BE49-F238E27FC236}">
                <a16:creationId xmlns:a16="http://schemas.microsoft.com/office/drawing/2014/main" xmlns="" id="{4C2C01CA-3CA6-4639-BD99-4E58415890C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Espaço Reservado para Número de Slide 5">
            <a:extLst>
              <a:ext uri="{FF2B5EF4-FFF2-40B4-BE49-F238E27FC236}">
                <a16:creationId xmlns:a16="http://schemas.microsoft.com/office/drawing/2014/main" xmlns="" id="{50E2DC59-7590-488F-B269-EC0E7FAB759D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6328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o padrão 1 - 1 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ço Reservado para Rodapé 4">
            <a:extLst>
              <a:ext uri="{FF2B5EF4-FFF2-40B4-BE49-F238E27FC236}">
                <a16:creationId xmlns:a16="http://schemas.microsoft.com/office/drawing/2014/main" xmlns="" id="{17846F6F-7924-4E31-BC1C-163AFCF5A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  <a:endParaRPr lang="pt-BR" dirty="0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xmlns="" id="{93D9A628-8A00-4C0A-911C-19673E786C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xmlns="" id="{A85B3EC1-63E9-427D-8D4B-504660FE26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19" name="logo_01.png" descr="logo_01.png">
            <a:extLst>
              <a:ext uri="{FF2B5EF4-FFF2-40B4-BE49-F238E27FC236}">
                <a16:creationId xmlns:a16="http://schemas.microsoft.com/office/drawing/2014/main" xmlns="" id="{DAF66BF7-AFF2-45B6-8290-55F1564B39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Espaço Reservado para Número de Slide 5">
            <a:extLst>
              <a:ext uri="{FF2B5EF4-FFF2-40B4-BE49-F238E27FC236}">
                <a16:creationId xmlns:a16="http://schemas.microsoft.com/office/drawing/2014/main" xmlns="" id="{143EAEC4-BE87-4D66-B514-FC1CA617007C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1E2DE272-A63D-A04F-BBC4-22F81EE9E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958" y="651351"/>
            <a:ext cx="10753200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pt-BR" dirty="0"/>
              <a:t>Título (Segoe UI 32)</a:t>
            </a:r>
          </a:p>
        </p:txBody>
      </p:sp>
      <p:sp>
        <p:nvSpPr>
          <p:cNvPr id="13" name="Espaço Reservado para Texto 3">
            <a:extLst>
              <a:ext uri="{FF2B5EF4-FFF2-40B4-BE49-F238E27FC236}">
                <a16:creationId xmlns:a16="http://schemas.microsoft.com/office/drawing/2014/main" xmlns="" id="{FB35C925-92EE-46F5-8E33-56B490A036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3359" y="1471594"/>
            <a:ext cx="10786142" cy="338554"/>
          </a:xfrm>
          <a:prstGeom prst="rect">
            <a:avLst/>
          </a:prstGeom>
        </p:spPr>
        <p:txBody>
          <a:bodyPr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/>
              <a:t>Inserir texto (Segoe UI 16)</a:t>
            </a:r>
          </a:p>
        </p:txBody>
      </p:sp>
    </p:spTree>
    <p:extLst>
      <p:ext uri="{BB962C8B-B14F-4D97-AF65-F5344CB8AC3E}">
        <p14:creationId xmlns:p14="http://schemas.microsoft.com/office/powerpoint/2010/main" val="182104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xto padrão 1 - 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Rodapé 4">
            <a:extLst>
              <a:ext uri="{FF2B5EF4-FFF2-40B4-BE49-F238E27FC236}">
                <a16:creationId xmlns:a16="http://schemas.microsoft.com/office/drawing/2014/main" xmlns="" id="{586220D7-345F-4479-922D-E7D069419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Adicionar título do rodapé aqui (Segoe UI 11)</a:t>
            </a:r>
            <a:endParaRPr lang="pt-BR" dirty="0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xmlns="" id="{B1402FE1-AFE1-4ED3-8B57-AA3A21E2F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xmlns="" id="{BA6989D5-AD7C-4CBC-B7DB-C33A0B8F97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25" name="logo_01.png" descr="logo_01.png">
            <a:extLst>
              <a:ext uri="{FF2B5EF4-FFF2-40B4-BE49-F238E27FC236}">
                <a16:creationId xmlns:a16="http://schemas.microsoft.com/office/drawing/2014/main" xmlns="" id="{BBC08ABD-0189-4474-8231-DCAE9F4F20C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Espaço Reservado para Número de Slide 5">
            <a:extLst>
              <a:ext uri="{FF2B5EF4-FFF2-40B4-BE49-F238E27FC236}">
                <a16:creationId xmlns:a16="http://schemas.microsoft.com/office/drawing/2014/main" xmlns="" id="{41FE181B-C454-4BBA-A993-40DAC7B1ED5E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3" name="Conector reto 25">
            <a:extLst>
              <a:ext uri="{FF2B5EF4-FFF2-40B4-BE49-F238E27FC236}">
                <a16:creationId xmlns:a16="http://schemas.microsoft.com/office/drawing/2014/main" xmlns="" id="{ED57322B-7FBC-EF4F-A629-0F4FC7FF4905}"/>
              </a:ext>
            </a:extLst>
          </p:cNvPr>
          <p:cNvCxnSpPr/>
          <p:nvPr userDrawn="1"/>
        </p:nvCxnSpPr>
        <p:spPr>
          <a:xfrm>
            <a:off x="5829958" y="1471594"/>
            <a:ext cx="0" cy="4442400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0891E528-1C80-408B-92FB-4D061D97B8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3358" y="647421"/>
            <a:ext cx="4537075" cy="5556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3200" b="1">
                <a:solidFill>
                  <a:srgbClr val="EC7000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Título</a:t>
            </a:r>
            <a:r>
              <a:rPr lang="en-US" dirty="0"/>
              <a:t> (Segoe UI 32)</a:t>
            </a:r>
            <a:endParaRPr lang="x-none" dirty="0"/>
          </a:p>
        </p:txBody>
      </p:sp>
      <p:sp>
        <p:nvSpPr>
          <p:cNvPr id="11" name="Espaço Reservado para Texto 4">
            <a:extLst>
              <a:ext uri="{FF2B5EF4-FFF2-40B4-BE49-F238E27FC236}">
                <a16:creationId xmlns:a16="http://schemas.microsoft.com/office/drawing/2014/main" xmlns="" id="{72389410-4C0E-4EBB-890F-AC6A87FBB4E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2977" y="1725201"/>
            <a:ext cx="3248165" cy="3693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3C3C3C"/>
              </a:buClr>
              <a:buSzPct val="50000"/>
              <a:buNone/>
              <a:defRPr sz="18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46050" marR="0" indent="-119063" algn="l" defTabSz="6096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C3C3C"/>
              </a:buClr>
              <a:buSzPct val="60000"/>
              <a:buFont typeface="Arial" panose="020B0604020202020204" pitchFamily="34" charset="0"/>
              <a:buChar char="•"/>
              <a:defRPr sz="14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71410" indent="-164254">
              <a:lnSpc>
                <a:spcPct val="150000"/>
              </a:lnSpc>
              <a:buClr>
                <a:srgbClr val="3C3C3C"/>
              </a:buClr>
              <a:buSzPct val="60000"/>
              <a:buFont typeface="Arial" panose="020B0604020202020204" pitchFamily="34" charset="0"/>
              <a:buChar char="•"/>
              <a:defRPr sz="13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90538" marR="0" indent="-285750" algn="l" defTabSz="6096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C3C3C"/>
              </a:buClr>
              <a:buSzPct val="60000"/>
              <a:buFont typeface="Arial" panose="020B0604020202020204" pitchFamily="34" charset="0"/>
              <a:buChar char="•"/>
              <a:defRPr sz="13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3C3C3C"/>
              </a:buClr>
              <a:buSzPct val="50000"/>
              <a:defRPr sz="14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pt-BR" dirty="0"/>
              <a:t>Inserir texto (Segoe UI 16)</a:t>
            </a:r>
          </a:p>
        </p:txBody>
      </p:sp>
      <p:sp>
        <p:nvSpPr>
          <p:cNvPr id="12" name="Espaço Reservado para Texto 4">
            <a:extLst>
              <a:ext uri="{FF2B5EF4-FFF2-40B4-BE49-F238E27FC236}">
                <a16:creationId xmlns:a16="http://schemas.microsoft.com/office/drawing/2014/main" xmlns="" id="{B2358BD9-0B4C-4661-8925-E7C0341A44D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34693" y="1725201"/>
            <a:ext cx="3248164" cy="3693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3C3C3C"/>
              </a:buClr>
              <a:buSzPct val="50000"/>
              <a:buNone/>
              <a:defRPr sz="18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46050" marR="0" indent="-119063" algn="l" defTabSz="6096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C3C3C"/>
              </a:buClr>
              <a:buSzPct val="60000"/>
              <a:buFont typeface="Arial" panose="020B0604020202020204" pitchFamily="34" charset="0"/>
              <a:buChar char="•"/>
              <a:defRPr sz="14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71410" indent="-164254">
              <a:lnSpc>
                <a:spcPct val="150000"/>
              </a:lnSpc>
              <a:buClr>
                <a:srgbClr val="3C3C3C"/>
              </a:buClr>
              <a:buSzPct val="60000"/>
              <a:buFont typeface="Arial" panose="020B0604020202020204" pitchFamily="34" charset="0"/>
              <a:buChar char="•"/>
              <a:defRPr sz="13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04788" marR="0" indent="0" algn="l" defTabSz="6096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C3C3C"/>
              </a:buClr>
              <a:buSzPct val="60000"/>
              <a:buFont typeface="Arial" panose="020B0604020202020204" pitchFamily="34" charset="0"/>
              <a:buNone/>
              <a:defRPr sz="13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3C3C3C"/>
              </a:buClr>
              <a:buSzPct val="50000"/>
              <a:defRPr sz="1400">
                <a:solidFill>
                  <a:srgbClr val="3C3C3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pt-BR" dirty="0"/>
              <a:t>Inserir texto (Segoe UI 16)</a:t>
            </a:r>
          </a:p>
        </p:txBody>
      </p:sp>
    </p:spTree>
    <p:extLst>
      <p:ext uri="{BB962C8B-B14F-4D97-AF65-F5344CB8AC3E}">
        <p14:creationId xmlns:p14="http://schemas.microsoft.com/office/powerpoint/2010/main" val="357471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o Padrão 1 - 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Rodapé 4">
            <a:extLst>
              <a:ext uri="{FF2B5EF4-FFF2-40B4-BE49-F238E27FC236}">
                <a16:creationId xmlns:a16="http://schemas.microsoft.com/office/drawing/2014/main" xmlns="" id="{DF4A1F2F-51F1-46AD-BF42-30D294F1D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358" y="6304734"/>
            <a:ext cx="9853200" cy="16927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100">
                <a:solidFill>
                  <a:srgbClr val="3C3C3C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Adicionar título do rodapé aqui (Segoe UI 11)</a:t>
            </a:r>
          </a:p>
        </p:txBody>
      </p:sp>
      <p:sp>
        <p:nvSpPr>
          <p:cNvPr id="18" name="Espaço Reservado para Número de Slide 5">
            <a:extLst>
              <a:ext uri="{FF2B5EF4-FFF2-40B4-BE49-F238E27FC236}">
                <a16:creationId xmlns:a16="http://schemas.microsoft.com/office/drawing/2014/main" xmlns="" id="{6D5B82E5-A489-4A5E-8DF1-939F3E572B1F}"/>
              </a:ext>
            </a:extLst>
          </p:cNvPr>
          <p:cNvSpPr txBox="1"/>
          <p:nvPr userDrawn="1"/>
        </p:nvSpPr>
        <p:spPr>
          <a:xfrm>
            <a:off x="10321183" y="6301473"/>
            <a:ext cx="1620000" cy="16927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077AD36-6513-4937-8578-8D1887E4EE7D}" type="slidenum">
              <a:rPr lang="pt-BR" sz="1100" smtClean="0">
                <a:solidFill>
                  <a:schemeClr val="bg1"/>
                </a:solidFill>
                <a:latin typeface="+mj-lt"/>
              </a:rPr>
              <a:t>‹nº›</a:t>
            </a:fld>
            <a:endParaRPr lang="pt-BR" sz="11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xmlns="" id="{E88E918C-CF55-42E8-AF64-6EC3D1C41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xmlns="" id="{BB68558F-5DBA-4FC2-A69C-935FECC44C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21" name="logo_01.png" descr="logo_01.png">
            <a:extLst>
              <a:ext uri="{FF2B5EF4-FFF2-40B4-BE49-F238E27FC236}">
                <a16:creationId xmlns:a16="http://schemas.microsoft.com/office/drawing/2014/main" xmlns="" id="{6BE6AC8A-FBA4-4BE6-9132-F6CD9457B9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Espaço Reservado para Número de Slide 5">
            <a:extLst>
              <a:ext uri="{FF2B5EF4-FFF2-40B4-BE49-F238E27FC236}">
                <a16:creationId xmlns:a16="http://schemas.microsoft.com/office/drawing/2014/main" xmlns="" id="{87D8759C-FD09-4BD4-AEA9-CF709DA8BD23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9" name="Conector reto 22">
            <a:extLst>
              <a:ext uri="{FF2B5EF4-FFF2-40B4-BE49-F238E27FC236}">
                <a16:creationId xmlns:a16="http://schemas.microsoft.com/office/drawing/2014/main" xmlns="" id="{035E268E-82F7-3642-B267-DE1EAE0AD4EF}"/>
              </a:ext>
            </a:extLst>
          </p:cNvPr>
          <p:cNvCxnSpPr/>
          <p:nvPr userDrawn="1"/>
        </p:nvCxnSpPr>
        <p:spPr>
          <a:xfrm>
            <a:off x="3915900" y="1475976"/>
            <a:ext cx="0" cy="4442400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6">
            <a:extLst>
              <a:ext uri="{FF2B5EF4-FFF2-40B4-BE49-F238E27FC236}">
                <a16:creationId xmlns:a16="http://schemas.microsoft.com/office/drawing/2014/main" xmlns="" id="{1780F8EB-89D7-1148-B1FF-F4FB986BD74D}"/>
              </a:ext>
            </a:extLst>
          </p:cNvPr>
          <p:cNvCxnSpPr/>
          <p:nvPr userDrawn="1"/>
        </p:nvCxnSpPr>
        <p:spPr>
          <a:xfrm>
            <a:off x="7740900" y="1475976"/>
            <a:ext cx="0" cy="4442400"/>
          </a:xfrm>
          <a:prstGeom prst="line">
            <a:avLst/>
          </a:prstGeom>
          <a:ln w="6350" cap="sq">
            <a:solidFill>
              <a:schemeClr val="tx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E3F8364C-F3D3-4CE3-9193-17A3D23704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958" y="651351"/>
            <a:ext cx="10753200" cy="5355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pt-BR" dirty="0"/>
              <a:t>Título (Segoe UI 32)</a:t>
            </a:r>
          </a:p>
        </p:txBody>
      </p:sp>
      <p:sp>
        <p:nvSpPr>
          <p:cNvPr id="12" name="Espaço Reservado para Texto 3">
            <a:extLst>
              <a:ext uri="{FF2B5EF4-FFF2-40B4-BE49-F238E27FC236}">
                <a16:creationId xmlns:a16="http://schemas.microsoft.com/office/drawing/2014/main" xmlns="" id="{56D40627-58DF-4CAF-96C3-5F2CCAA5951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3358" y="1471594"/>
            <a:ext cx="11009891" cy="1075663"/>
          </a:xfrm>
          <a:prstGeom prst="rect">
            <a:avLst/>
          </a:prstGeom>
        </p:spPr>
        <p:txBody>
          <a:bodyPr wrap="none" numCol="3" spcCol="360000">
            <a:normAutofit/>
          </a:bodyPr>
          <a:lstStyle>
            <a:lvl1pPr marL="0" indent="0">
              <a:lnSpc>
                <a:spcPct val="100000"/>
              </a:lnSpc>
              <a:buNone/>
              <a:defRPr lang="pt-BR" dirty="0"/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algn="l"/>
            <a:r>
              <a:rPr lang="pt-BR" sz="1600" dirty="0">
                <a:solidFill>
                  <a:schemeClr val="accent3"/>
                </a:solidFill>
              </a:rPr>
              <a:t>*/Utilize essa opção de slide quando precisar que as colunas sejam </a:t>
            </a:r>
            <a:r>
              <a:rPr lang="pt-BR" sz="1600" b="1" dirty="0">
                <a:solidFill>
                  <a:schemeClr val="accent3"/>
                </a:solidFill>
              </a:rPr>
              <a:t>interligadas </a:t>
            </a:r>
            <a:r>
              <a:rPr lang="pt-BR" sz="1600" dirty="0">
                <a:solidFill>
                  <a:schemeClr val="accent3"/>
                </a:solidFill>
              </a:rPr>
              <a:t>e o </a:t>
            </a:r>
            <a:r>
              <a:rPr lang="pt-BR" sz="1600" b="1" dirty="0">
                <a:solidFill>
                  <a:schemeClr val="accent3"/>
                </a:solidFill>
              </a:rPr>
              <a:t>tamanho do texto </a:t>
            </a:r>
            <a:r>
              <a:rPr lang="pt-BR" sz="1600" dirty="0">
                <a:solidFill>
                  <a:schemeClr val="accent3"/>
                </a:solidFill>
              </a:rPr>
              <a:t>sejam </a:t>
            </a:r>
            <a:r>
              <a:rPr lang="pt-BR" sz="1600" b="1" dirty="0">
                <a:solidFill>
                  <a:schemeClr val="accent3"/>
                </a:solidFill>
              </a:rPr>
              <a:t>AUTOMÁTICOS/*</a:t>
            </a:r>
          </a:p>
        </p:txBody>
      </p:sp>
    </p:spTree>
    <p:extLst>
      <p:ext uri="{BB962C8B-B14F-4D97-AF65-F5344CB8AC3E}">
        <p14:creationId xmlns:p14="http://schemas.microsoft.com/office/powerpoint/2010/main" val="533195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5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3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áfico 26">
            <a:extLst>
              <a:ext uri="{FF2B5EF4-FFF2-40B4-BE49-F238E27FC236}">
                <a16:creationId xmlns:a16="http://schemas.microsoft.com/office/drawing/2014/main" xmlns="" id="{589761A6-3B61-4715-B688-DC8230EA9879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96DAC541-7B7A-43D3-8B79-37D633B846F1}">
                <asvg:svgBlip xmlns:asvg="http://schemas.microsoft.com/office/drawing/2016/SVG/main" xmlns="" r:embed="rId54"/>
              </a:ext>
            </a:extLst>
          </a:blip>
          <a:stretch>
            <a:fillRect/>
          </a:stretch>
        </p:blipFill>
        <p:spPr>
          <a:xfrm>
            <a:off x="11272058" y="5941382"/>
            <a:ext cx="924930" cy="924930"/>
          </a:xfrm>
          <a:prstGeom prst="rect">
            <a:avLst/>
          </a:prstGeom>
        </p:spPr>
      </p:pic>
      <p:pic>
        <p:nvPicPr>
          <p:cNvPr id="10" name="logo_01.png" descr="logo_01.png">
            <a:extLst>
              <a:ext uri="{FF2B5EF4-FFF2-40B4-BE49-F238E27FC236}">
                <a16:creationId xmlns:a16="http://schemas.microsoft.com/office/drawing/2014/main" xmlns="" id="{9CA0F96D-BBAC-4EB3-938F-5692F61CFA2C}"/>
              </a:ext>
            </a:extLst>
          </p:cNvPr>
          <p:cNvPicPr>
            <a:picLocks noChangeAspect="1"/>
          </p:cNvPicPr>
          <p:nvPr/>
        </p:nvPicPr>
        <p:blipFill>
          <a:blip r:embed="rId55"/>
          <a:srcRect t="32580" b="32580"/>
          <a:stretch>
            <a:fillRect/>
          </a:stretch>
        </p:blipFill>
        <p:spPr>
          <a:xfrm>
            <a:off x="10664982" y="169776"/>
            <a:ext cx="1401880" cy="27472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6724F9E6-0FC8-4A9C-8417-B6EB5E197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56" y="654702"/>
            <a:ext cx="10516970" cy="535531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D7468222-B5C9-4B37-A27F-4652ABC0B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656" y="1609973"/>
            <a:ext cx="10516970" cy="137370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03E6274-E859-4017-8501-93D978D04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2277" y="6356351"/>
            <a:ext cx="73161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adicionar rodapé mestre (Segoe UI 11)</a:t>
            </a:r>
            <a:endParaRPr lang="pt-BR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9CE8A791-BDD2-4069-8677-3666D149808C}"/>
              </a:ext>
            </a:extLst>
          </p:cNvPr>
          <p:cNvPicPr>
            <a:picLocks noChangeAspect="1"/>
          </p:cNvPicPr>
          <p:nvPr userDrawn="1"/>
        </p:nvPicPr>
        <p:blipFill>
          <a:blip r:embed="rId56">
            <a:extLst>
              <a:ext uri="{96DAC541-7B7A-43D3-8B79-37D633B846F1}">
                <asvg:svgBlip xmlns:asvg="http://schemas.microsoft.com/office/drawing/2016/SVG/main" xmlns="" r:embed="rId57"/>
              </a:ext>
            </a:extLst>
          </a:blip>
          <a:stretch>
            <a:fillRect/>
          </a:stretch>
        </p:blipFill>
        <p:spPr>
          <a:xfrm>
            <a:off x="1" y="-8312"/>
            <a:ext cx="2793076" cy="1156858"/>
          </a:xfrm>
          <a:prstGeom prst="rect">
            <a:avLst/>
          </a:prstGeom>
        </p:spPr>
      </p:pic>
      <p:sp>
        <p:nvSpPr>
          <p:cNvPr id="28" name="Espaço Reservado para Número de Slide 5">
            <a:extLst>
              <a:ext uri="{FF2B5EF4-FFF2-40B4-BE49-F238E27FC236}">
                <a16:creationId xmlns:a16="http://schemas.microsoft.com/office/drawing/2014/main" xmlns="" id="{1118E0A6-956A-4B86-9703-07431B319DC0}"/>
              </a:ext>
            </a:extLst>
          </p:cNvPr>
          <p:cNvSpPr txBox="1"/>
          <p:nvPr userDrawn="1"/>
        </p:nvSpPr>
        <p:spPr>
          <a:xfrm>
            <a:off x="11687695" y="6567588"/>
            <a:ext cx="412419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F077AD36-6513-4937-8578-8D1887E4EE7D}" type="slidenum">
              <a:rPr lang="pt-BR" sz="1000" smtClean="0">
                <a:solidFill>
                  <a:schemeClr val="bg1"/>
                </a:solidFill>
                <a:latin typeface="+mj-lt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973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655" r:id="rId2"/>
    <p:sldLayoutId id="2147483723" r:id="rId3"/>
    <p:sldLayoutId id="2147483716" r:id="rId4"/>
    <p:sldLayoutId id="2147483717" r:id="rId5"/>
    <p:sldLayoutId id="2147483756" r:id="rId6"/>
    <p:sldLayoutId id="2147483724" r:id="rId7"/>
    <p:sldLayoutId id="2147483961" r:id="rId8"/>
    <p:sldLayoutId id="2147483725" r:id="rId9"/>
    <p:sldLayoutId id="2147483719" r:id="rId10"/>
    <p:sldLayoutId id="2147483781" r:id="rId11"/>
    <p:sldLayoutId id="2147483696" r:id="rId12"/>
    <p:sldLayoutId id="2147483718" r:id="rId13"/>
    <p:sldLayoutId id="2147483729" r:id="rId14"/>
    <p:sldLayoutId id="2147483726" r:id="rId15"/>
    <p:sldLayoutId id="2147483727" r:id="rId16"/>
    <p:sldLayoutId id="2147483962" r:id="rId17"/>
    <p:sldLayoutId id="2147483757" r:id="rId18"/>
    <p:sldLayoutId id="2147483712" r:id="rId19"/>
    <p:sldLayoutId id="2147483731" r:id="rId20"/>
    <p:sldLayoutId id="2147483733" r:id="rId21"/>
    <p:sldLayoutId id="2147483730" r:id="rId22"/>
    <p:sldLayoutId id="2147483732" r:id="rId23"/>
    <p:sldLayoutId id="2147483734" r:id="rId24"/>
    <p:sldLayoutId id="2147483736" r:id="rId25"/>
    <p:sldLayoutId id="2147483735" r:id="rId26"/>
    <p:sldLayoutId id="2147483737" r:id="rId27"/>
    <p:sldLayoutId id="2147483738" r:id="rId28"/>
    <p:sldLayoutId id="2147483740" r:id="rId29"/>
    <p:sldLayoutId id="2147483741" r:id="rId30"/>
    <p:sldLayoutId id="2147483742" r:id="rId31"/>
    <p:sldLayoutId id="2147483743" r:id="rId32"/>
    <p:sldLayoutId id="2147483744" r:id="rId33"/>
    <p:sldLayoutId id="2147483760" r:id="rId34"/>
    <p:sldLayoutId id="2147483746" r:id="rId35"/>
    <p:sldLayoutId id="2147483747" r:id="rId36"/>
    <p:sldLayoutId id="2147483749" r:id="rId37"/>
    <p:sldLayoutId id="2147483748" r:id="rId38"/>
    <p:sldLayoutId id="2147483751" r:id="rId39"/>
    <p:sldLayoutId id="2147483752" r:id="rId40"/>
    <p:sldLayoutId id="2147483753" r:id="rId41"/>
    <p:sldLayoutId id="2147483754" r:id="rId42"/>
    <p:sldLayoutId id="2147483755" r:id="rId43"/>
    <p:sldLayoutId id="2147483750" r:id="rId44"/>
    <p:sldLayoutId id="2147483713" r:id="rId45"/>
    <p:sldLayoutId id="2147483720" r:id="rId46"/>
    <p:sldLayoutId id="2147483709" r:id="rId47"/>
    <p:sldLayoutId id="2147483722" r:id="rId48"/>
    <p:sldLayoutId id="2147483758" r:id="rId49"/>
    <p:sldLayoutId id="2147483710" r:id="rId50"/>
    <p:sldLayoutId id="2147483759" r:id="rId5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EC7000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A07CD4E2-73F6-4B7D-BF73-88BC95430B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1101" y="675482"/>
            <a:ext cx="5093558" cy="1920526"/>
          </a:xfrm>
        </p:spPr>
        <p:txBody>
          <a:bodyPr/>
          <a:lstStyle/>
          <a:p>
            <a:r>
              <a:rPr lang="pt-BR" dirty="0"/>
              <a:t>Investimentos em Pesquisa Mineral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2D1E5943-4847-4046-8B3F-2D1C73760F0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1101" y="2596008"/>
            <a:ext cx="4654287" cy="757130"/>
          </a:xfrm>
        </p:spPr>
        <p:txBody>
          <a:bodyPr/>
          <a:lstStyle/>
          <a:p>
            <a:r>
              <a:rPr lang="pt-BR" dirty="0"/>
              <a:t>Contribuições para seu Incentivo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2A3D47E4-95F0-4878-BBF3-77F3AC4117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1101" y="5806694"/>
            <a:ext cx="2884488" cy="286232"/>
          </a:xfrm>
        </p:spPr>
        <p:txBody>
          <a:bodyPr/>
          <a:lstStyle/>
          <a:p>
            <a:r>
              <a:rPr lang="pt-BR" dirty="0"/>
              <a:t>Adriano Drummond C. Trindade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xmlns="" id="{258A0CEB-27C8-4517-9615-8B09E5B82F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1101" y="6112663"/>
            <a:ext cx="2884488" cy="286232"/>
          </a:xfrm>
        </p:spPr>
        <p:txBody>
          <a:bodyPr/>
          <a:lstStyle/>
          <a:p>
            <a:r>
              <a:rPr lang="pt-BR" dirty="0"/>
              <a:t>Novembro / 2023</a:t>
            </a:r>
          </a:p>
        </p:txBody>
      </p:sp>
    </p:spTree>
    <p:extLst>
      <p:ext uri="{BB962C8B-B14F-4D97-AF65-F5344CB8AC3E}">
        <p14:creationId xmlns:p14="http://schemas.microsoft.com/office/powerpoint/2010/main" val="2312626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1FA277-8A43-4ECB-9CB3-31D822C82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Perfil do Investimento em Pesquisa Mineral</a:t>
            </a:r>
          </a:p>
        </p:txBody>
      </p:sp>
      <p:sp>
        <p:nvSpPr>
          <p:cNvPr id="6" name="Espaço Reservado para Texto 7">
            <a:extLst>
              <a:ext uri="{FF2B5EF4-FFF2-40B4-BE49-F238E27FC236}">
                <a16:creationId xmlns:a16="http://schemas.microsoft.com/office/drawing/2014/main" xmlns="" id="{F4B111D9-A07D-4670-B495-B22B01E3C13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3357" y="1326263"/>
            <a:ext cx="8860972" cy="341632"/>
          </a:xfrm>
        </p:spPr>
        <p:txBody>
          <a:bodyPr/>
          <a:lstStyle/>
          <a:p>
            <a:r>
              <a:rPr lang="pt-BR" dirty="0"/>
              <a:t>Mercado Canadense: Investimentos em pesquisa mineral de minerais críticos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xmlns="" id="{8F318847-4BAE-4280-8C1A-1E5AF052514B}"/>
              </a:ext>
            </a:extLst>
          </p:cNvPr>
          <p:cNvSpPr txBox="1">
            <a:spLocks/>
          </p:cNvSpPr>
          <p:nvPr/>
        </p:nvSpPr>
        <p:spPr>
          <a:xfrm>
            <a:off x="7066821" y="6209301"/>
            <a:ext cx="3907781" cy="377402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Fonte: Canadian Mineral </a:t>
            </a:r>
            <a:r>
              <a:rPr lang="pt-BR" dirty="0" err="1"/>
              <a:t>Exploration</a:t>
            </a:r>
            <a:r>
              <a:rPr lang="pt-BR" dirty="0"/>
              <a:t> </a:t>
            </a:r>
            <a:r>
              <a:rPr lang="pt-BR" dirty="0" err="1"/>
              <a:t>Information</a:t>
            </a:r>
            <a:r>
              <a:rPr lang="pt-BR" dirty="0"/>
              <a:t> Bulletin, junho/2023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B26B82DA-92E6-474E-9573-BEE00C011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55" y="1720919"/>
            <a:ext cx="6582668" cy="486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00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1FA277-8A43-4ECB-9CB3-31D822C82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Demanda relacionada à Transição Energética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583772F-B306-4AC6-8B3D-1F59A6E15B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39219" y="6335537"/>
            <a:ext cx="2779369" cy="225053"/>
          </a:xfrm>
        </p:spPr>
        <p:txBody>
          <a:bodyPr/>
          <a:lstStyle/>
          <a:p>
            <a:r>
              <a:rPr lang="pt-BR" dirty="0"/>
              <a:t>Fonte: </a:t>
            </a:r>
            <a:r>
              <a:rPr lang="pt-BR" dirty="0" err="1"/>
              <a:t>International</a:t>
            </a:r>
            <a:r>
              <a:rPr lang="pt-BR" dirty="0"/>
              <a:t> Energy </a:t>
            </a:r>
            <a:r>
              <a:rPr lang="pt-BR" dirty="0" err="1"/>
              <a:t>Agency</a:t>
            </a:r>
            <a:r>
              <a:rPr lang="pt-BR" dirty="0"/>
              <a:t> (2023)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532CF6A-304B-4A35-A8AE-397C6AEE4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96" y="1197120"/>
            <a:ext cx="9259592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60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1FA277-8A43-4ECB-9CB3-31D822C82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Demanda relacionada à Transição Energética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583772F-B306-4AC6-8B3D-1F59A6E15B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39219" y="6335537"/>
            <a:ext cx="2779369" cy="225053"/>
          </a:xfrm>
        </p:spPr>
        <p:txBody>
          <a:bodyPr/>
          <a:lstStyle/>
          <a:p>
            <a:r>
              <a:rPr lang="pt-BR" dirty="0"/>
              <a:t>Fonte: </a:t>
            </a:r>
            <a:r>
              <a:rPr lang="pt-BR" dirty="0" err="1"/>
              <a:t>International</a:t>
            </a:r>
            <a:r>
              <a:rPr lang="pt-BR" dirty="0"/>
              <a:t> Energy </a:t>
            </a:r>
            <a:r>
              <a:rPr lang="pt-BR" dirty="0" err="1"/>
              <a:t>Agency</a:t>
            </a:r>
            <a:r>
              <a:rPr lang="pt-BR" dirty="0"/>
              <a:t> (2023)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11CE7EFD-A632-4345-BBFF-2456FA307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1" y="1284719"/>
            <a:ext cx="9326277" cy="49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83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1FA277-8A43-4ECB-9CB3-31D822C82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96" y="661589"/>
            <a:ext cx="10890322" cy="978729"/>
          </a:xfrm>
        </p:spPr>
        <p:txBody>
          <a:bodyPr/>
          <a:lstStyle/>
          <a:p>
            <a:r>
              <a:rPr lang="pt-BR" dirty="0"/>
              <a:t>Afinal: qual a origem dos investimentos em Mineração?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6A25CA3-BA47-4B06-AD6A-4B5F67DB2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45" y="1587495"/>
            <a:ext cx="11403016" cy="519185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92C7E161-7E26-4D8A-87DB-BBDEA5CD2D42}"/>
              </a:ext>
            </a:extLst>
          </p:cNvPr>
          <p:cNvSpPr txBox="1"/>
          <p:nvPr/>
        </p:nvSpPr>
        <p:spPr>
          <a:xfrm rot="19970824">
            <a:off x="5763254" y="3960610"/>
            <a:ext cx="2411506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</a:rPr>
              <a:t>Dívida, </a:t>
            </a:r>
            <a:r>
              <a:rPr lang="pt-BR" sz="1600" b="1" dirty="0" err="1">
                <a:solidFill>
                  <a:srgbClr val="FF0000"/>
                </a:solidFill>
              </a:rPr>
              <a:t>Offtake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2C9523A-2810-4150-85E2-253F0B4A5189}"/>
              </a:ext>
            </a:extLst>
          </p:cNvPr>
          <p:cNvSpPr txBox="1"/>
          <p:nvPr/>
        </p:nvSpPr>
        <p:spPr>
          <a:xfrm rot="19970824">
            <a:off x="1990167" y="4011303"/>
            <a:ext cx="2411506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err="1">
                <a:solidFill>
                  <a:srgbClr val="FF0000"/>
                </a:solidFill>
              </a:rPr>
              <a:t>Equity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5B8DC199-3F56-4AC6-819F-94875711C497}"/>
              </a:ext>
            </a:extLst>
          </p:cNvPr>
          <p:cNvSpPr txBox="1"/>
          <p:nvPr/>
        </p:nvSpPr>
        <p:spPr>
          <a:xfrm rot="19970824">
            <a:off x="3039030" y="4864590"/>
            <a:ext cx="2411506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</a:rPr>
              <a:t>Royalty, Streaming</a:t>
            </a:r>
          </a:p>
        </p:txBody>
      </p:sp>
    </p:spTree>
    <p:extLst>
      <p:ext uri="{BB962C8B-B14F-4D97-AF65-F5344CB8AC3E}">
        <p14:creationId xmlns:p14="http://schemas.microsoft.com/office/powerpoint/2010/main" val="26764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xmlns="" id="{BF0D01D8-BE06-40E9-A0E3-0E84A4CB69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t-BR" dirty="0"/>
              <a:t>Pontos para reflexão: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1FA277-8A43-4ECB-9CB3-31D822C82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Mecanismos de Incentivo à Pesquisa Mineral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xmlns="" id="{7A177B8A-4E34-4A2C-9F32-AE440D17FD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53358" y="1957153"/>
            <a:ext cx="11090935" cy="347582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Reconhecer a necessidade de </a:t>
            </a:r>
            <a:r>
              <a:rPr lang="pt-BR" dirty="0">
                <a:solidFill>
                  <a:srgbClr val="FF0000"/>
                </a:solidFill>
              </a:rPr>
              <a:t>formas próprias</a:t>
            </a:r>
            <a:r>
              <a:rPr lang="pt-BR" dirty="0"/>
              <a:t> devido às particularidades do setor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Desenvolver formas de estímulo ao investimento em projetos de </a:t>
            </a:r>
            <a:r>
              <a:rPr lang="pt-BR" dirty="0">
                <a:solidFill>
                  <a:srgbClr val="FF0000"/>
                </a:solidFill>
              </a:rPr>
              <a:t>alto risco</a:t>
            </a:r>
            <a:r>
              <a:rPr lang="pt-BR" dirty="0"/>
              <a:t> e </a:t>
            </a:r>
            <a:r>
              <a:rPr lang="pt-BR" dirty="0">
                <a:solidFill>
                  <a:srgbClr val="FF0000"/>
                </a:solidFill>
              </a:rPr>
              <a:t>longo prazo</a:t>
            </a:r>
            <a:r>
              <a:rPr lang="pt-BR" dirty="0"/>
              <a:t> de maturação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Viabilizar principalmente o investimento em </a:t>
            </a:r>
            <a:r>
              <a:rPr lang="pt-BR" i="1" dirty="0" err="1">
                <a:solidFill>
                  <a:srgbClr val="FF0000"/>
                </a:solidFill>
              </a:rPr>
              <a:t>equity</a:t>
            </a:r>
            <a:endParaRPr lang="pt-BR" i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Aliar investimento de risco a </a:t>
            </a:r>
            <a:r>
              <a:rPr lang="pt-BR" dirty="0">
                <a:solidFill>
                  <a:srgbClr val="FF0000"/>
                </a:solidFill>
              </a:rPr>
              <a:t>instrumentos fiscais</a:t>
            </a:r>
          </a:p>
          <a:p>
            <a:pPr marL="645750" lvl="1" indent="-285750">
              <a:buFont typeface="Wingdings" panose="05000000000000000000" pitchFamily="2" charset="2"/>
              <a:buChar char="§"/>
            </a:pPr>
            <a:r>
              <a:rPr lang="pt-BR" dirty="0"/>
              <a:t>Exemplo do Canadá: </a:t>
            </a:r>
            <a:r>
              <a:rPr lang="pt-BR" i="1" dirty="0" err="1"/>
              <a:t>flow-through</a:t>
            </a:r>
            <a:r>
              <a:rPr lang="pt-BR" i="1" dirty="0"/>
              <a:t> </a:t>
            </a:r>
            <a:r>
              <a:rPr lang="pt-BR" i="1" dirty="0" err="1" smtClean="0"/>
              <a:t>shares</a:t>
            </a:r>
            <a:endParaRPr lang="pt-BR" i="1" dirty="0" smtClean="0"/>
          </a:p>
          <a:p>
            <a:pPr marL="645750" lvl="1" indent="-285750">
              <a:buFont typeface="Wingdings" panose="05000000000000000000" pitchFamily="2" charset="2"/>
              <a:buChar char="§"/>
            </a:pPr>
            <a:r>
              <a:rPr lang="pt-BR" dirty="0" smtClean="0"/>
              <a:t>EUA: </a:t>
            </a:r>
            <a:r>
              <a:rPr lang="pt-BR" i="1" dirty="0" err="1" smtClean="0"/>
              <a:t>Inflation</a:t>
            </a:r>
            <a:r>
              <a:rPr lang="pt-BR" i="1" dirty="0" smtClean="0"/>
              <a:t> </a:t>
            </a:r>
            <a:r>
              <a:rPr lang="pt-BR" i="1" dirty="0" err="1" smtClean="0"/>
              <a:t>Reduction</a:t>
            </a:r>
            <a:r>
              <a:rPr lang="pt-BR" i="1" dirty="0" smtClean="0"/>
              <a:t> </a:t>
            </a:r>
            <a:r>
              <a:rPr lang="pt-BR" i="1" dirty="0" err="1" smtClean="0"/>
              <a:t>Act</a:t>
            </a:r>
            <a:endParaRPr lang="pt-BR" i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Estimular a ampliação de um </a:t>
            </a:r>
            <a:r>
              <a:rPr lang="pt-BR" dirty="0">
                <a:solidFill>
                  <a:srgbClr val="FF0000"/>
                </a:solidFill>
              </a:rPr>
              <a:t>“ecossistema”</a:t>
            </a:r>
            <a:r>
              <a:rPr lang="pt-BR" dirty="0"/>
              <a:t> relacionado a investimentos no setor mineral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Desenvolver </a:t>
            </a:r>
            <a:r>
              <a:rPr lang="pt-BR" dirty="0">
                <a:solidFill>
                  <a:srgbClr val="FF0000"/>
                </a:solidFill>
              </a:rPr>
              <a:t>políticas</a:t>
            </a:r>
            <a:r>
              <a:rPr lang="pt-BR" dirty="0"/>
              <a:t> para pesquisa mineral – especialmente para </a:t>
            </a:r>
            <a:r>
              <a:rPr lang="pt-BR" dirty="0">
                <a:solidFill>
                  <a:srgbClr val="FF0000"/>
                </a:solidFill>
              </a:rPr>
              <a:t>minerais críticos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Permitir </a:t>
            </a:r>
            <a:r>
              <a:rPr lang="pt-BR" dirty="0">
                <a:solidFill>
                  <a:srgbClr val="FF0000"/>
                </a:solidFill>
              </a:rPr>
              <a:t>registro de Royalty e Streaming</a:t>
            </a:r>
            <a:r>
              <a:rPr lang="pt-BR" dirty="0"/>
              <a:t> – vinculação ao direito </a:t>
            </a:r>
            <a:r>
              <a:rPr lang="pt-BR" dirty="0" smtClean="0"/>
              <a:t>minerário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/>
              <a:t>Racionalizar </a:t>
            </a:r>
            <a:r>
              <a:rPr lang="pt-BR" dirty="0" smtClean="0">
                <a:solidFill>
                  <a:srgbClr val="FF0000"/>
                </a:solidFill>
              </a:rPr>
              <a:t>licenciamento</a:t>
            </a:r>
            <a:r>
              <a:rPr lang="pt-BR" dirty="0" smtClean="0"/>
              <a:t> – sem perda de qualidade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8460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0DE9D5-E3CB-3844-9899-B833018CD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x-none" dirty="0"/>
              <a:t>Obrigad</a:t>
            </a:r>
            <a:r>
              <a:rPr lang="pt-BR" dirty="0"/>
              <a:t>o</a:t>
            </a:r>
            <a:r>
              <a:rPr lang="x-none" dirty="0"/>
              <a:t>!</a:t>
            </a:r>
          </a:p>
        </p:txBody>
      </p:sp>
      <p:sp>
        <p:nvSpPr>
          <p:cNvPr id="3" name="Espaço Reservado para Texto 6">
            <a:extLst>
              <a:ext uri="{FF2B5EF4-FFF2-40B4-BE49-F238E27FC236}">
                <a16:creationId xmlns:a16="http://schemas.microsoft.com/office/drawing/2014/main" xmlns="" id="{0C32F100-CF65-48F4-9B8D-6CC681833CEA}"/>
              </a:ext>
            </a:extLst>
          </p:cNvPr>
          <p:cNvSpPr txBox="1">
            <a:spLocks/>
          </p:cNvSpPr>
          <p:nvPr/>
        </p:nvSpPr>
        <p:spPr>
          <a:xfrm>
            <a:off x="7080507" y="2366872"/>
            <a:ext cx="2995821" cy="28623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200" b="1" dirty="0">
                <a:solidFill>
                  <a:schemeClr val="accent3"/>
                </a:solidFill>
              </a:rPr>
              <a:t>Adriano Drummond C. Trindade</a:t>
            </a:r>
          </a:p>
          <a:p>
            <a:pPr marL="0" indent="0" algn="ctr">
              <a:buNone/>
            </a:pPr>
            <a:r>
              <a:rPr lang="pt-BR" sz="1200" b="1" dirty="0">
                <a:solidFill>
                  <a:schemeClr val="accent3"/>
                </a:solidFill>
              </a:rPr>
              <a:t>adriano.trindade@mattosfilho.com.br</a:t>
            </a:r>
          </a:p>
        </p:txBody>
      </p:sp>
    </p:spTree>
    <p:extLst>
      <p:ext uri="{BB962C8B-B14F-4D97-AF65-F5344CB8AC3E}">
        <p14:creationId xmlns:p14="http://schemas.microsoft.com/office/powerpoint/2010/main" val="1722974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1FA277-8A43-4ECB-9CB3-31D822C82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produção é resultado de Pesquisa</a:t>
            </a:r>
            <a:r>
              <a:rPr lang="pt-BR" u="sng" dirty="0"/>
              <a:t>s</a:t>
            </a:r>
            <a:r>
              <a:rPr lang="pt-BR" dirty="0"/>
              <a:t> Minerai</a:t>
            </a:r>
            <a:r>
              <a:rPr lang="pt-BR" u="sng" dirty="0"/>
              <a:t>s</a:t>
            </a:r>
          </a:p>
        </p:txBody>
      </p:sp>
      <p:pic>
        <p:nvPicPr>
          <p:cNvPr id="3074" name="Picture 2" descr="Produção mineral registra queda de 17,7% no Brasil - Diário do Comércio">
            <a:extLst>
              <a:ext uri="{FF2B5EF4-FFF2-40B4-BE49-F238E27FC236}">
                <a16:creationId xmlns:a16="http://schemas.microsoft.com/office/drawing/2014/main" xmlns="" id="{7F191FA0-04BF-4729-AE02-82371DF24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5" y="1620091"/>
            <a:ext cx="4620261" cy="262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E8752C13-5B49-43B6-B3EA-E60C7E081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644" y="1620091"/>
            <a:ext cx="4678954" cy="262021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E1D7BA8E-654E-4206-B2CA-A1A2DAB4C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84" y="4536101"/>
            <a:ext cx="6031452" cy="215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7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1FA277-8A43-4ECB-9CB3-31D822C82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 Pesquisa à Lavra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xmlns="" id="{7A177B8A-4E34-4A2C-9F32-AE440D17FD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53357" y="5362460"/>
            <a:ext cx="11090935" cy="33855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dirty="0"/>
              <a:t>Menos de 1% dos projetos de pesquisa mineral avançam para o estágio de desenvolvimento.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583772F-B306-4AC6-8B3D-1F59A6E15B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8996" y="4735201"/>
            <a:ext cx="7585075" cy="225053"/>
          </a:xfrm>
        </p:spPr>
        <p:txBody>
          <a:bodyPr/>
          <a:lstStyle/>
          <a:p>
            <a:r>
              <a:rPr lang="pt-BR" dirty="0"/>
              <a:t>Fonte: Fraser </a:t>
            </a:r>
            <a:r>
              <a:rPr lang="pt-BR" dirty="0" err="1"/>
              <a:t>Institute</a:t>
            </a:r>
            <a:endParaRPr lang="pt-BR" dirty="0"/>
          </a:p>
        </p:txBody>
      </p:sp>
      <p:pic>
        <p:nvPicPr>
          <p:cNvPr id="6" name="Picture 1" descr="Diagram showing that less than one per cent of minerals exploration projects progress to the minerals development stage">
            <a:extLst>
              <a:ext uri="{FF2B5EF4-FFF2-40B4-BE49-F238E27FC236}">
                <a16:creationId xmlns:a16="http://schemas.microsoft.com/office/drawing/2014/main" xmlns="" id="{4BB92695-989C-4223-8DB9-88091FC822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96" y="2203914"/>
            <a:ext cx="7796330" cy="252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92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1FA277-8A43-4ECB-9CB3-31D822C82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 Pesquisa à Lavra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583772F-B306-4AC6-8B3D-1F59A6E15B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80730" y="6083884"/>
            <a:ext cx="2172634" cy="225053"/>
          </a:xfrm>
        </p:spPr>
        <p:txBody>
          <a:bodyPr/>
          <a:lstStyle/>
          <a:p>
            <a:r>
              <a:rPr lang="pt-BR" dirty="0"/>
              <a:t>Fonte: Evolution Mining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F70C726-DFF8-42F9-BF05-EE2857BA3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97" y="1326264"/>
            <a:ext cx="6285809" cy="4475021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xmlns="" id="{B1A6BF2F-2E1F-453D-9323-98B7423AB896}"/>
              </a:ext>
            </a:extLst>
          </p:cNvPr>
          <p:cNvSpPr/>
          <p:nvPr/>
        </p:nvSpPr>
        <p:spPr>
          <a:xfrm>
            <a:off x="458998" y="2849261"/>
            <a:ext cx="536084" cy="12998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DC02812-D4A2-40E6-AEA3-67B1052EA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128" y="1056714"/>
            <a:ext cx="5085417" cy="474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7B31C163-7BE2-4D46-B162-B160483660BA}"/>
              </a:ext>
            </a:extLst>
          </p:cNvPr>
          <p:cNvSpPr txBox="1">
            <a:spLocks/>
          </p:cNvSpPr>
          <p:nvPr/>
        </p:nvSpPr>
        <p:spPr>
          <a:xfrm>
            <a:off x="762000" y="6083884"/>
            <a:ext cx="2172634" cy="225053"/>
          </a:xfrm>
          <a:prstGeom prst="rect">
            <a:avLst/>
          </a:prstGeom>
        </p:spPr>
        <p:txBody>
          <a:bodyPr vert="horz" lIns="36000" tIns="36000" rIns="36000" bIns="360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Fonte: Geological Survey, Irlanda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51F1C3C-002C-4806-B288-8DD62FCC1767}"/>
              </a:ext>
            </a:extLst>
          </p:cNvPr>
          <p:cNvSpPr txBox="1"/>
          <p:nvPr/>
        </p:nvSpPr>
        <p:spPr>
          <a:xfrm>
            <a:off x="1123404" y="3259722"/>
            <a:ext cx="1264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600" dirty="0">
                <a:solidFill>
                  <a:srgbClr val="FF0000"/>
                </a:solidFill>
              </a:rPr>
              <a:t>12-20 anos</a:t>
            </a:r>
          </a:p>
        </p:txBody>
      </p:sp>
    </p:spTree>
    <p:extLst>
      <p:ext uri="{BB962C8B-B14F-4D97-AF65-F5344CB8AC3E}">
        <p14:creationId xmlns:p14="http://schemas.microsoft.com/office/powerpoint/2010/main" val="59061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1FA277-8A43-4ECB-9CB3-31D822C82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Evolução de Direitos Minerários no Brasil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583772F-B306-4AC6-8B3D-1F59A6E15B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4025" y="5645144"/>
            <a:ext cx="7585075" cy="225053"/>
          </a:xfrm>
        </p:spPr>
        <p:txBody>
          <a:bodyPr/>
          <a:lstStyle/>
          <a:p>
            <a:r>
              <a:rPr lang="pt-BR" dirty="0"/>
              <a:t>Fonte: ANM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5BFE763A-CD15-4DBF-87B5-585A523A60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674478"/>
              </p:ext>
            </p:extLst>
          </p:nvPr>
        </p:nvGraphicFramePr>
        <p:xfrm>
          <a:off x="458995" y="1941643"/>
          <a:ext cx="11455099" cy="1742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58">
                  <a:extLst>
                    <a:ext uri="{9D8B030D-6E8A-4147-A177-3AD203B41FA5}">
                      <a16:colId xmlns:a16="http://schemas.microsoft.com/office/drawing/2014/main" xmlns="" val="3135327609"/>
                    </a:ext>
                  </a:extLst>
                </a:gridCol>
                <a:gridCol w="582706">
                  <a:extLst>
                    <a:ext uri="{9D8B030D-6E8A-4147-A177-3AD203B41FA5}">
                      <a16:colId xmlns:a16="http://schemas.microsoft.com/office/drawing/2014/main" xmlns="" val="855713805"/>
                    </a:ext>
                  </a:extLst>
                </a:gridCol>
                <a:gridCol w="564776">
                  <a:extLst>
                    <a:ext uri="{9D8B030D-6E8A-4147-A177-3AD203B41FA5}">
                      <a16:colId xmlns:a16="http://schemas.microsoft.com/office/drawing/2014/main" xmlns="" val="3201604613"/>
                    </a:ext>
                  </a:extLst>
                </a:gridCol>
                <a:gridCol w="528918">
                  <a:extLst>
                    <a:ext uri="{9D8B030D-6E8A-4147-A177-3AD203B41FA5}">
                      <a16:colId xmlns:a16="http://schemas.microsoft.com/office/drawing/2014/main" xmlns="" val="319827179"/>
                    </a:ext>
                  </a:extLst>
                </a:gridCol>
                <a:gridCol w="546847">
                  <a:extLst>
                    <a:ext uri="{9D8B030D-6E8A-4147-A177-3AD203B41FA5}">
                      <a16:colId xmlns:a16="http://schemas.microsoft.com/office/drawing/2014/main" xmlns="" val="787358825"/>
                    </a:ext>
                  </a:extLst>
                </a:gridCol>
                <a:gridCol w="528918">
                  <a:extLst>
                    <a:ext uri="{9D8B030D-6E8A-4147-A177-3AD203B41FA5}">
                      <a16:colId xmlns:a16="http://schemas.microsoft.com/office/drawing/2014/main" xmlns="" val="3654373129"/>
                    </a:ext>
                  </a:extLst>
                </a:gridCol>
                <a:gridCol w="555811">
                  <a:extLst>
                    <a:ext uri="{9D8B030D-6E8A-4147-A177-3AD203B41FA5}">
                      <a16:colId xmlns:a16="http://schemas.microsoft.com/office/drawing/2014/main" xmlns="" val="2175017455"/>
                    </a:ext>
                  </a:extLst>
                </a:gridCol>
                <a:gridCol w="537883">
                  <a:extLst>
                    <a:ext uri="{9D8B030D-6E8A-4147-A177-3AD203B41FA5}">
                      <a16:colId xmlns:a16="http://schemas.microsoft.com/office/drawing/2014/main" xmlns="" val="2975960679"/>
                    </a:ext>
                  </a:extLst>
                </a:gridCol>
                <a:gridCol w="545530">
                  <a:extLst>
                    <a:ext uri="{9D8B030D-6E8A-4147-A177-3AD203B41FA5}">
                      <a16:colId xmlns:a16="http://schemas.microsoft.com/office/drawing/2014/main" xmlns="" val="2147054144"/>
                    </a:ext>
                  </a:extLst>
                </a:gridCol>
                <a:gridCol w="539199">
                  <a:extLst>
                    <a:ext uri="{9D8B030D-6E8A-4147-A177-3AD203B41FA5}">
                      <a16:colId xmlns:a16="http://schemas.microsoft.com/office/drawing/2014/main" xmlns="" val="3926476251"/>
                    </a:ext>
                  </a:extLst>
                </a:gridCol>
                <a:gridCol w="553249">
                  <a:extLst>
                    <a:ext uri="{9D8B030D-6E8A-4147-A177-3AD203B41FA5}">
                      <a16:colId xmlns:a16="http://schemas.microsoft.com/office/drawing/2014/main" xmlns="" val="3116487605"/>
                    </a:ext>
                  </a:extLst>
                </a:gridCol>
                <a:gridCol w="605896">
                  <a:extLst>
                    <a:ext uri="{9D8B030D-6E8A-4147-A177-3AD203B41FA5}">
                      <a16:colId xmlns:a16="http://schemas.microsoft.com/office/drawing/2014/main" xmlns="" val="4132422920"/>
                    </a:ext>
                  </a:extLst>
                </a:gridCol>
                <a:gridCol w="569175">
                  <a:extLst>
                    <a:ext uri="{9D8B030D-6E8A-4147-A177-3AD203B41FA5}">
                      <a16:colId xmlns:a16="http://schemas.microsoft.com/office/drawing/2014/main" xmlns="" val="420127671"/>
                    </a:ext>
                  </a:extLst>
                </a:gridCol>
                <a:gridCol w="587535">
                  <a:extLst>
                    <a:ext uri="{9D8B030D-6E8A-4147-A177-3AD203B41FA5}">
                      <a16:colId xmlns:a16="http://schemas.microsoft.com/office/drawing/2014/main" xmlns="" val="917269619"/>
                    </a:ext>
                  </a:extLst>
                </a:gridCol>
                <a:gridCol w="615075">
                  <a:extLst>
                    <a:ext uri="{9D8B030D-6E8A-4147-A177-3AD203B41FA5}">
                      <a16:colId xmlns:a16="http://schemas.microsoft.com/office/drawing/2014/main" xmlns="" val="3418127810"/>
                    </a:ext>
                  </a:extLst>
                </a:gridCol>
                <a:gridCol w="569175">
                  <a:extLst>
                    <a:ext uri="{9D8B030D-6E8A-4147-A177-3AD203B41FA5}">
                      <a16:colId xmlns:a16="http://schemas.microsoft.com/office/drawing/2014/main" xmlns="" val="4202188184"/>
                    </a:ext>
                  </a:extLst>
                </a:gridCol>
                <a:gridCol w="578354">
                  <a:extLst>
                    <a:ext uri="{9D8B030D-6E8A-4147-A177-3AD203B41FA5}">
                      <a16:colId xmlns:a16="http://schemas.microsoft.com/office/drawing/2014/main" xmlns="" val="835479327"/>
                    </a:ext>
                  </a:extLst>
                </a:gridCol>
                <a:gridCol w="583188">
                  <a:extLst>
                    <a:ext uri="{9D8B030D-6E8A-4147-A177-3AD203B41FA5}">
                      <a16:colId xmlns:a16="http://schemas.microsoft.com/office/drawing/2014/main" xmlns="" val="575054690"/>
                    </a:ext>
                  </a:extLst>
                </a:gridCol>
                <a:gridCol w="582706">
                  <a:extLst>
                    <a:ext uri="{9D8B030D-6E8A-4147-A177-3AD203B41FA5}">
                      <a16:colId xmlns:a16="http://schemas.microsoft.com/office/drawing/2014/main" xmlns="" val="1131792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200" dirty="0"/>
                        <a:t>Títulos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1988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1989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1990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1991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1992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1993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1994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1995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1996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1997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1998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1999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2000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2001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2002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2003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2004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2005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589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/>
                        <a:t>Autorizações de Pesquisa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1.265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1.494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2.492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3.590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4.318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3.886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3.525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3.264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6.002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4.345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12.000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7.598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21.237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11.241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9.309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11.066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10.925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14.451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9696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/>
                        <a:t>Relatórios Finais Aprovados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372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334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271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348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348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316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228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439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327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622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508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1.275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1.271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1.282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976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1.369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1668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/>
                        <a:t>Concessões de Lavra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309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323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303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335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389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8658799"/>
                  </a:ext>
                </a:extLst>
              </a:tr>
            </a:tbl>
          </a:graphicData>
        </a:graphic>
      </p:graphicFrame>
      <p:graphicFrame>
        <p:nvGraphicFramePr>
          <p:cNvPr id="10" name="Tabela 4">
            <a:extLst>
              <a:ext uri="{FF2B5EF4-FFF2-40B4-BE49-F238E27FC236}">
                <a16:creationId xmlns:a16="http://schemas.microsoft.com/office/drawing/2014/main" xmlns="" id="{2157990E-2154-4E1B-B25B-E630AE037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134642"/>
              </p:ext>
            </p:extLst>
          </p:nvPr>
        </p:nvGraphicFramePr>
        <p:xfrm>
          <a:off x="458995" y="3815270"/>
          <a:ext cx="11455099" cy="176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58">
                  <a:extLst>
                    <a:ext uri="{9D8B030D-6E8A-4147-A177-3AD203B41FA5}">
                      <a16:colId xmlns:a16="http://schemas.microsoft.com/office/drawing/2014/main" xmlns="" val="3135327609"/>
                    </a:ext>
                  </a:extLst>
                </a:gridCol>
                <a:gridCol w="582706">
                  <a:extLst>
                    <a:ext uri="{9D8B030D-6E8A-4147-A177-3AD203B41FA5}">
                      <a16:colId xmlns:a16="http://schemas.microsoft.com/office/drawing/2014/main" xmlns="" val="855713805"/>
                    </a:ext>
                  </a:extLst>
                </a:gridCol>
                <a:gridCol w="564776">
                  <a:extLst>
                    <a:ext uri="{9D8B030D-6E8A-4147-A177-3AD203B41FA5}">
                      <a16:colId xmlns:a16="http://schemas.microsoft.com/office/drawing/2014/main" xmlns="" val="3201604613"/>
                    </a:ext>
                  </a:extLst>
                </a:gridCol>
                <a:gridCol w="528918">
                  <a:extLst>
                    <a:ext uri="{9D8B030D-6E8A-4147-A177-3AD203B41FA5}">
                      <a16:colId xmlns:a16="http://schemas.microsoft.com/office/drawing/2014/main" xmlns="" val="319827179"/>
                    </a:ext>
                  </a:extLst>
                </a:gridCol>
                <a:gridCol w="546847">
                  <a:extLst>
                    <a:ext uri="{9D8B030D-6E8A-4147-A177-3AD203B41FA5}">
                      <a16:colId xmlns:a16="http://schemas.microsoft.com/office/drawing/2014/main" xmlns="" val="787358825"/>
                    </a:ext>
                  </a:extLst>
                </a:gridCol>
                <a:gridCol w="528918">
                  <a:extLst>
                    <a:ext uri="{9D8B030D-6E8A-4147-A177-3AD203B41FA5}">
                      <a16:colId xmlns:a16="http://schemas.microsoft.com/office/drawing/2014/main" xmlns="" val="3654373129"/>
                    </a:ext>
                  </a:extLst>
                </a:gridCol>
                <a:gridCol w="555811">
                  <a:extLst>
                    <a:ext uri="{9D8B030D-6E8A-4147-A177-3AD203B41FA5}">
                      <a16:colId xmlns:a16="http://schemas.microsoft.com/office/drawing/2014/main" xmlns="" val="2175017455"/>
                    </a:ext>
                  </a:extLst>
                </a:gridCol>
                <a:gridCol w="537883">
                  <a:extLst>
                    <a:ext uri="{9D8B030D-6E8A-4147-A177-3AD203B41FA5}">
                      <a16:colId xmlns:a16="http://schemas.microsoft.com/office/drawing/2014/main" xmlns="" val="2975960679"/>
                    </a:ext>
                  </a:extLst>
                </a:gridCol>
                <a:gridCol w="545530">
                  <a:extLst>
                    <a:ext uri="{9D8B030D-6E8A-4147-A177-3AD203B41FA5}">
                      <a16:colId xmlns:a16="http://schemas.microsoft.com/office/drawing/2014/main" xmlns="" val="2147054144"/>
                    </a:ext>
                  </a:extLst>
                </a:gridCol>
                <a:gridCol w="539199">
                  <a:extLst>
                    <a:ext uri="{9D8B030D-6E8A-4147-A177-3AD203B41FA5}">
                      <a16:colId xmlns:a16="http://schemas.microsoft.com/office/drawing/2014/main" xmlns="" val="3926476251"/>
                    </a:ext>
                  </a:extLst>
                </a:gridCol>
                <a:gridCol w="553249">
                  <a:extLst>
                    <a:ext uri="{9D8B030D-6E8A-4147-A177-3AD203B41FA5}">
                      <a16:colId xmlns:a16="http://schemas.microsoft.com/office/drawing/2014/main" xmlns="" val="3116487605"/>
                    </a:ext>
                  </a:extLst>
                </a:gridCol>
                <a:gridCol w="605896">
                  <a:extLst>
                    <a:ext uri="{9D8B030D-6E8A-4147-A177-3AD203B41FA5}">
                      <a16:colId xmlns:a16="http://schemas.microsoft.com/office/drawing/2014/main" xmlns="" val="4132422920"/>
                    </a:ext>
                  </a:extLst>
                </a:gridCol>
                <a:gridCol w="569175">
                  <a:extLst>
                    <a:ext uri="{9D8B030D-6E8A-4147-A177-3AD203B41FA5}">
                      <a16:colId xmlns:a16="http://schemas.microsoft.com/office/drawing/2014/main" xmlns="" val="420127671"/>
                    </a:ext>
                  </a:extLst>
                </a:gridCol>
                <a:gridCol w="587535">
                  <a:extLst>
                    <a:ext uri="{9D8B030D-6E8A-4147-A177-3AD203B41FA5}">
                      <a16:colId xmlns:a16="http://schemas.microsoft.com/office/drawing/2014/main" xmlns="" val="917269619"/>
                    </a:ext>
                  </a:extLst>
                </a:gridCol>
                <a:gridCol w="615075">
                  <a:extLst>
                    <a:ext uri="{9D8B030D-6E8A-4147-A177-3AD203B41FA5}">
                      <a16:colId xmlns:a16="http://schemas.microsoft.com/office/drawing/2014/main" xmlns="" val="3418127810"/>
                    </a:ext>
                  </a:extLst>
                </a:gridCol>
                <a:gridCol w="569175">
                  <a:extLst>
                    <a:ext uri="{9D8B030D-6E8A-4147-A177-3AD203B41FA5}">
                      <a16:colId xmlns:a16="http://schemas.microsoft.com/office/drawing/2014/main" xmlns="" val="4202188184"/>
                    </a:ext>
                  </a:extLst>
                </a:gridCol>
                <a:gridCol w="578354">
                  <a:extLst>
                    <a:ext uri="{9D8B030D-6E8A-4147-A177-3AD203B41FA5}">
                      <a16:colId xmlns:a16="http://schemas.microsoft.com/office/drawing/2014/main" xmlns="" val="835479327"/>
                    </a:ext>
                  </a:extLst>
                </a:gridCol>
                <a:gridCol w="583188">
                  <a:extLst>
                    <a:ext uri="{9D8B030D-6E8A-4147-A177-3AD203B41FA5}">
                      <a16:colId xmlns:a16="http://schemas.microsoft.com/office/drawing/2014/main" xmlns="" val="575054690"/>
                    </a:ext>
                  </a:extLst>
                </a:gridCol>
                <a:gridCol w="582706">
                  <a:extLst>
                    <a:ext uri="{9D8B030D-6E8A-4147-A177-3AD203B41FA5}">
                      <a16:colId xmlns:a16="http://schemas.microsoft.com/office/drawing/2014/main" xmlns="" val="1131792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200" dirty="0"/>
                        <a:t>Títulos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2006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2007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2008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2009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2010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2011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2012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2013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2014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2015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2016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2017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2018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2019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2020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2021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2022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2023</a:t>
                      </a:r>
                    </a:p>
                    <a:p>
                      <a:r>
                        <a:rPr lang="pt-BR" sz="800" dirty="0"/>
                        <a:t>(até out)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589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/>
                        <a:t>Autorizações de Pesquisa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12.871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13.901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18.259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15.123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18.309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19.582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8.860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13.562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12.215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17.525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13.615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9.569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9.295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7.210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5.285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10.098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9.732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8.035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9696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/>
                        <a:t>Relatórios Finais Aprovados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1.428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1.099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1.493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1.360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1.537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1.522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1.613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1.477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1.732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1.660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1.463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1.786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1.113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1.444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1.654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1.510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1.023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1668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/>
                        <a:t>Concessões de Lavra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437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324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268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404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491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336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497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527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760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661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489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8658799"/>
                  </a:ext>
                </a:extLst>
              </a:tr>
            </a:tbl>
          </a:graphicData>
        </a:graphic>
      </p:graphicFrame>
      <p:sp>
        <p:nvSpPr>
          <p:cNvPr id="6" name="Elipse 5">
            <a:extLst>
              <a:ext uri="{FF2B5EF4-FFF2-40B4-BE49-F238E27FC236}">
                <a16:creationId xmlns:a16="http://schemas.microsoft.com/office/drawing/2014/main" xmlns="" id="{156D1BBF-613E-497F-9135-36A1A7B3D3B1}"/>
              </a:ext>
            </a:extLst>
          </p:cNvPr>
          <p:cNvSpPr/>
          <p:nvPr/>
        </p:nvSpPr>
        <p:spPr>
          <a:xfrm>
            <a:off x="8870576" y="2143580"/>
            <a:ext cx="3110753" cy="5513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pt-BR" b="1">
              <a:ln/>
              <a:solidFill>
                <a:schemeClr val="accent3"/>
              </a:solidFill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95790CF3-4FF0-4839-BCD6-8A6EE649CA45}"/>
              </a:ext>
            </a:extLst>
          </p:cNvPr>
          <p:cNvSpPr/>
          <p:nvPr/>
        </p:nvSpPr>
        <p:spPr>
          <a:xfrm>
            <a:off x="2691185" y="4552055"/>
            <a:ext cx="3110753" cy="5513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pt-BR" b="1">
              <a:ln/>
              <a:solidFill>
                <a:schemeClr val="accent3"/>
              </a:solidFill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309B8A9B-28F9-4B54-8FF9-E93F25D39F15}"/>
              </a:ext>
            </a:extLst>
          </p:cNvPr>
          <p:cNvSpPr/>
          <p:nvPr/>
        </p:nvSpPr>
        <p:spPr>
          <a:xfrm>
            <a:off x="8216152" y="4972727"/>
            <a:ext cx="3110753" cy="5513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pt-BR" b="1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6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1FA277-8A43-4ECB-9CB3-31D822C82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Evolução de Direitos Minerários no Brasil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583772F-B306-4AC6-8B3D-1F59A6E15B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8996" y="5184887"/>
            <a:ext cx="7585075" cy="225053"/>
          </a:xfrm>
        </p:spPr>
        <p:txBody>
          <a:bodyPr/>
          <a:lstStyle/>
          <a:p>
            <a:r>
              <a:rPr lang="pt-BR" dirty="0"/>
              <a:t>Fonte: ANM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5BFE763A-CD15-4DBF-87B5-585A523A60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755920"/>
              </p:ext>
            </p:extLst>
          </p:nvPr>
        </p:nvGraphicFramePr>
        <p:xfrm>
          <a:off x="450028" y="4099875"/>
          <a:ext cx="5000513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9271">
                  <a:extLst>
                    <a:ext uri="{9D8B030D-6E8A-4147-A177-3AD203B41FA5}">
                      <a16:colId xmlns:a16="http://schemas.microsoft.com/office/drawing/2014/main" xmlns="" val="3135327609"/>
                    </a:ext>
                  </a:extLst>
                </a:gridCol>
                <a:gridCol w="542539">
                  <a:extLst>
                    <a:ext uri="{9D8B030D-6E8A-4147-A177-3AD203B41FA5}">
                      <a16:colId xmlns:a16="http://schemas.microsoft.com/office/drawing/2014/main" xmlns="" val="3418127810"/>
                    </a:ext>
                  </a:extLst>
                </a:gridCol>
                <a:gridCol w="457768">
                  <a:extLst>
                    <a:ext uri="{9D8B030D-6E8A-4147-A177-3AD203B41FA5}">
                      <a16:colId xmlns:a16="http://schemas.microsoft.com/office/drawing/2014/main" xmlns="" val="4202188184"/>
                    </a:ext>
                  </a:extLst>
                </a:gridCol>
                <a:gridCol w="525585">
                  <a:extLst>
                    <a:ext uri="{9D8B030D-6E8A-4147-A177-3AD203B41FA5}">
                      <a16:colId xmlns:a16="http://schemas.microsoft.com/office/drawing/2014/main" xmlns="" val="835479327"/>
                    </a:ext>
                  </a:extLst>
                </a:gridCol>
                <a:gridCol w="527256">
                  <a:extLst>
                    <a:ext uri="{9D8B030D-6E8A-4147-A177-3AD203B41FA5}">
                      <a16:colId xmlns:a16="http://schemas.microsoft.com/office/drawing/2014/main" xmlns="" val="575054690"/>
                    </a:ext>
                  </a:extLst>
                </a:gridCol>
                <a:gridCol w="546847">
                  <a:extLst>
                    <a:ext uri="{9D8B030D-6E8A-4147-A177-3AD203B41FA5}">
                      <a16:colId xmlns:a16="http://schemas.microsoft.com/office/drawing/2014/main" xmlns="" val="1131792275"/>
                    </a:ext>
                  </a:extLst>
                </a:gridCol>
                <a:gridCol w="815788">
                  <a:extLst>
                    <a:ext uri="{9D8B030D-6E8A-4147-A177-3AD203B41FA5}">
                      <a16:colId xmlns:a16="http://schemas.microsoft.com/office/drawing/2014/main" xmlns="" val="2309451790"/>
                    </a:ext>
                  </a:extLst>
                </a:gridCol>
                <a:gridCol w="645459">
                  <a:extLst>
                    <a:ext uri="{9D8B030D-6E8A-4147-A177-3AD203B41FA5}">
                      <a16:colId xmlns:a16="http://schemas.microsoft.com/office/drawing/2014/main" xmlns="" val="4757733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900" dirty="0"/>
                        <a:t>Títulos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2001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2002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2003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2004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2005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Total </a:t>
                      </a:r>
                    </a:p>
                    <a:p>
                      <a:r>
                        <a:rPr lang="pt-BR" sz="900" dirty="0"/>
                        <a:t>(2001-2005)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Média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589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900" dirty="0"/>
                        <a:t>Autorizações de Pesquisa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11.241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9.309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11.066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10.925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14.451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56.992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11.398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9696603"/>
                  </a:ext>
                </a:extLst>
              </a:tr>
            </a:tbl>
          </a:graphicData>
        </a:graphic>
      </p:graphicFrame>
      <p:graphicFrame>
        <p:nvGraphicFramePr>
          <p:cNvPr id="10" name="Tabela 4">
            <a:extLst>
              <a:ext uri="{FF2B5EF4-FFF2-40B4-BE49-F238E27FC236}">
                <a16:creationId xmlns:a16="http://schemas.microsoft.com/office/drawing/2014/main" xmlns="" id="{2157990E-2154-4E1B-B25B-E630AE037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40423"/>
              </p:ext>
            </p:extLst>
          </p:nvPr>
        </p:nvGraphicFramePr>
        <p:xfrm>
          <a:off x="450028" y="1911214"/>
          <a:ext cx="495569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3290">
                  <a:extLst>
                    <a:ext uri="{9D8B030D-6E8A-4147-A177-3AD203B41FA5}">
                      <a16:colId xmlns:a16="http://schemas.microsoft.com/office/drawing/2014/main" xmlns="" val="3135327609"/>
                    </a:ext>
                  </a:extLst>
                </a:gridCol>
                <a:gridCol w="510988">
                  <a:extLst>
                    <a:ext uri="{9D8B030D-6E8A-4147-A177-3AD203B41FA5}">
                      <a16:colId xmlns:a16="http://schemas.microsoft.com/office/drawing/2014/main" xmlns="" val="917269619"/>
                    </a:ext>
                  </a:extLst>
                </a:gridCol>
                <a:gridCol w="484094">
                  <a:extLst>
                    <a:ext uri="{9D8B030D-6E8A-4147-A177-3AD203B41FA5}">
                      <a16:colId xmlns:a16="http://schemas.microsoft.com/office/drawing/2014/main" xmlns="" val="3418127810"/>
                    </a:ext>
                  </a:extLst>
                </a:gridCol>
                <a:gridCol w="475129">
                  <a:extLst>
                    <a:ext uri="{9D8B030D-6E8A-4147-A177-3AD203B41FA5}">
                      <a16:colId xmlns:a16="http://schemas.microsoft.com/office/drawing/2014/main" xmlns="" val="4202188184"/>
                    </a:ext>
                  </a:extLst>
                </a:gridCol>
                <a:gridCol w="519953">
                  <a:extLst>
                    <a:ext uri="{9D8B030D-6E8A-4147-A177-3AD203B41FA5}">
                      <a16:colId xmlns:a16="http://schemas.microsoft.com/office/drawing/2014/main" xmlns="" val="835479327"/>
                    </a:ext>
                  </a:extLst>
                </a:gridCol>
                <a:gridCol w="528918">
                  <a:extLst>
                    <a:ext uri="{9D8B030D-6E8A-4147-A177-3AD203B41FA5}">
                      <a16:colId xmlns:a16="http://schemas.microsoft.com/office/drawing/2014/main" xmlns="" val="575054690"/>
                    </a:ext>
                  </a:extLst>
                </a:gridCol>
                <a:gridCol w="833718">
                  <a:extLst>
                    <a:ext uri="{9D8B030D-6E8A-4147-A177-3AD203B41FA5}">
                      <a16:colId xmlns:a16="http://schemas.microsoft.com/office/drawing/2014/main" xmlns="" val="285467574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131792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900" dirty="0"/>
                        <a:t>Títulos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2018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2019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2020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2021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2022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Total </a:t>
                      </a:r>
                    </a:p>
                    <a:p>
                      <a:r>
                        <a:rPr lang="pt-BR" sz="900" dirty="0"/>
                        <a:t>(2018-2022)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Média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589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900" dirty="0"/>
                        <a:t>Concessões de Lavra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336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497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527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760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661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2.781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556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8658799"/>
                  </a:ext>
                </a:extLst>
              </a:tr>
            </a:tbl>
          </a:graphicData>
        </a:graphic>
      </p:graphicFrame>
      <p:graphicFrame>
        <p:nvGraphicFramePr>
          <p:cNvPr id="11" name="Tabela 4">
            <a:extLst>
              <a:ext uri="{FF2B5EF4-FFF2-40B4-BE49-F238E27FC236}">
                <a16:creationId xmlns:a16="http://schemas.microsoft.com/office/drawing/2014/main" xmlns="" id="{F987F781-FAC0-4A4A-9045-8E7BCF136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81826"/>
              </p:ext>
            </p:extLst>
          </p:nvPr>
        </p:nvGraphicFramePr>
        <p:xfrm>
          <a:off x="450029" y="3017408"/>
          <a:ext cx="4982583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0183">
                  <a:extLst>
                    <a:ext uri="{9D8B030D-6E8A-4147-A177-3AD203B41FA5}">
                      <a16:colId xmlns:a16="http://schemas.microsoft.com/office/drawing/2014/main" xmlns="" val="3135327609"/>
                    </a:ext>
                  </a:extLst>
                </a:gridCol>
                <a:gridCol w="493059">
                  <a:extLst>
                    <a:ext uri="{9D8B030D-6E8A-4147-A177-3AD203B41FA5}">
                      <a16:colId xmlns:a16="http://schemas.microsoft.com/office/drawing/2014/main" xmlns="" val="319827179"/>
                    </a:ext>
                  </a:extLst>
                </a:gridCol>
                <a:gridCol w="475129">
                  <a:extLst>
                    <a:ext uri="{9D8B030D-6E8A-4147-A177-3AD203B41FA5}">
                      <a16:colId xmlns:a16="http://schemas.microsoft.com/office/drawing/2014/main" xmlns="" val="78735882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654373129"/>
                    </a:ext>
                  </a:extLst>
                </a:gridCol>
                <a:gridCol w="537882">
                  <a:extLst>
                    <a:ext uri="{9D8B030D-6E8A-4147-A177-3AD203B41FA5}">
                      <a16:colId xmlns:a16="http://schemas.microsoft.com/office/drawing/2014/main" xmlns="" val="2175017455"/>
                    </a:ext>
                  </a:extLst>
                </a:gridCol>
                <a:gridCol w="546847">
                  <a:extLst>
                    <a:ext uri="{9D8B030D-6E8A-4147-A177-3AD203B41FA5}">
                      <a16:colId xmlns:a16="http://schemas.microsoft.com/office/drawing/2014/main" xmlns="" val="2975960679"/>
                    </a:ext>
                  </a:extLst>
                </a:gridCol>
                <a:gridCol w="833718">
                  <a:extLst>
                    <a:ext uri="{9D8B030D-6E8A-4147-A177-3AD203B41FA5}">
                      <a16:colId xmlns:a16="http://schemas.microsoft.com/office/drawing/2014/main" xmlns="" val="1418024241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xmlns="" val="3314835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900" dirty="0"/>
                        <a:t>Títulos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2008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2009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2010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2011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2012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Total </a:t>
                      </a:r>
                    </a:p>
                    <a:p>
                      <a:r>
                        <a:rPr lang="pt-BR" sz="900" dirty="0"/>
                        <a:t>(2008-2012)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Média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589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900" dirty="0"/>
                        <a:t>Relatórios Finais Aprovados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1.099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1.493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1.360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1.537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1.522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7.011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1.402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1668421"/>
                  </a:ext>
                </a:extLst>
              </a:tr>
            </a:tbl>
          </a:graphicData>
        </a:graphic>
      </p:graphicFrame>
      <p:sp>
        <p:nvSpPr>
          <p:cNvPr id="14" name="Seta: Curva para a Direita 13">
            <a:extLst>
              <a:ext uri="{FF2B5EF4-FFF2-40B4-BE49-F238E27FC236}">
                <a16:creationId xmlns:a16="http://schemas.microsoft.com/office/drawing/2014/main" xmlns="" id="{53D674BB-BD39-47D4-9E85-BC0E0C1B8E50}"/>
              </a:ext>
            </a:extLst>
          </p:cNvPr>
          <p:cNvSpPr/>
          <p:nvPr/>
        </p:nvSpPr>
        <p:spPr>
          <a:xfrm rot="10800000">
            <a:off x="5836015" y="3433479"/>
            <a:ext cx="717177" cy="1407458"/>
          </a:xfrm>
          <a:prstGeom prst="curvedRightArrow">
            <a:avLst/>
          </a:prstGeom>
          <a:solidFill>
            <a:srgbClr val="FFA4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228A2499-020E-4691-9710-4AC2FEAB4DD1}"/>
              </a:ext>
            </a:extLst>
          </p:cNvPr>
          <p:cNvSpPr txBox="1"/>
          <p:nvPr/>
        </p:nvSpPr>
        <p:spPr>
          <a:xfrm>
            <a:off x="5647759" y="4010228"/>
            <a:ext cx="797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600" dirty="0">
                <a:solidFill>
                  <a:srgbClr val="682895"/>
                </a:solidFill>
              </a:rPr>
              <a:t>12,3%</a:t>
            </a:r>
          </a:p>
        </p:txBody>
      </p:sp>
      <p:sp>
        <p:nvSpPr>
          <p:cNvPr id="18" name="Seta: Curva para a Direita 17">
            <a:extLst>
              <a:ext uri="{FF2B5EF4-FFF2-40B4-BE49-F238E27FC236}">
                <a16:creationId xmlns:a16="http://schemas.microsoft.com/office/drawing/2014/main" xmlns="" id="{40571120-AFBC-466F-B562-90D8F8B7B61D}"/>
              </a:ext>
            </a:extLst>
          </p:cNvPr>
          <p:cNvSpPr/>
          <p:nvPr/>
        </p:nvSpPr>
        <p:spPr>
          <a:xfrm rot="10800000">
            <a:off x="6893851" y="2033224"/>
            <a:ext cx="717177" cy="2810721"/>
          </a:xfrm>
          <a:prstGeom prst="curvedRightArrow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E8869D8A-2B2F-4916-BC42-9CAB81C13627}"/>
              </a:ext>
            </a:extLst>
          </p:cNvPr>
          <p:cNvSpPr txBox="1"/>
          <p:nvPr/>
        </p:nvSpPr>
        <p:spPr>
          <a:xfrm>
            <a:off x="6705598" y="3261679"/>
            <a:ext cx="797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600" dirty="0">
                <a:solidFill>
                  <a:srgbClr val="682895"/>
                </a:solidFill>
              </a:rPr>
              <a:t>4,8%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504148C5-06DD-47C0-8C22-28E454496697}"/>
              </a:ext>
            </a:extLst>
          </p:cNvPr>
          <p:cNvSpPr txBox="1"/>
          <p:nvPr/>
        </p:nvSpPr>
        <p:spPr>
          <a:xfrm>
            <a:off x="9009529" y="1911214"/>
            <a:ext cx="2447365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pt-BR" sz="1600" dirty="0"/>
              <a:t>A outorga da concessão de lavra não significa que a produção de iniciará de imediato. Ainda existem etapas importantes de desenvolvimento e construção a serem concluídas.</a:t>
            </a:r>
          </a:p>
        </p:txBody>
      </p:sp>
    </p:spTree>
    <p:extLst>
      <p:ext uri="{BB962C8B-B14F-4D97-AF65-F5344CB8AC3E}">
        <p14:creationId xmlns:p14="http://schemas.microsoft.com/office/powerpoint/2010/main" val="311799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8" grpId="0" animBg="1"/>
      <p:bldP spid="19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1FA277-8A43-4ECB-9CB3-31D822C82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Evolução de Direitos Minerários no Brasil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583772F-B306-4AC6-8B3D-1F59A6E15B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8996" y="5122134"/>
            <a:ext cx="7585075" cy="225053"/>
          </a:xfrm>
        </p:spPr>
        <p:txBody>
          <a:bodyPr/>
          <a:lstStyle/>
          <a:p>
            <a:r>
              <a:rPr lang="pt-BR" dirty="0"/>
              <a:t>Fonte: ANM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5BFE763A-CD15-4DBF-87B5-585A523A60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615388"/>
              </p:ext>
            </p:extLst>
          </p:nvPr>
        </p:nvGraphicFramePr>
        <p:xfrm>
          <a:off x="450028" y="4037122"/>
          <a:ext cx="2472467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2254">
                  <a:extLst>
                    <a:ext uri="{9D8B030D-6E8A-4147-A177-3AD203B41FA5}">
                      <a16:colId xmlns:a16="http://schemas.microsoft.com/office/drawing/2014/main" xmlns="" val="3135327609"/>
                    </a:ext>
                  </a:extLst>
                </a:gridCol>
                <a:gridCol w="815789">
                  <a:extLst>
                    <a:ext uri="{9D8B030D-6E8A-4147-A177-3AD203B41FA5}">
                      <a16:colId xmlns:a16="http://schemas.microsoft.com/office/drawing/2014/main" xmlns="" val="2309451790"/>
                    </a:ext>
                  </a:extLst>
                </a:gridCol>
                <a:gridCol w="654424">
                  <a:extLst>
                    <a:ext uri="{9D8B030D-6E8A-4147-A177-3AD203B41FA5}">
                      <a16:colId xmlns:a16="http://schemas.microsoft.com/office/drawing/2014/main" xmlns="" val="4757733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900" dirty="0"/>
                        <a:t>Títulos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Total </a:t>
                      </a:r>
                    </a:p>
                    <a:p>
                      <a:r>
                        <a:rPr lang="pt-BR" sz="900" dirty="0"/>
                        <a:t>(1988-2022)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Média</a:t>
                      </a:r>
                    </a:p>
                    <a:p>
                      <a:r>
                        <a:rPr lang="pt-BR" sz="900" dirty="0"/>
                        <a:t>(35 anos)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589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900" dirty="0"/>
                        <a:t>Autorizações de Pesquisa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347.019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9.915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9696603"/>
                  </a:ext>
                </a:extLst>
              </a:tr>
            </a:tbl>
          </a:graphicData>
        </a:graphic>
      </p:graphicFrame>
      <p:graphicFrame>
        <p:nvGraphicFramePr>
          <p:cNvPr id="10" name="Tabela 4">
            <a:extLst>
              <a:ext uri="{FF2B5EF4-FFF2-40B4-BE49-F238E27FC236}">
                <a16:creationId xmlns:a16="http://schemas.microsoft.com/office/drawing/2014/main" xmlns="" id="{2157990E-2154-4E1B-B25B-E630AE037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003940"/>
              </p:ext>
            </p:extLst>
          </p:nvPr>
        </p:nvGraphicFramePr>
        <p:xfrm>
          <a:off x="450028" y="1848461"/>
          <a:ext cx="251729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9148">
                  <a:extLst>
                    <a:ext uri="{9D8B030D-6E8A-4147-A177-3AD203B41FA5}">
                      <a16:colId xmlns:a16="http://schemas.microsoft.com/office/drawing/2014/main" xmlns="" val="3135327609"/>
                    </a:ext>
                  </a:extLst>
                </a:gridCol>
                <a:gridCol w="797860">
                  <a:extLst>
                    <a:ext uri="{9D8B030D-6E8A-4147-A177-3AD203B41FA5}">
                      <a16:colId xmlns:a16="http://schemas.microsoft.com/office/drawing/2014/main" xmlns="" val="2854675746"/>
                    </a:ext>
                  </a:extLst>
                </a:gridCol>
                <a:gridCol w="690282">
                  <a:extLst>
                    <a:ext uri="{9D8B030D-6E8A-4147-A177-3AD203B41FA5}">
                      <a16:colId xmlns:a16="http://schemas.microsoft.com/office/drawing/2014/main" xmlns="" val="1131792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900" dirty="0"/>
                        <a:t>Títulos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Total </a:t>
                      </a:r>
                    </a:p>
                    <a:p>
                      <a:r>
                        <a:rPr lang="pt-BR" sz="900" dirty="0"/>
                        <a:t>(1988-2022)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/>
                        <a:t>Média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/>
                        <a:t>(35 anos)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589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900" dirty="0"/>
                        <a:t>Concessões de Lavra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9.901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283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8658799"/>
                  </a:ext>
                </a:extLst>
              </a:tr>
            </a:tbl>
          </a:graphicData>
        </a:graphic>
      </p:graphicFrame>
      <p:graphicFrame>
        <p:nvGraphicFramePr>
          <p:cNvPr id="11" name="Tabela 4">
            <a:extLst>
              <a:ext uri="{FF2B5EF4-FFF2-40B4-BE49-F238E27FC236}">
                <a16:creationId xmlns:a16="http://schemas.microsoft.com/office/drawing/2014/main" xmlns="" id="{F987F781-FAC0-4A4A-9045-8E7BCF136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655957"/>
              </p:ext>
            </p:extLst>
          </p:nvPr>
        </p:nvGraphicFramePr>
        <p:xfrm>
          <a:off x="450029" y="2954655"/>
          <a:ext cx="247246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0183">
                  <a:extLst>
                    <a:ext uri="{9D8B030D-6E8A-4147-A177-3AD203B41FA5}">
                      <a16:colId xmlns:a16="http://schemas.microsoft.com/office/drawing/2014/main" xmlns="" val="3135327609"/>
                    </a:ext>
                  </a:extLst>
                </a:gridCol>
                <a:gridCol w="797859">
                  <a:extLst>
                    <a:ext uri="{9D8B030D-6E8A-4147-A177-3AD203B41FA5}">
                      <a16:colId xmlns:a16="http://schemas.microsoft.com/office/drawing/2014/main" xmlns="" val="1418024241"/>
                    </a:ext>
                  </a:extLst>
                </a:gridCol>
                <a:gridCol w="654424">
                  <a:extLst>
                    <a:ext uri="{9D8B030D-6E8A-4147-A177-3AD203B41FA5}">
                      <a16:colId xmlns:a16="http://schemas.microsoft.com/office/drawing/2014/main" xmlns="" val="3314835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900" dirty="0"/>
                        <a:t>Títulos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Total </a:t>
                      </a:r>
                    </a:p>
                    <a:p>
                      <a:r>
                        <a:rPr lang="pt-BR" sz="900" dirty="0"/>
                        <a:t>(1988-2022)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/>
                        <a:t>Média (35 anos)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589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900" dirty="0"/>
                        <a:t>Relatórios Finais Aprovados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35.931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900" dirty="0"/>
                        <a:t>1.027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1668421"/>
                  </a:ext>
                </a:extLst>
              </a:tr>
            </a:tbl>
          </a:graphicData>
        </a:graphic>
      </p:graphicFrame>
      <p:sp>
        <p:nvSpPr>
          <p:cNvPr id="14" name="Seta: Curva para a Direita 13">
            <a:extLst>
              <a:ext uri="{FF2B5EF4-FFF2-40B4-BE49-F238E27FC236}">
                <a16:creationId xmlns:a16="http://schemas.microsoft.com/office/drawing/2014/main" xmlns="" id="{53D674BB-BD39-47D4-9E85-BC0E0C1B8E50}"/>
              </a:ext>
            </a:extLst>
          </p:cNvPr>
          <p:cNvSpPr/>
          <p:nvPr/>
        </p:nvSpPr>
        <p:spPr>
          <a:xfrm rot="10800000">
            <a:off x="3514153" y="3343831"/>
            <a:ext cx="717177" cy="1407458"/>
          </a:xfrm>
          <a:prstGeom prst="curvedRightArrow">
            <a:avLst/>
          </a:prstGeom>
          <a:solidFill>
            <a:srgbClr val="FFA4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228A2499-020E-4691-9710-4AC2FEAB4DD1}"/>
              </a:ext>
            </a:extLst>
          </p:cNvPr>
          <p:cNvSpPr txBox="1"/>
          <p:nvPr/>
        </p:nvSpPr>
        <p:spPr>
          <a:xfrm>
            <a:off x="3325897" y="3920580"/>
            <a:ext cx="797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600" dirty="0">
                <a:solidFill>
                  <a:srgbClr val="682895"/>
                </a:solidFill>
              </a:rPr>
              <a:t>10,4%</a:t>
            </a:r>
          </a:p>
        </p:txBody>
      </p:sp>
      <p:sp>
        <p:nvSpPr>
          <p:cNvPr id="18" name="Seta: Curva para a Direita 17">
            <a:extLst>
              <a:ext uri="{FF2B5EF4-FFF2-40B4-BE49-F238E27FC236}">
                <a16:creationId xmlns:a16="http://schemas.microsoft.com/office/drawing/2014/main" xmlns="" id="{40571120-AFBC-466F-B562-90D8F8B7B61D}"/>
              </a:ext>
            </a:extLst>
          </p:cNvPr>
          <p:cNvSpPr/>
          <p:nvPr/>
        </p:nvSpPr>
        <p:spPr>
          <a:xfrm rot="10800000">
            <a:off x="4571989" y="1932676"/>
            <a:ext cx="717177" cy="2821621"/>
          </a:xfrm>
          <a:prstGeom prst="curvedRightArrow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E8869D8A-2B2F-4916-BC42-9CAB81C13627}"/>
              </a:ext>
            </a:extLst>
          </p:cNvPr>
          <p:cNvSpPr txBox="1"/>
          <p:nvPr/>
        </p:nvSpPr>
        <p:spPr>
          <a:xfrm>
            <a:off x="4383736" y="3172031"/>
            <a:ext cx="797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600" dirty="0">
                <a:solidFill>
                  <a:srgbClr val="682895"/>
                </a:solidFill>
              </a:rPr>
              <a:t>2,9%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744D516D-3842-4012-82E6-AFBD2165FA8B}"/>
              </a:ext>
            </a:extLst>
          </p:cNvPr>
          <p:cNvSpPr txBox="1">
            <a:spLocks/>
          </p:cNvSpPr>
          <p:nvPr/>
        </p:nvSpPr>
        <p:spPr>
          <a:xfrm>
            <a:off x="8361383" y="4259134"/>
            <a:ext cx="1522204" cy="225053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Fonte: Fraser </a:t>
            </a:r>
            <a:r>
              <a:rPr lang="pt-BR" dirty="0" err="1"/>
              <a:t>Institute</a:t>
            </a:r>
            <a:endParaRPr lang="pt-BR" dirty="0"/>
          </a:p>
        </p:txBody>
      </p:sp>
      <p:pic>
        <p:nvPicPr>
          <p:cNvPr id="22" name="Picture 1" descr="Diagram showing that less than one per cent of minerals exploration projects progress to the minerals development stage">
            <a:extLst>
              <a:ext uri="{FF2B5EF4-FFF2-40B4-BE49-F238E27FC236}">
                <a16:creationId xmlns:a16="http://schemas.microsoft.com/office/drawing/2014/main" xmlns="" id="{34D3A9CE-43DB-4A02-9425-531A79C69C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921" y="1986424"/>
            <a:ext cx="6018650" cy="22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4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8" grpId="0" animBg="1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1FA277-8A43-4ECB-9CB3-31D822C82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Perfil do Investimento em Pesquisa Mineral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EAF75080-7C9E-4248-A7B0-5310BA12B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97" y="1819834"/>
            <a:ext cx="7154284" cy="4863685"/>
          </a:xfrm>
          <a:prstGeom prst="rect">
            <a:avLst/>
          </a:prstGeom>
        </p:spPr>
      </p:pic>
      <p:sp>
        <p:nvSpPr>
          <p:cNvPr id="6" name="Espaço Reservado para Texto 7">
            <a:extLst>
              <a:ext uri="{FF2B5EF4-FFF2-40B4-BE49-F238E27FC236}">
                <a16:creationId xmlns:a16="http://schemas.microsoft.com/office/drawing/2014/main" xmlns="" id="{F4B111D9-A07D-4670-B495-B22B01E3C13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3357" y="1326263"/>
            <a:ext cx="4537075" cy="341632"/>
          </a:xfrm>
        </p:spPr>
        <p:txBody>
          <a:bodyPr/>
          <a:lstStyle/>
          <a:p>
            <a:r>
              <a:rPr lang="pt-BR" dirty="0"/>
              <a:t>Mercado Canadense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11DFF32F-01D9-47A3-9537-3D7633271BFB}"/>
              </a:ext>
            </a:extLst>
          </p:cNvPr>
          <p:cNvSpPr txBox="1"/>
          <p:nvPr/>
        </p:nvSpPr>
        <p:spPr>
          <a:xfrm>
            <a:off x="8310281" y="1909484"/>
            <a:ext cx="3388450" cy="32932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pt-BR" sz="1600" b="1" dirty="0"/>
              <a:t>Juniors: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600" dirty="0"/>
              <a:t>Não possuem receita operacional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600" dirty="0"/>
              <a:t>Dependem de investidores em ações (</a:t>
            </a:r>
            <a:r>
              <a:rPr lang="pt-BR" sz="1600" i="1" dirty="0" err="1"/>
              <a:t>equity</a:t>
            </a:r>
            <a:r>
              <a:rPr lang="pt-BR" sz="1600" dirty="0"/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600" dirty="0"/>
              <a:t>Perfil de pequenas empresas, dinâmicas, flexíveis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600" dirty="0"/>
              <a:t>Maior tolerância a risco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600" dirty="0"/>
              <a:t>Histórico das pessoas envolvidas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600" dirty="0"/>
              <a:t>Projetos em estágios iniciais de pesquisa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600" b="1" dirty="0"/>
              <a:t>Há todo um “mercado” de </a:t>
            </a:r>
            <a:r>
              <a:rPr lang="pt-BR" sz="1600" b="1" dirty="0" err="1"/>
              <a:t>juniors</a:t>
            </a:r>
            <a:endParaRPr lang="pt-BR" sz="1600" b="1" dirty="0"/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xmlns="" id="{8F318847-4BAE-4280-8C1A-1E5AF052514B}"/>
              </a:ext>
            </a:extLst>
          </p:cNvPr>
          <p:cNvSpPr txBox="1">
            <a:spLocks/>
          </p:cNvSpPr>
          <p:nvPr/>
        </p:nvSpPr>
        <p:spPr>
          <a:xfrm>
            <a:off x="7613281" y="6306117"/>
            <a:ext cx="4333330" cy="377402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Fonte: Canadian Mineral </a:t>
            </a:r>
            <a:r>
              <a:rPr lang="pt-BR" dirty="0" err="1"/>
              <a:t>Exploration</a:t>
            </a:r>
            <a:r>
              <a:rPr lang="pt-BR" dirty="0"/>
              <a:t> </a:t>
            </a:r>
            <a:r>
              <a:rPr lang="pt-BR" dirty="0" err="1"/>
              <a:t>Information</a:t>
            </a:r>
            <a:r>
              <a:rPr lang="pt-BR" dirty="0"/>
              <a:t> Bulletin, junho/2023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0FA19217-4E7B-420D-BA45-10AAE3DB26CB}"/>
              </a:ext>
            </a:extLst>
          </p:cNvPr>
          <p:cNvSpPr/>
          <p:nvPr/>
        </p:nvSpPr>
        <p:spPr>
          <a:xfrm>
            <a:off x="4742329" y="2286000"/>
            <a:ext cx="2635624" cy="15150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827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1FA277-8A43-4ECB-9CB3-31D822C82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Perfil do Investimento em Pesquisa Mineral</a:t>
            </a:r>
          </a:p>
        </p:txBody>
      </p:sp>
      <p:sp>
        <p:nvSpPr>
          <p:cNvPr id="6" name="Espaço Reservado para Texto 7">
            <a:extLst>
              <a:ext uri="{FF2B5EF4-FFF2-40B4-BE49-F238E27FC236}">
                <a16:creationId xmlns:a16="http://schemas.microsoft.com/office/drawing/2014/main" xmlns="" id="{F4B111D9-A07D-4670-B495-B22B01E3C13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3357" y="1326263"/>
            <a:ext cx="8860972" cy="590931"/>
          </a:xfrm>
        </p:spPr>
        <p:txBody>
          <a:bodyPr/>
          <a:lstStyle/>
          <a:p>
            <a:r>
              <a:rPr lang="pt-BR" dirty="0"/>
              <a:t>Mercado Canadense: Investimentos em pesquisa mineral por tipo de substância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xmlns="" id="{8F318847-4BAE-4280-8C1A-1E5AF052514B}"/>
              </a:ext>
            </a:extLst>
          </p:cNvPr>
          <p:cNvSpPr txBox="1">
            <a:spLocks/>
          </p:cNvSpPr>
          <p:nvPr/>
        </p:nvSpPr>
        <p:spPr>
          <a:xfrm>
            <a:off x="8038829" y="6207502"/>
            <a:ext cx="3907781" cy="377402"/>
          </a:xfrm>
          <a:prstGeom prst="rect">
            <a:avLst/>
          </a:prstGeom>
        </p:spPr>
        <p:txBody>
          <a:bodyPr vert="horz" wrap="square" lIns="36000" tIns="36000" rIns="36000" bIns="360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Fonte: Canadian Mineral </a:t>
            </a:r>
            <a:r>
              <a:rPr lang="pt-BR" dirty="0" err="1"/>
              <a:t>Exploration</a:t>
            </a:r>
            <a:r>
              <a:rPr lang="pt-BR" dirty="0"/>
              <a:t> </a:t>
            </a:r>
            <a:r>
              <a:rPr lang="pt-BR" dirty="0" err="1"/>
              <a:t>Information</a:t>
            </a:r>
            <a:r>
              <a:rPr lang="pt-BR" dirty="0"/>
              <a:t> Bulletin, junho/2023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B9947CFE-55B3-4289-9EB7-71435CC47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34" y="1742713"/>
            <a:ext cx="7608195" cy="494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29101"/>
      </p:ext>
    </p:extLst>
  </p:cSld>
  <p:clrMapOvr>
    <a:masterClrMapping/>
  </p:clrMapOvr>
</p:sld>
</file>

<file path=ppt/theme/theme1.xml><?xml version="1.0" encoding="utf-8"?>
<a:theme xmlns:a="http://schemas.openxmlformats.org/drawingml/2006/main" name="Mattos Filho">
  <a:themeElements>
    <a:clrScheme name="Personalizada 1">
      <a:dk1>
        <a:srgbClr val="3C3C3C"/>
      </a:dk1>
      <a:lt1>
        <a:srgbClr val="FFFFFF"/>
      </a:lt1>
      <a:dk2>
        <a:srgbClr val="EC7000"/>
      </a:dk2>
      <a:lt2>
        <a:srgbClr val="EBEBEB"/>
      </a:lt2>
      <a:accent1>
        <a:srgbClr val="EC7000"/>
      </a:accent1>
      <a:accent2>
        <a:srgbClr val="FFA900"/>
      </a:accent2>
      <a:accent3>
        <a:srgbClr val="682695"/>
      </a:accent3>
      <a:accent4>
        <a:srgbClr val="BD00F7"/>
      </a:accent4>
      <a:accent5>
        <a:srgbClr val="3C3C3C"/>
      </a:accent5>
      <a:accent6>
        <a:srgbClr val="EBEBEB"/>
      </a:accent6>
      <a:hlink>
        <a:srgbClr val="682695"/>
      </a:hlink>
      <a:folHlink>
        <a:srgbClr val="3F0B65"/>
      </a:folHlink>
    </a:clrScheme>
    <a:fontScheme name="Personalizada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_PPT_teste-02.pptx  -  Somente Leitura" id="{42F719DD-0638-4F10-89CA-E1E66209349C}" vid="{CE47F820-A862-484D-8487-8172EB3B060B}"/>
    </a:ext>
  </a:extLst>
</a:theme>
</file>

<file path=ppt/theme/theme2.xml><?xml version="1.0" encoding="utf-8"?>
<a:theme xmlns:a="http://schemas.openxmlformats.org/drawingml/2006/main" name="Interbrand">
  <a:themeElements>
    <a:clrScheme name="Interbran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66666"/>
      </a:accent1>
      <a:accent2>
        <a:srgbClr val="888888"/>
      </a:accent2>
      <a:accent3>
        <a:srgbClr val="7C7C7C"/>
      </a:accent3>
      <a:accent4>
        <a:srgbClr val="222222"/>
      </a:accent4>
      <a:accent5>
        <a:srgbClr val="FF0000"/>
      </a:accent5>
      <a:accent6>
        <a:srgbClr val="393939"/>
      </a:accent6>
      <a:hlink>
        <a:srgbClr val="0000FF"/>
      </a:hlink>
      <a:folHlink>
        <a:srgbClr val="FF00FF"/>
      </a:folHlink>
    </a:clrScheme>
    <a:fontScheme name="Interbrand">
      <a:majorFont>
        <a:latin typeface="Helvetica Now for IB Display"/>
        <a:ea typeface="Helvetica Now for IB Display"/>
        <a:cs typeface="Helvetica Now for IB Display"/>
      </a:majorFont>
      <a:minorFont>
        <a:latin typeface="Verdana"/>
        <a:ea typeface="Verdana"/>
        <a:cs typeface="Verdana"/>
      </a:minorFont>
    </a:fontScheme>
    <a:fmtScheme name="Interbra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267</TotalTime>
  <Words>673</Words>
  <Application>Microsoft Office PowerPoint</Application>
  <PresentationFormat>Personalizar</PresentationFormat>
  <Paragraphs>291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4" baseType="lpstr">
      <vt:lpstr>Arial</vt:lpstr>
      <vt:lpstr>Calibri</vt:lpstr>
      <vt:lpstr>Helvetica Now for IB Display</vt:lpstr>
      <vt:lpstr>Segoe UI</vt:lpstr>
      <vt:lpstr>Tahoma</vt:lpstr>
      <vt:lpstr>Times</vt:lpstr>
      <vt:lpstr>Verdana</vt:lpstr>
      <vt:lpstr>Wingdings</vt:lpstr>
      <vt:lpstr>Mattos Filho</vt:lpstr>
      <vt:lpstr>Apresentação do PowerPoint</vt:lpstr>
      <vt:lpstr>A produção é resultado de Pesquisas Minerais</vt:lpstr>
      <vt:lpstr>Da Pesquisa à Lavra</vt:lpstr>
      <vt:lpstr>Da Pesquisa à Lavra</vt:lpstr>
      <vt:lpstr>Evolução de Direitos Minerários no Brasil</vt:lpstr>
      <vt:lpstr>Evolução de Direitos Minerários no Brasil</vt:lpstr>
      <vt:lpstr>Evolução de Direitos Minerários no Brasil</vt:lpstr>
      <vt:lpstr>Perfil do Investimento em Pesquisa Mineral</vt:lpstr>
      <vt:lpstr>Perfil do Investimento em Pesquisa Mineral</vt:lpstr>
      <vt:lpstr>Perfil do Investimento em Pesquisa Mineral</vt:lpstr>
      <vt:lpstr>Demanda relacionada à Transição Energética</vt:lpstr>
      <vt:lpstr>Demanda relacionada à Transição Energética</vt:lpstr>
      <vt:lpstr>Afinal: qual a origem dos investimentos em Mineração?</vt:lpstr>
      <vt:lpstr>Mecanismos de Incentivo à Pesquisa Mineral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utilizar este documento</dc:title>
  <dc:creator>Adriano Drummond Cançado Trindade</dc:creator>
  <cp:lastModifiedBy>Erivan da Silva Raposo</cp:lastModifiedBy>
  <cp:revision>6</cp:revision>
  <cp:lastPrinted>2022-04-29T11:29:56Z</cp:lastPrinted>
  <dcterms:created xsi:type="dcterms:W3CDTF">2023-11-29T13:46:55Z</dcterms:created>
  <dcterms:modified xsi:type="dcterms:W3CDTF">2023-11-29T19:26:37Z</dcterms:modified>
</cp:coreProperties>
</file>