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301" r:id="rId4"/>
    <p:sldId id="262" r:id="rId5"/>
    <p:sldId id="264" r:id="rId6"/>
    <p:sldId id="265" r:id="rId7"/>
    <p:sldId id="266" r:id="rId8"/>
    <p:sldId id="300" r:id="rId9"/>
    <p:sldId id="310" r:id="rId10"/>
    <p:sldId id="267" r:id="rId11"/>
    <p:sldId id="268" r:id="rId12"/>
    <p:sldId id="303" r:id="rId13"/>
    <p:sldId id="311" r:id="rId14"/>
    <p:sldId id="318" r:id="rId15"/>
    <p:sldId id="319" r:id="rId16"/>
    <p:sldId id="320" r:id="rId17"/>
    <p:sldId id="31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476A0-47E6-402E-AFBC-51D832F861FA}" v="26" dt="2023-09-25T19:47:4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A LEUZINGER" userId="ca8815cbb5c92ed9" providerId="LiveId" clId="{55E476A0-47E6-402E-AFBC-51D832F861FA}"/>
    <pc:docChg chg="custSel mod addSld modSld sldOrd">
      <pc:chgData name="MARCIA LEUZINGER" userId="ca8815cbb5c92ed9" providerId="LiveId" clId="{55E476A0-47E6-402E-AFBC-51D832F861FA}" dt="2023-09-25T19:48:37.619" v="140" actId="6549"/>
      <pc:docMkLst>
        <pc:docMk/>
      </pc:docMkLst>
      <pc:sldChg chg="addSp modSp mod setBg">
        <pc:chgData name="MARCIA LEUZINGER" userId="ca8815cbb5c92ed9" providerId="LiveId" clId="{55E476A0-47E6-402E-AFBC-51D832F861FA}" dt="2023-09-25T19:45:56.096" v="135" actId="27636"/>
        <pc:sldMkLst>
          <pc:docMk/>
          <pc:sldMk cId="1579351469" sldId="256"/>
        </pc:sldMkLst>
        <pc:spChg chg="mod">
          <ac:chgData name="MARCIA LEUZINGER" userId="ca8815cbb5c92ed9" providerId="LiveId" clId="{55E476A0-47E6-402E-AFBC-51D832F861FA}" dt="2023-09-25T19:45:56.096" v="135" actId="27636"/>
          <ac:spMkLst>
            <pc:docMk/>
            <pc:sldMk cId="1579351469" sldId="256"/>
            <ac:spMk id="2" creationId="{3DABE02A-0C9E-4F4C-9B44-970848082BE4}"/>
          </ac:spMkLst>
        </pc:spChg>
        <pc:spChg chg="mod">
          <ac:chgData name="MARCIA LEUZINGER" userId="ca8815cbb5c92ed9" providerId="LiveId" clId="{55E476A0-47E6-402E-AFBC-51D832F861FA}" dt="2023-09-25T19:40:49.600" v="87" actId="26606"/>
          <ac:spMkLst>
            <pc:docMk/>
            <pc:sldMk cId="1579351469" sldId="256"/>
            <ac:spMk id="3" creationId="{942BF959-72B3-40FC-8A9E-49CE7082EFA2}"/>
          </ac:spMkLst>
        </pc:spChg>
        <pc:spChg chg="add">
          <ac:chgData name="MARCIA LEUZINGER" userId="ca8815cbb5c92ed9" providerId="LiveId" clId="{55E476A0-47E6-402E-AFBC-51D832F861FA}" dt="2023-09-25T19:40:49.600" v="87" actId="26606"/>
          <ac:spMkLst>
            <pc:docMk/>
            <pc:sldMk cId="1579351469" sldId="256"/>
            <ac:spMk id="9" creationId="{CD60390C-0E4C-4682-8246-AFA2E49856DA}"/>
          </ac:spMkLst>
        </pc:spChg>
        <pc:spChg chg="add">
          <ac:chgData name="MARCIA LEUZINGER" userId="ca8815cbb5c92ed9" providerId="LiveId" clId="{55E476A0-47E6-402E-AFBC-51D832F861FA}" dt="2023-09-25T19:40:49.600" v="87" actId="26606"/>
          <ac:spMkLst>
            <pc:docMk/>
            <pc:sldMk cId="1579351469" sldId="256"/>
            <ac:spMk id="11" creationId="{CEBA87F4-FB8A-4D91-B3F3-DFA78E0CC64D}"/>
          </ac:spMkLst>
        </pc:spChg>
        <pc:spChg chg="add">
          <ac:chgData name="MARCIA LEUZINGER" userId="ca8815cbb5c92ed9" providerId="LiveId" clId="{55E476A0-47E6-402E-AFBC-51D832F861FA}" dt="2023-09-25T19:40:49.600" v="87" actId="26606"/>
          <ac:spMkLst>
            <pc:docMk/>
            <pc:sldMk cId="1579351469" sldId="256"/>
            <ac:spMk id="13" creationId="{D012A90F-45C2-4C9B-BAF6-9CE1F546C7EA}"/>
          </ac:spMkLst>
        </pc:spChg>
        <pc:picChg chg="add">
          <ac:chgData name="MARCIA LEUZINGER" userId="ca8815cbb5c92ed9" providerId="LiveId" clId="{55E476A0-47E6-402E-AFBC-51D832F861FA}" dt="2023-09-25T19:40:49.600" v="87" actId="26606"/>
          <ac:picMkLst>
            <pc:docMk/>
            <pc:sldMk cId="1579351469" sldId="256"/>
            <ac:picMk id="5" creationId="{DA5C2B0E-8FCA-2FDD-F377-9DA629F04EED}"/>
          </ac:picMkLst>
        </pc:picChg>
      </pc:sldChg>
      <pc:sldChg chg="addSp modSp add mod ord setBg">
        <pc:chgData name="MARCIA LEUZINGER" userId="ca8815cbb5c92ed9" providerId="LiveId" clId="{55E476A0-47E6-402E-AFBC-51D832F861FA}" dt="2023-09-25T19:42:30.787" v="99" actId="255"/>
        <pc:sldMkLst>
          <pc:docMk/>
          <pc:sldMk cId="2355953866" sldId="257"/>
        </pc:sldMkLst>
        <pc:spChg chg="mod">
          <ac:chgData name="MARCIA LEUZINGER" userId="ca8815cbb5c92ed9" providerId="LiveId" clId="{55E476A0-47E6-402E-AFBC-51D832F861FA}" dt="2023-09-25T19:41:37.392" v="88" actId="26606"/>
          <ac:spMkLst>
            <pc:docMk/>
            <pc:sldMk cId="2355953866" sldId="257"/>
            <ac:spMk id="2" creationId="{00000000-0000-0000-0000-000000000000}"/>
          </ac:spMkLst>
        </pc:spChg>
        <pc:spChg chg="mod">
          <ac:chgData name="MARCIA LEUZINGER" userId="ca8815cbb5c92ed9" providerId="LiveId" clId="{55E476A0-47E6-402E-AFBC-51D832F861FA}" dt="2023-09-25T19:42:30.787" v="99" actId="255"/>
          <ac:spMkLst>
            <pc:docMk/>
            <pc:sldMk cId="2355953866" sldId="257"/>
            <ac:spMk id="3" creationId="{00000000-0000-0000-0000-000000000000}"/>
          </ac:spMkLst>
        </pc:spChg>
        <pc:spChg chg="add">
          <ac:chgData name="MARCIA LEUZINGER" userId="ca8815cbb5c92ed9" providerId="LiveId" clId="{55E476A0-47E6-402E-AFBC-51D832F861FA}" dt="2023-09-25T19:41:37.392" v="88" actId="26606"/>
          <ac:spMkLst>
            <pc:docMk/>
            <pc:sldMk cId="2355953866" sldId="257"/>
            <ac:spMk id="8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1:37.392" v="88" actId="26606"/>
          <ac:spMkLst>
            <pc:docMk/>
            <pc:sldMk cId="2355953866" sldId="257"/>
            <ac:spMk id="10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1:37.392" v="88" actId="26606"/>
          <ac:spMkLst>
            <pc:docMk/>
            <pc:sldMk cId="2355953866" sldId="257"/>
            <ac:spMk id="12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1:37.392" v="88" actId="26606"/>
          <ac:spMkLst>
            <pc:docMk/>
            <pc:sldMk cId="2355953866" sldId="257"/>
            <ac:spMk id="14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1:37.392" v="88" actId="26606"/>
          <ac:spMkLst>
            <pc:docMk/>
            <pc:sldMk cId="2355953866" sldId="257"/>
            <ac:spMk id="16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1:37.392" v="88" actId="26606"/>
          <ac:spMkLst>
            <pc:docMk/>
            <pc:sldMk cId="2355953866" sldId="257"/>
            <ac:spMk id="18" creationId="{04E48745-7512-4EC2-9E20-9092D12150CA}"/>
          </ac:spMkLst>
        </pc:spChg>
      </pc:sldChg>
      <pc:sldChg chg="addSp modSp mod ord setBg">
        <pc:chgData name="MARCIA LEUZINGER" userId="ca8815cbb5c92ed9" providerId="LiveId" clId="{55E476A0-47E6-402E-AFBC-51D832F861FA}" dt="2023-09-25T19:47:46.014" v="139"/>
        <pc:sldMkLst>
          <pc:docMk/>
          <pc:sldMk cId="0" sldId="262"/>
        </pc:sldMkLst>
        <pc:spChg chg="mod">
          <ac:chgData name="MARCIA LEUZINGER" userId="ca8815cbb5c92ed9" providerId="LiveId" clId="{55E476A0-47E6-402E-AFBC-51D832F861FA}" dt="2023-09-25T19:41:53.769" v="92" actId="26606"/>
          <ac:spMkLst>
            <pc:docMk/>
            <pc:sldMk cId="0" sldId="262"/>
            <ac:spMk id="10241" creationId="{63D2FE47-3D74-43E3-B64F-0301DB516B71}"/>
          </ac:spMkLst>
        </pc:spChg>
        <pc:spChg chg="mod">
          <ac:chgData name="MARCIA LEUZINGER" userId="ca8815cbb5c92ed9" providerId="LiveId" clId="{55E476A0-47E6-402E-AFBC-51D832F861FA}" dt="2023-09-25T19:45:38.843" v="131" actId="20577"/>
          <ac:spMkLst>
            <pc:docMk/>
            <pc:sldMk cId="0" sldId="262"/>
            <ac:spMk id="10242" creationId="{ACFDF2AC-5867-464D-AA02-5CD179C6AEAB}"/>
          </ac:spMkLst>
        </pc:spChg>
        <pc:spChg chg="add">
          <ac:chgData name="MARCIA LEUZINGER" userId="ca8815cbb5c92ed9" providerId="LiveId" clId="{55E476A0-47E6-402E-AFBC-51D832F861FA}" dt="2023-09-25T19:41:53.769" v="92" actId="26606"/>
          <ac:spMkLst>
            <pc:docMk/>
            <pc:sldMk cId="0" sldId="262"/>
            <ac:spMk id="10251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1:53.769" v="92" actId="26606"/>
          <ac:spMkLst>
            <pc:docMk/>
            <pc:sldMk cId="0" sldId="262"/>
            <ac:spMk id="10253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1:53.769" v="92" actId="26606"/>
          <ac:spMkLst>
            <pc:docMk/>
            <pc:sldMk cId="0" sldId="262"/>
            <ac:spMk id="10255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1:53.769" v="92" actId="26606"/>
          <ac:spMkLst>
            <pc:docMk/>
            <pc:sldMk cId="0" sldId="262"/>
            <ac:spMk id="10257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1:53.769" v="92" actId="26606"/>
          <ac:spMkLst>
            <pc:docMk/>
            <pc:sldMk cId="0" sldId="262"/>
            <ac:spMk id="10259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1:53.769" v="92" actId="26606"/>
          <ac:spMkLst>
            <pc:docMk/>
            <pc:sldMk cId="0" sldId="262"/>
            <ac:spMk id="10261" creationId="{04E48745-7512-4EC2-9E20-9092D12150CA}"/>
          </ac:spMkLst>
        </pc:spChg>
        <pc:grpChg chg="add">
          <ac:chgData name="MARCIA LEUZINGER" userId="ca8815cbb5c92ed9" providerId="LiveId" clId="{55E476A0-47E6-402E-AFBC-51D832F861FA}" dt="2023-09-25T19:41:53.769" v="92" actId="26606"/>
          <ac:grpSpMkLst>
            <pc:docMk/>
            <pc:sldMk cId="0" sldId="262"/>
            <ac:grpSpMk id="10247" creationId="{132FD491-28F3-42E7-AEBF-A9E3C462C92A}"/>
          </ac:grpSpMkLst>
        </pc:grpChg>
      </pc:sldChg>
      <pc:sldChg chg="addSp modSp mod ord setBg">
        <pc:chgData name="MARCIA LEUZINGER" userId="ca8815cbb5c92ed9" providerId="LiveId" clId="{55E476A0-47E6-402E-AFBC-51D832F861FA}" dt="2023-09-25T19:47:46.014" v="139"/>
        <pc:sldMkLst>
          <pc:docMk/>
          <pc:sldMk cId="0" sldId="264"/>
        </pc:sldMkLst>
        <pc:spChg chg="mod">
          <ac:chgData name="MARCIA LEUZINGER" userId="ca8815cbb5c92ed9" providerId="LiveId" clId="{55E476A0-47E6-402E-AFBC-51D832F861FA}" dt="2023-09-25T19:41:57.039" v="93" actId="26606"/>
          <ac:spMkLst>
            <pc:docMk/>
            <pc:sldMk cId="0" sldId="264"/>
            <ac:spMk id="12289" creationId="{4E4276FB-C0EE-45E8-9CC8-85EC7F5DD3F2}"/>
          </ac:spMkLst>
        </pc:spChg>
        <pc:spChg chg="mod">
          <ac:chgData name="MARCIA LEUZINGER" userId="ca8815cbb5c92ed9" providerId="LiveId" clId="{55E476A0-47E6-402E-AFBC-51D832F861FA}" dt="2023-09-25T19:43:41.449" v="106" actId="255"/>
          <ac:spMkLst>
            <pc:docMk/>
            <pc:sldMk cId="0" sldId="264"/>
            <ac:spMk id="12290" creationId="{80506975-487F-4B9C-AEFA-BD3DF1379410}"/>
          </ac:spMkLst>
        </pc:spChg>
        <pc:spChg chg="add">
          <ac:chgData name="MARCIA LEUZINGER" userId="ca8815cbb5c92ed9" providerId="LiveId" clId="{55E476A0-47E6-402E-AFBC-51D832F861FA}" dt="2023-09-25T19:41:57.039" v="93" actId="26606"/>
          <ac:spMkLst>
            <pc:docMk/>
            <pc:sldMk cId="0" sldId="264"/>
            <ac:spMk id="12299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1:57.039" v="93" actId="26606"/>
          <ac:spMkLst>
            <pc:docMk/>
            <pc:sldMk cId="0" sldId="264"/>
            <ac:spMk id="12301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1:57.039" v="93" actId="26606"/>
          <ac:spMkLst>
            <pc:docMk/>
            <pc:sldMk cId="0" sldId="264"/>
            <ac:spMk id="12303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1:57.039" v="93" actId="26606"/>
          <ac:spMkLst>
            <pc:docMk/>
            <pc:sldMk cId="0" sldId="264"/>
            <ac:spMk id="12305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1:57.039" v="93" actId="26606"/>
          <ac:spMkLst>
            <pc:docMk/>
            <pc:sldMk cId="0" sldId="264"/>
            <ac:spMk id="12307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1:57.039" v="93" actId="26606"/>
          <ac:spMkLst>
            <pc:docMk/>
            <pc:sldMk cId="0" sldId="264"/>
            <ac:spMk id="12309" creationId="{04E48745-7512-4EC2-9E20-9092D12150CA}"/>
          </ac:spMkLst>
        </pc:spChg>
        <pc:grpChg chg="add">
          <ac:chgData name="MARCIA LEUZINGER" userId="ca8815cbb5c92ed9" providerId="LiveId" clId="{55E476A0-47E6-402E-AFBC-51D832F861FA}" dt="2023-09-25T19:41:57.039" v="93" actId="26606"/>
          <ac:grpSpMkLst>
            <pc:docMk/>
            <pc:sldMk cId="0" sldId="264"/>
            <ac:grpSpMk id="12295" creationId="{132FD491-28F3-42E7-AEBF-A9E3C462C92A}"/>
          </ac:grpSpMkLst>
        </pc:grpChg>
      </pc:sldChg>
      <pc:sldChg chg="addSp modSp mod ord setBg">
        <pc:chgData name="MARCIA LEUZINGER" userId="ca8815cbb5c92ed9" providerId="LiveId" clId="{55E476A0-47E6-402E-AFBC-51D832F861FA}" dt="2023-09-25T19:47:46.014" v="139"/>
        <pc:sldMkLst>
          <pc:docMk/>
          <pc:sldMk cId="0" sldId="265"/>
        </pc:sldMkLst>
        <pc:spChg chg="mod">
          <ac:chgData name="MARCIA LEUZINGER" userId="ca8815cbb5c92ed9" providerId="LiveId" clId="{55E476A0-47E6-402E-AFBC-51D832F861FA}" dt="2023-09-25T19:42:03.800" v="94" actId="26606"/>
          <ac:spMkLst>
            <pc:docMk/>
            <pc:sldMk cId="0" sldId="265"/>
            <ac:spMk id="13313" creationId="{F970B52C-8F6C-433D-BE5B-1A35C6E9C0C2}"/>
          </ac:spMkLst>
        </pc:spChg>
        <pc:spChg chg="mod">
          <ac:chgData name="MARCIA LEUZINGER" userId="ca8815cbb5c92ed9" providerId="LiveId" clId="{55E476A0-47E6-402E-AFBC-51D832F861FA}" dt="2023-09-25T19:43:53.559" v="107" actId="255"/>
          <ac:spMkLst>
            <pc:docMk/>
            <pc:sldMk cId="0" sldId="265"/>
            <ac:spMk id="13314" creationId="{29D1E32F-9296-4BB0-A2AA-11A8EF4E2619}"/>
          </ac:spMkLst>
        </pc:spChg>
        <pc:spChg chg="add">
          <ac:chgData name="MARCIA LEUZINGER" userId="ca8815cbb5c92ed9" providerId="LiveId" clId="{55E476A0-47E6-402E-AFBC-51D832F861FA}" dt="2023-09-25T19:42:03.800" v="94" actId="26606"/>
          <ac:spMkLst>
            <pc:docMk/>
            <pc:sldMk cId="0" sldId="265"/>
            <ac:spMk id="13323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2:03.800" v="94" actId="26606"/>
          <ac:spMkLst>
            <pc:docMk/>
            <pc:sldMk cId="0" sldId="265"/>
            <ac:spMk id="13325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2:03.800" v="94" actId="26606"/>
          <ac:spMkLst>
            <pc:docMk/>
            <pc:sldMk cId="0" sldId="265"/>
            <ac:spMk id="13327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2:03.800" v="94" actId="26606"/>
          <ac:spMkLst>
            <pc:docMk/>
            <pc:sldMk cId="0" sldId="265"/>
            <ac:spMk id="13329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2:03.800" v="94" actId="26606"/>
          <ac:spMkLst>
            <pc:docMk/>
            <pc:sldMk cId="0" sldId="265"/>
            <ac:spMk id="13331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2:03.800" v="94" actId="26606"/>
          <ac:spMkLst>
            <pc:docMk/>
            <pc:sldMk cId="0" sldId="265"/>
            <ac:spMk id="13333" creationId="{04E48745-7512-4EC2-9E20-9092D12150CA}"/>
          </ac:spMkLst>
        </pc:spChg>
        <pc:grpChg chg="add">
          <ac:chgData name="MARCIA LEUZINGER" userId="ca8815cbb5c92ed9" providerId="LiveId" clId="{55E476A0-47E6-402E-AFBC-51D832F861FA}" dt="2023-09-25T19:42:03.800" v="94" actId="26606"/>
          <ac:grpSpMkLst>
            <pc:docMk/>
            <pc:sldMk cId="0" sldId="265"/>
            <ac:grpSpMk id="13319" creationId="{132FD491-28F3-42E7-AEBF-A9E3C462C92A}"/>
          </ac:grpSpMkLst>
        </pc:grpChg>
      </pc:sldChg>
      <pc:sldChg chg="addSp modSp mod ord setBg">
        <pc:chgData name="MARCIA LEUZINGER" userId="ca8815cbb5c92ed9" providerId="LiveId" clId="{55E476A0-47E6-402E-AFBC-51D832F861FA}" dt="2023-09-25T19:47:46.014" v="139"/>
        <pc:sldMkLst>
          <pc:docMk/>
          <pc:sldMk cId="0" sldId="266"/>
        </pc:sldMkLst>
        <pc:spChg chg="mod">
          <ac:chgData name="MARCIA LEUZINGER" userId="ca8815cbb5c92ed9" providerId="LiveId" clId="{55E476A0-47E6-402E-AFBC-51D832F861FA}" dt="2023-09-25T19:42:06.702" v="95" actId="26606"/>
          <ac:spMkLst>
            <pc:docMk/>
            <pc:sldMk cId="0" sldId="266"/>
            <ac:spMk id="14337" creationId="{7B0B16B4-48C7-4B26-B4F2-E0A5543902C7}"/>
          </ac:spMkLst>
        </pc:spChg>
        <pc:spChg chg="mod">
          <ac:chgData name="MARCIA LEUZINGER" userId="ca8815cbb5c92ed9" providerId="LiveId" clId="{55E476A0-47E6-402E-AFBC-51D832F861FA}" dt="2023-09-25T19:44:04.001" v="108" actId="255"/>
          <ac:spMkLst>
            <pc:docMk/>
            <pc:sldMk cId="0" sldId="266"/>
            <ac:spMk id="14338" creationId="{73D8292E-8E82-4A2E-87E2-F98BDB07B3E7}"/>
          </ac:spMkLst>
        </pc:spChg>
        <pc:spChg chg="add">
          <ac:chgData name="MARCIA LEUZINGER" userId="ca8815cbb5c92ed9" providerId="LiveId" clId="{55E476A0-47E6-402E-AFBC-51D832F861FA}" dt="2023-09-25T19:42:06.702" v="95" actId="26606"/>
          <ac:spMkLst>
            <pc:docMk/>
            <pc:sldMk cId="0" sldId="266"/>
            <ac:spMk id="14347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2:06.702" v="95" actId="26606"/>
          <ac:spMkLst>
            <pc:docMk/>
            <pc:sldMk cId="0" sldId="266"/>
            <ac:spMk id="14349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2:06.702" v="95" actId="26606"/>
          <ac:spMkLst>
            <pc:docMk/>
            <pc:sldMk cId="0" sldId="266"/>
            <ac:spMk id="14351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2:06.702" v="95" actId="26606"/>
          <ac:spMkLst>
            <pc:docMk/>
            <pc:sldMk cId="0" sldId="266"/>
            <ac:spMk id="14353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2:06.702" v="95" actId="26606"/>
          <ac:spMkLst>
            <pc:docMk/>
            <pc:sldMk cId="0" sldId="266"/>
            <ac:spMk id="14355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2:06.702" v="95" actId="26606"/>
          <ac:spMkLst>
            <pc:docMk/>
            <pc:sldMk cId="0" sldId="266"/>
            <ac:spMk id="14357" creationId="{04E48745-7512-4EC2-9E20-9092D12150CA}"/>
          </ac:spMkLst>
        </pc:spChg>
        <pc:grpChg chg="add">
          <ac:chgData name="MARCIA LEUZINGER" userId="ca8815cbb5c92ed9" providerId="LiveId" clId="{55E476A0-47E6-402E-AFBC-51D832F861FA}" dt="2023-09-25T19:42:06.702" v="95" actId="26606"/>
          <ac:grpSpMkLst>
            <pc:docMk/>
            <pc:sldMk cId="0" sldId="266"/>
            <ac:grpSpMk id="14343" creationId="{132FD491-28F3-42E7-AEBF-A9E3C462C92A}"/>
          </ac:grpSpMkLst>
        </pc:grpChg>
      </pc:sldChg>
      <pc:sldChg chg="addSp modSp mod ord setBg">
        <pc:chgData name="MARCIA LEUZINGER" userId="ca8815cbb5c92ed9" providerId="LiveId" clId="{55E476A0-47E6-402E-AFBC-51D832F861FA}" dt="2023-09-25T19:47:46.014" v="139"/>
        <pc:sldMkLst>
          <pc:docMk/>
          <pc:sldMk cId="0" sldId="267"/>
        </pc:sldMkLst>
        <pc:spChg chg="mod">
          <ac:chgData name="MARCIA LEUZINGER" userId="ca8815cbb5c92ed9" providerId="LiveId" clId="{55E476A0-47E6-402E-AFBC-51D832F861FA}" dt="2023-09-25T19:42:14.795" v="97" actId="26606"/>
          <ac:spMkLst>
            <pc:docMk/>
            <pc:sldMk cId="0" sldId="267"/>
            <ac:spMk id="15361" creationId="{698AB64E-EFCC-480A-9E24-1D6510788F51}"/>
          </ac:spMkLst>
        </pc:spChg>
        <pc:spChg chg="mod">
          <ac:chgData name="MARCIA LEUZINGER" userId="ca8815cbb5c92ed9" providerId="LiveId" clId="{55E476A0-47E6-402E-AFBC-51D832F861FA}" dt="2023-09-25T19:44:24.595" v="111" actId="255"/>
          <ac:spMkLst>
            <pc:docMk/>
            <pc:sldMk cId="0" sldId="267"/>
            <ac:spMk id="15362" creationId="{B127A52C-4976-49FC-B90B-4BE1CFDAD417}"/>
          </ac:spMkLst>
        </pc:spChg>
        <pc:spChg chg="add">
          <ac:chgData name="MARCIA LEUZINGER" userId="ca8815cbb5c92ed9" providerId="LiveId" clId="{55E476A0-47E6-402E-AFBC-51D832F861FA}" dt="2023-09-25T19:42:14.795" v="97" actId="26606"/>
          <ac:spMkLst>
            <pc:docMk/>
            <pc:sldMk cId="0" sldId="267"/>
            <ac:spMk id="15371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2:14.795" v="97" actId="26606"/>
          <ac:spMkLst>
            <pc:docMk/>
            <pc:sldMk cId="0" sldId="267"/>
            <ac:spMk id="15373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2:14.795" v="97" actId="26606"/>
          <ac:spMkLst>
            <pc:docMk/>
            <pc:sldMk cId="0" sldId="267"/>
            <ac:spMk id="15375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2:14.795" v="97" actId="26606"/>
          <ac:spMkLst>
            <pc:docMk/>
            <pc:sldMk cId="0" sldId="267"/>
            <ac:spMk id="15377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2:14.795" v="97" actId="26606"/>
          <ac:spMkLst>
            <pc:docMk/>
            <pc:sldMk cId="0" sldId="267"/>
            <ac:spMk id="15379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2:14.795" v="97" actId="26606"/>
          <ac:spMkLst>
            <pc:docMk/>
            <pc:sldMk cId="0" sldId="267"/>
            <ac:spMk id="15381" creationId="{04E48745-7512-4EC2-9E20-9092D12150CA}"/>
          </ac:spMkLst>
        </pc:spChg>
        <pc:grpChg chg="add">
          <ac:chgData name="MARCIA LEUZINGER" userId="ca8815cbb5c92ed9" providerId="LiveId" clId="{55E476A0-47E6-402E-AFBC-51D832F861FA}" dt="2023-09-25T19:42:14.795" v="97" actId="26606"/>
          <ac:grpSpMkLst>
            <pc:docMk/>
            <pc:sldMk cId="0" sldId="267"/>
            <ac:grpSpMk id="15367" creationId="{132FD491-28F3-42E7-AEBF-A9E3C462C92A}"/>
          </ac:grpSpMkLst>
        </pc:grpChg>
      </pc:sldChg>
      <pc:sldChg chg="addSp modSp mod ord setBg">
        <pc:chgData name="MARCIA LEUZINGER" userId="ca8815cbb5c92ed9" providerId="LiveId" clId="{55E476A0-47E6-402E-AFBC-51D832F861FA}" dt="2023-09-25T19:47:46.014" v="139"/>
        <pc:sldMkLst>
          <pc:docMk/>
          <pc:sldMk cId="0" sldId="268"/>
        </pc:sldMkLst>
        <pc:spChg chg="mod">
          <ac:chgData name="MARCIA LEUZINGER" userId="ca8815cbb5c92ed9" providerId="LiveId" clId="{55E476A0-47E6-402E-AFBC-51D832F861FA}" dt="2023-09-25T19:42:17.603" v="98" actId="26606"/>
          <ac:spMkLst>
            <pc:docMk/>
            <pc:sldMk cId="0" sldId="268"/>
            <ac:spMk id="16385" creationId="{261598EC-0C89-4AD9-8E5B-B9A24E899FF0}"/>
          </ac:spMkLst>
        </pc:spChg>
        <pc:spChg chg="mod">
          <ac:chgData name="MARCIA LEUZINGER" userId="ca8815cbb5c92ed9" providerId="LiveId" clId="{55E476A0-47E6-402E-AFBC-51D832F861FA}" dt="2023-09-25T19:44:31.754" v="113" actId="27636"/>
          <ac:spMkLst>
            <pc:docMk/>
            <pc:sldMk cId="0" sldId="268"/>
            <ac:spMk id="16386" creationId="{E17CFE8F-42E5-494F-9A53-948E0C7386E4}"/>
          </ac:spMkLst>
        </pc:spChg>
        <pc:spChg chg="add">
          <ac:chgData name="MARCIA LEUZINGER" userId="ca8815cbb5c92ed9" providerId="LiveId" clId="{55E476A0-47E6-402E-AFBC-51D832F861FA}" dt="2023-09-25T19:42:17.603" v="98" actId="26606"/>
          <ac:spMkLst>
            <pc:docMk/>
            <pc:sldMk cId="0" sldId="268"/>
            <ac:spMk id="16395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2:17.603" v="98" actId="26606"/>
          <ac:spMkLst>
            <pc:docMk/>
            <pc:sldMk cId="0" sldId="268"/>
            <ac:spMk id="16397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2:17.603" v="98" actId="26606"/>
          <ac:spMkLst>
            <pc:docMk/>
            <pc:sldMk cId="0" sldId="268"/>
            <ac:spMk id="16399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2:17.603" v="98" actId="26606"/>
          <ac:spMkLst>
            <pc:docMk/>
            <pc:sldMk cId="0" sldId="268"/>
            <ac:spMk id="16401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2:17.603" v="98" actId="26606"/>
          <ac:spMkLst>
            <pc:docMk/>
            <pc:sldMk cId="0" sldId="268"/>
            <ac:spMk id="16403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2:17.603" v="98" actId="26606"/>
          <ac:spMkLst>
            <pc:docMk/>
            <pc:sldMk cId="0" sldId="268"/>
            <ac:spMk id="16405" creationId="{04E48745-7512-4EC2-9E20-9092D12150CA}"/>
          </ac:spMkLst>
        </pc:spChg>
        <pc:grpChg chg="add">
          <ac:chgData name="MARCIA LEUZINGER" userId="ca8815cbb5c92ed9" providerId="LiveId" clId="{55E476A0-47E6-402E-AFBC-51D832F861FA}" dt="2023-09-25T19:42:17.603" v="98" actId="26606"/>
          <ac:grpSpMkLst>
            <pc:docMk/>
            <pc:sldMk cId="0" sldId="268"/>
            <ac:grpSpMk id="16391" creationId="{132FD491-28F3-42E7-AEBF-A9E3C462C92A}"/>
          </ac:grpSpMkLst>
        </pc:grpChg>
      </pc:sldChg>
      <pc:sldChg chg="addSp modSp mod ord setBg">
        <pc:chgData name="MARCIA LEUZINGER" userId="ca8815cbb5c92ed9" providerId="LiveId" clId="{55E476A0-47E6-402E-AFBC-51D832F861FA}" dt="2023-09-25T19:47:46.014" v="139"/>
        <pc:sldMkLst>
          <pc:docMk/>
          <pc:sldMk cId="0" sldId="300"/>
        </pc:sldMkLst>
        <pc:spChg chg="mod">
          <ac:chgData name="MARCIA LEUZINGER" userId="ca8815cbb5c92ed9" providerId="LiveId" clId="{55E476A0-47E6-402E-AFBC-51D832F861FA}" dt="2023-09-25T19:42:10.020" v="96" actId="26606"/>
          <ac:spMkLst>
            <pc:docMk/>
            <pc:sldMk cId="0" sldId="300"/>
            <ac:spMk id="14338" creationId="{3BEF4D86-D7BC-4232-AC70-46B49C07B925}"/>
          </ac:spMkLst>
        </pc:spChg>
        <pc:spChg chg="mod">
          <ac:chgData name="MARCIA LEUZINGER" userId="ca8815cbb5c92ed9" providerId="LiveId" clId="{55E476A0-47E6-402E-AFBC-51D832F861FA}" dt="2023-09-25T19:44:12.942" v="110" actId="27636"/>
          <ac:spMkLst>
            <pc:docMk/>
            <pc:sldMk cId="0" sldId="300"/>
            <ac:spMk id="14339" creationId="{C0FB13D5-E8BB-4DFC-AFC6-DE0E725C915C}"/>
          </ac:spMkLst>
        </pc:spChg>
        <pc:spChg chg="add">
          <ac:chgData name="MARCIA LEUZINGER" userId="ca8815cbb5c92ed9" providerId="LiveId" clId="{55E476A0-47E6-402E-AFBC-51D832F861FA}" dt="2023-09-25T19:42:10.020" v="96" actId="26606"/>
          <ac:spMkLst>
            <pc:docMk/>
            <pc:sldMk cId="0" sldId="300"/>
            <ac:spMk id="14344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2:10.020" v="96" actId="26606"/>
          <ac:spMkLst>
            <pc:docMk/>
            <pc:sldMk cId="0" sldId="300"/>
            <ac:spMk id="14346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2:10.020" v="96" actId="26606"/>
          <ac:spMkLst>
            <pc:docMk/>
            <pc:sldMk cId="0" sldId="300"/>
            <ac:spMk id="14348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2:10.020" v="96" actId="26606"/>
          <ac:spMkLst>
            <pc:docMk/>
            <pc:sldMk cId="0" sldId="300"/>
            <ac:spMk id="14350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2:10.020" v="96" actId="26606"/>
          <ac:spMkLst>
            <pc:docMk/>
            <pc:sldMk cId="0" sldId="300"/>
            <ac:spMk id="14352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2:10.020" v="96" actId="26606"/>
          <ac:spMkLst>
            <pc:docMk/>
            <pc:sldMk cId="0" sldId="300"/>
            <ac:spMk id="14354" creationId="{04E48745-7512-4EC2-9E20-9092D12150CA}"/>
          </ac:spMkLst>
        </pc:spChg>
      </pc:sldChg>
      <pc:sldChg chg="addSp modSp mod ord setBg">
        <pc:chgData name="MARCIA LEUZINGER" userId="ca8815cbb5c92ed9" providerId="LiveId" clId="{55E476A0-47E6-402E-AFBC-51D832F861FA}" dt="2023-09-25T19:42:41.319" v="100" actId="255"/>
        <pc:sldMkLst>
          <pc:docMk/>
          <pc:sldMk cId="0" sldId="301"/>
        </pc:sldMkLst>
        <pc:spChg chg="mod">
          <ac:chgData name="MARCIA LEUZINGER" userId="ca8815cbb5c92ed9" providerId="LiveId" clId="{55E476A0-47E6-402E-AFBC-51D832F861FA}" dt="2023-09-25T19:42:41.319" v="100" actId="255"/>
          <ac:spMkLst>
            <pc:docMk/>
            <pc:sldMk cId="0" sldId="301"/>
            <ac:spMk id="16386" creationId="{581719E6-269A-4640-B1DC-F13BB9B9D49B}"/>
          </ac:spMkLst>
        </pc:spChg>
        <pc:spChg chg="mod">
          <ac:chgData name="MARCIA LEUZINGER" userId="ca8815cbb5c92ed9" providerId="LiveId" clId="{55E476A0-47E6-402E-AFBC-51D832F861FA}" dt="2023-09-25T19:41:41.392" v="89" actId="26606"/>
          <ac:spMkLst>
            <pc:docMk/>
            <pc:sldMk cId="0" sldId="301"/>
            <ac:spMk id="16387" creationId="{26D68D01-3816-4E55-804B-028F1B9A78D2}"/>
          </ac:spMkLst>
        </pc:spChg>
        <pc:spChg chg="add">
          <ac:chgData name="MARCIA LEUZINGER" userId="ca8815cbb5c92ed9" providerId="LiveId" clId="{55E476A0-47E6-402E-AFBC-51D832F861FA}" dt="2023-09-25T19:41:41.392" v="89" actId="26606"/>
          <ac:spMkLst>
            <pc:docMk/>
            <pc:sldMk cId="0" sldId="301"/>
            <ac:spMk id="16392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1:41.392" v="89" actId="26606"/>
          <ac:spMkLst>
            <pc:docMk/>
            <pc:sldMk cId="0" sldId="301"/>
            <ac:spMk id="16394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1:41.392" v="89" actId="26606"/>
          <ac:spMkLst>
            <pc:docMk/>
            <pc:sldMk cId="0" sldId="301"/>
            <ac:spMk id="16396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1:41.392" v="89" actId="26606"/>
          <ac:spMkLst>
            <pc:docMk/>
            <pc:sldMk cId="0" sldId="301"/>
            <ac:spMk id="16398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1:41.392" v="89" actId="26606"/>
          <ac:spMkLst>
            <pc:docMk/>
            <pc:sldMk cId="0" sldId="301"/>
            <ac:spMk id="16400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1:41.392" v="89" actId="26606"/>
          <ac:spMkLst>
            <pc:docMk/>
            <pc:sldMk cId="0" sldId="301"/>
            <ac:spMk id="16402" creationId="{04E48745-7512-4EC2-9E20-9092D12150CA}"/>
          </ac:spMkLst>
        </pc:spChg>
      </pc:sldChg>
      <pc:sldChg chg="addSp modSp mod ord setBg">
        <pc:chgData name="MARCIA LEUZINGER" userId="ca8815cbb5c92ed9" providerId="LiveId" clId="{55E476A0-47E6-402E-AFBC-51D832F861FA}" dt="2023-09-25T19:48:37.619" v="140" actId="6549"/>
        <pc:sldMkLst>
          <pc:docMk/>
          <pc:sldMk cId="0" sldId="303"/>
        </pc:sldMkLst>
        <pc:spChg chg="mod">
          <ac:chgData name="MARCIA LEUZINGER" userId="ca8815cbb5c92ed9" providerId="LiveId" clId="{55E476A0-47E6-402E-AFBC-51D832F861FA}" dt="2023-09-25T19:48:37.619" v="140" actId="6549"/>
          <ac:spMkLst>
            <pc:docMk/>
            <pc:sldMk cId="0" sldId="303"/>
            <ac:spMk id="17410" creationId="{F9ED11CF-A0C3-4D37-A85E-9B0FF3826063}"/>
          </ac:spMkLst>
        </pc:spChg>
        <pc:spChg chg="mod">
          <ac:chgData name="MARCIA LEUZINGER" userId="ca8815cbb5c92ed9" providerId="LiveId" clId="{55E476A0-47E6-402E-AFBC-51D832F861FA}" dt="2023-09-25T19:42:50.295" v="101" actId="255"/>
          <ac:spMkLst>
            <pc:docMk/>
            <pc:sldMk cId="0" sldId="303"/>
            <ac:spMk id="17411" creationId="{B50A0001-3413-4721-8ED7-BB6FE800F737}"/>
          </ac:spMkLst>
        </pc:spChg>
        <pc:spChg chg="add">
          <ac:chgData name="MARCIA LEUZINGER" userId="ca8815cbb5c92ed9" providerId="LiveId" clId="{55E476A0-47E6-402E-AFBC-51D832F861FA}" dt="2023-09-25T19:41:44.214" v="90" actId="26606"/>
          <ac:spMkLst>
            <pc:docMk/>
            <pc:sldMk cId="0" sldId="303"/>
            <ac:spMk id="17416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1:44.214" v="90" actId="26606"/>
          <ac:spMkLst>
            <pc:docMk/>
            <pc:sldMk cId="0" sldId="303"/>
            <ac:spMk id="17418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1:44.214" v="90" actId="26606"/>
          <ac:spMkLst>
            <pc:docMk/>
            <pc:sldMk cId="0" sldId="303"/>
            <ac:spMk id="17420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1:44.214" v="90" actId="26606"/>
          <ac:spMkLst>
            <pc:docMk/>
            <pc:sldMk cId="0" sldId="303"/>
            <ac:spMk id="17422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1:44.214" v="90" actId="26606"/>
          <ac:spMkLst>
            <pc:docMk/>
            <pc:sldMk cId="0" sldId="303"/>
            <ac:spMk id="17424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1:44.214" v="90" actId="26606"/>
          <ac:spMkLst>
            <pc:docMk/>
            <pc:sldMk cId="0" sldId="303"/>
            <ac:spMk id="17426" creationId="{04E48745-7512-4EC2-9E20-9092D12150CA}"/>
          </ac:spMkLst>
        </pc:spChg>
      </pc:sldChg>
      <pc:sldChg chg="modSp ord">
        <pc:chgData name="MARCIA LEUZINGER" userId="ca8815cbb5c92ed9" providerId="LiveId" clId="{55E476A0-47E6-402E-AFBC-51D832F861FA}" dt="2023-09-25T19:47:46.014" v="139"/>
        <pc:sldMkLst>
          <pc:docMk/>
          <pc:sldMk cId="0" sldId="310"/>
        </pc:sldMkLst>
        <pc:spChg chg="mod">
          <ac:chgData name="MARCIA LEUZINGER" userId="ca8815cbb5c92ed9" providerId="LiveId" clId="{55E476A0-47E6-402E-AFBC-51D832F861FA}" dt="2023-09-25T19:32:27.428" v="10" actId="27636"/>
          <ac:spMkLst>
            <pc:docMk/>
            <pc:sldMk cId="0" sldId="310"/>
            <ac:spMk id="15362" creationId="{7D878D2C-C0AF-4349-A0B8-1BD831095253}"/>
          </ac:spMkLst>
        </pc:spChg>
        <pc:picChg chg="mod">
          <ac:chgData name="MARCIA LEUZINGER" userId="ca8815cbb5c92ed9" providerId="LiveId" clId="{55E476A0-47E6-402E-AFBC-51D832F861FA}" dt="2023-09-25T19:32:36.141" v="14" actId="14100"/>
          <ac:picMkLst>
            <pc:docMk/>
            <pc:sldMk cId="0" sldId="310"/>
            <ac:picMk id="15363" creationId="{7D9E1638-2D1D-49CC-B5CA-357FF5ABF432}"/>
          </ac:picMkLst>
        </pc:picChg>
      </pc:sldChg>
      <pc:sldChg chg="addSp modSp mod setBg">
        <pc:chgData name="MARCIA LEUZINGER" userId="ca8815cbb5c92ed9" providerId="LiveId" clId="{55E476A0-47E6-402E-AFBC-51D832F861FA}" dt="2023-09-25T19:42:59.616" v="103" actId="27636"/>
        <pc:sldMkLst>
          <pc:docMk/>
          <pc:sldMk cId="558144635" sldId="311"/>
        </pc:sldMkLst>
        <pc:spChg chg="mod">
          <ac:chgData name="MARCIA LEUZINGER" userId="ca8815cbb5c92ed9" providerId="LiveId" clId="{55E476A0-47E6-402E-AFBC-51D832F861FA}" dt="2023-09-25T19:41:47.366" v="91" actId="26606"/>
          <ac:spMkLst>
            <pc:docMk/>
            <pc:sldMk cId="558144635" sldId="311"/>
            <ac:spMk id="5121" creationId="{D06AB361-9F3E-4831-9BCD-80E217DC6C8C}"/>
          </ac:spMkLst>
        </pc:spChg>
        <pc:spChg chg="mod">
          <ac:chgData name="MARCIA LEUZINGER" userId="ca8815cbb5c92ed9" providerId="LiveId" clId="{55E476A0-47E6-402E-AFBC-51D832F861FA}" dt="2023-09-25T19:42:59.616" v="103" actId="27636"/>
          <ac:spMkLst>
            <pc:docMk/>
            <pc:sldMk cId="558144635" sldId="311"/>
            <ac:spMk id="5122" creationId="{1DEE97F6-92C8-4735-BB5C-2A6DF78E8921}"/>
          </ac:spMkLst>
        </pc:spChg>
        <pc:spChg chg="add">
          <ac:chgData name="MARCIA LEUZINGER" userId="ca8815cbb5c92ed9" providerId="LiveId" clId="{55E476A0-47E6-402E-AFBC-51D832F861FA}" dt="2023-09-25T19:41:47.366" v="91" actId="26606"/>
          <ac:spMkLst>
            <pc:docMk/>
            <pc:sldMk cId="558144635" sldId="311"/>
            <ac:spMk id="5131" creationId="{E009DD9B-5EE2-4C0D-8B2B-351C8C102205}"/>
          </ac:spMkLst>
        </pc:spChg>
        <pc:spChg chg="add">
          <ac:chgData name="MARCIA LEUZINGER" userId="ca8815cbb5c92ed9" providerId="LiveId" clId="{55E476A0-47E6-402E-AFBC-51D832F861FA}" dt="2023-09-25T19:41:47.366" v="91" actId="26606"/>
          <ac:spMkLst>
            <pc:docMk/>
            <pc:sldMk cId="558144635" sldId="311"/>
            <ac:spMk id="5133" creationId="{E720DB99-7745-4E75-9D96-AAB6D55C531E}"/>
          </ac:spMkLst>
        </pc:spChg>
        <pc:spChg chg="add">
          <ac:chgData name="MARCIA LEUZINGER" userId="ca8815cbb5c92ed9" providerId="LiveId" clId="{55E476A0-47E6-402E-AFBC-51D832F861FA}" dt="2023-09-25T19:41:47.366" v="91" actId="26606"/>
          <ac:spMkLst>
            <pc:docMk/>
            <pc:sldMk cId="558144635" sldId="311"/>
            <ac:spMk id="5135" creationId="{D68803C4-E159-4360-B7BB-74205C8F782D}"/>
          </ac:spMkLst>
        </pc:spChg>
        <pc:spChg chg="add">
          <ac:chgData name="MARCIA LEUZINGER" userId="ca8815cbb5c92ed9" providerId="LiveId" clId="{55E476A0-47E6-402E-AFBC-51D832F861FA}" dt="2023-09-25T19:41:47.366" v="91" actId="26606"/>
          <ac:spMkLst>
            <pc:docMk/>
            <pc:sldMk cId="558144635" sldId="311"/>
            <ac:spMk id="5137" creationId="{504B0465-3B07-49BF-BEA7-D81476246293}"/>
          </ac:spMkLst>
        </pc:spChg>
        <pc:spChg chg="add">
          <ac:chgData name="MARCIA LEUZINGER" userId="ca8815cbb5c92ed9" providerId="LiveId" clId="{55E476A0-47E6-402E-AFBC-51D832F861FA}" dt="2023-09-25T19:41:47.366" v="91" actId="26606"/>
          <ac:spMkLst>
            <pc:docMk/>
            <pc:sldMk cId="558144635" sldId="311"/>
            <ac:spMk id="5139" creationId="{49B7FFA5-14CB-4A4F-9BCC-CA3AA5D9D276}"/>
          </ac:spMkLst>
        </pc:spChg>
        <pc:spChg chg="add">
          <ac:chgData name="MARCIA LEUZINGER" userId="ca8815cbb5c92ed9" providerId="LiveId" clId="{55E476A0-47E6-402E-AFBC-51D832F861FA}" dt="2023-09-25T19:41:47.366" v="91" actId="26606"/>
          <ac:spMkLst>
            <pc:docMk/>
            <pc:sldMk cId="558144635" sldId="311"/>
            <ac:spMk id="5141" creationId="{04E48745-7512-4EC2-9E20-9092D12150CA}"/>
          </ac:spMkLst>
        </pc:spChg>
        <pc:grpChg chg="add">
          <ac:chgData name="MARCIA LEUZINGER" userId="ca8815cbb5c92ed9" providerId="LiveId" clId="{55E476A0-47E6-402E-AFBC-51D832F861FA}" dt="2023-09-25T19:41:47.366" v="91" actId="26606"/>
          <ac:grpSpMkLst>
            <pc:docMk/>
            <pc:sldMk cId="558144635" sldId="311"/>
            <ac:grpSpMk id="5127" creationId="{132FD491-28F3-42E7-AEBF-A9E3C462C92A}"/>
          </ac:grpSpMkLst>
        </pc:grpChg>
      </pc:sldChg>
      <pc:sldChg chg="modSp">
        <pc:chgData name="MARCIA LEUZINGER" userId="ca8815cbb5c92ed9" providerId="LiveId" clId="{55E476A0-47E6-402E-AFBC-51D832F861FA}" dt="2023-09-25T19:37:59.567" v="56" actId="14100"/>
        <pc:sldMkLst>
          <pc:docMk/>
          <pc:sldMk cId="0" sldId="314"/>
        </pc:sldMkLst>
        <pc:picChg chg="mod">
          <ac:chgData name="MARCIA LEUZINGER" userId="ca8815cbb5c92ed9" providerId="LiveId" clId="{55E476A0-47E6-402E-AFBC-51D832F861FA}" dt="2023-09-25T19:37:59.567" v="56" actId="14100"/>
          <ac:picMkLst>
            <pc:docMk/>
            <pc:sldMk cId="0" sldId="314"/>
            <ac:picMk id="27651" creationId="{19A17FBF-2325-4E68-B617-30F96A9995A6}"/>
          </ac:picMkLst>
        </pc:picChg>
      </pc:sldChg>
      <pc:sldChg chg="modSp">
        <pc:chgData name="MARCIA LEUZINGER" userId="ca8815cbb5c92ed9" providerId="LiveId" clId="{55E476A0-47E6-402E-AFBC-51D832F861FA}" dt="2023-09-25T19:37:39.268" v="52" actId="14100"/>
        <pc:sldMkLst>
          <pc:docMk/>
          <pc:sldMk cId="0" sldId="318"/>
        </pc:sldMkLst>
        <pc:picChg chg="mod">
          <ac:chgData name="MARCIA LEUZINGER" userId="ca8815cbb5c92ed9" providerId="LiveId" clId="{55E476A0-47E6-402E-AFBC-51D832F861FA}" dt="2023-09-25T19:37:39.268" v="52" actId="14100"/>
          <ac:picMkLst>
            <pc:docMk/>
            <pc:sldMk cId="0" sldId="318"/>
            <ac:picMk id="22531" creationId="{C87E0309-BE3C-4FBC-A872-ECD1441E9D56}"/>
          </ac:picMkLst>
        </pc:picChg>
      </pc:sldChg>
      <pc:sldChg chg="modSp">
        <pc:chgData name="MARCIA LEUZINGER" userId="ca8815cbb5c92ed9" providerId="LiveId" clId="{55E476A0-47E6-402E-AFBC-51D832F861FA}" dt="2023-09-25T19:40:39.934" v="86" actId="27636"/>
        <pc:sldMkLst>
          <pc:docMk/>
          <pc:sldMk cId="0" sldId="320"/>
        </pc:sldMkLst>
        <pc:spChg chg="mod">
          <ac:chgData name="MARCIA LEUZINGER" userId="ca8815cbb5c92ed9" providerId="LiveId" clId="{55E476A0-47E6-402E-AFBC-51D832F861FA}" dt="2023-09-25T19:40:39.934" v="86" actId="27636"/>
          <ac:spMkLst>
            <pc:docMk/>
            <pc:sldMk cId="0" sldId="320"/>
            <ac:spMk id="24578" creationId="{163AC0DB-C596-4BDA-94FB-D40165C33909}"/>
          </ac:spMkLst>
        </pc:spChg>
        <pc:picChg chg="mod">
          <ac:chgData name="MARCIA LEUZINGER" userId="ca8815cbb5c92ed9" providerId="LiveId" clId="{55E476A0-47E6-402E-AFBC-51D832F861FA}" dt="2023-09-25T19:37:51.592" v="54" actId="14100"/>
          <ac:picMkLst>
            <pc:docMk/>
            <pc:sldMk cId="0" sldId="320"/>
            <ac:picMk id="24579" creationId="{16F521AC-22C0-42A1-9F83-5114EAB1E5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936CC-E896-4C57-854B-2D0CEEDA35AE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13487-27C7-4794-8762-D6D1BD06B0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03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993A185A-321C-4A3E-8FB5-5DE9DD5247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8CF3A21-B6D0-458A-866E-1E7B35A69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250EB715-7DBE-41F3-B04A-1005C0EF5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2DD0525-9825-4760-B1C8-7C56FBBFA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07113E5E-B484-4687-95CB-3596E354E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5A953B7-F999-4D03-A347-D7C0F12E9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7FA8FC48-451F-4A50-B0D6-E674690EC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9B1C5A0-DA5A-4507-8D7D-8357E6014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89AACC3C-1BA9-42BB-8357-CFF2163FE9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92559BE-AC9C-4120-9DC6-E67DB1E9F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EA5B57A0-C04F-4B7E-869D-829DEA4BF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3885323-1315-4241-8CFE-DB417FEFB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B22499C0-FC0A-45E1-9C0A-86E0807BE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B95C135-5F81-405B-9D93-9CB1C4A2E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38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5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3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4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71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10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85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46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18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4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43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F2F7AAF-1AE2-4D68-A527-A5E6AFA54126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717EF99-1083-4067-B4A1-06D9AB69DE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6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lhas de logs">
            <a:extLst>
              <a:ext uri="{FF2B5EF4-FFF2-40B4-BE49-F238E27FC236}">
                <a16:creationId xmlns:a16="http://schemas.microsoft.com/office/drawing/2014/main" id="{DA5C2B0E-8FCA-2FDD-F377-9DA629F04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ABE02A-0C9E-4F4C-9B44-970848082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4277802"/>
            <a:ext cx="6022449" cy="1622451"/>
          </a:xfrm>
        </p:spPr>
        <p:txBody>
          <a:bodyPr>
            <a:normAutofit fontScale="90000"/>
          </a:bodyPr>
          <a:lstStyle/>
          <a:p>
            <a:pPr algn="r"/>
            <a:r>
              <a:rPr lang="pt-BR" sz="6000" dirty="0"/>
              <a:t>Concessões Florestais: </a:t>
            </a:r>
            <a:r>
              <a:rPr lang="en-US" sz="6000" dirty="0"/>
              <a:t>Lei nº 11.284/06</a:t>
            </a:r>
            <a:endParaRPr lang="pt-BR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2BF959-72B3-40FC-8A9E-49CE7082E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4" y="4190337"/>
            <a:ext cx="3483865" cy="1709917"/>
          </a:xfrm>
        </p:spPr>
        <p:txBody>
          <a:bodyPr anchor="ctr">
            <a:normAutofit/>
          </a:bodyPr>
          <a:lstStyle/>
          <a:p>
            <a:endParaRPr lang="pt-BR" sz="1400"/>
          </a:p>
          <a:p>
            <a:endParaRPr lang="pt-BR" sz="1400"/>
          </a:p>
          <a:p>
            <a:r>
              <a:rPr lang="pt-BR" sz="1400"/>
              <a:t>Márcia Leuzinger</a:t>
            </a:r>
          </a:p>
          <a:p>
            <a:r>
              <a:rPr lang="pt-BR" sz="1400"/>
              <a:t>Grupo de Pesquisa em Direito Ambiental e Desenvolvimento Sustentável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935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7" name="Group 15366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368" name="Oval 15367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369" name="Oval 15368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5371" name="Rectangle 1537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75" name="Rectangle 1537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77" name="Rectangle 1537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698AB64E-EFCC-480A-9E24-1D651078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DESTINAÇÃO ÀS COMUNIDADES LOCAIS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B127A52C-4976-49FC-B90B-4BE1CFDAD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err="1"/>
              <a:t>Características</a:t>
            </a:r>
            <a:r>
              <a:rPr lang="en-US" sz="2400" dirty="0"/>
              <a:t> das </a:t>
            </a:r>
            <a:r>
              <a:rPr lang="en-US" sz="2400" dirty="0" err="1"/>
              <a:t>populações</a:t>
            </a:r>
            <a:r>
              <a:rPr lang="en-US" sz="2400" dirty="0"/>
              <a:t> </a:t>
            </a:r>
            <a:r>
              <a:rPr lang="en-US" sz="2400" dirty="0" err="1"/>
              <a:t>tradicionais</a:t>
            </a:r>
            <a:r>
              <a:rPr lang="en-US" sz="2400" dirty="0"/>
              <a:t>: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Arts. 215 e 216 CF/88 - </a:t>
            </a:r>
            <a:r>
              <a:rPr lang="en-US" sz="2400" dirty="0" err="1"/>
              <a:t>preservação</a:t>
            </a:r>
            <a:r>
              <a:rPr lang="en-US" sz="2400" dirty="0"/>
              <a:t> da </a:t>
            </a:r>
            <a:r>
              <a:rPr lang="en-US" sz="2400" dirty="0" err="1"/>
              <a:t>identidade</a:t>
            </a:r>
            <a:r>
              <a:rPr lang="en-US" sz="2400" dirty="0"/>
              <a:t> cultural - </a:t>
            </a:r>
            <a:r>
              <a:rPr lang="en-US" sz="2400" dirty="0" err="1"/>
              <a:t>capacidade</a:t>
            </a:r>
            <a:r>
              <a:rPr lang="en-US" sz="2400" dirty="0"/>
              <a:t> do </a:t>
            </a:r>
            <a:r>
              <a:rPr lang="en-US" sz="2400" dirty="0" err="1"/>
              <a:t>grupo</a:t>
            </a:r>
            <a:r>
              <a:rPr lang="en-US" sz="2400" dirty="0"/>
              <a:t> de </a:t>
            </a:r>
            <a:r>
              <a:rPr lang="en-US" sz="2400" dirty="0" err="1"/>
              <a:t>reproduzir</a:t>
            </a:r>
            <a:r>
              <a:rPr lang="en-US" sz="2400" dirty="0"/>
              <a:t> </a:t>
            </a:r>
            <a:r>
              <a:rPr lang="en-US" sz="2400" dirty="0" err="1"/>
              <a:t>rituais</a:t>
            </a:r>
            <a:r>
              <a:rPr lang="en-US" sz="2400" dirty="0"/>
              <a:t>,  </a:t>
            </a:r>
            <a:r>
              <a:rPr lang="en-US" sz="2400" dirty="0" err="1"/>
              <a:t>mitos</a:t>
            </a:r>
            <a:r>
              <a:rPr lang="en-US" sz="2400" dirty="0"/>
              <a:t>, </a:t>
            </a:r>
            <a:r>
              <a:rPr lang="en-US" sz="2400" dirty="0" err="1"/>
              <a:t>crenças</a:t>
            </a:r>
            <a:r>
              <a:rPr lang="en-US" sz="2400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;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err="1"/>
              <a:t>Apesar</a:t>
            </a:r>
            <a:r>
              <a:rPr lang="en-US" sz="2400" dirty="0"/>
              <a:t> do </a:t>
            </a:r>
            <a:r>
              <a:rPr lang="en-US" sz="2400" dirty="0" err="1"/>
              <a:t>dinamismo</a:t>
            </a:r>
            <a:r>
              <a:rPr lang="en-US" sz="2400" dirty="0"/>
              <a:t> cultural,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grupos</a:t>
            </a:r>
            <a:r>
              <a:rPr lang="en-US" sz="2400" dirty="0"/>
              <a:t> </a:t>
            </a:r>
            <a:r>
              <a:rPr lang="en-US" sz="2400" dirty="0" err="1"/>
              <a:t>tradicionais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capazes</a:t>
            </a:r>
            <a:r>
              <a:rPr lang="en-US" sz="2400" dirty="0"/>
              <a:t> de </a:t>
            </a:r>
            <a:r>
              <a:rPr lang="en-US" sz="2400" dirty="0" err="1"/>
              <a:t>preservar</a:t>
            </a:r>
            <a:r>
              <a:rPr lang="en-US" sz="2400" dirty="0"/>
              <a:t>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identidade</a:t>
            </a:r>
            <a:r>
              <a:rPr lang="en-US" sz="2400" dirty="0"/>
              <a:t>.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err="1"/>
              <a:t>Embora</a:t>
            </a:r>
            <a:r>
              <a:rPr lang="en-US" sz="2400" dirty="0"/>
              <a:t> </a:t>
            </a:r>
            <a:r>
              <a:rPr lang="en-US" sz="2400" dirty="0" err="1"/>
              <a:t>distintos</a:t>
            </a:r>
            <a:r>
              <a:rPr lang="en-US" sz="2400" dirty="0"/>
              <a:t>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grupos</a:t>
            </a:r>
            <a:r>
              <a:rPr lang="en-US" sz="2400" dirty="0"/>
              <a:t> </a:t>
            </a:r>
            <a:r>
              <a:rPr lang="en-US" sz="2400" dirty="0" err="1"/>
              <a:t>tradicionais</a:t>
            </a:r>
            <a:r>
              <a:rPr lang="en-US" sz="2400" dirty="0"/>
              <a:t> </a:t>
            </a:r>
            <a:r>
              <a:rPr lang="en-US" sz="2400" dirty="0" err="1"/>
              <a:t>devem</a:t>
            </a:r>
            <a:r>
              <a:rPr lang="en-US" sz="2400" dirty="0"/>
              <a:t> </a:t>
            </a:r>
            <a:r>
              <a:rPr lang="en-US" sz="2400" dirty="0" err="1"/>
              <a:t>apresentar</a:t>
            </a:r>
            <a:r>
              <a:rPr lang="en-US" sz="2400" dirty="0"/>
              <a:t> </a:t>
            </a:r>
            <a:r>
              <a:rPr lang="en-US" sz="2400" dirty="0" err="1"/>
              <a:t>algumas</a:t>
            </a:r>
            <a:r>
              <a:rPr lang="en-US" sz="2400" dirty="0"/>
              <a:t> </a:t>
            </a:r>
            <a:r>
              <a:rPr lang="en-US" sz="2400" dirty="0" err="1"/>
              <a:t>características</a:t>
            </a:r>
            <a:r>
              <a:rPr lang="en-US" sz="2400" dirty="0"/>
              <a:t> </a:t>
            </a:r>
            <a:r>
              <a:rPr lang="en-US" sz="2400" dirty="0" err="1"/>
              <a:t>comuns</a:t>
            </a:r>
            <a:r>
              <a:rPr lang="en-US" sz="2400" dirty="0"/>
              <a:t>, </a:t>
            </a:r>
            <a:r>
              <a:rPr lang="en-US" sz="2400" dirty="0" err="1"/>
              <a:t>evitando</a:t>
            </a:r>
            <a:r>
              <a:rPr lang="en-US" sz="2400" dirty="0"/>
              <a:t>-se o </a:t>
            </a:r>
            <a:r>
              <a:rPr lang="en-US" sz="2400" dirty="0" err="1"/>
              <a:t>alargamento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restrição</a:t>
            </a:r>
            <a:r>
              <a:rPr lang="en-US" sz="2400" dirty="0"/>
              <a:t> </a:t>
            </a:r>
            <a:r>
              <a:rPr lang="en-US" sz="2400" dirty="0" err="1"/>
              <a:t>excessiva</a:t>
            </a:r>
            <a:r>
              <a:rPr lang="en-US" sz="2400" dirty="0"/>
              <a:t> do </a:t>
            </a:r>
            <a:r>
              <a:rPr lang="en-US" sz="2400" dirty="0" err="1"/>
              <a:t>conceito</a:t>
            </a:r>
            <a:r>
              <a:rPr lang="en-US" sz="2400" dirty="0"/>
              <a:t>: 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A) auto-</a:t>
            </a:r>
            <a:r>
              <a:rPr lang="en-US" sz="2400" dirty="0" err="1"/>
              <a:t>identificação</a:t>
            </a:r>
            <a:r>
              <a:rPr lang="en-US" sz="2400" dirty="0"/>
              <a:t> e </a:t>
            </a:r>
            <a:r>
              <a:rPr lang="en-US" sz="2400" dirty="0" err="1"/>
              <a:t>identificação</a:t>
            </a:r>
            <a:r>
              <a:rPr lang="en-US" sz="2400" dirty="0"/>
              <a:t> pela </a:t>
            </a:r>
            <a:r>
              <a:rPr lang="en-US" sz="2400" dirty="0" err="1"/>
              <a:t>sociedade</a:t>
            </a:r>
            <a:r>
              <a:rPr lang="en-US" sz="2400" dirty="0"/>
              <a:t> </a:t>
            </a:r>
            <a:r>
              <a:rPr lang="en-US" sz="2400" dirty="0" err="1"/>
              <a:t>envolvente</a:t>
            </a:r>
            <a:r>
              <a:rPr lang="en-US" sz="2400" dirty="0"/>
              <a:t> (Dec. 6040/07);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9" name="Oval 1537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381" name="Oval 1538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1" name="Group 16390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392" name="Oval 16391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393" name="Oval 16392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6395" name="Rectangle 1639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1" name="Rectangle 1640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261598EC-0C89-4AD9-8E5B-B9A24E899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DESTINAÇÃO ÀS COMUNIDADES LOCAIS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E17CFE8F-42E5-494F-9A53-948E0C738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B) </a:t>
            </a:r>
            <a:r>
              <a:rPr lang="en-US" sz="2400" dirty="0" err="1"/>
              <a:t>práticas</a:t>
            </a:r>
            <a:r>
              <a:rPr lang="en-US" sz="2400" dirty="0"/>
              <a:t> </a:t>
            </a:r>
            <a:r>
              <a:rPr lang="en-US" sz="2400" dirty="0" err="1"/>
              <a:t>sustentáveis</a:t>
            </a:r>
            <a:r>
              <a:rPr lang="en-US" sz="2400" dirty="0"/>
              <a:t> de </a:t>
            </a:r>
            <a:r>
              <a:rPr lang="en-US" sz="2400" dirty="0" err="1"/>
              <a:t>exploração</a:t>
            </a:r>
            <a:r>
              <a:rPr lang="en-US" sz="2400" dirty="0"/>
              <a:t> de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naturais</a:t>
            </a:r>
            <a:r>
              <a:rPr lang="en-US" sz="2400" dirty="0"/>
              <a:t>,  que </a:t>
            </a:r>
            <a:r>
              <a:rPr lang="en-US" sz="2400" dirty="0" err="1"/>
              <a:t>produzam</a:t>
            </a:r>
            <a:r>
              <a:rPr lang="en-US" sz="2400" dirty="0"/>
              <a:t> </a:t>
            </a:r>
            <a:r>
              <a:rPr lang="en-US" sz="2400" dirty="0" err="1"/>
              <a:t>baixo</a:t>
            </a:r>
            <a:r>
              <a:rPr lang="en-US" sz="2400" dirty="0"/>
              <a:t> </a:t>
            </a:r>
            <a:r>
              <a:rPr lang="en-US" sz="2400" dirty="0" err="1"/>
              <a:t>impacto</a:t>
            </a:r>
            <a:r>
              <a:rPr lang="en-US" sz="2400" dirty="0"/>
              <a:t> e </a:t>
            </a:r>
            <a:r>
              <a:rPr lang="en-US" sz="2400" dirty="0" err="1"/>
              <a:t>contribuam</a:t>
            </a:r>
            <a:r>
              <a:rPr lang="en-US" sz="2400" dirty="0"/>
              <a:t> para a </a:t>
            </a:r>
            <a:r>
              <a:rPr lang="en-US" sz="2400" dirty="0" err="1"/>
              <a:t>proteção</a:t>
            </a:r>
            <a:r>
              <a:rPr lang="en-US" sz="2400" dirty="0"/>
              <a:t> da </a:t>
            </a:r>
            <a:r>
              <a:rPr lang="en-US" sz="2400" dirty="0" err="1"/>
              <a:t>biodiversidade</a:t>
            </a:r>
            <a:r>
              <a:rPr lang="en-US" sz="2400" dirty="0"/>
              <a:t> (CDB; SNUC; L. 11284/06; L. 11428/06; EM Dec 6040/07).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C) </a:t>
            </a:r>
            <a:r>
              <a:rPr lang="en-US" sz="2400" dirty="0" err="1"/>
              <a:t>dependência</a:t>
            </a:r>
            <a:r>
              <a:rPr lang="en-US" sz="2400" dirty="0"/>
              <a:t> da </a:t>
            </a:r>
            <a:r>
              <a:rPr lang="en-US" sz="2400" dirty="0" err="1"/>
              <a:t>natureza</a:t>
            </a:r>
            <a:r>
              <a:rPr lang="en-US" sz="2400" dirty="0"/>
              <a:t>,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ciclos</a:t>
            </a:r>
            <a:r>
              <a:rPr lang="en-US" sz="2400" dirty="0"/>
              <a:t> e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elementos</a:t>
            </a:r>
            <a:r>
              <a:rPr lang="en-US" sz="2400" dirty="0"/>
              <a:t> (SNUC; L. 11428/07);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D) </a:t>
            </a:r>
            <a:r>
              <a:rPr lang="en-US" sz="2400" dirty="0" err="1"/>
              <a:t>atividades</a:t>
            </a:r>
            <a:r>
              <a:rPr lang="en-US" sz="2400" dirty="0"/>
              <a:t> de </a:t>
            </a:r>
            <a:r>
              <a:rPr lang="en-US" sz="2400" dirty="0" err="1"/>
              <a:t>subsistência</a:t>
            </a:r>
            <a:r>
              <a:rPr lang="en-US" sz="2400" dirty="0"/>
              <a:t> e </a:t>
            </a:r>
            <a:r>
              <a:rPr lang="en-US" sz="2400" dirty="0" err="1"/>
              <a:t>reduzida</a:t>
            </a:r>
            <a:r>
              <a:rPr lang="en-US" sz="2400" dirty="0"/>
              <a:t> </a:t>
            </a:r>
            <a:r>
              <a:rPr lang="en-US" sz="2400" dirty="0" err="1"/>
              <a:t>acumulação</a:t>
            </a:r>
            <a:r>
              <a:rPr lang="en-US" sz="2400" dirty="0"/>
              <a:t> de capital (EM Dec. 6040/07);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E) </a:t>
            </a:r>
            <a:r>
              <a:rPr lang="en-US" sz="2400" dirty="0" err="1"/>
              <a:t>territorialidade</a:t>
            </a:r>
            <a:r>
              <a:rPr lang="en-US" sz="2400" dirty="0"/>
              <a:t> (Dec. 6040/07); 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F) posse </a:t>
            </a:r>
            <a:r>
              <a:rPr lang="en-US" sz="2400" dirty="0" err="1"/>
              <a:t>comunal</a:t>
            </a:r>
            <a:r>
              <a:rPr lang="en-US" sz="2400" dirty="0"/>
              <a:t> e </a:t>
            </a:r>
            <a:r>
              <a:rPr lang="en-US" sz="2400" dirty="0" err="1"/>
              <a:t>gestão</a:t>
            </a:r>
            <a:r>
              <a:rPr lang="en-US" sz="2400" dirty="0"/>
              <a:t> </a:t>
            </a:r>
            <a:r>
              <a:rPr lang="en-US" sz="2400" dirty="0" err="1"/>
              <a:t>compartilhada</a:t>
            </a:r>
            <a:r>
              <a:rPr lang="en-US" sz="2400" dirty="0"/>
              <a:t> dos </a:t>
            </a:r>
            <a:r>
              <a:rPr lang="en-US" sz="2400" dirty="0" err="1"/>
              <a:t>recursos</a:t>
            </a:r>
            <a:r>
              <a:rPr lang="en-US" sz="2400" dirty="0"/>
              <a:t> </a:t>
            </a:r>
            <a:r>
              <a:rPr lang="en-US" sz="2400" dirty="0" err="1"/>
              <a:t>naturais</a:t>
            </a:r>
            <a:r>
              <a:rPr lang="en-US" sz="2400" dirty="0"/>
              <a:t>;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G) </a:t>
            </a:r>
            <a:r>
              <a:rPr lang="en-US" sz="2400" dirty="0" err="1"/>
              <a:t>transmissão</a:t>
            </a:r>
            <a:r>
              <a:rPr lang="en-US" sz="2400" dirty="0"/>
              <a:t> do </a:t>
            </a:r>
            <a:r>
              <a:rPr lang="en-US" sz="2400" dirty="0" err="1"/>
              <a:t>conhecimento</a:t>
            </a:r>
            <a:r>
              <a:rPr lang="en-US" sz="2400" dirty="0"/>
              <a:t> por </a:t>
            </a:r>
            <a:r>
              <a:rPr lang="en-US" sz="2400" dirty="0" err="1"/>
              <a:t>meio</a:t>
            </a:r>
            <a:r>
              <a:rPr lang="en-US" sz="2400" dirty="0"/>
              <a:t> de </a:t>
            </a:r>
            <a:r>
              <a:rPr lang="en-US" sz="2400" dirty="0" err="1"/>
              <a:t>tradição</a:t>
            </a:r>
            <a:r>
              <a:rPr lang="en-US" sz="2400" dirty="0"/>
              <a:t> </a:t>
            </a:r>
            <a:r>
              <a:rPr lang="en-US" sz="2400" dirty="0" err="1"/>
              <a:t>comunitária</a:t>
            </a:r>
            <a:r>
              <a:rPr lang="en-US" sz="2400" dirty="0"/>
              <a:t> </a:t>
            </a:r>
            <a:r>
              <a:rPr lang="en-US" sz="2400" dirty="0" err="1"/>
              <a:t>intergeracional</a:t>
            </a:r>
            <a:r>
              <a:rPr lang="en-US" sz="2400" dirty="0"/>
              <a:t> (Dec. 6040/07).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403" name="Oval 1640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6405" name="Oval 1640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8" name="Rectangle 1741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0" name="Rectangle 1741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2" name="Rectangle 1742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0" name="Título 1">
            <a:extLst>
              <a:ext uri="{FF2B5EF4-FFF2-40B4-BE49-F238E27FC236}">
                <a16:creationId xmlns:a16="http://schemas.microsoft.com/office/drawing/2014/main" id="{F9ED11CF-A0C3-4D37-A85E-9B0FF3826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altLang="pt-BR" dirty="0"/>
              <a:t>CONCESSÃO FLORESTAL</a:t>
            </a:r>
          </a:p>
        </p:txBody>
      </p:sp>
      <p:sp>
        <p:nvSpPr>
          <p:cNvPr id="17411" name="Espaço Reservado para Conteúdo 2">
            <a:extLst>
              <a:ext uri="{FF2B5EF4-FFF2-40B4-BE49-F238E27FC236}">
                <a16:creationId xmlns:a16="http://schemas.microsoft.com/office/drawing/2014/main" id="{B50A0001-3413-4721-8ED7-BB6FE800F7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pt-BR" altLang="pt-BR" sz="2400" dirty="0"/>
              <a:t>Segundo o SFB, a floresta objeto de concessão florestal permanece em pé, pois os contratos firmados somente permitem a obtenção do recurso florestal por meio das técnicas do manejo florestal e exploração de impacto reduzido; </a:t>
            </a:r>
          </a:p>
          <a:p>
            <a:r>
              <a:rPr lang="pt-BR" altLang="pt-BR" sz="2400" dirty="0"/>
              <a:t>A área é utilizada em um sistema de rodízio, que permite a produção contínua e sustentável de madeira; </a:t>
            </a:r>
          </a:p>
          <a:p>
            <a:r>
              <a:rPr lang="pt-BR" altLang="pt-BR" sz="2400" dirty="0"/>
              <a:t>Em média, de 4 a 6 árvores são retiradas por hectare e o retorno a mesma área ocorrerá após 25 a 35 anos, permitindo o crescimento das árvores remanescentes.</a:t>
            </a:r>
          </a:p>
        </p:txBody>
      </p:sp>
      <p:sp>
        <p:nvSpPr>
          <p:cNvPr id="17424" name="Oval 1742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7426" name="Oval 1742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28" name="Oval 5127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129" name="Oval 5128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D06AB361-9F3E-4831-9BCD-80E217DC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FLORESTAS SOB CONCESSÃO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1DEE97F6-92C8-4735-BB5C-2A6DF78E8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1)</a:t>
            </a:r>
            <a:r>
              <a:rPr lang="en-US" sz="2800" dirty="0" err="1"/>
              <a:t>Flona</a:t>
            </a:r>
            <a:r>
              <a:rPr lang="en-US" sz="2800" dirty="0"/>
              <a:t> do Jamari – RO (95,96mil ha – </a:t>
            </a:r>
            <a:r>
              <a:rPr lang="en-US" sz="2800" dirty="0" err="1"/>
              <a:t>empresas</a:t>
            </a:r>
            <a:r>
              <a:rPr lang="en-US" sz="2800" dirty="0"/>
              <a:t>: </a:t>
            </a:r>
            <a:r>
              <a:rPr lang="en-US" sz="2800" dirty="0" err="1"/>
              <a:t>Madeflona</a:t>
            </a:r>
            <a:r>
              <a:rPr lang="en-US" sz="2800" dirty="0"/>
              <a:t> e Amata). 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2)</a:t>
            </a:r>
            <a:r>
              <a:rPr lang="en-US" sz="2800" dirty="0" err="1"/>
              <a:t>Flona</a:t>
            </a:r>
            <a:r>
              <a:rPr lang="en-US" sz="2800" dirty="0"/>
              <a:t> de </a:t>
            </a:r>
            <a:r>
              <a:rPr lang="en-US" sz="2800" dirty="0" err="1"/>
              <a:t>Sacará-Taquera</a:t>
            </a:r>
            <a:r>
              <a:rPr lang="en-US" sz="2800" dirty="0"/>
              <a:t> -  PA (4135.009,44 ha – </a:t>
            </a:r>
            <a:r>
              <a:rPr lang="en-US" sz="2800" dirty="0" err="1"/>
              <a:t>empresas</a:t>
            </a:r>
            <a:r>
              <a:rPr lang="en-US" sz="2800" dirty="0"/>
              <a:t>: Ebata, Golf e </a:t>
            </a:r>
            <a:r>
              <a:rPr lang="en-US" sz="2800" dirty="0" err="1"/>
              <a:t>Samise</a:t>
            </a:r>
            <a:r>
              <a:rPr lang="en-US" sz="2800" dirty="0"/>
              <a:t>);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3) </a:t>
            </a:r>
            <a:r>
              <a:rPr lang="en-US" sz="2800" dirty="0" err="1"/>
              <a:t>Flona</a:t>
            </a:r>
            <a:r>
              <a:rPr lang="en-US" sz="2800" dirty="0"/>
              <a:t> de </a:t>
            </a:r>
            <a:r>
              <a:rPr lang="en-US" sz="2800" dirty="0" err="1"/>
              <a:t>Jacundá</a:t>
            </a:r>
            <a:r>
              <a:rPr lang="en-US" sz="2800" dirty="0"/>
              <a:t> – RO (87.772,23 mil ha – </a:t>
            </a:r>
            <a:r>
              <a:rPr lang="en-US" sz="2800" dirty="0" err="1"/>
              <a:t>Madeflona</a:t>
            </a:r>
            <a:r>
              <a:rPr lang="en-US" sz="2800" dirty="0"/>
              <a:t>);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4) </a:t>
            </a:r>
            <a:r>
              <a:rPr lang="en-US" sz="2800" dirty="0" err="1"/>
              <a:t>Flona</a:t>
            </a:r>
            <a:r>
              <a:rPr lang="en-US" sz="2800" dirty="0"/>
              <a:t> do </a:t>
            </a:r>
            <a:r>
              <a:rPr lang="en-US" sz="2800" dirty="0" err="1"/>
              <a:t>Crepori</a:t>
            </a:r>
            <a:r>
              <a:rPr lang="en-US" sz="2800" dirty="0"/>
              <a:t> – PA (194 mil ha – </a:t>
            </a:r>
            <a:r>
              <a:rPr lang="en-US" sz="2800" dirty="0" err="1"/>
              <a:t>Brasad’Oc</a:t>
            </a:r>
            <a:r>
              <a:rPr lang="en-US" sz="2800" dirty="0"/>
              <a:t> Timber);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5) Altamira – PA (361.916,44 ha – RRX, </a:t>
            </a:r>
            <a:r>
              <a:rPr lang="en-US" sz="2800" dirty="0" err="1"/>
              <a:t>Patauá</a:t>
            </a:r>
            <a:r>
              <a:rPr lang="en-US" sz="2800" dirty="0"/>
              <a:t> </a:t>
            </a:r>
            <a:r>
              <a:rPr lang="en-US" sz="2800" dirty="0" err="1"/>
              <a:t>Florestal</a:t>
            </a:r>
            <a:r>
              <a:rPr lang="en-US" sz="2800" dirty="0"/>
              <a:t>);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err="1"/>
              <a:t>Caxiuanã</a:t>
            </a:r>
            <a:r>
              <a:rPr lang="en-US" sz="2800" dirty="0"/>
              <a:t> – PA (176.600,41 ha – </a:t>
            </a:r>
            <a:r>
              <a:rPr lang="en-US" sz="2800" dirty="0" err="1"/>
              <a:t>Benevides</a:t>
            </a:r>
            <a:r>
              <a:rPr lang="en-US" sz="2800" dirty="0"/>
              <a:t> </a:t>
            </a:r>
            <a:r>
              <a:rPr lang="en-US" sz="2800" dirty="0" err="1"/>
              <a:t>Madeiras</a:t>
            </a:r>
            <a:r>
              <a:rPr lang="en-US" sz="2800" dirty="0"/>
              <a:t> e </a:t>
            </a:r>
            <a:r>
              <a:rPr lang="en-US" sz="2800" dirty="0" err="1"/>
              <a:t>Cemal</a:t>
            </a:r>
            <a:r>
              <a:rPr lang="en-US" sz="2800" dirty="0"/>
              <a:t>).</a:t>
            </a:r>
          </a:p>
          <a:p>
            <a:pPr marL="341313" indent="-182880" defTabSz="9144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9" name="Oval 513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141" name="Oval 514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4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C719A159-94D7-4712-B573-924B97869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80963"/>
            <a:ext cx="8228013" cy="755650"/>
          </a:xfrm>
        </p:spPr>
        <p:txBody>
          <a:bodyPr/>
          <a:lstStyle/>
          <a:p>
            <a:r>
              <a:rPr lang="pt-BR" altLang="pt-BR" sz="2800" dirty="0"/>
              <a:t>VALOR DE REFERÊNCIA DO CONTRATO</a:t>
            </a:r>
          </a:p>
        </p:txBody>
      </p:sp>
      <p:pic>
        <p:nvPicPr>
          <p:cNvPr id="22531" name="Espaço Reservado para Conteúdo 3">
            <a:extLst>
              <a:ext uri="{FF2B5EF4-FFF2-40B4-BE49-F238E27FC236}">
                <a16:creationId xmlns:a16="http://schemas.microsoft.com/office/drawing/2014/main" id="{C87E0309-BE3C-4FBC-A872-ECD1441E9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975" y="1052514"/>
            <a:ext cx="7546019" cy="56165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F1AB1AF7-C4CC-484C-AEF1-8394E90BC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VALOR DE REFERÊNCIA DO CONTRATO</a:t>
            </a:r>
          </a:p>
        </p:txBody>
      </p:sp>
      <p:pic>
        <p:nvPicPr>
          <p:cNvPr id="23555" name="Espaço Reservado para Conteúdo 3">
            <a:extLst>
              <a:ext uri="{FF2B5EF4-FFF2-40B4-BE49-F238E27FC236}">
                <a16:creationId xmlns:a16="http://schemas.microsoft.com/office/drawing/2014/main" id="{62D4D8EB-FA72-4B32-B651-D85C6999C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988841"/>
            <a:ext cx="6985000" cy="3311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163AC0DB-C596-4BDA-94FB-D40165C33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30175"/>
            <a:ext cx="8228013" cy="635000"/>
          </a:xfrm>
        </p:spPr>
        <p:txBody>
          <a:bodyPr>
            <a:normAutofit/>
          </a:bodyPr>
          <a:lstStyle/>
          <a:p>
            <a:r>
              <a:rPr lang="pt-BR" altLang="pt-BR" sz="3600"/>
              <a:t>BALANÇO 2019</a:t>
            </a:r>
          </a:p>
        </p:txBody>
      </p:sp>
      <p:pic>
        <p:nvPicPr>
          <p:cNvPr id="24579" name="Espaço Reservado para Conteúdo 3">
            <a:extLst>
              <a:ext uri="{FF2B5EF4-FFF2-40B4-BE49-F238E27FC236}">
                <a16:creationId xmlns:a16="http://schemas.microsoft.com/office/drawing/2014/main" id="{16F521AC-22C0-42A1-9F83-5114EAB1E5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125" y="765175"/>
            <a:ext cx="7128768" cy="59626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83DE035F-1865-4C96-BAB6-C17823C17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30175"/>
            <a:ext cx="8228013" cy="922338"/>
          </a:xfrm>
        </p:spPr>
        <p:txBody>
          <a:bodyPr/>
          <a:lstStyle/>
          <a:p>
            <a:r>
              <a:rPr lang="pt-BR" altLang="pt-BR" sz="3200"/>
              <a:t>INADIMPLÊNCIA</a:t>
            </a:r>
          </a:p>
        </p:txBody>
      </p:sp>
      <p:pic>
        <p:nvPicPr>
          <p:cNvPr id="27651" name="Espaço Reservado para Conteúdo 3">
            <a:extLst>
              <a:ext uri="{FF2B5EF4-FFF2-40B4-BE49-F238E27FC236}">
                <a16:creationId xmlns:a16="http://schemas.microsoft.com/office/drawing/2014/main" id="{19A17FBF-2325-4E68-B617-30F96A9995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560" y="1484314"/>
            <a:ext cx="8069802" cy="45370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pt-BR" sz="2400" dirty="0"/>
              <a:t>O Brasil é o maior país tropical do mundo (95% do território é tropical) e possui a maior extensão de florestas tropicais do planeta (54% do seu território é coberto por florestas);</a:t>
            </a:r>
          </a:p>
          <a:p>
            <a:r>
              <a:rPr lang="pt-BR" sz="2400" dirty="0"/>
              <a:t>Como o número de espécies está diretamente relacionado ao calor, à incidência de luz solar e à disponibilidade hídrica, o Brasil congrega, em seu território, 20% do número total de espécies do planeta (1º entre os 17 países </a:t>
            </a:r>
            <a:r>
              <a:rPr lang="pt-BR" sz="2400" dirty="0" err="1"/>
              <a:t>megadiversos</a:t>
            </a:r>
            <a:r>
              <a:rPr lang="pt-BR" sz="2400" dirty="0"/>
              <a:t>);</a:t>
            </a:r>
          </a:p>
          <a:p>
            <a:r>
              <a:rPr lang="pt-BR" sz="2400" dirty="0"/>
              <a:t>A maior parte das atividades econômicas está baseada em espécies exóticas.</a:t>
            </a:r>
          </a:p>
          <a:p>
            <a:endParaRPr lang="pt-B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95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2" name="Rectangle 1639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4" name="Rectangle 1639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6" name="Rectangle 1639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8" name="Rectangle 1639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7" name="Título 1">
            <a:extLst>
              <a:ext uri="{FF2B5EF4-FFF2-40B4-BE49-F238E27FC236}">
                <a16:creationId xmlns:a16="http://schemas.microsoft.com/office/drawing/2014/main" id="{26D68D01-3816-4E55-804B-028F1B9A7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altLang="pt-BR" dirty="0"/>
              <a:t>FLORESTAS PÚBLICAS</a:t>
            </a:r>
          </a:p>
        </p:txBody>
      </p:sp>
      <p:sp>
        <p:nvSpPr>
          <p:cNvPr id="16386" name="Espaço Reservado para Conteúdo 2">
            <a:extLst>
              <a:ext uri="{FF2B5EF4-FFF2-40B4-BE49-F238E27FC236}">
                <a16:creationId xmlns:a16="http://schemas.microsoft.com/office/drawing/2014/main" id="{581719E6-269A-4640-B1DC-F13BB9B9D4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pt-BR" altLang="pt-BR" dirty="0"/>
              <a:t> </a:t>
            </a:r>
            <a:r>
              <a:rPr lang="pt-BR" altLang="pt-BR" sz="2800" dirty="0"/>
              <a:t>As florestas públicas encontram-se em diferentes biomas e regiões, mas a região Norte é a mais representativa, contando com 88,8% do total;</a:t>
            </a:r>
          </a:p>
          <a:p>
            <a:r>
              <a:rPr lang="pt-BR" altLang="pt-BR" sz="2800" dirty="0"/>
              <a:t>O bioma Amazônia, por sua vez, abriga 91,83% do total;</a:t>
            </a:r>
          </a:p>
          <a:p>
            <a:r>
              <a:rPr lang="pt-BR" altLang="pt-BR" sz="2800" dirty="0"/>
              <a:t>A inclusão de florestas públicas municipais cresceu muito nos últimos anos, passando de 4, em 2012, para 19 Estados, em 2019. </a:t>
            </a:r>
          </a:p>
        </p:txBody>
      </p:sp>
      <p:sp>
        <p:nvSpPr>
          <p:cNvPr id="16400" name="Oval 1639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6402" name="Oval 1640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7" name="Group 10246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248" name="Oval 10247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249" name="Oval 10248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0251" name="Rectangle 1025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63D2FE47-3D74-43E3-B64F-0301DB51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GESTÃO DE FLORESTA PÚBLICAS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ACFDF2AC-5867-464D-AA02-5CD179C6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indent="-182880" defTabSz="9144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/>
              <a:t>Lei nº 11.284/06, Art. 4º - A </a:t>
            </a:r>
            <a:r>
              <a:rPr lang="en-US" sz="2400" dirty="0" err="1"/>
              <a:t>gestão</a:t>
            </a:r>
            <a:r>
              <a:rPr lang="en-US" sz="2400" dirty="0"/>
              <a:t> de </a:t>
            </a:r>
            <a:r>
              <a:rPr lang="en-US" sz="2400" dirty="0" err="1"/>
              <a:t>florestas</a:t>
            </a:r>
            <a:r>
              <a:rPr lang="en-US" sz="2400" dirty="0"/>
              <a:t> </a:t>
            </a:r>
            <a:r>
              <a:rPr lang="en-US" sz="2400" dirty="0" err="1"/>
              <a:t>públicas</a:t>
            </a:r>
            <a:r>
              <a:rPr lang="en-US" sz="2400" dirty="0"/>
              <a:t> para a </a:t>
            </a:r>
            <a:r>
              <a:rPr lang="en-US" sz="2400" dirty="0" err="1"/>
              <a:t>produção</a:t>
            </a:r>
            <a:r>
              <a:rPr lang="en-US" sz="2400" dirty="0"/>
              <a:t> </a:t>
            </a:r>
            <a:r>
              <a:rPr lang="en-US" sz="2400" dirty="0" err="1"/>
              <a:t>sustentável</a:t>
            </a:r>
            <a:r>
              <a:rPr lang="en-US" sz="2400" dirty="0"/>
              <a:t> </a:t>
            </a:r>
            <a:r>
              <a:rPr lang="en-US" sz="2400" dirty="0" err="1"/>
              <a:t>compreende</a:t>
            </a:r>
            <a:r>
              <a:rPr lang="en-US" sz="2400" dirty="0"/>
              <a:t>: </a:t>
            </a:r>
            <a:r>
              <a:rPr lang="en-US" sz="2400" dirty="0" err="1"/>
              <a:t>criação</a:t>
            </a:r>
            <a:r>
              <a:rPr lang="en-US" sz="2400" dirty="0"/>
              <a:t> de </a:t>
            </a:r>
            <a:r>
              <a:rPr lang="en-US" sz="2400" dirty="0" err="1"/>
              <a:t>florestas</a:t>
            </a:r>
            <a:r>
              <a:rPr lang="en-US" sz="2400" dirty="0"/>
              <a:t> </a:t>
            </a:r>
            <a:r>
              <a:rPr lang="en-US" sz="2400" dirty="0" err="1"/>
              <a:t>nacionais</a:t>
            </a:r>
            <a:r>
              <a:rPr lang="en-US" sz="2400" dirty="0"/>
              <a:t>, </a:t>
            </a:r>
            <a:r>
              <a:rPr lang="en-US" sz="2400" dirty="0" err="1"/>
              <a:t>estaduais</a:t>
            </a:r>
            <a:r>
              <a:rPr lang="en-US" sz="2400" dirty="0"/>
              <a:t> e </a:t>
            </a:r>
            <a:r>
              <a:rPr lang="en-US" sz="2400" dirty="0" err="1"/>
              <a:t>municipais</a:t>
            </a:r>
            <a:r>
              <a:rPr lang="en-US" sz="2400" dirty="0"/>
              <a:t> (SNUC) e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gestão</a:t>
            </a:r>
            <a:r>
              <a:rPr lang="en-US" sz="2400" dirty="0"/>
              <a:t> </a:t>
            </a:r>
            <a:r>
              <a:rPr lang="en-US" sz="2400" dirty="0" err="1"/>
              <a:t>direta</a:t>
            </a:r>
            <a:r>
              <a:rPr lang="en-US" sz="2400" dirty="0"/>
              <a:t>; </a:t>
            </a:r>
            <a:r>
              <a:rPr lang="en-US" sz="2400" dirty="0" err="1"/>
              <a:t>destinação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comunidades</a:t>
            </a:r>
            <a:r>
              <a:rPr lang="en-US" sz="2400" dirty="0"/>
              <a:t> </a:t>
            </a:r>
            <a:r>
              <a:rPr lang="en-US" sz="2400" dirty="0" err="1"/>
              <a:t>locais</a:t>
            </a:r>
            <a:r>
              <a:rPr lang="en-US" sz="2400" dirty="0"/>
              <a:t>; </a:t>
            </a:r>
            <a:r>
              <a:rPr lang="en-US" sz="2400" dirty="0" err="1"/>
              <a:t>concessão</a:t>
            </a:r>
            <a:r>
              <a:rPr lang="en-US" sz="2400" dirty="0"/>
              <a:t> </a:t>
            </a:r>
            <a:r>
              <a:rPr lang="en-US" sz="2400" dirty="0" err="1"/>
              <a:t>florestal</a:t>
            </a:r>
            <a:r>
              <a:rPr lang="en-US" sz="2400" dirty="0"/>
              <a:t>;</a:t>
            </a:r>
          </a:p>
          <a:p>
            <a:pPr marL="341313" indent="-182880" defTabSz="9144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err="1"/>
              <a:t>Florestas</a:t>
            </a:r>
            <a:r>
              <a:rPr lang="en-US" sz="2400" dirty="0"/>
              <a:t> </a:t>
            </a:r>
            <a:r>
              <a:rPr lang="en-US" sz="2400" dirty="0" err="1"/>
              <a:t>públicas</a:t>
            </a:r>
            <a:r>
              <a:rPr lang="en-US" sz="2400" dirty="0"/>
              <a:t> – bens de </a:t>
            </a:r>
            <a:r>
              <a:rPr lang="en-US" sz="2400" dirty="0" err="1"/>
              <a:t>domínio</a:t>
            </a:r>
            <a:r>
              <a:rPr lang="en-US" sz="2400" dirty="0"/>
              <a:t> das </a:t>
            </a:r>
            <a:r>
              <a:rPr lang="en-US" sz="2400" dirty="0" err="1"/>
              <a:t>pessoas</a:t>
            </a:r>
            <a:r>
              <a:rPr lang="en-US" sz="2400" dirty="0"/>
              <a:t> </a:t>
            </a:r>
            <a:r>
              <a:rPr lang="en-US" sz="2400" dirty="0" err="1"/>
              <a:t>jurídicas</a:t>
            </a:r>
            <a:r>
              <a:rPr lang="en-US" sz="2400" dirty="0"/>
              <a:t> de </a:t>
            </a:r>
            <a:r>
              <a:rPr lang="en-US" sz="2400" dirty="0" err="1"/>
              <a:t>direito</a:t>
            </a:r>
            <a:r>
              <a:rPr lang="en-US" sz="2400" dirty="0"/>
              <a:t> </a:t>
            </a:r>
            <a:r>
              <a:rPr lang="en-US" sz="2400" dirty="0" err="1"/>
              <a:t>público</a:t>
            </a:r>
            <a:r>
              <a:rPr lang="en-US" sz="2400" dirty="0"/>
              <a:t>;</a:t>
            </a:r>
          </a:p>
          <a:p>
            <a:pPr marL="341313" indent="-182880" defTabSz="9144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err="1"/>
              <a:t>Florestas</a:t>
            </a:r>
            <a:r>
              <a:rPr lang="en-US" sz="2400" dirty="0"/>
              <a:t> </a:t>
            </a:r>
            <a:r>
              <a:rPr lang="en-US" sz="2400" dirty="0" err="1"/>
              <a:t>públicas</a:t>
            </a:r>
            <a:r>
              <a:rPr lang="en-US" sz="2400" dirty="0"/>
              <a:t> </a:t>
            </a:r>
            <a:r>
              <a:rPr lang="en-US" sz="2400" dirty="0" err="1"/>
              <a:t>federais</a:t>
            </a:r>
            <a:r>
              <a:rPr lang="en-US" sz="2400" dirty="0"/>
              <a:t> – </a:t>
            </a:r>
            <a:r>
              <a:rPr lang="en-US" sz="2400" dirty="0" err="1"/>
              <a:t>incluídas</a:t>
            </a:r>
            <a:r>
              <a:rPr lang="en-US" sz="2400" dirty="0"/>
              <a:t> no CNFP, com </a:t>
            </a:r>
            <a:r>
              <a:rPr lang="en-US" sz="2400" dirty="0" err="1"/>
              <a:t>indicação</a:t>
            </a:r>
            <a:r>
              <a:rPr lang="en-US" sz="2400" dirty="0"/>
              <a:t> da </a:t>
            </a:r>
            <a:r>
              <a:rPr lang="en-US" sz="2400" dirty="0" err="1"/>
              <a:t>destinação</a:t>
            </a:r>
            <a:r>
              <a:rPr lang="en-US" sz="2400" dirty="0"/>
              <a:t> (APs, de </a:t>
            </a:r>
            <a:r>
              <a:rPr lang="en-US" sz="2400" dirty="0" err="1"/>
              <a:t>uso</a:t>
            </a:r>
            <a:r>
              <a:rPr lang="en-US" sz="2400" dirty="0"/>
              <a:t> </a:t>
            </a:r>
            <a:r>
              <a:rPr lang="en-US" sz="2400" dirty="0" err="1"/>
              <a:t>comunitário</a:t>
            </a:r>
            <a:r>
              <a:rPr lang="en-US" sz="2400" dirty="0"/>
              <a:t>,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destinadas</a:t>
            </a:r>
            <a:r>
              <a:rPr lang="en-US" sz="2400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  <a:r>
              <a:rPr lang="en-US" sz="2400" dirty="0" err="1"/>
              <a:t>Esses</a:t>
            </a:r>
            <a:r>
              <a:rPr lang="en-US" sz="2400" dirty="0"/>
              <a:t> dados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fundamentais</a:t>
            </a:r>
            <a:r>
              <a:rPr lang="en-US" sz="2400" dirty="0"/>
              <a:t> para </a:t>
            </a:r>
            <a:r>
              <a:rPr lang="en-US" sz="2400" dirty="0" err="1"/>
              <a:t>elaboração</a:t>
            </a:r>
            <a:r>
              <a:rPr lang="en-US" sz="2400" dirty="0"/>
              <a:t> do PAOF;</a:t>
            </a:r>
          </a:p>
          <a:p>
            <a:pPr marL="341313" indent="-182880" defTabSz="9144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dirty="0"/>
          </a:p>
          <a:p>
            <a:pPr marL="341313" indent="-182880" defTabSz="9144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182880" defTabSz="9144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1313" indent="-182880" defTabSz="9144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59" name="Oval 1025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0261" name="Oval 1026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12294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296" name="Oval 12295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297" name="Oval 12296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2299" name="Rectangle 1229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4E4276FB-C0EE-45E8-9CC8-85EC7F5DD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GESTÃO DIRETA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80506975-487F-4B9C-AEFA-BD3DF1379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indent="-182880" defTabSz="91440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err="1"/>
              <a:t>Exercida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florestas</a:t>
            </a:r>
            <a:r>
              <a:rPr lang="en-US" sz="3200" dirty="0"/>
              <a:t> </a:t>
            </a:r>
            <a:r>
              <a:rPr lang="en-US" sz="3200" dirty="0" err="1"/>
              <a:t>nacionais</a:t>
            </a:r>
            <a:r>
              <a:rPr lang="en-US" sz="3200" dirty="0"/>
              <a:t>, </a:t>
            </a:r>
            <a:r>
              <a:rPr lang="en-US" sz="3200" dirty="0" err="1"/>
              <a:t>estaduais</a:t>
            </a:r>
            <a:r>
              <a:rPr lang="en-US" sz="3200" dirty="0"/>
              <a:t> e </a:t>
            </a:r>
            <a:r>
              <a:rPr lang="en-US" sz="3200" dirty="0" err="1"/>
              <a:t>municipais</a:t>
            </a:r>
            <a:r>
              <a:rPr lang="en-US" sz="3200" dirty="0"/>
              <a:t> (UCs), </a:t>
            </a:r>
            <a:r>
              <a:rPr lang="en-US" sz="3200" dirty="0" err="1"/>
              <a:t>sendo</a:t>
            </a:r>
            <a:r>
              <a:rPr lang="en-US" sz="3200" dirty="0"/>
              <a:t> </a:t>
            </a:r>
            <a:r>
              <a:rPr lang="en-US" sz="3200" dirty="0" err="1"/>
              <a:t>facultados</a:t>
            </a:r>
            <a:r>
              <a:rPr lang="en-US" sz="3200" dirty="0"/>
              <a:t> </a:t>
            </a:r>
            <a:r>
              <a:rPr lang="en-US" sz="3200" dirty="0" err="1"/>
              <a:t>convênios</a:t>
            </a:r>
            <a:r>
              <a:rPr lang="en-US" sz="3200" dirty="0"/>
              <a:t>, </a:t>
            </a:r>
            <a:r>
              <a:rPr lang="en-US" sz="3200" dirty="0" err="1"/>
              <a:t>termos</a:t>
            </a:r>
            <a:r>
              <a:rPr lang="en-US" sz="3200" dirty="0"/>
              <a:t> de </a:t>
            </a:r>
            <a:r>
              <a:rPr lang="en-US" sz="3200" dirty="0" err="1"/>
              <a:t>parceria</a:t>
            </a:r>
            <a:r>
              <a:rPr lang="en-US" sz="3200" dirty="0"/>
              <a:t>, </a:t>
            </a:r>
            <a:r>
              <a:rPr lang="en-US" sz="3200" dirty="0" err="1"/>
              <a:t>contratos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instrumentos</a:t>
            </a:r>
            <a:r>
              <a:rPr lang="en-US" sz="3200" dirty="0"/>
              <a:t> </a:t>
            </a:r>
            <a:r>
              <a:rPr lang="en-US" sz="3200" dirty="0" err="1"/>
              <a:t>similares</a:t>
            </a:r>
            <a:r>
              <a:rPr lang="en-US" sz="3200" dirty="0"/>
              <a:t> com </a:t>
            </a:r>
            <a:r>
              <a:rPr lang="en-US" sz="3200" dirty="0" err="1"/>
              <a:t>terceiros</a:t>
            </a:r>
            <a:r>
              <a:rPr lang="en-US" sz="3200" dirty="0"/>
              <a:t>, </a:t>
            </a:r>
            <a:r>
              <a:rPr lang="en-US" sz="3200" dirty="0" err="1"/>
              <a:t>sujeitos</a:t>
            </a:r>
            <a:r>
              <a:rPr lang="en-US" sz="3200" dirty="0"/>
              <a:t> à </a:t>
            </a:r>
            <a:r>
              <a:rPr lang="en-US" sz="3200" dirty="0" err="1"/>
              <a:t>licitação</a:t>
            </a:r>
            <a:r>
              <a:rPr lang="en-US" sz="3200" dirty="0"/>
              <a:t> (</a:t>
            </a:r>
            <a:r>
              <a:rPr lang="en-US" sz="3200" dirty="0" err="1"/>
              <a:t>pode</a:t>
            </a:r>
            <a:r>
              <a:rPr lang="en-US" sz="3200" dirty="0"/>
              <a:t> ser </a:t>
            </a:r>
            <a:r>
              <a:rPr lang="en-US" sz="3200" dirty="0" err="1"/>
              <a:t>considerado</a:t>
            </a:r>
            <a:r>
              <a:rPr lang="en-US" sz="3200" dirty="0"/>
              <a:t>, </a:t>
            </a:r>
            <a:r>
              <a:rPr lang="en-US" sz="3200" dirty="0" err="1"/>
              <a:t>além</a:t>
            </a:r>
            <a:r>
              <a:rPr lang="en-US" sz="3200" dirty="0"/>
              <a:t> do </a:t>
            </a:r>
            <a:r>
              <a:rPr lang="en-US" sz="3200" dirty="0" err="1"/>
              <a:t>preço</a:t>
            </a:r>
            <a:r>
              <a:rPr lang="en-US" sz="3200" dirty="0"/>
              <a:t>, o </a:t>
            </a:r>
            <a:r>
              <a:rPr lang="en-US" sz="3200" dirty="0" err="1"/>
              <a:t>critério</a:t>
            </a:r>
            <a:r>
              <a:rPr lang="en-US" sz="3200" dirty="0"/>
              <a:t> de </a:t>
            </a:r>
            <a:r>
              <a:rPr lang="en-US" sz="3200" dirty="0" err="1"/>
              <a:t>melhor</a:t>
            </a:r>
            <a:r>
              <a:rPr lang="en-US" sz="3200" dirty="0"/>
              <a:t> </a:t>
            </a:r>
            <a:r>
              <a:rPr lang="en-US" sz="3200" dirty="0" err="1"/>
              <a:t>técnica</a:t>
            </a:r>
            <a:r>
              <a:rPr lang="en-US" sz="3200" dirty="0"/>
              <a:t>) e por </a:t>
            </a:r>
            <a:r>
              <a:rPr lang="en-US" sz="3200" dirty="0" err="1"/>
              <a:t>prazo</a:t>
            </a:r>
            <a:r>
              <a:rPr lang="en-US" sz="3200" dirty="0"/>
              <a:t> de </a:t>
            </a:r>
            <a:r>
              <a:rPr lang="en-US" sz="3200" dirty="0" err="1"/>
              <a:t>até</a:t>
            </a:r>
            <a:r>
              <a:rPr lang="en-US" sz="3200" dirty="0"/>
              <a:t> 120 </a:t>
            </a:r>
            <a:r>
              <a:rPr lang="en-US" sz="3200" dirty="0" err="1"/>
              <a:t>meses</a:t>
            </a:r>
            <a:r>
              <a:rPr lang="en-US" sz="3200" dirty="0"/>
              <a:t> (10 </a:t>
            </a:r>
            <a:r>
              <a:rPr lang="en-US" sz="3200" dirty="0" err="1"/>
              <a:t>anos</a:t>
            </a:r>
            <a:r>
              <a:rPr lang="en-US" sz="3200" dirty="0"/>
              <a:t>).</a:t>
            </a:r>
          </a:p>
        </p:txBody>
      </p:sp>
      <p:sp>
        <p:nvSpPr>
          <p:cNvPr id="12307" name="Oval 1230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2309" name="Oval 1230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320" name="Oval 13319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321" name="Oval 13320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F970B52C-8F6C-433D-BE5B-1A35C6E9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DESTINAÇÃO ÀS COMUNIDADES LOCAIS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29D1E32F-9296-4BB0-A2AA-11A8EF4E2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1313" indent="-182880" defTabSz="9144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/>
              <a:t>Art. 6º - Antes da </a:t>
            </a:r>
            <a:r>
              <a:rPr lang="en-US" sz="3200" dirty="0" err="1"/>
              <a:t>realização</a:t>
            </a:r>
            <a:r>
              <a:rPr lang="en-US" sz="3200" dirty="0"/>
              <a:t> das </a:t>
            </a:r>
            <a:r>
              <a:rPr lang="en-US" sz="3200" dirty="0" err="1"/>
              <a:t>concessões</a:t>
            </a:r>
            <a:r>
              <a:rPr lang="en-US" sz="3200" dirty="0"/>
              <a:t> </a:t>
            </a:r>
            <a:r>
              <a:rPr lang="en-US" sz="3200" dirty="0" err="1"/>
              <a:t>florestais</a:t>
            </a:r>
            <a:r>
              <a:rPr lang="en-US" sz="3200" dirty="0"/>
              <a:t>, as </a:t>
            </a:r>
            <a:r>
              <a:rPr lang="en-US" sz="3200" dirty="0" err="1"/>
              <a:t>florestas</a:t>
            </a:r>
            <a:r>
              <a:rPr lang="en-US" sz="3200" dirty="0"/>
              <a:t> </a:t>
            </a:r>
            <a:r>
              <a:rPr lang="en-US" sz="3200" dirty="0" err="1"/>
              <a:t>públicas</a:t>
            </a:r>
            <a:r>
              <a:rPr lang="en-US" sz="3200" dirty="0"/>
              <a:t> </a:t>
            </a:r>
            <a:r>
              <a:rPr lang="en-US" sz="3200" u="sng" dirty="0" err="1"/>
              <a:t>ocupadas</a:t>
            </a:r>
            <a:r>
              <a:rPr lang="en-US" sz="3200" u="sng" dirty="0"/>
              <a:t> </a:t>
            </a:r>
            <a:r>
              <a:rPr lang="en-US" sz="3200" u="sng" dirty="0" err="1"/>
              <a:t>ou</a:t>
            </a:r>
            <a:r>
              <a:rPr lang="en-US" sz="3200" u="sng" dirty="0"/>
              <a:t> </a:t>
            </a:r>
            <a:r>
              <a:rPr lang="en-US" sz="3200" u="sng" dirty="0" err="1"/>
              <a:t>utilizadas</a:t>
            </a:r>
            <a:r>
              <a:rPr lang="en-US" sz="3200" dirty="0"/>
              <a:t> por </a:t>
            </a:r>
            <a:r>
              <a:rPr lang="en-US" sz="3200" dirty="0" err="1"/>
              <a:t>comunidades</a:t>
            </a:r>
            <a:r>
              <a:rPr lang="en-US" sz="3200" dirty="0"/>
              <a:t> </a:t>
            </a:r>
            <a:r>
              <a:rPr lang="en-US" sz="3200" dirty="0" err="1"/>
              <a:t>locais</a:t>
            </a:r>
            <a:r>
              <a:rPr lang="en-US" sz="3200" dirty="0"/>
              <a:t> </a:t>
            </a:r>
            <a:r>
              <a:rPr lang="en-US" sz="3200" dirty="0" err="1"/>
              <a:t>serão</a:t>
            </a:r>
            <a:r>
              <a:rPr lang="en-US" sz="3200" dirty="0"/>
              <a:t> </a:t>
            </a:r>
            <a:r>
              <a:rPr lang="en-US" sz="3200" dirty="0" err="1"/>
              <a:t>identificadas</a:t>
            </a:r>
            <a:r>
              <a:rPr lang="en-US" sz="3200" dirty="0"/>
              <a:t> para </a:t>
            </a:r>
            <a:r>
              <a:rPr lang="en-US" sz="3200" dirty="0" err="1"/>
              <a:t>destinação</a:t>
            </a:r>
            <a:r>
              <a:rPr lang="en-US" sz="3200" dirty="0"/>
              <a:t> (</a:t>
            </a:r>
            <a:r>
              <a:rPr lang="en-US" sz="3200" dirty="0" err="1"/>
              <a:t>não</a:t>
            </a:r>
            <a:r>
              <a:rPr lang="en-US" sz="3200" dirty="0"/>
              <a:t> </a:t>
            </a:r>
            <a:r>
              <a:rPr lang="en-US" sz="3200" dirty="0" err="1"/>
              <a:t>onerosa</a:t>
            </a:r>
            <a:r>
              <a:rPr lang="en-US" sz="3200" dirty="0"/>
              <a:t>), </a:t>
            </a:r>
            <a:r>
              <a:rPr lang="en-US" sz="3200" dirty="0" err="1"/>
              <a:t>pelos</a:t>
            </a:r>
            <a:r>
              <a:rPr lang="en-US" sz="3200" dirty="0"/>
              <a:t> </a:t>
            </a:r>
            <a:r>
              <a:rPr lang="en-US" sz="3200" dirty="0" err="1"/>
              <a:t>órgãos</a:t>
            </a:r>
            <a:r>
              <a:rPr lang="en-US" sz="3200" dirty="0"/>
              <a:t> </a:t>
            </a:r>
            <a:r>
              <a:rPr lang="en-US" sz="3200" dirty="0" err="1"/>
              <a:t>competentes</a:t>
            </a:r>
            <a:r>
              <a:rPr lang="en-US" sz="3200" dirty="0"/>
              <a:t>, por </a:t>
            </a:r>
            <a:r>
              <a:rPr lang="en-US" sz="3200" dirty="0" err="1"/>
              <a:t>meio</a:t>
            </a:r>
            <a:r>
              <a:rPr lang="en-US" sz="3200" dirty="0"/>
              <a:t> de: </a:t>
            </a:r>
            <a:r>
              <a:rPr lang="en-US" sz="3200" dirty="0" err="1"/>
              <a:t>criação</a:t>
            </a:r>
            <a:r>
              <a:rPr lang="en-US" sz="3200" dirty="0"/>
              <a:t> de RESEX </a:t>
            </a:r>
            <a:r>
              <a:rPr lang="en-US" sz="3200" dirty="0" err="1"/>
              <a:t>ou</a:t>
            </a:r>
            <a:r>
              <a:rPr lang="en-US" sz="3200" dirty="0"/>
              <a:t> RDS; </a:t>
            </a:r>
            <a:r>
              <a:rPr lang="en-US" sz="3200" dirty="0" err="1"/>
              <a:t>concessão</a:t>
            </a:r>
            <a:r>
              <a:rPr lang="en-US" sz="3200" dirty="0"/>
              <a:t> de </a:t>
            </a:r>
            <a:r>
              <a:rPr lang="en-US" sz="3200" dirty="0" err="1"/>
              <a:t>uso</a:t>
            </a:r>
            <a:r>
              <a:rPr lang="en-US" sz="3200" dirty="0"/>
              <a:t> (</a:t>
            </a:r>
            <a:r>
              <a:rPr lang="en-US" sz="3200" dirty="0" err="1"/>
              <a:t>diretrizes</a:t>
            </a:r>
            <a:r>
              <a:rPr lang="en-US" sz="3200" dirty="0"/>
              <a:t> do </a:t>
            </a:r>
            <a:r>
              <a:rPr lang="en-US" sz="3200" dirty="0" err="1"/>
              <a:t>Programa</a:t>
            </a:r>
            <a:r>
              <a:rPr lang="en-US" sz="3200" dirty="0"/>
              <a:t> Nacional de </a:t>
            </a:r>
            <a:r>
              <a:rPr lang="en-US" sz="3200" dirty="0" err="1"/>
              <a:t>Reforma</a:t>
            </a:r>
            <a:r>
              <a:rPr lang="en-US" sz="3200" dirty="0"/>
              <a:t> </a:t>
            </a:r>
            <a:r>
              <a:rPr lang="en-US" sz="3200" dirty="0" err="1"/>
              <a:t>Agrária</a:t>
            </a:r>
            <a:r>
              <a:rPr lang="en-US" sz="3200" dirty="0"/>
              <a:t>) – </a:t>
            </a:r>
            <a:r>
              <a:rPr lang="en-US" sz="3200" dirty="0" err="1"/>
              <a:t>projetos</a:t>
            </a:r>
            <a:r>
              <a:rPr lang="en-US" sz="3200" dirty="0"/>
              <a:t> </a:t>
            </a:r>
            <a:r>
              <a:rPr lang="en-US" sz="3200" dirty="0" err="1"/>
              <a:t>agroextrativistas</a:t>
            </a:r>
            <a:r>
              <a:rPr lang="en-US" sz="3200" dirty="0"/>
              <a:t>, de DS, de </a:t>
            </a:r>
            <a:r>
              <a:rPr lang="en-US" sz="3200" dirty="0" err="1"/>
              <a:t>assentamento</a:t>
            </a:r>
            <a:r>
              <a:rPr lang="en-US" sz="3200" dirty="0"/>
              <a:t> </a:t>
            </a:r>
            <a:r>
              <a:rPr lang="en-US" sz="3200" dirty="0" err="1"/>
              <a:t>florestal</a:t>
            </a:r>
            <a:r>
              <a:rPr lang="en-US" sz="3200" dirty="0"/>
              <a:t> </a:t>
            </a:r>
            <a:r>
              <a:rPr lang="en-US" sz="3200" dirty="0" err="1"/>
              <a:t>etc</a:t>
            </a:r>
            <a:r>
              <a:rPr lang="en-US" sz="3200" dirty="0"/>
              <a:t>; </a:t>
            </a:r>
            <a:r>
              <a:rPr lang="en-US" sz="3200" dirty="0" err="1"/>
              <a:t>outras</a:t>
            </a:r>
            <a:r>
              <a:rPr lang="en-US" sz="3200" dirty="0"/>
              <a:t> </a:t>
            </a:r>
            <a:r>
              <a:rPr lang="en-US" sz="3200" dirty="0" err="1"/>
              <a:t>formas</a:t>
            </a:r>
            <a:r>
              <a:rPr lang="en-US" sz="3200" dirty="0"/>
              <a:t> </a:t>
            </a:r>
            <a:r>
              <a:rPr lang="en-US" sz="3200" dirty="0" err="1"/>
              <a:t>previstas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lei.</a:t>
            </a:r>
          </a:p>
        </p:txBody>
      </p:sp>
      <p:sp>
        <p:nvSpPr>
          <p:cNvPr id="13331" name="Oval 133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333" name="Oval 133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14342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344" name="Oval 14343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345" name="Oval 14344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347" name="Rectangle 1434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1" name="Rectangle 1435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7B0B16B4-48C7-4B26-B4F2-E0A55439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cap="all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DESTINAÇÃO ÀS COMUNIDADES LOCAIS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73D8292E-8E82-4A2E-87E2-F98BDB07B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48" y="2320412"/>
            <a:ext cx="10058400" cy="38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313" indent="-182880" defTabSz="9144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/>
              <a:t>§ 3º - </a:t>
            </a:r>
            <a:r>
              <a:rPr lang="en-US" sz="2800" u="sng" dirty="0" err="1"/>
              <a:t>Além</a:t>
            </a:r>
            <a:r>
              <a:rPr lang="en-US" sz="2800" u="sng" dirty="0"/>
              <a:t> das </a:t>
            </a:r>
            <a:r>
              <a:rPr lang="en-US" sz="2800" u="sng" dirty="0" err="1"/>
              <a:t>formas</a:t>
            </a:r>
            <a:r>
              <a:rPr lang="en-US" sz="2800" u="sng" dirty="0"/>
              <a:t> de </a:t>
            </a:r>
            <a:r>
              <a:rPr lang="en-US" sz="2800" u="sng" dirty="0" err="1"/>
              <a:t>destinação</a:t>
            </a:r>
            <a:r>
              <a:rPr lang="en-US" sz="2800" u="sng" dirty="0"/>
              <a:t> </a:t>
            </a:r>
            <a:r>
              <a:rPr lang="en-US" sz="2800" u="sng" dirty="0" err="1"/>
              <a:t>definidas</a:t>
            </a:r>
            <a:r>
              <a:rPr lang="en-US" sz="2800" u="sng" dirty="0"/>
              <a:t> </a:t>
            </a:r>
            <a:r>
              <a:rPr lang="en-US" sz="2800" u="sng" dirty="0" err="1"/>
              <a:t>anteriormente</a:t>
            </a:r>
            <a:r>
              <a:rPr lang="en-US" sz="2800" dirty="0"/>
              <a:t>, o </a:t>
            </a:r>
            <a:r>
              <a:rPr lang="en-US" sz="2800" dirty="0" err="1"/>
              <a:t>Poder</a:t>
            </a:r>
            <a:r>
              <a:rPr lang="en-US" sz="2800" dirty="0"/>
              <a:t> </a:t>
            </a:r>
            <a:r>
              <a:rPr lang="en-US" sz="2800" dirty="0" err="1"/>
              <a:t>Público</a:t>
            </a:r>
            <a:r>
              <a:rPr lang="en-US" sz="2800" dirty="0"/>
              <a:t> </a:t>
            </a:r>
            <a:r>
              <a:rPr lang="en-US" sz="2800" dirty="0" err="1"/>
              <a:t>poderá</a:t>
            </a:r>
            <a:r>
              <a:rPr lang="en-US" sz="2800" dirty="0"/>
              <a:t> </a:t>
            </a:r>
            <a:r>
              <a:rPr lang="en-US" sz="2800" dirty="0" err="1"/>
              <a:t>também</a:t>
            </a:r>
            <a:r>
              <a:rPr lang="en-US" sz="2800" dirty="0"/>
              <a:t>, com base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condicionantes</a:t>
            </a:r>
            <a:r>
              <a:rPr lang="en-US" sz="2800" dirty="0"/>
              <a:t> </a:t>
            </a:r>
            <a:r>
              <a:rPr lang="en-US" sz="2800" dirty="0" err="1"/>
              <a:t>socioambientais</a:t>
            </a:r>
            <a:r>
              <a:rPr lang="en-US" sz="2800" dirty="0"/>
              <a:t> </a:t>
            </a:r>
            <a:r>
              <a:rPr lang="en-US" sz="2800" dirty="0" err="1"/>
              <a:t>definidas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regulamento</a:t>
            </a:r>
            <a:r>
              <a:rPr lang="en-US" sz="2800" dirty="0"/>
              <a:t>, </a:t>
            </a:r>
            <a:r>
              <a:rPr lang="en-US" sz="2800" u="sng" dirty="0" err="1"/>
              <a:t>regularizar</a:t>
            </a:r>
            <a:r>
              <a:rPr lang="en-US" sz="2800" u="sng" dirty="0"/>
              <a:t> posses de </a:t>
            </a:r>
            <a:r>
              <a:rPr lang="en-US" sz="2800" u="sng" dirty="0" err="1"/>
              <a:t>comunidades</a:t>
            </a:r>
            <a:r>
              <a:rPr lang="en-US" sz="2800" u="sng" dirty="0"/>
              <a:t> </a:t>
            </a:r>
            <a:r>
              <a:rPr lang="en-US" sz="2800" u="sng" dirty="0" err="1"/>
              <a:t>locais</a:t>
            </a:r>
            <a:r>
              <a:rPr lang="en-US" sz="2800" u="sng" dirty="0"/>
              <a:t> </a:t>
            </a:r>
            <a:r>
              <a:rPr lang="en-US" sz="2800" u="sng" dirty="0" err="1"/>
              <a:t>sobre</a:t>
            </a:r>
            <a:r>
              <a:rPr lang="en-US" sz="2800" u="sng" dirty="0"/>
              <a:t> </a:t>
            </a:r>
            <a:r>
              <a:rPr lang="en-US" sz="2800" u="sng" dirty="0" err="1"/>
              <a:t>áreas</a:t>
            </a:r>
            <a:r>
              <a:rPr lang="en-US" sz="2800" u="sng" dirty="0"/>
              <a:t> </a:t>
            </a:r>
            <a:r>
              <a:rPr lang="en-US" sz="2800" u="sng" dirty="0" err="1"/>
              <a:t>tradicionalmente</a:t>
            </a:r>
            <a:r>
              <a:rPr lang="en-US" sz="2800" u="sng" dirty="0"/>
              <a:t> </a:t>
            </a:r>
            <a:r>
              <a:rPr lang="en-US" sz="2800" u="sng" dirty="0" err="1"/>
              <a:t>ocupadas</a:t>
            </a:r>
            <a:r>
              <a:rPr lang="en-US" sz="2800" u="sng" dirty="0"/>
              <a:t> </a:t>
            </a:r>
            <a:r>
              <a:rPr lang="en-US" sz="2800" u="sng" dirty="0" err="1"/>
              <a:t>ou</a:t>
            </a:r>
            <a:r>
              <a:rPr lang="en-US" sz="2800" u="sng" dirty="0"/>
              <a:t> </a:t>
            </a:r>
            <a:r>
              <a:rPr lang="en-US" sz="2800" u="sng" dirty="0" err="1"/>
              <a:t>utilizadas</a:t>
            </a:r>
            <a:r>
              <a:rPr lang="en-US" sz="2800" dirty="0"/>
              <a:t>, que </a:t>
            </a:r>
            <a:r>
              <a:rPr lang="en-US" sz="2800" dirty="0" err="1"/>
              <a:t>sejam</a:t>
            </a:r>
            <a:r>
              <a:rPr lang="en-US" sz="2800" dirty="0"/>
              <a:t> </a:t>
            </a:r>
            <a:r>
              <a:rPr lang="en-US" sz="2800" dirty="0" err="1"/>
              <a:t>imprescindíveis</a:t>
            </a:r>
            <a:r>
              <a:rPr lang="en-US" sz="2800" dirty="0"/>
              <a:t> à </a:t>
            </a:r>
            <a:r>
              <a:rPr lang="en-US" sz="2800" dirty="0" err="1"/>
              <a:t>conservação</a:t>
            </a:r>
            <a:r>
              <a:rPr lang="en-US" sz="2800" dirty="0"/>
              <a:t> dos </a:t>
            </a:r>
            <a:r>
              <a:rPr lang="en-US" sz="2800" dirty="0" err="1"/>
              <a:t>recursos</a:t>
            </a:r>
            <a:r>
              <a:rPr lang="en-US" sz="2800" dirty="0"/>
              <a:t> </a:t>
            </a:r>
            <a:r>
              <a:rPr lang="en-US" sz="2800" dirty="0" err="1"/>
              <a:t>ambientais</a:t>
            </a:r>
            <a:r>
              <a:rPr lang="en-US" sz="2800" dirty="0"/>
              <a:t> </a:t>
            </a:r>
            <a:r>
              <a:rPr lang="en-US" sz="2800" dirty="0" err="1"/>
              <a:t>essenciais</a:t>
            </a:r>
            <a:r>
              <a:rPr lang="en-US" sz="2800" dirty="0"/>
              <a:t> para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reprodução</a:t>
            </a:r>
            <a:r>
              <a:rPr lang="en-US" sz="2800" dirty="0"/>
              <a:t> </a:t>
            </a:r>
            <a:r>
              <a:rPr lang="en-US" sz="2800" dirty="0" err="1"/>
              <a:t>física</a:t>
            </a:r>
            <a:r>
              <a:rPr lang="en-US" sz="2800" dirty="0"/>
              <a:t> e cultural, por </a:t>
            </a:r>
            <a:r>
              <a:rPr lang="en-US" sz="2800" dirty="0" err="1"/>
              <a:t>meio</a:t>
            </a:r>
            <a:r>
              <a:rPr lang="en-US" sz="2800" dirty="0"/>
              <a:t> de </a:t>
            </a:r>
            <a:r>
              <a:rPr lang="en-US" sz="2800" dirty="0" err="1"/>
              <a:t>concessão</a:t>
            </a:r>
            <a:r>
              <a:rPr lang="en-US" sz="2800" dirty="0"/>
              <a:t> de </a:t>
            </a:r>
            <a:r>
              <a:rPr lang="en-US" sz="2800" dirty="0" err="1"/>
              <a:t>direito</a:t>
            </a:r>
            <a:r>
              <a:rPr lang="en-US" sz="2800" dirty="0"/>
              <a:t> real de </a:t>
            </a:r>
            <a:r>
              <a:rPr lang="en-US" sz="2800" dirty="0" err="1"/>
              <a:t>uso</a:t>
            </a:r>
            <a:r>
              <a:rPr lang="en-US" sz="2800" dirty="0"/>
              <a:t>, </a:t>
            </a:r>
            <a:r>
              <a:rPr lang="en-US" sz="2800" dirty="0" err="1"/>
              <a:t>dispensada</a:t>
            </a:r>
            <a:r>
              <a:rPr lang="en-US" sz="2800" dirty="0"/>
              <a:t> a </a:t>
            </a:r>
            <a:r>
              <a:rPr lang="en-US" sz="2800" dirty="0" err="1"/>
              <a:t>licitação</a:t>
            </a:r>
            <a:r>
              <a:rPr lang="en-US" sz="2800" dirty="0"/>
              <a:t>.</a:t>
            </a:r>
          </a:p>
        </p:txBody>
      </p:sp>
      <p:sp>
        <p:nvSpPr>
          <p:cNvPr id="14355" name="Oval 1435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357" name="Oval 1435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Rectangle 1434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8" name="Rectangle 1434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0" name="Rectangle 1434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8" name="Título 1">
            <a:extLst>
              <a:ext uri="{FF2B5EF4-FFF2-40B4-BE49-F238E27FC236}">
                <a16:creationId xmlns:a16="http://schemas.microsoft.com/office/drawing/2014/main" id="{3BEF4D86-D7BC-4232-AC70-46B49C07B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altLang="pt-BR"/>
              <a:t>DESTINAÇÃO DE FLORESTAS PÚBLICAS</a:t>
            </a:r>
          </a:p>
        </p:txBody>
      </p:sp>
      <p:sp>
        <p:nvSpPr>
          <p:cNvPr id="14339" name="Espaço Reservado para Conteúdo 2">
            <a:extLst>
              <a:ext uri="{FF2B5EF4-FFF2-40B4-BE49-F238E27FC236}">
                <a16:creationId xmlns:a16="http://schemas.microsoft.com/office/drawing/2014/main" id="{C0FB13D5-E8BB-4DFC-AFC6-DE0E725C91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lnSpcReduction="10000"/>
          </a:bodyPr>
          <a:lstStyle/>
          <a:p>
            <a:r>
              <a:rPr lang="pt-BR" altLang="pt-BR" sz="2800" dirty="0"/>
              <a:t> 77,7% (há divergência / 79,22% / sobreposições) do total das florestas cadastradas já foram destinadas (22,3% de florestas não destinadas);</a:t>
            </a:r>
          </a:p>
          <a:p>
            <a:r>
              <a:rPr lang="pt-BR" altLang="pt-BR" sz="2800" dirty="0"/>
              <a:t> Destinação de florestas públicas: uso comunitário (51,3%); proteção à biodiversidade (26,96%); uso militar (0,96%) - CNFP;</a:t>
            </a:r>
          </a:p>
          <a:p>
            <a:r>
              <a:rPr lang="pt-BR" altLang="pt-BR" sz="2800" dirty="0"/>
              <a:t> Uso comunitário: </a:t>
            </a:r>
            <a:r>
              <a:rPr lang="pt-BR" altLang="pt-BR" sz="2800" dirty="0" err="1"/>
              <a:t>TIs</a:t>
            </a:r>
            <a:r>
              <a:rPr lang="pt-BR" altLang="pt-BR" sz="2800" dirty="0"/>
              <a:t>, RESEX, RDS e assentamentos sustentáveis (Projetos de desenvolvimento sustentável; projetos de assentamento florestal e projetos agroextrativistas);</a:t>
            </a:r>
          </a:p>
          <a:p>
            <a:endParaRPr lang="pt-BR" altLang="pt-BR" dirty="0"/>
          </a:p>
          <a:p>
            <a:endParaRPr lang="pt-BR" altLang="pt-BR" dirty="0"/>
          </a:p>
        </p:txBody>
      </p:sp>
      <p:sp>
        <p:nvSpPr>
          <p:cNvPr id="14352" name="Oval 1435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354" name="Oval 1435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7D878D2C-C0AF-4349-A0B8-1BD831095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2" y="130176"/>
            <a:ext cx="6754426" cy="1210352"/>
          </a:xfrm>
        </p:spPr>
        <p:txBody>
          <a:bodyPr>
            <a:normAutofit/>
          </a:bodyPr>
          <a:lstStyle/>
          <a:p>
            <a:r>
              <a:rPr lang="pt-BR" altLang="pt-BR" sz="3600" dirty="0"/>
              <a:t>Florestas destinadas e não destinadas</a:t>
            </a:r>
          </a:p>
        </p:txBody>
      </p:sp>
      <p:pic>
        <p:nvPicPr>
          <p:cNvPr id="15363" name="Espaço Reservado para Conteúdo 3">
            <a:extLst>
              <a:ext uri="{FF2B5EF4-FFF2-40B4-BE49-F238E27FC236}">
                <a16:creationId xmlns:a16="http://schemas.microsoft.com/office/drawing/2014/main" id="{7D9E1638-2D1D-49CC-B5CA-357FF5ABF4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4" y="1811046"/>
            <a:ext cx="5530787" cy="452761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962</Words>
  <Application>Microsoft Office PowerPoint</Application>
  <PresentationFormat>Widescreen</PresentationFormat>
  <Paragraphs>58</Paragraphs>
  <Slides>17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Calibri</vt:lpstr>
      <vt:lpstr>Rockwell</vt:lpstr>
      <vt:lpstr>Rockwell Condensed</vt:lpstr>
      <vt:lpstr>Rockwell Extra Bold</vt:lpstr>
      <vt:lpstr>Times New Roman</vt:lpstr>
      <vt:lpstr>Wingdings</vt:lpstr>
      <vt:lpstr>Tipo de Madeira</vt:lpstr>
      <vt:lpstr>Concessões Florestais: Lei nº 11.284/06</vt:lpstr>
      <vt:lpstr>INTRODUÇÃO</vt:lpstr>
      <vt:lpstr>FLORESTAS PÚBLICAS</vt:lpstr>
      <vt:lpstr>Apresentação do PowerPoint</vt:lpstr>
      <vt:lpstr>Apresentação do PowerPoint</vt:lpstr>
      <vt:lpstr>Apresentação do PowerPoint</vt:lpstr>
      <vt:lpstr>Apresentação do PowerPoint</vt:lpstr>
      <vt:lpstr>DESTINAÇÃO DE FLORESTAS PÚBLICAS</vt:lpstr>
      <vt:lpstr>Florestas destinadas e não destinadas</vt:lpstr>
      <vt:lpstr>Apresentação do PowerPoint</vt:lpstr>
      <vt:lpstr>Apresentação do PowerPoint</vt:lpstr>
      <vt:lpstr>CONCESSÃO FLORESTAL</vt:lpstr>
      <vt:lpstr>Apresentação do PowerPoint</vt:lpstr>
      <vt:lpstr>VALOR DE REFERÊNCIA DO CONTRATO</vt:lpstr>
      <vt:lpstr>VALOR DE REFERÊNCIA DO CONTRATO</vt:lpstr>
      <vt:lpstr>BALANÇO 2019</vt:lpstr>
      <vt:lpstr>INADIMPLÊNCIA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Concessões Florestais: Lei nº 11.284/06</dc:title>
  <dc:creator>MARCIA LEUZINGER</dc:creator>
  <cp:lastModifiedBy>MARCIA LEUZINGER</cp:lastModifiedBy>
  <cp:revision>2</cp:revision>
  <dcterms:created xsi:type="dcterms:W3CDTF">2023-09-25T19:42:17Z</dcterms:created>
  <dcterms:modified xsi:type="dcterms:W3CDTF">2023-09-26T12:26:04Z</dcterms:modified>
</cp:coreProperties>
</file>