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4" r:id="rId6"/>
    <p:sldId id="274" r:id="rId7"/>
    <p:sldId id="275" r:id="rId8"/>
    <p:sldId id="262" r:id="rId9"/>
    <p:sldId id="279" r:id="rId10"/>
    <p:sldId id="265" r:id="rId11"/>
    <p:sldId id="276" r:id="rId12"/>
    <p:sldId id="263" r:id="rId13"/>
    <p:sldId id="277" r:id="rId14"/>
    <p:sldId id="278" r:id="rId15"/>
    <p:sldId id="260" r:id="rId16"/>
    <p:sldId id="267" r:id="rId17"/>
    <p:sldId id="268" r:id="rId18"/>
    <p:sldId id="269" r:id="rId19"/>
    <p:sldId id="258" r:id="rId20"/>
    <p:sldId id="266" r:id="rId21"/>
    <p:sldId id="259" r:id="rId22"/>
    <p:sldId id="270" r:id="rId23"/>
    <p:sldId id="26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2CCF1-4523-4CFD-872C-C23BB3E5AC45}" v="148" dt="2023-11-28T11:51:45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Hayata" userId="c6afc19333f8ea5b" providerId="LiveId" clId="{1642CCF1-4523-4CFD-872C-C23BB3E5AC45}"/>
    <pc:docChg chg="custSel addSld modSld sldOrd">
      <pc:chgData name="Andre Hayata" userId="c6afc19333f8ea5b" providerId="LiveId" clId="{1642CCF1-4523-4CFD-872C-C23BB3E5AC45}" dt="2023-11-28T11:52:07.504" v="1493" actId="1076"/>
      <pc:docMkLst>
        <pc:docMk/>
      </pc:docMkLst>
      <pc:sldChg chg="modSp mod">
        <pc:chgData name="Andre Hayata" userId="c6afc19333f8ea5b" providerId="LiveId" clId="{1642CCF1-4523-4CFD-872C-C23BB3E5AC45}" dt="2023-11-28T09:03:01.499" v="226" actId="1035"/>
        <pc:sldMkLst>
          <pc:docMk/>
          <pc:sldMk cId="941321285" sldId="256"/>
        </pc:sldMkLst>
        <pc:spChg chg="mod">
          <ac:chgData name="Andre Hayata" userId="c6afc19333f8ea5b" providerId="LiveId" clId="{1642CCF1-4523-4CFD-872C-C23BB3E5AC45}" dt="2023-11-28T09:02:54.353" v="209" actId="1035"/>
          <ac:spMkLst>
            <pc:docMk/>
            <pc:sldMk cId="941321285" sldId="256"/>
            <ac:spMk id="2" creationId="{8449D165-AA95-E31A-6977-6B542CFBEAFC}"/>
          </ac:spMkLst>
        </pc:spChg>
        <pc:spChg chg="mod">
          <ac:chgData name="Andre Hayata" userId="c6afc19333f8ea5b" providerId="LiveId" clId="{1642CCF1-4523-4CFD-872C-C23BB3E5AC45}" dt="2023-11-28T09:03:01.499" v="226" actId="1035"/>
          <ac:spMkLst>
            <pc:docMk/>
            <pc:sldMk cId="941321285" sldId="256"/>
            <ac:spMk id="3" creationId="{0A72C0CB-BD26-0BF1-5DCF-3EE7B6209A2D}"/>
          </ac:spMkLst>
        </pc:spChg>
      </pc:sldChg>
      <pc:sldChg chg="modSp mod ord">
        <pc:chgData name="Andre Hayata" userId="c6afc19333f8ea5b" providerId="LiveId" clId="{1642CCF1-4523-4CFD-872C-C23BB3E5AC45}" dt="2023-11-28T10:31:19.419" v="1076"/>
        <pc:sldMkLst>
          <pc:docMk/>
          <pc:sldMk cId="2556486808" sldId="258"/>
        </pc:sldMkLst>
        <pc:spChg chg="mod">
          <ac:chgData name="Andre Hayata" userId="c6afc19333f8ea5b" providerId="LiveId" clId="{1642CCF1-4523-4CFD-872C-C23BB3E5AC45}" dt="2023-11-28T10:30:09.821" v="1067" actId="113"/>
          <ac:spMkLst>
            <pc:docMk/>
            <pc:sldMk cId="2556486808" sldId="258"/>
            <ac:spMk id="4" creationId="{47E3C30C-FEF0-C9E4-2D26-3DA93BD8519F}"/>
          </ac:spMkLst>
        </pc:spChg>
        <pc:spChg chg="mod">
          <ac:chgData name="Andre Hayata" userId="c6afc19333f8ea5b" providerId="LiveId" clId="{1642CCF1-4523-4CFD-872C-C23BB3E5AC45}" dt="2023-11-28T10:29:56.349" v="1064" actId="255"/>
          <ac:spMkLst>
            <pc:docMk/>
            <pc:sldMk cId="2556486808" sldId="258"/>
            <ac:spMk id="5" creationId="{604EEF9E-4D13-E6C8-F398-787B636DD06D}"/>
          </ac:spMkLst>
        </pc:spChg>
        <pc:picChg chg="mod">
          <ac:chgData name="Andre Hayata" userId="c6afc19333f8ea5b" providerId="LiveId" clId="{1642CCF1-4523-4CFD-872C-C23BB3E5AC45}" dt="2023-11-28T10:29:48.473" v="1062" actId="14100"/>
          <ac:picMkLst>
            <pc:docMk/>
            <pc:sldMk cId="2556486808" sldId="258"/>
            <ac:picMk id="3" creationId="{E8363EB4-ABF7-4341-C1EB-ABC025C8A408}"/>
          </ac:picMkLst>
        </pc:picChg>
      </pc:sldChg>
      <pc:sldChg chg="modSp mod">
        <pc:chgData name="Andre Hayata" userId="c6afc19333f8ea5b" providerId="LiveId" clId="{1642CCF1-4523-4CFD-872C-C23BB3E5AC45}" dt="2023-11-28T10:30:47.157" v="1074" actId="255"/>
        <pc:sldMkLst>
          <pc:docMk/>
          <pc:sldMk cId="1555658568" sldId="259"/>
        </pc:sldMkLst>
        <pc:spChg chg="mod">
          <ac:chgData name="Andre Hayata" userId="c6afc19333f8ea5b" providerId="LiveId" clId="{1642CCF1-4523-4CFD-872C-C23BB3E5AC45}" dt="2023-11-28T10:30:47.157" v="1074" actId="255"/>
          <ac:spMkLst>
            <pc:docMk/>
            <pc:sldMk cId="1555658568" sldId="259"/>
            <ac:spMk id="6" creationId="{FF8702D9-07FC-0755-BA1D-A620B6F2A204}"/>
          </ac:spMkLst>
        </pc:spChg>
        <pc:spChg chg="mod">
          <ac:chgData name="Andre Hayata" userId="c6afc19333f8ea5b" providerId="LiveId" clId="{1642CCF1-4523-4CFD-872C-C23BB3E5AC45}" dt="2023-11-28T10:28:27.128" v="1046" actId="255"/>
          <ac:spMkLst>
            <pc:docMk/>
            <pc:sldMk cId="1555658568" sldId="259"/>
            <ac:spMk id="7" creationId="{98FA22D8-3444-6D09-AA6E-BF3C282207C9}"/>
          </ac:spMkLst>
        </pc:spChg>
        <pc:picChg chg="mod">
          <ac:chgData name="Andre Hayata" userId="c6afc19333f8ea5b" providerId="LiveId" clId="{1642CCF1-4523-4CFD-872C-C23BB3E5AC45}" dt="2023-11-28T10:28:36.785" v="1048" actId="14100"/>
          <ac:picMkLst>
            <pc:docMk/>
            <pc:sldMk cId="1555658568" sldId="259"/>
            <ac:picMk id="3" creationId="{67B6385A-4FA3-BC40-942D-D8AADD1E3FBF}"/>
          </ac:picMkLst>
        </pc:picChg>
      </pc:sldChg>
      <pc:sldChg chg="addSp modSp mod ord">
        <pc:chgData name="Andre Hayata" userId="c6afc19333f8ea5b" providerId="LiveId" clId="{1642CCF1-4523-4CFD-872C-C23BB3E5AC45}" dt="2023-11-28T10:53:55.242" v="1322" actId="12789"/>
        <pc:sldMkLst>
          <pc:docMk/>
          <pc:sldMk cId="1745778649" sldId="260"/>
        </pc:sldMkLst>
        <pc:spChg chg="add mod">
          <ac:chgData name="Andre Hayata" userId="c6afc19333f8ea5b" providerId="LiveId" clId="{1642CCF1-4523-4CFD-872C-C23BB3E5AC45}" dt="2023-11-28T10:53:55.242" v="1322" actId="12789"/>
          <ac:spMkLst>
            <pc:docMk/>
            <pc:sldMk cId="1745778649" sldId="260"/>
            <ac:spMk id="2" creationId="{7AD4C4BE-9DD4-636E-926F-D7DFBA3CB42F}"/>
          </ac:spMkLst>
        </pc:spChg>
      </pc:sldChg>
      <pc:sldChg chg="modSp mod">
        <pc:chgData name="Andre Hayata" userId="c6afc19333f8ea5b" providerId="LiveId" clId="{1642CCF1-4523-4CFD-872C-C23BB3E5AC45}" dt="2023-11-28T10:30:35.581" v="1073" actId="1036"/>
        <pc:sldMkLst>
          <pc:docMk/>
          <pc:sldMk cId="3782587535" sldId="261"/>
        </pc:sldMkLst>
        <pc:spChg chg="mod">
          <ac:chgData name="Andre Hayata" userId="c6afc19333f8ea5b" providerId="LiveId" clId="{1642CCF1-4523-4CFD-872C-C23BB3E5AC45}" dt="2023-11-28T10:30:35.581" v="1073" actId="1036"/>
          <ac:spMkLst>
            <pc:docMk/>
            <pc:sldMk cId="3782587535" sldId="261"/>
            <ac:spMk id="2" creationId="{7D8AC55D-3D35-18A9-529A-D08FC1121072}"/>
          </ac:spMkLst>
        </pc:spChg>
        <pc:spChg chg="mod">
          <ac:chgData name="Andre Hayata" userId="c6afc19333f8ea5b" providerId="LiveId" clId="{1642CCF1-4523-4CFD-872C-C23BB3E5AC45}" dt="2023-11-28T10:29:04.152" v="1054" actId="255"/>
          <ac:spMkLst>
            <pc:docMk/>
            <pc:sldMk cId="3782587535" sldId="261"/>
            <ac:spMk id="4" creationId="{2C8C0FAE-56C9-12A2-0C31-402DC6F5CF47}"/>
          </ac:spMkLst>
        </pc:spChg>
        <pc:picChg chg="mod">
          <ac:chgData name="Andre Hayata" userId="c6afc19333f8ea5b" providerId="LiveId" clId="{1642CCF1-4523-4CFD-872C-C23BB3E5AC45}" dt="2023-11-28T10:30:31.385" v="1072" actId="14100"/>
          <ac:picMkLst>
            <pc:docMk/>
            <pc:sldMk cId="3782587535" sldId="261"/>
            <ac:picMk id="3" creationId="{0A60C796-6DEC-5407-96D3-A3E4BC7178D7}"/>
          </ac:picMkLst>
        </pc:picChg>
      </pc:sldChg>
      <pc:sldChg chg="addSp delSp modSp new mod ord">
        <pc:chgData name="Andre Hayata" userId="c6afc19333f8ea5b" providerId="LiveId" clId="{1642CCF1-4523-4CFD-872C-C23BB3E5AC45}" dt="2023-11-28T10:32:09.803" v="1086"/>
        <pc:sldMkLst>
          <pc:docMk/>
          <pc:sldMk cId="2598855158" sldId="262"/>
        </pc:sldMkLst>
        <pc:spChg chg="add mod">
          <ac:chgData name="Andre Hayata" userId="c6afc19333f8ea5b" providerId="LiveId" clId="{1642CCF1-4523-4CFD-872C-C23BB3E5AC45}" dt="2023-11-28T09:15:41.770" v="266" actId="20577"/>
          <ac:spMkLst>
            <pc:docMk/>
            <pc:sldMk cId="2598855158" sldId="262"/>
            <ac:spMk id="4" creationId="{F04443D8-DEF7-DE97-8DB0-02AFE2997389}"/>
          </ac:spMkLst>
        </pc:spChg>
        <pc:graphicFrameChg chg="add mod">
          <ac:chgData name="Andre Hayata" userId="c6afc19333f8ea5b" providerId="LiveId" clId="{1642CCF1-4523-4CFD-872C-C23BB3E5AC45}" dt="2023-11-28T09:14:22.004" v="228"/>
          <ac:graphicFrameMkLst>
            <pc:docMk/>
            <pc:sldMk cId="2598855158" sldId="262"/>
            <ac:graphicFrameMk id="2" creationId="{6ED31EA2-EA81-6FEC-AA27-38D3DB12B2BA}"/>
          </ac:graphicFrameMkLst>
        </pc:graphicFrameChg>
        <pc:picChg chg="add del">
          <ac:chgData name="Andre Hayata" userId="c6afc19333f8ea5b" providerId="LiveId" clId="{1642CCF1-4523-4CFD-872C-C23BB3E5AC45}" dt="2023-11-27T15:14:18.328" v="31" actId="478"/>
          <ac:picMkLst>
            <pc:docMk/>
            <pc:sldMk cId="2598855158" sldId="262"/>
            <ac:picMk id="3" creationId="{07548517-49D2-0E6D-5BD3-0D42116DF132}"/>
          </ac:picMkLst>
        </pc:picChg>
        <pc:picChg chg="add">
          <ac:chgData name="Andre Hayata" userId="c6afc19333f8ea5b" providerId="LiveId" clId="{1642CCF1-4523-4CFD-872C-C23BB3E5AC45}" dt="2023-11-28T09:14:22.098" v="229"/>
          <ac:picMkLst>
            <pc:docMk/>
            <pc:sldMk cId="2598855158" sldId="262"/>
            <ac:picMk id="3" creationId="{A69CB73F-3353-1464-BFB6-9C93EBD68EAD}"/>
          </ac:picMkLst>
        </pc:picChg>
      </pc:sldChg>
      <pc:sldChg chg="addSp delSp modSp new mod ord">
        <pc:chgData name="Andre Hayata" userId="c6afc19333f8ea5b" providerId="LiveId" clId="{1642CCF1-4523-4CFD-872C-C23BB3E5AC45}" dt="2023-11-28T10:27:45.619" v="1042"/>
        <pc:sldMkLst>
          <pc:docMk/>
          <pc:sldMk cId="1779889329" sldId="263"/>
        </pc:sldMkLst>
        <pc:spChg chg="add del mod">
          <ac:chgData name="Andre Hayata" userId="c6afc19333f8ea5b" providerId="LiveId" clId="{1642CCF1-4523-4CFD-872C-C23BB3E5AC45}" dt="2023-11-27T15:14:28.350" v="32" actId="478"/>
          <ac:spMkLst>
            <pc:docMk/>
            <pc:sldMk cId="1779889329" sldId="263"/>
            <ac:spMk id="2" creationId="{2F87DCE4-34CE-1740-D5C4-A9CEAAE3A86A}"/>
          </ac:spMkLst>
        </pc:spChg>
        <pc:spChg chg="add del mod">
          <ac:chgData name="Andre Hayata" userId="c6afc19333f8ea5b" providerId="LiveId" clId="{1642CCF1-4523-4CFD-872C-C23BB3E5AC45}" dt="2023-11-28T09:17:05.046" v="268"/>
          <ac:spMkLst>
            <pc:docMk/>
            <pc:sldMk cId="1779889329" sldId="263"/>
            <ac:spMk id="3" creationId="{71CB57B8-7346-27BA-1365-944B1831956B}"/>
          </ac:spMkLst>
        </pc:spChg>
        <pc:graphicFrameChg chg="add del mod">
          <ac:chgData name="Andre Hayata" userId="c6afc19333f8ea5b" providerId="LiveId" clId="{1642CCF1-4523-4CFD-872C-C23BB3E5AC45}" dt="2023-11-28T09:17:05.046" v="268"/>
          <ac:graphicFrameMkLst>
            <pc:docMk/>
            <pc:sldMk cId="1779889329" sldId="263"/>
            <ac:graphicFrameMk id="2" creationId="{E575A5D5-62A0-65CE-19B2-C3A63D6391A3}"/>
          </ac:graphicFrameMkLst>
        </pc:graphicFrameChg>
        <pc:picChg chg="add del">
          <ac:chgData name="Andre Hayata" userId="c6afc19333f8ea5b" providerId="LiveId" clId="{1642CCF1-4523-4CFD-872C-C23BB3E5AC45}" dt="2023-11-27T10:14:24.990" v="15" actId="478"/>
          <ac:picMkLst>
            <pc:docMk/>
            <pc:sldMk cId="1779889329" sldId="263"/>
            <ac:picMk id="4" creationId="{B67B4D68-2D31-9310-848D-5FCA9E2284A2}"/>
          </ac:picMkLst>
        </pc:picChg>
        <pc:picChg chg="add mod">
          <ac:chgData name="Andre Hayata" userId="c6afc19333f8ea5b" providerId="LiveId" clId="{1642CCF1-4523-4CFD-872C-C23BB3E5AC45}" dt="2023-11-28T09:17:17.836" v="272" actId="1076"/>
          <ac:picMkLst>
            <pc:docMk/>
            <pc:sldMk cId="1779889329" sldId="263"/>
            <ac:picMk id="4" creationId="{C3E007AD-00F0-5E71-6DAD-A96555E921B9}"/>
          </ac:picMkLst>
        </pc:picChg>
      </pc:sldChg>
      <pc:sldChg chg="addSp delSp modSp new mod">
        <pc:chgData name="Andre Hayata" userId="c6afc19333f8ea5b" providerId="LiveId" clId="{1642CCF1-4523-4CFD-872C-C23BB3E5AC45}" dt="2023-11-28T11:44:50.830" v="1469" actId="1035"/>
        <pc:sldMkLst>
          <pc:docMk/>
          <pc:sldMk cId="2382243476" sldId="264"/>
        </pc:sldMkLst>
        <pc:spChg chg="add del mod">
          <ac:chgData name="Andre Hayata" userId="c6afc19333f8ea5b" providerId="LiveId" clId="{1642CCF1-4523-4CFD-872C-C23BB3E5AC45}" dt="2023-11-28T09:27:01.104" v="285"/>
          <ac:spMkLst>
            <pc:docMk/>
            <pc:sldMk cId="2382243476" sldId="264"/>
            <ac:spMk id="2" creationId="{E6EB7A64-A5C2-10BB-AB13-52D0FF558C92}"/>
          </ac:spMkLst>
        </pc:spChg>
        <pc:spChg chg="add mod">
          <ac:chgData name="Andre Hayata" userId="c6afc19333f8ea5b" providerId="LiveId" clId="{1642CCF1-4523-4CFD-872C-C23BB3E5AC45}" dt="2023-11-28T09:53:24.960" v="744" actId="1076"/>
          <ac:spMkLst>
            <pc:docMk/>
            <pc:sldMk cId="2382243476" sldId="264"/>
            <ac:spMk id="3" creationId="{A033BF9B-E431-CB00-DDE1-58D6AFA89459}"/>
          </ac:spMkLst>
        </pc:spChg>
        <pc:spChg chg="add mod">
          <ac:chgData name="Andre Hayata" userId="c6afc19333f8ea5b" providerId="LiveId" clId="{1642CCF1-4523-4CFD-872C-C23BB3E5AC45}" dt="2023-11-28T11:44:50.830" v="1469" actId="1035"/>
          <ac:spMkLst>
            <pc:docMk/>
            <pc:sldMk cId="2382243476" sldId="264"/>
            <ac:spMk id="4" creationId="{7F18AA0C-42E3-FE4F-2B28-656C48F45210}"/>
          </ac:spMkLst>
        </pc:spChg>
        <pc:picChg chg="add del">
          <ac:chgData name="Andre Hayata" userId="c6afc19333f8ea5b" providerId="LiveId" clId="{1642CCF1-4523-4CFD-872C-C23BB3E5AC45}" dt="2023-11-27T15:14:01.339" v="29" actId="478"/>
          <ac:picMkLst>
            <pc:docMk/>
            <pc:sldMk cId="2382243476" sldId="264"/>
            <ac:picMk id="3" creationId="{05278A9B-5A44-FB40-98B6-FA72AF143CFC}"/>
          </ac:picMkLst>
        </pc:picChg>
        <pc:picChg chg="add mod ord">
          <ac:chgData name="Andre Hayata" userId="c6afc19333f8ea5b" providerId="LiveId" clId="{1642CCF1-4523-4CFD-872C-C23BB3E5AC45}" dt="2023-11-28T09:57:33.248" v="766" actId="1440"/>
          <ac:picMkLst>
            <pc:docMk/>
            <pc:sldMk cId="2382243476" sldId="264"/>
            <ac:picMk id="5" creationId="{B10FCEBA-B2BC-F1F6-8E11-BA8F36268769}"/>
          </ac:picMkLst>
        </pc:picChg>
      </pc:sldChg>
      <pc:sldChg chg="addSp delSp modSp new mod ord">
        <pc:chgData name="Andre Hayata" userId="c6afc19333f8ea5b" providerId="LiveId" clId="{1642CCF1-4523-4CFD-872C-C23BB3E5AC45}" dt="2023-11-28T10:27:24.916" v="1040"/>
        <pc:sldMkLst>
          <pc:docMk/>
          <pc:sldMk cId="3048974391" sldId="265"/>
        </pc:sldMkLst>
        <pc:spChg chg="add del mod">
          <ac:chgData name="Andre Hayata" userId="c6afc19333f8ea5b" providerId="LiveId" clId="{1642CCF1-4523-4CFD-872C-C23BB3E5AC45}" dt="2023-11-27T10:23:31.088" v="19"/>
          <ac:spMkLst>
            <pc:docMk/>
            <pc:sldMk cId="3048974391" sldId="265"/>
            <ac:spMk id="2" creationId="{F2C250B5-4B0A-999F-3C3C-CA36FE5A649B}"/>
          </ac:spMkLst>
        </pc:spChg>
        <pc:picChg chg="add mod">
          <ac:chgData name="Andre Hayata" userId="c6afc19333f8ea5b" providerId="LiveId" clId="{1642CCF1-4523-4CFD-872C-C23BB3E5AC45}" dt="2023-11-28T10:26:24.809" v="1038" actId="1076"/>
          <ac:picMkLst>
            <pc:docMk/>
            <pc:sldMk cId="3048974391" sldId="265"/>
            <ac:picMk id="3" creationId="{7D7BDB82-6CCC-BC1A-03D5-85488E5D4C65}"/>
          </ac:picMkLst>
        </pc:picChg>
        <pc:picChg chg="add del">
          <ac:chgData name="Andre Hayata" userId="c6afc19333f8ea5b" providerId="LiveId" clId="{1642CCF1-4523-4CFD-872C-C23BB3E5AC45}" dt="2023-11-27T15:14:05.732" v="30" actId="478"/>
          <ac:picMkLst>
            <pc:docMk/>
            <pc:sldMk cId="3048974391" sldId="265"/>
            <ac:picMk id="4" creationId="{E39B7A1B-68F1-6F58-4CD4-E6C36CDC93F1}"/>
          </ac:picMkLst>
        </pc:picChg>
        <pc:picChg chg="add mod">
          <ac:chgData name="Andre Hayata" userId="c6afc19333f8ea5b" providerId="LiveId" clId="{1642CCF1-4523-4CFD-872C-C23BB3E5AC45}" dt="2023-11-28T10:26:19.745" v="1037" actId="1076"/>
          <ac:picMkLst>
            <pc:docMk/>
            <pc:sldMk cId="3048974391" sldId="265"/>
            <ac:picMk id="5" creationId="{00407247-4775-0F01-41C1-F0C9F2F0F357}"/>
          </ac:picMkLst>
        </pc:picChg>
      </pc:sldChg>
      <pc:sldChg chg="addSp new mod ord">
        <pc:chgData name="Andre Hayata" userId="c6afc19333f8ea5b" providerId="LiveId" clId="{1642CCF1-4523-4CFD-872C-C23BB3E5AC45}" dt="2023-11-28T10:31:30.508" v="1078"/>
        <pc:sldMkLst>
          <pc:docMk/>
          <pc:sldMk cId="2061827421" sldId="266"/>
        </pc:sldMkLst>
        <pc:picChg chg="add">
          <ac:chgData name="Andre Hayata" userId="c6afc19333f8ea5b" providerId="LiveId" clId="{1642CCF1-4523-4CFD-872C-C23BB3E5AC45}" dt="2023-11-27T10:23:33.365" v="20" actId="22"/>
          <ac:picMkLst>
            <pc:docMk/>
            <pc:sldMk cId="2061827421" sldId="266"/>
            <ac:picMk id="3" creationId="{CCC03148-D966-4960-9D20-D3C965E151C4}"/>
          </ac:picMkLst>
        </pc:picChg>
      </pc:sldChg>
      <pc:sldChg chg="addSp new mod">
        <pc:chgData name="Andre Hayata" userId="c6afc19333f8ea5b" providerId="LiveId" clId="{1642CCF1-4523-4CFD-872C-C23BB3E5AC45}" dt="2023-11-27T10:25:04.627" v="24" actId="22"/>
        <pc:sldMkLst>
          <pc:docMk/>
          <pc:sldMk cId="1441198707" sldId="267"/>
        </pc:sldMkLst>
        <pc:picChg chg="add">
          <ac:chgData name="Andre Hayata" userId="c6afc19333f8ea5b" providerId="LiveId" clId="{1642CCF1-4523-4CFD-872C-C23BB3E5AC45}" dt="2023-11-27T10:25:04.627" v="24" actId="22"/>
          <ac:picMkLst>
            <pc:docMk/>
            <pc:sldMk cId="1441198707" sldId="267"/>
            <ac:picMk id="3" creationId="{6804E769-ADEB-A635-9E6E-84928C481268}"/>
          </ac:picMkLst>
        </pc:picChg>
      </pc:sldChg>
      <pc:sldChg chg="addSp new mod">
        <pc:chgData name="Andre Hayata" userId="c6afc19333f8ea5b" providerId="LiveId" clId="{1642CCF1-4523-4CFD-872C-C23BB3E5AC45}" dt="2023-11-27T10:25:28.404" v="25" actId="22"/>
        <pc:sldMkLst>
          <pc:docMk/>
          <pc:sldMk cId="433223775" sldId="268"/>
        </pc:sldMkLst>
        <pc:picChg chg="add">
          <ac:chgData name="Andre Hayata" userId="c6afc19333f8ea5b" providerId="LiveId" clId="{1642CCF1-4523-4CFD-872C-C23BB3E5AC45}" dt="2023-11-27T10:25:28.404" v="25" actId="22"/>
          <ac:picMkLst>
            <pc:docMk/>
            <pc:sldMk cId="433223775" sldId="268"/>
            <ac:picMk id="3" creationId="{06F08312-3042-CFD6-6FC2-65C3C9FB66D0}"/>
          </ac:picMkLst>
        </pc:picChg>
      </pc:sldChg>
      <pc:sldChg chg="addSp new mod">
        <pc:chgData name="Andre Hayata" userId="c6afc19333f8ea5b" providerId="LiveId" clId="{1642CCF1-4523-4CFD-872C-C23BB3E5AC45}" dt="2023-11-27T10:25:54.367" v="26" actId="22"/>
        <pc:sldMkLst>
          <pc:docMk/>
          <pc:sldMk cId="3478920302" sldId="269"/>
        </pc:sldMkLst>
        <pc:picChg chg="add">
          <ac:chgData name="Andre Hayata" userId="c6afc19333f8ea5b" providerId="LiveId" clId="{1642CCF1-4523-4CFD-872C-C23BB3E5AC45}" dt="2023-11-27T10:25:54.367" v="26" actId="22"/>
          <ac:picMkLst>
            <pc:docMk/>
            <pc:sldMk cId="3478920302" sldId="269"/>
            <ac:picMk id="3" creationId="{54EFF811-1BE7-23B1-52B5-C8DC07E0C1FA}"/>
          </ac:picMkLst>
        </pc:picChg>
      </pc:sldChg>
      <pc:sldChg chg="addSp new mod ord">
        <pc:chgData name="Andre Hayata" userId="c6afc19333f8ea5b" providerId="LiveId" clId="{1642CCF1-4523-4CFD-872C-C23BB3E5AC45}" dt="2023-11-28T10:31:40.403" v="1080"/>
        <pc:sldMkLst>
          <pc:docMk/>
          <pc:sldMk cId="1837299085" sldId="270"/>
        </pc:sldMkLst>
        <pc:picChg chg="add">
          <ac:chgData name="Andre Hayata" userId="c6afc19333f8ea5b" providerId="LiveId" clId="{1642CCF1-4523-4CFD-872C-C23BB3E5AC45}" dt="2023-11-27T10:26:38.300" v="28" actId="22"/>
          <ac:picMkLst>
            <pc:docMk/>
            <pc:sldMk cId="1837299085" sldId="270"/>
            <ac:picMk id="3" creationId="{0C11DD93-9096-EFD3-0F52-D76480FDBE59}"/>
          </ac:picMkLst>
        </pc:picChg>
      </pc:sldChg>
      <pc:sldChg chg="addSp delSp modSp new mod">
        <pc:chgData name="Andre Hayata" userId="c6afc19333f8ea5b" providerId="LiveId" clId="{1642CCF1-4523-4CFD-872C-C23BB3E5AC45}" dt="2023-11-28T09:43:21.167" v="651" actId="1076"/>
        <pc:sldMkLst>
          <pc:docMk/>
          <pc:sldMk cId="12861553" sldId="271"/>
        </pc:sldMkLst>
        <pc:spChg chg="add mod ord">
          <ac:chgData name="Andre Hayata" userId="c6afc19333f8ea5b" providerId="LiveId" clId="{1642CCF1-4523-4CFD-872C-C23BB3E5AC45}" dt="2023-11-28T09:43:21.167" v="651" actId="1076"/>
          <ac:spMkLst>
            <pc:docMk/>
            <pc:sldMk cId="12861553" sldId="271"/>
            <ac:spMk id="2" creationId="{7F3F3AFB-A042-450D-8EC0-9A037FA74D3A}"/>
          </ac:spMkLst>
        </pc:spChg>
        <pc:spChg chg="add del mod">
          <ac:chgData name="Andre Hayata" userId="c6afc19333f8ea5b" providerId="LiveId" clId="{1642CCF1-4523-4CFD-872C-C23BB3E5AC45}" dt="2023-11-28T09:39:54.630" v="636" actId="21"/>
          <ac:spMkLst>
            <pc:docMk/>
            <pc:sldMk cId="12861553" sldId="271"/>
            <ac:spMk id="5" creationId="{8E604D06-6430-390F-9C2F-EB11B0263041}"/>
          </ac:spMkLst>
        </pc:spChg>
        <pc:picChg chg="add del mod">
          <ac:chgData name="Andre Hayata" userId="c6afc19333f8ea5b" providerId="LiveId" clId="{1642CCF1-4523-4CFD-872C-C23BB3E5AC45}" dt="2023-11-28T09:39:44.048" v="634" actId="21"/>
          <ac:picMkLst>
            <pc:docMk/>
            <pc:sldMk cId="12861553" sldId="271"/>
            <ac:picMk id="4" creationId="{7F0132EF-F23B-78E9-9D82-A869893B8AE4}"/>
          </ac:picMkLst>
        </pc:picChg>
        <pc:picChg chg="add mod">
          <ac:chgData name="Andre Hayata" userId="c6afc19333f8ea5b" providerId="LiveId" clId="{1642CCF1-4523-4CFD-872C-C23BB3E5AC45}" dt="2023-11-28T09:43:10.119" v="649" actId="1440"/>
          <ac:picMkLst>
            <pc:docMk/>
            <pc:sldMk cId="12861553" sldId="271"/>
            <ac:picMk id="3074" creationId="{4B41E63B-191A-92A5-0855-EA8BBDFBAD0F}"/>
          </ac:picMkLst>
        </pc:picChg>
      </pc:sldChg>
      <pc:sldChg chg="addSp modSp new mod">
        <pc:chgData name="Andre Hayata" userId="c6afc19333f8ea5b" providerId="LiveId" clId="{1642CCF1-4523-4CFD-872C-C23BB3E5AC45}" dt="2023-11-28T09:51:04.858" v="674" actId="1076"/>
        <pc:sldMkLst>
          <pc:docMk/>
          <pc:sldMk cId="2375423386" sldId="272"/>
        </pc:sldMkLst>
        <pc:spChg chg="add mod">
          <ac:chgData name="Andre Hayata" userId="c6afc19333f8ea5b" providerId="LiveId" clId="{1642CCF1-4523-4CFD-872C-C23BB3E5AC45}" dt="2023-11-28T09:50:57.443" v="672" actId="14100"/>
          <ac:spMkLst>
            <pc:docMk/>
            <pc:sldMk cId="2375423386" sldId="272"/>
            <ac:spMk id="2" creationId="{F8968311-0693-92EA-4A8D-AA11CD1B2E4E}"/>
          </ac:spMkLst>
        </pc:spChg>
        <pc:spChg chg="add mod">
          <ac:chgData name="Andre Hayata" userId="c6afc19333f8ea5b" providerId="LiveId" clId="{1642CCF1-4523-4CFD-872C-C23BB3E5AC45}" dt="2023-11-28T09:50:52.593" v="671" actId="1076"/>
          <ac:spMkLst>
            <pc:docMk/>
            <pc:sldMk cId="2375423386" sldId="272"/>
            <ac:spMk id="5" creationId="{3F6EF67A-27F3-5C90-40A7-E8ED92E88847}"/>
          </ac:spMkLst>
        </pc:spChg>
        <pc:picChg chg="add mod">
          <ac:chgData name="Andre Hayata" userId="c6afc19333f8ea5b" providerId="LiveId" clId="{1642CCF1-4523-4CFD-872C-C23BB3E5AC45}" dt="2023-11-28T09:51:04.858" v="674" actId="1076"/>
          <ac:picMkLst>
            <pc:docMk/>
            <pc:sldMk cId="2375423386" sldId="272"/>
            <ac:picMk id="4" creationId="{1F2EE280-79FD-8790-FE82-3A1A0C519462}"/>
          </ac:picMkLst>
        </pc:picChg>
      </pc:sldChg>
      <pc:sldChg chg="addSp modSp new mod">
        <pc:chgData name="Andre Hayata" userId="c6afc19333f8ea5b" providerId="LiveId" clId="{1642CCF1-4523-4CFD-872C-C23BB3E5AC45}" dt="2023-11-28T09:52:20.352" v="726" actId="20577"/>
        <pc:sldMkLst>
          <pc:docMk/>
          <pc:sldMk cId="840784869" sldId="273"/>
        </pc:sldMkLst>
        <pc:spChg chg="add mod">
          <ac:chgData name="Andre Hayata" userId="c6afc19333f8ea5b" providerId="LiveId" clId="{1642CCF1-4523-4CFD-872C-C23BB3E5AC45}" dt="2023-11-28T09:52:20.352" v="726" actId="20577"/>
          <ac:spMkLst>
            <pc:docMk/>
            <pc:sldMk cId="840784869" sldId="273"/>
            <ac:spMk id="2" creationId="{3BBFD143-FF6D-EC3C-1A79-1DEB0FB497C3}"/>
          </ac:spMkLst>
        </pc:spChg>
        <pc:spChg chg="add mod">
          <ac:chgData name="Andre Hayata" userId="c6afc19333f8ea5b" providerId="LiveId" clId="{1642CCF1-4523-4CFD-872C-C23BB3E5AC45}" dt="2023-11-28T09:39:59.413" v="637"/>
          <ac:spMkLst>
            <pc:docMk/>
            <pc:sldMk cId="840784869" sldId="273"/>
            <ac:spMk id="4" creationId="{2FD46720-F1B4-62CA-721B-04BCDEB5DAC5}"/>
          </ac:spMkLst>
        </pc:spChg>
        <pc:picChg chg="add mod ord">
          <ac:chgData name="Andre Hayata" userId="c6afc19333f8ea5b" providerId="LiveId" clId="{1642CCF1-4523-4CFD-872C-C23BB3E5AC45}" dt="2023-11-28T09:51:37.892" v="678" actId="167"/>
          <ac:picMkLst>
            <pc:docMk/>
            <pc:sldMk cId="840784869" sldId="273"/>
            <ac:picMk id="3" creationId="{B91DD1CF-9AD2-A8C1-B698-292BEC952FAF}"/>
          </ac:picMkLst>
        </pc:picChg>
      </pc:sldChg>
      <pc:sldChg chg="addSp modSp add mod">
        <pc:chgData name="Andre Hayata" userId="c6afc19333f8ea5b" providerId="LiveId" clId="{1642CCF1-4523-4CFD-872C-C23BB3E5AC45}" dt="2023-11-28T10:09:30.031" v="1017" actId="1076"/>
        <pc:sldMkLst>
          <pc:docMk/>
          <pc:sldMk cId="493438155" sldId="274"/>
        </pc:sldMkLst>
        <pc:spChg chg="add mod">
          <ac:chgData name="Andre Hayata" userId="c6afc19333f8ea5b" providerId="LiveId" clId="{1642CCF1-4523-4CFD-872C-C23BB3E5AC45}" dt="2023-11-28T09:57:57.944" v="767"/>
          <ac:spMkLst>
            <pc:docMk/>
            <pc:sldMk cId="493438155" sldId="274"/>
            <ac:spMk id="2" creationId="{74D7F337-D3D9-B287-33D5-54B89C79EB21}"/>
          </ac:spMkLst>
        </pc:spChg>
        <pc:spChg chg="mod">
          <ac:chgData name="Andre Hayata" userId="c6afc19333f8ea5b" providerId="LiveId" clId="{1642CCF1-4523-4CFD-872C-C23BB3E5AC45}" dt="2023-11-28T10:03:37.230" v="908" actId="20577"/>
          <ac:spMkLst>
            <pc:docMk/>
            <pc:sldMk cId="493438155" sldId="274"/>
            <ac:spMk id="3" creationId="{A033BF9B-E431-CB00-DDE1-58D6AFA89459}"/>
          </ac:spMkLst>
        </pc:spChg>
        <pc:picChg chg="add mod modCrop">
          <ac:chgData name="Andre Hayata" userId="c6afc19333f8ea5b" providerId="LiveId" clId="{1642CCF1-4523-4CFD-872C-C23BB3E5AC45}" dt="2023-11-28T10:09:20.793" v="1015" actId="1076"/>
          <ac:picMkLst>
            <pc:docMk/>
            <pc:sldMk cId="493438155" sldId="274"/>
            <ac:picMk id="4" creationId="{A2AE9003-0E39-A608-B0DA-1D6B095DB4BA}"/>
          </ac:picMkLst>
        </pc:picChg>
        <pc:picChg chg="add mod ord modCrop">
          <ac:chgData name="Andre Hayata" userId="c6afc19333f8ea5b" providerId="LiveId" clId="{1642CCF1-4523-4CFD-872C-C23BB3E5AC45}" dt="2023-11-28T10:09:30.031" v="1017" actId="1076"/>
          <ac:picMkLst>
            <pc:docMk/>
            <pc:sldMk cId="493438155" sldId="274"/>
            <ac:picMk id="5" creationId="{99AE1894-D1FB-1092-C048-CDD2CECBA7BC}"/>
          </ac:picMkLst>
        </pc:picChg>
        <pc:picChg chg="add mod modCrop">
          <ac:chgData name="Andre Hayata" userId="c6afc19333f8ea5b" providerId="LiveId" clId="{1642CCF1-4523-4CFD-872C-C23BB3E5AC45}" dt="2023-11-28T10:09:15.249" v="1014" actId="1076"/>
          <ac:picMkLst>
            <pc:docMk/>
            <pc:sldMk cId="493438155" sldId="274"/>
            <ac:picMk id="7" creationId="{FA67038C-2EAB-0F2F-8EB1-F64BE4C191F0}"/>
          </ac:picMkLst>
        </pc:picChg>
        <pc:picChg chg="add mod">
          <ac:chgData name="Andre Hayata" userId="c6afc19333f8ea5b" providerId="LiveId" clId="{1642CCF1-4523-4CFD-872C-C23BB3E5AC45}" dt="2023-11-28T10:09:23.415" v="1016" actId="1076"/>
          <ac:picMkLst>
            <pc:docMk/>
            <pc:sldMk cId="493438155" sldId="274"/>
            <ac:picMk id="4098" creationId="{490762BD-C31A-F404-B355-E368BD856A09}"/>
          </ac:picMkLst>
        </pc:picChg>
      </pc:sldChg>
      <pc:sldChg chg="modSp add mod">
        <pc:chgData name="Andre Hayata" userId="c6afc19333f8ea5b" providerId="LiveId" clId="{1642CCF1-4523-4CFD-872C-C23BB3E5AC45}" dt="2023-11-28T09:59:42.597" v="785" actId="14100"/>
        <pc:sldMkLst>
          <pc:docMk/>
          <pc:sldMk cId="3071278224" sldId="275"/>
        </pc:sldMkLst>
        <pc:spChg chg="mod">
          <ac:chgData name="Andre Hayata" userId="c6afc19333f8ea5b" providerId="LiveId" clId="{1642CCF1-4523-4CFD-872C-C23BB3E5AC45}" dt="2023-11-28T09:59:42.597" v="785" actId="14100"/>
          <ac:spMkLst>
            <pc:docMk/>
            <pc:sldMk cId="3071278224" sldId="275"/>
            <ac:spMk id="3" creationId="{A033BF9B-E431-CB00-DDE1-58D6AFA89459}"/>
          </ac:spMkLst>
        </pc:spChg>
      </pc:sldChg>
      <pc:sldChg chg="addSp delSp new mod ord">
        <pc:chgData name="Andre Hayata" userId="c6afc19333f8ea5b" providerId="LiveId" clId="{1642CCF1-4523-4CFD-872C-C23BB3E5AC45}" dt="2023-11-28T10:24:12.540" v="1024" actId="478"/>
        <pc:sldMkLst>
          <pc:docMk/>
          <pc:sldMk cId="1536530913" sldId="276"/>
        </pc:sldMkLst>
        <pc:picChg chg="add">
          <ac:chgData name="Andre Hayata" userId="c6afc19333f8ea5b" providerId="LiveId" clId="{1642CCF1-4523-4CFD-872C-C23BB3E5AC45}" dt="2023-11-28T10:16:29.790" v="1021" actId="22"/>
          <ac:picMkLst>
            <pc:docMk/>
            <pc:sldMk cId="1536530913" sldId="276"/>
            <ac:picMk id="3" creationId="{5A230A39-5698-2DB9-F2A6-30A1C9C650EC}"/>
          </ac:picMkLst>
        </pc:picChg>
        <pc:picChg chg="add del">
          <ac:chgData name="Andre Hayata" userId="c6afc19333f8ea5b" providerId="LiveId" clId="{1642CCF1-4523-4CFD-872C-C23BB3E5AC45}" dt="2023-11-28T10:24:12.540" v="1024" actId="478"/>
          <ac:picMkLst>
            <pc:docMk/>
            <pc:sldMk cId="1536530913" sldId="276"/>
            <ac:picMk id="5" creationId="{99568994-DCC9-1F02-9660-2D4F91C639F8}"/>
          </ac:picMkLst>
        </pc:picChg>
      </pc:sldChg>
      <pc:sldChg chg="addSp modSp new mod ord">
        <pc:chgData name="Andre Hayata" userId="c6afc19333f8ea5b" providerId="LiveId" clId="{1642CCF1-4523-4CFD-872C-C23BB3E5AC45}" dt="2023-11-28T10:58:48.783" v="1445" actId="1036"/>
        <pc:sldMkLst>
          <pc:docMk/>
          <pc:sldMk cId="1455073608" sldId="277"/>
        </pc:sldMkLst>
        <pc:spChg chg="add mod">
          <ac:chgData name="Andre Hayata" userId="c6afc19333f8ea5b" providerId="LiveId" clId="{1642CCF1-4523-4CFD-872C-C23BB3E5AC45}" dt="2023-11-28T10:58:48.783" v="1445" actId="1036"/>
          <ac:spMkLst>
            <pc:docMk/>
            <pc:sldMk cId="1455073608" sldId="277"/>
            <ac:spMk id="5" creationId="{51685440-0FAF-E77A-5893-6072A4A5A32D}"/>
          </ac:spMkLst>
        </pc:spChg>
        <pc:spChg chg="add mod">
          <ac:chgData name="Andre Hayata" userId="c6afc19333f8ea5b" providerId="LiveId" clId="{1642CCF1-4523-4CFD-872C-C23BB3E5AC45}" dt="2023-11-28T10:58:48.783" v="1445" actId="1036"/>
          <ac:spMkLst>
            <pc:docMk/>
            <pc:sldMk cId="1455073608" sldId="277"/>
            <ac:spMk id="6" creationId="{4C8207B4-003F-D502-3F15-9E19D5AA32D7}"/>
          </ac:spMkLst>
        </pc:spChg>
        <pc:graphicFrameChg chg="add mod modGraphic">
          <ac:chgData name="Andre Hayata" userId="c6afc19333f8ea5b" providerId="LiveId" clId="{1642CCF1-4523-4CFD-872C-C23BB3E5AC45}" dt="2023-11-28T10:58:48.783" v="1445" actId="1036"/>
          <ac:graphicFrameMkLst>
            <pc:docMk/>
            <pc:sldMk cId="1455073608" sldId="277"/>
            <ac:graphicFrameMk id="4" creationId="{FFAD2063-977B-3CBF-E0CA-65DEC9992595}"/>
          </ac:graphicFrameMkLst>
        </pc:graphicFrameChg>
        <pc:picChg chg="add mod">
          <ac:chgData name="Andre Hayata" userId="c6afc19333f8ea5b" providerId="LiveId" clId="{1642CCF1-4523-4CFD-872C-C23BB3E5AC45}" dt="2023-11-28T10:52:25.253" v="1262" actId="1076"/>
          <ac:picMkLst>
            <pc:docMk/>
            <pc:sldMk cId="1455073608" sldId="277"/>
            <ac:picMk id="3" creationId="{6913EFB2-1D00-C162-7ED0-F033F0545F5F}"/>
          </ac:picMkLst>
        </pc:picChg>
      </pc:sldChg>
      <pc:sldChg chg="addSp modSp new mod">
        <pc:chgData name="Andre Hayata" userId="c6afc19333f8ea5b" providerId="LiveId" clId="{1642CCF1-4523-4CFD-872C-C23BB3E5AC45}" dt="2023-11-28T10:57:03.397" v="1419" actId="1076"/>
        <pc:sldMkLst>
          <pc:docMk/>
          <pc:sldMk cId="2986062549" sldId="278"/>
        </pc:sldMkLst>
        <pc:spChg chg="add mod">
          <ac:chgData name="Andre Hayata" userId="c6afc19333f8ea5b" providerId="LiveId" clId="{1642CCF1-4523-4CFD-872C-C23BB3E5AC45}" dt="2023-11-28T10:57:03.397" v="1419" actId="1076"/>
          <ac:spMkLst>
            <pc:docMk/>
            <pc:sldMk cId="2986062549" sldId="278"/>
            <ac:spMk id="4" creationId="{0FFB4E0C-4AAD-3A33-DF86-55D94411ED4C}"/>
          </ac:spMkLst>
        </pc:spChg>
        <pc:picChg chg="add mod">
          <ac:chgData name="Andre Hayata" userId="c6afc19333f8ea5b" providerId="LiveId" clId="{1642CCF1-4523-4CFD-872C-C23BB3E5AC45}" dt="2023-11-28T10:56:19.603" v="1361" actId="1076"/>
          <ac:picMkLst>
            <pc:docMk/>
            <pc:sldMk cId="2986062549" sldId="278"/>
            <ac:picMk id="3" creationId="{32186B8A-E8F0-051E-524A-04FABDD70B27}"/>
          </ac:picMkLst>
        </pc:picChg>
      </pc:sldChg>
      <pc:sldChg chg="addSp modSp new mod">
        <pc:chgData name="Andre Hayata" userId="c6afc19333f8ea5b" providerId="LiveId" clId="{1642CCF1-4523-4CFD-872C-C23BB3E5AC45}" dt="2023-11-28T11:52:07.504" v="1493" actId="1076"/>
        <pc:sldMkLst>
          <pc:docMk/>
          <pc:sldMk cId="1205184708" sldId="279"/>
        </pc:sldMkLst>
        <pc:spChg chg="add mod">
          <ac:chgData name="Andre Hayata" userId="c6afc19333f8ea5b" providerId="LiveId" clId="{1642CCF1-4523-4CFD-872C-C23BB3E5AC45}" dt="2023-11-28T11:52:07.504" v="1493" actId="1076"/>
          <ac:spMkLst>
            <pc:docMk/>
            <pc:sldMk cId="1205184708" sldId="279"/>
            <ac:spMk id="2" creationId="{6F68E572-C3A3-CC77-9E80-5C29BBDB78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FA02F7-AB73-B0FC-FD44-98C71D443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C2BC005-D010-D209-A881-9125DEDBC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D2D51D4-BBB2-1865-227E-E9BCAA4A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5E2F6E4-FCEF-5EF7-9A9F-9FC41528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D36EAE3-09C5-F3D8-C632-E771AADA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3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D61696-3DC4-F80D-D5F1-0DF034CB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3FBE638-5F82-53D9-54E9-EC9846F29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4E0384-CE7B-8201-33EC-2A322107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CD14818-7229-A638-FF95-E6A13615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FEE4E37-DF36-E5E5-C608-CBB91DCE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26C853-D15E-8BFF-8CEE-8E0E29615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48AEE73-0634-7068-229E-62C3B70BC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5D87358-DFB5-8A59-1456-9C9D853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4DB17A-4C93-7D9A-6FE1-9938C293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1B4295F-D136-B854-D1F4-06C3B66E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3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E33EE3-EF71-773A-E97F-E3FB7CD1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8746DC-7540-75BD-A6A4-CA0A316D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20C93BB-C0DA-CD9F-01C6-F3E3C161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B1E5E98-C3B0-90C5-D84A-BAFB8CF0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AB81BD-6E51-071D-5EB9-16AF33AF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1E5D24-9CF0-FD66-4840-1343E85C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8171A76-BC58-9DEF-E6AB-C171315AB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99A2A7A-824B-77FF-A6A9-0C18DD8D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C509F1F-9619-EE2D-9688-16B33C6B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B0D88AA-A129-D31D-21DC-11C26F2D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2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BA082E-F41D-8FCF-E7F8-4A2E42E6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C5A3F85-D479-4818-0791-D8B5222D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2842C25-B3F2-B803-ADDD-A512F5600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CE1DC23-0A56-39DA-AA7E-5A617A60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B78B9F1-8354-CCE4-B22A-DB1AB0B9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27FFBA1-33CE-F747-3311-5597CA51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54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01E322-5ACE-1586-F30A-1F86E115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0E10E9B-9C0A-F382-433E-6A1B1A30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5A7FF85-51AE-0D3A-FBD8-597CD39AC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C4513A0-0ED2-5863-D132-35FDE3E7A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4B9EFFF-FEFA-D2D1-12B4-9E265805B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F39DF32-F62B-8A36-7957-AC5B37C8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A7C3933-F50D-6D1A-CEAB-424EDF4E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4654E3A-5FC8-AC8E-0AA4-7368BD5C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9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A56B14-908E-A212-129B-F5C41E48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8C10506-5AB0-AC94-5E46-4898586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187B733-A5E8-81A7-422E-AE2D8870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CEF3833-AA9C-CF46-F958-FA01660C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6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83CA4EC-6F7E-CFE5-CB4E-DC53221B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BE7EB42-F5EA-5AF0-4096-7F011B6C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04B9BD3-931D-4C88-2A1C-705F2914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6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550455-ACF7-44A0-A257-0C0EB99A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D651DE-3C08-63C3-0FEB-FF6D56DB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2737E62-2A15-F495-2447-F2C7D9C94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7A85363-9995-3F57-1093-2A45CAED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020ABFA-F59B-1681-4B84-BD5E9E51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68E60F3-4796-215B-E27F-1CCCECC3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0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C2112A-199D-A79B-1372-F32ECA12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3D5EB2D-D6C6-4D59-46C5-50F24F5EA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DCAC89F-EEA9-7C2F-51AC-42002020E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B9E6871-110E-393B-9E0D-8F8F60D2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2C898A-2E18-F75E-CB40-9CE07A4C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34C1B80-D7C1-90FD-FDCE-2AF31D1E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36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7ABC01B-7091-A3CC-3028-3854C568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285B1D2-8983-EBD5-B9C2-8974E9F0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197F9D0-0842-9BF8-F4A9-53F66DBF9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85DC-97EE-4137-B581-794D59D25F66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602B36-05C5-1F6D-484F-34F2E87BE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000F554-042F-6EAB-A8EC-D67E74CDB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8E59-8DFC-4181-BC54-C44D0CE14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91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49D165-AA95-E31A-6977-6B542CFBE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923" y="561931"/>
            <a:ext cx="10795819" cy="3051431"/>
          </a:xfrm>
        </p:spPr>
        <p:txBody>
          <a:bodyPr>
            <a:noAutofit/>
          </a:bodyPr>
          <a:lstStyle/>
          <a:p>
            <a:r>
              <a:rPr lang="pt-BR" sz="4000" b="0" i="0" u="none" strike="noStrike" baseline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pt-BR" sz="4000" b="0" i="0" u="none" strike="noStrike" baseline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</a:br>
            <a:r>
              <a:rPr lang="pt-BR" sz="4000" b="0" i="0" u="none" strike="noStrike" baseline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40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</a:t>
            </a:r>
            <a:r>
              <a:rPr lang="pt-BR" sz="4000" b="1" i="0" u="none" strike="noStrike" baseline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implementação de um projeto de lei para Incluir Medicamentos Orais Alvo Específicos no Plano de Saúde para </a:t>
            </a:r>
            <a:br>
              <a:rPr lang="pt-BR" sz="4000" b="1" i="0" u="none" strike="noStrike" baseline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</a:br>
            <a:r>
              <a:rPr lang="pt-BR" sz="4000" b="1" i="0" u="none" strike="noStrike" baseline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tratamento das doenças imunomediadas </a:t>
            </a:r>
            <a:endParaRPr lang="pt-BR" sz="40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A72C0CB-BD26-0BF1-5DCF-3EE7B6209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248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>
                <a:latin typeface="Roboto" pitchFamily="2" charset="0"/>
                <a:ea typeface="Roboto" pitchFamily="2" charset="0"/>
              </a:rPr>
              <a:t>Audiência Pública Requerimento 58/2023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Deputada Erika Kokay – 28/11/2023</a:t>
            </a:r>
          </a:p>
          <a:p>
            <a:endParaRPr lang="pt-BR" dirty="0"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Dr Andre Hayata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Sociedade Brasileira de Reumatologia</a:t>
            </a:r>
          </a:p>
        </p:txBody>
      </p:sp>
    </p:spTree>
    <p:extLst>
      <p:ext uri="{BB962C8B-B14F-4D97-AF65-F5344CB8AC3E}">
        <p14:creationId xmlns:p14="http://schemas.microsoft.com/office/powerpoint/2010/main" val="94132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D7BDB82-6CCC-BC1A-03D5-85488E5D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4" y="243349"/>
            <a:ext cx="11418392" cy="16518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407247-4775-0F01-41C1-F0C9F2F0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09" y="2200559"/>
            <a:ext cx="8863782" cy="44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A230A39-5698-2DB9-F2A6-30A1C9C6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89"/>
            <a:ext cx="12192000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3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007AD-00F0-5E71-6DAD-A96555E9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99" y="2005314"/>
            <a:ext cx="10811401" cy="35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913EFB2-1D00-C162-7ED0-F033F0545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3" y="324852"/>
            <a:ext cx="5693460" cy="620829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FFAD2063-977B-3CBF-E0CA-65DEC9992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47874"/>
              </p:ext>
            </p:extLst>
          </p:nvPr>
        </p:nvGraphicFramePr>
        <p:xfrm>
          <a:off x="6225469" y="990599"/>
          <a:ext cx="5700124" cy="243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8780">
                  <a:extLst>
                    <a:ext uri="{9D8B030D-6E8A-4147-A177-3AD203B41FA5}">
                      <a16:colId xmlns:a16="http://schemas.microsoft.com/office/drawing/2014/main" xmlns="" val="3833338680"/>
                    </a:ext>
                  </a:extLst>
                </a:gridCol>
                <a:gridCol w="2320672">
                  <a:extLst>
                    <a:ext uri="{9D8B030D-6E8A-4147-A177-3AD203B41FA5}">
                      <a16:colId xmlns:a16="http://schemas.microsoft.com/office/drawing/2014/main" xmlns="" val="3052263182"/>
                    </a:ext>
                  </a:extLst>
                </a:gridCol>
                <a:gridCol w="2320672">
                  <a:extLst>
                    <a:ext uri="{9D8B030D-6E8A-4147-A177-3AD203B41FA5}">
                      <a16:colId xmlns:a16="http://schemas.microsoft.com/office/drawing/2014/main" xmlns="" val="26125126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Roboto" pitchFamily="2" charset="0"/>
                          <a:ea typeface="Roboto" pitchFamily="2" charset="0"/>
                        </a:rPr>
                        <a:t>MÉDIA DE CUSTOS POR TERAPIA (R$)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46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500" b="1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Roboto" pitchFamily="2" charset="0"/>
                          <a:ea typeface="Roboto" pitchFamily="2" charset="0"/>
                        </a:rPr>
                        <a:t>IMUNOBIOLÓGICOS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Roboto" pitchFamily="2" charset="0"/>
                          <a:ea typeface="Roboto" pitchFamily="2" charset="0"/>
                        </a:rPr>
                        <a:t>IMUNOSSUPRESSOR ORAL ALVO ESPECÍFICO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989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Roboto" pitchFamily="2" charset="0"/>
                          <a:ea typeface="Roboto" pitchFamily="2" charset="0"/>
                        </a:rPr>
                        <a:t>01 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Roboto" pitchFamily="2" charset="0"/>
                          <a:ea typeface="Roboto" pitchFamily="2" charset="0"/>
                        </a:rPr>
                        <a:t>62.213,13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Roboto" pitchFamily="2" charset="0"/>
                          <a:ea typeface="Roboto" pitchFamily="2" charset="0"/>
                        </a:rPr>
                        <a:t>60.097,28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4227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500" b="1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5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5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55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Roboto" pitchFamily="2" charset="0"/>
                          <a:ea typeface="Roboto" pitchFamily="2" charset="0"/>
                        </a:rPr>
                        <a:t>03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Roboto" pitchFamily="2" charset="0"/>
                          <a:ea typeface="Roboto" pitchFamily="2" charset="0"/>
                        </a:rPr>
                        <a:t>184.368,40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Roboto" pitchFamily="2" charset="0"/>
                          <a:ea typeface="Roboto" pitchFamily="2" charset="0"/>
                        </a:rPr>
                        <a:t>180.291,80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65137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1685440-0FAF-E77A-5893-6072A4A5A32D}"/>
              </a:ext>
            </a:extLst>
          </p:cNvPr>
          <p:cNvSpPr txBox="1"/>
          <p:nvPr/>
        </p:nvSpPr>
        <p:spPr>
          <a:xfrm>
            <a:off x="7218613" y="3978440"/>
            <a:ext cx="37138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TERAPIA SUBSTITUTIVA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C8207B4-003F-D502-3F15-9E19D5AA32D7}"/>
              </a:ext>
            </a:extLst>
          </p:cNvPr>
          <p:cNvSpPr txBox="1"/>
          <p:nvPr/>
        </p:nvSpPr>
        <p:spPr>
          <a:xfrm>
            <a:off x="6516994" y="5004935"/>
            <a:ext cx="511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>
                <a:effectLst/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TUSS 20104537</a:t>
            </a:r>
          </a:p>
          <a:p>
            <a:pPr algn="ctr"/>
            <a:r>
              <a:rPr lang="pt-BR" sz="1800" b="1" u="sng" dirty="0">
                <a:effectLst/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Terapia Oral Imunossupressora Alvo Específica</a:t>
            </a:r>
            <a:r>
              <a:rPr lang="pt-BR" sz="1800" dirty="0">
                <a:effectLst/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07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2186B8A-E8F0-051E-524A-04FABDD7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2" y="324646"/>
            <a:ext cx="7571874" cy="62087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FFB4E0C-4AAD-3A33-DF86-55D94411ED4C}"/>
              </a:ext>
            </a:extLst>
          </p:cNvPr>
          <p:cNvSpPr txBox="1"/>
          <p:nvPr/>
        </p:nvSpPr>
        <p:spPr>
          <a:xfrm>
            <a:off x="8341895" y="2805752"/>
            <a:ext cx="34490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Poder de negociação baseado em quantidade de compra</a:t>
            </a:r>
          </a:p>
        </p:txBody>
      </p:sp>
    </p:spTree>
    <p:extLst>
      <p:ext uri="{BB962C8B-B14F-4D97-AF65-F5344CB8AC3E}">
        <p14:creationId xmlns:p14="http://schemas.microsoft.com/office/powerpoint/2010/main" val="298606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AD4C4BE-9DD4-636E-926F-D7DFBA3CB42F}"/>
              </a:ext>
            </a:extLst>
          </p:cNvPr>
          <p:cNvSpPr txBox="1"/>
          <p:nvPr/>
        </p:nvSpPr>
        <p:spPr>
          <a:xfrm>
            <a:off x="2687631" y="2767281"/>
            <a:ext cx="6816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atin typeface="Roboto" pitchFamily="2" charset="0"/>
                <a:ea typeface="Roboto" pitchFamily="2" charset="0"/>
              </a:rPr>
              <a:t>AMPLIAÇÃO DE COBERTURA</a:t>
            </a:r>
          </a:p>
          <a:p>
            <a:pPr algn="ctr"/>
            <a:r>
              <a:rPr lang="pt-BR" sz="4000" b="1" dirty="0">
                <a:latin typeface="Roboto" pitchFamily="2" charset="0"/>
                <a:ea typeface="Roboto" pitchFamily="2" charset="0"/>
              </a:rPr>
              <a:t>NA SAÚDE SUPLEMENTAR</a:t>
            </a:r>
          </a:p>
        </p:txBody>
      </p:sp>
    </p:spTree>
    <p:extLst>
      <p:ext uri="{BB962C8B-B14F-4D97-AF65-F5344CB8AC3E}">
        <p14:creationId xmlns:p14="http://schemas.microsoft.com/office/powerpoint/2010/main" val="174577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804E769-ADEB-A635-9E6E-84928C481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280548"/>
            <a:ext cx="8507012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9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6F08312-3042-CFD6-6FC2-65C3C9FB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7" y="371048"/>
            <a:ext cx="8526065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4EFF811-1BE7-23B1-52B5-C8DC07E0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794970"/>
            <a:ext cx="8516539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2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8363EB4-ABF7-4341-C1EB-ABC025C8A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" y="404294"/>
            <a:ext cx="7226710" cy="16787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7E3C30C-FEF0-C9E4-2D26-3DA93BD8519F}"/>
              </a:ext>
            </a:extLst>
          </p:cNvPr>
          <p:cNvSpPr txBox="1"/>
          <p:nvPr/>
        </p:nvSpPr>
        <p:spPr>
          <a:xfrm>
            <a:off x="353961" y="2448232"/>
            <a:ext cx="11503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oboto" pitchFamily="2" charset="0"/>
                <a:ea typeface="Roboto" pitchFamily="2" charset="0"/>
              </a:rPr>
              <a:t>INDICAÇÕES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Artrite reumatoide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Xeljanz</a:t>
            </a:r>
            <a:r>
              <a:rPr lang="pt-BR" dirty="0">
                <a:latin typeface="Roboto" pitchFamily="2" charset="0"/>
                <a:ea typeface="Roboto" pitchFamily="2" charset="0"/>
              </a:rPr>
              <a:t>® (citrato de tofacitinibe) é indicado para o tratamento de pacientes adultos com artrite reumatoide (AR) ativa moderada a grave que apresentaram uma resposta inadequada a um ou mais medicamentos modificadores do curso da doença (DMARDs).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Artrite psoriásica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Xeljanz</a:t>
            </a:r>
            <a:r>
              <a:rPr lang="pt-BR" dirty="0">
                <a:latin typeface="Roboto" pitchFamily="2" charset="0"/>
                <a:ea typeface="Roboto" pitchFamily="2" charset="0"/>
              </a:rPr>
              <a:t>® (citrato de tofacitinibe) é indicado para o tratamento de pacientes adultos com artrite psoriásica ativa que apresentaram uma resposta inadequada ou intolerância a um ou mais bloqueadores de TNF.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Colite ulcerativa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Xeljanz</a:t>
            </a:r>
            <a:r>
              <a:rPr lang="pt-BR" dirty="0">
                <a:latin typeface="Roboto" pitchFamily="2" charset="0"/>
                <a:ea typeface="Roboto" pitchFamily="2" charset="0"/>
              </a:rPr>
              <a:t>® (citrato de tofacitinibe) é indicado para a indução e manutenção do tratamento em pacientes adultos com colite ulcerativa ativa moderada a grave com uma resposta inadequada, perda de resposta ou intolerância a corticosteroides, azatioprina (AZA), 6-mercaptopurina (6-MP) ou antagonistas do fator de necrose tumoral (TNF).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4EEF9E-4D13-E6C8-F398-787B636DD06D}"/>
              </a:ext>
            </a:extLst>
          </p:cNvPr>
          <p:cNvSpPr txBox="1"/>
          <p:nvPr/>
        </p:nvSpPr>
        <p:spPr>
          <a:xfrm>
            <a:off x="7580671" y="6238568"/>
            <a:ext cx="4514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Roboto" pitchFamily="2" charset="0"/>
                <a:ea typeface="Roboto" pitchFamily="2" charset="0"/>
              </a:rPr>
              <a:t>FONTE: Bula medicamento atualizada 11/10/2023</a:t>
            </a:r>
          </a:p>
        </p:txBody>
      </p:sp>
    </p:spTree>
    <p:extLst>
      <p:ext uri="{BB962C8B-B14F-4D97-AF65-F5344CB8AC3E}">
        <p14:creationId xmlns:p14="http://schemas.microsoft.com/office/powerpoint/2010/main" val="25564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ibidores da via JAK‐STAT na dermatologia | Anais Brasileiros de  Dermatologia (Portuguese)">
            <a:extLst>
              <a:ext uri="{FF2B5EF4-FFF2-40B4-BE49-F238E27FC236}">
                <a16:creationId xmlns:a16="http://schemas.microsoft.com/office/drawing/2014/main" xmlns="" id="{4B41E63B-191A-92A5-0855-EA8BBDFB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8077"/>
            <a:ext cx="5697794" cy="486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F3F3AFB-A042-450D-8EC0-9A037FA74D3A}"/>
              </a:ext>
            </a:extLst>
          </p:cNvPr>
          <p:cNvSpPr txBox="1"/>
          <p:nvPr/>
        </p:nvSpPr>
        <p:spPr>
          <a:xfrm>
            <a:off x="516193" y="1043749"/>
            <a:ext cx="62090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Os medicamentos imunossupressores orais alvo-específicos:</a:t>
            </a:r>
          </a:p>
          <a:p>
            <a:pPr algn="just"/>
            <a:endParaRPr lang="pt-BR" sz="2500" dirty="0">
              <a:solidFill>
                <a:srgbClr val="374151"/>
              </a:solidFill>
              <a:latin typeface="Roboto" pitchFamily="2" charset="0"/>
              <a:ea typeface="Roboto" pitchFamily="2" charset="0"/>
            </a:endParaRPr>
          </a:p>
          <a:p>
            <a:pPr algn="just"/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Classe de medicamentos utilizados no tratamento de condições autoimunes (doenças reumatológicas, doenças inflamatórias intestinais, doenças dermatológicas).</a:t>
            </a:r>
          </a:p>
          <a:p>
            <a:pPr algn="just"/>
            <a:endParaRPr lang="pt-BR" sz="2500" dirty="0">
              <a:solidFill>
                <a:srgbClr val="37415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CC03148-D966-4960-9D20-D3C965E15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7" y="180521"/>
            <a:ext cx="8526065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7B6385A-4FA3-BC40-942D-D8AADD1E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545690"/>
            <a:ext cx="7052078" cy="80109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F8702D9-07FC-0755-BA1D-A620B6F2A204}"/>
              </a:ext>
            </a:extLst>
          </p:cNvPr>
          <p:cNvSpPr txBox="1"/>
          <p:nvPr/>
        </p:nvSpPr>
        <p:spPr>
          <a:xfrm>
            <a:off x="486697" y="1725561"/>
            <a:ext cx="113710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oboto" pitchFamily="2" charset="0"/>
                <a:ea typeface="Roboto" pitchFamily="2" charset="0"/>
              </a:rPr>
              <a:t>INDICAÇÕES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Artrite reumatoide </a:t>
            </a:r>
            <a:r>
              <a:rPr lang="pt-BR" dirty="0">
                <a:latin typeface="Roboto" pitchFamily="2" charset="0"/>
                <a:ea typeface="Roboto" pitchFamily="2" charset="0"/>
              </a:rPr>
              <a:t>OLUMIANT em monoterapia ou em combinação com metotrexato (MTX) é indicado para o tratamento de pacientes adultos com artrite reumatoide ativa moderada a grave com resposta inadequada ou intolerância a um ou mais antirreumáticos modificadores da doença (DMARDs não biológicos e biológicos). 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Dermatite atópica </a:t>
            </a:r>
            <a:r>
              <a:rPr lang="pt-BR" dirty="0">
                <a:latin typeface="Roboto" pitchFamily="2" charset="0"/>
                <a:ea typeface="Roboto" pitchFamily="2" charset="0"/>
              </a:rPr>
              <a:t>OLUMIANT é indicado para o tratamento de pacientes adultos com dermatite atópica moderada a grave, que são candidatos à terapia sistêmica. 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Doença do Coronavírus 2019 (COVID-19) </a:t>
            </a:r>
            <a:r>
              <a:rPr lang="pt-BR" dirty="0">
                <a:latin typeface="Roboto" pitchFamily="2" charset="0"/>
                <a:ea typeface="Roboto" pitchFamily="2" charset="0"/>
              </a:rPr>
              <a:t>OLUMIANT é indicado para o tratamento da COVID-19 em pacientes adultos hospitalizados que necessitam de oxigênio por máscara ou cateter nasal, ou que necessitam de alto fluxo de oxigênio ou ventilação não invasiva. 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Alopecia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areata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OLUMIANT é indicado para o tratamento de pacientes adultos com alopecia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areata</a:t>
            </a:r>
            <a:r>
              <a:rPr lang="pt-BR" dirty="0">
                <a:latin typeface="Roboto" pitchFamily="2" charset="0"/>
                <a:ea typeface="Roboto" pitchFamily="2" charset="0"/>
              </a:rPr>
              <a:t> grave.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8FA22D8-3444-6D09-AA6E-BF3C282207C9}"/>
              </a:ext>
            </a:extLst>
          </p:cNvPr>
          <p:cNvSpPr txBox="1"/>
          <p:nvPr/>
        </p:nvSpPr>
        <p:spPr>
          <a:xfrm>
            <a:off x="7580671" y="6238568"/>
            <a:ext cx="4514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Roboto" pitchFamily="2" charset="0"/>
                <a:ea typeface="Roboto" pitchFamily="2" charset="0"/>
              </a:rPr>
              <a:t>FONTE: Bula medicamento atualizada 23/10/2023</a:t>
            </a:r>
          </a:p>
        </p:txBody>
      </p:sp>
    </p:spTree>
    <p:extLst>
      <p:ext uri="{BB962C8B-B14F-4D97-AF65-F5344CB8AC3E}">
        <p14:creationId xmlns:p14="http://schemas.microsoft.com/office/powerpoint/2010/main" val="155565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C11DD93-9096-EFD3-0F52-D76480FD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28100"/>
            <a:ext cx="8516539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D8AC55D-3D35-18A9-529A-D08FC1121072}"/>
              </a:ext>
            </a:extLst>
          </p:cNvPr>
          <p:cNvSpPr txBox="1"/>
          <p:nvPr/>
        </p:nvSpPr>
        <p:spPr>
          <a:xfrm>
            <a:off x="350520" y="1275979"/>
            <a:ext cx="1149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boto" pitchFamily="2" charset="0"/>
                <a:ea typeface="Roboto" pitchFamily="2" charset="0"/>
              </a:rPr>
              <a:t>INDICAÇÕES 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Artrite Reumatoide </a:t>
            </a:r>
            <a:r>
              <a:rPr lang="pt-BR" dirty="0">
                <a:latin typeface="Roboto" pitchFamily="2" charset="0"/>
                <a:ea typeface="Roboto" pitchFamily="2" charset="0"/>
              </a:rPr>
              <a:t>RINVOQ® (upadacitinibe) é indicado para o tratamento de pacientes adultos com artrite reumatoide ativa moderada a grave que não responderam adequadamente ou que foram intolerantes a uma ou mais drogas antirreumáticas modificadoras do curso da doença (DMARD). RINVOQ® (upadacitinibe) pode ser utilizado como monoterapia ou em combinação com metotrexato ou outras drogas antirreumáticas sintéticas convencionais modificadoras do curso da doença (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csDMARDs</a:t>
            </a:r>
            <a:r>
              <a:rPr lang="pt-BR" dirty="0">
                <a:latin typeface="Roboto" pitchFamily="2" charset="0"/>
                <a:ea typeface="Roboto" pitchFamily="2" charset="0"/>
              </a:rPr>
              <a:t>).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Artrite Psoriásica </a:t>
            </a:r>
            <a:r>
              <a:rPr lang="pt-BR" dirty="0">
                <a:latin typeface="Roboto" pitchFamily="2" charset="0"/>
                <a:ea typeface="Roboto" pitchFamily="2" charset="0"/>
              </a:rPr>
              <a:t>RINVOQ® (upadacitinibe) é indicado para o tratamento de pacientes adultos com artrite psoriásica ativa que não responderam adequadamente ou que foram intolerantes a uma ou mais drogas antirreumáticas modificadoras de doença (DMARD). RINVOQ® (upadacitinibe) pode ser utilizado como monoterapia ou em combinação com drogas antirreumáticas modificadoras do curso da doença (DMARDs) não biológicas.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Espondilite Anquilosante </a:t>
            </a:r>
            <a:r>
              <a:rPr lang="pt-BR" dirty="0">
                <a:latin typeface="Roboto" pitchFamily="2" charset="0"/>
                <a:ea typeface="Roboto" pitchFamily="2" charset="0"/>
              </a:rPr>
              <a:t>RINVOQ® (upadacitinibe) é indicado para o tratamento de pacientes adultos com espondilite anquilosante ativa, que não responderam adequadamente à terapia convencional.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Espondiloartrite axial não radiográfica </a:t>
            </a:r>
            <a:r>
              <a:rPr lang="pt-BR" dirty="0">
                <a:latin typeface="Roboto" pitchFamily="2" charset="0"/>
                <a:ea typeface="Roboto" pitchFamily="2" charset="0"/>
              </a:rPr>
              <a:t>RINVOQ® (upadacitinibe) é indicado para o tratamento de pacientes adultos com espondiloartrite axial não radiográfica ativa com sinais objetivos de inflamação. </a:t>
            </a:r>
          </a:p>
          <a:p>
            <a:r>
              <a:rPr lang="pt-BR" b="1" dirty="0">
                <a:latin typeface="Roboto" pitchFamily="2" charset="0"/>
                <a:ea typeface="Roboto" pitchFamily="2" charset="0"/>
              </a:rPr>
              <a:t>Dermatite Atópica </a:t>
            </a:r>
            <a:r>
              <a:rPr lang="pt-BR" dirty="0">
                <a:latin typeface="Roboto" pitchFamily="2" charset="0"/>
                <a:ea typeface="Roboto" pitchFamily="2" charset="0"/>
              </a:rPr>
              <a:t>RINVOQ® (upadacitinibe) é indicado para o tratamento de pacientes adultos e pediátricos com idade maior ou igual a 12 anos (adolescentes) com dermatite atópica moderada a grave que são candidatos à terapia sistêmica.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A60C796-6DEC-5407-96D3-A3E4BC71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518457"/>
            <a:ext cx="7230151" cy="7786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C8C0FAE-56C9-12A2-0C31-402DC6F5CF47}"/>
              </a:ext>
            </a:extLst>
          </p:cNvPr>
          <p:cNvSpPr txBox="1"/>
          <p:nvPr/>
        </p:nvSpPr>
        <p:spPr>
          <a:xfrm>
            <a:off x="7580671" y="6238568"/>
            <a:ext cx="4514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Roboto" pitchFamily="2" charset="0"/>
                <a:ea typeface="Roboto" pitchFamily="2" charset="0"/>
              </a:rPr>
              <a:t>FONTE: Bula medicamento atualizada 10/11/2023</a:t>
            </a:r>
          </a:p>
        </p:txBody>
      </p:sp>
    </p:spTree>
    <p:extLst>
      <p:ext uri="{BB962C8B-B14F-4D97-AF65-F5344CB8AC3E}">
        <p14:creationId xmlns:p14="http://schemas.microsoft.com/office/powerpoint/2010/main" val="378258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8968311-0693-92EA-4A8D-AA11CD1B2E4E}"/>
              </a:ext>
            </a:extLst>
          </p:cNvPr>
          <p:cNvSpPr txBox="1"/>
          <p:nvPr/>
        </p:nvSpPr>
        <p:spPr>
          <a:xfrm>
            <a:off x="353963" y="993998"/>
            <a:ext cx="10781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Ao contrário de imunossupressores mais tradicionais, que podem agir de forma generalizada no sistema imunológico e causar efeitos colaterais significativos, os medicamentos alvo-específicos são projetados para atuar de maneira mais direcionada.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F2EE280-79FD-8790-FE82-3A1A0C5194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889806" y="2506039"/>
            <a:ext cx="5805666" cy="414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6EF67A-27F3-5C90-40A7-E8ED92E88847}"/>
              </a:ext>
            </a:extLst>
          </p:cNvPr>
          <p:cNvSpPr txBox="1"/>
          <p:nvPr/>
        </p:nvSpPr>
        <p:spPr>
          <a:xfrm>
            <a:off x="353962" y="3215149"/>
            <a:ext cx="53441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dirty="0">
              <a:solidFill>
                <a:srgbClr val="374151"/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Isso permite minimizar os efeitos colaterais enquanto reduz a atividade inflamatória descontrolada que ocorre nas condições autoimunes.</a:t>
            </a:r>
            <a:endParaRPr lang="pt-BR" sz="2500" dirty="0">
              <a:latin typeface="Roboto" pitchFamily="2" charset="0"/>
              <a:ea typeface="Roboto" pitchFamily="2" charset="0"/>
            </a:endParaRP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37542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91DD1CF-9AD2-A8C1-B698-292BEC95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77" y="867111"/>
            <a:ext cx="4773562" cy="51237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BBFD143-FF6D-EC3C-1A79-1DEB0FB497C3}"/>
              </a:ext>
            </a:extLst>
          </p:cNvPr>
          <p:cNvSpPr txBox="1"/>
          <p:nvPr/>
        </p:nvSpPr>
        <p:spPr>
          <a:xfrm>
            <a:off x="353961" y="225415"/>
            <a:ext cx="71972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dirty="0">
              <a:solidFill>
                <a:srgbClr val="374151"/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Esses medicamentos têm como alvo específico proteínas intracelulares das células imunológicas envolvidas no processo inflamatório.</a:t>
            </a:r>
            <a:endParaRPr lang="pt-BR" sz="2500" dirty="0">
              <a:latin typeface="Roboto" pitchFamily="2" charset="0"/>
              <a:ea typeface="Roboto" pitchFamily="2" charset="0"/>
            </a:endParaRPr>
          </a:p>
          <a:p>
            <a:endParaRPr lang="pt-BR" sz="2500" dirty="0">
              <a:solidFill>
                <a:srgbClr val="374151"/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Cada medicamento alvo-específico age de uma maneira particular, mas geralmente eles bloqueiam a ação de uma proteína específica ou interferem na comunicação intracelular. </a:t>
            </a:r>
          </a:p>
          <a:p>
            <a:endParaRPr lang="pt-BR" sz="2500" dirty="0">
              <a:solidFill>
                <a:srgbClr val="374151"/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2500" b="0" i="0" dirty="0">
                <a:solidFill>
                  <a:srgbClr val="374151"/>
                </a:solidFill>
                <a:effectLst/>
                <a:latin typeface="Roboto" pitchFamily="2" charset="0"/>
                <a:ea typeface="Roboto" pitchFamily="2" charset="0"/>
              </a:rPr>
              <a:t>É importante ressaltar que esses medicamentos são prescritos por um médico especializado, pois requerem monitoramento regular e estão associados a riscos e benefícios específicos para cada paciente.</a:t>
            </a:r>
            <a:endParaRPr lang="pt-BR" sz="25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2FD46720-F1B4-62CA-721B-04BCDEB5DAC5}"/>
              </a:ext>
            </a:extLst>
          </p:cNvPr>
          <p:cNvSpPr/>
          <p:nvPr/>
        </p:nvSpPr>
        <p:spPr>
          <a:xfrm rot="11713104">
            <a:off x="9763433" y="262521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78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033BF9B-E431-CB00-DDE1-58D6AFA8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476111"/>
            <a:ext cx="11474245" cy="11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As medicações imunossupressoras orais alvo-específicos possuem algumas vantagens em relação aos medicamentos imunobiológicos: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10FCEBA-B2BC-F1F6-8E11-BA8F3626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57" y="1646177"/>
            <a:ext cx="6103271" cy="406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F18AA0C-42E3-FE4F-2B28-656C48F45210}"/>
              </a:ext>
            </a:extLst>
          </p:cNvPr>
          <p:cNvSpPr txBox="1"/>
          <p:nvPr/>
        </p:nvSpPr>
        <p:spPr>
          <a:xfrm>
            <a:off x="358877" y="2050625"/>
            <a:ext cx="6027175" cy="393954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Administração oral: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sz="25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Os medicamentos alvo-específicos são administrados por via oral, geralmente sob a forma de comprimidos ou cápsulas, tornando a sua administração mais conveniente e evitando a necessidade de injeções.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033BF9B-E431-CB00-DDE1-58D6AFA8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754173"/>
            <a:ext cx="6690852" cy="424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Menor risco de reações imunogênicas: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sz="25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Os medicamentos imunobiológicos, por serem derivados de proteínas, podem desencadear reações imunogênicas em alguns pacientes, levando à formação de anticorpos contra o medicamento.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Os medicamentos alvo-específicos, que não são proteínas, têm menor probabilidade de desencadear esse tipo de reação.</a:t>
            </a:r>
            <a:endParaRPr kumimoji="0" lang="pt-BR" altLang="pt-BR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D7F337-D3D9-B287-33D5-54B89C79E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476111"/>
            <a:ext cx="11474245" cy="11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As medicações imunossupressoras orais alvo-específicos possuem algumas vantagens em relação aos medicamentos imunobiológicos: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2AE9003-0E39-A608-B0DA-1D6B095DB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6" b="24731"/>
          <a:stretch/>
        </p:blipFill>
        <p:spPr>
          <a:xfrm>
            <a:off x="7416159" y="4442511"/>
            <a:ext cx="1348371" cy="1374542"/>
          </a:xfrm>
          <a:prstGeom prst="rect">
            <a:avLst/>
          </a:prstGeom>
        </p:spPr>
      </p:pic>
      <p:pic>
        <p:nvPicPr>
          <p:cNvPr id="4098" name="Picture 2" descr="Artrite Reumatoide, disegno Foto stock - Alamy">
            <a:extLst>
              <a:ext uri="{FF2B5EF4-FFF2-40B4-BE49-F238E27FC236}">
                <a16:creationId xmlns:a16="http://schemas.microsoft.com/office/drawing/2014/main" xmlns="" id="{490762BD-C31A-F404-B355-E368BD856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10753" r="8255" b="18495"/>
          <a:stretch/>
        </p:blipFill>
        <p:spPr bwMode="auto">
          <a:xfrm>
            <a:off x="7263811" y="2812165"/>
            <a:ext cx="1653068" cy="15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9AE1894-D1FB-1092-C048-CDD2CECBA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6" t="5242" r="5835" b="29919"/>
          <a:stretch/>
        </p:blipFill>
        <p:spPr>
          <a:xfrm>
            <a:off x="7218865" y="1646176"/>
            <a:ext cx="1742959" cy="10380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A67038C-2EAB-0F2F-8EB1-F64BE4C1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61"/>
          <a:stretch/>
        </p:blipFill>
        <p:spPr>
          <a:xfrm>
            <a:off x="9130961" y="2165191"/>
            <a:ext cx="2864082" cy="37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3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033BF9B-E431-CB00-DDE1-58D6AFA8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303" y="2759586"/>
            <a:ext cx="8613058" cy="27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No entanto, é importante ressaltar que cada paciente e condição médica são únicos, e as decisões sobre o uso de medicamentos devem ser tomadas em conjunto com um especialista médico, considerando o quadro clínico individual, os riscos e os benefícios de cada opção de tratamento.</a:t>
            </a:r>
            <a:endParaRPr kumimoji="0" lang="pt-BR" altLang="pt-BR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D7F337-D3D9-B287-33D5-54B89C79E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476111"/>
            <a:ext cx="11474245" cy="11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As medicações imunossupressoras orais alvo-específicos possuem algumas vantagens em relação aos medicamentos imunobiológicos:</a:t>
            </a:r>
          </a:p>
        </p:txBody>
      </p:sp>
    </p:spTree>
    <p:extLst>
      <p:ext uri="{BB962C8B-B14F-4D97-AF65-F5344CB8AC3E}">
        <p14:creationId xmlns:p14="http://schemas.microsoft.com/office/powerpoint/2010/main" val="307127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69CB73F-3353-1464-BFB6-9C93EBD6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46" y="423411"/>
            <a:ext cx="9644708" cy="601117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04443D8-DEF7-DE97-8DB0-02AFE2997389}"/>
              </a:ext>
            </a:extLst>
          </p:cNvPr>
          <p:cNvSpPr txBox="1"/>
          <p:nvPr/>
        </p:nvSpPr>
        <p:spPr>
          <a:xfrm>
            <a:off x="8790038" y="6434588"/>
            <a:ext cx="31516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Roboto" pitchFamily="2" charset="0"/>
                <a:ea typeface="Roboto" pitchFamily="2" charset="0"/>
              </a:rPr>
              <a:t>FONTE: DATASUS acesso 10/2023</a:t>
            </a:r>
          </a:p>
        </p:txBody>
      </p:sp>
    </p:spTree>
    <p:extLst>
      <p:ext uri="{BB962C8B-B14F-4D97-AF65-F5344CB8AC3E}">
        <p14:creationId xmlns:p14="http://schemas.microsoft.com/office/powerpoint/2010/main" val="259885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F68E572-C3A3-CC77-9E80-5C29BBDB7831}"/>
              </a:ext>
            </a:extLst>
          </p:cNvPr>
          <p:cNvSpPr txBox="1"/>
          <p:nvPr/>
        </p:nvSpPr>
        <p:spPr>
          <a:xfrm>
            <a:off x="1499937" y="2679759"/>
            <a:ext cx="9192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Roboto" pitchFamily="2" charset="0"/>
                <a:ea typeface="Roboto" pitchFamily="2" charset="0"/>
              </a:rPr>
              <a:t>SAÚDE</a:t>
            </a:r>
          </a:p>
          <a:p>
            <a:pPr algn="ctr"/>
            <a:r>
              <a:rPr lang="pt-BR" sz="4500" b="1" dirty="0">
                <a:latin typeface="Roboto" pitchFamily="2" charset="0"/>
                <a:ea typeface="Roboto" pitchFamily="2" charset="0"/>
              </a:rPr>
              <a:t>SUPLEMENTAR</a:t>
            </a:r>
          </a:p>
        </p:txBody>
      </p:sp>
    </p:spTree>
    <p:extLst>
      <p:ext uri="{BB962C8B-B14F-4D97-AF65-F5344CB8AC3E}">
        <p14:creationId xmlns:p14="http://schemas.microsoft.com/office/powerpoint/2010/main" val="1205184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923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Tema do Office</vt:lpstr>
      <vt:lpstr>  A implementação de um projeto de lei para Incluir Medicamentos Orais Alvo Específicos no Plano de Saúde para  tratamento das doenças imunomediadas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Hayata</dc:creator>
  <cp:lastModifiedBy>Milena Martins Alves</cp:lastModifiedBy>
  <cp:revision>1</cp:revision>
  <dcterms:created xsi:type="dcterms:W3CDTF">2023-11-27T09:51:53Z</dcterms:created>
  <dcterms:modified xsi:type="dcterms:W3CDTF">2023-11-28T14:48:52Z</dcterms:modified>
</cp:coreProperties>
</file>