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90" r:id="rId3"/>
    <p:sldId id="261" r:id="rId4"/>
    <p:sldId id="291" r:id="rId5"/>
    <p:sldId id="292" r:id="rId6"/>
    <p:sldId id="293" r:id="rId7"/>
    <p:sldId id="323" r:id="rId8"/>
    <p:sldId id="257" r:id="rId9"/>
    <p:sldId id="304" r:id="rId10"/>
    <p:sldId id="329" r:id="rId11"/>
    <p:sldId id="328" r:id="rId12"/>
    <p:sldId id="285" r:id="rId13"/>
  </p:sldIdLst>
  <p:sldSz cx="9144000" cy="5143500" type="screen16x9"/>
  <p:notesSz cx="6858000" cy="9144000"/>
  <p:embeddedFontLst>
    <p:embeddedFont>
      <p:font typeface="Fira Sans Extra Condensed" panose="020B0503050000020004" pitchFamily="34" charset="0"/>
      <p:regular r:id="rId15"/>
      <p:bold r:id="rId16"/>
      <p:italic r:id="rId17"/>
      <p:boldItalic r:id="rId18"/>
    </p:embeddedFont>
    <p:embeddedFont>
      <p:font typeface="Fira Sans Extra Condensed Black" panose="020B0A03050000020004" pitchFamily="34" charset="0"/>
      <p:bold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8C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90744F-26F1-4A43-872F-32203CD82872}">
  <a:tblStyle styleId="{6090744F-26F1-4A43-872F-32203CD8287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370" y="-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Gallassi" userId="811d87b30be43059" providerId="LiveId" clId="{94C0DBBC-FAFA-4681-92FD-5A7A3B67E169}"/>
    <pc:docChg chg="undo custSel addSld delSld modSld">
      <pc:chgData name="Andrea Gallassi" userId="811d87b30be43059" providerId="LiveId" clId="{94C0DBBC-FAFA-4681-92FD-5A7A3B67E169}" dt="2023-06-27T00:56:04.146" v="376" actId="20577"/>
      <pc:docMkLst>
        <pc:docMk/>
      </pc:docMkLst>
      <pc:sldChg chg="modSp mod">
        <pc:chgData name="Andrea Gallassi" userId="811d87b30be43059" providerId="LiveId" clId="{94C0DBBC-FAFA-4681-92FD-5A7A3B67E169}" dt="2023-06-27T00:17:23.798" v="40" actId="1076"/>
        <pc:sldMkLst>
          <pc:docMk/>
          <pc:sldMk cId="0" sldId="256"/>
        </pc:sldMkLst>
        <pc:spChg chg="mod">
          <ac:chgData name="Andrea Gallassi" userId="811d87b30be43059" providerId="LiveId" clId="{94C0DBBC-FAFA-4681-92FD-5A7A3B67E169}" dt="2023-06-27T00:15:45.180" v="28" actId="20577"/>
          <ac:spMkLst>
            <pc:docMk/>
            <pc:sldMk cId="0" sldId="256"/>
            <ac:spMk id="3" creationId="{55455F9D-A95B-A6D9-F0A4-A42DEFF5BEC1}"/>
          </ac:spMkLst>
        </pc:spChg>
        <pc:spChg chg="mod">
          <ac:chgData name="Andrea Gallassi" userId="811d87b30be43059" providerId="LiveId" clId="{94C0DBBC-FAFA-4681-92FD-5A7A3B67E169}" dt="2023-06-27T00:17:23.798" v="40" actId="1076"/>
          <ac:spMkLst>
            <pc:docMk/>
            <pc:sldMk cId="0" sldId="256"/>
            <ac:spMk id="101" creationId="{00000000-0000-0000-0000-000000000000}"/>
          </ac:spMkLst>
        </pc:spChg>
        <pc:spChg chg="mod">
          <ac:chgData name="Andrea Gallassi" userId="811d87b30be43059" providerId="LiveId" clId="{94C0DBBC-FAFA-4681-92FD-5A7A3B67E169}" dt="2023-06-27T00:17:16.515" v="39" actId="1076"/>
          <ac:spMkLst>
            <pc:docMk/>
            <pc:sldMk cId="0" sldId="256"/>
            <ac:spMk id="102" creationId="{00000000-0000-0000-0000-000000000000}"/>
          </ac:spMkLst>
        </pc:spChg>
      </pc:sldChg>
      <pc:sldChg chg="modSp mod">
        <pc:chgData name="Andrea Gallassi" userId="811d87b30be43059" providerId="LiveId" clId="{94C0DBBC-FAFA-4681-92FD-5A7A3B67E169}" dt="2023-06-27T00:56:04.146" v="376" actId="20577"/>
        <pc:sldMkLst>
          <pc:docMk/>
          <pc:sldMk cId="0" sldId="257"/>
        </pc:sldMkLst>
        <pc:spChg chg="mod">
          <ac:chgData name="Andrea Gallassi" userId="811d87b30be43059" providerId="LiveId" clId="{94C0DBBC-FAFA-4681-92FD-5A7A3B67E169}" dt="2023-06-27T00:52:50.386" v="217" actId="20577"/>
          <ac:spMkLst>
            <pc:docMk/>
            <pc:sldMk cId="0" sldId="257"/>
            <ac:spMk id="108" creationId="{00000000-0000-0000-0000-000000000000}"/>
          </ac:spMkLst>
        </pc:spChg>
        <pc:spChg chg="mod">
          <ac:chgData name="Andrea Gallassi" userId="811d87b30be43059" providerId="LiveId" clId="{94C0DBBC-FAFA-4681-92FD-5A7A3B67E169}" dt="2023-06-27T00:56:04.146" v="376" actId="20577"/>
          <ac:spMkLst>
            <pc:docMk/>
            <pc:sldMk cId="0" sldId="257"/>
            <ac:spMk id="119" creationId="{00000000-0000-0000-0000-000000000000}"/>
          </ac:spMkLst>
        </pc:spChg>
        <pc:cxnChg chg="mod">
          <ac:chgData name="Andrea Gallassi" userId="811d87b30be43059" providerId="LiveId" clId="{94C0DBBC-FAFA-4681-92FD-5A7A3B67E169}" dt="2023-06-27T00:54:27.780" v="238" actId="1076"/>
          <ac:cxnSpMkLst>
            <pc:docMk/>
            <pc:sldMk cId="0" sldId="257"/>
            <ac:cxnSpMk id="126" creationId="{00000000-0000-0000-0000-000000000000}"/>
          </ac:cxnSpMkLst>
        </pc:cxnChg>
      </pc:sldChg>
      <pc:sldChg chg="del">
        <pc:chgData name="Andrea Gallassi" userId="811d87b30be43059" providerId="LiveId" clId="{94C0DBBC-FAFA-4681-92FD-5A7A3B67E169}" dt="2023-06-27T00:46:45.254" v="121" actId="47"/>
        <pc:sldMkLst>
          <pc:docMk/>
          <pc:sldMk cId="0" sldId="262"/>
        </pc:sldMkLst>
      </pc:sldChg>
      <pc:sldChg chg="modSp del mod">
        <pc:chgData name="Andrea Gallassi" userId="811d87b30be43059" providerId="LiveId" clId="{94C0DBBC-FAFA-4681-92FD-5A7A3B67E169}" dt="2023-06-27T00:48:20.614" v="134" actId="47"/>
        <pc:sldMkLst>
          <pc:docMk/>
          <pc:sldMk cId="0" sldId="279"/>
        </pc:sldMkLst>
        <pc:spChg chg="mod">
          <ac:chgData name="Andrea Gallassi" userId="811d87b30be43059" providerId="LiveId" clId="{94C0DBBC-FAFA-4681-92FD-5A7A3B67E169}" dt="2023-06-27T00:47:10.549" v="131" actId="20577"/>
          <ac:spMkLst>
            <pc:docMk/>
            <pc:sldMk cId="0" sldId="279"/>
            <ac:spMk id="1415" creationId="{00000000-0000-0000-0000-000000000000}"/>
          </ac:spMkLst>
        </pc:spChg>
      </pc:sldChg>
      <pc:sldChg chg="add del">
        <pc:chgData name="Andrea Gallassi" userId="811d87b30be43059" providerId="LiveId" clId="{94C0DBBC-FAFA-4681-92FD-5A7A3B67E169}" dt="2023-06-27T00:51:24.966" v="193" actId="47"/>
        <pc:sldMkLst>
          <pc:docMk/>
          <pc:sldMk cId="0" sldId="284"/>
        </pc:sldMkLst>
      </pc:sldChg>
      <pc:sldChg chg="modSp mod">
        <pc:chgData name="Andrea Gallassi" userId="811d87b30be43059" providerId="LiveId" clId="{94C0DBBC-FAFA-4681-92FD-5A7A3B67E169}" dt="2023-06-27T00:41:28.157" v="50" actId="1076"/>
        <pc:sldMkLst>
          <pc:docMk/>
          <pc:sldMk cId="1494971389" sldId="292"/>
        </pc:sldMkLst>
        <pc:spChg chg="mod">
          <ac:chgData name="Andrea Gallassi" userId="811d87b30be43059" providerId="LiveId" clId="{94C0DBBC-FAFA-4681-92FD-5A7A3B67E169}" dt="2023-06-27T00:41:15.721" v="44" actId="20577"/>
          <ac:spMkLst>
            <pc:docMk/>
            <pc:sldMk cId="1494971389" sldId="292"/>
            <ac:spMk id="1097" creationId="{00000000-0000-0000-0000-000000000000}"/>
          </ac:spMkLst>
        </pc:spChg>
        <pc:spChg chg="mod">
          <ac:chgData name="Andrea Gallassi" userId="811d87b30be43059" providerId="LiveId" clId="{94C0DBBC-FAFA-4681-92FD-5A7A3B67E169}" dt="2023-06-27T00:41:28.157" v="50" actId="1076"/>
          <ac:spMkLst>
            <pc:docMk/>
            <pc:sldMk cId="1494971389" sldId="292"/>
            <ac:spMk id="1101" creationId="{00000000-0000-0000-0000-000000000000}"/>
          </ac:spMkLst>
        </pc:spChg>
      </pc:sldChg>
      <pc:sldChg chg="add del">
        <pc:chgData name="Andrea Gallassi" userId="811d87b30be43059" providerId="LiveId" clId="{94C0DBBC-FAFA-4681-92FD-5A7A3B67E169}" dt="2023-06-27T00:50:52.112" v="177" actId="47"/>
        <pc:sldMkLst>
          <pc:docMk/>
          <pc:sldMk cId="2803873651" sldId="294"/>
        </pc:sldMkLst>
      </pc:sldChg>
      <pc:sldChg chg="add del">
        <pc:chgData name="Andrea Gallassi" userId="811d87b30be43059" providerId="LiveId" clId="{94C0DBBC-FAFA-4681-92FD-5A7A3B67E169}" dt="2023-06-27T00:50:54.529" v="180" actId="47"/>
        <pc:sldMkLst>
          <pc:docMk/>
          <pc:sldMk cId="1836482039" sldId="295"/>
        </pc:sldMkLst>
      </pc:sldChg>
      <pc:sldChg chg="add del">
        <pc:chgData name="Andrea Gallassi" userId="811d87b30be43059" providerId="LiveId" clId="{94C0DBBC-FAFA-4681-92FD-5A7A3B67E169}" dt="2023-06-27T00:50:55.243" v="181" actId="47"/>
        <pc:sldMkLst>
          <pc:docMk/>
          <pc:sldMk cId="2966203780" sldId="296"/>
        </pc:sldMkLst>
      </pc:sldChg>
      <pc:sldChg chg="add del">
        <pc:chgData name="Andrea Gallassi" userId="811d87b30be43059" providerId="LiveId" clId="{94C0DBBC-FAFA-4681-92FD-5A7A3B67E169}" dt="2023-06-27T00:50:53.855" v="179" actId="47"/>
        <pc:sldMkLst>
          <pc:docMk/>
          <pc:sldMk cId="2691891051" sldId="300"/>
        </pc:sldMkLst>
      </pc:sldChg>
      <pc:sldChg chg="add del">
        <pc:chgData name="Andrea Gallassi" userId="811d87b30be43059" providerId="LiveId" clId="{94C0DBBC-FAFA-4681-92FD-5A7A3B67E169}" dt="2023-06-27T00:50:55.988" v="182" actId="47"/>
        <pc:sldMkLst>
          <pc:docMk/>
          <pc:sldMk cId="3737665189" sldId="301"/>
        </pc:sldMkLst>
      </pc:sldChg>
      <pc:sldChg chg="modSp mod">
        <pc:chgData name="Andrea Gallassi" userId="811d87b30be43059" providerId="LiveId" clId="{94C0DBBC-FAFA-4681-92FD-5A7A3B67E169}" dt="2023-06-27T00:52:59.680" v="237" actId="20577"/>
        <pc:sldMkLst>
          <pc:docMk/>
          <pc:sldMk cId="853766266" sldId="304"/>
        </pc:sldMkLst>
        <pc:spChg chg="mod">
          <ac:chgData name="Andrea Gallassi" userId="811d87b30be43059" providerId="LiveId" clId="{94C0DBBC-FAFA-4681-92FD-5A7A3B67E169}" dt="2023-06-27T00:52:59.680" v="237" actId="20577"/>
          <ac:spMkLst>
            <pc:docMk/>
            <pc:sldMk cId="853766266" sldId="304"/>
            <ac:spMk id="4" creationId="{17F3D875-895F-3C07-98AB-0CE23CA5597B}"/>
          </ac:spMkLst>
        </pc:spChg>
      </pc:sldChg>
      <pc:sldChg chg="add del">
        <pc:chgData name="Andrea Gallassi" userId="811d87b30be43059" providerId="LiveId" clId="{94C0DBBC-FAFA-4681-92FD-5A7A3B67E169}" dt="2023-06-27T00:51:22.009" v="191" actId="47"/>
        <pc:sldMkLst>
          <pc:docMk/>
          <pc:sldMk cId="2523607010" sldId="307"/>
        </pc:sldMkLst>
      </pc:sldChg>
      <pc:sldChg chg="add del">
        <pc:chgData name="Andrea Gallassi" userId="811d87b30be43059" providerId="LiveId" clId="{94C0DBBC-FAFA-4681-92FD-5A7A3B67E169}" dt="2023-06-27T00:51:23.274" v="192" actId="47"/>
        <pc:sldMkLst>
          <pc:docMk/>
          <pc:sldMk cId="2713547137" sldId="308"/>
        </pc:sldMkLst>
      </pc:sldChg>
      <pc:sldChg chg="del">
        <pc:chgData name="Andrea Gallassi" userId="811d87b30be43059" providerId="LiveId" clId="{94C0DBBC-FAFA-4681-92FD-5A7A3B67E169}" dt="2023-06-27T00:48:22.932" v="135" actId="47"/>
        <pc:sldMkLst>
          <pc:docMk/>
          <pc:sldMk cId="886381584" sldId="310"/>
        </pc:sldMkLst>
      </pc:sldChg>
      <pc:sldChg chg="add del">
        <pc:chgData name="Andrea Gallassi" userId="811d87b30be43059" providerId="LiveId" clId="{94C0DBBC-FAFA-4681-92FD-5A7A3B67E169}" dt="2023-06-27T00:51:26.126" v="194" actId="47"/>
        <pc:sldMkLst>
          <pc:docMk/>
          <pc:sldMk cId="2788959964" sldId="311"/>
        </pc:sldMkLst>
      </pc:sldChg>
      <pc:sldChg chg="add del">
        <pc:chgData name="Andrea Gallassi" userId="811d87b30be43059" providerId="LiveId" clId="{94C0DBBC-FAFA-4681-92FD-5A7A3B67E169}" dt="2023-06-27T00:51:27.443" v="195" actId="47"/>
        <pc:sldMkLst>
          <pc:docMk/>
          <pc:sldMk cId="2733285921" sldId="312"/>
        </pc:sldMkLst>
      </pc:sldChg>
      <pc:sldChg chg="add del">
        <pc:chgData name="Andrea Gallassi" userId="811d87b30be43059" providerId="LiveId" clId="{94C0DBBC-FAFA-4681-92FD-5A7A3B67E169}" dt="2023-06-27T00:50:56.641" v="183" actId="47"/>
        <pc:sldMkLst>
          <pc:docMk/>
          <pc:sldMk cId="844015481" sldId="313"/>
        </pc:sldMkLst>
      </pc:sldChg>
      <pc:sldChg chg="add del">
        <pc:chgData name="Andrea Gallassi" userId="811d87b30be43059" providerId="LiveId" clId="{94C0DBBC-FAFA-4681-92FD-5A7A3B67E169}" dt="2023-06-27T00:50:57.275" v="184" actId="47"/>
        <pc:sldMkLst>
          <pc:docMk/>
          <pc:sldMk cId="1239366806" sldId="314"/>
        </pc:sldMkLst>
      </pc:sldChg>
      <pc:sldChg chg="add del">
        <pc:chgData name="Andrea Gallassi" userId="811d87b30be43059" providerId="LiveId" clId="{94C0DBBC-FAFA-4681-92FD-5A7A3B67E169}" dt="2023-06-27T00:50:57.980" v="185" actId="47"/>
        <pc:sldMkLst>
          <pc:docMk/>
          <pc:sldMk cId="596857338" sldId="315"/>
        </pc:sldMkLst>
      </pc:sldChg>
      <pc:sldChg chg="add del">
        <pc:chgData name="Andrea Gallassi" userId="811d87b30be43059" providerId="LiveId" clId="{94C0DBBC-FAFA-4681-92FD-5A7A3B67E169}" dt="2023-06-27T00:50:58.627" v="186" actId="47"/>
        <pc:sldMkLst>
          <pc:docMk/>
          <pc:sldMk cId="4240594392" sldId="316"/>
        </pc:sldMkLst>
      </pc:sldChg>
      <pc:sldChg chg="add del">
        <pc:chgData name="Andrea Gallassi" userId="811d87b30be43059" providerId="LiveId" clId="{94C0DBBC-FAFA-4681-92FD-5A7A3B67E169}" dt="2023-06-27T00:50:59.783" v="187" actId="47"/>
        <pc:sldMkLst>
          <pc:docMk/>
          <pc:sldMk cId="2156055063" sldId="317"/>
        </pc:sldMkLst>
      </pc:sldChg>
      <pc:sldChg chg="add del">
        <pc:chgData name="Andrea Gallassi" userId="811d87b30be43059" providerId="LiveId" clId="{94C0DBBC-FAFA-4681-92FD-5A7A3B67E169}" dt="2023-06-27T00:51:11.821" v="188" actId="47"/>
        <pc:sldMkLst>
          <pc:docMk/>
          <pc:sldMk cId="3408581965" sldId="318"/>
        </pc:sldMkLst>
      </pc:sldChg>
      <pc:sldChg chg="add del">
        <pc:chgData name="Andrea Gallassi" userId="811d87b30be43059" providerId="LiveId" clId="{94C0DBBC-FAFA-4681-92FD-5A7A3B67E169}" dt="2023-06-27T00:51:12.948" v="189" actId="47"/>
        <pc:sldMkLst>
          <pc:docMk/>
          <pc:sldMk cId="17626314" sldId="319"/>
        </pc:sldMkLst>
      </pc:sldChg>
      <pc:sldChg chg="add del">
        <pc:chgData name="Andrea Gallassi" userId="811d87b30be43059" providerId="LiveId" clId="{94C0DBBC-FAFA-4681-92FD-5A7A3B67E169}" dt="2023-06-27T00:51:13.944" v="190" actId="47"/>
        <pc:sldMkLst>
          <pc:docMk/>
          <pc:sldMk cId="976365292" sldId="321"/>
        </pc:sldMkLst>
      </pc:sldChg>
      <pc:sldChg chg="add del">
        <pc:chgData name="Andrea Gallassi" userId="811d87b30be43059" providerId="LiveId" clId="{94C0DBBC-FAFA-4681-92FD-5A7A3B67E169}" dt="2023-06-27T00:50:51.380" v="176" actId="47"/>
        <pc:sldMkLst>
          <pc:docMk/>
          <pc:sldMk cId="2952563533" sldId="322"/>
        </pc:sldMkLst>
      </pc:sldChg>
      <pc:sldChg chg="modSp mod">
        <pc:chgData name="Andrea Gallassi" userId="811d87b30be43059" providerId="LiveId" clId="{94C0DBBC-FAFA-4681-92FD-5A7A3B67E169}" dt="2023-06-27T00:45:50.269" v="120" actId="20577"/>
        <pc:sldMkLst>
          <pc:docMk/>
          <pc:sldMk cId="2368603071" sldId="323"/>
        </pc:sldMkLst>
        <pc:spChg chg="mod">
          <ac:chgData name="Andrea Gallassi" userId="811d87b30be43059" providerId="LiveId" clId="{94C0DBBC-FAFA-4681-92FD-5A7A3B67E169}" dt="2023-06-27T00:45:50.269" v="120" actId="20577"/>
          <ac:spMkLst>
            <pc:docMk/>
            <pc:sldMk cId="2368603071" sldId="323"/>
            <ac:spMk id="5" creationId="{58B8236B-693E-ABA8-6B9C-E375C589CB33}"/>
          </ac:spMkLst>
        </pc:spChg>
      </pc:sldChg>
      <pc:sldChg chg="add del">
        <pc:chgData name="Andrea Gallassi" userId="811d87b30be43059" providerId="LiveId" clId="{94C0DBBC-FAFA-4681-92FD-5A7A3B67E169}" dt="2023-06-27T00:50:53.031" v="178" actId="47"/>
        <pc:sldMkLst>
          <pc:docMk/>
          <pc:sldMk cId="3631655650" sldId="324"/>
        </pc:sldMkLst>
      </pc:sldChg>
      <pc:sldChg chg="del">
        <pc:chgData name="Andrea Gallassi" userId="811d87b30be43059" providerId="LiveId" clId="{94C0DBBC-FAFA-4681-92FD-5A7A3B67E169}" dt="2023-06-27T00:48:06.443" v="132" actId="47"/>
        <pc:sldMkLst>
          <pc:docMk/>
          <pc:sldMk cId="1801669159" sldId="326"/>
        </pc:sldMkLst>
      </pc:sldChg>
      <pc:sldChg chg="del">
        <pc:chgData name="Andrea Gallassi" userId="811d87b30be43059" providerId="LiveId" clId="{94C0DBBC-FAFA-4681-92FD-5A7A3B67E169}" dt="2023-06-27T00:48:18.346" v="133" actId="47"/>
        <pc:sldMkLst>
          <pc:docMk/>
          <pc:sldMk cId="899364540" sldId="3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ge7884467d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0" name="Google Shape;1960;ge7884467d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e480ccf1ec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e480ccf1ec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80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e480ccf1ec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e480ccf1ec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e480ccf1ec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e480ccf1ec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830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e7884467d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ge7884467d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76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e480ccf1ec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e480ccf1ec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884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e7884467d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e7884467d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6502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7606ecb2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7606ecb2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7606ecb2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7606ecb2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18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1625" y="1014350"/>
            <a:ext cx="5166000" cy="21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1625" y="3250850"/>
            <a:ext cx="5166000" cy="3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600"/>
            <a:ext cx="8229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600"/>
            <a:ext cx="8229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411600"/>
            <a:ext cx="8229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61128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1388100" y="5263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2549400" y="11692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2549400" y="27391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600"/>
            <a:ext cx="8229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C41F4EB-A097-9B27-4FD7-69B51DDB2A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9461" b="12494"/>
          <a:stretch/>
        </p:blipFill>
        <p:spPr>
          <a:xfrm>
            <a:off x="1869793" y="49431"/>
            <a:ext cx="5585861" cy="857610"/>
          </a:xfrm>
          <a:prstGeom prst="rect">
            <a:avLst/>
          </a:prstGeom>
        </p:spPr>
      </p:pic>
      <p:sp>
        <p:nvSpPr>
          <p:cNvPr id="44" name="Google Shape;44;p15"/>
          <p:cNvSpPr/>
          <p:nvPr/>
        </p:nvSpPr>
        <p:spPr>
          <a:xfrm rot="5400000">
            <a:off x="4066527" y="345540"/>
            <a:ext cx="5077515" cy="5077431"/>
          </a:xfrm>
          <a:custGeom>
            <a:avLst/>
            <a:gdLst/>
            <a:ahLst/>
            <a:cxnLst/>
            <a:rect l="l" t="t" r="r" b="b"/>
            <a:pathLst>
              <a:path w="60244" h="60243" extrusionOk="0">
                <a:moveTo>
                  <a:pt x="0" y="0"/>
                </a:moveTo>
                <a:cubicBezTo>
                  <a:pt x="1232" y="15820"/>
                  <a:pt x="10730" y="30737"/>
                  <a:pt x="24497" y="38593"/>
                </a:cubicBezTo>
                <a:cubicBezTo>
                  <a:pt x="28110" y="40673"/>
                  <a:pt x="31997" y="42260"/>
                  <a:pt x="35473" y="44532"/>
                </a:cubicBezTo>
                <a:cubicBezTo>
                  <a:pt x="43794" y="49979"/>
                  <a:pt x="50362" y="59394"/>
                  <a:pt x="60243" y="60243"/>
                </a:cubicBezTo>
                <a:lnTo>
                  <a:pt x="5791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5"/>
          <p:cNvSpPr/>
          <p:nvPr/>
        </p:nvSpPr>
        <p:spPr>
          <a:xfrm>
            <a:off x="5099649" y="4407637"/>
            <a:ext cx="4471047" cy="484928"/>
          </a:xfrm>
          <a:custGeom>
            <a:avLst/>
            <a:gdLst/>
            <a:ahLst/>
            <a:cxnLst/>
            <a:rect l="l" t="t" r="r" b="b"/>
            <a:pathLst>
              <a:path w="143752" h="12454" extrusionOk="0">
                <a:moveTo>
                  <a:pt x="72752" y="0"/>
                </a:moveTo>
                <a:cubicBezTo>
                  <a:pt x="33530" y="0"/>
                  <a:pt x="1" y="0"/>
                  <a:pt x="1725" y="6733"/>
                </a:cubicBezTo>
                <a:cubicBezTo>
                  <a:pt x="2656" y="10374"/>
                  <a:pt x="33530" y="12454"/>
                  <a:pt x="72752" y="12454"/>
                </a:cubicBezTo>
                <a:cubicBezTo>
                  <a:pt x="111947" y="12454"/>
                  <a:pt x="143752" y="10428"/>
                  <a:pt x="143752" y="6733"/>
                </a:cubicBezTo>
                <a:cubicBezTo>
                  <a:pt x="143752" y="0"/>
                  <a:pt x="111947" y="0"/>
                  <a:pt x="72752" y="0"/>
                </a:cubicBezTo>
                <a:close/>
              </a:path>
            </a:pathLst>
          </a:custGeom>
          <a:solidFill>
            <a:srgbClr val="547332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15"/>
          <p:cNvGrpSpPr/>
          <p:nvPr/>
        </p:nvGrpSpPr>
        <p:grpSpPr>
          <a:xfrm>
            <a:off x="6257047" y="2072425"/>
            <a:ext cx="1997261" cy="2472677"/>
            <a:chOff x="6257047" y="2072425"/>
            <a:chExt cx="1997261" cy="2472677"/>
          </a:xfrm>
        </p:grpSpPr>
        <p:sp>
          <p:nvSpPr>
            <p:cNvPr id="47" name="Google Shape;47;p15"/>
            <p:cNvSpPr/>
            <p:nvPr/>
          </p:nvSpPr>
          <p:spPr>
            <a:xfrm>
              <a:off x="6521370" y="3431344"/>
              <a:ext cx="65065" cy="180164"/>
            </a:xfrm>
            <a:custGeom>
              <a:avLst/>
              <a:gdLst/>
              <a:ahLst/>
              <a:cxnLst/>
              <a:rect l="l" t="t" r="r" b="b"/>
              <a:pathLst>
                <a:path w="1671" h="4627" extrusionOk="0">
                  <a:moveTo>
                    <a:pt x="1" y="0"/>
                  </a:moveTo>
                  <a:lnTo>
                    <a:pt x="1" y="4626"/>
                  </a:lnTo>
                  <a:lnTo>
                    <a:pt x="1670" y="4626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7797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5"/>
            <p:cNvSpPr/>
            <p:nvPr/>
          </p:nvSpPr>
          <p:spPr>
            <a:xfrm>
              <a:off x="6463817" y="3488897"/>
              <a:ext cx="180164" cy="65026"/>
            </a:xfrm>
            <a:custGeom>
              <a:avLst/>
              <a:gdLst/>
              <a:ahLst/>
              <a:cxnLst/>
              <a:rect l="l" t="t" r="r" b="b"/>
              <a:pathLst>
                <a:path w="4627" h="1670" extrusionOk="0">
                  <a:moveTo>
                    <a:pt x="1" y="0"/>
                  </a:moveTo>
                  <a:lnTo>
                    <a:pt x="1" y="1670"/>
                  </a:lnTo>
                  <a:lnTo>
                    <a:pt x="4627" y="1670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7797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5"/>
            <p:cNvSpPr/>
            <p:nvPr/>
          </p:nvSpPr>
          <p:spPr>
            <a:xfrm>
              <a:off x="6273051" y="2144892"/>
              <a:ext cx="1981257" cy="2400108"/>
            </a:xfrm>
            <a:custGeom>
              <a:avLst/>
              <a:gdLst/>
              <a:ahLst/>
              <a:cxnLst/>
              <a:rect l="l" t="t" r="r" b="b"/>
              <a:pathLst>
                <a:path w="50883" h="61640" extrusionOk="0">
                  <a:moveTo>
                    <a:pt x="4216" y="1"/>
                  </a:moveTo>
                  <a:cubicBezTo>
                    <a:pt x="2053" y="1"/>
                    <a:pt x="274" y="1753"/>
                    <a:pt x="274" y="3915"/>
                  </a:cubicBezTo>
                  <a:lnTo>
                    <a:pt x="1" y="57479"/>
                  </a:lnTo>
                  <a:cubicBezTo>
                    <a:pt x="1" y="59642"/>
                    <a:pt x="1725" y="61393"/>
                    <a:pt x="3887" y="61421"/>
                  </a:cubicBezTo>
                  <a:lnTo>
                    <a:pt x="46668" y="61640"/>
                  </a:lnTo>
                  <a:cubicBezTo>
                    <a:pt x="48830" y="61640"/>
                    <a:pt x="50582" y="59888"/>
                    <a:pt x="50582" y="57726"/>
                  </a:cubicBezTo>
                  <a:lnTo>
                    <a:pt x="50855" y="4161"/>
                  </a:lnTo>
                  <a:cubicBezTo>
                    <a:pt x="50883" y="1999"/>
                    <a:pt x="49131" y="247"/>
                    <a:pt x="46969" y="220"/>
                  </a:cubicBezTo>
                  <a:lnTo>
                    <a:pt x="42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873112" y="2072425"/>
              <a:ext cx="792923" cy="189742"/>
            </a:xfrm>
            <a:custGeom>
              <a:avLst/>
              <a:gdLst/>
              <a:ahLst/>
              <a:cxnLst/>
              <a:rect l="l" t="t" r="r" b="b"/>
              <a:pathLst>
                <a:path w="20364" h="4873" extrusionOk="0">
                  <a:moveTo>
                    <a:pt x="575" y="1"/>
                  </a:moveTo>
                  <a:cubicBezTo>
                    <a:pt x="247" y="1"/>
                    <a:pt x="0" y="247"/>
                    <a:pt x="0" y="548"/>
                  </a:cubicBezTo>
                  <a:lnTo>
                    <a:pt x="0" y="4216"/>
                  </a:lnTo>
                  <a:cubicBezTo>
                    <a:pt x="0" y="4517"/>
                    <a:pt x="247" y="4791"/>
                    <a:pt x="548" y="4791"/>
                  </a:cubicBezTo>
                  <a:lnTo>
                    <a:pt x="19789" y="4873"/>
                  </a:lnTo>
                  <a:cubicBezTo>
                    <a:pt x="20090" y="4873"/>
                    <a:pt x="20337" y="4626"/>
                    <a:pt x="20337" y="4325"/>
                  </a:cubicBezTo>
                  <a:lnTo>
                    <a:pt x="20364" y="658"/>
                  </a:lnTo>
                  <a:cubicBezTo>
                    <a:pt x="20364" y="357"/>
                    <a:pt x="20118" y="110"/>
                    <a:pt x="19817" y="110"/>
                  </a:cubicBezTo>
                  <a:lnTo>
                    <a:pt x="5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7047" y="4185919"/>
              <a:ext cx="1988733" cy="54396"/>
            </a:xfrm>
            <a:custGeom>
              <a:avLst/>
              <a:gdLst/>
              <a:ahLst/>
              <a:cxnLst/>
              <a:rect l="l" t="t" r="r" b="b"/>
              <a:pathLst>
                <a:path w="51075" h="1397" extrusionOk="0">
                  <a:moveTo>
                    <a:pt x="603" y="1"/>
                  </a:moveTo>
                  <a:cubicBezTo>
                    <a:pt x="275" y="1"/>
                    <a:pt x="28" y="247"/>
                    <a:pt x="28" y="576"/>
                  </a:cubicBezTo>
                  <a:cubicBezTo>
                    <a:pt x="1" y="877"/>
                    <a:pt x="275" y="1150"/>
                    <a:pt x="603" y="1150"/>
                  </a:cubicBezTo>
                  <a:lnTo>
                    <a:pt x="50472" y="1397"/>
                  </a:lnTo>
                  <a:cubicBezTo>
                    <a:pt x="50801" y="1397"/>
                    <a:pt x="51075" y="1150"/>
                    <a:pt x="51075" y="822"/>
                  </a:cubicBezTo>
                  <a:cubicBezTo>
                    <a:pt x="51075" y="494"/>
                    <a:pt x="50801" y="247"/>
                    <a:pt x="50500" y="247"/>
                  </a:cubicBezTo>
                  <a:lnTo>
                    <a:pt x="6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6424410" y="3932265"/>
              <a:ext cx="1821379" cy="612837"/>
            </a:xfrm>
            <a:custGeom>
              <a:avLst/>
              <a:gdLst/>
              <a:ahLst/>
              <a:cxnLst/>
              <a:rect l="l" t="t" r="r" b="b"/>
              <a:pathLst>
                <a:path w="46777" h="15739" extrusionOk="0">
                  <a:moveTo>
                    <a:pt x="46777" y="1"/>
                  </a:moveTo>
                  <a:cubicBezTo>
                    <a:pt x="46776" y="1"/>
                    <a:pt x="35910" y="7254"/>
                    <a:pt x="25510" y="10456"/>
                  </a:cubicBezTo>
                  <a:cubicBezTo>
                    <a:pt x="15109" y="13686"/>
                    <a:pt x="0" y="15520"/>
                    <a:pt x="0" y="15520"/>
                  </a:cubicBezTo>
                  <a:lnTo>
                    <a:pt x="42781" y="15739"/>
                  </a:lnTo>
                  <a:cubicBezTo>
                    <a:pt x="44943" y="15739"/>
                    <a:pt x="46695" y="13987"/>
                    <a:pt x="46695" y="11825"/>
                  </a:cubicBezTo>
                  <a:lnTo>
                    <a:pt x="46777" y="1"/>
                  </a:lnTo>
                  <a:close/>
                </a:path>
              </a:pathLst>
            </a:custGeom>
            <a:solidFill>
              <a:srgbClr val="0D0D0D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6892271" y="2967728"/>
              <a:ext cx="14991" cy="95942"/>
            </a:xfrm>
            <a:custGeom>
              <a:avLst/>
              <a:gdLst/>
              <a:ahLst/>
              <a:cxnLst/>
              <a:rect l="l" t="t" r="r" b="b"/>
              <a:pathLst>
                <a:path w="385" h="2464" extrusionOk="0">
                  <a:moveTo>
                    <a:pt x="192" y="0"/>
                  </a:moveTo>
                  <a:cubicBezTo>
                    <a:pt x="83" y="0"/>
                    <a:pt x="1" y="82"/>
                    <a:pt x="1" y="192"/>
                  </a:cubicBezTo>
                  <a:lnTo>
                    <a:pt x="1" y="2272"/>
                  </a:lnTo>
                  <a:cubicBezTo>
                    <a:pt x="1" y="2381"/>
                    <a:pt x="83" y="2463"/>
                    <a:pt x="192" y="2463"/>
                  </a:cubicBezTo>
                  <a:cubicBezTo>
                    <a:pt x="302" y="2463"/>
                    <a:pt x="384" y="2381"/>
                    <a:pt x="384" y="2272"/>
                  </a:cubicBezTo>
                  <a:lnTo>
                    <a:pt x="384" y="192"/>
                  </a:lnTo>
                  <a:cubicBezTo>
                    <a:pt x="384" y="82"/>
                    <a:pt x="302" y="0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6684449" y="2626655"/>
              <a:ext cx="430610" cy="430026"/>
            </a:xfrm>
            <a:custGeom>
              <a:avLst/>
              <a:gdLst/>
              <a:ahLst/>
              <a:cxnLst/>
              <a:rect l="l" t="t" r="r" b="b"/>
              <a:pathLst>
                <a:path w="11059" h="11044" extrusionOk="0">
                  <a:moveTo>
                    <a:pt x="5529" y="1"/>
                  </a:moveTo>
                  <a:cubicBezTo>
                    <a:pt x="5502" y="1"/>
                    <a:pt x="5475" y="28"/>
                    <a:pt x="5447" y="55"/>
                  </a:cubicBezTo>
                  <a:cubicBezTo>
                    <a:pt x="5092" y="876"/>
                    <a:pt x="4818" y="1725"/>
                    <a:pt x="4654" y="2573"/>
                  </a:cubicBezTo>
                  <a:cubicBezTo>
                    <a:pt x="4654" y="2628"/>
                    <a:pt x="4626" y="2683"/>
                    <a:pt x="4626" y="2738"/>
                  </a:cubicBezTo>
                  <a:cubicBezTo>
                    <a:pt x="4599" y="2874"/>
                    <a:pt x="4571" y="3011"/>
                    <a:pt x="4544" y="3176"/>
                  </a:cubicBezTo>
                  <a:cubicBezTo>
                    <a:pt x="4517" y="3312"/>
                    <a:pt x="4517" y="3422"/>
                    <a:pt x="4489" y="3559"/>
                  </a:cubicBezTo>
                  <a:cubicBezTo>
                    <a:pt x="4489" y="3641"/>
                    <a:pt x="4462" y="3723"/>
                    <a:pt x="4462" y="3832"/>
                  </a:cubicBezTo>
                  <a:cubicBezTo>
                    <a:pt x="4462" y="3887"/>
                    <a:pt x="4462" y="3969"/>
                    <a:pt x="4435" y="4051"/>
                  </a:cubicBezTo>
                  <a:cubicBezTo>
                    <a:pt x="4407" y="4325"/>
                    <a:pt x="4407" y="4599"/>
                    <a:pt x="4407" y="4900"/>
                  </a:cubicBezTo>
                  <a:cubicBezTo>
                    <a:pt x="4407" y="5694"/>
                    <a:pt x="4489" y="6433"/>
                    <a:pt x="4654" y="7062"/>
                  </a:cubicBezTo>
                  <a:cubicBezTo>
                    <a:pt x="3586" y="5612"/>
                    <a:pt x="1807" y="4517"/>
                    <a:pt x="137" y="3997"/>
                  </a:cubicBezTo>
                  <a:cubicBezTo>
                    <a:pt x="129" y="3989"/>
                    <a:pt x="121" y="3985"/>
                    <a:pt x="113" y="3985"/>
                  </a:cubicBezTo>
                  <a:cubicBezTo>
                    <a:pt x="94" y="3985"/>
                    <a:pt x="75" y="4005"/>
                    <a:pt x="55" y="4024"/>
                  </a:cubicBezTo>
                  <a:cubicBezTo>
                    <a:pt x="28" y="4051"/>
                    <a:pt x="1" y="4079"/>
                    <a:pt x="28" y="4106"/>
                  </a:cubicBezTo>
                  <a:cubicBezTo>
                    <a:pt x="712" y="5639"/>
                    <a:pt x="1917" y="7254"/>
                    <a:pt x="3449" y="8184"/>
                  </a:cubicBezTo>
                  <a:cubicBezTo>
                    <a:pt x="3384" y="8182"/>
                    <a:pt x="3319" y="8180"/>
                    <a:pt x="3253" y="8180"/>
                  </a:cubicBezTo>
                  <a:cubicBezTo>
                    <a:pt x="2651" y="8180"/>
                    <a:pt x="2008" y="8294"/>
                    <a:pt x="1342" y="8540"/>
                  </a:cubicBezTo>
                  <a:cubicBezTo>
                    <a:pt x="1314" y="8540"/>
                    <a:pt x="1260" y="8568"/>
                    <a:pt x="1232" y="8568"/>
                  </a:cubicBezTo>
                  <a:cubicBezTo>
                    <a:pt x="1150" y="8595"/>
                    <a:pt x="1068" y="8622"/>
                    <a:pt x="986" y="8677"/>
                  </a:cubicBezTo>
                  <a:cubicBezTo>
                    <a:pt x="959" y="8677"/>
                    <a:pt x="931" y="8704"/>
                    <a:pt x="904" y="8704"/>
                  </a:cubicBezTo>
                  <a:cubicBezTo>
                    <a:pt x="822" y="8759"/>
                    <a:pt x="740" y="8787"/>
                    <a:pt x="657" y="8814"/>
                  </a:cubicBezTo>
                  <a:cubicBezTo>
                    <a:pt x="630" y="8841"/>
                    <a:pt x="630" y="8841"/>
                    <a:pt x="603" y="8869"/>
                  </a:cubicBezTo>
                  <a:cubicBezTo>
                    <a:pt x="603" y="8896"/>
                    <a:pt x="603" y="8923"/>
                    <a:pt x="603" y="8951"/>
                  </a:cubicBezTo>
                  <a:cubicBezTo>
                    <a:pt x="603" y="8978"/>
                    <a:pt x="603" y="9033"/>
                    <a:pt x="657" y="9060"/>
                  </a:cubicBezTo>
                  <a:cubicBezTo>
                    <a:pt x="1437" y="9450"/>
                    <a:pt x="2315" y="9692"/>
                    <a:pt x="3199" y="9692"/>
                  </a:cubicBezTo>
                  <a:cubicBezTo>
                    <a:pt x="3246" y="9692"/>
                    <a:pt x="3293" y="9691"/>
                    <a:pt x="3340" y="9690"/>
                  </a:cubicBezTo>
                  <a:cubicBezTo>
                    <a:pt x="3641" y="9690"/>
                    <a:pt x="3860" y="9662"/>
                    <a:pt x="3915" y="9662"/>
                  </a:cubicBezTo>
                  <a:lnTo>
                    <a:pt x="3942" y="9662"/>
                  </a:lnTo>
                  <a:cubicBezTo>
                    <a:pt x="3696" y="10046"/>
                    <a:pt x="3531" y="10483"/>
                    <a:pt x="3449" y="10921"/>
                  </a:cubicBezTo>
                  <a:cubicBezTo>
                    <a:pt x="3449" y="10949"/>
                    <a:pt x="3449" y="11004"/>
                    <a:pt x="3477" y="11004"/>
                  </a:cubicBezTo>
                  <a:cubicBezTo>
                    <a:pt x="3504" y="11031"/>
                    <a:pt x="3559" y="11031"/>
                    <a:pt x="3586" y="11031"/>
                  </a:cubicBezTo>
                  <a:cubicBezTo>
                    <a:pt x="4571" y="10702"/>
                    <a:pt x="5447" y="9991"/>
                    <a:pt x="5529" y="8951"/>
                  </a:cubicBezTo>
                  <a:cubicBezTo>
                    <a:pt x="5612" y="9991"/>
                    <a:pt x="6487" y="10702"/>
                    <a:pt x="7473" y="11031"/>
                  </a:cubicBezTo>
                  <a:cubicBezTo>
                    <a:pt x="7491" y="11040"/>
                    <a:pt x="7506" y="11043"/>
                    <a:pt x="7519" y="11043"/>
                  </a:cubicBezTo>
                  <a:cubicBezTo>
                    <a:pt x="7546" y="11043"/>
                    <a:pt x="7564" y="11031"/>
                    <a:pt x="7582" y="11031"/>
                  </a:cubicBezTo>
                  <a:cubicBezTo>
                    <a:pt x="7610" y="11004"/>
                    <a:pt x="7637" y="10976"/>
                    <a:pt x="7637" y="10921"/>
                  </a:cubicBezTo>
                  <a:cubicBezTo>
                    <a:pt x="7555" y="10483"/>
                    <a:pt x="7363" y="10046"/>
                    <a:pt x="7144" y="9662"/>
                  </a:cubicBezTo>
                  <a:lnTo>
                    <a:pt x="7144" y="9662"/>
                  </a:lnTo>
                  <a:cubicBezTo>
                    <a:pt x="7360" y="9695"/>
                    <a:pt x="7579" y="9710"/>
                    <a:pt x="7800" y="9710"/>
                  </a:cubicBezTo>
                  <a:cubicBezTo>
                    <a:pt x="8697" y="9710"/>
                    <a:pt x="9616" y="9456"/>
                    <a:pt x="10429" y="9060"/>
                  </a:cubicBezTo>
                  <a:cubicBezTo>
                    <a:pt x="10456" y="9033"/>
                    <a:pt x="10456" y="9005"/>
                    <a:pt x="10484" y="8978"/>
                  </a:cubicBezTo>
                  <a:cubicBezTo>
                    <a:pt x="10484" y="8978"/>
                    <a:pt x="10484" y="8951"/>
                    <a:pt x="10484" y="8951"/>
                  </a:cubicBezTo>
                  <a:cubicBezTo>
                    <a:pt x="10484" y="8896"/>
                    <a:pt x="10456" y="8841"/>
                    <a:pt x="10401" y="8814"/>
                  </a:cubicBezTo>
                  <a:cubicBezTo>
                    <a:pt x="9600" y="8400"/>
                    <a:pt x="8701" y="8182"/>
                    <a:pt x="7797" y="8182"/>
                  </a:cubicBezTo>
                  <a:cubicBezTo>
                    <a:pt x="7744" y="8182"/>
                    <a:pt x="7690" y="8183"/>
                    <a:pt x="7637" y="8184"/>
                  </a:cubicBezTo>
                  <a:cubicBezTo>
                    <a:pt x="9142" y="7281"/>
                    <a:pt x="10347" y="5639"/>
                    <a:pt x="11058" y="4106"/>
                  </a:cubicBezTo>
                  <a:cubicBezTo>
                    <a:pt x="11058" y="4079"/>
                    <a:pt x="11058" y="4051"/>
                    <a:pt x="11031" y="4024"/>
                  </a:cubicBezTo>
                  <a:cubicBezTo>
                    <a:pt x="11012" y="4005"/>
                    <a:pt x="10992" y="3985"/>
                    <a:pt x="10963" y="3985"/>
                  </a:cubicBezTo>
                  <a:cubicBezTo>
                    <a:pt x="10951" y="3985"/>
                    <a:pt x="10938" y="3989"/>
                    <a:pt x="10921" y="3997"/>
                  </a:cubicBezTo>
                  <a:cubicBezTo>
                    <a:pt x="9279" y="4517"/>
                    <a:pt x="7500" y="5584"/>
                    <a:pt x="6433" y="7062"/>
                  </a:cubicBezTo>
                  <a:lnTo>
                    <a:pt x="6405" y="7062"/>
                  </a:lnTo>
                  <a:cubicBezTo>
                    <a:pt x="7007" y="4818"/>
                    <a:pt x="6542" y="2135"/>
                    <a:pt x="5639" y="55"/>
                  </a:cubicBezTo>
                  <a:cubicBezTo>
                    <a:pt x="5612" y="28"/>
                    <a:pt x="5584" y="28"/>
                    <a:pt x="5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6528846" y="2511549"/>
              <a:ext cx="749274" cy="748184"/>
            </a:xfrm>
            <a:custGeom>
              <a:avLst/>
              <a:gdLst/>
              <a:ahLst/>
              <a:cxnLst/>
              <a:rect l="l" t="t" r="r" b="b"/>
              <a:pathLst>
                <a:path w="19243" h="19215" extrusionOk="0">
                  <a:moveTo>
                    <a:pt x="9608" y="1150"/>
                  </a:moveTo>
                  <a:cubicBezTo>
                    <a:pt x="14288" y="1150"/>
                    <a:pt x="18065" y="4955"/>
                    <a:pt x="18065" y="9608"/>
                  </a:cubicBezTo>
                  <a:cubicBezTo>
                    <a:pt x="18065" y="14261"/>
                    <a:pt x="14288" y="18065"/>
                    <a:pt x="9608" y="18065"/>
                  </a:cubicBezTo>
                  <a:cubicBezTo>
                    <a:pt x="4955" y="18065"/>
                    <a:pt x="1177" y="14261"/>
                    <a:pt x="1177" y="9608"/>
                  </a:cubicBezTo>
                  <a:cubicBezTo>
                    <a:pt x="1177" y="4955"/>
                    <a:pt x="4955" y="1150"/>
                    <a:pt x="9608" y="1150"/>
                  </a:cubicBezTo>
                  <a:close/>
                  <a:moveTo>
                    <a:pt x="9608" y="0"/>
                  </a:moveTo>
                  <a:cubicBezTo>
                    <a:pt x="4325" y="0"/>
                    <a:pt x="0" y="4298"/>
                    <a:pt x="0" y="9608"/>
                  </a:cubicBezTo>
                  <a:cubicBezTo>
                    <a:pt x="0" y="14890"/>
                    <a:pt x="4325" y="19215"/>
                    <a:pt x="9608" y="19215"/>
                  </a:cubicBezTo>
                  <a:cubicBezTo>
                    <a:pt x="14917" y="19215"/>
                    <a:pt x="19242" y="14890"/>
                    <a:pt x="19242" y="9608"/>
                  </a:cubicBezTo>
                  <a:cubicBezTo>
                    <a:pt x="19242" y="4298"/>
                    <a:pt x="14917" y="0"/>
                    <a:pt x="9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7369749" y="2702314"/>
              <a:ext cx="303790" cy="45868"/>
            </a:xfrm>
            <a:custGeom>
              <a:avLst/>
              <a:gdLst/>
              <a:ahLst/>
              <a:cxnLst/>
              <a:rect l="l" t="t" r="r" b="b"/>
              <a:pathLst>
                <a:path w="7802" h="1178" extrusionOk="0">
                  <a:moveTo>
                    <a:pt x="576" y="1"/>
                  </a:moveTo>
                  <a:cubicBezTo>
                    <a:pt x="275" y="1"/>
                    <a:pt x="1" y="275"/>
                    <a:pt x="1" y="576"/>
                  </a:cubicBezTo>
                  <a:cubicBezTo>
                    <a:pt x="1" y="904"/>
                    <a:pt x="275" y="1178"/>
                    <a:pt x="576" y="1178"/>
                  </a:cubicBezTo>
                  <a:lnTo>
                    <a:pt x="7199" y="1178"/>
                  </a:lnTo>
                  <a:cubicBezTo>
                    <a:pt x="7528" y="1178"/>
                    <a:pt x="7802" y="904"/>
                    <a:pt x="7802" y="576"/>
                  </a:cubicBezTo>
                  <a:cubicBezTo>
                    <a:pt x="7802" y="275"/>
                    <a:pt x="7528" y="1"/>
                    <a:pt x="7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7369749" y="2811034"/>
              <a:ext cx="589397" cy="44817"/>
            </a:xfrm>
            <a:custGeom>
              <a:avLst/>
              <a:gdLst/>
              <a:ahLst/>
              <a:cxnLst/>
              <a:rect l="l" t="t" r="r" b="b"/>
              <a:pathLst>
                <a:path w="15137" h="1151" extrusionOk="0">
                  <a:moveTo>
                    <a:pt x="576" y="1"/>
                  </a:moveTo>
                  <a:cubicBezTo>
                    <a:pt x="275" y="1"/>
                    <a:pt x="1" y="247"/>
                    <a:pt x="1" y="575"/>
                  </a:cubicBezTo>
                  <a:cubicBezTo>
                    <a:pt x="1" y="877"/>
                    <a:pt x="275" y="1150"/>
                    <a:pt x="576" y="1150"/>
                  </a:cubicBezTo>
                  <a:lnTo>
                    <a:pt x="14562" y="1150"/>
                  </a:lnTo>
                  <a:cubicBezTo>
                    <a:pt x="14891" y="1150"/>
                    <a:pt x="15137" y="877"/>
                    <a:pt x="15137" y="575"/>
                  </a:cubicBezTo>
                  <a:cubicBezTo>
                    <a:pt x="15137" y="247"/>
                    <a:pt x="14891" y="1"/>
                    <a:pt x="14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7369749" y="2918703"/>
              <a:ext cx="589397" cy="44778"/>
            </a:xfrm>
            <a:custGeom>
              <a:avLst/>
              <a:gdLst/>
              <a:ahLst/>
              <a:cxnLst/>
              <a:rect l="l" t="t" r="r" b="b"/>
              <a:pathLst>
                <a:path w="15137" h="1150" extrusionOk="0">
                  <a:moveTo>
                    <a:pt x="576" y="0"/>
                  </a:moveTo>
                  <a:cubicBezTo>
                    <a:pt x="275" y="0"/>
                    <a:pt x="1" y="246"/>
                    <a:pt x="1" y="575"/>
                  </a:cubicBezTo>
                  <a:cubicBezTo>
                    <a:pt x="1" y="903"/>
                    <a:pt x="275" y="1150"/>
                    <a:pt x="576" y="1150"/>
                  </a:cubicBezTo>
                  <a:lnTo>
                    <a:pt x="14562" y="1150"/>
                  </a:lnTo>
                  <a:cubicBezTo>
                    <a:pt x="14891" y="1150"/>
                    <a:pt x="15137" y="903"/>
                    <a:pt x="15137" y="575"/>
                  </a:cubicBezTo>
                  <a:cubicBezTo>
                    <a:pt x="15137" y="246"/>
                    <a:pt x="14891" y="0"/>
                    <a:pt x="14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69749" y="3026332"/>
              <a:ext cx="589397" cy="45868"/>
            </a:xfrm>
            <a:custGeom>
              <a:avLst/>
              <a:gdLst/>
              <a:ahLst/>
              <a:cxnLst/>
              <a:rect l="l" t="t" r="r" b="b"/>
              <a:pathLst>
                <a:path w="15137" h="1178" extrusionOk="0">
                  <a:moveTo>
                    <a:pt x="576" y="1"/>
                  </a:moveTo>
                  <a:cubicBezTo>
                    <a:pt x="275" y="1"/>
                    <a:pt x="1" y="274"/>
                    <a:pt x="1" y="575"/>
                  </a:cubicBezTo>
                  <a:cubicBezTo>
                    <a:pt x="1" y="904"/>
                    <a:pt x="275" y="1177"/>
                    <a:pt x="576" y="1177"/>
                  </a:cubicBezTo>
                  <a:lnTo>
                    <a:pt x="14562" y="1177"/>
                  </a:lnTo>
                  <a:cubicBezTo>
                    <a:pt x="14891" y="1177"/>
                    <a:pt x="15137" y="904"/>
                    <a:pt x="15137" y="575"/>
                  </a:cubicBezTo>
                  <a:cubicBezTo>
                    <a:pt x="15137" y="274"/>
                    <a:pt x="14891" y="1"/>
                    <a:pt x="14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369749" y="3135052"/>
              <a:ext cx="589397" cy="44778"/>
            </a:xfrm>
            <a:custGeom>
              <a:avLst/>
              <a:gdLst/>
              <a:ahLst/>
              <a:cxnLst/>
              <a:rect l="l" t="t" r="r" b="b"/>
              <a:pathLst>
                <a:path w="15137" h="1150" extrusionOk="0">
                  <a:moveTo>
                    <a:pt x="576" y="0"/>
                  </a:moveTo>
                  <a:cubicBezTo>
                    <a:pt x="275" y="0"/>
                    <a:pt x="1" y="247"/>
                    <a:pt x="1" y="575"/>
                  </a:cubicBezTo>
                  <a:cubicBezTo>
                    <a:pt x="1" y="904"/>
                    <a:pt x="275" y="1150"/>
                    <a:pt x="576" y="1150"/>
                  </a:cubicBezTo>
                  <a:lnTo>
                    <a:pt x="14562" y="1150"/>
                  </a:lnTo>
                  <a:cubicBezTo>
                    <a:pt x="14891" y="1150"/>
                    <a:pt x="15137" y="904"/>
                    <a:pt x="15137" y="575"/>
                  </a:cubicBezTo>
                  <a:cubicBezTo>
                    <a:pt x="15137" y="247"/>
                    <a:pt x="14891" y="0"/>
                    <a:pt x="14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6453186" y="3665801"/>
              <a:ext cx="773766" cy="45868"/>
            </a:xfrm>
            <a:custGeom>
              <a:avLst/>
              <a:gdLst/>
              <a:ahLst/>
              <a:cxnLst/>
              <a:rect l="l" t="t" r="r" b="b"/>
              <a:pathLst>
                <a:path w="19872" h="1178" extrusionOk="0">
                  <a:moveTo>
                    <a:pt x="575" y="1"/>
                  </a:moveTo>
                  <a:cubicBezTo>
                    <a:pt x="246" y="1"/>
                    <a:pt x="0" y="275"/>
                    <a:pt x="0" y="603"/>
                  </a:cubicBezTo>
                  <a:cubicBezTo>
                    <a:pt x="0" y="904"/>
                    <a:pt x="246" y="1178"/>
                    <a:pt x="575" y="1178"/>
                  </a:cubicBezTo>
                  <a:lnTo>
                    <a:pt x="19296" y="1178"/>
                  </a:lnTo>
                  <a:cubicBezTo>
                    <a:pt x="19625" y="1178"/>
                    <a:pt x="19871" y="904"/>
                    <a:pt x="19871" y="603"/>
                  </a:cubicBezTo>
                  <a:cubicBezTo>
                    <a:pt x="19871" y="275"/>
                    <a:pt x="19625" y="1"/>
                    <a:pt x="19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6453186" y="3774520"/>
              <a:ext cx="773766" cy="44817"/>
            </a:xfrm>
            <a:custGeom>
              <a:avLst/>
              <a:gdLst/>
              <a:ahLst/>
              <a:cxnLst/>
              <a:rect l="l" t="t" r="r" b="b"/>
              <a:pathLst>
                <a:path w="19872" h="1151" extrusionOk="0">
                  <a:moveTo>
                    <a:pt x="575" y="1"/>
                  </a:moveTo>
                  <a:cubicBezTo>
                    <a:pt x="246" y="1"/>
                    <a:pt x="0" y="247"/>
                    <a:pt x="0" y="576"/>
                  </a:cubicBezTo>
                  <a:cubicBezTo>
                    <a:pt x="0" y="904"/>
                    <a:pt x="246" y="1150"/>
                    <a:pt x="575" y="1150"/>
                  </a:cubicBezTo>
                  <a:lnTo>
                    <a:pt x="19296" y="1150"/>
                  </a:lnTo>
                  <a:cubicBezTo>
                    <a:pt x="19625" y="1150"/>
                    <a:pt x="19871" y="904"/>
                    <a:pt x="19871" y="576"/>
                  </a:cubicBezTo>
                  <a:cubicBezTo>
                    <a:pt x="19871" y="247"/>
                    <a:pt x="19625" y="1"/>
                    <a:pt x="19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6453186" y="3882189"/>
              <a:ext cx="773766" cy="44778"/>
            </a:xfrm>
            <a:custGeom>
              <a:avLst/>
              <a:gdLst/>
              <a:ahLst/>
              <a:cxnLst/>
              <a:rect l="l" t="t" r="r" b="b"/>
              <a:pathLst>
                <a:path w="19872" h="1150" extrusionOk="0">
                  <a:moveTo>
                    <a:pt x="575" y="0"/>
                  </a:moveTo>
                  <a:cubicBezTo>
                    <a:pt x="246" y="0"/>
                    <a:pt x="0" y="274"/>
                    <a:pt x="0" y="575"/>
                  </a:cubicBezTo>
                  <a:cubicBezTo>
                    <a:pt x="0" y="903"/>
                    <a:pt x="246" y="1150"/>
                    <a:pt x="575" y="1150"/>
                  </a:cubicBezTo>
                  <a:lnTo>
                    <a:pt x="19296" y="1150"/>
                  </a:lnTo>
                  <a:cubicBezTo>
                    <a:pt x="19625" y="1150"/>
                    <a:pt x="19871" y="903"/>
                    <a:pt x="19871" y="575"/>
                  </a:cubicBezTo>
                  <a:cubicBezTo>
                    <a:pt x="19871" y="274"/>
                    <a:pt x="19625" y="0"/>
                    <a:pt x="19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6453186" y="3989818"/>
              <a:ext cx="773766" cy="45868"/>
            </a:xfrm>
            <a:custGeom>
              <a:avLst/>
              <a:gdLst/>
              <a:ahLst/>
              <a:cxnLst/>
              <a:rect l="l" t="t" r="r" b="b"/>
              <a:pathLst>
                <a:path w="19872" h="1178" extrusionOk="0">
                  <a:moveTo>
                    <a:pt x="575" y="1"/>
                  </a:moveTo>
                  <a:cubicBezTo>
                    <a:pt x="246" y="1"/>
                    <a:pt x="0" y="274"/>
                    <a:pt x="0" y="603"/>
                  </a:cubicBezTo>
                  <a:cubicBezTo>
                    <a:pt x="0" y="904"/>
                    <a:pt x="246" y="1178"/>
                    <a:pt x="575" y="1178"/>
                  </a:cubicBezTo>
                  <a:lnTo>
                    <a:pt x="19296" y="1178"/>
                  </a:lnTo>
                  <a:cubicBezTo>
                    <a:pt x="19625" y="1178"/>
                    <a:pt x="19871" y="904"/>
                    <a:pt x="19871" y="603"/>
                  </a:cubicBezTo>
                  <a:cubicBezTo>
                    <a:pt x="19871" y="274"/>
                    <a:pt x="19625" y="1"/>
                    <a:pt x="19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7312196" y="3665801"/>
              <a:ext cx="774856" cy="45868"/>
            </a:xfrm>
            <a:custGeom>
              <a:avLst/>
              <a:gdLst/>
              <a:ahLst/>
              <a:cxnLst/>
              <a:rect l="l" t="t" r="r" b="b"/>
              <a:pathLst>
                <a:path w="19900" h="1178" extrusionOk="0">
                  <a:moveTo>
                    <a:pt x="603" y="1"/>
                  </a:moveTo>
                  <a:cubicBezTo>
                    <a:pt x="275" y="1"/>
                    <a:pt x="1" y="275"/>
                    <a:pt x="1" y="603"/>
                  </a:cubicBezTo>
                  <a:cubicBezTo>
                    <a:pt x="1" y="904"/>
                    <a:pt x="275" y="1178"/>
                    <a:pt x="603" y="1178"/>
                  </a:cubicBezTo>
                  <a:lnTo>
                    <a:pt x="19325" y="1178"/>
                  </a:lnTo>
                  <a:cubicBezTo>
                    <a:pt x="19653" y="1178"/>
                    <a:pt x="19899" y="904"/>
                    <a:pt x="19899" y="603"/>
                  </a:cubicBezTo>
                  <a:cubicBezTo>
                    <a:pt x="19899" y="275"/>
                    <a:pt x="19653" y="1"/>
                    <a:pt x="19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312196" y="3774520"/>
              <a:ext cx="774856" cy="44817"/>
            </a:xfrm>
            <a:custGeom>
              <a:avLst/>
              <a:gdLst/>
              <a:ahLst/>
              <a:cxnLst/>
              <a:rect l="l" t="t" r="r" b="b"/>
              <a:pathLst>
                <a:path w="19900" h="1151" extrusionOk="0">
                  <a:moveTo>
                    <a:pt x="603" y="1"/>
                  </a:moveTo>
                  <a:cubicBezTo>
                    <a:pt x="275" y="1"/>
                    <a:pt x="1" y="247"/>
                    <a:pt x="1" y="576"/>
                  </a:cubicBezTo>
                  <a:cubicBezTo>
                    <a:pt x="1" y="904"/>
                    <a:pt x="275" y="1150"/>
                    <a:pt x="603" y="1150"/>
                  </a:cubicBezTo>
                  <a:lnTo>
                    <a:pt x="19325" y="1150"/>
                  </a:lnTo>
                  <a:cubicBezTo>
                    <a:pt x="19653" y="1150"/>
                    <a:pt x="19899" y="904"/>
                    <a:pt x="19899" y="576"/>
                  </a:cubicBezTo>
                  <a:cubicBezTo>
                    <a:pt x="19899" y="247"/>
                    <a:pt x="19653" y="1"/>
                    <a:pt x="19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7312196" y="3882189"/>
              <a:ext cx="774856" cy="44778"/>
            </a:xfrm>
            <a:custGeom>
              <a:avLst/>
              <a:gdLst/>
              <a:ahLst/>
              <a:cxnLst/>
              <a:rect l="l" t="t" r="r" b="b"/>
              <a:pathLst>
                <a:path w="19900" h="1150" extrusionOk="0">
                  <a:moveTo>
                    <a:pt x="603" y="0"/>
                  </a:moveTo>
                  <a:cubicBezTo>
                    <a:pt x="275" y="0"/>
                    <a:pt x="1" y="274"/>
                    <a:pt x="1" y="575"/>
                  </a:cubicBezTo>
                  <a:cubicBezTo>
                    <a:pt x="1" y="903"/>
                    <a:pt x="275" y="1150"/>
                    <a:pt x="603" y="1150"/>
                  </a:cubicBezTo>
                  <a:lnTo>
                    <a:pt x="19325" y="1150"/>
                  </a:lnTo>
                  <a:cubicBezTo>
                    <a:pt x="19653" y="1150"/>
                    <a:pt x="19899" y="903"/>
                    <a:pt x="19899" y="575"/>
                  </a:cubicBezTo>
                  <a:cubicBezTo>
                    <a:pt x="19899" y="274"/>
                    <a:pt x="19653" y="0"/>
                    <a:pt x="19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312196" y="3989818"/>
              <a:ext cx="774856" cy="45868"/>
            </a:xfrm>
            <a:custGeom>
              <a:avLst/>
              <a:gdLst/>
              <a:ahLst/>
              <a:cxnLst/>
              <a:rect l="l" t="t" r="r" b="b"/>
              <a:pathLst>
                <a:path w="19900" h="1178" extrusionOk="0">
                  <a:moveTo>
                    <a:pt x="603" y="1"/>
                  </a:moveTo>
                  <a:cubicBezTo>
                    <a:pt x="275" y="1"/>
                    <a:pt x="1" y="274"/>
                    <a:pt x="1" y="603"/>
                  </a:cubicBezTo>
                  <a:cubicBezTo>
                    <a:pt x="1" y="904"/>
                    <a:pt x="275" y="1178"/>
                    <a:pt x="603" y="1178"/>
                  </a:cubicBezTo>
                  <a:lnTo>
                    <a:pt x="19325" y="1178"/>
                  </a:lnTo>
                  <a:cubicBezTo>
                    <a:pt x="19653" y="1178"/>
                    <a:pt x="19899" y="904"/>
                    <a:pt x="19899" y="603"/>
                  </a:cubicBezTo>
                  <a:cubicBezTo>
                    <a:pt x="19899" y="274"/>
                    <a:pt x="19653" y="1"/>
                    <a:pt x="19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15"/>
          <p:cNvGrpSpPr/>
          <p:nvPr/>
        </p:nvGrpSpPr>
        <p:grpSpPr>
          <a:xfrm>
            <a:off x="5264785" y="3745471"/>
            <a:ext cx="411421" cy="388518"/>
            <a:chOff x="5264785" y="3745471"/>
            <a:chExt cx="411421" cy="388518"/>
          </a:xfrm>
        </p:grpSpPr>
        <p:sp>
          <p:nvSpPr>
            <p:cNvPr id="70" name="Google Shape;70;p15"/>
            <p:cNvSpPr/>
            <p:nvPr/>
          </p:nvSpPr>
          <p:spPr>
            <a:xfrm>
              <a:off x="5264785" y="3745471"/>
              <a:ext cx="411414" cy="388518"/>
            </a:xfrm>
            <a:custGeom>
              <a:avLst/>
              <a:gdLst/>
              <a:ahLst/>
              <a:cxnLst/>
              <a:rect l="l" t="t" r="r" b="b"/>
              <a:pathLst>
                <a:path w="10566" h="9978" extrusionOk="0">
                  <a:moveTo>
                    <a:pt x="7292" y="1"/>
                  </a:moveTo>
                  <a:cubicBezTo>
                    <a:pt x="6529" y="1"/>
                    <a:pt x="5762" y="295"/>
                    <a:pt x="5174" y="884"/>
                  </a:cubicBezTo>
                  <a:lnTo>
                    <a:pt x="1178" y="4880"/>
                  </a:lnTo>
                  <a:cubicBezTo>
                    <a:pt x="1" y="6029"/>
                    <a:pt x="1" y="7945"/>
                    <a:pt x="1150" y="9095"/>
                  </a:cubicBezTo>
                  <a:cubicBezTo>
                    <a:pt x="1739" y="9683"/>
                    <a:pt x="2505" y="9978"/>
                    <a:pt x="3272" y="9978"/>
                  </a:cubicBezTo>
                  <a:cubicBezTo>
                    <a:pt x="4038" y="9978"/>
                    <a:pt x="4804" y="9683"/>
                    <a:pt x="5393" y="9095"/>
                  </a:cubicBezTo>
                  <a:lnTo>
                    <a:pt x="9389" y="5099"/>
                  </a:lnTo>
                  <a:cubicBezTo>
                    <a:pt x="10566" y="3949"/>
                    <a:pt x="10566" y="2061"/>
                    <a:pt x="9389" y="884"/>
                  </a:cubicBezTo>
                  <a:cubicBezTo>
                    <a:pt x="8814" y="295"/>
                    <a:pt x="8055" y="1"/>
                    <a:pt x="72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386316" y="3745471"/>
              <a:ext cx="289890" cy="279532"/>
            </a:xfrm>
            <a:custGeom>
              <a:avLst/>
              <a:gdLst/>
              <a:ahLst/>
              <a:cxnLst/>
              <a:rect l="l" t="t" r="r" b="b"/>
              <a:pathLst>
                <a:path w="7445" h="7179" extrusionOk="0">
                  <a:moveTo>
                    <a:pt x="4171" y="1"/>
                  </a:moveTo>
                  <a:cubicBezTo>
                    <a:pt x="3408" y="1"/>
                    <a:pt x="2641" y="295"/>
                    <a:pt x="2053" y="884"/>
                  </a:cubicBezTo>
                  <a:lnTo>
                    <a:pt x="0" y="2936"/>
                  </a:lnTo>
                  <a:lnTo>
                    <a:pt x="4215" y="7179"/>
                  </a:lnTo>
                  <a:lnTo>
                    <a:pt x="6268" y="5099"/>
                  </a:lnTo>
                  <a:cubicBezTo>
                    <a:pt x="7445" y="3949"/>
                    <a:pt x="7445" y="2061"/>
                    <a:pt x="6268" y="884"/>
                  </a:cubicBezTo>
                  <a:cubicBezTo>
                    <a:pt x="5693" y="295"/>
                    <a:pt x="4934" y="1"/>
                    <a:pt x="4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15"/>
          <p:cNvGrpSpPr/>
          <p:nvPr/>
        </p:nvGrpSpPr>
        <p:grpSpPr>
          <a:xfrm>
            <a:off x="5396947" y="4254258"/>
            <a:ext cx="411414" cy="388402"/>
            <a:chOff x="5396947" y="4254258"/>
            <a:chExt cx="411414" cy="388402"/>
          </a:xfrm>
        </p:grpSpPr>
        <p:sp>
          <p:nvSpPr>
            <p:cNvPr id="73" name="Google Shape;73;p15"/>
            <p:cNvSpPr/>
            <p:nvPr/>
          </p:nvSpPr>
          <p:spPr>
            <a:xfrm>
              <a:off x="5396947" y="4254258"/>
              <a:ext cx="411414" cy="388402"/>
            </a:xfrm>
            <a:custGeom>
              <a:avLst/>
              <a:gdLst/>
              <a:ahLst/>
              <a:cxnLst/>
              <a:rect l="l" t="t" r="r" b="b"/>
              <a:pathLst>
                <a:path w="10566" h="9975" extrusionOk="0">
                  <a:moveTo>
                    <a:pt x="3285" y="1"/>
                  </a:moveTo>
                  <a:cubicBezTo>
                    <a:pt x="2514" y="1"/>
                    <a:pt x="1742" y="295"/>
                    <a:pt x="1150" y="873"/>
                  </a:cubicBezTo>
                  <a:cubicBezTo>
                    <a:pt x="1" y="2050"/>
                    <a:pt x="1" y="3939"/>
                    <a:pt x="1150" y="5116"/>
                  </a:cubicBezTo>
                  <a:lnTo>
                    <a:pt x="5174" y="9112"/>
                  </a:lnTo>
                  <a:cubicBezTo>
                    <a:pt x="5749" y="9687"/>
                    <a:pt x="6515" y="9974"/>
                    <a:pt x="7281" y="9974"/>
                  </a:cubicBezTo>
                  <a:cubicBezTo>
                    <a:pt x="8048" y="9974"/>
                    <a:pt x="8814" y="9687"/>
                    <a:pt x="9389" y="9112"/>
                  </a:cubicBezTo>
                  <a:cubicBezTo>
                    <a:pt x="10566" y="7935"/>
                    <a:pt x="10566" y="6046"/>
                    <a:pt x="9389" y="4870"/>
                  </a:cubicBezTo>
                  <a:lnTo>
                    <a:pt x="5393" y="873"/>
                  </a:lnTo>
                  <a:cubicBezTo>
                    <a:pt x="4808" y="288"/>
                    <a:pt x="4047" y="1"/>
                    <a:pt x="3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5396947" y="4254258"/>
              <a:ext cx="289929" cy="279143"/>
            </a:xfrm>
            <a:custGeom>
              <a:avLst/>
              <a:gdLst/>
              <a:ahLst/>
              <a:cxnLst/>
              <a:rect l="l" t="t" r="r" b="b"/>
              <a:pathLst>
                <a:path w="7446" h="7169" extrusionOk="0">
                  <a:moveTo>
                    <a:pt x="3285" y="1"/>
                  </a:moveTo>
                  <a:cubicBezTo>
                    <a:pt x="2514" y="1"/>
                    <a:pt x="1742" y="295"/>
                    <a:pt x="1150" y="873"/>
                  </a:cubicBezTo>
                  <a:cubicBezTo>
                    <a:pt x="1" y="2050"/>
                    <a:pt x="1" y="3939"/>
                    <a:pt x="1150" y="5116"/>
                  </a:cubicBezTo>
                  <a:lnTo>
                    <a:pt x="3231" y="7169"/>
                  </a:lnTo>
                  <a:lnTo>
                    <a:pt x="7446" y="2926"/>
                  </a:lnTo>
                  <a:lnTo>
                    <a:pt x="5393" y="873"/>
                  </a:lnTo>
                  <a:cubicBezTo>
                    <a:pt x="4808" y="288"/>
                    <a:pt x="4047" y="1"/>
                    <a:pt x="3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15"/>
          <p:cNvGrpSpPr/>
          <p:nvPr/>
        </p:nvGrpSpPr>
        <p:grpSpPr>
          <a:xfrm>
            <a:off x="8123310" y="3236295"/>
            <a:ext cx="611753" cy="1372772"/>
            <a:chOff x="8123310" y="3236295"/>
            <a:chExt cx="611753" cy="1372772"/>
          </a:xfrm>
        </p:grpSpPr>
        <p:sp>
          <p:nvSpPr>
            <p:cNvPr id="76" name="Google Shape;76;p15"/>
            <p:cNvSpPr/>
            <p:nvPr/>
          </p:nvSpPr>
          <p:spPr>
            <a:xfrm>
              <a:off x="8123310" y="3682856"/>
              <a:ext cx="611747" cy="926167"/>
            </a:xfrm>
            <a:custGeom>
              <a:avLst/>
              <a:gdLst/>
              <a:ahLst/>
              <a:cxnLst/>
              <a:rect l="l" t="t" r="r" b="b"/>
              <a:pathLst>
                <a:path w="15711" h="23786" extrusionOk="0">
                  <a:moveTo>
                    <a:pt x="3941" y="1"/>
                  </a:moveTo>
                  <a:lnTo>
                    <a:pt x="3941" y="1588"/>
                  </a:lnTo>
                  <a:cubicBezTo>
                    <a:pt x="3941" y="2327"/>
                    <a:pt x="3668" y="3012"/>
                    <a:pt x="3148" y="3532"/>
                  </a:cubicBezTo>
                  <a:lnTo>
                    <a:pt x="794" y="5886"/>
                  </a:lnTo>
                  <a:cubicBezTo>
                    <a:pt x="274" y="6378"/>
                    <a:pt x="0" y="7035"/>
                    <a:pt x="0" y="7747"/>
                  </a:cubicBezTo>
                  <a:lnTo>
                    <a:pt x="0" y="20939"/>
                  </a:lnTo>
                  <a:cubicBezTo>
                    <a:pt x="0" y="22500"/>
                    <a:pt x="1286" y="23786"/>
                    <a:pt x="2847" y="23786"/>
                  </a:cubicBezTo>
                  <a:lnTo>
                    <a:pt x="12837" y="23786"/>
                  </a:lnTo>
                  <a:cubicBezTo>
                    <a:pt x="14424" y="23786"/>
                    <a:pt x="15711" y="22500"/>
                    <a:pt x="15711" y="20939"/>
                  </a:cubicBezTo>
                  <a:lnTo>
                    <a:pt x="15711" y="7747"/>
                  </a:lnTo>
                  <a:cubicBezTo>
                    <a:pt x="15711" y="7035"/>
                    <a:pt x="15410" y="6378"/>
                    <a:pt x="14917" y="5886"/>
                  </a:cubicBezTo>
                  <a:lnTo>
                    <a:pt x="12563" y="3532"/>
                  </a:lnTo>
                  <a:cubicBezTo>
                    <a:pt x="12043" y="3012"/>
                    <a:pt x="11769" y="2327"/>
                    <a:pt x="11769" y="1588"/>
                  </a:cubicBezTo>
                  <a:lnTo>
                    <a:pt x="117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8314076" y="3236295"/>
              <a:ext cx="229186" cy="300597"/>
            </a:xfrm>
            <a:custGeom>
              <a:avLst/>
              <a:gdLst/>
              <a:ahLst/>
              <a:cxnLst/>
              <a:rect l="l" t="t" r="r" b="b"/>
              <a:pathLst>
                <a:path w="5886" h="7720" extrusionOk="0">
                  <a:moveTo>
                    <a:pt x="2902" y="1"/>
                  </a:moveTo>
                  <a:cubicBezTo>
                    <a:pt x="1314" y="1"/>
                    <a:pt x="0" y="1314"/>
                    <a:pt x="0" y="2902"/>
                  </a:cubicBezTo>
                  <a:lnTo>
                    <a:pt x="0" y="7719"/>
                  </a:lnTo>
                  <a:lnTo>
                    <a:pt x="5885" y="7719"/>
                  </a:lnTo>
                  <a:lnTo>
                    <a:pt x="5885" y="2902"/>
                  </a:lnTo>
                  <a:cubicBezTo>
                    <a:pt x="5885" y="1314"/>
                    <a:pt x="4599" y="1"/>
                    <a:pt x="30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208549" y="3514481"/>
              <a:ext cx="440188" cy="217427"/>
            </a:xfrm>
            <a:custGeom>
              <a:avLst/>
              <a:gdLst/>
              <a:ahLst/>
              <a:cxnLst/>
              <a:rect l="l" t="t" r="r" b="b"/>
              <a:pathLst>
                <a:path w="11305" h="5584" extrusionOk="0">
                  <a:moveTo>
                    <a:pt x="849" y="0"/>
                  </a:moveTo>
                  <a:cubicBezTo>
                    <a:pt x="384" y="0"/>
                    <a:pt x="1" y="383"/>
                    <a:pt x="1" y="849"/>
                  </a:cubicBezTo>
                  <a:lnTo>
                    <a:pt x="1" y="4735"/>
                  </a:lnTo>
                  <a:cubicBezTo>
                    <a:pt x="1" y="5201"/>
                    <a:pt x="384" y="5584"/>
                    <a:pt x="849" y="5584"/>
                  </a:cubicBezTo>
                  <a:lnTo>
                    <a:pt x="10456" y="5584"/>
                  </a:lnTo>
                  <a:cubicBezTo>
                    <a:pt x="10922" y="5584"/>
                    <a:pt x="11305" y="5201"/>
                    <a:pt x="11305" y="4735"/>
                  </a:cubicBezTo>
                  <a:lnTo>
                    <a:pt x="11305" y="849"/>
                  </a:lnTo>
                  <a:cubicBezTo>
                    <a:pt x="11305" y="383"/>
                    <a:pt x="10922" y="0"/>
                    <a:pt x="10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8123310" y="3985574"/>
              <a:ext cx="611747" cy="492404"/>
            </a:xfrm>
            <a:custGeom>
              <a:avLst/>
              <a:gdLst/>
              <a:ahLst/>
              <a:cxnLst/>
              <a:rect l="l" t="t" r="r" b="b"/>
              <a:pathLst>
                <a:path w="15711" h="12646" extrusionOk="0">
                  <a:moveTo>
                    <a:pt x="0" y="0"/>
                  </a:moveTo>
                  <a:lnTo>
                    <a:pt x="0" y="12645"/>
                  </a:lnTo>
                  <a:lnTo>
                    <a:pt x="15711" y="12645"/>
                  </a:lnTo>
                  <a:lnTo>
                    <a:pt x="157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8234133" y="4433186"/>
              <a:ext cx="500931" cy="175881"/>
            </a:xfrm>
            <a:custGeom>
              <a:avLst/>
              <a:gdLst/>
              <a:ahLst/>
              <a:cxnLst/>
              <a:rect l="l" t="t" r="r" b="b"/>
              <a:pathLst>
                <a:path w="12865" h="4517" extrusionOk="0">
                  <a:moveTo>
                    <a:pt x="12865" y="1"/>
                  </a:moveTo>
                  <a:cubicBezTo>
                    <a:pt x="12865" y="1"/>
                    <a:pt x="11825" y="1424"/>
                    <a:pt x="9389" y="2546"/>
                  </a:cubicBezTo>
                  <a:cubicBezTo>
                    <a:pt x="6597" y="3833"/>
                    <a:pt x="1" y="4517"/>
                    <a:pt x="1" y="4517"/>
                  </a:cubicBezTo>
                  <a:lnTo>
                    <a:pt x="9991" y="4517"/>
                  </a:lnTo>
                  <a:cubicBezTo>
                    <a:pt x="11578" y="4517"/>
                    <a:pt x="12865" y="3231"/>
                    <a:pt x="12865" y="1670"/>
                  </a:cubicBezTo>
                  <a:lnTo>
                    <a:pt x="12865" y="1"/>
                  </a:lnTo>
                  <a:close/>
                </a:path>
              </a:pathLst>
            </a:custGeom>
            <a:solidFill>
              <a:srgbClr val="0D0D0D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8210691" y="4017543"/>
              <a:ext cx="425275" cy="425275"/>
            </a:xfrm>
            <a:custGeom>
              <a:avLst/>
              <a:gdLst/>
              <a:ahLst/>
              <a:cxnLst/>
              <a:rect l="l" t="t" r="r" b="b"/>
              <a:pathLst>
                <a:path w="10922" h="10922" extrusionOk="0">
                  <a:moveTo>
                    <a:pt x="5475" y="0"/>
                  </a:moveTo>
                  <a:cubicBezTo>
                    <a:pt x="2436" y="0"/>
                    <a:pt x="0" y="2464"/>
                    <a:pt x="0" y="5474"/>
                  </a:cubicBezTo>
                  <a:cubicBezTo>
                    <a:pt x="0" y="8485"/>
                    <a:pt x="2436" y="10921"/>
                    <a:pt x="5475" y="10921"/>
                  </a:cubicBezTo>
                  <a:cubicBezTo>
                    <a:pt x="8485" y="10921"/>
                    <a:pt x="10921" y="8485"/>
                    <a:pt x="10921" y="5474"/>
                  </a:cubicBezTo>
                  <a:cubicBezTo>
                    <a:pt x="10921" y="2464"/>
                    <a:pt x="8485" y="0"/>
                    <a:pt x="5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8420654" y="4299973"/>
              <a:ext cx="9618" cy="60781"/>
            </a:xfrm>
            <a:custGeom>
              <a:avLst/>
              <a:gdLst/>
              <a:ahLst/>
              <a:cxnLst/>
              <a:rect l="l" t="t" r="r" b="b"/>
              <a:pathLst>
                <a:path w="247" h="1561" extrusionOk="0">
                  <a:moveTo>
                    <a:pt x="110" y="0"/>
                  </a:moveTo>
                  <a:cubicBezTo>
                    <a:pt x="55" y="0"/>
                    <a:pt x="0" y="55"/>
                    <a:pt x="0" y="137"/>
                  </a:cubicBezTo>
                  <a:lnTo>
                    <a:pt x="0" y="1424"/>
                  </a:lnTo>
                  <a:cubicBezTo>
                    <a:pt x="0" y="1506"/>
                    <a:pt x="55" y="1561"/>
                    <a:pt x="110" y="1561"/>
                  </a:cubicBezTo>
                  <a:cubicBezTo>
                    <a:pt x="192" y="1561"/>
                    <a:pt x="247" y="1506"/>
                    <a:pt x="247" y="1424"/>
                  </a:cubicBezTo>
                  <a:lnTo>
                    <a:pt x="247" y="137"/>
                  </a:lnTo>
                  <a:cubicBezTo>
                    <a:pt x="247" y="55"/>
                    <a:pt x="19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8290634" y="4086817"/>
              <a:ext cx="269642" cy="269409"/>
            </a:xfrm>
            <a:custGeom>
              <a:avLst/>
              <a:gdLst/>
              <a:ahLst/>
              <a:cxnLst/>
              <a:rect l="l" t="t" r="r" b="b"/>
              <a:pathLst>
                <a:path w="6925" h="6919" extrusionOk="0">
                  <a:moveTo>
                    <a:pt x="3449" y="0"/>
                  </a:moveTo>
                  <a:cubicBezTo>
                    <a:pt x="3422" y="0"/>
                    <a:pt x="3422" y="28"/>
                    <a:pt x="3394" y="55"/>
                  </a:cubicBezTo>
                  <a:cubicBezTo>
                    <a:pt x="3175" y="548"/>
                    <a:pt x="3011" y="1095"/>
                    <a:pt x="2902" y="1615"/>
                  </a:cubicBezTo>
                  <a:cubicBezTo>
                    <a:pt x="2902" y="1670"/>
                    <a:pt x="2902" y="1697"/>
                    <a:pt x="2874" y="1725"/>
                  </a:cubicBezTo>
                  <a:cubicBezTo>
                    <a:pt x="2874" y="1807"/>
                    <a:pt x="2847" y="1889"/>
                    <a:pt x="2847" y="1998"/>
                  </a:cubicBezTo>
                  <a:cubicBezTo>
                    <a:pt x="2819" y="2081"/>
                    <a:pt x="2819" y="2163"/>
                    <a:pt x="2792" y="2245"/>
                  </a:cubicBezTo>
                  <a:cubicBezTo>
                    <a:pt x="2792" y="2299"/>
                    <a:pt x="2792" y="2354"/>
                    <a:pt x="2792" y="2409"/>
                  </a:cubicBezTo>
                  <a:cubicBezTo>
                    <a:pt x="2792" y="2436"/>
                    <a:pt x="2765" y="2491"/>
                    <a:pt x="2765" y="2546"/>
                  </a:cubicBezTo>
                  <a:cubicBezTo>
                    <a:pt x="2765" y="2710"/>
                    <a:pt x="2737" y="2902"/>
                    <a:pt x="2737" y="3066"/>
                  </a:cubicBezTo>
                  <a:cubicBezTo>
                    <a:pt x="2737" y="3559"/>
                    <a:pt x="2792" y="4024"/>
                    <a:pt x="2902" y="4407"/>
                  </a:cubicBezTo>
                  <a:cubicBezTo>
                    <a:pt x="2245" y="3504"/>
                    <a:pt x="1122" y="2847"/>
                    <a:pt x="82" y="2491"/>
                  </a:cubicBezTo>
                  <a:cubicBezTo>
                    <a:pt x="55" y="2491"/>
                    <a:pt x="28" y="2491"/>
                    <a:pt x="28" y="2518"/>
                  </a:cubicBezTo>
                  <a:cubicBezTo>
                    <a:pt x="0" y="2546"/>
                    <a:pt x="0" y="2573"/>
                    <a:pt x="0" y="2573"/>
                  </a:cubicBezTo>
                  <a:cubicBezTo>
                    <a:pt x="438" y="3531"/>
                    <a:pt x="1205" y="4544"/>
                    <a:pt x="2135" y="5119"/>
                  </a:cubicBezTo>
                  <a:cubicBezTo>
                    <a:pt x="1752" y="5119"/>
                    <a:pt x="1287" y="5173"/>
                    <a:pt x="821" y="5338"/>
                  </a:cubicBezTo>
                  <a:cubicBezTo>
                    <a:pt x="821" y="5365"/>
                    <a:pt x="794" y="5365"/>
                    <a:pt x="767" y="5365"/>
                  </a:cubicBezTo>
                  <a:cubicBezTo>
                    <a:pt x="712" y="5392"/>
                    <a:pt x="657" y="5392"/>
                    <a:pt x="630" y="5420"/>
                  </a:cubicBezTo>
                  <a:cubicBezTo>
                    <a:pt x="602" y="5447"/>
                    <a:pt x="575" y="5447"/>
                    <a:pt x="548" y="5447"/>
                  </a:cubicBezTo>
                  <a:cubicBezTo>
                    <a:pt x="493" y="5474"/>
                    <a:pt x="466" y="5502"/>
                    <a:pt x="411" y="5529"/>
                  </a:cubicBezTo>
                  <a:cubicBezTo>
                    <a:pt x="383" y="5529"/>
                    <a:pt x="383" y="5557"/>
                    <a:pt x="383" y="5557"/>
                  </a:cubicBezTo>
                  <a:cubicBezTo>
                    <a:pt x="356" y="5584"/>
                    <a:pt x="356" y="5584"/>
                    <a:pt x="356" y="5611"/>
                  </a:cubicBezTo>
                  <a:cubicBezTo>
                    <a:pt x="356" y="5639"/>
                    <a:pt x="383" y="5666"/>
                    <a:pt x="411" y="5666"/>
                  </a:cubicBezTo>
                  <a:cubicBezTo>
                    <a:pt x="903" y="5912"/>
                    <a:pt x="1506" y="6077"/>
                    <a:pt x="2080" y="6077"/>
                  </a:cubicBezTo>
                  <a:cubicBezTo>
                    <a:pt x="2272" y="6077"/>
                    <a:pt x="2409" y="6049"/>
                    <a:pt x="2436" y="6049"/>
                  </a:cubicBezTo>
                  <a:lnTo>
                    <a:pt x="2464" y="6049"/>
                  </a:lnTo>
                  <a:cubicBezTo>
                    <a:pt x="2299" y="6296"/>
                    <a:pt x="2190" y="6569"/>
                    <a:pt x="2135" y="6843"/>
                  </a:cubicBezTo>
                  <a:cubicBezTo>
                    <a:pt x="2135" y="6870"/>
                    <a:pt x="2163" y="6898"/>
                    <a:pt x="2163" y="6898"/>
                  </a:cubicBezTo>
                  <a:cubicBezTo>
                    <a:pt x="2176" y="6911"/>
                    <a:pt x="2190" y="6918"/>
                    <a:pt x="2204" y="6918"/>
                  </a:cubicBezTo>
                  <a:cubicBezTo>
                    <a:pt x="2217" y="6918"/>
                    <a:pt x="2231" y="6911"/>
                    <a:pt x="2245" y="6898"/>
                  </a:cubicBezTo>
                  <a:cubicBezTo>
                    <a:pt x="2847" y="6706"/>
                    <a:pt x="3394" y="6268"/>
                    <a:pt x="3449" y="5611"/>
                  </a:cubicBezTo>
                  <a:cubicBezTo>
                    <a:pt x="3504" y="6268"/>
                    <a:pt x="4051" y="6706"/>
                    <a:pt x="4681" y="6898"/>
                  </a:cubicBezTo>
                  <a:cubicBezTo>
                    <a:pt x="4681" y="6911"/>
                    <a:pt x="4687" y="6918"/>
                    <a:pt x="4698" y="6918"/>
                  </a:cubicBezTo>
                  <a:cubicBezTo>
                    <a:pt x="4708" y="6918"/>
                    <a:pt x="4722" y="6911"/>
                    <a:pt x="4735" y="6898"/>
                  </a:cubicBezTo>
                  <a:cubicBezTo>
                    <a:pt x="4763" y="6898"/>
                    <a:pt x="4763" y="6870"/>
                    <a:pt x="4763" y="6843"/>
                  </a:cubicBezTo>
                  <a:cubicBezTo>
                    <a:pt x="4708" y="6569"/>
                    <a:pt x="4598" y="6296"/>
                    <a:pt x="4462" y="6049"/>
                  </a:cubicBezTo>
                  <a:lnTo>
                    <a:pt x="4462" y="6049"/>
                  </a:lnTo>
                  <a:cubicBezTo>
                    <a:pt x="4604" y="6072"/>
                    <a:pt x="4750" y="6083"/>
                    <a:pt x="4896" y="6083"/>
                  </a:cubicBezTo>
                  <a:cubicBezTo>
                    <a:pt x="5450" y="6083"/>
                    <a:pt x="6016" y="5926"/>
                    <a:pt x="6514" y="5666"/>
                  </a:cubicBezTo>
                  <a:cubicBezTo>
                    <a:pt x="6514" y="5666"/>
                    <a:pt x="6542" y="5639"/>
                    <a:pt x="6542" y="5639"/>
                  </a:cubicBezTo>
                  <a:cubicBezTo>
                    <a:pt x="6542" y="5611"/>
                    <a:pt x="6542" y="5611"/>
                    <a:pt x="6542" y="5611"/>
                  </a:cubicBezTo>
                  <a:cubicBezTo>
                    <a:pt x="6542" y="5557"/>
                    <a:pt x="6514" y="5529"/>
                    <a:pt x="6514" y="5529"/>
                  </a:cubicBezTo>
                  <a:cubicBezTo>
                    <a:pt x="5967" y="5256"/>
                    <a:pt x="5365" y="5119"/>
                    <a:pt x="4763" y="5119"/>
                  </a:cubicBezTo>
                  <a:cubicBezTo>
                    <a:pt x="5693" y="4571"/>
                    <a:pt x="6460" y="3531"/>
                    <a:pt x="6898" y="2573"/>
                  </a:cubicBezTo>
                  <a:cubicBezTo>
                    <a:pt x="6925" y="2573"/>
                    <a:pt x="6898" y="2546"/>
                    <a:pt x="6898" y="2518"/>
                  </a:cubicBezTo>
                  <a:cubicBezTo>
                    <a:pt x="6870" y="2491"/>
                    <a:pt x="6843" y="2491"/>
                    <a:pt x="6843" y="2491"/>
                  </a:cubicBezTo>
                  <a:cubicBezTo>
                    <a:pt x="5803" y="2847"/>
                    <a:pt x="4681" y="3504"/>
                    <a:pt x="4024" y="4407"/>
                  </a:cubicBezTo>
                  <a:lnTo>
                    <a:pt x="3996" y="4407"/>
                  </a:lnTo>
                  <a:cubicBezTo>
                    <a:pt x="4380" y="3011"/>
                    <a:pt x="4078" y="1342"/>
                    <a:pt x="3504" y="55"/>
                  </a:cubicBezTo>
                  <a:cubicBezTo>
                    <a:pt x="3504" y="28"/>
                    <a:pt x="3504" y="28"/>
                    <a:pt x="3476" y="28"/>
                  </a:cubicBezTo>
                  <a:cubicBezTo>
                    <a:pt x="3476" y="28"/>
                    <a:pt x="3449" y="0"/>
                    <a:pt x="34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15"/>
          <p:cNvGrpSpPr/>
          <p:nvPr/>
        </p:nvGrpSpPr>
        <p:grpSpPr>
          <a:xfrm>
            <a:off x="5765745" y="3420675"/>
            <a:ext cx="720461" cy="1215063"/>
            <a:chOff x="5765745" y="3420675"/>
            <a:chExt cx="720461" cy="1215063"/>
          </a:xfrm>
        </p:grpSpPr>
        <p:sp>
          <p:nvSpPr>
            <p:cNvPr id="85" name="Google Shape;85;p15"/>
            <p:cNvSpPr/>
            <p:nvPr/>
          </p:nvSpPr>
          <p:spPr>
            <a:xfrm>
              <a:off x="5769989" y="3529395"/>
              <a:ext cx="711972" cy="1106292"/>
            </a:xfrm>
            <a:custGeom>
              <a:avLst/>
              <a:gdLst/>
              <a:ahLst/>
              <a:cxnLst/>
              <a:rect l="l" t="t" r="r" b="b"/>
              <a:pathLst>
                <a:path w="18285" h="28412" extrusionOk="0">
                  <a:moveTo>
                    <a:pt x="5475" y="0"/>
                  </a:moveTo>
                  <a:lnTo>
                    <a:pt x="5420" y="4517"/>
                  </a:lnTo>
                  <a:lnTo>
                    <a:pt x="712" y="9744"/>
                  </a:lnTo>
                  <a:cubicBezTo>
                    <a:pt x="247" y="10319"/>
                    <a:pt x="1" y="11058"/>
                    <a:pt x="1" y="11797"/>
                  </a:cubicBezTo>
                  <a:lnTo>
                    <a:pt x="1" y="25428"/>
                  </a:lnTo>
                  <a:cubicBezTo>
                    <a:pt x="1" y="27070"/>
                    <a:pt x="1342" y="28411"/>
                    <a:pt x="2984" y="28411"/>
                  </a:cubicBezTo>
                  <a:lnTo>
                    <a:pt x="15301" y="28411"/>
                  </a:lnTo>
                  <a:cubicBezTo>
                    <a:pt x="16970" y="28411"/>
                    <a:pt x="18284" y="27070"/>
                    <a:pt x="18284" y="25428"/>
                  </a:cubicBezTo>
                  <a:lnTo>
                    <a:pt x="18284" y="11879"/>
                  </a:lnTo>
                  <a:cubicBezTo>
                    <a:pt x="18284" y="11086"/>
                    <a:pt x="18010" y="10319"/>
                    <a:pt x="17490" y="9717"/>
                  </a:cubicBezTo>
                  <a:lnTo>
                    <a:pt x="12837" y="4489"/>
                  </a:lnTo>
                  <a:lnTo>
                    <a:pt x="12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5914923" y="3420675"/>
              <a:ext cx="422083" cy="186550"/>
            </a:xfrm>
            <a:custGeom>
              <a:avLst/>
              <a:gdLst/>
              <a:ahLst/>
              <a:cxnLst/>
              <a:rect l="l" t="t" r="r" b="b"/>
              <a:pathLst>
                <a:path w="10840" h="4791" extrusionOk="0">
                  <a:moveTo>
                    <a:pt x="1315" y="1"/>
                  </a:moveTo>
                  <a:cubicBezTo>
                    <a:pt x="603" y="1"/>
                    <a:pt x="1" y="575"/>
                    <a:pt x="1" y="1314"/>
                  </a:cubicBezTo>
                  <a:lnTo>
                    <a:pt x="1" y="3477"/>
                  </a:lnTo>
                  <a:cubicBezTo>
                    <a:pt x="1" y="4216"/>
                    <a:pt x="603" y="4791"/>
                    <a:pt x="1315" y="4791"/>
                  </a:cubicBezTo>
                  <a:lnTo>
                    <a:pt x="9526" y="4791"/>
                  </a:lnTo>
                  <a:cubicBezTo>
                    <a:pt x="10265" y="4791"/>
                    <a:pt x="10840" y="4216"/>
                    <a:pt x="10840" y="3477"/>
                  </a:cubicBezTo>
                  <a:lnTo>
                    <a:pt x="10840" y="1314"/>
                  </a:lnTo>
                  <a:cubicBezTo>
                    <a:pt x="10840" y="575"/>
                    <a:pt x="10265" y="1"/>
                    <a:pt x="9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5914923" y="3420675"/>
              <a:ext cx="422083" cy="186550"/>
            </a:xfrm>
            <a:custGeom>
              <a:avLst/>
              <a:gdLst/>
              <a:ahLst/>
              <a:cxnLst/>
              <a:rect l="l" t="t" r="r" b="b"/>
              <a:pathLst>
                <a:path w="10840" h="4791" extrusionOk="0">
                  <a:moveTo>
                    <a:pt x="1315" y="1"/>
                  </a:moveTo>
                  <a:cubicBezTo>
                    <a:pt x="603" y="1"/>
                    <a:pt x="1" y="575"/>
                    <a:pt x="1" y="1314"/>
                  </a:cubicBezTo>
                  <a:lnTo>
                    <a:pt x="1" y="3477"/>
                  </a:lnTo>
                  <a:cubicBezTo>
                    <a:pt x="1" y="4216"/>
                    <a:pt x="603" y="4791"/>
                    <a:pt x="1315" y="4791"/>
                  </a:cubicBezTo>
                  <a:lnTo>
                    <a:pt x="9526" y="4791"/>
                  </a:lnTo>
                  <a:cubicBezTo>
                    <a:pt x="10265" y="4791"/>
                    <a:pt x="10840" y="4216"/>
                    <a:pt x="10840" y="3477"/>
                  </a:cubicBezTo>
                  <a:lnTo>
                    <a:pt x="10840" y="1314"/>
                  </a:lnTo>
                  <a:cubicBezTo>
                    <a:pt x="10840" y="575"/>
                    <a:pt x="10265" y="1"/>
                    <a:pt x="95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5768938" y="4068710"/>
              <a:ext cx="715126" cy="289890"/>
            </a:xfrm>
            <a:custGeom>
              <a:avLst/>
              <a:gdLst/>
              <a:ahLst/>
              <a:cxnLst/>
              <a:rect l="l" t="t" r="r" b="b"/>
              <a:pathLst>
                <a:path w="18366" h="7445" extrusionOk="0">
                  <a:moveTo>
                    <a:pt x="0" y="0"/>
                  </a:moveTo>
                  <a:lnTo>
                    <a:pt x="0" y="7445"/>
                  </a:lnTo>
                  <a:lnTo>
                    <a:pt x="18366" y="7445"/>
                  </a:lnTo>
                  <a:lnTo>
                    <a:pt x="183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5972476" y="4124121"/>
              <a:ext cx="65065" cy="180125"/>
            </a:xfrm>
            <a:custGeom>
              <a:avLst/>
              <a:gdLst/>
              <a:ahLst/>
              <a:cxnLst/>
              <a:rect l="l" t="t" r="r" b="b"/>
              <a:pathLst>
                <a:path w="1671" h="4626" extrusionOk="0">
                  <a:moveTo>
                    <a:pt x="1" y="0"/>
                  </a:moveTo>
                  <a:lnTo>
                    <a:pt x="1" y="4626"/>
                  </a:lnTo>
                  <a:lnTo>
                    <a:pt x="1671" y="4626"/>
                  </a:lnTo>
                  <a:lnTo>
                    <a:pt x="16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5914923" y="4180584"/>
              <a:ext cx="180164" cy="66116"/>
            </a:xfrm>
            <a:custGeom>
              <a:avLst/>
              <a:gdLst/>
              <a:ahLst/>
              <a:cxnLst/>
              <a:rect l="l" t="t" r="r" b="b"/>
              <a:pathLst>
                <a:path w="4627" h="1698" extrusionOk="0">
                  <a:moveTo>
                    <a:pt x="1" y="1"/>
                  </a:moveTo>
                  <a:lnTo>
                    <a:pt x="1" y="1698"/>
                  </a:lnTo>
                  <a:lnTo>
                    <a:pt x="4627" y="1698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5765745" y="4056950"/>
              <a:ext cx="720461" cy="22428"/>
            </a:xfrm>
            <a:custGeom>
              <a:avLst/>
              <a:gdLst/>
              <a:ahLst/>
              <a:cxnLst/>
              <a:rect l="l" t="t" r="r" b="b"/>
              <a:pathLst>
                <a:path w="18503" h="576" extrusionOk="0">
                  <a:moveTo>
                    <a:pt x="274" y="1"/>
                  </a:moveTo>
                  <a:cubicBezTo>
                    <a:pt x="137" y="1"/>
                    <a:pt x="0" y="138"/>
                    <a:pt x="0" y="302"/>
                  </a:cubicBezTo>
                  <a:cubicBezTo>
                    <a:pt x="0" y="466"/>
                    <a:pt x="137" y="576"/>
                    <a:pt x="274" y="576"/>
                  </a:cubicBezTo>
                  <a:lnTo>
                    <a:pt x="18229" y="576"/>
                  </a:lnTo>
                  <a:cubicBezTo>
                    <a:pt x="18366" y="576"/>
                    <a:pt x="18503" y="466"/>
                    <a:pt x="18503" y="302"/>
                  </a:cubicBezTo>
                  <a:cubicBezTo>
                    <a:pt x="18503" y="138"/>
                    <a:pt x="18366" y="1"/>
                    <a:pt x="18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5765745" y="4351140"/>
              <a:ext cx="720461" cy="22428"/>
            </a:xfrm>
            <a:custGeom>
              <a:avLst/>
              <a:gdLst/>
              <a:ahLst/>
              <a:cxnLst/>
              <a:rect l="l" t="t" r="r" b="b"/>
              <a:pathLst>
                <a:path w="18503" h="576" extrusionOk="0">
                  <a:moveTo>
                    <a:pt x="274" y="0"/>
                  </a:moveTo>
                  <a:cubicBezTo>
                    <a:pt x="137" y="0"/>
                    <a:pt x="0" y="137"/>
                    <a:pt x="0" y="301"/>
                  </a:cubicBezTo>
                  <a:cubicBezTo>
                    <a:pt x="0" y="466"/>
                    <a:pt x="137" y="575"/>
                    <a:pt x="274" y="575"/>
                  </a:cubicBezTo>
                  <a:lnTo>
                    <a:pt x="18229" y="575"/>
                  </a:lnTo>
                  <a:cubicBezTo>
                    <a:pt x="18366" y="575"/>
                    <a:pt x="18503" y="466"/>
                    <a:pt x="18503" y="301"/>
                  </a:cubicBezTo>
                  <a:cubicBezTo>
                    <a:pt x="18503" y="137"/>
                    <a:pt x="18366" y="0"/>
                    <a:pt x="182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5950122" y="3445190"/>
              <a:ext cx="23479" cy="137488"/>
            </a:xfrm>
            <a:custGeom>
              <a:avLst/>
              <a:gdLst/>
              <a:ahLst/>
              <a:cxnLst/>
              <a:rect l="l" t="t" r="r" b="b"/>
              <a:pathLst>
                <a:path w="603" h="3531" extrusionOk="0">
                  <a:moveTo>
                    <a:pt x="302" y="0"/>
                  </a:moveTo>
                  <a:cubicBezTo>
                    <a:pt x="137" y="0"/>
                    <a:pt x="1" y="137"/>
                    <a:pt x="1" y="301"/>
                  </a:cubicBezTo>
                  <a:lnTo>
                    <a:pt x="1" y="3230"/>
                  </a:lnTo>
                  <a:cubicBezTo>
                    <a:pt x="1" y="3394"/>
                    <a:pt x="137" y="3531"/>
                    <a:pt x="302" y="3531"/>
                  </a:cubicBezTo>
                  <a:cubicBezTo>
                    <a:pt x="466" y="3531"/>
                    <a:pt x="603" y="3394"/>
                    <a:pt x="603" y="3230"/>
                  </a:cubicBezTo>
                  <a:lnTo>
                    <a:pt x="603" y="301"/>
                  </a:lnTo>
                  <a:cubicBezTo>
                    <a:pt x="603" y="137"/>
                    <a:pt x="466" y="0"/>
                    <a:pt x="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6027926" y="3442014"/>
              <a:ext cx="22428" cy="137488"/>
            </a:xfrm>
            <a:custGeom>
              <a:avLst/>
              <a:gdLst/>
              <a:ahLst/>
              <a:cxnLst/>
              <a:rect l="l" t="t" r="r" b="b"/>
              <a:pathLst>
                <a:path w="576" h="3531" extrusionOk="0">
                  <a:moveTo>
                    <a:pt x="301" y="0"/>
                  </a:moveTo>
                  <a:cubicBezTo>
                    <a:pt x="137" y="0"/>
                    <a:pt x="0" y="137"/>
                    <a:pt x="0" y="301"/>
                  </a:cubicBezTo>
                  <a:lnTo>
                    <a:pt x="0" y="3230"/>
                  </a:lnTo>
                  <a:cubicBezTo>
                    <a:pt x="0" y="3394"/>
                    <a:pt x="137" y="3531"/>
                    <a:pt x="301" y="3531"/>
                  </a:cubicBezTo>
                  <a:cubicBezTo>
                    <a:pt x="466" y="3531"/>
                    <a:pt x="575" y="3394"/>
                    <a:pt x="575" y="3230"/>
                  </a:cubicBezTo>
                  <a:lnTo>
                    <a:pt x="575" y="301"/>
                  </a:lnTo>
                  <a:cubicBezTo>
                    <a:pt x="575" y="137"/>
                    <a:pt x="466" y="0"/>
                    <a:pt x="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6112113" y="3442014"/>
              <a:ext cx="22428" cy="137488"/>
            </a:xfrm>
            <a:custGeom>
              <a:avLst/>
              <a:gdLst/>
              <a:ahLst/>
              <a:cxnLst/>
              <a:rect l="l" t="t" r="r" b="b"/>
              <a:pathLst>
                <a:path w="576" h="3531" extrusionOk="0">
                  <a:moveTo>
                    <a:pt x="274" y="0"/>
                  </a:moveTo>
                  <a:cubicBezTo>
                    <a:pt x="110" y="0"/>
                    <a:pt x="1" y="137"/>
                    <a:pt x="1" y="301"/>
                  </a:cubicBezTo>
                  <a:lnTo>
                    <a:pt x="1" y="3230"/>
                  </a:lnTo>
                  <a:cubicBezTo>
                    <a:pt x="1" y="3394"/>
                    <a:pt x="110" y="3531"/>
                    <a:pt x="274" y="3531"/>
                  </a:cubicBezTo>
                  <a:cubicBezTo>
                    <a:pt x="438" y="3531"/>
                    <a:pt x="575" y="3394"/>
                    <a:pt x="575" y="3230"/>
                  </a:cubicBezTo>
                  <a:lnTo>
                    <a:pt x="575" y="301"/>
                  </a:lnTo>
                  <a:cubicBezTo>
                    <a:pt x="575" y="137"/>
                    <a:pt x="438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6190966" y="3442014"/>
              <a:ext cx="22428" cy="137488"/>
            </a:xfrm>
            <a:custGeom>
              <a:avLst/>
              <a:gdLst/>
              <a:ahLst/>
              <a:cxnLst/>
              <a:rect l="l" t="t" r="r" b="b"/>
              <a:pathLst>
                <a:path w="576" h="3531" extrusionOk="0">
                  <a:moveTo>
                    <a:pt x="275" y="0"/>
                  </a:moveTo>
                  <a:cubicBezTo>
                    <a:pt x="138" y="0"/>
                    <a:pt x="1" y="137"/>
                    <a:pt x="1" y="301"/>
                  </a:cubicBezTo>
                  <a:lnTo>
                    <a:pt x="1" y="3230"/>
                  </a:lnTo>
                  <a:cubicBezTo>
                    <a:pt x="1" y="3394"/>
                    <a:pt x="138" y="3531"/>
                    <a:pt x="275" y="3531"/>
                  </a:cubicBezTo>
                  <a:cubicBezTo>
                    <a:pt x="439" y="3531"/>
                    <a:pt x="576" y="3394"/>
                    <a:pt x="576" y="3230"/>
                  </a:cubicBezTo>
                  <a:lnTo>
                    <a:pt x="576" y="301"/>
                  </a:lnTo>
                  <a:cubicBezTo>
                    <a:pt x="576" y="137"/>
                    <a:pt x="439" y="0"/>
                    <a:pt x="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6274103" y="3442014"/>
              <a:ext cx="22428" cy="137488"/>
            </a:xfrm>
            <a:custGeom>
              <a:avLst/>
              <a:gdLst/>
              <a:ahLst/>
              <a:cxnLst/>
              <a:rect l="l" t="t" r="r" b="b"/>
              <a:pathLst>
                <a:path w="576" h="3531" extrusionOk="0">
                  <a:moveTo>
                    <a:pt x="302" y="0"/>
                  </a:moveTo>
                  <a:cubicBezTo>
                    <a:pt x="138" y="0"/>
                    <a:pt x="1" y="137"/>
                    <a:pt x="1" y="301"/>
                  </a:cubicBezTo>
                  <a:lnTo>
                    <a:pt x="1" y="3230"/>
                  </a:lnTo>
                  <a:cubicBezTo>
                    <a:pt x="1" y="3394"/>
                    <a:pt x="138" y="3531"/>
                    <a:pt x="302" y="3531"/>
                  </a:cubicBezTo>
                  <a:cubicBezTo>
                    <a:pt x="466" y="3531"/>
                    <a:pt x="576" y="3394"/>
                    <a:pt x="576" y="3230"/>
                  </a:cubicBezTo>
                  <a:lnTo>
                    <a:pt x="576" y="301"/>
                  </a:lnTo>
                  <a:cubicBezTo>
                    <a:pt x="576" y="137"/>
                    <a:pt x="466" y="0"/>
                    <a:pt x="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6265575" y="4270145"/>
              <a:ext cx="7515" cy="46920"/>
            </a:xfrm>
            <a:custGeom>
              <a:avLst/>
              <a:gdLst/>
              <a:ahLst/>
              <a:cxnLst/>
              <a:rect l="l" t="t" r="r" b="b"/>
              <a:pathLst>
                <a:path w="193" h="1205" extrusionOk="0">
                  <a:moveTo>
                    <a:pt x="110" y="0"/>
                  </a:moveTo>
                  <a:cubicBezTo>
                    <a:pt x="56" y="0"/>
                    <a:pt x="1" y="55"/>
                    <a:pt x="1" y="110"/>
                  </a:cubicBezTo>
                  <a:lnTo>
                    <a:pt x="1" y="1122"/>
                  </a:lnTo>
                  <a:cubicBezTo>
                    <a:pt x="1" y="1177"/>
                    <a:pt x="56" y="1204"/>
                    <a:pt x="110" y="1204"/>
                  </a:cubicBezTo>
                  <a:cubicBezTo>
                    <a:pt x="165" y="1204"/>
                    <a:pt x="193" y="1177"/>
                    <a:pt x="193" y="1122"/>
                  </a:cubicBezTo>
                  <a:lnTo>
                    <a:pt x="193" y="110"/>
                  </a:lnTo>
                  <a:cubicBezTo>
                    <a:pt x="193" y="55"/>
                    <a:pt x="165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6165422" y="4104924"/>
              <a:ext cx="208900" cy="208939"/>
            </a:xfrm>
            <a:custGeom>
              <a:avLst/>
              <a:gdLst/>
              <a:ahLst/>
              <a:cxnLst/>
              <a:rect l="l" t="t" r="r" b="b"/>
              <a:pathLst>
                <a:path w="5365" h="5366" extrusionOk="0">
                  <a:moveTo>
                    <a:pt x="2682" y="1"/>
                  </a:moveTo>
                  <a:cubicBezTo>
                    <a:pt x="2655" y="1"/>
                    <a:pt x="2655" y="1"/>
                    <a:pt x="2628" y="28"/>
                  </a:cubicBezTo>
                  <a:cubicBezTo>
                    <a:pt x="2463" y="411"/>
                    <a:pt x="2327" y="822"/>
                    <a:pt x="2244" y="1260"/>
                  </a:cubicBezTo>
                  <a:cubicBezTo>
                    <a:pt x="2244" y="1260"/>
                    <a:pt x="2244" y="1287"/>
                    <a:pt x="2244" y="1314"/>
                  </a:cubicBezTo>
                  <a:cubicBezTo>
                    <a:pt x="2217" y="1397"/>
                    <a:pt x="2217" y="1451"/>
                    <a:pt x="2190" y="1533"/>
                  </a:cubicBezTo>
                  <a:cubicBezTo>
                    <a:pt x="2190" y="1588"/>
                    <a:pt x="2190" y="1670"/>
                    <a:pt x="2162" y="1725"/>
                  </a:cubicBezTo>
                  <a:cubicBezTo>
                    <a:pt x="2162" y="1780"/>
                    <a:pt x="2162" y="1807"/>
                    <a:pt x="2162" y="1862"/>
                  </a:cubicBezTo>
                  <a:cubicBezTo>
                    <a:pt x="2162" y="1889"/>
                    <a:pt x="2135" y="1917"/>
                    <a:pt x="2135" y="1971"/>
                  </a:cubicBezTo>
                  <a:cubicBezTo>
                    <a:pt x="2135" y="2108"/>
                    <a:pt x="2135" y="2245"/>
                    <a:pt x="2135" y="2382"/>
                  </a:cubicBezTo>
                  <a:cubicBezTo>
                    <a:pt x="2135" y="2765"/>
                    <a:pt x="2162" y="3121"/>
                    <a:pt x="2244" y="3422"/>
                  </a:cubicBezTo>
                  <a:cubicBezTo>
                    <a:pt x="1724" y="2710"/>
                    <a:pt x="876" y="2190"/>
                    <a:pt x="55" y="1944"/>
                  </a:cubicBezTo>
                  <a:cubicBezTo>
                    <a:pt x="46" y="1935"/>
                    <a:pt x="40" y="1932"/>
                    <a:pt x="35" y="1932"/>
                  </a:cubicBezTo>
                  <a:cubicBezTo>
                    <a:pt x="24" y="1932"/>
                    <a:pt x="18" y="1944"/>
                    <a:pt x="0" y="1944"/>
                  </a:cubicBezTo>
                  <a:cubicBezTo>
                    <a:pt x="0" y="1971"/>
                    <a:pt x="0" y="1971"/>
                    <a:pt x="0" y="1999"/>
                  </a:cubicBezTo>
                  <a:cubicBezTo>
                    <a:pt x="329" y="2738"/>
                    <a:pt x="903" y="3531"/>
                    <a:pt x="1642" y="3969"/>
                  </a:cubicBezTo>
                  <a:cubicBezTo>
                    <a:pt x="1341" y="3969"/>
                    <a:pt x="985" y="4024"/>
                    <a:pt x="630" y="4161"/>
                  </a:cubicBezTo>
                  <a:lnTo>
                    <a:pt x="575" y="4161"/>
                  </a:lnTo>
                  <a:cubicBezTo>
                    <a:pt x="547" y="4188"/>
                    <a:pt x="493" y="4188"/>
                    <a:pt x="465" y="4216"/>
                  </a:cubicBezTo>
                  <a:cubicBezTo>
                    <a:pt x="438" y="4216"/>
                    <a:pt x="438" y="4216"/>
                    <a:pt x="411" y="4243"/>
                  </a:cubicBezTo>
                  <a:cubicBezTo>
                    <a:pt x="383" y="4243"/>
                    <a:pt x="329" y="4270"/>
                    <a:pt x="301" y="4298"/>
                  </a:cubicBezTo>
                  <a:cubicBezTo>
                    <a:pt x="301" y="4298"/>
                    <a:pt x="274" y="4298"/>
                    <a:pt x="274" y="4325"/>
                  </a:cubicBezTo>
                  <a:cubicBezTo>
                    <a:pt x="274" y="4325"/>
                    <a:pt x="274" y="4325"/>
                    <a:pt x="274" y="4353"/>
                  </a:cubicBezTo>
                  <a:cubicBezTo>
                    <a:pt x="274" y="4380"/>
                    <a:pt x="274" y="4380"/>
                    <a:pt x="301" y="4407"/>
                  </a:cubicBezTo>
                  <a:cubicBezTo>
                    <a:pt x="651" y="4582"/>
                    <a:pt x="1070" y="4712"/>
                    <a:pt x="1495" y="4712"/>
                  </a:cubicBezTo>
                  <a:cubicBezTo>
                    <a:pt x="1535" y="4712"/>
                    <a:pt x="1575" y="4711"/>
                    <a:pt x="1615" y="4708"/>
                  </a:cubicBezTo>
                  <a:cubicBezTo>
                    <a:pt x="1752" y="4708"/>
                    <a:pt x="1861" y="4708"/>
                    <a:pt x="1889" y="4681"/>
                  </a:cubicBezTo>
                  <a:lnTo>
                    <a:pt x="1889" y="4681"/>
                  </a:lnTo>
                  <a:cubicBezTo>
                    <a:pt x="1779" y="4873"/>
                    <a:pt x="1697" y="5092"/>
                    <a:pt x="1670" y="5311"/>
                  </a:cubicBezTo>
                  <a:cubicBezTo>
                    <a:pt x="1642" y="5338"/>
                    <a:pt x="1670" y="5338"/>
                    <a:pt x="1670" y="5365"/>
                  </a:cubicBezTo>
                  <a:lnTo>
                    <a:pt x="1724" y="5365"/>
                  </a:lnTo>
                  <a:cubicBezTo>
                    <a:pt x="2217" y="5201"/>
                    <a:pt x="2628" y="4845"/>
                    <a:pt x="2682" y="4353"/>
                  </a:cubicBezTo>
                  <a:cubicBezTo>
                    <a:pt x="2710" y="4845"/>
                    <a:pt x="3148" y="5201"/>
                    <a:pt x="3640" y="5365"/>
                  </a:cubicBezTo>
                  <a:lnTo>
                    <a:pt x="3668" y="5365"/>
                  </a:lnTo>
                  <a:cubicBezTo>
                    <a:pt x="3695" y="5338"/>
                    <a:pt x="3695" y="5338"/>
                    <a:pt x="3695" y="5311"/>
                  </a:cubicBezTo>
                  <a:cubicBezTo>
                    <a:pt x="3668" y="5092"/>
                    <a:pt x="3586" y="4873"/>
                    <a:pt x="3449" y="4681"/>
                  </a:cubicBezTo>
                  <a:lnTo>
                    <a:pt x="3449" y="4681"/>
                  </a:lnTo>
                  <a:cubicBezTo>
                    <a:pt x="3579" y="4707"/>
                    <a:pt x="3711" y="4719"/>
                    <a:pt x="3843" y="4719"/>
                  </a:cubicBezTo>
                  <a:cubicBezTo>
                    <a:pt x="4265" y="4719"/>
                    <a:pt x="4688" y="4595"/>
                    <a:pt x="5064" y="4407"/>
                  </a:cubicBezTo>
                  <a:cubicBezTo>
                    <a:pt x="5064" y="4407"/>
                    <a:pt x="5091" y="4380"/>
                    <a:pt x="5091" y="4353"/>
                  </a:cubicBezTo>
                  <a:cubicBezTo>
                    <a:pt x="5091" y="4325"/>
                    <a:pt x="5064" y="4298"/>
                    <a:pt x="5064" y="4298"/>
                  </a:cubicBezTo>
                  <a:cubicBezTo>
                    <a:pt x="4626" y="4079"/>
                    <a:pt x="4160" y="3969"/>
                    <a:pt x="3695" y="3969"/>
                  </a:cubicBezTo>
                  <a:cubicBezTo>
                    <a:pt x="4434" y="3531"/>
                    <a:pt x="5036" y="2738"/>
                    <a:pt x="5365" y="1999"/>
                  </a:cubicBezTo>
                  <a:cubicBezTo>
                    <a:pt x="5365" y="1971"/>
                    <a:pt x="5365" y="1971"/>
                    <a:pt x="5365" y="1944"/>
                  </a:cubicBezTo>
                  <a:cubicBezTo>
                    <a:pt x="5346" y="1944"/>
                    <a:pt x="5340" y="1932"/>
                    <a:pt x="5330" y="1932"/>
                  </a:cubicBezTo>
                  <a:cubicBezTo>
                    <a:pt x="5325" y="1932"/>
                    <a:pt x="5319" y="1935"/>
                    <a:pt x="5310" y="1944"/>
                  </a:cubicBezTo>
                  <a:cubicBezTo>
                    <a:pt x="4516" y="2190"/>
                    <a:pt x="3640" y="2710"/>
                    <a:pt x="3120" y="3422"/>
                  </a:cubicBezTo>
                  <a:lnTo>
                    <a:pt x="3093" y="3422"/>
                  </a:lnTo>
                  <a:cubicBezTo>
                    <a:pt x="3394" y="2327"/>
                    <a:pt x="3175" y="1041"/>
                    <a:pt x="2737" y="28"/>
                  </a:cubicBezTo>
                  <a:cubicBezTo>
                    <a:pt x="2710" y="1"/>
                    <a:pt x="2710" y="1"/>
                    <a:pt x="2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5886146" y="4411886"/>
              <a:ext cx="595822" cy="223852"/>
            </a:xfrm>
            <a:custGeom>
              <a:avLst/>
              <a:gdLst/>
              <a:ahLst/>
              <a:cxnLst/>
              <a:rect l="l" t="t" r="r" b="b"/>
              <a:pathLst>
                <a:path w="15302" h="5749" extrusionOk="0">
                  <a:moveTo>
                    <a:pt x="15301" y="0"/>
                  </a:moveTo>
                  <a:cubicBezTo>
                    <a:pt x="15301" y="0"/>
                    <a:pt x="14234" y="1424"/>
                    <a:pt x="11551" y="2956"/>
                  </a:cubicBezTo>
                  <a:cubicBezTo>
                    <a:pt x="8869" y="4462"/>
                    <a:pt x="1" y="5748"/>
                    <a:pt x="1" y="5748"/>
                  </a:cubicBezTo>
                  <a:lnTo>
                    <a:pt x="12318" y="5748"/>
                  </a:lnTo>
                  <a:cubicBezTo>
                    <a:pt x="13987" y="5748"/>
                    <a:pt x="15301" y="4407"/>
                    <a:pt x="15301" y="2765"/>
                  </a:cubicBezTo>
                  <a:lnTo>
                    <a:pt x="15301" y="0"/>
                  </a:lnTo>
                  <a:close/>
                </a:path>
              </a:pathLst>
            </a:custGeom>
            <a:solidFill>
              <a:srgbClr val="0D0D0D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322344" y="1038535"/>
            <a:ext cx="5166000" cy="1817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/>
              <a:t>Qual desenho regulatório da cannabis queremos para o Brasil?</a:t>
            </a:r>
            <a:endParaRPr sz="8000" b="0" dirty="0">
              <a:latin typeface="Fira Sans Extra Condensed Black" panose="020B0A030500000200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42117" y="2816167"/>
            <a:ext cx="4469565" cy="12632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/>
              <a:t>Andrea Gallassi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/>
              <a:t>Professora da UnB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/>
              <a:t>Coordenadora do Centro de Referência sobre Drogas e Vulnerabilidades Associadas (CRR/FCE/UnB)</a:t>
            </a:r>
          </a:p>
        </p:txBody>
      </p:sp>
      <p:sp>
        <p:nvSpPr>
          <p:cNvPr id="3" name="Google Shape;102;p15">
            <a:extLst>
              <a:ext uri="{FF2B5EF4-FFF2-40B4-BE49-F238E27FC236}">
                <a16:creationId xmlns:a16="http://schemas.microsoft.com/office/drawing/2014/main" id="{55455F9D-A95B-A6D9-F0A4-A42DEFF5BEC1}"/>
              </a:ext>
            </a:extLst>
          </p:cNvPr>
          <p:cNvSpPr txBox="1">
            <a:spLocks/>
          </p:cNvSpPr>
          <p:nvPr/>
        </p:nvSpPr>
        <p:spPr>
          <a:xfrm>
            <a:off x="143806" y="4246700"/>
            <a:ext cx="4213409" cy="84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pt-BR" sz="1200" dirty="0"/>
              <a:t>Desafios e ganhos na regulamentação da cannabis no Brasil. Reflexões inspiradas na publicação “Como regular a Cannabis: um guia prático”</a:t>
            </a:r>
          </a:p>
          <a:p>
            <a:pPr marL="0" indent="0" algn="ctr"/>
            <a:r>
              <a:rPr lang="pt-BR" sz="1200" dirty="0"/>
              <a:t>27/06/2023</a:t>
            </a:r>
            <a:endParaRPr lang="pt-BR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Estação de metro com pessoas&#10;&#10;Descrição gerada automaticamente com confiança baixa">
            <a:extLst>
              <a:ext uri="{FF2B5EF4-FFF2-40B4-BE49-F238E27FC236}">
                <a16:creationId xmlns:a16="http://schemas.microsoft.com/office/drawing/2014/main" id="{112E92B3-0CA1-D102-CDDB-9DCEDDCBA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87" y="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23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bicicleta, mesa, telefone, colorido&#10;&#10;Descrição gerada automaticamente">
            <a:extLst>
              <a:ext uri="{FF2B5EF4-FFF2-40B4-BE49-F238E27FC236}">
                <a16:creationId xmlns:a16="http://schemas.microsoft.com/office/drawing/2014/main" id="{59747909-AC66-92D3-F47F-3307A409A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51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DF7A310-3742-4091-7069-1E83318CC4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9461" b="12494"/>
          <a:stretch/>
        </p:blipFill>
        <p:spPr>
          <a:xfrm>
            <a:off x="1779069" y="36496"/>
            <a:ext cx="5585861" cy="857610"/>
          </a:xfrm>
          <a:prstGeom prst="rect">
            <a:avLst/>
          </a:prstGeom>
        </p:spPr>
      </p:pic>
      <p:sp>
        <p:nvSpPr>
          <p:cNvPr id="1974" name="Google Shape;1974;p44"/>
          <p:cNvSpPr txBox="1"/>
          <p:nvPr/>
        </p:nvSpPr>
        <p:spPr>
          <a:xfrm>
            <a:off x="2022129" y="1910218"/>
            <a:ext cx="4594302" cy="133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andrea.gallassi@gmail.com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@andrea.gallassi</a:t>
            </a:r>
            <a:endParaRPr sz="2800" b="1" dirty="0">
              <a:solidFill>
                <a:schemeClr val="tx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975" name="Google Shape;1975;p44"/>
          <p:cNvGrpSpPr/>
          <p:nvPr/>
        </p:nvGrpSpPr>
        <p:grpSpPr>
          <a:xfrm>
            <a:off x="7171574" y="2472716"/>
            <a:ext cx="1829796" cy="1978765"/>
            <a:chOff x="6048033" y="793269"/>
            <a:chExt cx="2179293" cy="2329163"/>
          </a:xfrm>
        </p:grpSpPr>
        <p:sp>
          <p:nvSpPr>
            <p:cNvPr id="1976" name="Google Shape;1976;p44"/>
            <p:cNvSpPr/>
            <p:nvPr/>
          </p:nvSpPr>
          <p:spPr>
            <a:xfrm>
              <a:off x="6048033" y="793269"/>
              <a:ext cx="2179293" cy="2146831"/>
            </a:xfrm>
            <a:custGeom>
              <a:avLst/>
              <a:gdLst/>
              <a:ahLst/>
              <a:cxnLst/>
              <a:rect l="l" t="t" r="r" b="b"/>
              <a:pathLst>
                <a:path w="17780" h="17517" extrusionOk="0">
                  <a:moveTo>
                    <a:pt x="8890" y="0"/>
                  </a:moveTo>
                  <a:cubicBezTo>
                    <a:pt x="8674" y="0"/>
                    <a:pt x="8458" y="110"/>
                    <a:pt x="8341" y="331"/>
                  </a:cubicBezTo>
                  <a:cubicBezTo>
                    <a:pt x="7689" y="1562"/>
                    <a:pt x="6687" y="3886"/>
                    <a:pt x="6687" y="6548"/>
                  </a:cubicBezTo>
                  <a:cubicBezTo>
                    <a:pt x="6687" y="7302"/>
                    <a:pt x="6765" y="8015"/>
                    <a:pt x="6898" y="8679"/>
                  </a:cubicBezTo>
                  <a:cubicBezTo>
                    <a:pt x="6608" y="8286"/>
                    <a:pt x="6282" y="7894"/>
                    <a:pt x="5908" y="7520"/>
                  </a:cubicBezTo>
                  <a:cubicBezTo>
                    <a:pt x="4230" y="5842"/>
                    <a:pt x="2148" y="4991"/>
                    <a:pt x="910" y="4598"/>
                  </a:cubicBezTo>
                  <a:cubicBezTo>
                    <a:pt x="846" y="4578"/>
                    <a:pt x="783" y="4569"/>
                    <a:pt x="722" y="4569"/>
                  </a:cubicBezTo>
                  <a:cubicBezTo>
                    <a:pt x="323" y="4569"/>
                    <a:pt x="1" y="4964"/>
                    <a:pt x="131" y="5383"/>
                  </a:cubicBezTo>
                  <a:cubicBezTo>
                    <a:pt x="518" y="6614"/>
                    <a:pt x="1375" y="8697"/>
                    <a:pt x="3053" y="10375"/>
                  </a:cubicBezTo>
                  <a:cubicBezTo>
                    <a:pt x="3711" y="11039"/>
                    <a:pt x="4423" y="11558"/>
                    <a:pt x="5117" y="11962"/>
                  </a:cubicBezTo>
                  <a:cubicBezTo>
                    <a:pt x="4906" y="11944"/>
                    <a:pt x="4695" y="11932"/>
                    <a:pt x="4478" y="11932"/>
                  </a:cubicBezTo>
                  <a:cubicBezTo>
                    <a:pt x="3023" y="11932"/>
                    <a:pt x="1719" y="12397"/>
                    <a:pt x="874" y="12795"/>
                  </a:cubicBezTo>
                  <a:cubicBezTo>
                    <a:pt x="391" y="13019"/>
                    <a:pt x="391" y="13701"/>
                    <a:pt x="874" y="13924"/>
                  </a:cubicBezTo>
                  <a:cubicBezTo>
                    <a:pt x="1719" y="14323"/>
                    <a:pt x="3023" y="14787"/>
                    <a:pt x="4478" y="14787"/>
                  </a:cubicBezTo>
                  <a:cubicBezTo>
                    <a:pt x="5202" y="14787"/>
                    <a:pt x="5872" y="14673"/>
                    <a:pt x="6457" y="14510"/>
                  </a:cubicBezTo>
                  <a:lnTo>
                    <a:pt x="6457" y="14510"/>
                  </a:lnTo>
                  <a:cubicBezTo>
                    <a:pt x="6385" y="14576"/>
                    <a:pt x="6306" y="14642"/>
                    <a:pt x="6234" y="14721"/>
                  </a:cubicBezTo>
                  <a:cubicBezTo>
                    <a:pt x="5600" y="15355"/>
                    <a:pt x="5226" y="16109"/>
                    <a:pt x="5015" y="16677"/>
                  </a:cubicBezTo>
                  <a:cubicBezTo>
                    <a:pt x="4862" y="17082"/>
                    <a:pt x="5161" y="17517"/>
                    <a:pt x="5590" y="17517"/>
                  </a:cubicBezTo>
                  <a:cubicBezTo>
                    <a:pt x="5601" y="17517"/>
                    <a:pt x="5613" y="17516"/>
                    <a:pt x="5624" y="17516"/>
                  </a:cubicBezTo>
                  <a:cubicBezTo>
                    <a:pt x="6548" y="17461"/>
                    <a:pt x="8015" y="17099"/>
                    <a:pt x="8890" y="15439"/>
                  </a:cubicBezTo>
                  <a:cubicBezTo>
                    <a:pt x="9765" y="17099"/>
                    <a:pt x="11232" y="17461"/>
                    <a:pt x="12156" y="17516"/>
                  </a:cubicBezTo>
                  <a:cubicBezTo>
                    <a:pt x="12167" y="17516"/>
                    <a:pt x="12179" y="17517"/>
                    <a:pt x="12190" y="17517"/>
                  </a:cubicBezTo>
                  <a:cubicBezTo>
                    <a:pt x="12619" y="17517"/>
                    <a:pt x="12918" y="17082"/>
                    <a:pt x="12765" y="16677"/>
                  </a:cubicBezTo>
                  <a:cubicBezTo>
                    <a:pt x="12560" y="16109"/>
                    <a:pt x="12180" y="15355"/>
                    <a:pt x="11546" y="14721"/>
                  </a:cubicBezTo>
                  <a:cubicBezTo>
                    <a:pt x="11474" y="14642"/>
                    <a:pt x="11401" y="14576"/>
                    <a:pt x="11323" y="14510"/>
                  </a:cubicBezTo>
                  <a:lnTo>
                    <a:pt x="11323" y="14510"/>
                  </a:lnTo>
                  <a:cubicBezTo>
                    <a:pt x="11908" y="14673"/>
                    <a:pt x="12578" y="14787"/>
                    <a:pt x="13303" y="14787"/>
                  </a:cubicBezTo>
                  <a:cubicBezTo>
                    <a:pt x="14763" y="14787"/>
                    <a:pt x="16061" y="14323"/>
                    <a:pt x="16906" y="13924"/>
                  </a:cubicBezTo>
                  <a:cubicBezTo>
                    <a:pt x="17389" y="13701"/>
                    <a:pt x="17389" y="13025"/>
                    <a:pt x="16906" y="12795"/>
                  </a:cubicBezTo>
                  <a:cubicBezTo>
                    <a:pt x="16061" y="12397"/>
                    <a:pt x="14763" y="11932"/>
                    <a:pt x="13303" y="11932"/>
                  </a:cubicBezTo>
                  <a:cubicBezTo>
                    <a:pt x="13085" y="11932"/>
                    <a:pt x="12874" y="11944"/>
                    <a:pt x="12669" y="11962"/>
                  </a:cubicBezTo>
                  <a:cubicBezTo>
                    <a:pt x="13357" y="11558"/>
                    <a:pt x="14069" y="11039"/>
                    <a:pt x="14727" y="10375"/>
                  </a:cubicBezTo>
                  <a:cubicBezTo>
                    <a:pt x="16405" y="8697"/>
                    <a:pt x="17262" y="6614"/>
                    <a:pt x="17649" y="5383"/>
                  </a:cubicBezTo>
                  <a:cubicBezTo>
                    <a:pt x="17779" y="4964"/>
                    <a:pt x="17457" y="4569"/>
                    <a:pt x="17058" y="4569"/>
                  </a:cubicBezTo>
                  <a:cubicBezTo>
                    <a:pt x="16997" y="4569"/>
                    <a:pt x="16934" y="4578"/>
                    <a:pt x="16870" y="4598"/>
                  </a:cubicBezTo>
                  <a:cubicBezTo>
                    <a:pt x="15633" y="4991"/>
                    <a:pt x="13550" y="5842"/>
                    <a:pt x="11878" y="7520"/>
                  </a:cubicBezTo>
                  <a:cubicBezTo>
                    <a:pt x="11498" y="7894"/>
                    <a:pt x="11172" y="8286"/>
                    <a:pt x="10882" y="8679"/>
                  </a:cubicBezTo>
                  <a:cubicBezTo>
                    <a:pt x="11015" y="8015"/>
                    <a:pt x="11093" y="7302"/>
                    <a:pt x="11093" y="6548"/>
                  </a:cubicBezTo>
                  <a:cubicBezTo>
                    <a:pt x="11093" y="3886"/>
                    <a:pt x="10091" y="1562"/>
                    <a:pt x="9439" y="331"/>
                  </a:cubicBezTo>
                  <a:cubicBezTo>
                    <a:pt x="9322" y="110"/>
                    <a:pt x="9106" y="0"/>
                    <a:pt x="8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5486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6892711" y="2444565"/>
              <a:ext cx="489789" cy="677867"/>
            </a:xfrm>
            <a:custGeom>
              <a:avLst/>
              <a:gdLst/>
              <a:ahLst/>
              <a:cxnLst/>
              <a:rect l="l" t="t" r="r" b="b"/>
              <a:pathLst>
                <a:path w="3996" h="8476" extrusionOk="0">
                  <a:moveTo>
                    <a:pt x="1998" y="1"/>
                  </a:moveTo>
                  <a:cubicBezTo>
                    <a:pt x="1678" y="1"/>
                    <a:pt x="1412" y="260"/>
                    <a:pt x="1412" y="586"/>
                  </a:cubicBezTo>
                  <a:lnTo>
                    <a:pt x="1412" y="2114"/>
                  </a:lnTo>
                  <a:lnTo>
                    <a:pt x="1056" y="1757"/>
                  </a:lnTo>
                  <a:cubicBezTo>
                    <a:pt x="942" y="1643"/>
                    <a:pt x="792" y="1585"/>
                    <a:pt x="643" y="1585"/>
                  </a:cubicBezTo>
                  <a:cubicBezTo>
                    <a:pt x="493" y="1585"/>
                    <a:pt x="344" y="1643"/>
                    <a:pt x="229" y="1757"/>
                  </a:cubicBezTo>
                  <a:cubicBezTo>
                    <a:pt x="0" y="1981"/>
                    <a:pt x="0" y="2349"/>
                    <a:pt x="229" y="2578"/>
                  </a:cubicBezTo>
                  <a:lnTo>
                    <a:pt x="1412" y="3761"/>
                  </a:lnTo>
                  <a:lnTo>
                    <a:pt x="1412" y="7890"/>
                  </a:lnTo>
                  <a:cubicBezTo>
                    <a:pt x="1412" y="8216"/>
                    <a:pt x="1678" y="8476"/>
                    <a:pt x="1998" y="8476"/>
                  </a:cubicBezTo>
                  <a:cubicBezTo>
                    <a:pt x="2318" y="8476"/>
                    <a:pt x="2584" y="8216"/>
                    <a:pt x="2584" y="7890"/>
                  </a:cubicBezTo>
                  <a:lnTo>
                    <a:pt x="2584" y="3761"/>
                  </a:lnTo>
                  <a:lnTo>
                    <a:pt x="3767" y="2578"/>
                  </a:lnTo>
                  <a:cubicBezTo>
                    <a:pt x="3996" y="2349"/>
                    <a:pt x="3996" y="1981"/>
                    <a:pt x="3767" y="1757"/>
                  </a:cubicBezTo>
                  <a:cubicBezTo>
                    <a:pt x="3652" y="1643"/>
                    <a:pt x="3503" y="1585"/>
                    <a:pt x="3353" y="1585"/>
                  </a:cubicBezTo>
                  <a:cubicBezTo>
                    <a:pt x="3204" y="1585"/>
                    <a:pt x="3054" y="1643"/>
                    <a:pt x="2940" y="1757"/>
                  </a:cubicBezTo>
                  <a:lnTo>
                    <a:pt x="2584" y="2114"/>
                  </a:lnTo>
                  <a:lnTo>
                    <a:pt x="2584" y="586"/>
                  </a:lnTo>
                  <a:cubicBezTo>
                    <a:pt x="2584" y="260"/>
                    <a:pt x="2318" y="1"/>
                    <a:pt x="1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2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 b="1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981" name="Google Shape;1981;p44"/>
          <p:cNvGrpSpPr/>
          <p:nvPr/>
        </p:nvGrpSpPr>
        <p:grpSpPr>
          <a:xfrm>
            <a:off x="6504840" y="3021317"/>
            <a:ext cx="1720180" cy="1794618"/>
            <a:chOff x="5663600" y="2656540"/>
            <a:chExt cx="2008695" cy="2146833"/>
          </a:xfrm>
        </p:grpSpPr>
        <p:sp>
          <p:nvSpPr>
            <p:cNvPr id="1982" name="Google Shape;1982;p44"/>
            <p:cNvSpPr/>
            <p:nvPr/>
          </p:nvSpPr>
          <p:spPr>
            <a:xfrm>
              <a:off x="5663600" y="2656540"/>
              <a:ext cx="2008695" cy="1978764"/>
            </a:xfrm>
            <a:custGeom>
              <a:avLst/>
              <a:gdLst/>
              <a:ahLst/>
              <a:cxnLst/>
              <a:rect l="l" t="t" r="r" b="b"/>
              <a:pathLst>
                <a:path w="17780" h="17517" extrusionOk="0">
                  <a:moveTo>
                    <a:pt x="8890" y="0"/>
                  </a:moveTo>
                  <a:cubicBezTo>
                    <a:pt x="8674" y="0"/>
                    <a:pt x="8458" y="110"/>
                    <a:pt x="8341" y="331"/>
                  </a:cubicBezTo>
                  <a:cubicBezTo>
                    <a:pt x="7689" y="1562"/>
                    <a:pt x="6687" y="3886"/>
                    <a:pt x="6687" y="6548"/>
                  </a:cubicBezTo>
                  <a:cubicBezTo>
                    <a:pt x="6687" y="7302"/>
                    <a:pt x="6765" y="8015"/>
                    <a:pt x="6898" y="8679"/>
                  </a:cubicBezTo>
                  <a:cubicBezTo>
                    <a:pt x="6608" y="8286"/>
                    <a:pt x="6282" y="7894"/>
                    <a:pt x="5908" y="7520"/>
                  </a:cubicBezTo>
                  <a:cubicBezTo>
                    <a:pt x="4230" y="5842"/>
                    <a:pt x="2148" y="4991"/>
                    <a:pt x="910" y="4598"/>
                  </a:cubicBezTo>
                  <a:cubicBezTo>
                    <a:pt x="846" y="4578"/>
                    <a:pt x="783" y="4569"/>
                    <a:pt x="722" y="4569"/>
                  </a:cubicBezTo>
                  <a:cubicBezTo>
                    <a:pt x="323" y="4569"/>
                    <a:pt x="1" y="4964"/>
                    <a:pt x="131" y="5383"/>
                  </a:cubicBezTo>
                  <a:cubicBezTo>
                    <a:pt x="518" y="6614"/>
                    <a:pt x="1375" y="8697"/>
                    <a:pt x="3053" y="10375"/>
                  </a:cubicBezTo>
                  <a:cubicBezTo>
                    <a:pt x="3711" y="11039"/>
                    <a:pt x="4423" y="11558"/>
                    <a:pt x="5117" y="11962"/>
                  </a:cubicBezTo>
                  <a:cubicBezTo>
                    <a:pt x="4906" y="11944"/>
                    <a:pt x="4695" y="11932"/>
                    <a:pt x="4478" y="11932"/>
                  </a:cubicBezTo>
                  <a:cubicBezTo>
                    <a:pt x="3023" y="11932"/>
                    <a:pt x="1719" y="12397"/>
                    <a:pt x="874" y="12795"/>
                  </a:cubicBezTo>
                  <a:cubicBezTo>
                    <a:pt x="391" y="13019"/>
                    <a:pt x="391" y="13701"/>
                    <a:pt x="874" y="13924"/>
                  </a:cubicBezTo>
                  <a:cubicBezTo>
                    <a:pt x="1719" y="14323"/>
                    <a:pt x="3023" y="14787"/>
                    <a:pt x="4478" y="14787"/>
                  </a:cubicBezTo>
                  <a:cubicBezTo>
                    <a:pt x="5202" y="14787"/>
                    <a:pt x="5872" y="14673"/>
                    <a:pt x="6457" y="14510"/>
                  </a:cubicBezTo>
                  <a:lnTo>
                    <a:pt x="6457" y="14510"/>
                  </a:lnTo>
                  <a:cubicBezTo>
                    <a:pt x="6385" y="14576"/>
                    <a:pt x="6306" y="14642"/>
                    <a:pt x="6234" y="14721"/>
                  </a:cubicBezTo>
                  <a:cubicBezTo>
                    <a:pt x="5600" y="15355"/>
                    <a:pt x="5226" y="16109"/>
                    <a:pt x="5015" y="16677"/>
                  </a:cubicBezTo>
                  <a:cubicBezTo>
                    <a:pt x="4862" y="17082"/>
                    <a:pt x="5161" y="17517"/>
                    <a:pt x="5590" y="17517"/>
                  </a:cubicBezTo>
                  <a:cubicBezTo>
                    <a:pt x="5601" y="17517"/>
                    <a:pt x="5613" y="17516"/>
                    <a:pt x="5624" y="17516"/>
                  </a:cubicBezTo>
                  <a:cubicBezTo>
                    <a:pt x="6548" y="17461"/>
                    <a:pt x="8015" y="17099"/>
                    <a:pt x="8890" y="15439"/>
                  </a:cubicBezTo>
                  <a:cubicBezTo>
                    <a:pt x="9765" y="17099"/>
                    <a:pt x="11232" y="17461"/>
                    <a:pt x="12156" y="17516"/>
                  </a:cubicBezTo>
                  <a:cubicBezTo>
                    <a:pt x="12167" y="17516"/>
                    <a:pt x="12179" y="17517"/>
                    <a:pt x="12190" y="17517"/>
                  </a:cubicBezTo>
                  <a:cubicBezTo>
                    <a:pt x="12619" y="17517"/>
                    <a:pt x="12918" y="17082"/>
                    <a:pt x="12765" y="16677"/>
                  </a:cubicBezTo>
                  <a:cubicBezTo>
                    <a:pt x="12560" y="16109"/>
                    <a:pt x="12180" y="15355"/>
                    <a:pt x="11546" y="14721"/>
                  </a:cubicBezTo>
                  <a:cubicBezTo>
                    <a:pt x="11474" y="14642"/>
                    <a:pt x="11401" y="14576"/>
                    <a:pt x="11323" y="14510"/>
                  </a:cubicBezTo>
                  <a:lnTo>
                    <a:pt x="11323" y="14510"/>
                  </a:lnTo>
                  <a:cubicBezTo>
                    <a:pt x="11908" y="14673"/>
                    <a:pt x="12578" y="14787"/>
                    <a:pt x="13303" y="14787"/>
                  </a:cubicBezTo>
                  <a:cubicBezTo>
                    <a:pt x="14763" y="14787"/>
                    <a:pt x="16061" y="14323"/>
                    <a:pt x="16906" y="13924"/>
                  </a:cubicBezTo>
                  <a:cubicBezTo>
                    <a:pt x="17389" y="13701"/>
                    <a:pt x="17389" y="13025"/>
                    <a:pt x="16906" y="12795"/>
                  </a:cubicBezTo>
                  <a:cubicBezTo>
                    <a:pt x="16061" y="12397"/>
                    <a:pt x="14763" y="11932"/>
                    <a:pt x="13303" y="11932"/>
                  </a:cubicBezTo>
                  <a:cubicBezTo>
                    <a:pt x="13085" y="11932"/>
                    <a:pt x="12874" y="11944"/>
                    <a:pt x="12669" y="11962"/>
                  </a:cubicBezTo>
                  <a:cubicBezTo>
                    <a:pt x="13357" y="11558"/>
                    <a:pt x="14069" y="11039"/>
                    <a:pt x="14727" y="10375"/>
                  </a:cubicBezTo>
                  <a:cubicBezTo>
                    <a:pt x="16405" y="8697"/>
                    <a:pt x="17262" y="6614"/>
                    <a:pt x="17649" y="5383"/>
                  </a:cubicBezTo>
                  <a:cubicBezTo>
                    <a:pt x="17779" y="4964"/>
                    <a:pt x="17457" y="4569"/>
                    <a:pt x="17058" y="4569"/>
                  </a:cubicBezTo>
                  <a:cubicBezTo>
                    <a:pt x="16997" y="4569"/>
                    <a:pt x="16934" y="4578"/>
                    <a:pt x="16870" y="4598"/>
                  </a:cubicBezTo>
                  <a:cubicBezTo>
                    <a:pt x="15633" y="4991"/>
                    <a:pt x="13550" y="5842"/>
                    <a:pt x="11878" y="7520"/>
                  </a:cubicBezTo>
                  <a:cubicBezTo>
                    <a:pt x="11498" y="7894"/>
                    <a:pt x="11172" y="8286"/>
                    <a:pt x="10882" y="8679"/>
                  </a:cubicBezTo>
                  <a:cubicBezTo>
                    <a:pt x="11015" y="8015"/>
                    <a:pt x="11093" y="7302"/>
                    <a:pt x="11093" y="6548"/>
                  </a:cubicBezTo>
                  <a:cubicBezTo>
                    <a:pt x="11093" y="3886"/>
                    <a:pt x="10091" y="1562"/>
                    <a:pt x="9439" y="331"/>
                  </a:cubicBezTo>
                  <a:cubicBezTo>
                    <a:pt x="9322" y="110"/>
                    <a:pt x="9106" y="0"/>
                    <a:pt x="88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5486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6442160" y="4178564"/>
              <a:ext cx="451448" cy="624808"/>
            </a:xfrm>
            <a:custGeom>
              <a:avLst/>
              <a:gdLst/>
              <a:ahLst/>
              <a:cxnLst/>
              <a:rect l="l" t="t" r="r" b="b"/>
              <a:pathLst>
                <a:path w="3996" h="8476" extrusionOk="0">
                  <a:moveTo>
                    <a:pt x="1998" y="1"/>
                  </a:moveTo>
                  <a:cubicBezTo>
                    <a:pt x="1678" y="1"/>
                    <a:pt x="1412" y="260"/>
                    <a:pt x="1412" y="586"/>
                  </a:cubicBezTo>
                  <a:lnTo>
                    <a:pt x="1412" y="2114"/>
                  </a:lnTo>
                  <a:lnTo>
                    <a:pt x="1056" y="1757"/>
                  </a:lnTo>
                  <a:cubicBezTo>
                    <a:pt x="942" y="1643"/>
                    <a:pt x="792" y="1585"/>
                    <a:pt x="643" y="1585"/>
                  </a:cubicBezTo>
                  <a:cubicBezTo>
                    <a:pt x="493" y="1585"/>
                    <a:pt x="344" y="1643"/>
                    <a:pt x="229" y="1757"/>
                  </a:cubicBezTo>
                  <a:cubicBezTo>
                    <a:pt x="0" y="1981"/>
                    <a:pt x="0" y="2349"/>
                    <a:pt x="229" y="2578"/>
                  </a:cubicBezTo>
                  <a:lnTo>
                    <a:pt x="1412" y="3761"/>
                  </a:lnTo>
                  <a:lnTo>
                    <a:pt x="1412" y="7890"/>
                  </a:lnTo>
                  <a:cubicBezTo>
                    <a:pt x="1412" y="8216"/>
                    <a:pt x="1678" y="8476"/>
                    <a:pt x="1998" y="8476"/>
                  </a:cubicBezTo>
                  <a:cubicBezTo>
                    <a:pt x="2318" y="8476"/>
                    <a:pt x="2584" y="8216"/>
                    <a:pt x="2584" y="7890"/>
                  </a:cubicBezTo>
                  <a:lnTo>
                    <a:pt x="2584" y="3761"/>
                  </a:lnTo>
                  <a:lnTo>
                    <a:pt x="3767" y="2578"/>
                  </a:lnTo>
                  <a:cubicBezTo>
                    <a:pt x="3996" y="2349"/>
                    <a:pt x="3996" y="1981"/>
                    <a:pt x="3767" y="1757"/>
                  </a:cubicBezTo>
                  <a:cubicBezTo>
                    <a:pt x="3652" y="1643"/>
                    <a:pt x="3503" y="1585"/>
                    <a:pt x="3353" y="1585"/>
                  </a:cubicBezTo>
                  <a:cubicBezTo>
                    <a:pt x="3204" y="1585"/>
                    <a:pt x="3054" y="1643"/>
                    <a:pt x="2940" y="1757"/>
                  </a:cubicBezTo>
                  <a:lnTo>
                    <a:pt x="2584" y="2114"/>
                  </a:lnTo>
                  <a:lnTo>
                    <a:pt x="2584" y="586"/>
                  </a:lnTo>
                  <a:cubicBezTo>
                    <a:pt x="2584" y="260"/>
                    <a:pt x="2318" y="1"/>
                    <a:pt x="19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2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 b="1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978" name="Google Shape;1978;p44"/>
          <p:cNvGrpSpPr/>
          <p:nvPr/>
        </p:nvGrpSpPr>
        <p:grpSpPr>
          <a:xfrm>
            <a:off x="6728021" y="1901436"/>
            <a:ext cx="1499168" cy="1676605"/>
            <a:chOff x="4455862" y="1720325"/>
            <a:chExt cx="1821783" cy="1947015"/>
          </a:xfrm>
        </p:grpSpPr>
        <p:sp>
          <p:nvSpPr>
            <p:cNvPr id="1979" name="Google Shape;1979;p44"/>
            <p:cNvSpPr/>
            <p:nvPr/>
          </p:nvSpPr>
          <p:spPr>
            <a:xfrm>
              <a:off x="4455862" y="1720325"/>
              <a:ext cx="1821783" cy="1794617"/>
            </a:xfrm>
            <a:custGeom>
              <a:avLst/>
              <a:gdLst/>
              <a:ahLst/>
              <a:cxnLst/>
              <a:rect l="l" t="t" r="r" b="b"/>
              <a:pathLst>
                <a:path w="17780" h="17517" extrusionOk="0">
                  <a:moveTo>
                    <a:pt x="8890" y="0"/>
                  </a:moveTo>
                  <a:cubicBezTo>
                    <a:pt x="8674" y="0"/>
                    <a:pt x="8458" y="110"/>
                    <a:pt x="8341" y="331"/>
                  </a:cubicBezTo>
                  <a:cubicBezTo>
                    <a:pt x="7689" y="1562"/>
                    <a:pt x="6687" y="3886"/>
                    <a:pt x="6687" y="6548"/>
                  </a:cubicBezTo>
                  <a:cubicBezTo>
                    <a:pt x="6687" y="7302"/>
                    <a:pt x="6765" y="8015"/>
                    <a:pt x="6898" y="8679"/>
                  </a:cubicBezTo>
                  <a:cubicBezTo>
                    <a:pt x="6608" y="8286"/>
                    <a:pt x="6282" y="7894"/>
                    <a:pt x="5908" y="7520"/>
                  </a:cubicBezTo>
                  <a:cubicBezTo>
                    <a:pt x="4230" y="5842"/>
                    <a:pt x="2148" y="4991"/>
                    <a:pt x="910" y="4598"/>
                  </a:cubicBezTo>
                  <a:cubicBezTo>
                    <a:pt x="846" y="4578"/>
                    <a:pt x="783" y="4569"/>
                    <a:pt x="722" y="4569"/>
                  </a:cubicBezTo>
                  <a:cubicBezTo>
                    <a:pt x="323" y="4569"/>
                    <a:pt x="1" y="4964"/>
                    <a:pt x="131" y="5383"/>
                  </a:cubicBezTo>
                  <a:cubicBezTo>
                    <a:pt x="518" y="6614"/>
                    <a:pt x="1375" y="8697"/>
                    <a:pt x="3053" y="10375"/>
                  </a:cubicBezTo>
                  <a:cubicBezTo>
                    <a:pt x="3711" y="11039"/>
                    <a:pt x="4423" y="11558"/>
                    <a:pt x="5117" y="11962"/>
                  </a:cubicBezTo>
                  <a:cubicBezTo>
                    <a:pt x="4906" y="11944"/>
                    <a:pt x="4695" y="11932"/>
                    <a:pt x="4478" y="11932"/>
                  </a:cubicBezTo>
                  <a:cubicBezTo>
                    <a:pt x="3023" y="11932"/>
                    <a:pt x="1719" y="12397"/>
                    <a:pt x="874" y="12795"/>
                  </a:cubicBezTo>
                  <a:cubicBezTo>
                    <a:pt x="391" y="13019"/>
                    <a:pt x="391" y="13701"/>
                    <a:pt x="874" y="13924"/>
                  </a:cubicBezTo>
                  <a:cubicBezTo>
                    <a:pt x="1719" y="14323"/>
                    <a:pt x="3023" y="14787"/>
                    <a:pt x="4478" y="14787"/>
                  </a:cubicBezTo>
                  <a:cubicBezTo>
                    <a:pt x="5202" y="14787"/>
                    <a:pt x="5872" y="14673"/>
                    <a:pt x="6457" y="14510"/>
                  </a:cubicBezTo>
                  <a:lnTo>
                    <a:pt x="6457" y="14510"/>
                  </a:lnTo>
                  <a:cubicBezTo>
                    <a:pt x="6385" y="14576"/>
                    <a:pt x="6306" y="14642"/>
                    <a:pt x="6234" y="14721"/>
                  </a:cubicBezTo>
                  <a:cubicBezTo>
                    <a:pt x="5600" y="15355"/>
                    <a:pt x="5226" y="16109"/>
                    <a:pt x="5015" y="16677"/>
                  </a:cubicBezTo>
                  <a:cubicBezTo>
                    <a:pt x="4862" y="17082"/>
                    <a:pt x="5161" y="17517"/>
                    <a:pt x="5590" y="17517"/>
                  </a:cubicBezTo>
                  <a:cubicBezTo>
                    <a:pt x="5601" y="17517"/>
                    <a:pt x="5613" y="17516"/>
                    <a:pt x="5624" y="17516"/>
                  </a:cubicBezTo>
                  <a:cubicBezTo>
                    <a:pt x="6548" y="17461"/>
                    <a:pt x="8015" y="17099"/>
                    <a:pt x="8890" y="15439"/>
                  </a:cubicBezTo>
                  <a:cubicBezTo>
                    <a:pt x="9765" y="17099"/>
                    <a:pt x="11232" y="17461"/>
                    <a:pt x="12156" y="17516"/>
                  </a:cubicBezTo>
                  <a:cubicBezTo>
                    <a:pt x="12167" y="17516"/>
                    <a:pt x="12179" y="17517"/>
                    <a:pt x="12190" y="17517"/>
                  </a:cubicBezTo>
                  <a:cubicBezTo>
                    <a:pt x="12619" y="17517"/>
                    <a:pt x="12918" y="17082"/>
                    <a:pt x="12765" y="16677"/>
                  </a:cubicBezTo>
                  <a:cubicBezTo>
                    <a:pt x="12560" y="16109"/>
                    <a:pt x="12180" y="15355"/>
                    <a:pt x="11546" y="14721"/>
                  </a:cubicBezTo>
                  <a:cubicBezTo>
                    <a:pt x="11474" y="14642"/>
                    <a:pt x="11401" y="14576"/>
                    <a:pt x="11323" y="14510"/>
                  </a:cubicBezTo>
                  <a:lnTo>
                    <a:pt x="11323" y="14510"/>
                  </a:lnTo>
                  <a:cubicBezTo>
                    <a:pt x="11908" y="14673"/>
                    <a:pt x="12578" y="14787"/>
                    <a:pt x="13303" y="14787"/>
                  </a:cubicBezTo>
                  <a:cubicBezTo>
                    <a:pt x="14763" y="14787"/>
                    <a:pt x="16061" y="14323"/>
                    <a:pt x="16906" y="13924"/>
                  </a:cubicBezTo>
                  <a:cubicBezTo>
                    <a:pt x="17389" y="13701"/>
                    <a:pt x="17389" y="13025"/>
                    <a:pt x="16906" y="12795"/>
                  </a:cubicBezTo>
                  <a:cubicBezTo>
                    <a:pt x="16061" y="12397"/>
                    <a:pt x="14763" y="11932"/>
                    <a:pt x="13303" y="11932"/>
                  </a:cubicBezTo>
                  <a:cubicBezTo>
                    <a:pt x="13085" y="11932"/>
                    <a:pt x="12874" y="11944"/>
                    <a:pt x="12669" y="11962"/>
                  </a:cubicBezTo>
                  <a:cubicBezTo>
                    <a:pt x="13357" y="11558"/>
                    <a:pt x="14069" y="11039"/>
                    <a:pt x="14727" y="10375"/>
                  </a:cubicBezTo>
                  <a:cubicBezTo>
                    <a:pt x="16405" y="8697"/>
                    <a:pt x="17262" y="6614"/>
                    <a:pt x="17649" y="5383"/>
                  </a:cubicBezTo>
                  <a:cubicBezTo>
                    <a:pt x="17779" y="4964"/>
                    <a:pt x="17457" y="4569"/>
                    <a:pt x="17058" y="4569"/>
                  </a:cubicBezTo>
                  <a:cubicBezTo>
                    <a:pt x="16997" y="4569"/>
                    <a:pt x="16934" y="4578"/>
                    <a:pt x="16870" y="4598"/>
                  </a:cubicBezTo>
                  <a:cubicBezTo>
                    <a:pt x="15633" y="4991"/>
                    <a:pt x="13550" y="5842"/>
                    <a:pt x="11878" y="7520"/>
                  </a:cubicBezTo>
                  <a:cubicBezTo>
                    <a:pt x="11498" y="7894"/>
                    <a:pt x="11172" y="8286"/>
                    <a:pt x="10882" y="8679"/>
                  </a:cubicBezTo>
                  <a:cubicBezTo>
                    <a:pt x="11015" y="8015"/>
                    <a:pt x="11093" y="7302"/>
                    <a:pt x="11093" y="6548"/>
                  </a:cubicBezTo>
                  <a:cubicBezTo>
                    <a:pt x="11093" y="3886"/>
                    <a:pt x="10091" y="1562"/>
                    <a:pt x="9439" y="331"/>
                  </a:cubicBezTo>
                  <a:cubicBezTo>
                    <a:pt x="9322" y="110"/>
                    <a:pt x="9106" y="0"/>
                    <a:pt x="88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5486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5161963" y="3100699"/>
              <a:ext cx="409440" cy="566642"/>
            </a:xfrm>
            <a:custGeom>
              <a:avLst/>
              <a:gdLst/>
              <a:ahLst/>
              <a:cxnLst/>
              <a:rect l="l" t="t" r="r" b="b"/>
              <a:pathLst>
                <a:path w="3996" h="8476" extrusionOk="0">
                  <a:moveTo>
                    <a:pt x="1998" y="1"/>
                  </a:moveTo>
                  <a:cubicBezTo>
                    <a:pt x="1678" y="1"/>
                    <a:pt x="1412" y="260"/>
                    <a:pt x="1412" y="586"/>
                  </a:cubicBezTo>
                  <a:lnTo>
                    <a:pt x="1412" y="2114"/>
                  </a:lnTo>
                  <a:lnTo>
                    <a:pt x="1056" y="1757"/>
                  </a:lnTo>
                  <a:cubicBezTo>
                    <a:pt x="942" y="1643"/>
                    <a:pt x="792" y="1585"/>
                    <a:pt x="643" y="1585"/>
                  </a:cubicBezTo>
                  <a:cubicBezTo>
                    <a:pt x="493" y="1585"/>
                    <a:pt x="344" y="1643"/>
                    <a:pt x="229" y="1757"/>
                  </a:cubicBezTo>
                  <a:cubicBezTo>
                    <a:pt x="0" y="1981"/>
                    <a:pt x="0" y="2349"/>
                    <a:pt x="229" y="2578"/>
                  </a:cubicBezTo>
                  <a:lnTo>
                    <a:pt x="1412" y="3761"/>
                  </a:lnTo>
                  <a:lnTo>
                    <a:pt x="1412" y="7890"/>
                  </a:lnTo>
                  <a:cubicBezTo>
                    <a:pt x="1412" y="8216"/>
                    <a:pt x="1678" y="8476"/>
                    <a:pt x="1998" y="8476"/>
                  </a:cubicBezTo>
                  <a:cubicBezTo>
                    <a:pt x="2318" y="8476"/>
                    <a:pt x="2584" y="8216"/>
                    <a:pt x="2584" y="7890"/>
                  </a:cubicBezTo>
                  <a:lnTo>
                    <a:pt x="2584" y="3761"/>
                  </a:lnTo>
                  <a:lnTo>
                    <a:pt x="3767" y="2578"/>
                  </a:lnTo>
                  <a:cubicBezTo>
                    <a:pt x="3996" y="2349"/>
                    <a:pt x="3996" y="1981"/>
                    <a:pt x="3767" y="1757"/>
                  </a:cubicBezTo>
                  <a:cubicBezTo>
                    <a:pt x="3652" y="1643"/>
                    <a:pt x="3503" y="1585"/>
                    <a:pt x="3353" y="1585"/>
                  </a:cubicBezTo>
                  <a:cubicBezTo>
                    <a:pt x="3204" y="1585"/>
                    <a:pt x="3054" y="1643"/>
                    <a:pt x="2940" y="1757"/>
                  </a:cubicBezTo>
                  <a:lnTo>
                    <a:pt x="2584" y="2114"/>
                  </a:lnTo>
                  <a:lnTo>
                    <a:pt x="2584" y="586"/>
                  </a:lnTo>
                  <a:cubicBezTo>
                    <a:pt x="2584" y="260"/>
                    <a:pt x="2318" y="1"/>
                    <a:pt x="19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2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 b="1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pic>
        <p:nvPicPr>
          <p:cNvPr id="4" name="Picture 2" descr="15 ideias de Símbolo do instagram | símbolo do instagram, instagram, icones  redes sociais">
            <a:extLst>
              <a:ext uri="{FF2B5EF4-FFF2-40B4-BE49-F238E27FC236}">
                <a16:creationId xmlns:a16="http://schemas.microsoft.com/office/drawing/2014/main" id="{D0CDE80C-F3F0-51F4-8A2E-A7E29D166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25" y="2551834"/>
            <a:ext cx="473495" cy="46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"/>
          <p:cNvSpPr txBox="1">
            <a:spLocks noGrp="1"/>
          </p:cNvSpPr>
          <p:nvPr>
            <p:ph type="title"/>
          </p:nvPr>
        </p:nvSpPr>
        <p:spPr>
          <a:xfrm>
            <a:off x="457200" y="525900"/>
            <a:ext cx="8229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/>
              <a:t>Diretrizes internacionais para uma regulação responsável da Cannabis na perspectiva de Saúde Pública</a:t>
            </a:r>
            <a:br>
              <a:rPr lang="pt-BR" sz="2200" dirty="0"/>
            </a:br>
            <a:endParaRPr sz="2200" dirty="0"/>
          </a:p>
        </p:txBody>
      </p:sp>
      <p:sp>
        <p:nvSpPr>
          <p:cNvPr id="261" name="Google Shape;261;p20"/>
          <p:cNvSpPr txBox="1"/>
          <p:nvPr/>
        </p:nvSpPr>
        <p:spPr>
          <a:xfrm>
            <a:off x="1906535" y="1350198"/>
            <a:ext cx="6479464" cy="2649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Os sistemas regulatórios devem ser projetados para maximizar a saúde e o bem-estar social facilitando o consumo de baixo risco, ao mesmo tempo em que busca diminuir, tanto o consumo prejudicial, quanto a quantidade e o prejuízo da atividade do mercado ilícito;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Esse é um dos grandes desafios para os formuladores da política.</a:t>
            </a:r>
          </a:p>
        </p:txBody>
      </p:sp>
      <p:grpSp>
        <p:nvGrpSpPr>
          <p:cNvPr id="268" name="Google Shape;268;p20"/>
          <p:cNvGrpSpPr/>
          <p:nvPr/>
        </p:nvGrpSpPr>
        <p:grpSpPr>
          <a:xfrm>
            <a:off x="564706" y="1230240"/>
            <a:ext cx="880971" cy="869606"/>
            <a:chOff x="3058557" y="1556550"/>
            <a:chExt cx="880971" cy="869606"/>
          </a:xfrm>
        </p:grpSpPr>
        <p:sp>
          <p:nvSpPr>
            <p:cNvPr id="269" name="Google Shape;269;p20"/>
            <p:cNvSpPr/>
            <p:nvPr/>
          </p:nvSpPr>
          <p:spPr>
            <a:xfrm>
              <a:off x="3682808" y="1731294"/>
              <a:ext cx="226987" cy="273646"/>
            </a:xfrm>
            <a:custGeom>
              <a:avLst/>
              <a:gdLst/>
              <a:ahLst/>
              <a:cxnLst/>
              <a:rect l="l" t="t" r="r" b="b"/>
              <a:pathLst>
                <a:path w="14249" h="17178" extrusionOk="0">
                  <a:moveTo>
                    <a:pt x="7129" y="0"/>
                  </a:moveTo>
                  <a:cubicBezTo>
                    <a:pt x="6783" y="0"/>
                    <a:pt x="6480" y="208"/>
                    <a:pt x="6351" y="527"/>
                  </a:cubicBezTo>
                  <a:lnTo>
                    <a:pt x="164" y="16037"/>
                  </a:lnTo>
                  <a:cubicBezTo>
                    <a:pt x="0" y="16469"/>
                    <a:pt x="207" y="16953"/>
                    <a:pt x="631" y="17117"/>
                  </a:cubicBezTo>
                  <a:cubicBezTo>
                    <a:pt x="734" y="17158"/>
                    <a:pt x="841" y="17178"/>
                    <a:pt x="945" y="17178"/>
                  </a:cubicBezTo>
                  <a:cubicBezTo>
                    <a:pt x="1277" y="17178"/>
                    <a:pt x="1588" y="16981"/>
                    <a:pt x="1720" y="16659"/>
                  </a:cubicBezTo>
                  <a:lnTo>
                    <a:pt x="7129" y="3085"/>
                  </a:lnTo>
                  <a:lnTo>
                    <a:pt x="12529" y="16659"/>
                  </a:lnTo>
                  <a:cubicBezTo>
                    <a:pt x="12658" y="16979"/>
                    <a:pt x="12978" y="17177"/>
                    <a:pt x="13306" y="17177"/>
                  </a:cubicBezTo>
                  <a:cubicBezTo>
                    <a:pt x="13410" y="17177"/>
                    <a:pt x="13514" y="17160"/>
                    <a:pt x="13618" y="17117"/>
                  </a:cubicBezTo>
                  <a:cubicBezTo>
                    <a:pt x="14041" y="16953"/>
                    <a:pt x="14248" y="16469"/>
                    <a:pt x="14084" y="16037"/>
                  </a:cubicBezTo>
                  <a:lnTo>
                    <a:pt x="7898" y="527"/>
                  </a:lnTo>
                  <a:cubicBezTo>
                    <a:pt x="7777" y="208"/>
                    <a:pt x="7466" y="0"/>
                    <a:pt x="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3088284" y="1731294"/>
              <a:ext cx="227130" cy="273646"/>
            </a:xfrm>
            <a:custGeom>
              <a:avLst/>
              <a:gdLst/>
              <a:ahLst/>
              <a:cxnLst/>
              <a:rect l="l" t="t" r="r" b="b"/>
              <a:pathLst>
                <a:path w="14258" h="17178" extrusionOk="0">
                  <a:moveTo>
                    <a:pt x="7129" y="0"/>
                  </a:moveTo>
                  <a:cubicBezTo>
                    <a:pt x="6784" y="0"/>
                    <a:pt x="6481" y="208"/>
                    <a:pt x="6352" y="527"/>
                  </a:cubicBezTo>
                  <a:lnTo>
                    <a:pt x="174" y="16037"/>
                  </a:lnTo>
                  <a:cubicBezTo>
                    <a:pt x="1" y="16469"/>
                    <a:pt x="208" y="16953"/>
                    <a:pt x="640" y="17117"/>
                  </a:cubicBezTo>
                  <a:cubicBezTo>
                    <a:pt x="742" y="17158"/>
                    <a:pt x="847" y="17178"/>
                    <a:pt x="950" y="17178"/>
                  </a:cubicBezTo>
                  <a:cubicBezTo>
                    <a:pt x="1278" y="17178"/>
                    <a:pt x="1589" y="16981"/>
                    <a:pt x="1720" y="16659"/>
                  </a:cubicBezTo>
                  <a:lnTo>
                    <a:pt x="7129" y="3085"/>
                  </a:lnTo>
                  <a:lnTo>
                    <a:pt x="12538" y="16659"/>
                  </a:lnTo>
                  <a:cubicBezTo>
                    <a:pt x="12668" y="16979"/>
                    <a:pt x="12979" y="17177"/>
                    <a:pt x="13307" y="17177"/>
                  </a:cubicBezTo>
                  <a:cubicBezTo>
                    <a:pt x="13411" y="17177"/>
                    <a:pt x="13515" y="17160"/>
                    <a:pt x="13618" y="17117"/>
                  </a:cubicBezTo>
                  <a:cubicBezTo>
                    <a:pt x="14050" y="16953"/>
                    <a:pt x="14258" y="16469"/>
                    <a:pt x="14085" y="16037"/>
                  </a:cubicBezTo>
                  <a:lnTo>
                    <a:pt x="7907" y="527"/>
                  </a:lnTo>
                  <a:cubicBezTo>
                    <a:pt x="7777" y="208"/>
                    <a:pt x="7466" y="0"/>
                    <a:pt x="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3123109" y="1676508"/>
              <a:ext cx="751960" cy="68149"/>
            </a:xfrm>
            <a:custGeom>
              <a:avLst/>
              <a:gdLst/>
              <a:ahLst/>
              <a:cxnLst/>
              <a:rect l="l" t="t" r="r" b="b"/>
              <a:pathLst>
                <a:path w="47204" h="4278" extrusionOk="0">
                  <a:moveTo>
                    <a:pt x="2135" y="0"/>
                  </a:moveTo>
                  <a:cubicBezTo>
                    <a:pt x="951" y="0"/>
                    <a:pt x="1" y="959"/>
                    <a:pt x="1" y="2134"/>
                  </a:cubicBezTo>
                  <a:cubicBezTo>
                    <a:pt x="1" y="3318"/>
                    <a:pt x="951" y="4277"/>
                    <a:pt x="2135" y="4277"/>
                  </a:cubicBezTo>
                  <a:lnTo>
                    <a:pt x="45070" y="4277"/>
                  </a:lnTo>
                  <a:cubicBezTo>
                    <a:pt x="46245" y="4277"/>
                    <a:pt x="47204" y="3318"/>
                    <a:pt x="47204" y="2134"/>
                  </a:cubicBezTo>
                  <a:cubicBezTo>
                    <a:pt x="47204" y="959"/>
                    <a:pt x="46245" y="0"/>
                    <a:pt x="450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3293394" y="1676508"/>
              <a:ext cx="411424" cy="68149"/>
            </a:xfrm>
            <a:custGeom>
              <a:avLst/>
              <a:gdLst/>
              <a:ahLst/>
              <a:cxnLst/>
              <a:rect l="l" t="t" r="r" b="b"/>
              <a:pathLst>
                <a:path w="25827" h="4278" extrusionOk="0">
                  <a:moveTo>
                    <a:pt x="3327" y="0"/>
                  </a:moveTo>
                  <a:cubicBezTo>
                    <a:pt x="3508" y="406"/>
                    <a:pt x="3716" y="821"/>
                    <a:pt x="3966" y="1244"/>
                  </a:cubicBezTo>
                  <a:cubicBezTo>
                    <a:pt x="2947" y="1754"/>
                    <a:pt x="2307" y="2290"/>
                    <a:pt x="2178" y="2394"/>
                  </a:cubicBezTo>
                  <a:lnTo>
                    <a:pt x="0" y="4269"/>
                  </a:lnTo>
                  <a:lnTo>
                    <a:pt x="0" y="4277"/>
                  </a:lnTo>
                  <a:lnTo>
                    <a:pt x="25827" y="4277"/>
                  </a:lnTo>
                  <a:lnTo>
                    <a:pt x="25827" y="4269"/>
                  </a:lnTo>
                  <a:lnTo>
                    <a:pt x="23641" y="2394"/>
                  </a:lnTo>
                  <a:cubicBezTo>
                    <a:pt x="23520" y="2290"/>
                    <a:pt x="22872" y="1754"/>
                    <a:pt x="21852" y="1244"/>
                  </a:cubicBezTo>
                  <a:cubicBezTo>
                    <a:pt x="22103" y="821"/>
                    <a:pt x="22319" y="406"/>
                    <a:pt x="22491" y="0"/>
                  </a:cubicBezTo>
                  <a:close/>
                </a:path>
              </a:pathLst>
            </a:custGeom>
            <a:solidFill>
              <a:srgbClr val="0D0D0D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3465033" y="1744644"/>
              <a:ext cx="68021" cy="566821"/>
            </a:xfrm>
            <a:custGeom>
              <a:avLst/>
              <a:gdLst/>
              <a:ahLst/>
              <a:cxnLst/>
              <a:rect l="l" t="t" r="r" b="b"/>
              <a:pathLst>
                <a:path w="4270" h="35582" extrusionOk="0">
                  <a:moveTo>
                    <a:pt x="1" y="0"/>
                  </a:moveTo>
                  <a:lnTo>
                    <a:pt x="1" y="35582"/>
                  </a:lnTo>
                  <a:lnTo>
                    <a:pt x="4269" y="3558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3363171" y="1556550"/>
              <a:ext cx="271861" cy="252379"/>
            </a:xfrm>
            <a:custGeom>
              <a:avLst/>
              <a:gdLst/>
              <a:ahLst/>
              <a:cxnLst/>
              <a:rect l="l" t="t" r="r" b="b"/>
              <a:pathLst>
                <a:path w="17066" h="15843" extrusionOk="0">
                  <a:moveTo>
                    <a:pt x="8529" y="0"/>
                  </a:moveTo>
                  <a:cubicBezTo>
                    <a:pt x="8227" y="0"/>
                    <a:pt x="7924" y="151"/>
                    <a:pt x="7751" y="454"/>
                  </a:cubicBezTo>
                  <a:cubicBezTo>
                    <a:pt x="7138" y="1534"/>
                    <a:pt x="6386" y="3296"/>
                    <a:pt x="6386" y="5396"/>
                  </a:cubicBezTo>
                  <a:cubicBezTo>
                    <a:pt x="6386" y="5958"/>
                    <a:pt x="6438" y="6511"/>
                    <a:pt x="6533" y="7029"/>
                  </a:cubicBezTo>
                  <a:cubicBezTo>
                    <a:pt x="6317" y="6753"/>
                    <a:pt x="6084" y="6476"/>
                    <a:pt x="5825" y="6226"/>
                  </a:cubicBezTo>
                  <a:cubicBezTo>
                    <a:pt x="4494" y="4886"/>
                    <a:pt x="2887" y="4256"/>
                    <a:pt x="1781" y="3962"/>
                  </a:cubicBezTo>
                  <a:cubicBezTo>
                    <a:pt x="1703" y="3941"/>
                    <a:pt x="1625" y="3932"/>
                    <a:pt x="1550" y="3932"/>
                  </a:cubicBezTo>
                  <a:cubicBezTo>
                    <a:pt x="984" y="3932"/>
                    <a:pt x="532" y="4471"/>
                    <a:pt x="692" y="5050"/>
                  </a:cubicBezTo>
                  <a:cubicBezTo>
                    <a:pt x="986" y="6156"/>
                    <a:pt x="1617" y="7764"/>
                    <a:pt x="2947" y="9103"/>
                  </a:cubicBezTo>
                  <a:cubicBezTo>
                    <a:pt x="3388" y="9535"/>
                    <a:pt x="3855" y="9898"/>
                    <a:pt x="4338" y="10209"/>
                  </a:cubicBezTo>
                  <a:cubicBezTo>
                    <a:pt x="4183" y="10200"/>
                    <a:pt x="4019" y="10192"/>
                    <a:pt x="3863" y="10192"/>
                  </a:cubicBezTo>
                  <a:cubicBezTo>
                    <a:pt x="2558" y="10192"/>
                    <a:pt x="1435" y="10606"/>
                    <a:pt x="640" y="11012"/>
                  </a:cubicBezTo>
                  <a:cubicBezTo>
                    <a:pt x="1" y="11341"/>
                    <a:pt x="1" y="12265"/>
                    <a:pt x="640" y="12594"/>
                  </a:cubicBezTo>
                  <a:cubicBezTo>
                    <a:pt x="1435" y="13000"/>
                    <a:pt x="2558" y="13414"/>
                    <a:pt x="3863" y="13414"/>
                  </a:cubicBezTo>
                  <a:cubicBezTo>
                    <a:pt x="4166" y="13414"/>
                    <a:pt x="4468" y="13389"/>
                    <a:pt x="4753" y="13354"/>
                  </a:cubicBezTo>
                  <a:lnTo>
                    <a:pt x="4753" y="13354"/>
                  </a:lnTo>
                  <a:cubicBezTo>
                    <a:pt x="4494" y="13864"/>
                    <a:pt x="4399" y="14425"/>
                    <a:pt x="4373" y="14892"/>
                  </a:cubicBezTo>
                  <a:cubicBezTo>
                    <a:pt x="4342" y="15419"/>
                    <a:pt x="4763" y="15842"/>
                    <a:pt x="5262" y="15842"/>
                  </a:cubicBezTo>
                  <a:cubicBezTo>
                    <a:pt x="5319" y="15842"/>
                    <a:pt x="5377" y="15837"/>
                    <a:pt x="5436" y="15825"/>
                  </a:cubicBezTo>
                  <a:cubicBezTo>
                    <a:pt x="6032" y="15704"/>
                    <a:pt x="6775" y="15436"/>
                    <a:pt x="7371" y="14840"/>
                  </a:cubicBezTo>
                  <a:cubicBezTo>
                    <a:pt x="7985" y="14227"/>
                    <a:pt x="8356" y="13389"/>
                    <a:pt x="8529" y="12879"/>
                  </a:cubicBezTo>
                  <a:cubicBezTo>
                    <a:pt x="8710" y="13389"/>
                    <a:pt x="9073" y="14227"/>
                    <a:pt x="9696" y="14840"/>
                  </a:cubicBezTo>
                  <a:cubicBezTo>
                    <a:pt x="10283" y="15436"/>
                    <a:pt x="11035" y="15704"/>
                    <a:pt x="11631" y="15825"/>
                  </a:cubicBezTo>
                  <a:cubicBezTo>
                    <a:pt x="11689" y="15837"/>
                    <a:pt x="11747" y="15842"/>
                    <a:pt x="11804" y="15842"/>
                  </a:cubicBezTo>
                  <a:cubicBezTo>
                    <a:pt x="12302" y="15842"/>
                    <a:pt x="12717" y="15419"/>
                    <a:pt x="12694" y="14892"/>
                  </a:cubicBezTo>
                  <a:cubicBezTo>
                    <a:pt x="12668" y="14425"/>
                    <a:pt x="12573" y="13864"/>
                    <a:pt x="12314" y="13354"/>
                  </a:cubicBezTo>
                  <a:lnTo>
                    <a:pt x="12314" y="13354"/>
                  </a:lnTo>
                  <a:cubicBezTo>
                    <a:pt x="12599" y="13389"/>
                    <a:pt x="12892" y="13414"/>
                    <a:pt x="13204" y="13414"/>
                  </a:cubicBezTo>
                  <a:cubicBezTo>
                    <a:pt x="14508" y="13414"/>
                    <a:pt x="15632" y="13000"/>
                    <a:pt x="16426" y="12594"/>
                  </a:cubicBezTo>
                  <a:cubicBezTo>
                    <a:pt x="17066" y="12265"/>
                    <a:pt x="17066" y="11341"/>
                    <a:pt x="16426" y="11012"/>
                  </a:cubicBezTo>
                  <a:cubicBezTo>
                    <a:pt x="15632" y="10606"/>
                    <a:pt x="14508" y="10192"/>
                    <a:pt x="13204" y="10192"/>
                  </a:cubicBezTo>
                  <a:cubicBezTo>
                    <a:pt x="13039" y="10192"/>
                    <a:pt x="12884" y="10200"/>
                    <a:pt x="12728" y="10209"/>
                  </a:cubicBezTo>
                  <a:cubicBezTo>
                    <a:pt x="13204" y="9898"/>
                    <a:pt x="13679" y="9535"/>
                    <a:pt x="14111" y="9103"/>
                  </a:cubicBezTo>
                  <a:cubicBezTo>
                    <a:pt x="15441" y="7764"/>
                    <a:pt x="16081" y="6156"/>
                    <a:pt x="16375" y="5050"/>
                  </a:cubicBezTo>
                  <a:cubicBezTo>
                    <a:pt x="16527" y="4471"/>
                    <a:pt x="16074" y="3932"/>
                    <a:pt x="15514" y="3932"/>
                  </a:cubicBezTo>
                  <a:cubicBezTo>
                    <a:pt x="15440" y="3932"/>
                    <a:pt x="15363" y="3941"/>
                    <a:pt x="15286" y="3962"/>
                  </a:cubicBezTo>
                  <a:cubicBezTo>
                    <a:pt x="14171" y="4256"/>
                    <a:pt x="12564" y="4886"/>
                    <a:pt x="11234" y="6226"/>
                  </a:cubicBezTo>
                  <a:cubicBezTo>
                    <a:pt x="10974" y="6476"/>
                    <a:pt x="10741" y="6753"/>
                    <a:pt x="10534" y="7029"/>
                  </a:cubicBezTo>
                  <a:cubicBezTo>
                    <a:pt x="10620" y="6511"/>
                    <a:pt x="10681" y="5958"/>
                    <a:pt x="10681" y="5396"/>
                  </a:cubicBezTo>
                  <a:cubicBezTo>
                    <a:pt x="10681" y="3296"/>
                    <a:pt x="9920" y="1534"/>
                    <a:pt x="9307" y="454"/>
                  </a:cubicBezTo>
                  <a:cubicBezTo>
                    <a:pt x="9134" y="151"/>
                    <a:pt x="8831" y="0"/>
                    <a:pt x="8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3266678" y="2311474"/>
              <a:ext cx="464837" cy="57284"/>
            </a:xfrm>
            <a:custGeom>
              <a:avLst/>
              <a:gdLst/>
              <a:ahLst/>
              <a:cxnLst/>
              <a:rect l="l" t="t" r="r" b="b"/>
              <a:pathLst>
                <a:path w="29180" h="3596" extrusionOk="0">
                  <a:moveTo>
                    <a:pt x="2247" y="1"/>
                  </a:moveTo>
                  <a:cubicBezTo>
                    <a:pt x="1003" y="1"/>
                    <a:pt x="1" y="1012"/>
                    <a:pt x="1" y="2247"/>
                  </a:cubicBezTo>
                  <a:lnTo>
                    <a:pt x="1" y="3595"/>
                  </a:lnTo>
                  <a:lnTo>
                    <a:pt x="29180" y="3595"/>
                  </a:lnTo>
                  <a:lnTo>
                    <a:pt x="29180" y="2247"/>
                  </a:lnTo>
                  <a:cubicBezTo>
                    <a:pt x="29180" y="1012"/>
                    <a:pt x="28169" y="1"/>
                    <a:pt x="269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3230483" y="2368744"/>
              <a:ext cx="537096" cy="57412"/>
            </a:xfrm>
            <a:custGeom>
              <a:avLst/>
              <a:gdLst/>
              <a:ahLst/>
              <a:cxnLst/>
              <a:rect l="l" t="t" r="r" b="b"/>
              <a:pathLst>
                <a:path w="33716" h="3604" extrusionOk="0">
                  <a:moveTo>
                    <a:pt x="899" y="0"/>
                  </a:moveTo>
                  <a:cubicBezTo>
                    <a:pt x="407" y="0"/>
                    <a:pt x="0" y="406"/>
                    <a:pt x="0" y="899"/>
                  </a:cubicBezTo>
                  <a:lnTo>
                    <a:pt x="0" y="2696"/>
                  </a:lnTo>
                  <a:cubicBezTo>
                    <a:pt x="0" y="3197"/>
                    <a:pt x="407" y="3603"/>
                    <a:pt x="899" y="3603"/>
                  </a:cubicBezTo>
                  <a:lnTo>
                    <a:pt x="32817" y="3603"/>
                  </a:lnTo>
                  <a:cubicBezTo>
                    <a:pt x="33318" y="3603"/>
                    <a:pt x="33716" y="3197"/>
                    <a:pt x="33716" y="2696"/>
                  </a:cubicBezTo>
                  <a:lnTo>
                    <a:pt x="33716" y="899"/>
                  </a:lnTo>
                  <a:cubicBezTo>
                    <a:pt x="33716" y="406"/>
                    <a:pt x="33318" y="0"/>
                    <a:pt x="32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3721074" y="2368744"/>
              <a:ext cx="46532" cy="57412"/>
            </a:xfrm>
            <a:custGeom>
              <a:avLst/>
              <a:gdLst/>
              <a:ahLst/>
              <a:cxnLst/>
              <a:rect l="l" t="t" r="r" b="b"/>
              <a:pathLst>
                <a:path w="2921" h="3604" extrusionOk="0">
                  <a:moveTo>
                    <a:pt x="0" y="0"/>
                  </a:moveTo>
                  <a:lnTo>
                    <a:pt x="0" y="3603"/>
                  </a:lnTo>
                  <a:lnTo>
                    <a:pt x="2022" y="3603"/>
                  </a:lnTo>
                  <a:cubicBezTo>
                    <a:pt x="2523" y="3603"/>
                    <a:pt x="2921" y="3197"/>
                    <a:pt x="2921" y="2705"/>
                  </a:cubicBezTo>
                  <a:lnTo>
                    <a:pt x="2921" y="899"/>
                  </a:lnTo>
                  <a:cubicBezTo>
                    <a:pt x="2921" y="406"/>
                    <a:pt x="2523" y="0"/>
                    <a:pt x="2022" y="0"/>
                  </a:cubicBezTo>
                  <a:close/>
                </a:path>
              </a:pathLst>
            </a:custGeom>
            <a:solidFill>
              <a:srgbClr val="0D0D0D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3653065" y="1984560"/>
              <a:ext cx="286453" cy="57412"/>
            </a:xfrm>
            <a:custGeom>
              <a:avLst/>
              <a:gdLst/>
              <a:ahLst/>
              <a:cxnLst/>
              <a:rect l="l" t="t" r="r" b="b"/>
              <a:pathLst>
                <a:path w="17982" h="3604" extrusionOk="0">
                  <a:moveTo>
                    <a:pt x="1115" y="1"/>
                  </a:moveTo>
                  <a:cubicBezTo>
                    <a:pt x="502" y="1"/>
                    <a:pt x="1" y="502"/>
                    <a:pt x="1" y="1115"/>
                  </a:cubicBezTo>
                  <a:lnTo>
                    <a:pt x="1" y="3604"/>
                  </a:lnTo>
                  <a:lnTo>
                    <a:pt x="17982" y="3604"/>
                  </a:lnTo>
                  <a:lnTo>
                    <a:pt x="17982" y="1115"/>
                  </a:lnTo>
                  <a:cubicBezTo>
                    <a:pt x="17982" y="502"/>
                    <a:pt x="17489" y="1"/>
                    <a:pt x="1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3653065" y="2041958"/>
              <a:ext cx="286453" cy="125274"/>
            </a:xfrm>
            <a:custGeom>
              <a:avLst/>
              <a:gdLst/>
              <a:ahLst/>
              <a:cxnLst/>
              <a:rect l="l" t="t" r="r" b="b"/>
              <a:pathLst>
                <a:path w="17982" h="7864" extrusionOk="0">
                  <a:moveTo>
                    <a:pt x="1" y="1"/>
                  </a:moveTo>
                  <a:lnTo>
                    <a:pt x="1" y="3371"/>
                  </a:lnTo>
                  <a:cubicBezTo>
                    <a:pt x="1" y="5850"/>
                    <a:pt x="2014" y="7864"/>
                    <a:pt x="4494" y="7864"/>
                  </a:cubicBezTo>
                  <a:lnTo>
                    <a:pt x="13489" y="7864"/>
                  </a:lnTo>
                  <a:cubicBezTo>
                    <a:pt x="15968" y="7864"/>
                    <a:pt x="17982" y="5850"/>
                    <a:pt x="17982" y="3371"/>
                  </a:cubicBezTo>
                  <a:lnTo>
                    <a:pt x="179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3814254" y="2041958"/>
              <a:ext cx="125274" cy="125274"/>
            </a:xfrm>
            <a:custGeom>
              <a:avLst/>
              <a:gdLst/>
              <a:ahLst/>
              <a:cxnLst/>
              <a:rect l="l" t="t" r="r" b="b"/>
              <a:pathLst>
                <a:path w="7864" h="7864" extrusionOk="0">
                  <a:moveTo>
                    <a:pt x="4494" y="1"/>
                  </a:moveTo>
                  <a:lnTo>
                    <a:pt x="4494" y="3371"/>
                  </a:lnTo>
                  <a:cubicBezTo>
                    <a:pt x="4494" y="5850"/>
                    <a:pt x="2481" y="7864"/>
                    <a:pt x="1" y="7864"/>
                  </a:cubicBezTo>
                  <a:lnTo>
                    <a:pt x="3371" y="7864"/>
                  </a:lnTo>
                  <a:cubicBezTo>
                    <a:pt x="5850" y="7864"/>
                    <a:pt x="7864" y="5850"/>
                    <a:pt x="7864" y="3371"/>
                  </a:cubicBezTo>
                  <a:lnTo>
                    <a:pt x="7864" y="1"/>
                  </a:lnTo>
                  <a:close/>
                </a:path>
              </a:pathLst>
            </a:custGeom>
            <a:solidFill>
              <a:srgbClr val="0D0D0D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3058557" y="1984560"/>
              <a:ext cx="286581" cy="57412"/>
            </a:xfrm>
            <a:custGeom>
              <a:avLst/>
              <a:gdLst/>
              <a:ahLst/>
              <a:cxnLst/>
              <a:rect l="l" t="t" r="r" b="b"/>
              <a:pathLst>
                <a:path w="17990" h="3604" extrusionOk="0">
                  <a:moveTo>
                    <a:pt x="1115" y="1"/>
                  </a:moveTo>
                  <a:cubicBezTo>
                    <a:pt x="502" y="1"/>
                    <a:pt x="0" y="502"/>
                    <a:pt x="0" y="1115"/>
                  </a:cubicBezTo>
                  <a:lnTo>
                    <a:pt x="0" y="3604"/>
                  </a:lnTo>
                  <a:lnTo>
                    <a:pt x="17990" y="3604"/>
                  </a:lnTo>
                  <a:lnTo>
                    <a:pt x="17990" y="1115"/>
                  </a:lnTo>
                  <a:cubicBezTo>
                    <a:pt x="17990" y="502"/>
                    <a:pt x="17489" y="1"/>
                    <a:pt x="16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3058557" y="2041958"/>
              <a:ext cx="286581" cy="125274"/>
            </a:xfrm>
            <a:custGeom>
              <a:avLst/>
              <a:gdLst/>
              <a:ahLst/>
              <a:cxnLst/>
              <a:rect l="l" t="t" r="r" b="b"/>
              <a:pathLst>
                <a:path w="17990" h="7864" extrusionOk="0">
                  <a:moveTo>
                    <a:pt x="0" y="1"/>
                  </a:moveTo>
                  <a:lnTo>
                    <a:pt x="0" y="3371"/>
                  </a:lnTo>
                  <a:cubicBezTo>
                    <a:pt x="0" y="5850"/>
                    <a:pt x="2014" y="7864"/>
                    <a:pt x="4502" y="7864"/>
                  </a:cubicBezTo>
                  <a:lnTo>
                    <a:pt x="13488" y="7864"/>
                  </a:lnTo>
                  <a:cubicBezTo>
                    <a:pt x="15977" y="7864"/>
                    <a:pt x="17990" y="5850"/>
                    <a:pt x="17990" y="3371"/>
                  </a:cubicBezTo>
                  <a:lnTo>
                    <a:pt x="179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3219745" y="2041958"/>
              <a:ext cx="125401" cy="125274"/>
            </a:xfrm>
            <a:custGeom>
              <a:avLst/>
              <a:gdLst/>
              <a:ahLst/>
              <a:cxnLst/>
              <a:rect l="l" t="t" r="r" b="b"/>
              <a:pathLst>
                <a:path w="7872" h="7864" extrusionOk="0">
                  <a:moveTo>
                    <a:pt x="4494" y="1"/>
                  </a:moveTo>
                  <a:lnTo>
                    <a:pt x="4494" y="3371"/>
                  </a:lnTo>
                  <a:cubicBezTo>
                    <a:pt x="4494" y="5850"/>
                    <a:pt x="2480" y="7864"/>
                    <a:pt x="0" y="7864"/>
                  </a:cubicBezTo>
                  <a:lnTo>
                    <a:pt x="3370" y="7864"/>
                  </a:lnTo>
                  <a:cubicBezTo>
                    <a:pt x="5859" y="7864"/>
                    <a:pt x="7872" y="5850"/>
                    <a:pt x="7872" y="3371"/>
                  </a:cubicBezTo>
                  <a:lnTo>
                    <a:pt x="7872" y="1"/>
                  </a:lnTo>
                  <a:close/>
                </a:path>
              </a:pathLst>
            </a:custGeom>
            <a:solidFill>
              <a:srgbClr val="0D0D0D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BF533D1B-67BF-3B7D-D987-A01E08284DE8}"/>
              </a:ext>
            </a:extLst>
          </p:cNvPr>
          <p:cNvSpPr txBox="1"/>
          <p:nvPr/>
        </p:nvSpPr>
        <p:spPr>
          <a:xfrm>
            <a:off x="4434841" y="4323398"/>
            <a:ext cx="409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Jonathan P. </a:t>
            </a:r>
            <a:r>
              <a:rPr lang="pt-BR" dirty="0" err="1">
                <a:latin typeface="Roboto" panose="02000000000000000000" pitchFamily="2" charset="0"/>
                <a:ea typeface="Roboto" panose="02000000000000000000" pitchFamily="2" charset="0"/>
              </a:rPr>
              <a:t>Caulkins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 &amp; Michelle L. </a:t>
            </a:r>
            <a:r>
              <a:rPr lang="pt-BR" dirty="0" err="1">
                <a:latin typeface="Roboto" panose="02000000000000000000" pitchFamily="2" charset="0"/>
                <a:ea typeface="Roboto" panose="02000000000000000000" pitchFamily="2" charset="0"/>
              </a:rPr>
              <a:t>Kilborn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, 2019.</a:t>
            </a:r>
          </a:p>
        </p:txBody>
      </p:sp>
    </p:spTree>
    <p:extLst>
      <p:ext uri="{BB962C8B-B14F-4D97-AF65-F5344CB8AC3E}">
        <p14:creationId xmlns:p14="http://schemas.microsoft.com/office/powerpoint/2010/main" val="239890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"/>
          <p:cNvSpPr txBox="1">
            <a:spLocks noGrp="1"/>
          </p:cNvSpPr>
          <p:nvPr>
            <p:ph type="title"/>
          </p:nvPr>
        </p:nvSpPr>
        <p:spPr>
          <a:xfrm>
            <a:off x="457200" y="525900"/>
            <a:ext cx="8229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/>
              <a:t>Diretrizes internacionais para uma regulação responsável da Cannabis na perspectiva de Saúde Pública</a:t>
            </a:r>
            <a:br>
              <a:rPr lang="pt-BR" sz="2200" dirty="0"/>
            </a:br>
            <a:endParaRPr sz="2200" dirty="0"/>
          </a:p>
        </p:txBody>
      </p:sp>
      <p:grpSp>
        <p:nvGrpSpPr>
          <p:cNvPr id="268" name="Google Shape;268;p20"/>
          <p:cNvGrpSpPr/>
          <p:nvPr/>
        </p:nvGrpSpPr>
        <p:grpSpPr>
          <a:xfrm>
            <a:off x="564706" y="1115940"/>
            <a:ext cx="880971" cy="869606"/>
            <a:chOff x="3058557" y="1556550"/>
            <a:chExt cx="880971" cy="869606"/>
          </a:xfrm>
        </p:grpSpPr>
        <p:sp>
          <p:nvSpPr>
            <p:cNvPr id="269" name="Google Shape;269;p20"/>
            <p:cNvSpPr/>
            <p:nvPr/>
          </p:nvSpPr>
          <p:spPr>
            <a:xfrm>
              <a:off x="3682808" y="1731294"/>
              <a:ext cx="226987" cy="273646"/>
            </a:xfrm>
            <a:custGeom>
              <a:avLst/>
              <a:gdLst/>
              <a:ahLst/>
              <a:cxnLst/>
              <a:rect l="l" t="t" r="r" b="b"/>
              <a:pathLst>
                <a:path w="14249" h="17178" extrusionOk="0">
                  <a:moveTo>
                    <a:pt x="7129" y="0"/>
                  </a:moveTo>
                  <a:cubicBezTo>
                    <a:pt x="6783" y="0"/>
                    <a:pt x="6480" y="208"/>
                    <a:pt x="6351" y="527"/>
                  </a:cubicBezTo>
                  <a:lnTo>
                    <a:pt x="164" y="16037"/>
                  </a:lnTo>
                  <a:cubicBezTo>
                    <a:pt x="0" y="16469"/>
                    <a:pt x="207" y="16953"/>
                    <a:pt x="631" y="17117"/>
                  </a:cubicBezTo>
                  <a:cubicBezTo>
                    <a:pt x="734" y="17158"/>
                    <a:pt x="841" y="17178"/>
                    <a:pt x="945" y="17178"/>
                  </a:cubicBezTo>
                  <a:cubicBezTo>
                    <a:pt x="1277" y="17178"/>
                    <a:pt x="1588" y="16981"/>
                    <a:pt x="1720" y="16659"/>
                  </a:cubicBezTo>
                  <a:lnTo>
                    <a:pt x="7129" y="3085"/>
                  </a:lnTo>
                  <a:lnTo>
                    <a:pt x="12529" y="16659"/>
                  </a:lnTo>
                  <a:cubicBezTo>
                    <a:pt x="12658" y="16979"/>
                    <a:pt x="12978" y="17177"/>
                    <a:pt x="13306" y="17177"/>
                  </a:cubicBezTo>
                  <a:cubicBezTo>
                    <a:pt x="13410" y="17177"/>
                    <a:pt x="13514" y="17160"/>
                    <a:pt x="13618" y="17117"/>
                  </a:cubicBezTo>
                  <a:cubicBezTo>
                    <a:pt x="14041" y="16953"/>
                    <a:pt x="14248" y="16469"/>
                    <a:pt x="14084" y="16037"/>
                  </a:cubicBezTo>
                  <a:lnTo>
                    <a:pt x="7898" y="527"/>
                  </a:lnTo>
                  <a:cubicBezTo>
                    <a:pt x="7777" y="208"/>
                    <a:pt x="7466" y="0"/>
                    <a:pt x="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3088284" y="1731294"/>
              <a:ext cx="227130" cy="273646"/>
            </a:xfrm>
            <a:custGeom>
              <a:avLst/>
              <a:gdLst/>
              <a:ahLst/>
              <a:cxnLst/>
              <a:rect l="l" t="t" r="r" b="b"/>
              <a:pathLst>
                <a:path w="14258" h="17178" extrusionOk="0">
                  <a:moveTo>
                    <a:pt x="7129" y="0"/>
                  </a:moveTo>
                  <a:cubicBezTo>
                    <a:pt x="6784" y="0"/>
                    <a:pt x="6481" y="208"/>
                    <a:pt x="6352" y="527"/>
                  </a:cubicBezTo>
                  <a:lnTo>
                    <a:pt x="174" y="16037"/>
                  </a:lnTo>
                  <a:cubicBezTo>
                    <a:pt x="1" y="16469"/>
                    <a:pt x="208" y="16953"/>
                    <a:pt x="640" y="17117"/>
                  </a:cubicBezTo>
                  <a:cubicBezTo>
                    <a:pt x="742" y="17158"/>
                    <a:pt x="847" y="17178"/>
                    <a:pt x="950" y="17178"/>
                  </a:cubicBezTo>
                  <a:cubicBezTo>
                    <a:pt x="1278" y="17178"/>
                    <a:pt x="1589" y="16981"/>
                    <a:pt x="1720" y="16659"/>
                  </a:cubicBezTo>
                  <a:lnTo>
                    <a:pt x="7129" y="3085"/>
                  </a:lnTo>
                  <a:lnTo>
                    <a:pt x="12538" y="16659"/>
                  </a:lnTo>
                  <a:cubicBezTo>
                    <a:pt x="12668" y="16979"/>
                    <a:pt x="12979" y="17177"/>
                    <a:pt x="13307" y="17177"/>
                  </a:cubicBezTo>
                  <a:cubicBezTo>
                    <a:pt x="13411" y="17177"/>
                    <a:pt x="13515" y="17160"/>
                    <a:pt x="13618" y="17117"/>
                  </a:cubicBezTo>
                  <a:cubicBezTo>
                    <a:pt x="14050" y="16953"/>
                    <a:pt x="14258" y="16469"/>
                    <a:pt x="14085" y="16037"/>
                  </a:cubicBezTo>
                  <a:lnTo>
                    <a:pt x="7907" y="527"/>
                  </a:lnTo>
                  <a:cubicBezTo>
                    <a:pt x="7777" y="208"/>
                    <a:pt x="7466" y="0"/>
                    <a:pt x="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3123109" y="1676508"/>
              <a:ext cx="751960" cy="68149"/>
            </a:xfrm>
            <a:custGeom>
              <a:avLst/>
              <a:gdLst/>
              <a:ahLst/>
              <a:cxnLst/>
              <a:rect l="l" t="t" r="r" b="b"/>
              <a:pathLst>
                <a:path w="47204" h="4278" extrusionOk="0">
                  <a:moveTo>
                    <a:pt x="2135" y="0"/>
                  </a:moveTo>
                  <a:cubicBezTo>
                    <a:pt x="951" y="0"/>
                    <a:pt x="1" y="959"/>
                    <a:pt x="1" y="2134"/>
                  </a:cubicBezTo>
                  <a:cubicBezTo>
                    <a:pt x="1" y="3318"/>
                    <a:pt x="951" y="4277"/>
                    <a:pt x="2135" y="4277"/>
                  </a:cubicBezTo>
                  <a:lnTo>
                    <a:pt x="45070" y="4277"/>
                  </a:lnTo>
                  <a:cubicBezTo>
                    <a:pt x="46245" y="4277"/>
                    <a:pt x="47204" y="3318"/>
                    <a:pt x="47204" y="2134"/>
                  </a:cubicBezTo>
                  <a:cubicBezTo>
                    <a:pt x="47204" y="959"/>
                    <a:pt x="46245" y="0"/>
                    <a:pt x="450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3293394" y="1676508"/>
              <a:ext cx="411424" cy="68149"/>
            </a:xfrm>
            <a:custGeom>
              <a:avLst/>
              <a:gdLst/>
              <a:ahLst/>
              <a:cxnLst/>
              <a:rect l="l" t="t" r="r" b="b"/>
              <a:pathLst>
                <a:path w="25827" h="4278" extrusionOk="0">
                  <a:moveTo>
                    <a:pt x="3327" y="0"/>
                  </a:moveTo>
                  <a:cubicBezTo>
                    <a:pt x="3508" y="406"/>
                    <a:pt x="3716" y="821"/>
                    <a:pt x="3966" y="1244"/>
                  </a:cubicBezTo>
                  <a:cubicBezTo>
                    <a:pt x="2947" y="1754"/>
                    <a:pt x="2307" y="2290"/>
                    <a:pt x="2178" y="2394"/>
                  </a:cubicBezTo>
                  <a:lnTo>
                    <a:pt x="0" y="4269"/>
                  </a:lnTo>
                  <a:lnTo>
                    <a:pt x="0" y="4277"/>
                  </a:lnTo>
                  <a:lnTo>
                    <a:pt x="25827" y="4277"/>
                  </a:lnTo>
                  <a:lnTo>
                    <a:pt x="25827" y="4269"/>
                  </a:lnTo>
                  <a:lnTo>
                    <a:pt x="23641" y="2394"/>
                  </a:lnTo>
                  <a:cubicBezTo>
                    <a:pt x="23520" y="2290"/>
                    <a:pt x="22872" y="1754"/>
                    <a:pt x="21852" y="1244"/>
                  </a:cubicBezTo>
                  <a:cubicBezTo>
                    <a:pt x="22103" y="821"/>
                    <a:pt x="22319" y="406"/>
                    <a:pt x="22491" y="0"/>
                  </a:cubicBezTo>
                  <a:close/>
                </a:path>
              </a:pathLst>
            </a:custGeom>
            <a:solidFill>
              <a:srgbClr val="0D0D0D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3465033" y="1744644"/>
              <a:ext cx="68021" cy="566821"/>
            </a:xfrm>
            <a:custGeom>
              <a:avLst/>
              <a:gdLst/>
              <a:ahLst/>
              <a:cxnLst/>
              <a:rect l="l" t="t" r="r" b="b"/>
              <a:pathLst>
                <a:path w="4270" h="35582" extrusionOk="0">
                  <a:moveTo>
                    <a:pt x="1" y="0"/>
                  </a:moveTo>
                  <a:lnTo>
                    <a:pt x="1" y="35582"/>
                  </a:lnTo>
                  <a:lnTo>
                    <a:pt x="4269" y="3558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3363171" y="1556550"/>
              <a:ext cx="271861" cy="252379"/>
            </a:xfrm>
            <a:custGeom>
              <a:avLst/>
              <a:gdLst/>
              <a:ahLst/>
              <a:cxnLst/>
              <a:rect l="l" t="t" r="r" b="b"/>
              <a:pathLst>
                <a:path w="17066" h="15843" extrusionOk="0">
                  <a:moveTo>
                    <a:pt x="8529" y="0"/>
                  </a:moveTo>
                  <a:cubicBezTo>
                    <a:pt x="8227" y="0"/>
                    <a:pt x="7924" y="151"/>
                    <a:pt x="7751" y="454"/>
                  </a:cubicBezTo>
                  <a:cubicBezTo>
                    <a:pt x="7138" y="1534"/>
                    <a:pt x="6386" y="3296"/>
                    <a:pt x="6386" y="5396"/>
                  </a:cubicBezTo>
                  <a:cubicBezTo>
                    <a:pt x="6386" y="5958"/>
                    <a:pt x="6438" y="6511"/>
                    <a:pt x="6533" y="7029"/>
                  </a:cubicBezTo>
                  <a:cubicBezTo>
                    <a:pt x="6317" y="6753"/>
                    <a:pt x="6084" y="6476"/>
                    <a:pt x="5825" y="6226"/>
                  </a:cubicBezTo>
                  <a:cubicBezTo>
                    <a:pt x="4494" y="4886"/>
                    <a:pt x="2887" y="4256"/>
                    <a:pt x="1781" y="3962"/>
                  </a:cubicBezTo>
                  <a:cubicBezTo>
                    <a:pt x="1703" y="3941"/>
                    <a:pt x="1625" y="3932"/>
                    <a:pt x="1550" y="3932"/>
                  </a:cubicBezTo>
                  <a:cubicBezTo>
                    <a:pt x="984" y="3932"/>
                    <a:pt x="532" y="4471"/>
                    <a:pt x="692" y="5050"/>
                  </a:cubicBezTo>
                  <a:cubicBezTo>
                    <a:pt x="986" y="6156"/>
                    <a:pt x="1617" y="7764"/>
                    <a:pt x="2947" y="9103"/>
                  </a:cubicBezTo>
                  <a:cubicBezTo>
                    <a:pt x="3388" y="9535"/>
                    <a:pt x="3855" y="9898"/>
                    <a:pt x="4338" y="10209"/>
                  </a:cubicBezTo>
                  <a:cubicBezTo>
                    <a:pt x="4183" y="10200"/>
                    <a:pt x="4019" y="10192"/>
                    <a:pt x="3863" y="10192"/>
                  </a:cubicBezTo>
                  <a:cubicBezTo>
                    <a:pt x="2558" y="10192"/>
                    <a:pt x="1435" y="10606"/>
                    <a:pt x="640" y="11012"/>
                  </a:cubicBezTo>
                  <a:cubicBezTo>
                    <a:pt x="1" y="11341"/>
                    <a:pt x="1" y="12265"/>
                    <a:pt x="640" y="12594"/>
                  </a:cubicBezTo>
                  <a:cubicBezTo>
                    <a:pt x="1435" y="13000"/>
                    <a:pt x="2558" y="13414"/>
                    <a:pt x="3863" y="13414"/>
                  </a:cubicBezTo>
                  <a:cubicBezTo>
                    <a:pt x="4166" y="13414"/>
                    <a:pt x="4468" y="13389"/>
                    <a:pt x="4753" y="13354"/>
                  </a:cubicBezTo>
                  <a:lnTo>
                    <a:pt x="4753" y="13354"/>
                  </a:lnTo>
                  <a:cubicBezTo>
                    <a:pt x="4494" y="13864"/>
                    <a:pt x="4399" y="14425"/>
                    <a:pt x="4373" y="14892"/>
                  </a:cubicBezTo>
                  <a:cubicBezTo>
                    <a:pt x="4342" y="15419"/>
                    <a:pt x="4763" y="15842"/>
                    <a:pt x="5262" y="15842"/>
                  </a:cubicBezTo>
                  <a:cubicBezTo>
                    <a:pt x="5319" y="15842"/>
                    <a:pt x="5377" y="15837"/>
                    <a:pt x="5436" y="15825"/>
                  </a:cubicBezTo>
                  <a:cubicBezTo>
                    <a:pt x="6032" y="15704"/>
                    <a:pt x="6775" y="15436"/>
                    <a:pt x="7371" y="14840"/>
                  </a:cubicBezTo>
                  <a:cubicBezTo>
                    <a:pt x="7985" y="14227"/>
                    <a:pt x="8356" y="13389"/>
                    <a:pt x="8529" y="12879"/>
                  </a:cubicBezTo>
                  <a:cubicBezTo>
                    <a:pt x="8710" y="13389"/>
                    <a:pt x="9073" y="14227"/>
                    <a:pt x="9696" y="14840"/>
                  </a:cubicBezTo>
                  <a:cubicBezTo>
                    <a:pt x="10283" y="15436"/>
                    <a:pt x="11035" y="15704"/>
                    <a:pt x="11631" y="15825"/>
                  </a:cubicBezTo>
                  <a:cubicBezTo>
                    <a:pt x="11689" y="15837"/>
                    <a:pt x="11747" y="15842"/>
                    <a:pt x="11804" y="15842"/>
                  </a:cubicBezTo>
                  <a:cubicBezTo>
                    <a:pt x="12302" y="15842"/>
                    <a:pt x="12717" y="15419"/>
                    <a:pt x="12694" y="14892"/>
                  </a:cubicBezTo>
                  <a:cubicBezTo>
                    <a:pt x="12668" y="14425"/>
                    <a:pt x="12573" y="13864"/>
                    <a:pt x="12314" y="13354"/>
                  </a:cubicBezTo>
                  <a:lnTo>
                    <a:pt x="12314" y="13354"/>
                  </a:lnTo>
                  <a:cubicBezTo>
                    <a:pt x="12599" y="13389"/>
                    <a:pt x="12892" y="13414"/>
                    <a:pt x="13204" y="13414"/>
                  </a:cubicBezTo>
                  <a:cubicBezTo>
                    <a:pt x="14508" y="13414"/>
                    <a:pt x="15632" y="13000"/>
                    <a:pt x="16426" y="12594"/>
                  </a:cubicBezTo>
                  <a:cubicBezTo>
                    <a:pt x="17066" y="12265"/>
                    <a:pt x="17066" y="11341"/>
                    <a:pt x="16426" y="11012"/>
                  </a:cubicBezTo>
                  <a:cubicBezTo>
                    <a:pt x="15632" y="10606"/>
                    <a:pt x="14508" y="10192"/>
                    <a:pt x="13204" y="10192"/>
                  </a:cubicBezTo>
                  <a:cubicBezTo>
                    <a:pt x="13039" y="10192"/>
                    <a:pt x="12884" y="10200"/>
                    <a:pt x="12728" y="10209"/>
                  </a:cubicBezTo>
                  <a:cubicBezTo>
                    <a:pt x="13204" y="9898"/>
                    <a:pt x="13679" y="9535"/>
                    <a:pt x="14111" y="9103"/>
                  </a:cubicBezTo>
                  <a:cubicBezTo>
                    <a:pt x="15441" y="7764"/>
                    <a:pt x="16081" y="6156"/>
                    <a:pt x="16375" y="5050"/>
                  </a:cubicBezTo>
                  <a:cubicBezTo>
                    <a:pt x="16527" y="4471"/>
                    <a:pt x="16074" y="3932"/>
                    <a:pt x="15514" y="3932"/>
                  </a:cubicBezTo>
                  <a:cubicBezTo>
                    <a:pt x="15440" y="3932"/>
                    <a:pt x="15363" y="3941"/>
                    <a:pt x="15286" y="3962"/>
                  </a:cubicBezTo>
                  <a:cubicBezTo>
                    <a:pt x="14171" y="4256"/>
                    <a:pt x="12564" y="4886"/>
                    <a:pt x="11234" y="6226"/>
                  </a:cubicBezTo>
                  <a:cubicBezTo>
                    <a:pt x="10974" y="6476"/>
                    <a:pt x="10741" y="6753"/>
                    <a:pt x="10534" y="7029"/>
                  </a:cubicBezTo>
                  <a:cubicBezTo>
                    <a:pt x="10620" y="6511"/>
                    <a:pt x="10681" y="5958"/>
                    <a:pt x="10681" y="5396"/>
                  </a:cubicBezTo>
                  <a:cubicBezTo>
                    <a:pt x="10681" y="3296"/>
                    <a:pt x="9920" y="1534"/>
                    <a:pt x="9307" y="454"/>
                  </a:cubicBezTo>
                  <a:cubicBezTo>
                    <a:pt x="9134" y="151"/>
                    <a:pt x="8831" y="0"/>
                    <a:pt x="8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3266678" y="2311474"/>
              <a:ext cx="464837" cy="57284"/>
            </a:xfrm>
            <a:custGeom>
              <a:avLst/>
              <a:gdLst/>
              <a:ahLst/>
              <a:cxnLst/>
              <a:rect l="l" t="t" r="r" b="b"/>
              <a:pathLst>
                <a:path w="29180" h="3596" extrusionOk="0">
                  <a:moveTo>
                    <a:pt x="2247" y="1"/>
                  </a:moveTo>
                  <a:cubicBezTo>
                    <a:pt x="1003" y="1"/>
                    <a:pt x="1" y="1012"/>
                    <a:pt x="1" y="2247"/>
                  </a:cubicBezTo>
                  <a:lnTo>
                    <a:pt x="1" y="3595"/>
                  </a:lnTo>
                  <a:lnTo>
                    <a:pt x="29180" y="3595"/>
                  </a:lnTo>
                  <a:lnTo>
                    <a:pt x="29180" y="2247"/>
                  </a:lnTo>
                  <a:cubicBezTo>
                    <a:pt x="29180" y="1012"/>
                    <a:pt x="28169" y="1"/>
                    <a:pt x="269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3230483" y="2368744"/>
              <a:ext cx="537096" cy="57412"/>
            </a:xfrm>
            <a:custGeom>
              <a:avLst/>
              <a:gdLst/>
              <a:ahLst/>
              <a:cxnLst/>
              <a:rect l="l" t="t" r="r" b="b"/>
              <a:pathLst>
                <a:path w="33716" h="3604" extrusionOk="0">
                  <a:moveTo>
                    <a:pt x="899" y="0"/>
                  </a:moveTo>
                  <a:cubicBezTo>
                    <a:pt x="407" y="0"/>
                    <a:pt x="0" y="406"/>
                    <a:pt x="0" y="899"/>
                  </a:cubicBezTo>
                  <a:lnTo>
                    <a:pt x="0" y="2696"/>
                  </a:lnTo>
                  <a:cubicBezTo>
                    <a:pt x="0" y="3197"/>
                    <a:pt x="407" y="3603"/>
                    <a:pt x="899" y="3603"/>
                  </a:cubicBezTo>
                  <a:lnTo>
                    <a:pt x="32817" y="3603"/>
                  </a:lnTo>
                  <a:cubicBezTo>
                    <a:pt x="33318" y="3603"/>
                    <a:pt x="33716" y="3197"/>
                    <a:pt x="33716" y="2696"/>
                  </a:cubicBezTo>
                  <a:lnTo>
                    <a:pt x="33716" y="899"/>
                  </a:lnTo>
                  <a:cubicBezTo>
                    <a:pt x="33716" y="406"/>
                    <a:pt x="33318" y="0"/>
                    <a:pt x="32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3721074" y="2368744"/>
              <a:ext cx="46532" cy="57412"/>
            </a:xfrm>
            <a:custGeom>
              <a:avLst/>
              <a:gdLst/>
              <a:ahLst/>
              <a:cxnLst/>
              <a:rect l="l" t="t" r="r" b="b"/>
              <a:pathLst>
                <a:path w="2921" h="3604" extrusionOk="0">
                  <a:moveTo>
                    <a:pt x="0" y="0"/>
                  </a:moveTo>
                  <a:lnTo>
                    <a:pt x="0" y="3603"/>
                  </a:lnTo>
                  <a:lnTo>
                    <a:pt x="2022" y="3603"/>
                  </a:lnTo>
                  <a:cubicBezTo>
                    <a:pt x="2523" y="3603"/>
                    <a:pt x="2921" y="3197"/>
                    <a:pt x="2921" y="2705"/>
                  </a:cubicBezTo>
                  <a:lnTo>
                    <a:pt x="2921" y="899"/>
                  </a:lnTo>
                  <a:cubicBezTo>
                    <a:pt x="2921" y="406"/>
                    <a:pt x="2523" y="0"/>
                    <a:pt x="2022" y="0"/>
                  </a:cubicBezTo>
                  <a:close/>
                </a:path>
              </a:pathLst>
            </a:custGeom>
            <a:solidFill>
              <a:srgbClr val="0D0D0D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3653065" y="1984560"/>
              <a:ext cx="286453" cy="57412"/>
            </a:xfrm>
            <a:custGeom>
              <a:avLst/>
              <a:gdLst/>
              <a:ahLst/>
              <a:cxnLst/>
              <a:rect l="l" t="t" r="r" b="b"/>
              <a:pathLst>
                <a:path w="17982" h="3604" extrusionOk="0">
                  <a:moveTo>
                    <a:pt x="1115" y="1"/>
                  </a:moveTo>
                  <a:cubicBezTo>
                    <a:pt x="502" y="1"/>
                    <a:pt x="1" y="502"/>
                    <a:pt x="1" y="1115"/>
                  </a:cubicBezTo>
                  <a:lnTo>
                    <a:pt x="1" y="3604"/>
                  </a:lnTo>
                  <a:lnTo>
                    <a:pt x="17982" y="3604"/>
                  </a:lnTo>
                  <a:lnTo>
                    <a:pt x="17982" y="1115"/>
                  </a:lnTo>
                  <a:cubicBezTo>
                    <a:pt x="17982" y="502"/>
                    <a:pt x="17489" y="1"/>
                    <a:pt x="1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3653065" y="2041958"/>
              <a:ext cx="286453" cy="125274"/>
            </a:xfrm>
            <a:custGeom>
              <a:avLst/>
              <a:gdLst/>
              <a:ahLst/>
              <a:cxnLst/>
              <a:rect l="l" t="t" r="r" b="b"/>
              <a:pathLst>
                <a:path w="17982" h="7864" extrusionOk="0">
                  <a:moveTo>
                    <a:pt x="1" y="1"/>
                  </a:moveTo>
                  <a:lnTo>
                    <a:pt x="1" y="3371"/>
                  </a:lnTo>
                  <a:cubicBezTo>
                    <a:pt x="1" y="5850"/>
                    <a:pt x="2014" y="7864"/>
                    <a:pt x="4494" y="7864"/>
                  </a:cubicBezTo>
                  <a:lnTo>
                    <a:pt x="13489" y="7864"/>
                  </a:lnTo>
                  <a:cubicBezTo>
                    <a:pt x="15968" y="7864"/>
                    <a:pt x="17982" y="5850"/>
                    <a:pt x="17982" y="3371"/>
                  </a:cubicBezTo>
                  <a:lnTo>
                    <a:pt x="179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3814254" y="2041958"/>
              <a:ext cx="125274" cy="125274"/>
            </a:xfrm>
            <a:custGeom>
              <a:avLst/>
              <a:gdLst/>
              <a:ahLst/>
              <a:cxnLst/>
              <a:rect l="l" t="t" r="r" b="b"/>
              <a:pathLst>
                <a:path w="7864" h="7864" extrusionOk="0">
                  <a:moveTo>
                    <a:pt x="4494" y="1"/>
                  </a:moveTo>
                  <a:lnTo>
                    <a:pt x="4494" y="3371"/>
                  </a:lnTo>
                  <a:cubicBezTo>
                    <a:pt x="4494" y="5850"/>
                    <a:pt x="2481" y="7864"/>
                    <a:pt x="1" y="7864"/>
                  </a:cubicBezTo>
                  <a:lnTo>
                    <a:pt x="3371" y="7864"/>
                  </a:lnTo>
                  <a:cubicBezTo>
                    <a:pt x="5850" y="7864"/>
                    <a:pt x="7864" y="5850"/>
                    <a:pt x="7864" y="3371"/>
                  </a:cubicBezTo>
                  <a:lnTo>
                    <a:pt x="7864" y="1"/>
                  </a:lnTo>
                  <a:close/>
                </a:path>
              </a:pathLst>
            </a:custGeom>
            <a:solidFill>
              <a:srgbClr val="0D0D0D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3058557" y="1984560"/>
              <a:ext cx="286581" cy="57412"/>
            </a:xfrm>
            <a:custGeom>
              <a:avLst/>
              <a:gdLst/>
              <a:ahLst/>
              <a:cxnLst/>
              <a:rect l="l" t="t" r="r" b="b"/>
              <a:pathLst>
                <a:path w="17990" h="3604" extrusionOk="0">
                  <a:moveTo>
                    <a:pt x="1115" y="1"/>
                  </a:moveTo>
                  <a:cubicBezTo>
                    <a:pt x="502" y="1"/>
                    <a:pt x="0" y="502"/>
                    <a:pt x="0" y="1115"/>
                  </a:cubicBezTo>
                  <a:lnTo>
                    <a:pt x="0" y="3604"/>
                  </a:lnTo>
                  <a:lnTo>
                    <a:pt x="17990" y="3604"/>
                  </a:lnTo>
                  <a:lnTo>
                    <a:pt x="17990" y="1115"/>
                  </a:lnTo>
                  <a:cubicBezTo>
                    <a:pt x="17990" y="502"/>
                    <a:pt x="17489" y="1"/>
                    <a:pt x="16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3058557" y="2041958"/>
              <a:ext cx="286581" cy="125274"/>
            </a:xfrm>
            <a:custGeom>
              <a:avLst/>
              <a:gdLst/>
              <a:ahLst/>
              <a:cxnLst/>
              <a:rect l="l" t="t" r="r" b="b"/>
              <a:pathLst>
                <a:path w="17990" h="7864" extrusionOk="0">
                  <a:moveTo>
                    <a:pt x="0" y="1"/>
                  </a:moveTo>
                  <a:lnTo>
                    <a:pt x="0" y="3371"/>
                  </a:lnTo>
                  <a:cubicBezTo>
                    <a:pt x="0" y="5850"/>
                    <a:pt x="2014" y="7864"/>
                    <a:pt x="4502" y="7864"/>
                  </a:cubicBezTo>
                  <a:lnTo>
                    <a:pt x="13488" y="7864"/>
                  </a:lnTo>
                  <a:cubicBezTo>
                    <a:pt x="15977" y="7864"/>
                    <a:pt x="17990" y="5850"/>
                    <a:pt x="17990" y="3371"/>
                  </a:cubicBezTo>
                  <a:lnTo>
                    <a:pt x="179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3219745" y="2041958"/>
              <a:ext cx="125401" cy="125274"/>
            </a:xfrm>
            <a:custGeom>
              <a:avLst/>
              <a:gdLst/>
              <a:ahLst/>
              <a:cxnLst/>
              <a:rect l="l" t="t" r="r" b="b"/>
              <a:pathLst>
                <a:path w="7872" h="7864" extrusionOk="0">
                  <a:moveTo>
                    <a:pt x="4494" y="1"/>
                  </a:moveTo>
                  <a:lnTo>
                    <a:pt x="4494" y="3371"/>
                  </a:lnTo>
                  <a:cubicBezTo>
                    <a:pt x="4494" y="5850"/>
                    <a:pt x="2480" y="7864"/>
                    <a:pt x="0" y="7864"/>
                  </a:cubicBezTo>
                  <a:lnTo>
                    <a:pt x="3370" y="7864"/>
                  </a:lnTo>
                  <a:cubicBezTo>
                    <a:pt x="5859" y="7864"/>
                    <a:pt x="7872" y="5850"/>
                    <a:pt x="7872" y="3371"/>
                  </a:cubicBezTo>
                  <a:lnTo>
                    <a:pt x="7872" y="1"/>
                  </a:lnTo>
                  <a:close/>
                </a:path>
              </a:pathLst>
            </a:custGeom>
            <a:solidFill>
              <a:srgbClr val="0D0D0D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m 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DA1EA180-FB2A-3548-294E-DE067E98F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44" t="22301" r="39495" b="7666"/>
          <a:stretch/>
        </p:blipFill>
        <p:spPr>
          <a:xfrm>
            <a:off x="2355677" y="1114729"/>
            <a:ext cx="4581520" cy="3909832"/>
          </a:xfrm>
          <a:prstGeom prst="rect">
            <a:avLst/>
          </a:prstGeom>
        </p:spPr>
      </p:pic>
      <p:sp>
        <p:nvSpPr>
          <p:cNvPr id="3" name="Google Shape;498;p23">
            <a:extLst>
              <a:ext uri="{FF2B5EF4-FFF2-40B4-BE49-F238E27FC236}">
                <a16:creationId xmlns:a16="http://schemas.microsoft.com/office/drawing/2014/main" id="{FCCF5C94-3000-38B3-1E71-69A5E3F1068C}"/>
              </a:ext>
            </a:extLst>
          </p:cNvPr>
          <p:cNvSpPr txBox="1"/>
          <p:nvPr/>
        </p:nvSpPr>
        <p:spPr>
          <a:xfrm>
            <a:off x="457200" y="2388537"/>
            <a:ext cx="21225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 paradoxo da proibição</a:t>
            </a:r>
            <a:endParaRPr sz="1800" b="1" dirty="0">
              <a:solidFill>
                <a:schemeClr val="accent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"/>
          <p:cNvSpPr txBox="1">
            <a:spLocks noGrp="1"/>
          </p:cNvSpPr>
          <p:nvPr>
            <p:ph type="title"/>
          </p:nvPr>
        </p:nvSpPr>
        <p:spPr>
          <a:xfrm>
            <a:off x="457200" y="525900"/>
            <a:ext cx="8229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/>
              <a:t>Diretrizes internacionais para uma regulação responsável da Cannabis na perspectiva de Saúde Pública</a:t>
            </a:r>
            <a:br>
              <a:rPr lang="pt-BR" sz="2200" dirty="0"/>
            </a:br>
            <a:endParaRPr sz="2200" dirty="0"/>
          </a:p>
        </p:txBody>
      </p:sp>
      <p:grpSp>
        <p:nvGrpSpPr>
          <p:cNvPr id="268" name="Google Shape;268;p20"/>
          <p:cNvGrpSpPr/>
          <p:nvPr/>
        </p:nvGrpSpPr>
        <p:grpSpPr>
          <a:xfrm>
            <a:off x="564706" y="1230240"/>
            <a:ext cx="880971" cy="869606"/>
            <a:chOff x="3058557" y="1556550"/>
            <a:chExt cx="880971" cy="869606"/>
          </a:xfrm>
        </p:grpSpPr>
        <p:sp>
          <p:nvSpPr>
            <p:cNvPr id="269" name="Google Shape;269;p20"/>
            <p:cNvSpPr/>
            <p:nvPr/>
          </p:nvSpPr>
          <p:spPr>
            <a:xfrm>
              <a:off x="3682808" y="1731294"/>
              <a:ext cx="226987" cy="273646"/>
            </a:xfrm>
            <a:custGeom>
              <a:avLst/>
              <a:gdLst/>
              <a:ahLst/>
              <a:cxnLst/>
              <a:rect l="l" t="t" r="r" b="b"/>
              <a:pathLst>
                <a:path w="14249" h="17178" extrusionOk="0">
                  <a:moveTo>
                    <a:pt x="7129" y="0"/>
                  </a:moveTo>
                  <a:cubicBezTo>
                    <a:pt x="6783" y="0"/>
                    <a:pt x="6480" y="208"/>
                    <a:pt x="6351" y="527"/>
                  </a:cubicBezTo>
                  <a:lnTo>
                    <a:pt x="164" y="16037"/>
                  </a:lnTo>
                  <a:cubicBezTo>
                    <a:pt x="0" y="16469"/>
                    <a:pt x="207" y="16953"/>
                    <a:pt x="631" y="17117"/>
                  </a:cubicBezTo>
                  <a:cubicBezTo>
                    <a:pt x="734" y="17158"/>
                    <a:pt x="841" y="17178"/>
                    <a:pt x="945" y="17178"/>
                  </a:cubicBezTo>
                  <a:cubicBezTo>
                    <a:pt x="1277" y="17178"/>
                    <a:pt x="1588" y="16981"/>
                    <a:pt x="1720" y="16659"/>
                  </a:cubicBezTo>
                  <a:lnTo>
                    <a:pt x="7129" y="3085"/>
                  </a:lnTo>
                  <a:lnTo>
                    <a:pt x="12529" y="16659"/>
                  </a:lnTo>
                  <a:cubicBezTo>
                    <a:pt x="12658" y="16979"/>
                    <a:pt x="12978" y="17177"/>
                    <a:pt x="13306" y="17177"/>
                  </a:cubicBezTo>
                  <a:cubicBezTo>
                    <a:pt x="13410" y="17177"/>
                    <a:pt x="13514" y="17160"/>
                    <a:pt x="13618" y="17117"/>
                  </a:cubicBezTo>
                  <a:cubicBezTo>
                    <a:pt x="14041" y="16953"/>
                    <a:pt x="14248" y="16469"/>
                    <a:pt x="14084" y="16037"/>
                  </a:cubicBezTo>
                  <a:lnTo>
                    <a:pt x="7898" y="527"/>
                  </a:lnTo>
                  <a:cubicBezTo>
                    <a:pt x="7777" y="208"/>
                    <a:pt x="7466" y="0"/>
                    <a:pt x="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3088284" y="1731294"/>
              <a:ext cx="227130" cy="273646"/>
            </a:xfrm>
            <a:custGeom>
              <a:avLst/>
              <a:gdLst/>
              <a:ahLst/>
              <a:cxnLst/>
              <a:rect l="l" t="t" r="r" b="b"/>
              <a:pathLst>
                <a:path w="14258" h="17178" extrusionOk="0">
                  <a:moveTo>
                    <a:pt x="7129" y="0"/>
                  </a:moveTo>
                  <a:cubicBezTo>
                    <a:pt x="6784" y="0"/>
                    <a:pt x="6481" y="208"/>
                    <a:pt x="6352" y="527"/>
                  </a:cubicBezTo>
                  <a:lnTo>
                    <a:pt x="174" y="16037"/>
                  </a:lnTo>
                  <a:cubicBezTo>
                    <a:pt x="1" y="16469"/>
                    <a:pt x="208" y="16953"/>
                    <a:pt x="640" y="17117"/>
                  </a:cubicBezTo>
                  <a:cubicBezTo>
                    <a:pt x="742" y="17158"/>
                    <a:pt x="847" y="17178"/>
                    <a:pt x="950" y="17178"/>
                  </a:cubicBezTo>
                  <a:cubicBezTo>
                    <a:pt x="1278" y="17178"/>
                    <a:pt x="1589" y="16981"/>
                    <a:pt x="1720" y="16659"/>
                  </a:cubicBezTo>
                  <a:lnTo>
                    <a:pt x="7129" y="3085"/>
                  </a:lnTo>
                  <a:lnTo>
                    <a:pt x="12538" y="16659"/>
                  </a:lnTo>
                  <a:cubicBezTo>
                    <a:pt x="12668" y="16979"/>
                    <a:pt x="12979" y="17177"/>
                    <a:pt x="13307" y="17177"/>
                  </a:cubicBezTo>
                  <a:cubicBezTo>
                    <a:pt x="13411" y="17177"/>
                    <a:pt x="13515" y="17160"/>
                    <a:pt x="13618" y="17117"/>
                  </a:cubicBezTo>
                  <a:cubicBezTo>
                    <a:pt x="14050" y="16953"/>
                    <a:pt x="14258" y="16469"/>
                    <a:pt x="14085" y="16037"/>
                  </a:cubicBezTo>
                  <a:lnTo>
                    <a:pt x="7907" y="527"/>
                  </a:lnTo>
                  <a:cubicBezTo>
                    <a:pt x="7777" y="208"/>
                    <a:pt x="7466" y="0"/>
                    <a:pt x="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3123109" y="1676508"/>
              <a:ext cx="751960" cy="68149"/>
            </a:xfrm>
            <a:custGeom>
              <a:avLst/>
              <a:gdLst/>
              <a:ahLst/>
              <a:cxnLst/>
              <a:rect l="l" t="t" r="r" b="b"/>
              <a:pathLst>
                <a:path w="47204" h="4278" extrusionOk="0">
                  <a:moveTo>
                    <a:pt x="2135" y="0"/>
                  </a:moveTo>
                  <a:cubicBezTo>
                    <a:pt x="951" y="0"/>
                    <a:pt x="1" y="959"/>
                    <a:pt x="1" y="2134"/>
                  </a:cubicBezTo>
                  <a:cubicBezTo>
                    <a:pt x="1" y="3318"/>
                    <a:pt x="951" y="4277"/>
                    <a:pt x="2135" y="4277"/>
                  </a:cubicBezTo>
                  <a:lnTo>
                    <a:pt x="45070" y="4277"/>
                  </a:lnTo>
                  <a:cubicBezTo>
                    <a:pt x="46245" y="4277"/>
                    <a:pt x="47204" y="3318"/>
                    <a:pt x="47204" y="2134"/>
                  </a:cubicBezTo>
                  <a:cubicBezTo>
                    <a:pt x="47204" y="959"/>
                    <a:pt x="46245" y="0"/>
                    <a:pt x="450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3293394" y="1676508"/>
              <a:ext cx="411424" cy="68149"/>
            </a:xfrm>
            <a:custGeom>
              <a:avLst/>
              <a:gdLst/>
              <a:ahLst/>
              <a:cxnLst/>
              <a:rect l="l" t="t" r="r" b="b"/>
              <a:pathLst>
                <a:path w="25827" h="4278" extrusionOk="0">
                  <a:moveTo>
                    <a:pt x="3327" y="0"/>
                  </a:moveTo>
                  <a:cubicBezTo>
                    <a:pt x="3508" y="406"/>
                    <a:pt x="3716" y="821"/>
                    <a:pt x="3966" y="1244"/>
                  </a:cubicBezTo>
                  <a:cubicBezTo>
                    <a:pt x="2947" y="1754"/>
                    <a:pt x="2307" y="2290"/>
                    <a:pt x="2178" y="2394"/>
                  </a:cubicBezTo>
                  <a:lnTo>
                    <a:pt x="0" y="4269"/>
                  </a:lnTo>
                  <a:lnTo>
                    <a:pt x="0" y="4277"/>
                  </a:lnTo>
                  <a:lnTo>
                    <a:pt x="25827" y="4277"/>
                  </a:lnTo>
                  <a:lnTo>
                    <a:pt x="25827" y="4269"/>
                  </a:lnTo>
                  <a:lnTo>
                    <a:pt x="23641" y="2394"/>
                  </a:lnTo>
                  <a:cubicBezTo>
                    <a:pt x="23520" y="2290"/>
                    <a:pt x="22872" y="1754"/>
                    <a:pt x="21852" y="1244"/>
                  </a:cubicBezTo>
                  <a:cubicBezTo>
                    <a:pt x="22103" y="821"/>
                    <a:pt x="22319" y="406"/>
                    <a:pt x="22491" y="0"/>
                  </a:cubicBezTo>
                  <a:close/>
                </a:path>
              </a:pathLst>
            </a:custGeom>
            <a:solidFill>
              <a:srgbClr val="0D0D0D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3465033" y="1744644"/>
              <a:ext cx="68021" cy="566821"/>
            </a:xfrm>
            <a:custGeom>
              <a:avLst/>
              <a:gdLst/>
              <a:ahLst/>
              <a:cxnLst/>
              <a:rect l="l" t="t" r="r" b="b"/>
              <a:pathLst>
                <a:path w="4270" h="35582" extrusionOk="0">
                  <a:moveTo>
                    <a:pt x="1" y="0"/>
                  </a:moveTo>
                  <a:lnTo>
                    <a:pt x="1" y="35582"/>
                  </a:lnTo>
                  <a:lnTo>
                    <a:pt x="4269" y="3558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3363171" y="1556550"/>
              <a:ext cx="271861" cy="252379"/>
            </a:xfrm>
            <a:custGeom>
              <a:avLst/>
              <a:gdLst/>
              <a:ahLst/>
              <a:cxnLst/>
              <a:rect l="l" t="t" r="r" b="b"/>
              <a:pathLst>
                <a:path w="17066" h="15843" extrusionOk="0">
                  <a:moveTo>
                    <a:pt x="8529" y="0"/>
                  </a:moveTo>
                  <a:cubicBezTo>
                    <a:pt x="8227" y="0"/>
                    <a:pt x="7924" y="151"/>
                    <a:pt x="7751" y="454"/>
                  </a:cubicBezTo>
                  <a:cubicBezTo>
                    <a:pt x="7138" y="1534"/>
                    <a:pt x="6386" y="3296"/>
                    <a:pt x="6386" y="5396"/>
                  </a:cubicBezTo>
                  <a:cubicBezTo>
                    <a:pt x="6386" y="5958"/>
                    <a:pt x="6438" y="6511"/>
                    <a:pt x="6533" y="7029"/>
                  </a:cubicBezTo>
                  <a:cubicBezTo>
                    <a:pt x="6317" y="6753"/>
                    <a:pt x="6084" y="6476"/>
                    <a:pt x="5825" y="6226"/>
                  </a:cubicBezTo>
                  <a:cubicBezTo>
                    <a:pt x="4494" y="4886"/>
                    <a:pt x="2887" y="4256"/>
                    <a:pt x="1781" y="3962"/>
                  </a:cubicBezTo>
                  <a:cubicBezTo>
                    <a:pt x="1703" y="3941"/>
                    <a:pt x="1625" y="3932"/>
                    <a:pt x="1550" y="3932"/>
                  </a:cubicBezTo>
                  <a:cubicBezTo>
                    <a:pt x="984" y="3932"/>
                    <a:pt x="532" y="4471"/>
                    <a:pt x="692" y="5050"/>
                  </a:cubicBezTo>
                  <a:cubicBezTo>
                    <a:pt x="986" y="6156"/>
                    <a:pt x="1617" y="7764"/>
                    <a:pt x="2947" y="9103"/>
                  </a:cubicBezTo>
                  <a:cubicBezTo>
                    <a:pt x="3388" y="9535"/>
                    <a:pt x="3855" y="9898"/>
                    <a:pt x="4338" y="10209"/>
                  </a:cubicBezTo>
                  <a:cubicBezTo>
                    <a:pt x="4183" y="10200"/>
                    <a:pt x="4019" y="10192"/>
                    <a:pt x="3863" y="10192"/>
                  </a:cubicBezTo>
                  <a:cubicBezTo>
                    <a:pt x="2558" y="10192"/>
                    <a:pt x="1435" y="10606"/>
                    <a:pt x="640" y="11012"/>
                  </a:cubicBezTo>
                  <a:cubicBezTo>
                    <a:pt x="1" y="11341"/>
                    <a:pt x="1" y="12265"/>
                    <a:pt x="640" y="12594"/>
                  </a:cubicBezTo>
                  <a:cubicBezTo>
                    <a:pt x="1435" y="13000"/>
                    <a:pt x="2558" y="13414"/>
                    <a:pt x="3863" y="13414"/>
                  </a:cubicBezTo>
                  <a:cubicBezTo>
                    <a:pt x="4166" y="13414"/>
                    <a:pt x="4468" y="13389"/>
                    <a:pt x="4753" y="13354"/>
                  </a:cubicBezTo>
                  <a:lnTo>
                    <a:pt x="4753" y="13354"/>
                  </a:lnTo>
                  <a:cubicBezTo>
                    <a:pt x="4494" y="13864"/>
                    <a:pt x="4399" y="14425"/>
                    <a:pt x="4373" y="14892"/>
                  </a:cubicBezTo>
                  <a:cubicBezTo>
                    <a:pt x="4342" y="15419"/>
                    <a:pt x="4763" y="15842"/>
                    <a:pt x="5262" y="15842"/>
                  </a:cubicBezTo>
                  <a:cubicBezTo>
                    <a:pt x="5319" y="15842"/>
                    <a:pt x="5377" y="15837"/>
                    <a:pt x="5436" y="15825"/>
                  </a:cubicBezTo>
                  <a:cubicBezTo>
                    <a:pt x="6032" y="15704"/>
                    <a:pt x="6775" y="15436"/>
                    <a:pt x="7371" y="14840"/>
                  </a:cubicBezTo>
                  <a:cubicBezTo>
                    <a:pt x="7985" y="14227"/>
                    <a:pt x="8356" y="13389"/>
                    <a:pt x="8529" y="12879"/>
                  </a:cubicBezTo>
                  <a:cubicBezTo>
                    <a:pt x="8710" y="13389"/>
                    <a:pt x="9073" y="14227"/>
                    <a:pt x="9696" y="14840"/>
                  </a:cubicBezTo>
                  <a:cubicBezTo>
                    <a:pt x="10283" y="15436"/>
                    <a:pt x="11035" y="15704"/>
                    <a:pt x="11631" y="15825"/>
                  </a:cubicBezTo>
                  <a:cubicBezTo>
                    <a:pt x="11689" y="15837"/>
                    <a:pt x="11747" y="15842"/>
                    <a:pt x="11804" y="15842"/>
                  </a:cubicBezTo>
                  <a:cubicBezTo>
                    <a:pt x="12302" y="15842"/>
                    <a:pt x="12717" y="15419"/>
                    <a:pt x="12694" y="14892"/>
                  </a:cubicBezTo>
                  <a:cubicBezTo>
                    <a:pt x="12668" y="14425"/>
                    <a:pt x="12573" y="13864"/>
                    <a:pt x="12314" y="13354"/>
                  </a:cubicBezTo>
                  <a:lnTo>
                    <a:pt x="12314" y="13354"/>
                  </a:lnTo>
                  <a:cubicBezTo>
                    <a:pt x="12599" y="13389"/>
                    <a:pt x="12892" y="13414"/>
                    <a:pt x="13204" y="13414"/>
                  </a:cubicBezTo>
                  <a:cubicBezTo>
                    <a:pt x="14508" y="13414"/>
                    <a:pt x="15632" y="13000"/>
                    <a:pt x="16426" y="12594"/>
                  </a:cubicBezTo>
                  <a:cubicBezTo>
                    <a:pt x="17066" y="12265"/>
                    <a:pt x="17066" y="11341"/>
                    <a:pt x="16426" y="11012"/>
                  </a:cubicBezTo>
                  <a:cubicBezTo>
                    <a:pt x="15632" y="10606"/>
                    <a:pt x="14508" y="10192"/>
                    <a:pt x="13204" y="10192"/>
                  </a:cubicBezTo>
                  <a:cubicBezTo>
                    <a:pt x="13039" y="10192"/>
                    <a:pt x="12884" y="10200"/>
                    <a:pt x="12728" y="10209"/>
                  </a:cubicBezTo>
                  <a:cubicBezTo>
                    <a:pt x="13204" y="9898"/>
                    <a:pt x="13679" y="9535"/>
                    <a:pt x="14111" y="9103"/>
                  </a:cubicBezTo>
                  <a:cubicBezTo>
                    <a:pt x="15441" y="7764"/>
                    <a:pt x="16081" y="6156"/>
                    <a:pt x="16375" y="5050"/>
                  </a:cubicBezTo>
                  <a:cubicBezTo>
                    <a:pt x="16527" y="4471"/>
                    <a:pt x="16074" y="3932"/>
                    <a:pt x="15514" y="3932"/>
                  </a:cubicBezTo>
                  <a:cubicBezTo>
                    <a:pt x="15440" y="3932"/>
                    <a:pt x="15363" y="3941"/>
                    <a:pt x="15286" y="3962"/>
                  </a:cubicBezTo>
                  <a:cubicBezTo>
                    <a:pt x="14171" y="4256"/>
                    <a:pt x="12564" y="4886"/>
                    <a:pt x="11234" y="6226"/>
                  </a:cubicBezTo>
                  <a:cubicBezTo>
                    <a:pt x="10974" y="6476"/>
                    <a:pt x="10741" y="6753"/>
                    <a:pt x="10534" y="7029"/>
                  </a:cubicBezTo>
                  <a:cubicBezTo>
                    <a:pt x="10620" y="6511"/>
                    <a:pt x="10681" y="5958"/>
                    <a:pt x="10681" y="5396"/>
                  </a:cubicBezTo>
                  <a:cubicBezTo>
                    <a:pt x="10681" y="3296"/>
                    <a:pt x="9920" y="1534"/>
                    <a:pt x="9307" y="454"/>
                  </a:cubicBezTo>
                  <a:cubicBezTo>
                    <a:pt x="9134" y="151"/>
                    <a:pt x="8831" y="0"/>
                    <a:pt x="8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3266678" y="2311474"/>
              <a:ext cx="464837" cy="57284"/>
            </a:xfrm>
            <a:custGeom>
              <a:avLst/>
              <a:gdLst/>
              <a:ahLst/>
              <a:cxnLst/>
              <a:rect l="l" t="t" r="r" b="b"/>
              <a:pathLst>
                <a:path w="29180" h="3596" extrusionOk="0">
                  <a:moveTo>
                    <a:pt x="2247" y="1"/>
                  </a:moveTo>
                  <a:cubicBezTo>
                    <a:pt x="1003" y="1"/>
                    <a:pt x="1" y="1012"/>
                    <a:pt x="1" y="2247"/>
                  </a:cubicBezTo>
                  <a:lnTo>
                    <a:pt x="1" y="3595"/>
                  </a:lnTo>
                  <a:lnTo>
                    <a:pt x="29180" y="3595"/>
                  </a:lnTo>
                  <a:lnTo>
                    <a:pt x="29180" y="2247"/>
                  </a:lnTo>
                  <a:cubicBezTo>
                    <a:pt x="29180" y="1012"/>
                    <a:pt x="28169" y="1"/>
                    <a:pt x="269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3230483" y="2368744"/>
              <a:ext cx="537096" cy="57412"/>
            </a:xfrm>
            <a:custGeom>
              <a:avLst/>
              <a:gdLst/>
              <a:ahLst/>
              <a:cxnLst/>
              <a:rect l="l" t="t" r="r" b="b"/>
              <a:pathLst>
                <a:path w="33716" h="3604" extrusionOk="0">
                  <a:moveTo>
                    <a:pt x="899" y="0"/>
                  </a:moveTo>
                  <a:cubicBezTo>
                    <a:pt x="407" y="0"/>
                    <a:pt x="0" y="406"/>
                    <a:pt x="0" y="899"/>
                  </a:cubicBezTo>
                  <a:lnTo>
                    <a:pt x="0" y="2696"/>
                  </a:lnTo>
                  <a:cubicBezTo>
                    <a:pt x="0" y="3197"/>
                    <a:pt x="407" y="3603"/>
                    <a:pt x="899" y="3603"/>
                  </a:cubicBezTo>
                  <a:lnTo>
                    <a:pt x="32817" y="3603"/>
                  </a:lnTo>
                  <a:cubicBezTo>
                    <a:pt x="33318" y="3603"/>
                    <a:pt x="33716" y="3197"/>
                    <a:pt x="33716" y="2696"/>
                  </a:cubicBezTo>
                  <a:lnTo>
                    <a:pt x="33716" y="899"/>
                  </a:lnTo>
                  <a:cubicBezTo>
                    <a:pt x="33716" y="406"/>
                    <a:pt x="33318" y="0"/>
                    <a:pt x="32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3721074" y="2368744"/>
              <a:ext cx="46532" cy="57412"/>
            </a:xfrm>
            <a:custGeom>
              <a:avLst/>
              <a:gdLst/>
              <a:ahLst/>
              <a:cxnLst/>
              <a:rect l="l" t="t" r="r" b="b"/>
              <a:pathLst>
                <a:path w="2921" h="3604" extrusionOk="0">
                  <a:moveTo>
                    <a:pt x="0" y="0"/>
                  </a:moveTo>
                  <a:lnTo>
                    <a:pt x="0" y="3603"/>
                  </a:lnTo>
                  <a:lnTo>
                    <a:pt x="2022" y="3603"/>
                  </a:lnTo>
                  <a:cubicBezTo>
                    <a:pt x="2523" y="3603"/>
                    <a:pt x="2921" y="3197"/>
                    <a:pt x="2921" y="2705"/>
                  </a:cubicBezTo>
                  <a:lnTo>
                    <a:pt x="2921" y="899"/>
                  </a:lnTo>
                  <a:cubicBezTo>
                    <a:pt x="2921" y="406"/>
                    <a:pt x="2523" y="0"/>
                    <a:pt x="2022" y="0"/>
                  </a:cubicBezTo>
                  <a:close/>
                </a:path>
              </a:pathLst>
            </a:custGeom>
            <a:solidFill>
              <a:srgbClr val="0D0D0D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3653065" y="1984560"/>
              <a:ext cx="286453" cy="57412"/>
            </a:xfrm>
            <a:custGeom>
              <a:avLst/>
              <a:gdLst/>
              <a:ahLst/>
              <a:cxnLst/>
              <a:rect l="l" t="t" r="r" b="b"/>
              <a:pathLst>
                <a:path w="17982" h="3604" extrusionOk="0">
                  <a:moveTo>
                    <a:pt x="1115" y="1"/>
                  </a:moveTo>
                  <a:cubicBezTo>
                    <a:pt x="502" y="1"/>
                    <a:pt x="1" y="502"/>
                    <a:pt x="1" y="1115"/>
                  </a:cubicBezTo>
                  <a:lnTo>
                    <a:pt x="1" y="3604"/>
                  </a:lnTo>
                  <a:lnTo>
                    <a:pt x="17982" y="3604"/>
                  </a:lnTo>
                  <a:lnTo>
                    <a:pt x="17982" y="1115"/>
                  </a:lnTo>
                  <a:cubicBezTo>
                    <a:pt x="17982" y="502"/>
                    <a:pt x="17489" y="1"/>
                    <a:pt x="1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3653065" y="2041958"/>
              <a:ext cx="286453" cy="125274"/>
            </a:xfrm>
            <a:custGeom>
              <a:avLst/>
              <a:gdLst/>
              <a:ahLst/>
              <a:cxnLst/>
              <a:rect l="l" t="t" r="r" b="b"/>
              <a:pathLst>
                <a:path w="17982" h="7864" extrusionOk="0">
                  <a:moveTo>
                    <a:pt x="1" y="1"/>
                  </a:moveTo>
                  <a:lnTo>
                    <a:pt x="1" y="3371"/>
                  </a:lnTo>
                  <a:cubicBezTo>
                    <a:pt x="1" y="5850"/>
                    <a:pt x="2014" y="7864"/>
                    <a:pt x="4494" y="7864"/>
                  </a:cubicBezTo>
                  <a:lnTo>
                    <a:pt x="13489" y="7864"/>
                  </a:lnTo>
                  <a:cubicBezTo>
                    <a:pt x="15968" y="7864"/>
                    <a:pt x="17982" y="5850"/>
                    <a:pt x="17982" y="3371"/>
                  </a:cubicBezTo>
                  <a:lnTo>
                    <a:pt x="179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3814254" y="2041958"/>
              <a:ext cx="125274" cy="125274"/>
            </a:xfrm>
            <a:custGeom>
              <a:avLst/>
              <a:gdLst/>
              <a:ahLst/>
              <a:cxnLst/>
              <a:rect l="l" t="t" r="r" b="b"/>
              <a:pathLst>
                <a:path w="7864" h="7864" extrusionOk="0">
                  <a:moveTo>
                    <a:pt x="4494" y="1"/>
                  </a:moveTo>
                  <a:lnTo>
                    <a:pt x="4494" y="3371"/>
                  </a:lnTo>
                  <a:cubicBezTo>
                    <a:pt x="4494" y="5850"/>
                    <a:pt x="2481" y="7864"/>
                    <a:pt x="1" y="7864"/>
                  </a:cubicBezTo>
                  <a:lnTo>
                    <a:pt x="3371" y="7864"/>
                  </a:lnTo>
                  <a:cubicBezTo>
                    <a:pt x="5850" y="7864"/>
                    <a:pt x="7864" y="5850"/>
                    <a:pt x="7864" y="3371"/>
                  </a:cubicBezTo>
                  <a:lnTo>
                    <a:pt x="7864" y="1"/>
                  </a:lnTo>
                  <a:close/>
                </a:path>
              </a:pathLst>
            </a:custGeom>
            <a:solidFill>
              <a:srgbClr val="0D0D0D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3058557" y="1984560"/>
              <a:ext cx="286581" cy="57412"/>
            </a:xfrm>
            <a:custGeom>
              <a:avLst/>
              <a:gdLst/>
              <a:ahLst/>
              <a:cxnLst/>
              <a:rect l="l" t="t" r="r" b="b"/>
              <a:pathLst>
                <a:path w="17990" h="3604" extrusionOk="0">
                  <a:moveTo>
                    <a:pt x="1115" y="1"/>
                  </a:moveTo>
                  <a:cubicBezTo>
                    <a:pt x="502" y="1"/>
                    <a:pt x="0" y="502"/>
                    <a:pt x="0" y="1115"/>
                  </a:cubicBezTo>
                  <a:lnTo>
                    <a:pt x="0" y="3604"/>
                  </a:lnTo>
                  <a:lnTo>
                    <a:pt x="17990" y="3604"/>
                  </a:lnTo>
                  <a:lnTo>
                    <a:pt x="17990" y="1115"/>
                  </a:lnTo>
                  <a:cubicBezTo>
                    <a:pt x="17990" y="502"/>
                    <a:pt x="17489" y="1"/>
                    <a:pt x="16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3058557" y="2041958"/>
              <a:ext cx="286581" cy="125274"/>
            </a:xfrm>
            <a:custGeom>
              <a:avLst/>
              <a:gdLst/>
              <a:ahLst/>
              <a:cxnLst/>
              <a:rect l="l" t="t" r="r" b="b"/>
              <a:pathLst>
                <a:path w="17990" h="7864" extrusionOk="0">
                  <a:moveTo>
                    <a:pt x="0" y="1"/>
                  </a:moveTo>
                  <a:lnTo>
                    <a:pt x="0" y="3371"/>
                  </a:lnTo>
                  <a:cubicBezTo>
                    <a:pt x="0" y="5850"/>
                    <a:pt x="2014" y="7864"/>
                    <a:pt x="4502" y="7864"/>
                  </a:cubicBezTo>
                  <a:lnTo>
                    <a:pt x="13488" y="7864"/>
                  </a:lnTo>
                  <a:cubicBezTo>
                    <a:pt x="15977" y="7864"/>
                    <a:pt x="17990" y="5850"/>
                    <a:pt x="17990" y="3371"/>
                  </a:cubicBezTo>
                  <a:lnTo>
                    <a:pt x="179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3219745" y="2041958"/>
              <a:ext cx="125401" cy="125274"/>
            </a:xfrm>
            <a:custGeom>
              <a:avLst/>
              <a:gdLst/>
              <a:ahLst/>
              <a:cxnLst/>
              <a:rect l="l" t="t" r="r" b="b"/>
              <a:pathLst>
                <a:path w="7872" h="7864" extrusionOk="0">
                  <a:moveTo>
                    <a:pt x="4494" y="1"/>
                  </a:moveTo>
                  <a:lnTo>
                    <a:pt x="4494" y="3371"/>
                  </a:lnTo>
                  <a:cubicBezTo>
                    <a:pt x="4494" y="5850"/>
                    <a:pt x="2480" y="7864"/>
                    <a:pt x="0" y="7864"/>
                  </a:cubicBezTo>
                  <a:lnTo>
                    <a:pt x="3370" y="7864"/>
                  </a:lnTo>
                  <a:cubicBezTo>
                    <a:pt x="5859" y="7864"/>
                    <a:pt x="7872" y="5850"/>
                    <a:pt x="7872" y="3371"/>
                  </a:cubicBezTo>
                  <a:lnTo>
                    <a:pt x="7872" y="1"/>
                  </a:lnTo>
                  <a:close/>
                </a:path>
              </a:pathLst>
            </a:custGeom>
            <a:solidFill>
              <a:srgbClr val="0D0D0D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m 1" descr="Interface gráfica do usuário, Diagrama&#10;&#10;Descrição gerada automaticamente">
            <a:extLst>
              <a:ext uri="{FF2B5EF4-FFF2-40B4-BE49-F238E27FC236}">
                <a16:creationId xmlns:a16="http://schemas.microsoft.com/office/drawing/2014/main" id="{F38F0F3E-0F5A-14E1-3DF3-364572B2E6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75" t="17337" r="27281" b="32472"/>
          <a:stretch/>
        </p:blipFill>
        <p:spPr>
          <a:xfrm>
            <a:off x="2289037" y="1013134"/>
            <a:ext cx="5480325" cy="334583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692631E-94F6-1531-46DF-97DEF0C24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116" y="4368000"/>
            <a:ext cx="5024166" cy="603503"/>
          </a:xfrm>
          <a:prstGeom prst="rect">
            <a:avLst/>
          </a:prstGeom>
        </p:spPr>
      </p:pic>
      <p:sp>
        <p:nvSpPr>
          <p:cNvPr id="4" name="Google Shape;498;p23">
            <a:extLst>
              <a:ext uri="{FF2B5EF4-FFF2-40B4-BE49-F238E27FC236}">
                <a16:creationId xmlns:a16="http://schemas.microsoft.com/office/drawing/2014/main" id="{A231329A-BFD3-EB8D-125D-A05D242FFB5E}"/>
              </a:ext>
            </a:extLst>
          </p:cNvPr>
          <p:cNvSpPr txBox="1"/>
          <p:nvPr/>
        </p:nvSpPr>
        <p:spPr>
          <a:xfrm>
            <a:off x="465710" y="2639305"/>
            <a:ext cx="21225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12 alternativas à proibição da Cannabis</a:t>
            </a:r>
            <a:endParaRPr sz="1800" b="1" dirty="0">
              <a:solidFill>
                <a:schemeClr val="accent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34162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32"/>
          <p:cNvSpPr/>
          <p:nvPr/>
        </p:nvSpPr>
        <p:spPr>
          <a:xfrm rot="-5400000" flipH="1">
            <a:off x="2724100" y="68125"/>
            <a:ext cx="564900" cy="424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4" name="Google Shape;1034;p32"/>
          <p:cNvGrpSpPr/>
          <p:nvPr/>
        </p:nvGrpSpPr>
        <p:grpSpPr>
          <a:xfrm>
            <a:off x="5855447" y="1413779"/>
            <a:ext cx="2997948" cy="3482170"/>
            <a:chOff x="5855447" y="1413779"/>
            <a:chExt cx="2997948" cy="3482170"/>
          </a:xfrm>
        </p:grpSpPr>
        <p:sp>
          <p:nvSpPr>
            <p:cNvPr id="1035" name="Google Shape;1035;p32"/>
            <p:cNvSpPr/>
            <p:nvPr/>
          </p:nvSpPr>
          <p:spPr>
            <a:xfrm>
              <a:off x="5855447" y="4505400"/>
              <a:ext cx="2997948" cy="311350"/>
            </a:xfrm>
            <a:custGeom>
              <a:avLst/>
              <a:gdLst/>
              <a:ahLst/>
              <a:cxnLst/>
              <a:rect l="l" t="t" r="r" b="b"/>
              <a:pathLst>
                <a:path w="143752" h="12454" extrusionOk="0">
                  <a:moveTo>
                    <a:pt x="72752" y="0"/>
                  </a:moveTo>
                  <a:cubicBezTo>
                    <a:pt x="33530" y="0"/>
                    <a:pt x="1" y="0"/>
                    <a:pt x="1725" y="6733"/>
                  </a:cubicBezTo>
                  <a:cubicBezTo>
                    <a:pt x="2656" y="10374"/>
                    <a:pt x="33530" y="12454"/>
                    <a:pt x="72752" y="12454"/>
                  </a:cubicBezTo>
                  <a:cubicBezTo>
                    <a:pt x="111947" y="12454"/>
                    <a:pt x="143752" y="10428"/>
                    <a:pt x="143752" y="6733"/>
                  </a:cubicBezTo>
                  <a:cubicBezTo>
                    <a:pt x="143752" y="0"/>
                    <a:pt x="111947" y="0"/>
                    <a:pt x="72752" y="0"/>
                  </a:cubicBezTo>
                  <a:close/>
                </a:path>
              </a:pathLst>
            </a:custGeom>
            <a:solidFill>
              <a:srgbClr val="547332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7096346" y="1732357"/>
              <a:ext cx="176011" cy="262983"/>
            </a:xfrm>
            <a:custGeom>
              <a:avLst/>
              <a:gdLst/>
              <a:ahLst/>
              <a:cxnLst/>
              <a:rect l="l" t="t" r="r" b="b"/>
              <a:pathLst>
                <a:path w="9190" h="13731" extrusionOk="0">
                  <a:moveTo>
                    <a:pt x="4595" y="0"/>
                  </a:moveTo>
                  <a:cubicBezTo>
                    <a:pt x="3222" y="0"/>
                    <a:pt x="1" y="6601"/>
                    <a:pt x="1" y="9136"/>
                  </a:cubicBezTo>
                  <a:cubicBezTo>
                    <a:pt x="1" y="11671"/>
                    <a:pt x="2061" y="13731"/>
                    <a:pt x="4595" y="13731"/>
                  </a:cubicBezTo>
                  <a:cubicBezTo>
                    <a:pt x="7130" y="13731"/>
                    <a:pt x="9190" y="11671"/>
                    <a:pt x="9190" y="9136"/>
                  </a:cubicBezTo>
                  <a:cubicBezTo>
                    <a:pt x="9190" y="6601"/>
                    <a:pt x="5968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7111532" y="1733372"/>
              <a:ext cx="160824" cy="261968"/>
            </a:xfrm>
            <a:custGeom>
              <a:avLst/>
              <a:gdLst/>
              <a:ahLst/>
              <a:cxnLst/>
              <a:rect l="l" t="t" r="r" b="b"/>
              <a:pathLst>
                <a:path w="8397" h="13678" extrusionOk="0">
                  <a:moveTo>
                    <a:pt x="4014" y="0"/>
                  </a:moveTo>
                  <a:lnTo>
                    <a:pt x="4014" y="0"/>
                  </a:lnTo>
                  <a:cubicBezTo>
                    <a:pt x="5492" y="2060"/>
                    <a:pt x="7129" y="5968"/>
                    <a:pt x="7129" y="7816"/>
                  </a:cubicBezTo>
                  <a:cubicBezTo>
                    <a:pt x="7129" y="10351"/>
                    <a:pt x="5070" y="12410"/>
                    <a:pt x="2535" y="12410"/>
                  </a:cubicBezTo>
                  <a:cubicBezTo>
                    <a:pt x="1584" y="12410"/>
                    <a:pt x="739" y="12094"/>
                    <a:pt x="0" y="11618"/>
                  </a:cubicBezTo>
                  <a:lnTo>
                    <a:pt x="0" y="11618"/>
                  </a:lnTo>
                  <a:cubicBezTo>
                    <a:pt x="792" y="12833"/>
                    <a:pt x="2218" y="13678"/>
                    <a:pt x="3802" y="13678"/>
                  </a:cubicBezTo>
                  <a:cubicBezTo>
                    <a:pt x="6337" y="13678"/>
                    <a:pt x="8397" y="11618"/>
                    <a:pt x="8397" y="9083"/>
                  </a:cubicBezTo>
                  <a:cubicBezTo>
                    <a:pt x="8397" y="6654"/>
                    <a:pt x="5492" y="581"/>
                    <a:pt x="4014" y="0"/>
                  </a:cubicBezTo>
                  <a:close/>
                </a:path>
              </a:pathLst>
            </a:custGeom>
            <a:solidFill>
              <a:srgbClr val="0D0D0D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8208842" y="1744479"/>
              <a:ext cx="226593" cy="338865"/>
            </a:xfrm>
            <a:custGeom>
              <a:avLst/>
              <a:gdLst/>
              <a:ahLst/>
              <a:cxnLst/>
              <a:rect l="l" t="t" r="r" b="b"/>
              <a:pathLst>
                <a:path w="11831" h="17693" extrusionOk="0">
                  <a:moveTo>
                    <a:pt x="5916" y="1"/>
                  </a:moveTo>
                  <a:cubicBezTo>
                    <a:pt x="4120" y="1"/>
                    <a:pt x="1" y="8503"/>
                    <a:pt x="1" y="11778"/>
                  </a:cubicBezTo>
                  <a:cubicBezTo>
                    <a:pt x="1" y="15052"/>
                    <a:pt x="2641" y="17692"/>
                    <a:pt x="5916" y="17692"/>
                  </a:cubicBezTo>
                  <a:cubicBezTo>
                    <a:pt x="9190" y="17692"/>
                    <a:pt x="11830" y="15052"/>
                    <a:pt x="11830" y="11778"/>
                  </a:cubicBezTo>
                  <a:cubicBezTo>
                    <a:pt x="11830" y="8503"/>
                    <a:pt x="7711" y="1"/>
                    <a:pt x="5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8227055" y="1745494"/>
              <a:ext cx="208379" cy="337850"/>
            </a:xfrm>
            <a:custGeom>
              <a:avLst/>
              <a:gdLst/>
              <a:ahLst/>
              <a:cxnLst/>
              <a:rect l="l" t="t" r="r" b="b"/>
              <a:pathLst>
                <a:path w="10880" h="17640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7077" y="2641"/>
                    <a:pt x="9242" y="7711"/>
                    <a:pt x="9242" y="10087"/>
                  </a:cubicBezTo>
                  <a:cubicBezTo>
                    <a:pt x="9242" y="13362"/>
                    <a:pt x="6602" y="16002"/>
                    <a:pt x="3328" y="16002"/>
                  </a:cubicBezTo>
                  <a:cubicBezTo>
                    <a:pt x="2113" y="16002"/>
                    <a:pt x="951" y="15633"/>
                    <a:pt x="0" y="14999"/>
                  </a:cubicBezTo>
                  <a:lnTo>
                    <a:pt x="0" y="14999"/>
                  </a:lnTo>
                  <a:cubicBezTo>
                    <a:pt x="1109" y="16636"/>
                    <a:pt x="2905" y="17639"/>
                    <a:pt x="4965" y="17639"/>
                  </a:cubicBezTo>
                  <a:cubicBezTo>
                    <a:pt x="8239" y="17639"/>
                    <a:pt x="10879" y="14999"/>
                    <a:pt x="10879" y="11725"/>
                  </a:cubicBezTo>
                  <a:cubicBezTo>
                    <a:pt x="10879" y="8609"/>
                    <a:pt x="7130" y="740"/>
                    <a:pt x="5229" y="1"/>
                  </a:cubicBezTo>
                  <a:close/>
                </a:path>
              </a:pathLst>
            </a:custGeom>
            <a:solidFill>
              <a:srgbClr val="0D0D0D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8385835" y="3071398"/>
              <a:ext cx="168925" cy="253886"/>
            </a:xfrm>
            <a:custGeom>
              <a:avLst/>
              <a:gdLst/>
              <a:ahLst/>
              <a:cxnLst/>
              <a:rect l="l" t="t" r="r" b="b"/>
              <a:pathLst>
                <a:path w="8820" h="13256" extrusionOk="0">
                  <a:moveTo>
                    <a:pt x="4384" y="1"/>
                  </a:moveTo>
                  <a:cubicBezTo>
                    <a:pt x="3064" y="1"/>
                    <a:pt x="1" y="6391"/>
                    <a:pt x="1" y="8820"/>
                  </a:cubicBezTo>
                  <a:cubicBezTo>
                    <a:pt x="1" y="11249"/>
                    <a:pt x="1955" y="13256"/>
                    <a:pt x="4384" y="13256"/>
                  </a:cubicBezTo>
                  <a:cubicBezTo>
                    <a:pt x="6866" y="13256"/>
                    <a:pt x="8820" y="11249"/>
                    <a:pt x="8820" y="8820"/>
                  </a:cubicBezTo>
                  <a:cubicBezTo>
                    <a:pt x="8820" y="6391"/>
                    <a:pt x="5757" y="1"/>
                    <a:pt x="4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8399988" y="3072413"/>
              <a:ext cx="154771" cy="252870"/>
            </a:xfrm>
            <a:custGeom>
              <a:avLst/>
              <a:gdLst/>
              <a:ahLst/>
              <a:cxnLst/>
              <a:rect l="l" t="t" r="r" b="b"/>
              <a:pathLst>
                <a:path w="8081" h="13203" extrusionOk="0">
                  <a:moveTo>
                    <a:pt x="3856" y="0"/>
                  </a:moveTo>
                  <a:lnTo>
                    <a:pt x="3856" y="0"/>
                  </a:lnTo>
                  <a:cubicBezTo>
                    <a:pt x="5282" y="2007"/>
                    <a:pt x="6866" y="5810"/>
                    <a:pt x="6866" y="7552"/>
                  </a:cubicBezTo>
                  <a:cubicBezTo>
                    <a:pt x="6866" y="9982"/>
                    <a:pt x="4859" y="11988"/>
                    <a:pt x="2430" y="11988"/>
                  </a:cubicBezTo>
                  <a:cubicBezTo>
                    <a:pt x="1532" y="11988"/>
                    <a:pt x="688" y="11724"/>
                    <a:pt x="1" y="11249"/>
                  </a:cubicBezTo>
                  <a:lnTo>
                    <a:pt x="1" y="11249"/>
                  </a:lnTo>
                  <a:cubicBezTo>
                    <a:pt x="793" y="12411"/>
                    <a:pt x="2113" y="13203"/>
                    <a:pt x="3645" y="13203"/>
                  </a:cubicBezTo>
                  <a:cubicBezTo>
                    <a:pt x="6127" y="13203"/>
                    <a:pt x="8081" y="11196"/>
                    <a:pt x="8081" y="8767"/>
                  </a:cubicBezTo>
                  <a:cubicBezTo>
                    <a:pt x="8081" y="6443"/>
                    <a:pt x="5282" y="581"/>
                    <a:pt x="3856" y="0"/>
                  </a:cubicBezTo>
                  <a:close/>
                </a:path>
              </a:pathLst>
            </a:custGeom>
            <a:solidFill>
              <a:srgbClr val="0D0D0D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2" name="Google Shape;1042;p32"/>
            <p:cNvGrpSpPr/>
            <p:nvPr/>
          </p:nvGrpSpPr>
          <p:grpSpPr>
            <a:xfrm>
              <a:off x="6543133" y="1413779"/>
              <a:ext cx="2288833" cy="2094599"/>
              <a:chOff x="6543133" y="1413779"/>
              <a:chExt cx="2288833" cy="2094599"/>
            </a:xfrm>
          </p:grpSpPr>
          <p:sp>
            <p:nvSpPr>
              <p:cNvPr id="1043" name="Google Shape;1043;p32"/>
              <p:cNvSpPr/>
              <p:nvPr/>
            </p:nvSpPr>
            <p:spPr>
              <a:xfrm>
                <a:off x="7536300" y="1413779"/>
                <a:ext cx="685774" cy="1452449"/>
              </a:xfrm>
              <a:custGeom>
                <a:avLst/>
                <a:gdLst/>
                <a:ahLst/>
                <a:cxnLst/>
                <a:rect l="l" t="t" r="r" b="b"/>
                <a:pathLst>
                  <a:path w="35806" h="75836" extrusionOk="0">
                    <a:moveTo>
                      <a:pt x="35805" y="0"/>
                    </a:moveTo>
                    <a:cubicBezTo>
                      <a:pt x="33587" y="3010"/>
                      <a:pt x="31422" y="6707"/>
                      <a:pt x="29732" y="10192"/>
                    </a:cubicBezTo>
                    <a:cubicBezTo>
                      <a:pt x="29785" y="9506"/>
                      <a:pt x="29732" y="8925"/>
                      <a:pt x="29732" y="8186"/>
                    </a:cubicBezTo>
                    <a:cubicBezTo>
                      <a:pt x="28095" y="11037"/>
                      <a:pt x="26617" y="13889"/>
                      <a:pt x="25402" y="16899"/>
                    </a:cubicBezTo>
                    <a:cubicBezTo>
                      <a:pt x="25138" y="16371"/>
                      <a:pt x="24927" y="15843"/>
                      <a:pt x="24927" y="15157"/>
                    </a:cubicBezTo>
                    <a:cubicBezTo>
                      <a:pt x="23184" y="18431"/>
                      <a:pt x="21652" y="21705"/>
                      <a:pt x="20438" y="25190"/>
                    </a:cubicBezTo>
                    <a:cubicBezTo>
                      <a:pt x="20121" y="24662"/>
                      <a:pt x="19910" y="23976"/>
                      <a:pt x="20015" y="23131"/>
                    </a:cubicBezTo>
                    <a:lnTo>
                      <a:pt x="20015" y="23131"/>
                    </a:lnTo>
                    <a:cubicBezTo>
                      <a:pt x="18589" y="26194"/>
                      <a:pt x="17164" y="29310"/>
                      <a:pt x="16055" y="32478"/>
                    </a:cubicBezTo>
                    <a:cubicBezTo>
                      <a:pt x="15685" y="32003"/>
                      <a:pt x="15368" y="31422"/>
                      <a:pt x="15315" y="30577"/>
                    </a:cubicBezTo>
                    <a:cubicBezTo>
                      <a:pt x="13889" y="33587"/>
                      <a:pt x="12622" y="36703"/>
                      <a:pt x="11830" y="39819"/>
                    </a:cubicBezTo>
                    <a:cubicBezTo>
                      <a:pt x="11566" y="39291"/>
                      <a:pt x="11249" y="38921"/>
                      <a:pt x="10932" y="38393"/>
                    </a:cubicBezTo>
                    <a:cubicBezTo>
                      <a:pt x="9665" y="41667"/>
                      <a:pt x="8820" y="44889"/>
                      <a:pt x="8397" y="48110"/>
                    </a:cubicBezTo>
                    <a:cubicBezTo>
                      <a:pt x="7869" y="47793"/>
                      <a:pt x="7446" y="47318"/>
                      <a:pt x="7235" y="46579"/>
                    </a:cubicBezTo>
                    <a:cubicBezTo>
                      <a:pt x="6021" y="49800"/>
                      <a:pt x="5281" y="53180"/>
                      <a:pt x="5334" y="56243"/>
                    </a:cubicBezTo>
                    <a:cubicBezTo>
                      <a:pt x="5017" y="55556"/>
                      <a:pt x="4700" y="54922"/>
                      <a:pt x="4384" y="54289"/>
                    </a:cubicBezTo>
                    <a:cubicBezTo>
                      <a:pt x="3644" y="57246"/>
                      <a:pt x="3222" y="60098"/>
                      <a:pt x="3275" y="62844"/>
                    </a:cubicBezTo>
                    <a:cubicBezTo>
                      <a:pt x="2958" y="62580"/>
                      <a:pt x="2641" y="62474"/>
                      <a:pt x="2271" y="62210"/>
                    </a:cubicBezTo>
                    <a:cubicBezTo>
                      <a:pt x="1796" y="64481"/>
                      <a:pt x="1690" y="66541"/>
                      <a:pt x="1901" y="68547"/>
                    </a:cubicBezTo>
                    <a:cubicBezTo>
                      <a:pt x="1637" y="68283"/>
                      <a:pt x="1268" y="68178"/>
                      <a:pt x="951" y="67967"/>
                    </a:cubicBezTo>
                    <a:cubicBezTo>
                      <a:pt x="212" y="70554"/>
                      <a:pt x="0" y="73512"/>
                      <a:pt x="212" y="75835"/>
                    </a:cubicBezTo>
                    <a:cubicBezTo>
                      <a:pt x="2165" y="74515"/>
                      <a:pt x="4225" y="72455"/>
                      <a:pt x="5809" y="70237"/>
                    </a:cubicBezTo>
                    <a:cubicBezTo>
                      <a:pt x="5440" y="70132"/>
                      <a:pt x="5123" y="69973"/>
                      <a:pt x="4753" y="69868"/>
                    </a:cubicBezTo>
                    <a:cubicBezTo>
                      <a:pt x="6443" y="68812"/>
                      <a:pt x="7922" y="67386"/>
                      <a:pt x="9400" y="65537"/>
                    </a:cubicBezTo>
                    <a:cubicBezTo>
                      <a:pt x="8978" y="65432"/>
                      <a:pt x="8661" y="65273"/>
                      <a:pt x="8239" y="65220"/>
                    </a:cubicBezTo>
                    <a:cubicBezTo>
                      <a:pt x="10404" y="63478"/>
                      <a:pt x="12305" y="61365"/>
                      <a:pt x="14153" y="58883"/>
                    </a:cubicBezTo>
                    <a:lnTo>
                      <a:pt x="14153" y="58883"/>
                    </a:lnTo>
                    <a:cubicBezTo>
                      <a:pt x="13414" y="59042"/>
                      <a:pt x="12780" y="59200"/>
                      <a:pt x="12041" y="59359"/>
                    </a:cubicBezTo>
                    <a:cubicBezTo>
                      <a:pt x="14417" y="57457"/>
                      <a:pt x="16530" y="54764"/>
                      <a:pt x="18273" y="51754"/>
                    </a:cubicBezTo>
                    <a:lnTo>
                      <a:pt x="18273" y="51754"/>
                    </a:lnTo>
                    <a:cubicBezTo>
                      <a:pt x="17866" y="51928"/>
                      <a:pt x="17491" y="52007"/>
                      <a:pt x="17139" y="52007"/>
                    </a:cubicBezTo>
                    <a:cubicBezTo>
                      <a:pt x="16851" y="52007"/>
                      <a:pt x="16580" y="51954"/>
                      <a:pt x="16319" y="51859"/>
                    </a:cubicBezTo>
                    <a:cubicBezTo>
                      <a:pt x="18537" y="49430"/>
                      <a:pt x="20491" y="46737"/>
                      <a:pt x="22180" y="43674"/>
                    </a:cubicBezTo>
                    <a:lnTo>
                      <a:pt x="22180" y="43674"/>
                    </a:lnTo>
                    <a:cubicBezTo>
                      <a:pt x="21600" y="43780"/>
                      <a:pt x="21071" y="43780"/>
                      <a:pt x="20491" y="43885"/>
                    </a:cubicBezTo>
                    <a:cubicBezTo>
                      <a:pt x="22392" y="41298"/>
                      <a:pt x="24029" y="38340"/>
                      <a:pt x="25402" y="35277"/>
                    </a:cubicBezTo>
                    <a:lnTo>
                      <a:pt x="25402" y="35277"/>
                    </a:lnTo>
                    <a:cubicBezTo>
                      <a:pt x="24715" y="35805"/>
                      <a:pt x="24082" y="35964"/>
                      <a:pt x="23448" y="35964"/>
                    </a:cubicBezTo>
                    <a:cubicBezTo>
                      <a:pt x="25191" y="33059"/>
                      <a:pt x="26669" y="30049"/>
                      <a:pt x="28095" y="26986"/>
                    </a:cubicBezTo>
                    <a:lnTo>
                      <a:pt x="28095" y="26986"/>
                    </a:lnTo>
                    <a:cubicBezTo>
                      <a:pt x="27514" y="27567"/>
                      <a:pt x="26881" y="27831"/>
                      <a:pt x="26247" y="27937"/>
                    </a:cubicBezTo>
                    <a:cubicBezTo>
                      <a:pt x="28148" y="24768"/>
                      <a:pt x="29785" y="21494"/>
                      <a:pt x="31158" y="18061"/>
                    </a:cubicBezTo>
                    <a:lnTo>
                      <a:pt x="31158" y="18061"/>
                    </a:lnTo>
                    <a:cubicBezTo>
                      <a:pt x="30577" y="18484"/>
                      <a:pt x="30049" y="18695"/>
                      <a:pt x="29521" y="18853"/>
                    </a:cubicBezTo>
                    <a:cubicBezTo>
                      <a:pt x="31053" y="15949"/>
                      <a:pt x="32267" y="12991"/>
                      <a:pt x="33429" y="9928"/>
                    </a:cubicBezTo>
                    <a:lnTo>
                      <a:pt x="33429" y="9928"/>
                    </a:lnTo>
                    <a:cubicBezTo>
                      <a:pt x="32901" y="10404"/>
                      <a:pt x="32426" y="10721"/>
                      <a:pt x="31897" y="11196"/>
                    </a:cubicBezTo>
                    <a:cubicBezTo>
                      <a:pt x="33535" y="7710"/>
                      <a:pt x="34960" y="3644"/>
                      <a:pt x="358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2"/>
              <p:cNvSpPr/>
              <p:nvPr/>
            </p:nvSpPr>
            <p:spPr>
              <a:xfrm>
                <a:off x="6543133" y="2656739"/>
                <a:ext cx="997309" cy="246818"/>
              </a:xfrm>
              <a:custGeom>
                <a:avLst/>
                <a:gdLst/>
                <a:ahLst/>
                <a:cxnLst/>
                <a:rect l="l" t="t" r="r" b="b"/>
                <a:pathLst>
                  <a:path w="52072" h="12887" extrusionOk="0">
                    <a:moveTo>
                      <a:pt x="11936" y="1"/>
                    </a:moveTo>
                    <a:lnTo>
                      <a:pt x="11936" y="1"/>
                    </a:lnTo>
                    <a:cubicBezTo>
                      <a:pt x="12306" y="370"/>
                      <a:pt x="12464" y="740"/>
                      <a:pt x="12622" y="1162"/>
                    </a:cubicBezTo>
                    <a:cubicBezTo>
                      <a:pt x="10616" y="634"/>
                      <a:pt x="8609" y="370"/>
                      <a:pt x="6549" y="212"/>
                    </a:cubicBezTo>
                    <a:lnTo>
                      <a:pt x="6549" y="212"/>
                    </a:lnTo>
                    <a:cubicBezTo>
                      <a:pt x="6919" y="529"/>
                      <a:pt x="7183" y="846"/>
                      <a:pt x="7500" y="1162"/>
                    </a:cubicBezTo>
                    <a:cubicBezTo>
                      <a:pt x="5718" y="806"/>
                      <a:pt x="3727" y="628"/>
                      <a:pt x="1841" y="628"/>
                    </a:cubicBezTo>
                    <a:cubicBezTo>
                      <a:pt x="1212" y="628"/>
                      <a:pt x="595" y="647"/>
                      <a:pt x="1" y="687"/>
                    </a:cubicBezTo>
                    <a:cubicBezTo>
                      <a:pt x="2166" y="1796"/>
                      <a:pt x="4701" y="2641"/>
                      <a:pt x="7130" y="3169"/>
                    </a:cubicBezTo>
                    <a:cubicBezTo>
                      <a:pt x="6655" y="3328"/>
                      <a:pt x="6338" y="3486"/>
                      <a:pt x="5863" y="3644"/>
                    </a:cubicBezTo>
                    <a:cubicBezTo>
                      <a:pt x="7870" y="4278"/>
                      <a:pt x="9824" y="4806"/>
                      <a:pt x="11883" y="5018"/>
                    </a:cubicBezTo>
                    <a:cubicBezTo>
                      <a:pt x="11566" y="5387"/>
                      <a:pt x="11249" y="5651"/>
                      <a:pt x="10827" y="5862"/>
                    </a:cubicBezTo>
                    <a:cubicBezTo>
                      <a:pt x="13098" y="6496"/>
                      <a:pt x="15369" y="6866"/>
                      <a:pt x="17692" y="7024"/>
                    </a:cubicBezTo>
                    <a:cubicBezTo>
                      <a:pt x="17375" y="7394"/>
                      <a:pt x="17006" y="7764"/>
                      <a:pt x="16478" y="7869"/>
                    </a:cubicBezTo>
                    <a:cubicBezTo>
                      <a:pt x="18537" y="8292"/>
                      <a:pt x="20702" y="8661"/>
                      <a:pt x="22815" y="8767"/>
                    </a:cubicBezTo>
                    <a:cubicBezTo>
                      <a:pt x="22551" y="9242"/>
                      <a:pt x="22234" y="9612"/>
                      <a:pt x="21706" y="9876"/>
                    </a:cubicBezTo>
                    <a:cubicBezTo>
                      <a:pt x="23412" y="10226"/>
                      <a:pt x="25154" y="10431"/>
                      <a:pt x="26873" y="10431"/>
                    </a:cubicBezTo>
                    <a:cubicBezTo>
                      <a:pt x="27229" y="10431"/>
                      <a:pt x="27584" y="10422"/>
                      <a:pt x="27937" y="10404"/>
                    </a:cubicBezTo>
                    <a:lnTo>
                      <a:pt x="27937" y="10404"/>
                    </a:lnTo>
                    <a:cubicBezTo>
                      <a:pt x="27673" y="10774"/>
                      <a:pt x="27462" y="11143"/>
                      <a:pt x="27145" y="11513"/>
                    </a:cubicBezTo>
                    <a:cubicBezTo>
                      <a:pt x="27865" y="11582"/>
                      <a:pt x="28579" y="11617"/>
                      <a:pt x="29286" y="11617"/>
                    </a:cubicBezTo>
                    <a:cubicBezTo>
                      <a:pt x="30758" y="11617"/>
                      <a:pt x="32197" y="11465"/>
                      <a:pt x="33588" y="11143"/>
                    </a:cubicBezTo>
                    <a:lnTo>
                      <a:pt x="33588" y="11143"/>
                    </a:lnTo>
                    <a:cubicBezTo>
                      <a:pt x="33482" y="11672"/>
                      <a:pt x="33218" y="12147"/>
                      <a:pt x="32743" y="12464"/>
                    </a:cubicBezTo>
                    <a:cubicBezTo>
                      <a:pt x="33230" y="12510"/>
                      <a:pt x="33717" y="12534"/>
                      <a:pt x="34201" y="12534"/>
                    </a:cubicBezTo>
                    <a:cubicBezTo>
                      <a:pt x="35920" y="12534"/>
                      <a:pt x="37597" y="12237"/>
                      <a:pt x="39080" y="11619"/>
                    </a:cubicBezTo>
                    <a:lnTo>
                      <a:pt x="39080" y="11619"/>
                    </a:lnTo>
                    <a:cubicBezTo>
                      <a:pt x="38711" y="12041"/>
                      <a:pt x="38341" y="12464"/>
                      <a:pt x="37971" y="12886"/>
                    </a:cubicBezTo>
                    <a:cubicBezTo>
                      <a:pt x="39925" y="12781"/>
                      <a:pt x="41774" y="12358"/>
                      <a:pt x="43516" y="11672"/>
                    </a:cubicBezTo>
                    <a:lnTo>
                      <a:pt x="43516" y="11672"/>
                    </a:lnTo>
                    <a:cubicBezTo>
                      <a:pt x="43411" y="11988"/>
                      <a:pt x="43358" y="12305"/>
                      <a:pt x="43252" y="12622"/>
                    </a:cubicBezTo>
                    <a:cubicBezTo>
                      <a:pt x="44731" y="12464"/>
                      <a:pt x="46051" y="12041"/>
                      <a:pt x="47266" y="11355"/>
                    </a:cubicBezTo>
                    <a:lnTo>
                      <a:pt x="47266" y="11355"/>
                    </a:lnTo>
                    <a:cubicBezTo>
                      <a:pt x="47160" y="11672"/>
                      <a:pt x="47107" y="11988"/>
                      <a:pt x="47002" y="12252"/>
                    </a:cubicBezTo>
                    <a:cubicBezTo>
                      <a:pt x="48745" y="12200"/>
                      <a:pt x="50646" y="11672"/>
                      <a:pt x="52072" y="10932"/>
                    </a:cubicBezTo>
                    <a:cubicBezTo>
                      <a:pt x="51015" y="9665"/>
                      <a:pt x="49484" y="8450"/>
                      <a:pt x="47900" y="7764"/>
                    </a:cubicBezTo>
                    <a:cubicBezTo>
                      <a:pt x="47900" y="8080"/>
                      <a:pt x="47794" y="8345"/>
                      <a:pt x="47794" y="8714"/>
                    </a:cubicBezTo>
                    <a:cubicBezTo>
                      <a:pt x="46949" y="7605"/>
                      <a:pt x="45840" y="6707"/>
                      <a:pt x="44520" y="5968"/>
                    </a:cubicBezTo>
                    <a:cubicBezTo>
                      <a:pt x="44520" y="6338"/>
                      <a:pt x="44467" y="6655"/>
                      <a:pt x="44414" y="6971"/>
                    </a:cubicBezTo>
                    <a:cubicBezTo>
                      <a:pt x="43094" y="5651"/>
                      <a:pt x="41510" y="4595"/>
                      <a:pt x="39767" y="3750"/>
                    </a:cubicBezTo>
                    <a:lnTo>
                      <a:pt x="39767" y="3750"/>
                    </a:lnTo>
                    <a:cubicBezTo>
                      <a:pt x="39925" y="4278"/>
                      <a:pt x="40136" y="4806"/>
                      <a:pt x="40295" y="5334"/>
                    </a:cubicBezTo>
                    <a:cubicBezTo>
                      <a:pt x="38816" y="3909"/>
                      <a:pt x="36862" y="2799"/>
                      <a:pt x="34750" y="2166"/>
                    </a:cubicBezTo>
                    <a:lnTo>
                      <a:pt x="34750" y="2166"/>
                    </a:lnTo>
                    <a:cubicBezTo>
                      <a:pt x="35067" y="2641"/>
                      <a:pt x="35120" y="3169"/>
                      <a:pt x="35067" y="3697"/>
                    </a:cubicBezTo>
                    <a:cubicBezTo>
                      <a:pt x="33271" y="2483"/>
                      <a:pt x="31317" y="1585"/>
                      <a:pt x="29205" y="951"/>
                    </a:cubicBezTo>
                    <a:lnTo>
                      <a:pt x="29205" y="951"/>
                    </a:lnTo>
                    <a:cubicBezTo>
                      <a:pt x="29363" y="1426"/>
                      <a:pt x="29416" y="1849"/>
                      <a:pt x="29522" y="2271"/>
                    </a:cubicBezTo>
                    <a:cubicBezTo>
                      <a:pt x="27673" y="1374"/>
                      <a:pt x="25614" y="793"/>
                      <a:pt x="23554" y="423"/>
                    </a:cubicBezTo>
                    <a:lnTo>
                      <a:pt x="23554" y="423"/>
                    </a:lnTo>
                    <a:cubicBezTo>
                      <a:pt x="23924" y="846"/>
                      <a:pt x="24082" y="1321"/>
                      <a:pt x="24188" y="1849"/>
                    </a:cubicBezTo>
                    <a:cubicBezTo>
                      <a:pt x="22128" y="1162"/>
                      <a:pt x="20069" y="687"/>
                      <a:pt x="17956" y="265"/>
                    </a:cubicBezTo>
                    <a:lnTo>
                      <a:pt x="17956" y="265"/>
                    </a:lnTo>
                    <a:cubicBezTo>
                      <a:pt x="18379" y="634"/>
                      <a:pt x="18643" y="1057"/>
                      <a:pt x="18801" y="1532"/>
                    </a:cubicBezTo>
                    <a:cubicBezTo>
                      <a:pt x="16530" y="793"/>
                      <a:pt x="14312" y="317"/>
                      <a:pt x="119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2"/>
              <p:cNvSpPr/>
              <p:nvPr/>
            </p:nvSpPr>
            <p:spPr>
              <a:xfrm>
                <a:off x="6728227" y="1861799"/>
                <a:ext cx="812200" cy="1004395"/>
              </a:xfrm>
              <a:custGeom>
                <a:avLst/>
                <a:gdLst/>
                <a:ahLst/>
                <a:cxnLst/>
                <a:rect l="l" t="t" r="r" b="b"/>
                <a:pathLst>
                  <a:path w="42407" h="5244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8" y="2747"/>
                      <a:pt x="3116" y="5704"/>
                      <a:pt x="5070" y="8134"/>
                    </a:cubicBezTo>
                    <a:cubicBezTo>
                      <a:pt x="4489" y="7922"/>
                      <a:pt x="4014" y="7764"/>
                      <a:pt x="3486" y="7553"/>
                    </a:cubicBezTo>
                    <a:lnTo>
                      <a:pt x="3486" y="7553"/>
                    </a:lnTo>
                    <a:cubicBezTo>
                      <a:pt x="4911" y="9771"/>
                      <a:pt x="6443" y="11830"/>
                      <a:pt x="8238" y="13784"/>
                    </a:cubicBezTo>
                    <a:cubicBezTo>
                      <a:pt x="8045" y="13802"/>
                      <a:pt x="7863" y="13814"/>
                      <a:pt x="7685" y="13814"/>
                    </a:cubicBezTo>
                    <a:cubicBezTo>
                      <a:pt x="7329" y="13814"/>
                      <a:pt x="6989" y="13767"/>
                      <a:pt x="6601" y="13626"/>
                    </a:cubicBezTo>
                    <a:lnTo>
                      <a:pt x="6601" y="13626"/>
                    </a:lnTo>
                    <a:cubicBezTo>
                      <a:pt x="8291" y="16055"/>
                      <a:pt x="10192" y="18326"/>
                      <a:pt x="12358" y="20386"/>
                    </a:cubicBezTo>
                    <a:cubicBezTo>
                      <a:pt x="12155" y="20422"/>
                      <a:pt x="11947" y="20446"/>
                      <a:pt x="11734" y="20446"/>
                    </a:cubicBezTo>
                    <a:cubicBezTo>
                      <a:pt x="11335" y="20446"/>
                      <a:pt x="10922" y="20362"/>
                      <a:pt x="10509" y="20122"/>
                    </a:cubicBezTo>
                    <a:lnTo>
                      <a:pt x="10509" y="20122"/>
                    </a:lnTo>
                    <a:cubicBezTo>
                      <a:pt x="12252" y="22234"/>
                      <a:pt x="13995" y="24346"/>
                      <a:pt x="15949" y="26195"/>
                    </a:cubicBezTo>
                    <a:cubicBezTo>
                      <a:pt x="15623" y="26313"/>
                      <a:pt x="15296" y="26382"/>
                      <a:pt x="14951" y="26382"/>
                    </a:cubicBezTo>
                    <a:cubicBezTo>
                      <a:pt x="14682" y="26382"/>
                      <a:pt x="14401" y="26340"/>
                      <a:pt x="14100" y="26247"/>
                    </a:cubicBezTo>
                    <a:lnTo>
                      <a:pt x="14100" y="26247"/>
                    </a:lnTo>
                    <a:cubicBezTo>
                      <a:pt x="15738" y="28360"/>
                      <a:pt x="17586" y="30367"/>
                      <a:pt x="19698" y="31951"/>
                    </a:cubicBezTo>
                    <a:cubicBezTo>
                      <a:pt x="19117" y="32057"/>
                      <a:pt x="18695" y="32162"/>
                      <a:pt x="18114" y="32268"/>
                    </a:cubicBezTo>
                    <a:cubicBezTo>
                      <a:pt x="20068" y="34275"/>
                      <a:pt x="22180" y="35965"/>
                      <a:pt x="24557" y="37285"/>
                    </a:cubicBezTo>
                    <a:cubicBezTo>
                      <a:pt x="24083" y="37617"/>
                      <a:pt x="23566" y="37821"/>
                      <a:pt x="22968" y="37821"/>
                    </a:cubicBezTo>
                    <a:cubicBezTo>
                      <a:pt x="22900" y="37821"/>
                      <a:pt x="22831" y="37818"/>
                      <a:pt x="22761" y="37813"/>
                    </a:cubicBezTo>
                    <a:lnTo>
                      <a:pt x="22761" y="37813"/>
                    </a:lnTo>
                    <a:cubicBezTo>
                      <a:pt x="24715" y="39820"/>
                      <a:pt x="27039" y="41404"/>
                      <a:pt x="29468" y="42302"/>
                    </a:cubicBezTo>
                    <a:cubicBezTo>
                      <a:pt x="28782" y="42355"/>
                      <a:pt x="28148" y="42460"/>
                      <a:pt x="27461" y="42513"/>
                    </a:cubicBezTo>
                    <a:cubicBezTo>
                      <a:pt x="29415" y="43992"/>
                      <a:pt x="31475" y="45206"/>
                      <a:pt x="33693" y="45998"/>
                    </a:cubicBezTo>
                    <a:cubicBezTo>
                      <a:pt x="33323" y="46210"/>
                      <a:pt x="33059" y="46421"/>
                      <a:pt x="32689" y="46632"/>
                    </a:cubicBezTo>
                    <a:cubicBezTo>
                      <a:pt x="34221" y="47688"/>
                      <a:pt x="35805" y="48428"/>
                      <a:pt x="37495" y="48850"/>
                    </a:cubicBezTo>
                    <a:cubicBezTo>
                      <a:pt x="37178" y="49009"/>
                      <a:pt x="36914" y="49273"/>
                      <a:pt x="36597" y="49431"/>
                    </a:cubicBezTo>
                    <a:cubicBezTo>
                      <a:pt x="38287" y="50857"/>
                      <a:pt x="40505" y="51913"/>
                      <a:pt x="42407" y="52441"/>
                    </a:cubicBezTo>
                    <a:cubicBezTo>
                      <a:pt x="42354" y="50434"/>
                      <a:pt x="41720" y="48058"/>
                      <a:pt x="40717" y="46104"/>
                    </a:cubicBezTo>
                    <a:cubicBezTo>
                      <a:pt x="40505" y="46368"/>
                      <a:pt x="40189" y="46579"/>
                      <a:pt x="39924" y="46843"/>
                    </a:cubicBezTo>
                    <a:cubicBezTo>
                      <a:pt x="39924" y="45153"/>
                      <a:pt x="39502" y="43464"/>
                      <a:pt x="38763" y="41721"/>
                    </a:cubicBezTo>
                    <a:cubicBezTo>
                      <a:pt x="38499" y="42038"/>
                      <a:pt x="38235" y="42196"/>
                      <a:pt x="37970" y="42513"/>
                    </a:cubicBezTo>
                    <a:cubicBezTo>
                      <a:pt x="37654" y="40242"/>
                      <a:pt x="36914" y="37971"/>
                      <a:pt x="35858" y="35700"/>
                    </a:cubicBezTo>
                    <a:cubicBezTo>
                      <a:pt x="35647" y="36387"/>
                      <a:pt x="35436" y="36968"/>
                      <a:pt x="35224" y="37602"/>
                    </a:cubicBezTo>
                    <a:cubicBezTo>
                      <a:pt x="34855" y="35067"/>
                      <a:pt x="33799" y="32479"/>
                      <a:pt x="32214" y="30155"/>
                    </a:cubicBezTo>
                    <a:cubicBezTo>
                      <a:pt x="32161" y="30842"/>
                      <a:pt x="31845" y="31370"/>
                      <a:pt x="31369" y="31793"/>
                    </a:cubicBezTo>
                    <a:cubicBezTo>
                      <a:pt x="30577" y="29205"/>
                      <a:pt x="29362" y="26776"/>
                      <a:pt x="27778" y="24452"/>
                    </a:cubicBezTo>
                    <a:cubicBezTo>
                      <a:pt x="27567" y="24980"/>
                      <a:pt x="27356" y="25403"/>
                      <a:pt x="27144" y="25931"/>
                    </a:cubicBezTo>
                    <a:cubicBezTo>
                      <a:pt x="25983" y="23554"/>
                      <a:pt x="24451" y="21336"/>
                      <a:pt x="22761" y="19277"/>
                    </a:cubicBezTo>
                    <a:lnTo>
                      <a:pt x="22761" y="19277"/>
                    </a:lnTo>
                    <a:cubicBezTo>
                      <a:pt x="22814" y="19963"/>
                      <a:pt x="22603" y="20544"/>
                      <a:pt x="22286" y="21072"/>
                    </a:cubicBezTo>
                    <a:cubicBezTo>
                      <a:pt x="20860" y="18748"/>
                      <a:pt x="19223" y="16636"/>
                      <a:pt x="17480" y="14524"/>
                    </a:cubicBezTo>
                    <a:lnTo>
                      <a:pt x="17480" y="14524"/>
                    </a:lnTo>
                    <a:cubicBezTo>
                      <a:pt x="17691" y="15157"/>
                      <a:pt x="17586" y="15791"/>
                      <a:pt x="17375" y="16319"/>
                    </a:cubicBezTo>
                    <a:cubicBezTo>
                      <a:pt x="15790" y="13784"/>
                      <a:pt x="13995" y="11513"/>
                      <a:pt x="11935" y="9295"/>
                    </a:cubicBezTo>
                    <a:lnTo>
                      <a:pt x="11935" y="9295"/>
                    </a:lnTo>
                    <a:cubicBezTo>
                      <a:pt x="12041" y="9876"/>
                      <a:pt x="11935" y="10404"/>
                      <a:pt x="11724" y="10933"/>
                    </a:cubicBezTo>
                    <a:cubicBezTo>
                      <a:pt x="10192" y="8767"/>
                      <a:pt x="8503" y="6866"/>
                      <a:pt x="6654" y="4965"/>
                    </a:cubicBezTo>
                    <a:lnTo>
                      <a:pt x="6654" y="4965"/>
                    </a:lnTo>
                    <a:cubicBezTo>
                      <a:pt x="6760" y="5546"/>
                      <a:pt x="6760" y="6074"/>
                      <a:pt x="6865" y="6655"/>
                    </a:cubicBezTo>
                    <a:cubicBezTo>
                      <a:pt x="4911" y="4226"/>
                      <a:pt x="2429" y="1796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2"/>
              <p:cNvSpPr/>
              <p:nvPr/>
            </p:nvSpPr>
            <p:spPr>
              <a:xfrm>
                <a:off x="7385601" y="1445129"/>
                <a:ext cx="243773" cy="1421096"/>
              </a:xfrm>
              <a:custGeom>
                <a:avLst/>
                <a:gdLst/>
                <a:ahLst/>
                <a:cxnLst/>
                <a:rect l="l" t="t" r="r" b="b"/>
                <a:pathLst>
                  <a:path w="12728" h="74199" extrusionOk="0">
                    <a:moveTo>
                      <a:pt x="4014" y="0"/>
                    </a:moveTo>
                    <a:cubicBezTo>
                      <a:pt x="3433" y="3274"/>
                      <a:pt x="3222" y="7077"/>
                      <a:pt x="3433" y="10509"/>
                    </a:cubicBezTo>
                    <a:cubicBezTo>
                      <a:pt x="3116" y="9981"/>
                      <a:pt x="2800" y="9506"/>
                      <a:pt x="2483" y="8978"/>
                    </a:cubicBezTo>
                    <a:lnTo>
                      <a:pt x="2483" y="8978"/>
                    </a:lnTo>
                    <a:cubicBezTo>
                      <a:pt x="2377" y="11882"/>
                      <a:pt x="2377" y="14681"/>
                      <a:pt x="2694" y="17586"/>
                    </a:cubicBezTo>
                    <a:cubicBezTo>
                      <a:pt x="2219" y="17269"/>
                      <a:pt x="1796" y="16952"/>
                      <a:pt x="1479" y="16424"/>
                    </a:cubicBezTo>
                    <a:lnTo>
                      <a:pt x="1479" y="16424"/>
                    </a:lnTo>
                    <a:cubicBezTo>
                      <a:pt x="1426" y="19698"/>
                      <a:pt x="1691" y="22920"/>
                      <a:pt x="2219" y="26194"/>
                    </a:cubicBezTo>
                    <a:cubicBezTo>
                      <a:pt x="1691" y="25877"/>
                      <a:pt x="1215" y="25455"/>
                      <a:pt x="898" y="24768"/>
                    </a:cubicBezTo>
                    <a:lnTo>
                      <a:pt x="898" y="24768"/>
                    </a:lnTo>
                    <a:cubicBezTo>
                      <a:pt x="1057" y="27725"/>
                      <a:pt x="1268" y="30736"/>
                      <a:pt x="1796" y="33693"/>
                    </a:cubicBezTo>
                    <a:cubicBezTo>
                      <a:pt x="1215" y="33482"/>
                      <a:pt x="634" y="33165"/>
                      <a:pt x="212" y="32531"/>
                    </a:cubicBezTo>
                    <a:lnTo>
                      <a:pt x="212" y="32531"/>
                    </a:lnTo>
                    <a:cubicBezTo>
                      <a:pt x="370" y="35489"/>
                      <a:pt x="740" y="38446"/>
                      <a:pt x="1479" y="41192"/>
                    </a:cubicBezTo>
                    <a:cubicBezTo>
                      <a:pt x="1004" y="40928"/>
                      <a:pt x="529" y="40770"/>
                      <a:pt x="1" y="40505"/>
                    </a:cubicBezTo>
                    <a:lnTo>
                      <a:pt x="1" y="40505"/>
                    </a:lnTo>
                    <a:cubicBezTo>
                      <a:pt x="423" y="43568"/>
                      <a:pt x="1162" y="46420"/>
                      <a:pt x="2324" y="49113"/>
                    </a:cubicBezTo>
                    <a:cubicBezTo>
                      <a:pt x="1691" y="49113"/>
                      <a:pt x="1110" y="48955"/>
                      <a:pt x="582" y="48427"/>
                    </a:cubicBezTo>
                    <a:lnTo>
                      <a:pt x="582" y="48427"/>
                    </a:lnTo>
                    <a:cubicBezTo>
                      <a:pt x="1004" y="51490"/>
                      <a:pt x="1955" y="54394"/>
                      <a:pt x="3433" y="56718"/>
                    </a:cubicBezTo>
                    <a:cubicBezTo>
                      <a:pt x="2800" y="56348"/>
                      <a:pt x="2271" y="56032"/>
                      <a:pt x="1691" y="55662"/>
                    </a:cubicBezTo>
                    <a:lnTo>
                      <a:pt x="1691" y="55662"/>
                    </a:lnTo>
                    <a:cubicBezTo>
                      <a:pt x="2430" y="58302"/>
                      <a:pt x="3380" y="60679"/>
                      <a:pt x="4701" y="62791"/>
                    </a:cubicBezTo>
                    <a:cubicBezTo>
                      <a:pt x="4278" y="62738"/>
                      <a:pt x="3961" y="62791"/>
                      <a:pt x="3539" y="62686"/>
                    </a:cubicBezTo>
                    <a:lnTo>
                      <a:pt x="3539" y="62686"/>
                    </a:lnTo>
                    <a:cubicBezTo>
                      <a:pt x="4173" y="64692"/>
                      <a:pt x="5018" y="66382"/>
                      <a:pt x="6179" y="67808"/>
                    </a:cubicBezTo>
                    <a:cubicBezTo>
                      <a:pt x="5995" y="67782"/>
                      <a:pt x="5810" y="67782"/>
                      <a:pt x="5625" y="67782"/>
                    </a:cubicBezTo>
                    <a:cubicBezTo>
                      <a:pt x="5440" y="67782"/>
                      <a:pt x="5255" y="67782"/>
                      <a:pt x="5070" y="67755"/>
                    </a:cubicBezTo>
                    <a:lnTo>
                      <a:pt x="5070" y="67755"/>
                    </a:lnTo>
                    <a:cubicBezTo>
                      <a:pt x="5651" y="70079"/>
                      <a:pt x="6813" y="72456"/>
                      <a:pt x="8081" y="74198"/>
                    </a:cubicBezTo>
                    <a:cubicBezTo>
                      <a:pt x="9190" y="72350"/>
                      <a:pt x="10087" y="69868"/>
                      <a:pt x="10404" y="67439"/>
                    </a:cubicBezTo>
                    <a:lnTo>
                      <a:pt x="10404" y="67439"/>
                    </a:lnTo>
                    <a:cubicBezTo>
                      <a:pt x="10034" y="67544"/>
                      <a:pt x="9665" y="67544"/>
                      <a:pt x="9295" y="67650"/>
                    </a:cubicBezTo>
                    <a:cubicBezTo>
                      <a:pt x="10299" y="66065"/>
                      <a:pt x="10932" y="64323"/>
                      <a:pt x="11355" y="62263"/>
                    </a:cubicBezTo>
                    <a:lnTo>
                      <a:pt x="11355" y="62263"/>
                    </a:lnTo>
                    <a:cubicBezTo>
                      <a:pt x="10932" y="62369"/>
                      <a:pt x="10615" y="62369"/>
                      <a:pt x="10193" y="62474"/>
                    </a:cubicBezTo>
                    <a:cubicBezTo>
                      <a:pt x="11302" y="60204"/>
                      <a:pt x="11988" y="57774"/>
                      <a:pt x="12464" y="55028"/>
                    </a:cubicBezTo>
                    <a:lnTo>
                      <a:pt x="12464" y="55028"/>
                    </a:lnTo>
                    <a:cubicBezTo>
                      <a:pt x="11883" y="55503"/>
                      <a:pt x="11355" y="55873"/>
                      <a:pt x="10827" y="56348"/>
                    </a:cubicBezTo>
                    <a:cubicBezTo>
                      <a:pt x="11988" y="53866"/>
                      <a:pt x="12622" y="50856"/>
                      <a:pt x="12728" y="47740"/>
                    </a:cubicBezTo>
                    <a:lnTo>
                      <a:pt x="12728" y="47740"/>
                    </a:lnTo>
                    <a:cubicBezTo>
                      <a:pt x="12253" y="48321"/>
                      <a:pt x="11724" y="48585"/>
                      <a:pt x="11091" y="48638"/>
                    </a:cubicBezTo>
                    <a:cubicBezTo>
                      <a:pt x="11936" y="45839"/>
                      <a:pt x="12358" y="42882"/>
                      <a:pt x="12411" y="39819"/>
                    </a:cubicBezTo>
                    <a:lnTo>
                      <a:pt x="12411" y="39819"/>
                    </a:lnTo>
                    <a:cubicBezTo>
                      <a:pt x="11936" y="40136"/>
                      <a:pt x="11513" y="40347"/>
                      <a:pt x="11038" y="40664"/>
                    </a:cubicBezTo>
                    <a:cubicBezTo>
                      <a:pt x="11513" y="37865"/>
                      <a:pt x="11513" y="34855"/>
                      <a:pt x="11355" y="31897"/>
                    </a:cubicBezTo>
                    <a:lnTo>
                      <a:pt x="11355" y="31897"/>
                    </a:lnTo>
                    <a:cubicBezTo>
                      <a:pt x="10985" y="32584"/>
                      <a:pt x="10510" y="32954"/>
                      <a:pt x="9929" y="33218"/>
                    </a:cubicBezTo>
                    <a:cubicBezTo>
                      <a:pt x="10087" y="30260"/>
                      <a:pt x="10034" y="27250"/>
                      <a:pt x="9823" y="24240"/>
                    </a:cubicBezTo>
                    <a:cubicBezTo>
                      <a:pt x="9612" y="24979"/>
                      <a:pt x="9137" y="25455"/>
                      <a:pt x="8661" y="25824"/>
                    </a:cubicBezTo>
                    <a:cubicBezTo>
                      <a:pt x="8873" y="22550"/>
                      <a:pt x="8714" y="19329"/>
                      <a:pt x="8345" y="16054"/>
                    </a:cubicBezTo>
                    <a:cubicBezTo>
                      <a:pt x="8081" y="16635"/>
                      <a:pt x="7658" y="17005"/>
                      <a:pt x="7236" y="17375"/>
                    </a:cubicBezTo>
                    <a:cubicBezTo>
                      <a:pt x="7236" y="14417"/>
                      <a:pt x="6972" y="11618"/>
                      <a:pt x="6549" y="8767"/>
                    </a:cubicBezTo>
                    <a:cubicBezTo>
                      <a:pt x="6285" y="9348"/>
                      <a:pt x="6021" y="9823"/>
                      <a:pt x="5757" y="10404"/>
                    </a:cubicBezTo>
                    <a:cubicBezTo>
                      <a:pt x="5546" y="6971"/>
                      <a:pt x="4965" y="3222"/>
                      <a:pt x="40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2"/>
              <p:cNvSpPr/>
              <p:nvPr/>
            </p:nvSpPr>
            <p:spPr>
              <a:xfrm>
                <a:off x="7540341" y="2866099"/>
                <a:ext cx="786919" cy="642279"/>
              </a:xfrm>
              <a:custGeom>
                <a:avLst/>
                <a:gdLst/>
                <a:ahLst/>
                <a:cxnLst/>
                <a:rect l="l" t="t" r="r" b="b"/>
                <a:pathLst>
                  <a:path w="41087" h="33535" extrusionOk="0">
                    <a:moveTo>
                      <a:pt x="1" y="0"/>
                    </a:moveTo>
                    <a:cubicBezTo>
                      <a:pt x="317" y="1585"/>
                      <a:pt x="1110" y="3380"/>
                      <a:pt x="2166" y="4753"/>
                    </a:cubicBezTo>
                    <a:cubicBezTo>
                      <a:pt x="2324" y="4436"/>
                      <a:pt x="2588" y="4225"/>
                      <a:pt x="2747" y="3961"/>
                    </a:cubicBezTo>
                    <a:cubicBezTo>
                      <a:pt x="2958" y="5334"/>
                      <a:pt x="3539" y="6601"/>
                      <a:pt x="4331" y="7869"/>
                    </a:cubicBezTo>
                    <a:cubicBezTo>
                      <a:pt x="4542" y="7552"/>
                      <a:pt x="4701" y="7341"/>
                      <a:pt x="4912" y="7024"/>
                    </a:cubicBezTo>
                    <a:cubicBezTo>
                      <a:pt x="5440" y="8819"/>
                      <a:pt x="6338" y="10509"/>
                      <a:pt x="7500" y="12094"/>
                    </a:cubicBezTo>
                    <a:cubicBezTo>
                      <a:pt x="7552" y="11566"/>
                      <a:pt x="7658" y="11038"/>
                      <a:pt x="7764" y="10457"/>
                    </a:cubicBezTo>
                    <a:cubicBezTo>
                      <a:pt x="8397" y="12411"/>
                      <a:pt x="9559" y="14312"/>
                      <a:pt x="11143" y="15843"/>
                    </a:cubicBezTo>
                    <a:cubicBezTo>
                      <a:pt x="11091" y="15262"/>
                      <a:pt x="11302" y="14787"/>
                      <a:pt x="11619" y="14365"/>
                    </a:cubicBezTo>
                    <a:cubicBezTo>
                      <a:pt x="12622" y="16266"/>
                      <a:pt x="13890" y="17956"/>
                      <a:pt x="15474" y="19540"/>
                    </a:cubicBezTo>
                    <a:cubicBezTo>
                      <a:pt x="15579" y="19065"/>
                      <a:pt x="15685" y="18695"/>
                      <a:pt x="15791" y="18220"/>
                    </a:cubicBezTo>
                    <a:cubicBezTo>
                      <a:pt x="17005" y="19910"/>
                      <a:pt x="18590" y="21388"/>
                      <a:pt x="20227" y="22709"/>
                    </a:cubicBezTo>
                    <a:cubicBezTo>
                      <a:pt x="20068" y="22128"/>
                      <a:pt x="20174" y="21652"/>
                      <a:pt x="20332" y="21124"/>
                    </a:cubicBezTo>
                    <a:cubicBezTo>
                      <a:pt x="21811" y="22709"/>
                      <a:pt x="23395" y="24134"/>
                      <a:pt x="25085" y="25455"/>
                    </a:cubicBezTo>
                    <a:cubicBezTo>
                      <a:pt x="24821" y="24979"/>
                      <a:pt x="24821" y="24451"/>
                      <a:pt x="24927" y="23923"/>
                    </a:cubicBezTo>
                    <a:lnTo>
                      <a:pt x="24927" y="23923"/>
                    </a:lnTo>
                    <a:cubicBezTo>
                      <a:pt x="26564" y="25666"/>
                      <a:pt x="28307" y="27145"/>
                      <a:pt x="30261" y="28518"/>
                    </a:cubicBezTo>
                    <a:cubicBezTo>
                      <a:pt x="30102" y="28042"/>
                      <a:pt x="30102" y="27620"/>
                      <a:pt x="30208" y="27197"/>
                    </a:cubicBezTo>
                    <a:lnTo>
                      <a:pt x="30208" y="27197"/>
                    </a:lnTo>
                    <a:cubicBezTo>
                      <a:pt x="31686" y="28623"/>
                      <a:pt x="33324" y="29785"/>
                      <a:pt x="35066" y="30894"/>
                    </a:cubicBezTo>
                    <a:cubicBezTo>
                      <a:pt x="34908" y="30472"/>
                      <a:pt x="34855" y="30049"/>
                      <a:pt x="34697" y="29627"/>
                    </a:cubicBezTo>
                    <a:lnTo>
                      <a:pt x="34697" y="29627"/>
                    </a:lnTo>
                    <a:cubicBezTo>
                      <a:pt x="36598" y="31158"/>
                      <a:pt x="38921" y="32584"/>
                      <a:pt x="41087" y="33535"/>
                    </a:cubicBezTo>
                    <a:cubicBezTo>
                      <a:pt x="39714" y="31581"/>
                      <a:pt x="37865" y="29627"/>
                      <a:pt x="35964" y="28042"/>
                    </a:cubicBezTo>
                    <a:lnTo>
                      <a:pt x="35964" y="28042"/>
                    </a:lnTo>
                    <a:cubicBezTo>
                      <a:pt x="36439" y="28095"/>
                      <a:pt x="36862" y="28148"/>
                      <a:pt x="37337" y="28201"/>
                    </a:cubicBezTo>
                    <a:cubicBezTo>
                      <a:pt x="35858" y="26722"/>
                      <a:pt x="34380" y="25349"/>
                      <a:pt x="32690" y="24134"/>
                    </a:cubicBezTo>
                    <a:cubicBezTo>
                      <a:pt x="33038" y="24004"/>
                      <a:pt x="33385" y="23909"/>
                      <a:pt x="33762" y="23909"/>
                    </a:cubicBezTo>
                    <a:cubicBezTo>
                      <a:pt x="33843" y="23909"/>
                      <a:pt x="33926" y="23914"/>
                      <a:pt x="34010" y="23923"/>
                    </a:cubicBezTo>
                    <a:cubicBezTo>
                      <a:pt x="32267" y="22286"/>
                      <a:pt x="30472" y="20860"/>
                      <a:pt x="28465" y="19646"/>
                    </a:cubicBezTo>
                    <a:cubicBezTo>
                      <a:pt x="28782" y="19505"/>
                      <a:pt x="29099" y="19411"/>
                      <a:pt x="29447" y="19411"/>
                    </a:cubicBezTo>
                    <a:cubicBezTo>
                      <a:pt x="29621" y="19411"/>
                      <a:pt x="29803" y="19434"/>
                      <a:pt x="29997" y="19487"/>
                    </a:cubicBezTo>
                    <a:cubicBezTo>
                      <a:pt x="28307" y="18114"/>
                      <a:pt x="26617" y="16794"/>
                      <a:pt x="24821" y="15685"/>
                    </a:cubicBezTo>
                    <a:cubicBezTo>
                      <a:pt x="25200" y="15448"/>
                      <a:pt x="25620" y="15254"/>
                      <a:pt x="26121" y="15254"/>
                    </a:cubicBezTo>
                    <a:cubicBezTo>
                      <a:pt x="26180" y="15254"/>
                      <a:pt x="26239" y="15257"/>
                      <a:pt x="26300" y="15262"/>
                    </a:cubicBezTo>
                    <a:cubicBezTo>
                      <a:pt x="24663" y="13889"/>
                      <a:pt x="22920" y="12675"/>
                      <a:pt x="21019" y="11830"/>
                    </a:cubicBezTo>
                    <a:cubicBezTo>
                      <a:pt x="21494" y="11618"/>
                      <a:pt x="21811" y="11407"/>
                      <a:pt x="22234" y="11249"/>
                    </a:cubicBezTo>
                    <a:cubicBezTo>
                      <a:pt x="20438" y="9981"/>
                      <a:pt x="18484" y="9084"/>
                      <a:pt x="16424" y="8503"/>
                    </a:cubicBezTo>
                    <a:cubicBezTo>
                      <a:pt x="16794" y="8080"/>
                      <a:pt x="17217" y="7816"/>
                      <a:pt x="17797" y="7710"/>
                    </a:cubicBezTo>
                    <a:cubicBezTo>
                      <a:pt x="15949" y="6496"/>
                      <a:pt x="13890" y="5704"/>
                      <a:pt x="11830" y="5492"/>
                    </a:cubicBezTo>
                    <a:cubicBezTo>
                      <a:pt x="12358" y="5281"/>
                      <a:pt x="12833" y="5070"/>
                      <a:pt x="13414" y="4912"/>
                    </a:cubicBezTo>
                    <a:cubicBezTo>
                      <a:pt x="11566" y="4067"/>
                      <a:pt x="9770" y="3538"/>
                      <a:pt x="7922" y="3380"/>
                    </a:cubicBezTo>
                    <a:cubicBezTo>
                      <a:pt x="8186" y="3116"/>
                      <a:pt x="8345" y="2905"/>
                      <a:pt x="8609" y="2641"/>
                    </a:cubicBezTo>
                    <a:cubicBezTo>
                      <a:pt x="7335" y="2151"/>
                      <a:pt x="6062" y="1843"/>
                      <a:pt x="4746" y="1843"/>
                    </a:cubicBezTo>
                    <a:cubicBezTo>
                      <a:pt x="4643" y="1843"/>
                      <a:pt x="4540" y="1845"/>
                      <a:pt x="4437" y="1849"/>
                    </a:cubicBezTo>
                    <a:cubicBezTo>
                      <a:pt x="4701" y="1637"/>
                      <a:pt x="4859" y="1373"/>
                      <a:pt x="5123" y="1162"/>
                    </a:cubicBezTo>
                    <a:cubicBezTo>
                      <a:pt x="3539" y="370"/>
                      <a:pt x="1638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2"/>
              <p:cNvSpPr/>
              <p:nvPr/>
            </p:nvSpPr>
            <p:spPr>
              <a:xfrm>
                <a:off x="7540341" y="2739663"/>
                <a:ext cx="1291625" cy="237721"/>
              </a:xfrm>
              <a:custGeom>
                <a:avLst/>
                <a:gdLst/>
                <a:ahLst/>
                <a:cxnLst/>
                <a:rect l="l" t="t" r="r" b="b"/>
                <a:pathLst>
                  <a:path w="67439" h="12412" extrusionOk="0">
                    <a:moveTo>
                      <a:pt x="30842" y="1"/>
                    </a:moveTo>
                    <a:lnTo>
                      <a:pt x="30842" y="1"/>
                    </a:lnTo>
                    <a:cubicBezTo>
                      <a:pt x="28095" y="265"/>
                      <a:pt x="25455" y="899"/>
                      <a:pt x="22973" y="1902"/>
                    </a:cubicBezTo>
                    <a:cubicBezTo>
                      <a:pt x="22973" y="1268"/>
                      <a:pt x="23184" y="740"/>
                      <a:pt x="23659" y="212"/>
                    </a:cubicBezTo>
                    <a:lnTo>
                      <a:pt x="23659" y="212"/>
                    </a:lnTo>
                    <a:cubicBezTo>
                      <a:pt x="20860" y="529"/>
                      <a:pt x="18167" y="1321"/>
                      <a:pt x="16002" y="2694"/>
                    </a:cubicBezTo>
                    <a:cubicBezTo>
                      <a:pt x="16372" y="2113"/>
                      <a:pt x="16688" y="1532"/>
                      <a:pt x="17058" y="952"/>
                    </a:cubicBezTo>
                    <a:lnTo>
                      <a:pt x="17058" y="952"/>
                    </a:lnTo>
                    <a:cubicBezTo>
                      <a:pt x="14629" y="1585"/>
                      <a:pt x="12464" y="2483"/>
                      <a:pt x="10457" y="3698"/>
                    </a:cubicBezTo>
                    <a:cubicBezTo>
                      <a:pt x="10510" y="3275"/>
                      <a:pt x="10510" y="2958"/>
                      <a:pt x="10563" y="2536"/>
                    </a:cubicBezTo>
                    <a:lnTo>
                      <a:pt x="10563" y="2536"/>
                    </a:lnTo>
                    <a:cubicBezTo>
                      <a:pt x="8767" y="3064"/>
                      <a:pt x="7235" y="3856"/>
                      <a:pt x="5862" y="4965"/>
                    </a:cubicBezTo>
                    <a:cubicBezTo>
                      <a:pt x="5915" y="4595"/>
                      <a:pt x="5862" y="4173"/>
                      <a:pt x="5968" y="3856"/>
                    </a:cubicBezTo>
                    <a:lnTo>
                      <a:pt x="5968" y="3856"/>
                    </a:lnTo>
                    <a:cubicBezTo>
                      <a:pt x="3803" y="4331"/>
                      <a:pt x="1585" y="5388"/>
                      <a:pt x="1" y="6602"/>
                    </a:cubicBezTo>
                    <a:cubicBezTo>
                      <a:pt x="1638" y="7764"/>
                      <a:pt x="3856" y="8767"/>
                      <a:pt x="6021" y="9190"/>
                    </a:cubicBezTo>
                    <a:cubicBezTo>
                      <a:pt x="5968" y="8820"/>
                      <a:pt x="5968" y="8451"/>
                      <a:pt x="5915" y="8081"/>
                    </a:cubicBezTo>
                    <a:lnTo>
                      <a:pt x="5915" y="8081"/>
                    </a:lnTo>
                    <a:cubicBezTo>
                      <a:pt x="7288" y="9137"/>
                      <a:pt x="8820" y="9876"/>
                      <a:pt x="10668" y="10352"/>
                    </a:cubicBezTo>
                    <a:cubicBezTo>
                      <a:pt x="10615" y="9929"/>
                      <a:pt x="10615" y="9612"/>
                      <a:pt x="10510" y="9190"/>
                    </a:cubicBezTo>
                    <a:lnTo>
                      <a:pt x="10510" y="9190"/>
                    </a:lnTo>
                    <a:cubicBezTo>
                      <a:pt x="12516" y="10405"/>
                      <a:pt x="14735" y="11197"/>
                      <a:pt x="17217" y="11778"/>
                    </a:cubicBezTo>
                    <a:cubicBezTo>
                      <a:pt x="16794" y="11197"/>
                      <a:pt x="16477" y="10669"/>
                      <a:pt x="16108" y="10088"/>
                    </a:cubicBezTo>
                    <a:lnTo>
                      <a:pt x="16108" y="10088"/>
                    </a:lnTo>
                    <a:cubicBezTo>
                      <a:pt x="18273" y="11408"/>
                      <a:pt x="21019" y="12147"/>
                      <a:pt x="23818" y="12359"/>
                    </a:cubicBezTo>
                    <a:cubicBezTo>
                      <a:pt x="23290" y="11883"/>
                      <a:pt x="23078" y="11302"/>
                      <a:pt x="23026" y="10669"/>
                    </a:cubicBezTo>
                    <a:lnTo>
                      <a:pt x="23026" y="10669"/>
                    </a:lnTo>
                    <a:cubicBezTo>
                      <a:pt x="25561" y="11619"/>
                      <a:pt x="28201" y="12200"/>
                      <a:pt x="31000" y="12411"/>
                    </a:cubicBezTo>
                    <a:cubicBezTo>
                      <a:pt x="30736" y="11936"/>
                      <a:pt x="30577" y="11514"/>
                      <a:pt x="30261" y="10985"/>
                    </a:cubicBezTo>
                    <a:lnTo>
                      <a:pt x="30261" y="10985"/>
                    </a:lnTo>
                    <a:cubicBezTo>
                      <a:pt x="32543" y="11498"/>
                      <a:pt x="34907" y="11682"/>
                      <a:pt x="37281" y="11682"/>
                    </a:cubicBezTo>
                    <a:cubicBezTo>
                      <a:pt x="37599" y="11682"/>
                      <a:pt x="37917" y="11678"/>
                      <a:pt x="38235" y="11672"/>
                    </a:cubicBezTo>
                    <a:cubicBezTo>
                      <a:pt x="37601" y="11302"/>
                      <a:pt x="37284" y="10774"/>
                      <a:pt x="37073" y="10193"/>
                    </a:cubicBezTo>
                    <a:lnTo>
                      <a:pt x="37073" y="10193"/>
                    </a:lnTo>
                    <a:cubicBezTo>
                      <a:pt x="39187" y="10442"/>
                      <a:pt x="41333" y="10528"/>
                      <a:pt x="43460" y="10528"/>
                    </a:cubicBezTo>
                    <a:cubicBezTo>
                      <a:pt x="44044" y="10528"/>
                      <a:pt x="44626" y="10522"/>
                      <a:pt x="45206" y="10510"/>
                    </a:cubicBezTo>
                    <a:cubicBezTo>
                      <a:pt x="44572" y="10246"/>
                      <a:pt x="44150" y="9771"/>
                      <a:pt x="43833" y="9296"/>
                    </a:cubicBezTo>
                    <a:lnTo>
                      <a:pt x="43833" y="9296"/>
                    </a:lnTo>
                    <a:cubicBezTo>
                      <a:pt x="45461" y="9470"/>
                      <a:pt x="47089" y="9548"/>
                      <a:pt x="48726" y="9548"/>
                    </a:cubicBezTo>
                    <a:cubicBezTo>
                      <a:pt x="50062" y="9548"/>
                      <a:pt x="51405" y="9496"/>
                      <a:pt x="52758" y="9401"/>
                    </a:cubicBezTo>
                    <a:cubicBezTo>
                      <a:pt x="52230" y="9084"/>
                      <a:pt x="51913" y="8662"/>
                      <a:pt x="51596" y="8239"/>
                    </a:cubicBezTo>
                    <a:lnTo>
                      <a:pt x="51596" y="8239"/>
                    </a:lnTo>
                    <a:cubicBezTo>
                      <a:pt x="52160" y="8262"/>
                      <a:pt x="52720" y="8272"/>
                      <a:pt x="53276" y="8272"/>
                    </a:cubicBezTo>
                    <a:cubicBezTo>
                      <a:pt x="55325" y="8272"/>
                      <a:pt x="57335" y="8130"/>
                      <a:pt x="59412" y="7922"/>
                    </a:cubicBezTo>
                    <a:cubicBezTo>
                      <a:pt x="58884" y="7606"/>
                      <a:pt x="58461" y="7342"/>
                      <a:pt x="57986" y="7078"/>
                    </a:cubicBezTo>
                    <a:cubicBezTo>
                      <a:pt x="61102" y="7025"/>
                      <a:pt x="64481" y="6549"/>
                      <a:pt x="67439" y="5757"/>
                    </a:cubicBezTo>
                    <a:cubicBezTo>
                      <a:pt x="64481" y="5071"/>
                      <a:pt x="61049" y="4701"/>
                      <a:pt x="57933" y="4701"/>
                    </a:cubicBezTo>
                    <a:cubicBezTo>
                      <a:pt x="58461" y="4437"/>
                      <a:pt x="58831" y="4120"/>
                      <a:pt x="59359" y="3803"/>
                    </a:cubicBezTo>
                    <a:cubicBezTo>
                      <a:pt x="57727" y="3673"/>
                      <a:pt x="56135" y="3583"/>
                      <a:pt x="54534" y="3583"/>
                    </a:cubicBezTo>
                    <a:cubicBezTo>
                      <a:pt x="53545" y="3583"/>
                      <a:pt x="52552" y="3617"/>
                      <a:pt x="51543" y="3698"/>
                    </a:cubicBezTo>
                    <a:cubicBezTo>
                      <a:pt x="51807" y="3222"/>
                      <a:pt x="52124" y="2853"/>
                      <a:pt x="52652" y="2483"/>
                    </a:cubicBezTo>
                    <a:cubicBezTo>
                      <a:pt x="51775" y="2437"/>
                      <a:pt x="50906" y="2413"/>
                      <a:pt x="50043" y="2413"/>
                    </a:cubicBezTo>
                    <a:cubicBezTo>
                      <a:pt x="47944" y="2413"/>
                      <a:pt x="45875" y="2553"/>
                      <a:pt x="43780" y="2853"/>
                    </a:cubicBezTo>
                    <a:cubicBezTo>
                      <a:pt x="44044" y="2325"/>
                      <a:pt x="44467" y="1849"/>
                      <a:pt x="45100" y="1585"/>
                    </a:cubicBezTo>
                    <a:cubicBezTo>
                      <a:pt x="42407" y="1585"/>
                      <a:pt x="39661" y="1691"/>
                      <a:pt x="36967" y="2061"/>
                    </a:cubicBezTo>
                    <a:cubicBezTo>
                      <a:pt x="37179" y="1480"/>
                      <a:pt x="37496" y="952"/>
                      <a:pt x="38077" y="582"/>
                    </a:cubicBezTo>
                    <a:cubicBezTo>
                      <a:pt x="35383" y="582"/>
                      <a:pt x="32690" y="793"/>
                      <a:pt x="30155" y="1427"/>
                    </a:cubicBezTo>
                    <a:cubicBezTo>
                      <a:pt x="30419" y="952"/>
                      <a:pt x="30577" y="476"/>
                      <a:pt x="30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2"/>
              <p:cNvSpPr/>
              <p:nvPr/>
            </p:nvSpPr>
            <p:spPr>
              <a:xfrm>
                <a:off x="7540341" y="2018569"/>
                <a:ext cx="1142945" cy="847613"/>
              </a:xfrm>
              <a:custGeom>
                <a:avLst/>
                <a:gdLst/>
                <a:ahLst/>
                <a:cxnLst/>
                <a:rect l="l" t="t" r="r" b="b"/>
                <a:pathLst>
                  <a:path w="59676" h="44256" extrusionOk="0">
                    <a:moveTo>
                      <a:pt x="59676" y="0"/>
                    </a:moveTo>
                    <a:cubicBezTo>
                      <a:pt x="56613" y="1321"/>
                      <a:pt x="53339" y="3275"/>
                      <a:pt x="50592" y="5281"/>
                    </a:cubicBezTo>
                    <a:cubicBezTo>
                      <a:pt x="50857" y="4753"/>
                      <a:pt x="51068" y="4225"/>
                      <a:pt x="51385" y="3644"/>
                    </a:cubicBezTo>
                    <a:lnTo>
                      <a:pt x="51385" y="3644"/>
                    </a:lnTo>
                    <a:cubicBezTo>
                      <a:pt x="48903" y="5176"/>
                      <a:pt x="46526" y="6760"/>
                      <a:pt x="44308" y="8608"/>
                    </a:cubicBezTo>
                    <a:cubicBezTo>
                      <a:pt x="44308" y="8028"/>
                      <a:pt x="44361" y="7499"/>
                      <a:pt x="44572" y="6919"/>
                    </a:cubicBezTo>
                    <a:lnTo>
                      <a:pt x="44572" y="6919"/>
                    </a:lnTo>
                    <a:cubicBezTo>
                      <a:pt x="41826" y="8714"/>
                      <a:pt x="39291" y="10668"/>
                      <a:pt x="36862" y="12939"/>
                    </a:cubicBezTo>
                    <a:cubicBezTo>
                      <a:pt x="36809" y="12305"/>
                      <a:pt x="36915" y="11671"/>
                      <a:pt x="37337" y="11038"/>
                    </a:cubicBezTo>
                    <a:lnTo>
                      <a:pt x="37337" y="11038"/>
                    </a:lnTo>
                    <a:cubicBezTo>
                      <a:pt x="34908" y="12780"/>
                      <a:pt x="32531" y="14629"/>
                      <a:pt x="30366" y="16688"/>
                    </a:cubicBezTo>
                    <a:cubicBezTo>
                      <a:pt x="30208" y="16108"/>
                      <a:pt x="30155" y="15474"/>
                      <a:pt x="30472" y="14734"/>
                    </a:cubicBezTo>
                    <a:lnTo>
                      <a:pt x="30472" y="14734"/>
                    </a:lnTo>
                    <a:cubicBezTo>
                      <a:pt x="28095" y="16477"/>
                      <a:pt x="25772" y="18431"/>
                      <a:pt x="23923" y="20596"/>
                    </a:cubicBezTo>
                    <a:cubicBezTo>
                      <a:pt x="23871" y="20015"/>
                      <a:pt x="23765" y="19540"/>
                      <a:pt x="23712" y="18959"/>
                    </a:cubicBezTo>
                    <a:cubicBezTo>
                      <a:pt x="21389" y="20966"/>
                      <a:pt x="19382" y="23184"/>
                      <a:pt x="17745" y="25613"/>
                    </a:cubicBezTo>
                    <a:cubicBezTo>
                      <a:pt x="17428" y="25085"/>
                      <a:pt x="17269" y="24504"/>
                      <a:pt x="17375" y="23818"/>
                    </a:cubicBezTo>
                    <a:lnTo>
                      <a:pt x="17375" y="23818"/>
                    </a:lnTo>
                    <a:cubicBezTo>
                      <a:pt x="15051" y="25825"/>
                      <a:pt x="13150" y="28254"/>
                      <a:pt x="11988" y="30736"/>
                    </a:cubicBezTo>
                    <a:cubicBezTo>
                      <a:pt x="11988" y="30049"/>
                      <a:pt x="11936" y="29363"/>
                      <a:pt x="11936" y="28676"/>
                    </a:cubicBezTo>
                    <a:cubicBezTo>
                      <a:pt x="10140" y="30736"/>
                      <a:pt x="8714" y="32848"/>
                      <a:pt x="7658" y="35172"/>
                    </a:cubicBezTo>
                    <a:cubicBezTo>
                      <a:pt x="7500" y="34749"/>
                      <a:pt x="7288" y="34485"/>
                      <a:pt x="7077" y="34116"/>
                    </a:cubicBezTo>
                    <a:cubicBezTo>
                      <a:pt x="5757" y="35753"/>
                      <a:pt x="4859" y="37390"/>
                      <a:pt x="4278" y="39133"/>
                    </a:cubicBezTo>
                    <a:cubicBezTo>
                      <a:pt x="4120" y="38763"/>
                      <a:pt x="3856" y="38499"/>
                      <a:pt x="3697" y="38182"/>
                    </a:cubicBezTo>
                    <a:cubicBezTo>
                      <a:pt x="2060" y="39925"/>
                      <a:pt x="740" y="42248"/>
                      <a:pt x="1" y="44255"/>
                    </a:cubicBezTo>
                    <a:cubicBezTo>
                      <a:pt x="2113" y="44150"/>
                      <a:pt x="4701" y="43516"/>
                      <a:pt x="6919" y="42460"/>
                    </a:cubicBezTo>
                    <a:cubicBezTo>
                      <a:pt x="6602" y="42196"/>
                      <a:pt x="6443" y="41879"/>
                      <a:pt x="6126" y="41615"/>
                    </a:cubicBezTo>
                    <a:cubicBezTo>
                      <a:pt x="7975" y="41615"/>
                      <a:pt x="9823" y="41192"/>
                      <a:pt x="11724" y="40400"/>
                    </a:cubicBezTo>
                    <a:cubicBezTo>
                      <a:pt x="11407" y="40136"/>
                      <a:pt x="11249" y="39872"/>
                      <a:pt x="10932" y="39555"/>
                    </a:cubicBezTo>
                    <a:cubicBezTo>
                      <a:pt x="13414" y="39238"/>
                      <a:pt x="15896" y="38446"/>
                      <a:pt x="18378" y="37337"/>
                    </a:cubicBezTo>
                    <a:cubicBezTo>
                      <a:pt x="17692" y="37126"/>
                      <a:pt x="17058" y="36915"/>
                      <a:pt x="16424" y="36703"/>
                    </a:cubicBezTo>
                    <a:cubicBezTo>
                      <a:pt x="19118" y="36334"/>
                      <a:pt x="22022" y="35172"/>
                      <a:pt x="24610" y="33588"/>
                    </a:cubicBezTo>
                    <a:cubicBezTo>
                      <a:pt x="23871" y="33482"/>
                      <a:pt x="23395" y="33165"/>
                      <a:pt x="22973" y="32690"/>
                    </a:cubicBezTo>
                    <a:cubicBezTo>
                      <a:pt x="25772" y="31845"/>
                      <a:pt x="28465" y="30577"/>
                      <a:pt x="31106" y="28940"/>
                    </a:cubicBezTo>
                    <a:cubicBezTo>
                      <a:pt x="30525" y="28729"/>
                      <a:pt x="30155" y="28465"/>
                      <a:pt x="29574" y="28254"/>
                    </a:cubicBezTo>
                    <a:cubicBezTo>
                      <a:pt x="32215" y="27092"/>
                      <a:pt x="34749" y="25455"/>
                      <a:pt x="37073" y="23712"/>
                    </a:cubicBezTo>
                    <a:lnTo>
                      <a:pt x="37073" y="23712"/>
                    </a:lnTo>
                    <a:cubicBezTo>
                      <a:pt x="36997" y="23718"/>
                      <a:pt x="36922" y="23720"/>
                      <a:pt x="36849" y="23720"/>
                    </a:cubicBezTo>
                    <a:cubicBezTo>
                      <a:pt x="36214" y="23720"/>
                      <a:pt x="35698" y="23521"/>
                      <a:pt x="35225" y="23237"/>
                    </a:cubicBezTo>
                    <a:cubicBezTo>
                      <a:pt x="37812" y="21758"/>
                      <a:pt x="40242" y="20015"/>
                      <a:pt x="42671" y="18220"/>
                    </a:cubicBezTo>
                    <a:lnTo>
                      <a:pt x="42671" y="18220"/>
                    </a:lnTo>
                    <a:cubicBezTo>
                      <a:pt x="42389" y="18301"/>
                      <a:pt x="42114" y="18335"/>
                      <a:pt x="41853" y="18335"/>
                    </a:cubicBezTo>
                    <a:cubicBezTo>
                      <a:pt x="41430" y="18335"/>
                      <a:pt x="41043" y="18245"/>
                      <a:pt x="40717" y="18114"/>
                    </a:cubicBezTo>
                    <a:cubicBezTo>
                      <a:pt x="43516" y="16477"/>
                      <a:pt x="46156" y="14576"/>
                      <a:pt x="48691" y="12464"/>
                    </a:cubicBezTo>
                    <a:lnTo>
                      <a:pt x="48691" y="12464"/>
                    </a:lnTo>
                    <a:cubicBezTo>
                      <a:pt x="48579" y="12473"/>
                      <a:pt x="48470" y="12477"/>
                      <a:pt x="48364" y="12477"/>
                    </a:cubicBezTo>
                    <a:cubicBezTo>
                      <a:pt x="47871" y="12477"/>
                      <a:pt x="47436" y="12383"/>
                      <a:pt x="47001" y="12252"/>
                    </a:cubicBezTo>
                    <a:cubicBezTo>
                      <a:pt x="49431" y="10668"/>
                      <a:pt x="51649" y="8873"/>
                      <a:pt x="53814" y="6919"/>
                    </a:cubicBezTo>
                    <a:lnTo>
                      <a:pt x="53814" y="6919"/>
                    </a:lnTo>
                    <a:cubicBezTo>
                      <a:pt x="53180" y="7024"/>
                      <a:pt x="52652" y="7077"/>
                      <a:pt x="52018" y="7183"/>
                    </a:cubicBezTo>
                    <a:cubicBezTo>
                      <a:pt x="54764" y="5123"/>
                      <a:pt x="57563" y="2588"/>
                      <a:pt x="59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0" name="Google Shape;1050;p32"/>
            <p:cNvSpPr/>
            <p:nvPr/>
          </p:nvSpPr>
          <p:spPr>
            <a:xfrm>
              <a:off x="7816440" y="3393021"/>
              <a:ext cx="372229" cy="1108547"/>
            </a:xfrm>
            <a:custGeom>
              <a:avLst/>
              <a:gdLst/>
              <a:ahLst/>
              <a:cxnLst/>
              <a:rect l="l" t="t" r="r" b="b"/>
              <a:pathLst>
                <a:path w="19435" h="57880" extrusionOk="0">
                  <a:moveTo>
                    <a:pt x="19435" y="0"/>
                  </a:moveTo>
                  <a:lnTo>
                    <a:pt x="19435" y="0"/>
                  </a:lnTo>
                  <a:cubicBezTo>
                    <a:pt x="18114" y="2377"/>
                    <a:pt x="16847" y="5228"/>
                    <a:pt x="15949" y="7869"/>
                  </a:cubicBezTo>
                  <a:cubicBezTo>
                    <a:pt x="15896" y="7394"/>
                    <a:pt x="15844" y="6971"/>
                    <a:pt x="15791" y="6443"/>
                  </a:cubicBezTo>
                  <a:cubicBezTo>
                    <a:pt x="14840" y="8661"/>
                    <a:pt x="14048" y="10826"/>
                    <a:pt x="13414" y="13097"/>
                  </a:cubicBezTo>
                  <a:cubicBezTo>
                    <a:pt x="13203" y="12780"/>
                    <a:pt x="12992" y="12411"/>
                    <a:pt x="12939" y="11882"/>
                  </a:cubicBezTo>
                  <a:cubicBezTo>
                    <a:pt x="11936" y="14417"/>
                    <a:pt x="11144" y="16952"/>
                    <a:pt x="10563" y="19540"/>
                  </a:cubicBezTo>
                  <a:cubicBezTo>
                    <a:pt x="10299" y="19170"/>
                    <a:pt x="10087" y="18748"/>
                    <a:pt x="10087" y="18114"/>
                  </a:cubicBezTo>
                  <a:cubicBezTo>
                    <a:pt x="9295" y="20438"/>
                    <a:pt x="8556" y="22814"/>
                    <a:pt x="8081" y="25191"/>
                  </a:cubicBezTo>
                  <a:cubicBezTo>
                    <a:pt x="7711" y="24874"/>
                    <a:pt x="7447" y="24451"/>
                    <a:pt x="7341" y="23870"/>
                  </a:cubicBezTo>
                  <a:cubicBezTo>
                    <a:pt x="6602" y="26194"/>
                    <a:pt x="5968" y="28518"/>
                    <a:pt x="5651" y="30841"/>
                  </a:cubicBezTo>
                  <a:cubicBezTo>
                    <a:pt x="5387" y="30524"/>
                    <a:pt x="5123" y="30260"/>
                    <a:pt x="4859" y="29943"/>
                  </a:cubicBezTo>
                  <a:cubicBezTo>
                    <a:pt x="4278" y="32373"/>
                    <a:pt x="3909" y="34802"/>
                    <a:pt x="3909" y="37126"/>
                  </a:cubicBezTo>
                  <a:cubicBezTo>
                    <a:pt x="3486" y="36967"/>
                    <a:pt x="3116" y="36650"/>
                    <a:pt x="2958" y="36122"/>
                  </a:cubicBezTo>
                  <a:cubicBezTo>
                    <a:pt x="2324" y="38604"/>
                    <a:pt x="2113" y="41086"/>
                    <a:pt x="2430" y="43252"/>
                  </a:cubicBezTo>
                  <a:cubicBezTo>
                    <a:pt x="2113" y="42829"/>
                    <a:pt x="1849" y="42407"/>
                    <a:pt x="1532" y="41931"/>
                  </a:cubicBezTo>
                  <a:cubicBezTo>
                    <a:pt x="1268" y="44149"/>
                    <a:pt x="1215" y="46262"/>
                    <a:pt x="1532" y="48269"/>
                  </a:cubicBezTo>
                  <a:cubicBezTo>
                    <a:pt x="1215" y="48110"/>
                    <a:pt x="1004" y="48005"/>
                    <a:pt x="740" y="47846"/>
                  </a:cubicBezTo>
                  <a:lnTo>
                    <a:pt x="740" y="47846"/>
                  </a:lnTo>
                  <a:cubicBezTo>
                    <a:pt x="582" y="49536"/>
                    <a:pt x="687" y="51067"/>
                    <a:pt x="1004" y="52493"/>
                  </a:cubicBezTo>
                  <a:cubicBezTo>
                    <a:pt x="793" y="52335"/>
                    <a:pt x="529" y="52282"/>
                    <a:pt x="265" y="52124"/>
                  </a:cubicBezTo>
                  <a:lnTo>
                    <a:pt x="265" y="52124"/>
                  </a:lnTo>
                  <a:cubicBezTo>
                    <a:pt x="1" y="54078"/>
                    <a:pt x="53" y="56243"/>
                    <a:pt x="423" y="57880"/>
                  </a:cubicBezTo>
                  <a:cubicBezTo>
                    <a:pt x="1743" y="56771"/>
                    <a:pt x="3064" y="55081"/>
                    <a:pt x="3961" y="53338"/>
                  </a:cubicBezTo>
                  <a:cubicBezTo>
                    <a:pt x="3697" y="53338"/>
                    <a:pt x="3486" y="53180"/>
                    <a:pt x="3169" y="53180"/>
                  </a:cubicBezTo>
                  <a:cubicBezTo>
                    <a:pt x="4331" y="52229"/>
                    <a:pt x="5282" y="51067"/>
                    <a:pt x="6127" y="49642"/>
                  </a:cubicBezTo>
                  <a:cubicBezTo>
                    <a:pt x="5863" y="49589"/>
                    <a:pt x="5598" y="49536"/>
                    <a:pt x="5282" y="49483"/>
                  </a:cubicBezTo>
                  <a:cubicBezTo>
                    <a:pt x="6708" y="48057"/>
                    <a:pt x="7922" y="46367"/>
                    <a:pt x="8978" y="44413"/>
                  </a:cubicBezTo>
                  <a:lnTo>
                    <a:pt x="8978" y="44413"/>
                  </a:lnTo>
                  <a:cubicBezTo>
                    <a:pt x="8503" y="44572"/>
                    <a:pt x="8028" y="44783"/>
                    <a:pt x="7500" y="44942"/>
                  </a:cubicBezTo>
                  <a:cubicBezTo>
                    <a:pt x="9084" y="43357"/>
                    <a:pt x="10351" y="41245"/>
                    <a:pt x="11355" y="38868"/>
                  </a:cubicBezTo>
                  <a:lnTo>
                    <a:pt x="11355" y="38868"/>
                  </a:lnTo>
                  <a:cubicBezTo>
                    <a:pt x="10987" y="39089"/>
                    <a:pt x="10670" y="39182"/>
                    <a:pt x="10368" y="39182"/>
                  </a:cubicBezTo>
                  <a:cubicBezTo>
                    <a:pt x="10238" y="39182"/>
                    <a:pt x="10110" y="39164"/>
                    <a:pt x="9982" y="39132"/>
                  </a:cubicBezTo>
                  <a:cubicBezTo>
                    <a:pt x="11355" y="37231"/>
                    <a:pt x="12517" y="35066"/>
                    <a:pt x="13467" y="32742"/>
                  </a:cubicBezTo>
                  <a:lnTo>
                    <a:pt x="13467" y="32742"/>
                  </a:lnTo>
                  <a:cubicBezTo>
                    <a:pt x="13045" y="32848"/>
                    <a:pt x="12675" y="32901"/>
                    <a:pt x="12253" y="33059"/>
                  </a:cubicBezTo>
                  <a:cubicBezTo>
                    <a:pt x="13414" y="31000"/>
                    <a:pt x="14312" y="28729"/>
                    <a:pt x="15051" y="26405"/>
                  </a:cubicBezTo>
                  <a:lnTo>
                    <a:pt x="15051" y="26405"/>
                  </a:lnTo>
                  <a:cubicBezTo>
                    <a:pt x="14629" y="26828"/>
                    <a:pt x="14154" y="26986"/>
                    <a:pt x="13678" y="27039"/>
                  </a:cubicBezTo>
                  <a:cubicBezTo>
                    <a:pt x="14682" y="24821"/>
                    <a:pt x="15527" y="22497"/>
                    <a:pt x="16266" y="20121"/>
                  </a:cubicBezTo>
                  <a:lnTo>
                    <a:pt x="16266" y="20121"/>
                  </a:lnTo>
                  <a:cubicBezTo>
                    <a:pt x="15896" y="20649"/>
                    <a:pt x="15474" y="20860"/>
                    <a:pt x="14999" y="21019"/>
                  </a:cubicBezTo>
                  <a:cubicBezTo>
                    <a:pt x="16108" y="18537"/>
                    <a:pt x="16953" y="16054"/>
                    <a:pt x="17692" y="13467"/>
                  </a:cubicBezTo>
                  <a:lnTo>
                    <a:pt x="17692" y="13467"/>
                  </a:lnTo>
                  <a:cubicBezTo>
                    <a:pt x="17322" y="13836"/>
                    <a:pt x="16953" y="13995"/>
                    <a:pt x="16530" y="14153"/>
                  </a:cubicBezTo>
                  <a:cubicBezTo>
                    <a:pt x="17428" y="11935"/>
                    <a:pt x="18062" y="9717"/>
                    <a:pt x="18590" y="7394"/>
                  </a:cubicBezTo>
                  <a:lnTo>
                    <a:pt x="18590" y="7394"/>
                  </a:lnTo>
                  <a:cubicBezTo>
                    <a:pt x="18273" y="7763"/>
                    <a:pt x="17956" y="8027"/>
                    <a:pt x="17586" y="8397"/>
                  </a:cubicBezTo>
                  <a:cubicBezTo>
                    <a:pt x="18484" y="5757"/>
                    <a:pt x="19118" y="2694"/>
                    <a:pt x="19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7088264" y="4402358"/>
              <a:ext cx="737352" cy="152741"/>
            </a:xfrm>
            <a:custGeom>
              <a:avLst/>
              <a:gdLst/>
              <a:ahLst/>
              <a:cxnLst/>
              <a:rect l="l" t="t" r="r" b="b"/>
              <a:pathLst>
                <a:path w="38499" h="7975" extrusionOk="0">
                  <a:moveTo>
                    <a:pt x="21072" y="1"/>
                  </a:moveTo>
                  <a:lnTo>
                    <a:pt x="21072" y="1"/>
                  </a:lnTo>
                  <a:cubicBezTo>
                    <a:pt x="21230" y="317"/>
                    <a:pt x="21283" y="582"/>
                    <a:pt x="21441" y="951"/>
                  </a:cubicBezTo>
                  <a:cubicBezTo>
                    <a:pt x="20015" y="423"/>
                    <a:pt x="18484" y="212"/>
                    <a:pt x="16952" y="106"/>
                  </a:cubicBezTo>
                  <a:lnTo>
                    <a:pt x="16952" y="106"/>
                  </a:lnTo>
                  <a:cubicBezTo>
                    <a:pt x="17269" y="370"/>
                    <a:pt x="17428" y="740"/>
                    <a:pt x="17533" y="1110"/>
                  </a:cubicBezTo>
                  <a:cubicBezTo>
                    <a:pt x="16002" y="740"/>
                    <a:pt x="14470" y="634"/>
                    <a:pt x="12886" y="529"/>
                  </a:cubicBezTo>
                  <a:lnTo>
                    <a:pt x="12886" y="529"/>
                  </a:lnTo>
                  <a:cubicBezTo>
                    <a:pt x="13256" y="687"/>
                    <a:pt x="13467" y="1004"/>
                    <a:pt x="13625" y="1374"/>
                  </a:cubicBezTo>
                  <a:cubicBezTo>
                    <a:pt x="11936" y="1004"/>
                    <a:pt x="10246" y="846"/>
                    <a:pt x="8556" y="846"/>
                  </a:cubicBezTo>
                  <a:cubicBezTo>
                    <a:pt x="8820" y="1057"/>
                    <a:pt x="8978" y="1321"/>
                    <a:pt x="9137" y="1638"/>
                  </a:cubicBezTo>
                  <a:cubicBezTo>
                    <a:pt x="8151" y="1497"/>
                    <a:pt x="7165" y="1426"/>
                    <a:pt x="6164" y="1426"/>
                  </a:cubicBezTo>
                  <a:cubicBezTo>
                    <a:pt x="5663" y="1426"/>
                    <a:pt x="5158" y="1444"/>
                    <a:pt x="4648" y="1479"/>
                  </a:cubicBezTo>
                  <a:cubicBezTo>
                    <a:pt x="4965" y="1638"/>
                    <a:pt x="5176" y="1849"/>
                    <a:pt x="5440" y="2060"/>
                  </a:cubicBezTo>
                  <a:cubicBezTo>
                    <a:pt x="5004" y="2035"/>
                    <a:pt x="4559" y="2021"/>
                    <a:pt x="4111" y="2021"/>
                  </a:cubicBezTo>
                  <a:cubicBezTo>
                    <a:pt x="2712" y="2021"/>
                    <a:pt x="1280" y="2150"/>
                    <a:pt x="0" y="2430"/>
                  </a:cubicBezTo>
                  <a:cubicBezTo>
                    <a:pt x="1638" y="3011"/>
                    <a:pt x="3539" y="3380"/>
                    <a:pt x="5334" y="3539"/>
                  </a:cubicBezTo>
                  <a:cubicBezTo>
                    <a:pt x="5017" y="3697"/>
                    <a:pt x="4806" y="3856"/>
                    <a:pt x="4489" y="4014"/>
                  </a:cubicBezTo>
                  <a:cubicBezTo>
                    <a:pt x="5968" y="4278"/>
                    <a:pt x="7447" y="4489"/>
                    <a:pt x="8925" y="4489"/>
                  </a:cubicBezTo>
                  <a:cubicBezTo>
                    <a:pt x="8767" y="4753"/>
                    <a:pt x="8556" y="4965"/>
                    <a:pt x="8239" y="5176"/>
                  </a:cubicBezTo>
                  <a:cubicBezTo>
                    <a:pt x="9476" y="5331"/>
                    <a:pt x="10713" y="5429"/>
                    <a:pt x="11950" y="5429"/>
                  </a:cubicBezTo>
                  <a:cubicBezTo>
                    <a:pt x="12403" y="5429"/>
                    <a:pt x="12856" y="5416"/>
                    <a:pt x="13309" y="5387"/>
                  </a:cubicBezTo>
                  <a:lnTo>
                    <a:pt x="13309" y="5387"/>
                  </a:lnTo>
                  <a:cubicBezTo>
                    <a:pt x="13150" y="5704"/>
                    <a:pt x="12886" y="5968"/>
                    <a:pt x="12464" y="6127"/>
                  </a:cubicBezTo>
                  <a:cubicBezTo>
                    <a:pt x="13466" y="6193"/>
                    <a:pt x="14468" y="6260"/>
                    <a:pt x="15456" y="6260"/>
                  </a:cubicBezTo>
                  <a:cubicBezTo>
                    <a:pt x="16031" y="6260"/>
                    <a:pt x="16601" y="6238"/>
                    <a:pt x="17164" y="6179"/>
                  </a:cubicBezTo>
                  <a:lnTo>
                    <a:pt x="17164" y="6179"/>
                  </a:lnTo>
                  <a:cubicBezTo>
                    <a:pt x="17005" y="6549"/>
                    <a:pt x="16794" y="6866"/>
                    <a:pt x="16424" y="7077"/>
                  </a:cubicBezTo>
                  <a:cubicBezTo>
                    <a:pt x="16999" y="7137"/>
                    <a:pt x="17580" y="7166"/>
                    <a:pt x="18161" y="7166"/>
                  </a:cubicBezTo>
                  <a:cubicBezTo>
                    <a:pt x="19129" y="7166"/>
                    <a:pt x="20095" y="7084"/>
                    <a:pt x="21019" y="6919"/>
                  </a:cubicBezTo>
                  <a:lnTo>
                    <a:pt x="21019" y="6919"/>
                  </a:lnTo>
                  <a:cubicBezTo>
                    <a:pt x="20808" y="7236"/>
                    <a:pt x="20702" y="7500"/>
                    <a:pt x="20544" y="7764"/>
                  </a:cubicBezTo>
                  <a:cubicBezTo>
                    <a:pt x="22128" y="7764"/>
                    <a:pt x="23659" y="7500"/>
                    <a:pt x="25138" y="6972"/>
                  </a:cubicBezTo>
                  <a:lnTo>
                    <a:pt x="25138" y="6972"/>
                  </a:lnTo>
                  <a:cubicBezTo>
                    <a:pt x="25085" y="7341"/>
                    <a:pt x="24980" y="7711"/>
                    <a:pt x="24663" y="7975"/>
                  </a:cubicBezTo>
                  <a:cubicBezTo>
                    <a:pt x="26247" y="7975"/>
                    <a:pt x="27831" y="7552"/>
                    <a:pt x="29152" y="6813"/>
                  </a:cubicBezTo>
                  <a:lnTo>
                    <a:pt x="29152" y="6813"/>
                  </a:lnTo>
                  <a:cubicBezTo>
                    <a:pt x="28888" y="7183"/>
                    <a:pt x="28676" y="7500"/>
                    <a:pt x="28465" y="7869"/>
                  </a:cubicBezTo>
                  <a:cubicBezTo>
                    <a:pt x="29891" y="7552"/>
                    <a:pt x="31158" y="7130"/>
                    <a:pt x="32373" y="6443"/>
                  </a:cubicBezTo>
                  <a:lnTo>
                    <a:pt x="32373" y="6443"/>
                  </a:lnTo>
                  <a:cubicBezTo>
                    <a:pt x="32320" y="6707"/>
                    <a:pt x="32320" y="6919"/>
                    <a:pt x="32215" y="7183"/>
                  </a:cubicBezTo>
                  <a:cubicBezTo>
                    <a:pt x="33324" y="6919"/>
                    <a:pt x="34221" y="6496"/>
                    <a:pt x="35066" y="5915"/>
                  </a:cubicBezTo>
                  <a:lnTo>
                    <a:pt x="35066" y="5915"/>
                  </a:lnTo>
                  <a:cubicBezTo>
                    <a:pt x="35013" y="6127"/>
                    <a:pt x="35013" y="6391"/>
                    <a:pt x="34961" y="6602"/>
                  </a:cubicBezTo>
                  <a:cubicBezTo>
                    <a:pt x="36175" y="6391"/>
                    <a:pt x="37496" y="5863"/>
                    <a:pt x="38499" y="5176"/>
                  </a:cubicBezTo>
                  <a:cubicBezTo>
                    <a:pt x="37601" y="4331"/>
                    <a:pt x="36387" y="3592"/>
                    <a:pt x="35172" y="3222"/>
                  </a:cubicBezTo>
                  <a:lnTo>
                    <a:pt x="35172" y="3222"/>
                  </a:lnTo>
                  <a:cubicBezTo>
                    <a:pt x="35225" y="3486"/>
                    <a:pt x="35172" y="3697"/>
                    <a:pt x="35172" y="3961"/>
                  </a:cubicBezTo>
                  <a:cubicBezTo>
                    <a:pt x="34485" y="3222"/>
                    <a:pt x="33588" y="2694"/>
                    <a:pt x="32584" y="2271"/>
                  </a:cubicBezTo>
                  <a:cubicBezTo>
                    <a:pt x="32584" y="2535"/>
                    <a:pt x="32584" y="2747"/>
                    <a:pt x="32584" y="3011"/>
                  </a:cubicBezTo>
                  <a:cubicBezTo>
                    <a:pt x="31528" y="2166"/>
                    <a:pt x="30313" y="1532"/>
                    <a:pt x="28940" y="1057"/>
                  </a:cubicBezTo>
                  <a:lnTo>
                    <a:pt x="28940" y="1057"/>
                  </a:lnTo>
                  <a:cubicBezTo>
                    <a:pt x="29152" y="1479"/>
                    <a:pt x="29310" y="1796"/>
                    <a:pt x="29468" y="2166"/>
                  </a:cubicBezTo>
                  <a:cubicBezTo>
                    <a:pt x="28307" y="1268"/>
                    <a:pt x="26775" y="634"/>
                    <a:pt x="25191" y="370"/>
                  </a:cubicBezTo>
                  <a:lnTo>
                    <a:pt x="25191" y="370"/>
                  </a:lnTo>
                  <a:cubicBezTo>
                    <a:pt x="25455" y="687"/>
                    <a:pt x="25560" y="1057"/>
                    <a:pt x="25560" y="1479"/>
                  </a:cubicBezTo>
                  <a:cubicBezTo>
                    <a:pt x="24187" y="740"/>
                    <a:pt x="22656" y="265"/>
                    <a:pt x="2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7149949" y="3848126"/>
              <a:ext cx="675662" cy="653407"/>
            </a:xfrm>
            <a:custGeom>
              <a:avLst/>
              <a:gdLst/>
              <a:ahLst/>
              <a:cxnLst/>
              <a:rect l="l" t="t" r="r" b="b"/>
              <a:pathLst>
                <a:path w="35278" h="34116" extrusionOk="0">
                  <a:moveTo>
                    <a:pt x="1" y="1"/>
                  </a:moveTo>
                  <a:lnTo>
                    <a:pt x="1" y="1"/>
                  </a:lnTo>
                  <a:cubicBezTo>
                    <a:pt x="1163" y="1902"/>
                    <a:pt x="2747" y="3856"/>
                    <a:pt x="4384" y="5440"/>
                  </a:cubicBezTo>
                  <a:cubicBezTo>
                    <a:pt x="3962" y="5335"/>
                    <a:pt x="3592" y="5282"/>
                    <a:pt x="3169" y="5123"/>
                  </a:cubicBezTo>
                  <a:lnTo>
                    <a:pt x="3169" y="5123"/>
                  </a:lnTo>
                  <a:cubicBezTo>
                    <a:pt x="4437" y="6602"/>
                    <a:pt x="5704" y="7975"/>
                    <a:pt x="7130" y="9242"/>
                  </a:cubicBezTo>
                  <a:cubicBezTo>
                    <a:pt x="6869" y="9280"/>
                    <a:pt x="6607" y="9317"/>
                    <a:pt x="6327" y="9317"/>
                  </a:cubicBezTo>
                  <a:cubicBezTo>
                    <a:pt x="6211" y="9317"/>
                    <a:pt x="6092" y="9311"/>
                    <a:pt x="5968" y="9295"/>
                  </a:cubicBezTo>
                  <a:lnTo>
                    <a:pt x="5968" y="9295"/>
                  </a:lnTo>
                  <a:cubicBezTo>
                    <a:pt x="7447" y="10880"/>
                    <a:pt x="8979" y="12358"/>
                    <a:pt x="10721" y="13626"/>
                  </a:cubicBezTo>
                  <a:cubicBezTo>
                    <a:pt x="10510" y="13705"/>
                    <a:pt x="10299" y="13745"/>
                    <a:pt x="10081" y="13745"/>
                  </a:cubicBezTo>
                  <a:cubicBezTo>
                    <a:pt x="9863" y="13745"/>
                    <a:pt x="9639" y="13705"/>
                    <a:pt x="9401" y="13626"/>
                  </a:cubicBezTo>
                  <a:lnTo>
                    <a:pt x="9401" y="13626"/>
                  </a:lnTo>
                  <a:cubicBezTo>
                    <a:pt x="10774" y="14999"/>
                    <a:pt x="12253" y="16372"/>
                    <a:pt x="13837" y="17534"/>
                  </a:cubicBezTo>
                  <a:cubicBezTo>
                    <a:pt x="13489" y="17664"/>
                    <a:pt x="13142" y="17759"/>
                    <a:pt x="12765" y="17759"/>
                  </a:cubicBezTo>
                  <a:cubicBezTo>
                    <a:pt x="12684" y="17759"/>
                    <a:pt x="12601" y="17754"/>
                    <a:pt x="12517" y="17745"/>
                  </a:cubicBezTo>
                  <a:lnTo>
                    <a:pt x="12517" y="17745"/>
                  </a:lnTo>
                  <a:cubicBezTo>
                    <a:pt x="13890" y="19118"/>
                    <a:pt x="15369" y="20385"/>
                    <a:pt x="17059" y="21336"/>
                  </a:cubicBezTo>
                  <a:cubicBezTo>
                    <a:pt x="16636" y="21442"/>
                    <a:pt x="16319" y="21600"/>
                    <a:pt x="15949" y="21706"/>
                  </a:cubicBezTo>
                  <a:cubicBezTo>
                    <a:pt x="17534" y="22973"/>
                    <a:pt x="19224" y="24029"/>
                    <a:pt x="21019" y="24769"/>
                  </a:cubicBezTo>
                  <a:cubicBezTo>
                    <a:pt x="20702" y="25085"/>
                    <a:pt x="20280" y="25297"/>
                    <a:pt x="19805" y="25297"/>
                  </a:cubicBezTo>
                  <a:cubicBezTo>
                    <a:pt x="21389" y="26564"/>
                    <a:pt x="23184" y="27515"/>
                    <a:pt x="24980" y="27937"/>
                  </a:cubicBezTo>
                  <a:cubicBezTo>
                    <a:pt x="24505" y="28043"/>
                    <a:pt x="24082" y="28148"/>
                    <a:pt x="23554" y="28254"/>
                  </a:cubicBezTo>
                  <a:cubicBezTo>
                    <a:pt x="25138" y="29205"/>
                    <a:pt x="26723" y="29838"/>
                    <a:pt x="28360" y="30208"/>
                  </a:cubicBezTo>
                  <a:cubicBezTo>
                    <a:pt x="28149" y="30419"/>
                    <a:pt x="27990" y="30578"/>
                    <a:pt x="27726" y="30789"/>
                  </a:cubicBezTo>
                  <a:cubicBezTo>
                    <a:pt x="28941" y="31423"/>
                    <a:pt x="30155" y="31792"/>
                    <a:pt x="31370" y="31951"/>
                  </a:cubicBezTo>
                  <a:cubicBezTo>
                    <a:pt x="31159" y="32109"/>
                    <a:pt x="31000" y="32320"/>
                    <a:pt x="30789" y="32479"/>
                  </a:cubicBezTo>
                  <a:cubicBezTo>
                    <a:pt x="32109" y="33324"/>
                    <a:pt x="33799" y="33905"/>
                    <a:pt x="35278" y="34116"/>
                  </a:cubicBezTo>
                  <a:cubicBezTo>
                    <a:pt x="35014" y="32690"/>
                    <a:pt x="34380" y="31000"/>
                    <a:pt x="33482" y="29680"/>
                  </a:cubicBezTo>
                  <a:cubicBezTo>
                    <a:pt x="33324" y="29891"/>
                    <a:pt x="33113" y="30102"/>
                    <a:pt x="32954" y="30314"/>
                  </a:cubicBezTo>
                  <a:cubicBezTo>
                    <a:pt x="32796" y="29046"/>
                    <a:pt x="32373" y="27884"/>
                    <a:pt x="31687" y="26670"/>
                  </a:cubicBezTo>
                  <a:cubicBezTo>
                    <a:pt x="31528" y="26934"/>
                    <a:pt x="31317" y="27092"/>
                    <a:pt x="31159" y="27356"/>
                  </a:cubicBezTo>
                  <a:cubicBezTo>
                    <a:pt x="30736" y="25719"/>
                    <a:pt x="29997" y="24188"/>
                    <a:pt x="29046" y="22603"/>
                  </a:cubicBezTo>
                  <a:cubicBezTo>
                    <a:pt x="28941" y="23131"/>
                    <a:pt x="28835" y="23554"/>
                    <a:pt x="28730" y="24082"/>
                  </a:cubicBezTo>
                  <a:cubicBezTo>
                    <a:pt x="28254" y="22234"/>
                    <a:pt x="27251" y="20491"/>
                    <a:pt x="25931" y="18960"/>
                  </a:cubicBezTo>
                  <a:cubicBezTo>
                    <a:pt x="25931" y="19435"/>
                    <a:pt x="25719" y="19857"/>
                    <a:pt x="25455" y="20174"/>
                  </a:cubicBezTo>
                  <a:cubicBezTo>
                    <a:pt x="24663" y="18431"/>
                    <a:pt x="23554" y="16741"/>
                    <a:pt x="22234" y="15210"/>
                  </a:cubicBezTo>
                  <a:cubicBezTo>
                    <a:pt x="22128" y="15632"/>
                    <a:pt x="21970" y="15949"/>
                    <a:pt x="21864" y="16319"/>
                  </a:cubicBezTo>
                  <a:cubicBezTo>
                    <a:pt x="20861" y="14735"/>
                    <a:pt x="19541" y="13256"/>
                    <a:pt x="18115" y="11936"/>
                  </a:cubicBezTo>
                  <a:lnTo>
                    <a:pt x="18115" y="11936"/>
                  </a:lnTo>
                  <a:cubicBezTo>
                    <a:pt x="18220" y="12411"/>
                    <a:pt x="18115" y="12834"/>
                    <a:pt x="17956" y="13256"/>
                  </a:cubicBezTo>
                  <a:cubicBezTo>
                    <a:pt x="16742" y="11725"/>
                    <a:pt x="15316" y="10299"/>
                    <a:pt x="13890" y="8926"/>
                  </a:cubicBezTo>
                  <a:lnTo>
                    <a:pt x="13890" y="8926"/>
                  </a:lnTo>
                  <a:cubicBezTo>
                    <a:pt x="14101" y="9401"/>
                    <a:pt x="14101" y="9876"/>
                    <a:pt x="13996" y="10299"/>
                  </a:cubicBezTo>
                  <a:cubicBezTo>
                    <a:pt x="12622" y="8609"/>
                    <a:pt x="11091" y="7077"/>
                    <a:pt x="9454" y="5651"/>
                  </a:cubicBezTo>
                  <a:lnTo>
                    <a:pt x="9454" y="5651"/>
                  </a:lnTo>
                  <a:cubicBezTo>
                    <a:pt x="9559" y="6074"/>
                    <a:pt x="9507" y="6444"/>
                    <a:pt x="9454" y="6866"/>
                  </a:cubicBezTo>
                  <a:cubicBezTo>
                    <a:pt x="8134" y="5440"/>
                    <a:pt x="6761" y="4226"/>
                    <a:pt x="5229" y="3011"/>
                  </a:cubicBezTo>
                  <a:lnTo>
                    <a:pt x="5229" y="3011"/>
                  </a:lnTo>
                  <a:cubicBezTo>
                    <a:pt x="5335" y="3433"/>
                    <a:pt x="5440" y="3803"/>
                    <a:pt x="5546" y="4173"/>
                  </a:cubicBezTo>
                  <a:cubicBezTo>
                    <a:pt x="3909" y="2641"/>
                    <a:pt x="1902" y="11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7635406" y="3483031"/>
              <a:ext cx="217477" cy="1018530"/>
            </a:xfrm>
            <a:custGeom>
              <a:avLst/>
              <a:gdLst/>
              <a:ahLst/>
              <a:cxnLst/>
              <a:rect l="l" t="t" r="r" b="b"/>
              <a:pathLst>
                <a:path w="11355" h="53180" extrusionOk="0">
                  <a:moveTo>
                    <a:pt x="423" y="0"/>
                  </a:moveTo>
                  <a:lnTo>
                    <a:pt x="423" y="0"/>
                  </a:lnTo>
                  <a:cubicBezTo>
                    <a:pt x="265" y="2430"/>
                    <a:pt x="476" y="5176"/>
                    <a:pt x="898" y="7605"/>
                  </a:cubicBezTo>
                  <a:cubicBezTo>
                    <a:pt x="634" y="7235"/>
                    <a:pt x="370" y="6971"/>
                    <a:pt x="53" y="6602"/>
                  </a:cubicBezTo>
                  <a:lnTo>
                    <a:pt x="53" y="6602"/>
                  </a:lnTo>
                  <a:cubicBezTo>
                    <a:pt x="265" y="8714"/>
                    <a:pt x="529" y="10721"/>
                    <a:pt x="1004" y="12780"/>
                  </a:cubicBezTo>
                  <a:cubicBezTo>
                    <a:pt x="634" y="12622"/>
                    <a:pt x="318" y="12411"/>
                    <a:pt x="1" y="12041"/>
                  </a:cubicBezTo>
                  <a:lnTo>
                    <a:pt x="1" y="12041"/>
                  </a:lnTo>
                  <a:cubicBezTo>
                    <a:pt x="318" y="14417"/>
                    <a:pt x="740" y="16741"/>
                    <a:pt x="1427" y="19012"/>
                  </a:cubicBezTo>
                  <a:cubicBezTo>
                    <a:pt x="1004" y="18853"/>
                    <a:pt x="634" y="18589"/>
                    <a:pt x="318" y="18114"/>
                  </a:cubicBezTo>
                  <a:lnTo>
                    <a:pt x="318" y="18114"/>
                  </a:lnTo>
                  <a:cubicBezTo>
                    <a:pt x="687" y="20279"/>
                    <a:pt x="1162" y="22445"/>
                    <a:pt x="1796" y="24504"/>
                  </a:cubicBezTo>
                  <a:cubicBezTo>
                    <a:pt x="1321" y="24399"/>
                    <a:pt x="898" y="24187"/>
                    <a:pt x="529" y="23818"/>
                  </a:cubicBezTo>
                  <a:lnTo>
                    <a:pt x="529" y="23818"/>
                  </a:lnTo>
                  <a:cubicBezTo>
                    <a:pt x="898" y="25930"/>
                    <a:pt x="1427" y="28042"/>
                    <a:pt x="2219" y="29944"/>
                  </a:cubicBezTo>
                  <a:cubicBezTo>
                    <a:pt x="1849" y="29785"/>
                    <a:pt x="1479" y="29732"/>
                    <a:pt x="1110" y="29574"/>
                  </a:cubicBezTo>
                  <a:lnTo>
                    <a:pt x="1110" y="29574"/>
                  </a:lnTo>
                  <a:cubicBezTo>
                    <a:pt x="1691" y="31739"/>
                    <a:pt x="2483" y="33746"/>
                    <a:pt x="3539" y="35594"/>
                  </a:cubicBezTo>
                  <a:cubicBezTo>
                    <a:pt x="3462" y="35603"/>
                    <a:pt x="3386" y="35607"/>
                    <a:pt x="3311" y="35607"/>
                  </a:cubicBezTo>
                  <a:cubicBezTo>
                    <a:pt x="2927" y="35607"/>
                    <a:pt x="2573" y="35490"/>
                    <a:pt x="2219" y="35225"/>
                  </a:cubicBezTo>
                  <a:lnTo>
                    <a:pt x="2219" y="35225"/>
                  </a:lnTo>
                  <a:cubicBezTo>
                    <a:pt x="2800" y="37390"/>
                    <a:pt x="3750" y="39449"/>
                    <a:pt x="5018" y="40981"/>
                  </a:cubicBezTo>
                  <a:cubicBezTo>
                    <a:pt x="4542" y="40770"/>
                    <a:pt x="4067" y="40558"/>
                    <a:pt x="3645" y="40347"/>
                  </a:cubicBezTo>
                  <a:lnTo>
                    <a:pt x="3645" y="40347"/>
                  </a:lnTo>
                  <a:cubicBezTo>
                    <a:pt x="4384" y="42195"/>
                    <a:pt x="5334" y="43833"/>
                    <a:pt x="6443" y="45258"/>
                  </a:cubicBezTo>
                  <a:cubicBezTo>
                    <a:pt x="6127" y="45258"/>
                    <a:pt x="5915" y="45311"/>
                    <a:pt x="5599" y="45311"/>
                  </a:cubicBezTo>
                  <a:cubicBezTo>
                    <a:pt x="6232" y="46684"/>
                    <a:pt x="7024" y="47793"/>
                    <a:pt x="7975" y="48744"/>
                  </a:cubicBezTo>
                  <a:cubicBezTo>
                    <a:pt x="7658" y="48744"/>
                    <a:pt x="7394" y="48797"/>
                    <a:pt x="7130" y="48797"/>
                  </a:cubicBezTo>
                  <a:cubicBezTo>
                    <a:pt x="7764" y="50434"/>
                    <a:pt x="8820" y="52071"/>
                    <a:pt x="9876" y="53180"/>
                  </a:cubicBezTo>
                  <a:cubicBezTo>
                    <a:pt x="10510" y="51754"/>
                    <a:pt x="10932" y="49853"/>
                    <a:pt x="10985" y="48110"/>
                  </a:cubicBezTo>
                  <a:lnTo>
                    <a:pt x="10985" y="48110"/>
                  </a:lnTo>
                  <a:cubicBezTo>
                    <a:pt x="10721" y="48216"/>
                    <a:pt x="10457" y="48216"/>
                    <a:pt x="10193" y="48321"/>
                  </a:cubicBezTo>
                  <a:cubicBezTo>
                    <a:pt x="10774" y="47107"/>
                    <a:pt x="11091" y="45787"/>
                    <a:pt x="11196" y="44308"/>
                  </a:cubicBezTo>
                  <a:lnTo>
                    <a:pt x="11196" y="44308"/>
                  </a:lnTo>
                  <a:cubicBezTo>
                    <a:pt x="10932" y="44414"/>
                    <a:pt x="10668" y="44414"/>
                    <a:pt x="10404" y="44519"/>
                  </a:cubicBezTo>
                  <a:cubicBezTo>
                    <a:pt x="10985" y="42829"/>
                    <a:pt x="11249" y="40981"/>
                    <a:pt x="11355" y="38974"/>
                  </a:cubicBezTo>
                  <a:lnTo>
                    <a:pt x="11355" y="38974"/>
                  </a:lnTo>
                  <a:cubicBezTo>
                    <a:pt x="10985" y="39344"/>
                    <a:pt x="10668" y="39661"/>
                    <a:pt x="10299" y="40030"/>
                  </a:cubicBezTo>
                  <a:cubicBezTo>
                    <a:pt x="10932" y="38129"/>
                    <a:pt x="11144" y="35911"/>
                    <a:pt x="10932" y="33693"/>
                  </a:cubicBezTo>
                  <a:lnTo>
                    <a:pt x="10932" y="33693"/>
                  </a:lnTo>
                  <a:cubicBezTo>
                    <a:pt x="10615" y="34116"/>
                    <a:pt x="10246" y="34380"/>
                    <a:pt x="9823" y="34485"/>
                  </a:cubicBezTo>
                  <a:cubicBezTo>
                    <a:pt x="10140" y="32373"/>
                    <a:pt x="10193" y="30208"/>
                    <a:pt x="9982" y="27990"/>
                  </a:cubicBezTo>
                  <a:lnTo>
                    <a:pt x="9982" y="27990"/>
                  </a:lnTo>
                  <a:cubicBezTo>
                    <a:pt x="9665" y="28254"/>
                    <a:pt x="9401" y="28465"/>
                    <a:pt x="9084" y="28729"/>
                  </a:cubicBezTo>
                  <a:cubicBezTo>
                    <a:pt x="9137" y="26617"/>
                    <a:pt x="8926" y="24504"/>
                    <a:pt x="8503" y="22392"/>
                  </a:cubicBezTo>
                  <a:cubicBezTo>
                    <a:pt x="8292" y="22867"/>
                    <a:pt x="7975" y="23237"/>
                    <a:pt x="7605" y="23448"/>
                  </a:cubicBezTo>
                  <a:cubicBezTo>
                    <a:pt x="7500" y="21283"/>
                    <a:pt x="7130" y="19118"/>
                    <a:pt x="6760" y="17005"/>
                  </a:cubicBezTo>
                  <a:cubicBezTo>
                    <a:pt x="6655" y="17533"/>
                    <a:pt x="6391" y="17903"/>
                    <a:pt x="6021" y="18220"/>
                  </a:cubicBezTo>
                  <a:cubicBezTo>
                    <a:pt x="5863" y="15843"/>
                    <a:pt x="5493" y="13520"/>
                    <a:pt x="4965" y="11196"/>
                  </a:cubicBezTo>
                  <a:cubicBezTo>
                    <a:pt x="4806" y="11619"/>
                    <a:pt x="4542" y="11935"/>
                    <a:pt x="4278" y="12199"/>
                  </a:cubicBezTo>
                  <a:cubicBezTo>
                    <a:pt x="4014" y="10140"/>
                    <a:pt x="3539" y="8133"/>
                    <a:pt x="3011" y="6073"/>
                  </a:cubicBezTo>
                  <a:cubicBezTo>
                    <a:pt x="2852" y="6496"/>
                    <a:pt x="2694" y="6866"/>
                    <a:pt x="2588" y="7341"/>
                  </a:cubicBezTo>
                  <a:cubicBezTo>
                    <a:pt x="2166" y="4859"/>
                    <a:pt x="1374" y="2218"/>
                    <a:pt x="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7825537" y="4500143"/>
              <a:ext cx="624084" cy="395806"/>
            </a:xfrm>
            <a:custGeom>
              <a:avLst/>
              <a:gdLst/>
              <a:ahLst/>
              <a:cxnLst/>
              <a:rect l="l" t="t" r="r" b="b"/>
              <a:pathLst>
                <a:path w="32585" h="20666" extrusionOk="0">
                  <a:moveTo>
                    <a:pt x="1071" y="0"/>
                  </a:moveTo>
                  <a:cubicBezTo>
                    <a:pt x="701" y="0"/>
                    <a:pt x="340" y="24"/>
                    <a:pt x="1" y="70"/>
                  </a:cubicBezTo>
                  <a:cubicBezTo>
                    <a:pt x="371" y="1179"/>
                    <a:pt x="1057" y="2394"/>
                    <a:pt x="1955" y="3291"/>
                  </a:cubicBezTo>
                  <a:cubicBezTo>
                    <a:pt x="2061" y="3080"/>
                    <a:pt x="2219" y="2922"/>
                    <a:pt x="2272" y="2658"/>
                  </a:cubicBezTo>
                  <a:cubicBezTo>
                    <a:pt x="2589" y="3661"/>
                    <a:pt x="3117" y="4559"/>
                    <a:pt x="3803" y="5404"/>
                  </a:cubicBezTo>
                  <a:cubicBezTo>
                    <a:pt x="3909" y="5140"/>
                    <a:pt x="4014" y="4981"/>
                    <a:pt x="4120" y="4717"/>
                  </a:cubicBezTo>
                  <a:cubicBezTo>
                    <a:pt x="4701" y="5985"/>
                    <a:pt x="5493" y="7094"/>
                    <a:pt x="6444" y="8150"/>
                  </a:cubicBezTo>
                  <a:cubicBezTo>
                    <a:pt x="6444" y="7727"/>
                    <a:pt x="6497" y="7358"/>
                    <a:pt x="6497" y="6935"/>
                  </a:cubicBezTo>
                  <a:cubicBezTo>
                    <a:pt x="7130" y="8308"/>
                    <a:pt x="8134" y="9523"/>
                    <a:pt x="9401" y="10526"/>
                  </a:cubicBezTo>
                  <a:cubicBezTo>
                    <a:pt x="9348" y="10104"/>
                    <a:pt x="9454" y="9734"/>
                    <a:pt x="9612" y="9417"/>
                  </a:cubicBezTo>
                  <a:cubicBezTo>
                    <a:pt x="10510" y="10685"/>
                    <a:pt x="11566" y="11847"/>
                    <a:pt x="12834" y="12797"/>
                  </a:cubicBezTo>
                  <a:cubicBezTo>
                    <a:pt x="12887" y="12480"/>
                    <a:pt x="12939" y="12163"/>
                    <a:pt x="12992" y="11847"/>
                  </a:cubicBezTo>
                  <a:cubicBezTo>
                    <a:pt x="13996" y="12956"/>
                    <a:pt x="15263" y="13853"/>
                    <a:pt x="16583" y="14646"/>
                  </a:cubicBezTo>
                  <a:cubicBezTo>
                    <a:pt x="16425" y="14276"/>
                    <a:pt x="16425" y="13906"/>
                    <a:pt x="16530" y="13537"/>
                  </a:cubicBezTo>
                  <a:lnTo>
                    <a:pt x="16530" y="13537"/>
                  </a:lnTo>
                  <a:cubicBezTo>
                    <a:pt x="17692" y="14540"/>
                    <a:pt x="19013" y="15385"/>
                    <a:pt x="20333" y="16230"/>
                  </a:cubicBezTo>
                  <a:cubicBezTo>
                    <a:pt x="20122" y="15913"/>
                    <a:pt x="20069" y="15543"/>
                    <a:pt x="20122" y="15174"/>
                  </a:cubicBezTo>
                  <a:lnTo>
                    <a:pt x="20122" y="15174"/>
                  </a:lnTo>
                  <a:cubicBezTo>
                    <a:pt x="21389" y="16230"/>
                    <a:pt x="22815" y="17180"/>
                    <a:pt x="24294" y="17973"/>
                  </a:cubicBezTo>
                  <a:cubicBezTo>
                    <a:pt x="24188" y="17656"/>
                    <a:pt x="24135" y="17339"/>
                    <a:pt x="24188" y="17022"/>
                  </a:cubicBezTo>
                  <a:lnTo>
                    <a:pt x="24188" y="17022"/>
                  </a:lnTo>
                  <a:cubicBezTo>
                    <a:pt x="25403" y="17920"/>
                    <a:pt x="26670" y="18606"/>
                    <a:pt x="28043" y="19293"/>
                  </a:cubicBezTo>
                  <a:cubicBezTo>
                    <a:pt x="27885" y="18976"/>
                    <a:pt x="27779" y="18712"/>
                    <a:pt x="27621" y="18395"/>
                  </a:cubicBezTo>
                  <a:lnTo>
                    <a:pt x="27621" y="18395"/>
                  </a:lnTo>
                  <a:cubicBezTo>
                    <a:pt x="29152" y="19346"/>
                    <a:pt x="30948" y="20138"/>
                    <a:pt x="32585" y="20666"/>
                  </a:cubicBezTo>
                  <a:cubicBezTo>
                    <a:pt x="31423" y="19346"/>
                    <a:pt x="29891" y="18078"/>
                    <a:pt x="28413" y="17128"/>
                  </a:cubicBezTo>
                  <a:lnTo>
                    <a:pt x="29416" y="17128"/>
                  </a:lnTo>
                  <a:cubicBezTo>
                    <a:pt x="28201" y="16177"/>
                    <a:pt x="27040" y="15332"/>
                    <a:pt x="25667" y="14593"/>
                  </a:cubicBezTo>
                  <a:cubicBezTo>
                    <a:pt x="25983" y="14434"/>
                    <a:pt x="26247" y="14329"/>
                    <a:pt x="26617" y="14329"/>
                  </a:cubicBezTo>
                  <a:cubicBezTo>
                    <a:pt x="25244" y="13325"/>
                    <a:pt x="23818" y="12428"/>
                    <a:pt x="22234" y="11741"/>
                  </a:cubicBezTo>
                  <a:cubicBezTo>
                    <a:pt x="22496" y="11566"/>
                    <a:pt x="22795" y="11463"/>
                    <a:pt x="23130" y="11463"/>
                  </a:cubicBezTo>
                  <a:cubicBezTo>
                    <a:pt x="23200" y="11463"/>
                    <a:pt x="23270" y="11468"/>
                    <a:pt x="23343" y="11477"/>
                  </a:cubicBezTo>
                  <a:cubicBezTo>
                    <a:pt x="22023" y="10632"/>
                    <a:pt x="20650" y="9840"/>
                    <a:pt x="19277" y="9206"/>
                  </a:cubicBezTo>
                  <a:cubicBezTo>
                    <a:pt x="19541" y="8942"/>
                    <a:pt x="19910" y="8784"/>
                    <a:pt x="20280" y="8784"/>
                  </a:cubicBezTo>
                  <a:cubicBezTo>
                    <a:pt x="19013" y="7939"/>
                    <a:pt x="17639" y="7199"/>
                    <a:pt x="16214" y="6724"/>
                  </a:cubicBezTo>
                  <a:cubicBezTo>
                    <a:pt x="16478" y="6566"/>
                    <a:pt x="16742" y="6407"/>
                    <a:pt x="17006" y="6196"/>
                  </a:cubicBezTo>
                  <a:cubicBezTo>
                    <a:pt x="15580" y="5509"/>
                    <a:pt x="14101" y="4981"/>
                    <a:pt x="12570" y="4770"/>
                  </a:cubicBezTo>
                  <a:cubicBezTo>
                    <a:pt x="12781" y="4453"/>
                    <a:pt x="13098" y="4189"/>
                    <a:pt x="13520" y="4084"/>
                  </a:cubicBezTo>
                  <a:cubicBezTo>
                    <a:pt x="12042" y="3344"/>
                    <a:pt x="10510" y="2975"/>
                    <a:pt x="8979" y="2975"/>
                  </a:cubicBezTo>
                  <a:cubicBezTo>
                    <a:pt x="9348" y="2816"/>
                    <a:pt x="9718" y="2605"/>
                    <a:pt x="10088" y="2394"/>
                  </a:cubicBezTo>
                  <a:cubicBezTo>
                    <a:pt x="8853" y="2014"/>
                    <a:pt x="7619" y="1805"/>
                    <a:pt x="6385" y="1805"/>
                  </a:cubicBezTo>
                  <a:cubicBezTo>
                    <a:pt x="6246" y="1805"/>
                    <a:pt x="6107" y="1807"/>
                    <a:pt x="5968" y="1813"/>
                  </a:cubicBezTo>
                  <a:cubicBezTo>
                    <a:pt x="6127" y="1601"/>
                    <a:pt x="6233" y="1443"/>
                    <a:pt x="6444" y="1232"/>
                  </a:cubicBezTo>
                  <a:cubicBezTo>
                    <a:pt x="5726" y="1052"/>
                    <a:pt x="5033" y="946"/>
                    <a:pt x="4331" y="946"/>
                  </a:cubicBezTo>
                  <a:cubicBezTo>
                    <a:pt x="4000" y="946"/>
                    <a:pt x="3667" y="970"/>
                    <a:pt x="3328" y="1021"/>
                  </a:cubicBezTo>
                  <a:cubicBezTo>
                    <a:pt x="3486" y="862"/>
                    <a:pt x="3592" y="651"/>
                    <a:pt x="3750" y="440"/>
                  </a:cubicBezTo>
                  <a:cubicBezTo>
                    <a:pt x="2927" y="140"/>
                    <a:pt x="1972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7825537" y="4353810"/>
              <a:ext cx="930563" cy="190165"/>
            </a:xfrm>
            <a:custGeom>
              <a:avLst/>
              <a:gdLst/>
              <a:ahLst/>
              <a:cxnLst/>
              <a:rect l="l" t="t" r="r" b="b"/>
              <a:pathLst>
                <a:path w="48587" h="9929" extrusionOk="0">
                  <a:moveTo>
                    <a:pt x="26934" y="1"/>
                  </a:moveTo>
                  <a:lnTo>
                    <a:pt x="26934" y="1"/>
                  </a:lnTo>
                  <a:cubicBezTo>
                    <a:pt x="24980" y="212"/>
                    <a:pt x="23079" y="634"/>
                    <a:pt x="21283" y="1321"/>
                  </a:cubicBezTo>
                  <a:cubicBezTo>
                    <a:pt x="21442" y="951"/>
                    <a:pt x="21495" y="582"/>
                    <a:pt x="21653" y="212"/>
                  </a:cubicBezTo>
                  <a:lnTo>
                    <a:pt x="21653" y="212"/>
                  </a:lnTo>
                  <a:cubicBezTo>
                    <a:pt x="19699" y="687"/>
                    <a:pt x="17798" y="1374"/>
                    <a:pt x="16108" y="2324"/>
                  </a:cubicBezTo>
                  <a:cubicBezTo>
                    <a:pt x="16108" y="1849"/>
                    <a:pt x="16161" y="1427"/>
                    <a:pt x="16478" y="1004"/>
                  </a:cubicBezTo>
                  <a:lnTo>
                    <a:pt x="16478" y="1004"/>
                  </a:lnTo>
                  <a:cubicBezTo>
                    <a:pt x="14471" y="1479"/>
                    <a:pt x="12623" y="2324"/>
                    <a:pt x="11197" y="3486"/>
                  </a:cubicBezTo>
                  <a:cubicBezTo>
                    <a:pt x="11408" y="3011"/>
                    <a:pt x="11566" y="2588"/>
                    <a:pt x="11778" y="2166"/>
                  </a:cubicBezTo>
                  <a:lnTo>
                    <a:pt x="11778" y="2166"/>
                  </a:lnTo>
                  <a:cubicBezTo>
                    <a:pt x="10088" y="2800"/>
                    <a:pt x="8609" y="3645"/>
                    <a:pt x="7289" y="4701"/>
                  </a:cubicBezTo>
                  <a:cubicBezTo>
                    <a:pt x="7289" y="4384"/>
                    <a:pt x="7236" y="4173"/>
                    <a:pt x="7236" y="3856"/>
                  </a:cubicBezTo>
                  <a:cubicBezTo>
                    <a:pt x="5968" y="4384"/>
                    <a:pt x="4912" y="5123"/>
                    <a:pt x="4067" y="6021"/>
                  </a:cubicBezTo>
                  <a:cubicBezTo>
                    <a:pt x="4067" y="5704"/>
                    <a:pt x="4014" y="5440"/>
                    <a:pt x="4014" y="5176"/>
                  </a:cubicBezTo>
                  <a:cubicBezTo>
                    <a:pt x="2483" y="5704"/>
                    <a:pt x="1004" y="6708"/>
                    <a:pt x="1" y="7711"/>
                  </a:cubicBezTo>
                  <a:cubicBezTo>
                    <a:pt x="1268" y="8398"/>
                    <a:pt x="2958" y="8926"/>
                    <a:pt x="4543" y="9031"/>
                  </a:cubicBezTo>
                  <a:cubicBezTo>
                    <a:pt x="4437" y="8767"/>
                    <a:pt x="4437" y="8503"/>
                    <a:pt x="4384" y="8239"/>
                  </a:cubicBezTo>
                  <a:lnTo>
                    <a:pt x="4384" y="8239"/>
                  </a:lnTo>
                  <a:cubicBezTo>
                    <a:pt x="5440" y="8873"/>
                    <a:pt x="6655" y="9295"/>
                    <a:pt x="8028" y="9507"/>
                  </a:cubicBezTo>
                  <a:cubicBezTo>
                    <a:pt x="7922" y="9190"/>
                    <a:pt x="7870" y="8926"/>
                    <a:pt x="7817" y="8662"/>
                  </a:cubicBezTo>
                  <a:lnTo>
                    <a:pt x="7817" y="8662"/>
                  </a:lnTo>
                  <a:cubicBezTo>
                    <a:pt x="9348" y="9348"/>
                    <a:pt x="11038" y="9718"/>
                    <a:pt x="12834" y="9929"/>
                  </a:cubicBezTo>
                  <a:cubicBezTo>
                    <a:pt x="12517" y="9559"/>
                    <a:pt x="12200" y="9190"/>
                    <a:pt x="11883" y="8820"/>
                  </a:cubicBezTo>
                  <a:lnTo>
                    <a:pt x="11883" y="8820"/>
                  </a:lnTo>
                  <a:cubicBezTo>
                    <a:pt x="13408" y="9467"/>
                    <a:pt x="15135" y="9790"/>
                    <a:pt x="16887" y="9790"/>
                  </a:cubicBezTo>
                  <a:cubicBezTo>
                    <a:pt x="17138" y="9790"/>
                    <a:pt x="17389" y="9784"/>
                    <a:pt x="17639" y="9771"/>
                  </a:cubicBezTo>
                  <a:cubicBezTo>
                    <a:pt x="17270" y="9454"/>
                    <a:pt x="17059" y="9084"/>
                    <a:pt x="16953" y="8609"/>
                  </a:cubicBezTo>
                  <a:lnTo>
                    <a:pt x="16953" y="8609"/>
                  </a:lnTo>
                  <a:cubicBezTo>
                    <a:pt x="18623" y="9026"/>
                    <a:pt x="20335" y="9199"/>
                    <a:pt x="22123" y="9199"/>
                  </a:cubicBezTo>
                  <a:cubicBezTo>
                    <a:pt x="22369" y="9199"/>
                    <a:pt x="22618" y="9196"/>
                    <a:pt x="22868" y="9190"/>
                  </a:cubicBezTo>
                  <a:cubicBezTo>
                    <a:pt x="22604" y="8820"/>
                    <a:pt x="22445" y="8556"/>
                    <a:pt x="22234" y="8186"/>
                  </a:cubicBezTo>
                  <a:lnTo>
                    <a:pt x="22234" y="8186"/>
                  </a:lnTo>
                  <a:cubicBezTo>
                    <a:pt x="22932" y="8264"/>
                    <a:pt x="23637" y="8299"/>
                    <a:pt x="24343" y="8299"/>
                  </a:cubicBezTo>
                  <a:cubicBezTo>
                    <a:pt x="25562" y="8299"/>
                    <a:pt x="26787" y="8195"/>
                    <a:pt x="27990" y="8028"/>
                  </a:cubicBezTo>
                  <a:cubicBezTo>
                    <a:pt x="27568" y="7764"/>
                    <a:pt x="27251" y="7447"/>
                    <a:pt x="27040" y="7024"/>
                  </a:cubicBezTo>
                  <a:cubicBezTo>
                    <a:pt x="28994" y="7024"/>
                    <a:pt x="31000" y="6813"/>
                    <a:pt x="32954" y="6549"/>
                  </a:cubicBezTo>
                  <a:cubicBezTo>
                    <a:pt x="32479" y="6391"/>
                    <a:pt x="32109" y="6127"/>
                    <a:pt x="31845" y="5757"/>
                  </a:cubicBezTo>
                  <a:cubicBezTo>
                    <a:pt x="34011" y="5757"/>
                    <a:pt x="36123" y="5493"/>
                    <a:pt x="38288" y="5070"/>
                  </a:cubicBezTo>
                  <a:cubicBezTo>
                    <a:pt x="37866" y="4859"/>
                    <a:pt x="37602" y="4648"/>
                    <a:pt x="37338" y="4331"/>
                  </a:cubicBezTo>
                  <a:cubicBezTo>
                    <a:pt x="39292" y="4173"/>
                    <a:pt x="41087" y="3856"/>
                    <a:pt x="42988" y="3381"/>
                  </a:cubicBezTo>
                  <a:cubicBezTo>
                    <a:pt x="42566" y="3222"/>
                    <a:pt x="42249" y="3064"/>
                    <a:pt x="41826" y="2905"/>
                  </a:cubicBezTo>
                  <a:cubicBezTo>
                    <a:pt x="44097" y="2641"/>
                    <a:pt x="46526" y="2007"/>
                    <a:pt x="48586" y="1163"/>
                  </a:cubicBezTo>
                  <a:cubicBezTo>
                    <a:pt x="47587" y="1044"/>
                    <a:pt x="46534" y="989"/>
                    <a:pt x="45471" y="989"/>
                  </a:cubicBezTo>
                  <a:cubicBezTo>
                    <a:pt x="44175" y="989"/>
                    <a:pt x="42863" y="1070"/>
                    <a:pt x="41615" y="1215"/>
                  </a:cubicBezTo>
                  <a:cubicBezTo>
                    <a:pt x="41985" y="951"/>
                    <a:pt x="42249" y="740"/>
                    <a:pt x="42566" y="476"/>
                  </a:cubicBezTo>
                  <a:lnTo>
                    <a:pt x="42566" y="476"/>
                  </a:lnTo>
                  <a:cubicBezTo>
                    <a:pt x="40665" y="529"/>
                    <a:pt x="38816" y="687"/>
                    <a:pt x="36915" y="1057"/>
                  </a:cubicBezTo>
                  <a:cubicBezTo>
                    <a:pt x="37074" y="687"/>
                    <a:pt x="37285" y="370"/>
                    <a:pt x="37602" y="106"/>
                  </a:cubicBezTo>
                  <a:lnTo>
                    <a:pt x="37602" y="106"/>
                  </a:lnTo>
                  <a:cubicBezTo>
                    <a:pt x="35436" y="265"/>
                    <a:pt x="33324" y="582"/>
                    <a:pt x="31212" y="1110"/>
                  </a:cubicBezTo>
                  <a:cubicBezTo>
                    <a:pt x="31370" y="740"/>
                    <a:pt x="31634" y="370"/>
                    <a:pt x="32109" y="106"/>
                  </a:cubicBezTo>
                  <a:lnTo>
                    <a:pt x="32109" y="106"/>
                  </a:lnTo>
                  <a:cubicBezTo>
                    <a:pt x="30103" y="370"/>
                    <a:pt x="28149" y="634"/>
                    <a:pt x="26247" y="1163"/>
                  </a:cubicBezTo>
                  <a:cubicBezTo>
                    <a:pt x="26353" y="740"/>
                    <a:pt x="26564" y="318"/>
                    <a:pt x="269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7825537" y="3789467"/>
              <a:ext cx="749514" cy="712071"/>
            </a:xfrm>
            <a:custGeom>
              <a:avLst/>
              <a:gdLst/>
              <a:ahLst/>
              <a:cxnLst/>
              <a:rect l="l" t="t" r="r" b="b"/>
              <a:pathLst>
                <a:path w="39134" h="37179" extrusionOk="0">
                  <a:moveTo>
                    <a:pt x="39133" y="1"/>
                  </a:moveTo>
                  <a:cubicBezTo>
                    <a:pt x="37074" y="1215"/>
                    <a:pt x="34855" y="2852"/>
                    <a:pt x="33060" y="4595"/>
                  </a:cubicBezTo>
                  <a:cubicBezTo>
                    <a:pt x="33218" y="4173"/>
                    <a:pt x="33324" y="3750"/>
                    <a:pt x="33482" y="3328"/>
                  </a:cubicBezTo>
                  <a:lnTo>
                    <a:pt x="33482" y="3328"/>
                  </a:lnTo>
                  <a:cubicBezTo>
                    <a:pt x="31793" y="4648"/>
                    <a:pt x="30261" y="5968"/>
                    <a:pt x="28782" y="7553"/>
                  </a:cubicBezTo>
                  <a:cubicBezTo>
                    <a:pt x="28730" y="7130"/>
                    <a:pt x="28730" y="6760"/>
                    <a:pt x="28835" y="6285"/>
                  </a:cubicBezTo>
                  <a:lnTo>
                    <a:pt x="28835" y="6285"/>
                  </a:lnTo>
                  <a:cubicBezTo>
                    <a:pt x="27040" y="7817"/>
                    <a:pt x="25350" y="9507"/>
                    <a:pt x="23818" y="11302"/>
                  </a:cubicBezTo>
                  <a:cubicBezTo>
                    <a:pt x="23713" y="10880"/>
                    <a:pt x="23713" y="10404"/>
                    <a:pt x="23977" y="9876"/>
                  </a:cubicBezTo>
                  <a:lnTo>
                    <a:pt x="23977" y="9876"/>
                  </a:lnTo>
                  <a:cubicBezTo>
                    <a:pt x="22392" y="11408"/>
                    <a:pt x="20808" y="12939"/>
                    <a:pt x="19435" y="14576"/>
                  </a:cubicBezTo>
                  <a:cubicBezTo>
                    <a:pt x="19277" y="14207"/>
                    <a:pt x="19224" y="13731"/>
                    <a:pt x="19329" y="13203"/>
                  </a:cubicBezTo>
                  <a:lnTo>
                    <a:pt x="19329" y="13203"/>
                  </a:lnTo>
                  <a:cubicBezTo>
                    <a:pt x="17798" y="14682"/>
                    <a:pt x="16319" y="16266"/>
                    <a:pt x="15157" y="17956"/>
                  </a:cubicBezTo>
                  <a:cubicBezTo>
                    <a:pt x="15052" y="17586"/>
                    <a:pt x="14946" y="17270"/>
                    <a:pt x="14841" y="16847"/>
                  </a:cubicBezTo>
                  <a:cubicBezTo>
                    <a:pt x="13362" y="18484"/>
                    <a:pt x="12094" y="20280"/>
                    <a:pt x="11144" y="22181"/>
                  </a:cubicBezTo>
                  <a:cubicBezTo>
                    <a:pt x="10827" y="21811"/>
                    <a:pt x="10669" y="21389"/>
                    <a:pt x="10721" y="20861"/>
                  </a:cubicBezTo>
                  <a:lnTo>
                    <a:pt x="10721" y="20861"/>
                  </a:lnTo>
                  <a:cubicBezTo>
                    <a:pt x="9243" y="22551"/>
                    <a:pt x="8028" y="24452"/>
                    <a:pt x="7447" y="26353"/>
                  </a:cubicBezTo>
                  <a:cubicBezTo>
                    <a:pt x="7342" y="25878"/>
                    <a:pt x="7289" y="25402"/>
                    <a:pt x="7236" y="24874"/>
                  </a:cubicBezTo>
                  <a:cubicBezTo>
                    <a:pt x="6127" y="26511"/>
                    <a:pt x="5229" y="28201"/>
                    <a:pt x="4701" y="29944"/>
                  </a:cubicBezTo>
                  <a:cubicBezTo>
                    <a:pt x="4543" y="29680"/>
                    <a:pt x="4331" y="29522"/>
                    <a:pt x="4173" y="29257"/>
                  </a:cubicBezTo>
                  <a:cubicBezTo>
                    <a:pt x="3381" y="30525"/>
                    <a:pt x="2853" y="31792"/>
                    <a:pt x="2589" y="33113"/>
                  </a:cubicBezTo>
                  <a:cubicBezTo>
                    <a:pt x="2483" y="32849"/>
                    <a:pt x="2272" y="32690"/>
                    <a:pt x="2113" y="32479"/>
                  </a:cubicBezTo>
                  <a:cubicBezTo>
                    <a:pt x="1057" y="33905"/>
                    <a:pt x="318" y="35647"/>
                    <a:pt x="1" y="37179"/>
                  </a:cubicBezTo>
                  <a:cubicBezTo>
                    <a:pt x="1480" y="36915"/>
                    <a:pt x="3328" y="36228"/>
                    <a:pt x="4807" y="35278"/>
                  </a:cubicBezTo>
                  <a:cubicBezTo>
                    <a:pt x="4543" y="35119"/>
                    <a:pt x="4384" y="34908"/>
                    <a:pt x="4173" y="34750"/>
                  </a:cubicBezTo>
                  <a:cubicBezTo>
                    <a:pt x="5493" y="34538"/>
                    <a:pt x="6761" y="34116"/>
                    <a:pt x="8081" y="33377"/>
                  </a:cubicBezTo>
                  <a:cubicBezTo>
                    <a:pt x="7870" y="33218"/>
                    <a:pt x="7711" y="33007"/>
                    <a:pt x="7447" y="32849"/>
                  </a:cubicBezTo>
                  <a:cubicBezTo>
                    <a:pt x="9190" y="32373"/>
                    <a:pt x="10933" y="31581"/>
                    <a:pt x="12623" y="30578"/>
                  </a:cubicBezTo>
                  <a:cubicBezTo>
                    <a:pt x="12094" y="30472"/>
                    <a:pt x="11672" y="30366"/>
                    <a:pt x="11144" y="30261"/>
                  </a:cubicBezTo>
                  <a:cubicBezTo>
                    <a:pt x="13098" y="29786"/>
                    <a:pt x="15052" y="28677"/>
                    <a:pt x="16794" y="27304"/>
                  </a:cubicBezTo>
                  <a:cubicBezTo>
                    <a:pt x="16266" y="27304"/>
                    <a:pt x="15844" y="27092"/>
                    <a:pt x="15527" y="26775"/>
                  </a:cubicBezTo>
                  <a:cubicBezTo>
                    <a:pt x="17481" y="25930"/>
                    <a:pt x="19329" y="24769"/>
                    <a:pt x="21072" y="23396"/>
                  </a:cubicBezTo>
                  <a:cubicBezTo>
                    <a:pt x="20650" y="23290"/>
                    <a:pt x="20333" y="23132"/>
                    <a:pt x="19910" y="23026"/>
                  </a:cubicBezTo>
                  <a:cubicBezTo>
                    <a:pt x="21706" y="21970"/>
                    <a:pt x="23396" y="20544"/>
                    <a:pt x="24927" y="19065"/>
                  </a:cubicBezTo>
                  <a:lnTo>
                    <a:pt x="24927" y="19065"/>
                  </a:lnTo>
                  <a:cubicBezTo>
                    <a:pt x="24780" y="19095"/>
                    <a:pt x="24636" y="19108"/>
                    <a:pt x="24497" y="19108"/>
                  </a:cubicBezTo>
                  <a:cubicBezTo>
                    <a:pt x="24138" y="19108"/>
                    <a:pt x="23806" y="19021"/>
                    <a:pt x="23501" y="18907"/>
                  </a:cubicBezTo>
                  <a:cubicBezTo>
                    <a:pt x="25244" y="17586"/>
                    <a:pt x="26881" y="16108"/>
                    <a:pt x="28465" y="14629"/>
                  </a:cubicBezTo>
                  <a:lnTo>
                    <a:pt x="28465" y="14629"/>
                  </a:lnTo>
                  <a:cubicBezTo>
                    <a:pt x="28182" y="14742"/>
                    <a:pt x="27915" y="14795"/>
                    <a:pt x="27662" y="14795"/>
                  </a:cubicBezTo>
                  <a:cubicBezTo>
                    <a:pt x="27443" y="14795"/>
                    <a:pt x="27236" y="14755"/>
                    <a:pt x="27040" y="14682"/>
                  </a:cubicBezTo>
                  <a:cubicBezTo>
                    <a:pt x="28941" y="13256"/>
                    <a:pt x="30684" y="11672"/>
                    <a:pt x="32321" y="9929"/>
                  </a:cubicBezTo>
                  <a:lnTo>
                    <a:pt x="32321" y="9929"/>
                  </a:lnTo>
                  <a:cubicBezTo>
                    <a:pt x="32120" y="9974"/>
                    <a:pt x="31938" y="9990"/>
                    <a:pt x="31763" y="9990"/>
                  </a:cubicBezTo>
                  <a:cubicBezTo>
                    <a:pt x="31523" y="9990"/>
                    <a:pt x="31297" y="9960"/>
                    <a:pt x="31053" y="9929"/>
                  </a:cubicBezTo>
                  <a:cubicBezTo>
                    <a:pt x="32690" y="8556"/>
                    <a:pt x="34116" y="7077"/>
                    <a:pt x="35489" y="5493"/>
                  </a:cubicBezTo>
                  <a:lnTo>
                    <a:pt x="35489" y="5493"/>
                  </a:lnTo>
                  <a:cubicBezTo>
                    <a:pt x="35067" y="5599"/>
                    <a:pt x="34697" y="5704"/>
                    <a:pt x="34222" y="5810"/>
                  </a:cubicBezTo>
                  <a:cubicBezTo>
                    <a:pt x="36017" y="4120"/>
                    <a:pt x="37813" y="2008"/>
                    <a:pt x="391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6579558" y="3282768"/>
              <a:ext cx="268039" cy="1123735"/>
            </a:xfrm>
            <a:custGeom>
              <a:avLst/>
              <a:gdLst/>
              <a:ahLst/>
              <a:cxnLst/>
              <a:rect l="l" t="t" r="r" b="b"/>
              <a:pathLst>
                <a:path w="13995" h="58673" extrusionOk="0">
                  <a:moveTo>
                    <a:pt x="0" y="1"/>
                  </a:moveTo>
                  <a:lnTo>
                    <a:pt x="0" y="1"/>
                  </a:lnTo>
                  <a:cubicBezTo>
                    <a:pt x="53" y="2694"/>
                    <a:pt x="423" y="5704"/>
                    <a:pt x="1003" y="8451"/>
                  </a:cubicBezTo>
                  <a:cubicBezTo>
                    <a:pt x="739" y="8028"/>
                    <a:pt x="423" y="7711"/>
                    <a:pt x="159" y="7289"/>
                  </a:cubicBezTo>
                  <a:lnTo>
                    <a:pt x="159" y="7289"/>
                  </a:lnTo>
                  <a:cubicBezTo>
                    <a:pt x="475" y="9665"/>
                    <a:pt x="898" y="11883"/>
                    <a:pt x="1532" y="14154"/>
                  </a:cubicBezTo>
                  <a:cubicBezTo>
                    <a:pt x="1109" y="13996"/>
                    <a:pt x="792" y="13784"/>
                    <a:pt x="475" y="13362"/>
                  </a:cubicBezTo>
                  <a:lnTo>
                    <a:pt x="475" y="13362"/>
                  </a:lnTo>
                  <a:cubicBezTo>
                    <a:pt x="898" y="16002"/>
                    <a:pt x="1532" y="18537"/>
                    <a:pt x="2377" y="21072"/>
                  </a:cubicBezTo>
                  <a:cubicBezTo>
                    <a:pt x="1954" y="20861"/>
                    <a:pt x="1532" y="20597"/>
                    <a:pt x="1215" y="20069"/>
                  </a:cubicBezTo>
                  <a:lnTo>
                    <a:pt x="1215" y="20069"/>
                  </a:lnTo>
                  <a:cubicBezTo>
                    <a:pt x="1743" y="22445"/>
                    <a:pt x="2324" y="24822"/>
                    <a:pt x="3116" y="27092"/>
                  </a:cubicBezTo>
                  <a:cubicBezTo>
                    <a:pt x="2641" y="26987"/>
                    <a:pt x="2218" y="26776"/>
                    <a:pt x="1848" y="26353"/>
                  </a:cubicBezTo>
                  <a:lnTo>
                    <a:pt x="1848" y="26353"/>
                  </a:lnTo>
                  <a:cubicBezTo>
                    <a:pt x="2324" y="28677"/>
                    <a:pt x="3010" y="31000"/>
                    <a:pt x="3908" y="33113"/>
                  </a:cubicBezTo>
                  <a:cubicBezTo>
                    <a:pt x="3538" y="32954"/>
                    <a:pt x="3169" y="32902"/>
                    <a:pt x="2799" y="32743"/>
                  </a:cubicBezTo>
                  <a:lnTo>
                    <a:pt x="2799" y="32743"/>
                  </a:lnTo>
                  <a:cubicBezTo>
                    <a:pt x="3486" y="35120"/>
                    <a:pt x="4436" y="37338"/>
                    <a:pt x="5598" y="39344"/>
                  </a:cubicBezTo>
                  <a:cubicBezTo>
                    <a:pt x="5510" y="39355"/>
                    <a:pt x="5423" y="39362"/>
                    <a:pt x="5335" y="39362"/>
                  </a:cubicBezTo>
                  <a:cubicBezTo>
                    <a:pt x="4998" y="39362"/>
                    <a:pt x="4655" y="39268"/>
                    <a:pt x="4278" y="38975"/>
                  </a:cubicBezTo>
                  <a:lnTo>
                    <a:pt x="4278" y="38975"/>
                  </a:lnTo>
                  <a:cubicBezTo>
                    <a:pt x="5017" y="41351"/>
                    <a:pt x="6073" y="43569"/>
                    <a:pt x="7446" y="45312"/>
                  </a:cubicBezTo>
                  <a:cubicBezTo>
                    <a:pt x="6971" y="45048"/>
                    <a:pt x="6549" y="44837"/>
                    <a:pt x="6073" y="44625"/>
                  </a:cubicBezTo>
                  <a:lnTo>
                    <a:pt x="6073" y="44625"/>
                  </a:lnTo>
                  <a:cubicBezTo>
                    <a:pt x="6971" y="46632"/>
                    <a:pt x="7974" y="48428"/>
                    <a:pt x="9189" y="49959"/>
                  </a:cubicBezTo>
                  <a:cubicBezTo>
                    <a:pt x="8925" y="49959"/>
                    <a:pt x="8661" y="50012"/>
                    <a:pt x="8344" y="50012"/>
                  </a:cubicBezTo>
                  <a:cubicBezTo>
                    <a:pt x="9083" y="51543"/>
                    <a:pt x="9928" y="52758"/>
                    <a:pt x="10932" y="53762"/>
                  </a:cubicBezTo>
                  <a:cubicBezTo>
                    <a:pt x="10668" y="53762"/>
                    <a:pt x="10404" y="53867"/>
                    <a:pt x="10140" y="53867"/>
                  </a:cubicBezTo>
                  <a:cubicBezTo>
                    <a:pt x="10879" y="55663"/>
                    <a:pt x="12041" y="57458"/>
                    <a:pt x="13203" y="58673"/>
                  </a:cubicBezTo>
                  <a:cubicBezTo>
                    <a:pt x="13731" y="57089"/>
                    <a:pt x="13995" y="54976"/>
                    <a:pt x="13889" y="53022"/>
                  </a:cubicBezTo>
                  <a:lnTo>
                    <a:pt x="13889" y="53022"/>
                  </a:lnTo>
                  <a:cubicBezTo>
                    <a:pt x="13625" y="53128"/>
                    <a:pt x="13361" y="53181"/>
                    <a:pt x="13150" y="53286"/>
                  </a:cubicBezTo>
                  <a:cubicBezTo>
                    <a:pt x="13625" y="51966"/>
                    <a:pt x="13836" y="50487"/>
                    <a:pt x="13836" y="48797"/>
                  </a:cubicBezTo>
                  <a:lnTo>
                    <a:pt x="13836" y="48797"/>
                  </a:lnTo>
                  <a:cubicBezTo>
                    <a:pt x="13572" y="48903"/>
                    <a:pt x="13361" y="48956"/>
                    <a:pt x="13044" y="49114"/>
                  </a:cubicBezTo>
                  <a:cubicBezTo>
                    <a:pt x="13519" y="47160"/>
                    <a:pt x="13678" y="45101"/>
                    <a:pt x="13625" y="42935"/>
                  </a:cubicBezTo>
                  <a:lnTo>
                    <a:pt x="13625" y="42935"/>
                  </a:lnTo>
                  <a:cubicBezTo>
                    <a:pt x="13308" y="43305"/>
                    <a:pt x="12991" y="43728"/>
                    <a:pt x="12622" y="44097"/>
                  </a:cubicBezTo>
                  <a:cubicBezTo>
                    <a:pt x="13150" y="41985"/>
                    <a:pt x="13150" y="39503"/>
                    <a:pt x="12780" y="37074"/>
                  </a:cubicBezTo>
                  <a:lnTo>
                    <a:pt x="12780" y="37074"/>
                  </a:lnTo>
                  <a:cubicBezTo>
                    <a:pt x="12569" y="37549"/>
                    <a:pt x="12199" y="37813"/>
                    <a:pt x="11777" y="37971"/>
                  </a:cubicBezTo>
                  <a:cubicBezTo>
                    <a:pt x="11988" y="35648"/>
                    <a:pt x="11882" y="33218"/>
                    <a:pt x="11513" y="30789"/>
                  </a:cubicBezTo>
                  <a:cubicBezTo>
                    <a:pt x="11196" y="31106"/>
                    <a:pt x="10932" y="31317"/>
                    <a:pt x="10615" y="31634"/>
                  </a:cubicBezTo>
                  <a:cubicBezTo>
                    <a:pt x="10562" y="29310"/>
                    <a:pt x="10140" y="26934"/>
                    <a:pt x="9611" y="24610"/>
                  </a:cubicBezTo>
                  <a:cubicBezTo>
                    <a:pt x="9453" y="25191"/>
                    <a:pt x="9189" y="25561"/>
                    <a:pt x="8819" y="25825"/>
                  </a:cubicBezTo>
                  <a:cubicBezTo>
                    <a:pt x="8502" y="23396"/>
                    <a:pt x="8027" y="21019"/>
                    <a:pt x="7499" y="18643"/>
                  </a:cubicBezTo>
                  <a:cubicBezTo>
                    <a:pt x="7446" y="19277"/>
                    <a:pt x="7182" y="19699"/>
                    <a:pt x="6865" y="20016"/>
                  </a:cubicBezTo>
                  <a:cubicBezTo>
                    <a:pt x="6549" y="17428"/>
                    <a:pt x="6020" y="14841"/>
                    <a:pt x="5281" y="12306"/>
                  </a:cubicBezTo>
                  <a:cubicBezTo>
                    <a:pt x="5175" y="12781"/>
                    <a:pt x="4964" y="13098"/>
                    <a:pt x="4700" y="13467"/>
                  </a:cubicBezTo>
                  <a:cubicBezTo>
                    <a:pt x="4278" y="11144"/>
                    <a:pt x="3697" y="8926"/>
                    <a:pt x="3010" y="6655"/>
                  </a:cubicBezTo>
                  <a:cubicBezTo>
                    <a:pt x="2905" y="7183"/>
                    <a:pt x="2799" y="7553"/>
                    <a:pt x="2693" y="8081"/>
                  </a:cubicBezTo>
                  <a:cubicBezTo>
                    <a:pt x="2060" y="5335"/>
                    <a:pt x="1109" y="243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6180070" y="4402607"/>
              <a:ext cx="652392" cy="332545"/>
            </a:xfrm>
            <a:custGeom>
              <a:avLst/>
              <a:gdLst/>
              <a:ahLst/>
              <a:cxnLst/>
              <a:rect l="l" t="t" r="r" b="b"/>
              <a:pathLst>
                <a:path w="34063" h="17363" extrusionOk="0">
                  <a:moveTo>
                    <a:pt x="32208" y="1"/>
                  </a:moveTo>
                  <a:cubicBezTo>
                    <a:pt x="31567" y="1"/>
                    <a:pt x="30920" y="67"/>
                    <a:pt x="30313" y="199"/>
                  </a:cubicBezTo>
                  <a:cubicBezTo>
                    <a:pt x="30419" y="410"/>
                    <a:pt x="30524" y="621"/>
                    <a:pt x="30630" y="780"/>
                  </a:cubicBezTo>
                  <a:cubicBezTo>
                    <a:pt x="30096" y="661"/>
                    <a:pt x="29546" y="592"/>
                    <a:pt x="28979" y="592"/>
                  </a:cubicBezTo>
                  <a:cubicBezTo>
                    <a:pt x="28536" y="592"/>
                    <a:pt x="28083" y="634"/>
                    <a:pt x="27620" y="727"/>
                  </a:cubicBezTo>
                  <a:cubicBezTo>
                    <a:pt x="27725" y="938"/>
                    <a:pt x="27831" y="1097"/>
                    <a:pt x="27989" y="1308"/>
                  </a:cubicBezTo>
                  <a:cubicBezTo>
                    <a:pt x="27581" y="1259"/>
                    <a:pt x="27167" y="1235"/>
                    <a:pt x="26750" y="1235"/>
                  </a:cubicBezTo>
                  <a:cubicBezTo>
                    <a:pt x="25819" y="1235"/>
                    <a:pt x="24871" y="1353"/>
                    <a:pt x="23923" y="1572"/>
                  </a:cubicBezTo>
                  <a:cubicBezTo>
                    <a:pt x="24240" y="1783"/>
                    <a:pt x="24557" y="1994"/>
                    <a:pt x="24926" y="2206"/>
                  </a:cubicBezTo>
                  <a:cubicBezTo>
                    <a:pt x="24610" y="2172"/>
                    <a:pt x="24288" y="2155"/>
                    <a:pt x="23963" y="2155"/>
                  </a:cubicBezTo>
                  <a:cubicBezTo>
                    <a:pt x="22774" y="2155"/>
                    <a:pt x="21547" y="2383"/>
                    <a:pt x="20385" y="2839"/>
                  </a:cubicBezTo>
                  <a:cubicBezTo>
                    <a:pt x="20754" y="2998"/>
                    <a:pt x="21019" y="3262"/>
                    <a:pt x="21230" y="3579"/>
                  </a:cubicBezTo>
                  <a:cubicBezTo>
                    <a:pt x="19698" y="3684"/>
                    <a:pt x="18167" y="4054"/>
                    <a:pt x="16688" y="4635"/>
                  </a:cubicBezTo>
                  <a:cubicBezTo>
                    <a:pt x="17005" y="4793"/>
                    <a:pt x="17216" y="5005"/>
                    <a:pt x="17480" y="5216"/>
                  </a:cubicBezTo>
                  <a:cubicBezTo>
                    <a:pt x="16002" y="5533"/>
                    <a:pt x="14576" y="6114"/>
                    <a:pt x="13255" y="6800"/>
                  </a:cubicBezTo>
                  <a:cubicBezTo>
                    <a:pt x="13678" y="6853"/>
                    <a:pt x="13942" y="7064"/>
                    <a:pt x="14259" y="7328"/>
                  </a:cubicBezTo>
                  <a:cubicBezTo>
                    <a:pt x="12780" y="7856"/>
                    <a:pt x="11407" y="8490"/>
                    <a:pt x="10034" y="9177"/>
                  </a:cubicBezTo>
                  <a:cubicBezTo>
                    <a:pt x="10404" y="9177"/>
                    <a:pt x="10773" y="9335"/>
                    <a:pt x="11037" y="9546"/>
                  </a:cubicBezTo>
                  <a:cubicBezTo>
                    <a:pt x="9453" y="10074"/>
                    <a:pt x="7974" y="10814"/>
                    <a:pt x="6496" y="11659"/>
                  </a:cubicBezTo>
                  <a:cubicBezTo>
                    <a:pt x="6865" y="11711"/>
                    <a:pt x="7129" y="11870"/>
                    <a:pt x="7394" y="12028"/>
                  </a:cubicBezTo>
                  <a:cubicBezTo>
                    <a:pt x="6020" y="12609"/>
                    <a:pt x="4753" y="13349"/>
                    <a:pt x="3538" y="14141"/>
                  </a:cubicBezTo>
                  <a:cubicBezTo>
                    <a:pt x="3855" y="14193"/>
                    <a:pt x="4119" y="14246"/>
                    <a:pt x="4489" y="14299"/>
                  </a:cubicBezTo>
                  <a:cubicBezTo>
                    <a:pt x="2905" y="15091"/>
                    <a:pt x="1320" y="16147"/>
                    <a:pt x="0" y="17362"/>
                  </a:cubicBezTo>
                  <a:cubicBezTo>
                    <a:pt x="1743" y="16992"/>
                    <a:pt x="3591" y="16359"/>
                    <a:pt x="5123" y="15567"/>
                  </a:cubicBezTo>
                  <a:lnTo>
                    <a:pt x="5123" y="15567"/>
                  </a:lnTo>
                  <a:cubicBezTo>
                    <a:pt x="4964" y="15883"/>
                    <a:pt x="4859" y="16147"/>
                    <a:pt x="4647" y="16411"/>
                  </a:cubicBezTo>
                  <a:cubicBezTo>
                    <a:pt x="6073" y="15883"/>
                    <a:pt x="7394" y="15302"/>
                    <a:pt x="8661" y="14563"/>
                  </a:cubicBezTo>
                  <a:lnTo>
                    <a:pt x="8661" y="14563"/>
                  </a:lnTo>
                  <a:cubicBezTo>
                    <a:pt x="8661" y="14880"/>
                    <a:pt x="8608" y="15197"/>
                    <a:pt x="8450" y="15514"/>
                  </a:cubicBezTo>
                  <a:cubicBezTo>
                    <a:pt x="9981" y="14827"/>
                    <a:pt x="11460" y="14088"/>
                    <a:pt x="12833" y="13137"/>
                  </a:cubicBezTo>
                  <a:lnTo>
                    <a:pt x="12833" y="13137"/>
                  </a:lnTo>
                  <a:cubicBezTo>
                    <a:pt x="12833" y="13454"/>
                    <a:pt x="12780" y="13824"/>
                    <a:pt x="12516" y="14141"/>
                  </a:cubicBezTo>
                  <a:cubicBezTo>
                    <a:pt x="13889" y="13454"/>
                    <a:pt x="15262" y="12715"/>
                    <a:pt x="16530" y="11870"/>
                  </a:cubicBezTo>
                  <a:lnTo>
                    <a:pt x="16530" y="11870"/>
                  </a:lnTo>
                  <a:cubicBezTo>
                    <a:pt x="16582" y="12240"/>
                    <a:pt x="16530" y="12609"/>
                    <a:pt x="16371" y="12979"/>
                  </a:cubicBezTo>
                  <a:cubicBezTo>
                    <a:pt x="17691" y="12292"/>
                    <a:pt x="19012" y="11500"/>
                    <a:pt x="20121" y="10497"/>
                  </a:cubicBezTo>
                  <a:cubicBezTo>
                    <a:pt x="20121" y="10866"/>
                    <a:pt x="20174" y="11130"/>
                    <a:pt x="20174" y="11500"/>
                  </a:cubicBezTo>
                  <a:cubicBezTo>
                    <a:pt x="21494" y="10655"/>
                    <a:pt x="22708" y="9652"/>
                    <a:pt x="23659" y="8437"/>
                  </a:cubicBezTo>
                  <a:cubicBezTo>
                    <a:pt x="23817" y="8807"/>
                    <a:pt x="23870" y="9177"/>
                    <a:pt x="23765" y="9599"/>
                  </a:cubicBezTo>
                  <a:cubicBezTo>
                    <a:pt x="25138" y="8754"/>
                    <a:pt x="26247" y="7592"/>
                    <a:pt x="26986" y="6325"/>
                  </a:cubicBezTo>
                  <a:lnTo>
                    <a:pt x="26986" y="6325"/>
                  </a:lnTo>
                  <a:cubicBezTo>
                    <a:pt x="26986" y="6747"/>
                    <a:pt x="26933" y="7117"/>
                    <a:pt x="26933" y="7539"/>
                  </a:cubicBezTo>
                  <a:cubicBezTo>
                    <a:pt x="27989" y="6589"/>
                    <a:pt x="28834" y="5533"/>
                    <a:pt x="29521" y="4371"/>
                  </a:cubicBezTo>
                  <a:cubicBezTo>
                    <a:pt x="29627" y="4635"/>
                    <a:pt x="29732" y="4793"/>
                    <a:pt x="29785" y="5057"/>
                  </a:cubicBezTo>
                  <a:cubicBezTo>
                    <a:pt x="30577" y="4318"/>
                    <a:pt x="31158" y="3473"/>
                    <a:pt x="31528" y="2522"/>
                  </a:cubicBezTo>
                  <a:cubicBezTo>
                    <a:pt x="31580" y="2787"/>
                    <a:pt x="31739" y="2945"/>
                    <a:pt x="31792" y="3156"/>
                  </a:cubicBezTo>
                  <a:cubicBezTo>
                    <a:pt x="32742" y="2364"/>
                    <a:pt x="33587" y="1255"/>
                    <a:pt x="34063" y="199"/>
                  </a:cubicBezTo>
                  <a:cubicBezTo>
                    <a:pt x="33482" y="67"/>
                    <a:pt x="32848" y="1"/>
                    <a:pt x="32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5929250" y="4192998"/>
              <a:ext cx="903232" cy="232665"/>
            </a:xfrm>
            <a:custGeom>
              <a:avLst/>
              <a:gdLst/>
              <a:ahLst/>
              <a:cxnLst/>
              <a:rect l="l" t="t" r="r" b="b"/>
              <a:pathLst>
                <a:path w="47160" h="12148" extrusionOk="0">
                  <a:moveTo>
                    <a:pt x="5968" y="1"/>
                  </a:moveTo>
                  <a:lnTo>
                    <a:pt x="5968" y="1"/>
                  </a:lnTo>
                  <a:cubicBezTo>
                    <a:pt x="6285" y="265"/>
                    <a:pt x="6496" y="529"/>
                    <a:pt x="6813" y="846"/>
                  </a:cubicBezTo>
                  <a:cubicBezTo>
                    <a:pt x="4829" y="362"/>
                    <a:pt x="2580" y="100"/>
                    <a:pt x="552" y="100"/>
                  </a:cubicBezTo>
                  <a:cubicBezTo>
                    <a:pt x="366" y="100"/>
                    <a:pt x="182" y="102"/>
                    <a:pt x="0" y="107"/>
                  </a:cubicBezTo>
                  <a:cubicBezTo>
                    <a:pt x="1954" y="1110"/>
                    <a:pt x="4278" y="1955"/>
                    <a:pt x="6443" y="2483"/>
                  </a:cubicBezTo>
                  <a:cubicBezTo>
                    <a:pt x="6021" y="2589"/>
                    <a:pt x="5704" y="2694"/>
                    <a:pt x="5281" y="2853"/>
                  </a:cubicBezTo>
                  <a:cubicBezTo>
                    <a:pt x="7077" y="3434"/>
                    <a:pt x="8872" y="3962"/>
                    <a:pt x="10721" y="4279"/>
                  </a:cubicBezTo>
                  <a:cubicBezTo>
                    <a:pt x="10457" y="4543"/>
                    <a:pt x="10140" y="4754"/>
                    <a:pt x="9770" y="4912"/>
                  </a:cubicBezTo>
                  <a:cubicBezTo>
                    <a:pt x="11830" y="5546"/>
                    <a:pt x="13889" y="5968"/>
                    <a:pt x="16002" y="6233"/>
                  </a:cubicBezTo>
                  <a:cubicBezTo>
                    <a:pt x="15685" y="6549"/>
                    <a:pt x="15315" y="6761"/>
                    <a:pt x="14840" y="6866"/>
                  </a:cubicBezTo>
                  <a:cubicBezTo>
                    <a:pt x="16741" y="7342"/>
                    <a:pt x="18642" y="7711"/>
                    <a:pt x="20596" y="7922"/>
                  </a:cubicBezTo>
                  <a:cubicBezTo>
                    <a:pt x="20385" y="8292"/>
                    <a:pt x="20068" y="8609"/>
                    <a:pt x="19540" y="8767"/>
                  </a:cubicBezTo>
                  <a:cubicBezTo>
                    <a:pt x="21302" y="9208"/>
                    <a:pt x="23065" y="9512"/>
                    <a:pt x="24827" y="9512"/>
                  </a:cubicBezTo>
                  <a:cubicBezTo>
                    <a:pt x="24966" y="9512"/>
                    <a:pt x="25105" y="9511"/>
                    <a:pt x="25243" y="9507"/>
                  </a:cubicBezTo>
                  <a:lnTo>
                    <a:pt x="25243" y="9507"/>
                  </a:lnTo>
                  <a:cubicBezTo>
                    <a:pt x="24979" y="9824"/>
                    <a:pt x="24768" y="10088"/>
                    <a:pt x="24504" y="10404"/>
                  </a:cubicBezTo>
                  <a:cubicBezTo>
                    <a:pt x="25607" y="10550"/>
                    <a:pt x="26694" y="10631"/>
                    <a:pt x="27764" y="10631"/>
                  </a:cubicBezTo>
                  <a:cubicBezTo>
                    <a:pt x="28642" y="10631"/>
                    <a:pt x="29510" y="10576"/>
                    <a:pt x="30366" y="10457"/>
                  </a:cubicBezTo>
                  <a:lnTo>
                    <a:pt x="30366" y="10457"/>
                  </a:lnTo>
                  <a:cubicBezTo>
                    <a:pt x="30208" y="10880"/>
                    <a:pt x="29996" y="11249"/>
                    <a:pt x="29574" y="11514"/>
                  </a:cubicBezTo>
                  <a:cubicBezTo>
                    <a:pt x="30257" y="11603"/>
                    <a:pt x="30941" y="11650"/>
                    <a:pt x="31614" y="11650"/>
                  </a:cubicBezTo>
                  <a:cubicBezTo>
                    <a:pt x="32917" y="11650"/>
                    <a:pt x="34181" y="11474"/>
                    <a:pt x="35330" y="11091"/>
                  </a:cubicBezTo>
                  <a:lnTo>
                    <a:pt x="35330" y="11091"/>
                  </a:lnTo>
                  <a:cubicBezTo>
                    <a:pt x="34960" y="11408"/>
                    <a:pt x="34644" y="11778"/>
                    <a:pt x="34274" y="12094"/>
                  </a:cubicBezTo>
                  <a:cubicBezTo>
                    <a:pt x="36069" y="12094"/>
                    <a:pt x="37759" y="11830"/>
                    <a:pt x="39344" y="11355"/>
                  </a:cubicBezTo>
                  <a:lnTo>
                    <a:pt x="39344" y="11355"/>
                  </a:lnTo>
                  <a:cubicBezTo>
                    <a:pt x="39238" y="11619"/>
                    <a:pt x="39185" y="11830"/>
                    <a:pt x="39080" y="12147"/>
                  </a:cubicBezTo>
                  <a:cubicBezTo>
                    <a:pt x="40453" y="12042"/>
                    <a:pt x="41667" y="11778"/>
                    <a:pt x="42776" y="11249"/>
                  </a:cubicBezTo>
                  <a:lnTo>
                    <a:pt x="42776" y="11249"/>
                  </a:lnTo>
                  <a:cubicBezTo>
                    <a:pt x="42671" y="11514"/>
                    <a:pt x="42618" y="11778"/>
                    <a:pt x="42512" y="12042"/>
                  </a:cubicBezTo>
                  <a:cubicBezTo>
                    <a:pt x="44097" y="12042"/>
                    <a:pt x="45839" y="11672"/>
                    <a:pt x="47160" y="11144"/>
                  </a:cubicBezTo>
                  <a:cubicBezTo>
                    <a:pt x="46209" y="10035"/>
                    <a:pt x="44836" y="8926"/>
                    <a:pt x="43410" y="8292"/>
                  </a:cubicBezTo>
                  <a:cubicBezTo>
                    <a:pt x="43410" y="8556"/>
                    <a:pt x="43304" y="8820"/>
                    <a:pt x="43304" y="9084"/>
                  </a:cubicBezTo>
                  <a:cubicBezTo>
                    <a:pt x="42512" y="8081"/>
                    <a:pt x="41562" y="7342"/>
                    <a:pt x="40347" y="6655"/>
                  </a:cubicBezTo>
                  <a:cubicBezTo>
                    <a:pt x="40347" y="6972"/>
                    <a:pt x="40294" y="7183"/>
                    <a:pt x="40241" y="7500"/>
                  </a:cubicBezTo>
                  <a:cubicBezTo>
                    <a:pt x="39080" y="6338"/>
                    <a:pt x="37654" y="5388"/>
                    <a:pt x="36069" y="4543"/>
                  </a:cubicBezTo>
                  <a:lnTo>
                    <a:pt x="36069" y="4543"/>
                  </a:lnTo>
                  <a:cubicBezTo>
                    <a:pt x="36228" y="5018"/>
                    <a:pt x="36386" y="5440"/>
                    <a:pt x="36545" y="5916"/>
                  </a:cubicBezTo>
                  <a:cubicBezTo>
                    <a:pt x="35225" y="4648"/>
                    <a:pt x="33482" y="3645"/>
                    <a:pt x="31581" y="3011"/>
                  </a:cubicBezTo>
                  <a:lnTo>
                    <a:pt x="31581" y="3011"/>
                  </a:lnTo>
                  <a:cubicBezTo>
                    <a:pt x="31845" y="3434"/>
                    <a:pt x="31845" y="3856"/>
                    <a:pt x="31792" y="4279"/>
                  </a:cubicBezTo>
                  <a:cubicBezTo>
                    <a:pt x="30208" y="3222"/>
                    <a:pt x="28465" y="2325"/>
                    <a:pt x="26564" y="1744"/>
                  </a:cubicBezTo>
                  <a:lnTo>
                    <a:pt x="26564" y="1744"/>
                  </a:lnTo>
                  <a:cubicBezTo>
                    <a:pt x="26669" y="2113"/>
                    <a:pt x="26722" y="2430"/>
                    <a:pt x="26828" y="2853"/>
                  </a:cubicBezTo>
                  <a:cubicBezTo>
                    <a:pt x="25138" y="2008"/>
                    <a:pt x="23289" y="1427"/>
                    <a:pt x="21388" y="1004"/>
                  </a:cubicBezTo>
                  <a:lnTo>
                    <a:pt x="21388" y="1004"/>
                  </a:lnTo>
                  <a:cubicBezTo>
                    <a:pt x="21758" y="1374"/>
                    <a:pt x="21864" y="1796"/>
                    <a:pt x="21916" y="2219"/>
                  </a:cubicBezTo>
                  <a:cubicBezTo>
                    <a:pt x="20121" y="1532"/>
                    <a:pt x="18220" y="1057"/>
                    <a:pt x="16319" y="582"/>
                  </a:cubicBezTo>
                  <a:lnTo>
                    <a:pt x="16319" y="582"/>
                  </a:lnTo>
                  <a:cubicBezTo>
                    <a:pt x="16741" y="899"/>
                    <a:pt x="16952" y="1321"/>
                    <a:pt x="17058" y="1691"/>
                  </a:cubicBezTo>
                  <a:cubicBezTo>
                    <a:pt x="15051" y="952"/>
                    <a:pt x="12992" y="423"/>
                    <a:pt x="10879" y="107"/>
                  </a:cubicBezTo>
                  <a:lnTo>
                    <a:pt x="10879" y="107"/>
                  </a:lnTo>
                  <a:cubicBezTo>
                    <a:pt x="11196" y="423"/>
                    <a:pt x="11354" y="740"/>
                    <a:pt x="11460" y="1110"/>
                  </a:cubicBezTo>
                  <a:cubicBezTo>
                    <a:pt x="9665" y="529"/>
                    <a:pt x="7816" y="212"/>
                    <a:pt x="5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6161857" y="3634726"/>
              <a:ext cx="670606" cy="771750"/>
            </a:xfrm>
            <a:custGeom>
              <a:avLst/>
              <a:gdLst/>
              <a:ahLst/>
              <a:cxnLst/>
              <a:rect l="l" t="t" r="r" b="b"/>
              <a:pathLst>
                <a:path w="35014" h="40295" extrusionOk="0">
                  <a:moveTo>
                    <a:pt x="1" y="1"/>
                  </a:moveTo>
                  <a:lnTo>
                    <a:pt x="1" y="1"/>
                  </a:lnTo>
                  <a:cubicBezTo>
                    <a:pt x="1162" y="2113"/>
                    <a:pt x="2694" y="4384"/>
                    <a:pt x="4331" y="6232"/>
                  </a:cubicBezTo>
                  <a:cubicBezTo>
                    <a:pt x="3856" y="6074"/>
                    <a:pt x="3486" y="5968"/>
                    <a:pt x="3064" y="5757"/>
                  </a:cubicBezTo>
                  <a:lnTo>
                    <a:pt x="3064" y="5757"/>
                  </a:lnTo>
                  <a:cubicBezTo>
                    <a:pt x="4331" y="7500"/>
                    <a:pt x="5546" y="9084"/>
                    <a:pt x="7024" y="10563"/>
                  </a:cubicBezTo>
                  <a:cubicBezTo>
                    <a:pt x="6870" y="10582"/>
                    <a:pt x="6722" y="10594"/>
                    <a:pt x="6576" y="10594"/>
                  </a:cubicBezTo>
                  <a:cubicBezTo>
                    <a:pt x="6324" y="10594"/>
                    <a:pt x="6078" y="10558"/>
                    <a:pt x="5810" y="10457"/>
                  </a:cubicBezTo>
                  <a:lnTo>
                    <a:pt x="5810" y="10457"/>
                  </a:lnTo>
                  <a:cubicBezTo>
                    <a:pt x="7236" y="12306"/>
                    <a:pt x="8820" y="14048"/>
                    <a:pt x="10510" y="15633"/>
                  </a:cubicBezTo>
                  <a:cubicBezTo>
                    <a:pt x="10379" y="15649"/>
                    <a:pt x="10244" y="15660"/>
                    <a:pt x="10105" y="15660"/>
                  </a:cubicBezTo>
                  <a:cubicBezTo>
                    <a:pt x="9794" y="15660"/>
                    <a:pt x="9465" y="15604"/>
                    <a:pt x="9137" y="15421"/>
                  </a:cubicBezTo>
                  <a:lnTo>
                    <a:pt x="9137" y="15421"/>
                  </a:lnTo>
                  <a:cubicBezTo>
                    <a:pt x="10563" y="17058"/>
                    <a:pt x="11988" y="18643"/>
                    <a:pt x="13573" y="20121"/>
                  </a:cubicBezTo>
                  <a:cubicBezTo>
                    <a:pt x="13341" y="20179"/>
                    <a:pt x="13109" y="20221"/>
                    <a:pt x="12860" y="20221"/>
                  </a:cubicBezTo>
                  <a:cubicBezTo>
                    <a:pt x="12655" y="20221"/>
                    <a:pt x="12438" y="20193"/>
                    <a:pt x="12200" y="20121"/>
                  </a:cubicBezTo>
                  <a:lnTo>
                    <a:pt x="12200" y="20121"/>
                  </a:lnTo>
                  <a:cubicBezTo>
                    <a:pt x="13573" y="21706"/>
                    <a:pt x="15104" y="23237"/>
                    <a:pt x="16741" y="24505"/>
                  </a:cubicBezTo>
                  <a:cubicBezTo>
                    <a:pt x="16319" y="24557"/>
                    <a:pt x="16002" y="24663"/>
                    <a:pt x="15580" y="24716"/>
                  </a:cubicBezTo>
                  <a:cubicBezTo>
                    <a:pt x="17164" y="26300"/>
                    <a:pt x="18854" y="27568"/>
                    <a:pt x="20702" y="28624"/>
                  </a:cubicBezTo>
                  <a:cubicBezTo>
                    <a:pt x="20380" y="28854"/>
                    <a:pt x="20018" y="29004"/>
                    <a:pt x="19581" y="29004"/>
                  </a:cubicBezTo>
                  <a:cubicBezTo>
                    <a:pt x="19516" y="29004"/>
                    <a:pt x="19450" y="29000"/>
                    <a:pt x="19382" y="28993"/>
                  </a:cubicBezTo>
                  <a:lnTo>
                    <a:pt x="19382" y="28993"/>
                  </a:lnTo>
                  <a:cubicBezTo>
                    <a:pt x="20966" y="30525"/>
                    <a:pt x="22814" y="31740"/>
                    <a:pt x="24663" y="32426"/>
                  </a:cubicBezTo>
                  <a:cubicBezTo>
                    <a:pt x="24188" y="32479"/>
                    <a:pt x="23712" y="32532"/>
                    <a:pt x="23184" y="32585"/>
                  </a:cubicBezTo>
                  <a:cubicBezTo>
                    <a:pt x="24768" y="33746"/>
                    <a:pt x="26406" y="34697"/>
                    <a:pt x="28095" y="35331"/>
                  </a:cubicBezTo>
                  <a:cubicBezTo>
                    <a:pt x="27831" y="35436"/>
                    <a:pt x="27620" y="35648"/>
                    <a:pt x="27356" y="35753"/>
                  </a:cubicBezTo>
                  <a:cubicBezTo>
                    <a:pt x="28624" y="36598"/>
                    <a:pt x="29838" y="37179"/>
                    <a:pt x="31106" y="37496"/>
                  </a:cubicBezTo>
                  <a:cubicBezTo>
                    <a:pt x="30894" y="37654"/>
                    <a:pt x="30683" y="37813"/>
                    <a:pt x="30472" y="37971"/>
                  </a:cubicBezTo>
                  <a:cubicBezTo>
                    <a:pt x="31845" y="39027"/>
                    <a:pt x="33535" y="39872"/>
                    <a:pt x="35014" y="40295"/>
                  </a:cubicBezTo>
                  <a:cubicBezTo>
                    <a:pt x="34802" y="38763"/>
                    <a:pt x="34221" y="36968"/>
                    <a:pt x="33376" y="35436"/>
                  </a:cubicBezTo>
                  <a:cubicBezTo>
                    <a:pt x="33165" y="35648"/>
                    <a:pt x="32954" y="35806"/>
                    <a:pt x="32796" y="36017"/>
                  </a:cubicBezTo>
                  <a:cubicBezTo>
                    <a:pt x="32690" y="34697"/>
                    <a:pt x="32267" y="33430"/>
                    <a:pt x="31634" y="32109"/>
                  </a:cubicBezTo>
                  <a:cubicBezTo>
                    <a:pt x="31422" y="32321"/>
                    <a:pt x="31264" y="32479"/>
                    <a:pt x="31053" y="32743"/>
                  </a:cubicBezTo>
                  <a:cubicBezTo>
                    <a:pt x="30683" y="30947"/>
                    <a:pt x="29997" y="29258"/>
                    <a:pt x="29046" y="27515"/>
                  </a:cubicBezTo>
                  <a:cubicBezTo>
                    <a:pt x="28940" y="27990"/>
                    <a:pt x="28782" y="28465"/>
                    <a:pt x="28676" y="28941"/>
                  </a:cubicBezTo>
                  <a:cubicBezTo>
                    <a:pt x="28254" y="27040"/>
                    <a:pt x="27303" y="25033"/>
                    <a:pt x="25983" y="23237"/>
                  </a:cubicBezTo>
                  <a:cubicBezTo>
                    <a:pt x="25983" y="23765"/>
                    <a:pt x="25772" y="24188"/>
                    <a:pt x="25455" y="24505"/>
                  </a:cubicBezTo>
                  <a:cubicBezTo>
                    <a:pt x="24716" y="22551"/>
                    <a:pt x="23659" y="20650"/>
                    <a:pt x="22339" y="18907"/>
                  </a:cubicBezTo>
                  <a:cubicBezTo>
                    <a:pt x="22181" y="19276"/>
                    <a:pt x="22022" y="19593"/>
                    <a:pt x="21917" y="19963"/>
                  </a:cubicBezTo>
                  <a:cubicBezTo>
                    <a:pt x="20913" y="18167"/>
                    <a:pt x="19646" y="16478"/>
                    <a:pt x="18220" y="14893"/>
                  </a:cubicBezTo>
                  <a:lnTo>
                    <a:pt x="18220" y="14893"/>
                  </a:lnTo>
                  <a:cubicBezTo>
                    <a:pt x="18326" y="15421"/>
                    <a:pt x="18220" y="15844"/>
                    <a:pt x="18009" y="16266"/>
                  </a:cubicBezTo>
                  <a:cubicBezTo>
                    <a:pt x="16794" y="14471"/>
                    <a:pt x="15421" y="12834"/>
                    <a:pt x="13995" y="11197"/>
                  </a:cubicBezTo>
                  <a:lnTo>
                    <a:pt x="13995" y="11197"/>
                  </a:lnTo>
                  <a:cubicBezTo>
                    <a:pt x="14206" y="11725"/>
                    <a:pt x="14154" y="12200"/>
                    <a:pt x="13995" y="12622"/>
                  </a:cubicBezTo>
                  <a:cubicBezTo>
                    <a:pt x="12675" y="10668"/>
                    <a:pt x="11196" y="8873"/>
                    <a:pt x="9559" y="7183"/>
                  </a:cubicBezTo>
                  <a:lnTo>
                    <a:pt x="9559" y="7183"/>
                  </a:lnTo>
                  <a:cubicBezTo>
                    <a:pt x="9612" y="7658"/>
                    <a:pt x="9559" y="8028"/>
                    <a:pt x="9506" y="8450"/>
                  </a:cubicBezTo>
                  <a:cubicBezTo>
                    <a:pt x="8186" y="6760"/>
                    <a:pt x="6813" y="5282"/>
                    <a:pt x="5282" y="3856"/>
                  </a:cubicBezTo>
                  <a:lnTo>
                    <a:pt x="5282" y="3856"/>
                  </a:lnTo>
                  <a:cubicBezTo>
                    <a:pt x="5387" y="4278"/>
                    <a:pt x="5493" y="4701"/>
                    <a:pt x="5598" y="5123"/>
                  </a:cubicBezTo>
                  <a:cubicBezTo>
                    <a:pt x="3961" y="3275"/>
                    <a:pt x="1955" y="142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6832389" y="4340672"/>
              <a:ext cx="729270" cy="147685"/>
            </a:xfrm>
            <a:custGeom>
              <a:avLst/>
              <a:gdLst/>
              <a:ahLst/>
              <a:cxnLst/>
              <a:rect l="l" t="t" r="r" b="b"/>
              <a:pathLst>
                <a:path w="38077" h="7711" extrusionOk="0">
                  <a:moveTo>
                    <a:pt x="13467" y="0"/>
                  </a:moveTo>
                  <a:lnTo>
                    <a:pt x="13467" y="0"/>
                  </a:lnTo>
                  <a:cubicBezTo>
                    <a:pt x="11883" y="106"/>
                    <a:pt x="10351" y="528"/>
                    <a:pt x="9084" y="1320"/>
                  </a:cubicBezTo>
                  <a:cubicBezTo>
                    <a:pt x="9348" y="1004"/>
                    <a:pt x="9506" y="634"/>
                    <a:pt x="9718" y="317"/>
                  </a:cubicBezTo>
                  <a:lnTo>
                    <a:pt x="9718" y="317"/>
                  </a:lnTo>
                  <a:cubicBezTo>
                    <a:pt x="8345" y="634"/>
                    <a:pt x="7077" y="1109"/>
                    <a:pt x="5968" y="1849"/>
                  </a:cubicBezTo>
                  <a:cubicBezTo>
                    <a:pt x="6021" y="1584"/>
                    <a:pt x="6021" y="1373"/>
                    <a:pt x="6074" y="1109"/>
                  </a:cubicBezTo>
                  <a:lnTo>
                    <a:pt x="6074" y="1109"/>
                  </a:lnTo>
                  <a:cubicBezTo>
                    <a:pt x="5018" y="1426"/>
                    <a:pt x="4120" y="1901"/>
                    <a:pt x="3328" y="2535"/>
                  </a:cubicBezTo>
                  <a:cubicBezTo>
                    <a:pt x="3380" y="2271"/>
                    <a:pt x="3380" y="2060"/>
                    <a:pt x="3380" y="1849"/>
                  </a:cubicBezTo>
                  <a:lnTo>
                    <a:pt x="3380" y="1849"/>
                  </a:lnTo>
                  <a:cubicBezTo>
                    <a:pt x="2166" y="2113"/>
                    <a:pt x="898" y="2693"/>
                    <a:pt x="1" y="3433"/>
                  </a:cubicBezTo>
                  <a:cubicBezTo>
                    <a:pt x="898" y="4172"/>
                    <a:pt x="2113" y="4859"/>
                    <a:pt x="3328" y="5176"/>
                  </a:cubicBezTo>
                  <a:cubicBezTo>
                    <a:pt x="3275" y="4912"/>
                    <a:pt x="3328" y="4700"/>
                    <a:pt x="3275" y="4489"/>
                  </a:cubicBezTo>
                  <a:lnTo>
                    <a:pt x="3275" y="4489"/>
                  </a:lnTo>
                  <a:cubicBezTo>
                    <a:pt x="4014" y="5123"/>
                    <a:pt x="4912" y="5651"/>
                    <a:pt x="5915" y="5968"/>
                  </a:cubicBezTo>
                  <a:cubicBezTo>
                    <a:pt x="5915" y="5756"/>
                    <a:pt x="5915" y="5545"/>
                    <a:pt x="5862" y="5281"/>
                  </a:cubicBezTo>
                  <a:lnTo>
                    <a:pt x="5862" y="5281"/>
                  </a:lnTo>
                  <a:cubicBezTo>
                    <a:pt x="6971" y="6021"/>
                    <a:pt x="8239" y="6601"/>
                    <a:pt x="9559" y="7024"/>
                  </a:cubicBezTo>
                  <a:cubicBezTo>
                    <a:pt x="9401" y="6654"/>
                    <a:pt x="9189" y="6285"/>
                    <a:pt x="8978" y="5915"/>
                  </a:cubicBezTo>
                  <a:lnTo>
                    <a:pt x="8978" y="5915"/>
                  </a:lnTo>
                  <a:cubicBezTo>
                    <a:pt x="10193" y="6813"/>
                    <a:pt x="11724" y="7341"/>
                    <a:pt x="13309" y="7499"/>
                  </a:cubicBezTo>
                  <a:cubicBezTo>
                    <a:pt x="13045" y="7182"/>
                    <a:pt x="12939" y="6865"/>
                    <a:pt x="12939" y="6443"/>
                  </a:cubicBezTo>
                  <a:lnTo>
                    <a:pt x="12939" y="6443"/>
                  </a:lnTo>
                  <a:cubicBezTo>
                    <a:pt x="14312" y="7077"/>
                    <a:pt x="15791" y="7499"/>
                    <a:pt x="17375" y="7710"/>
                  </a:cubicBezTo>
                  <a:cubicBezTo>
                    <a:pt x="17217" y="7394"/>
                    <a:pt x="17111" y="7130"/>
                    <a:pt x="17005" y="6813"/>
                  </a:cubicBezTo>
                  <a:lnTo>
                    <a:pt x="17005" y="6813"/>
                  </a:lnTo>
                  <a:cubicBezTo>
                    <a:pt x="18431" y="7235"/>
                    <a:pt x="19963" y="7394"/>
                    <a:pt x="21441" y="7394"/>
                  </a:cubicBezTo>
                  <a:cubicBezTo>
                    <a:pt x="21125" y="7130"/>
                    <a:pt x="20966" y="6813"/>
                    <a:pt x="20860" y="6443"/>
                  </a:cubicBezTo>
                  <a:lnTo>
                    <a:pt x="20860" y="6443"/>
                  </a:lnTo>
                  <a:cubicBezTo>
                    <a:pt x="22339" y="6707"/>
                    <a:pt x="23871" y="6813"/>
                    <a:pt x="25455" y="6813"/>
                  </a:cubicBezTo>
                  <a:cubicBezTo>
                    <a:pt x="25085" y="6654"/>
                    <a:pt x="24874" y="6337"/>
                    <a:pt x="24716" y="6021"/>
                  </a:cubicBezTo>
                  <a:lnTo>
                    <a:pt x="24716" y="6021"/>
                  </a:lnTo>
                  <a:cubicBezTo>
                    <a:pt x="25930" y="6216"/>
                    <a:pt x="27144" y="6325"/>
                    <a:pt x="28380" y="6325"/>
                  </a:cubicBezTo>
                  <a:cubicBezTo>
                    <a:pt x="28810" y="6325"/>
                    <a:pt x="29243" y="6312"/>
                    <a:pt x="29680" y="6285"/>
                  </a:cubicBezTo>
                  <a:cubicBezTo>
                    <a:pt x="29416" y="6073"/>
                    <a:pt x="29257" y="5809"/>
                    <a:pt x="29099" y="5545"/>
                  </a:cubicBezTo>
                  <a:lnTo>
                    <a:pt x="29099" y="5545"/>
                  </a:lnTo>
                  <a:cubicBezTo>
                    <a:pt x="29718" y="5612"/>
                    <a:pt x="30328" y="5641"/>
                    <a:pt x="30941" y="5641"/>
                  </a:cubicBezTo>
                  <a:cubicBezTo>
                    <a:pt x="31791" y="5641"/>
                    <a:pt x="32645" y="5584"/>
                    <a:pt x="33535" y="5492"/>
                  </a:cubicBezTo>
                  <a:cubicBezTo>
                    <a:pt x="33218" y="5334"/>
                    <a:pt x="33007" y="5123"/>
                    <a:pt x="32690" y="4964"/>
                  </a:cubicBezTo>
                  <a:cubicBezTo>
                    <a:pt x="34485" y="4964"/>
                    <a:pt x="36387" y="4806"/>
                    <a:pt x="38077" y="4331"/>
                  </a:cubicBezTo>
                  <a:cubicBezTo>
                    <a:pt x="36439" y="3855"/>
                    <a:pt x="34485" y="3538"/>
                    <a:pt x="32743" y="3486"/>
                  </a:cubicBezTo>
                  <a:cubicBezTo>
                    <a:pt x="33060" y="3327"/>
                    <a:pt x="33271" y="3169"/>
                    <a:pt x="33588" y="2958"/>
                  </a:cubicBezTo>
                  <a:cubicBezTo>
                    <a:pt x="32505" y="2803"/>
                    <a:pt x="31423" y="2705"/>
                    <a:pt x="30340" y="2705"/>
                  </a:cubicBezTo>
                  <a:cubicBezTo>
                    <a:pt x="29944" y="2705"/>
                    <a:pt x="29548" y="2718"/>
                    <a:pt x="29152" y="2746"/>
                  </a:cubicBezTo>
                  <a:cubicBezTo>
                    <a:pt x="29310" y="2429"/>
                    <a:pt x="29521" y="2218"/>
                    <a:pt x="29785" y="2007"/>
                  </a:cubicBezTo>
                  <a:cubicBezTo>
                    <a:pt x="28967" y="1928"/>
                    <a:pt x="28135" y="1888"/>
                    <a:pt x="27297" y="1888"/>
                  </a:cubicBezTo>
                  <a:cubicBezTo>
                    <a:pt x="26458" y="1888"/>
                    <a:pt x="25613" y="1928"/>
                    <a:pt x="24768" y="2007"/>
                  </a:cubicBezTo>
                  <a:cubicBezTo>
                    <a:pt x="24980" y="1690"/>
                    <a:pt x="25191" y="1426"/>
                    <a:pt x="25561" y="1268"/>
                  </a:cubicBezTo>
                  <a:cubicBezTo>
                    <a:pt x="25000" y="1248"/>
                    <a:pt x="24439" y="1236"/>
                    <a:pt x="23879" y="1236"/>
                  </a:cubicBezTo>
                  <a:cubicBezTo>
                    <a:pt x="22908" y="1236"/>
                    <a:pt x="21937" y="1273"/>
                    <a:pt x="20966" y="1373"/>
                  </a:cubicBezTo>
                  <a:cubicBezTo>
                    <a:pt x="21072" y="1056"/>
                    <a:pt x="21283" y="740"/>
                    <a:pt x="21653" y="475"/>
                  </a:cubicBezTo>
                  <a:cubicBezTo>
                    <a:pt x="21404" y="467"/>
                    <a:pt x="21156" y="463"/>
                    <a:pt x="20907" y="463"/>
                  </a:cubicBezTo>
                  <a:cubicBezTo>
                    <a:pt x="19625" y="463"/>
                    <a:pt x="18350" y="580"/>
                    <a:pt x="17111" y="845"/>
                  </a:cubicBezTo>
                  <a:cubicBezTo>
                    <a:pt x="17269" y="581"/>
                    <a:pt x="17375" y="317"/>
                    <a:pt x="17533" y="0"/>
                  </a:cubicBezTo>
                  <a:lnTo>
                    <a:pt x="17533" y="0"/>
                  </a:lnTo>
                  <a:cubicBezTo>
                    <a:pt x="16002" y="106"/>
                    <a:pt x="14470" y="423"/>
                    <a:pt x="13045" y="1004"/>
                  </a:cubicBezTo>
                  <a:cubicBezTo>
                    <a:pt x="13097" y="634"/>
                    <a:pt x="13203" y="264"/>
                    <a:pt x="134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6832389" y="3827903"/>
              <a:ext cx="725229" cy="578559"/>
            </a:xfrm>
            <a:custGeom>
              <a:avLst/>
              <a:gdLst/>
              <a:ahLst/>
              <a:cxnLst/>
              <a:rect l="l" t="t" r="r" b="b"/>
              <a:pathLst>
                <a:path w="37866" h="30208" extrusionOk="0">
                  <a:moveTo>
                    <a:pt x="37865" y="1"/>
                  </a:moveTo>
                  <a:lnTo>
                    <a:pt x="37865" y="1"/>
                  </a:lnTo>
                  <a:cubicBezTo>
                    <a:pt x="35859" y="898"/>
                    <a:pt x="33746" y="2219"/>
                    <a:pt x="32003" y="3592"/>
                  </a:cubicBezTo>
                  <a:cubicBezTo>
                    <a:pt x="32162" y="3222"/>
                    <a:pt x="32267" y="2852"/>
                    <a:pt x="32426" y="2483"/>
                  </a:cubicBezTo>
                  <a:lnTo>
                    <a:pt x="32426" y="2483"/>
                  </a:lnTo>
                  <a:cubicBezTo>
                    <a:pt x="30842" y="3486"/>
                    <a:pt x="29363" y="4595"/>
                    <a:pt x="27937" y="5862"/>
                  </a:cubicBezTo>
                  <a:cubicBezTo>
                    <a:pt x="27884" y="5440"/>
                    <a:pt x="27884" y="5123"/>
                    <a:pt x="28043" y="4701"/>
                  </a:cubicBezTo>
                  <a:lnTo>
                    <a:pt x="28043" y="4701"/>
                  </a:lnTo>
                  <a:cubicBezTo>
                    <a:pt x="26300" y="5915"/>
                    <a:pt x="24663" y="7235"/>
                    <a:pt x="23131" y="8767"/>
                  </a:cubicBezTo>
                  <a:cubicBezTo>
                    <a:pt x="23079" y="8345"/>
                    <a:pt x="23131" y="7922"/>
                    <a:pt x="23343" y="7447"/>
                  </a:cubicBezTo>
                  <a:lnTo>
                    <a:pt x="23343" y="7447"/>
                  </a:lnTo>
                  <a:cubicBezTo>
                    <a:pt x="21811" y="8661"/>
                    <a:pt x="20332" y="9929"/>
                    <a:pt x="18959" y="11355"/>
                  </a:cubicBezTo>
                  <a:cubicBezTo>
                    <a:pt x="18801" y="10932"/>
                    <a:pt x="18748" y="10510"/>
                    <a:pt x="18907" y="9982"/>
                  </a:cubicBezTo>
                  <a:lnTo>
                    <a:pt x="18907" y="9982"/>
                  </a:lnTo>
                  <a:cubicBezTo>
                    <a:pt x="17428" y="11196"/>
                    <a:pt x="16002" y="12516"/>
                    <a:pt x="14840" y="13995"/>
                  </a:cubicBezTo>
                  <a:cubicBezTo>
                    <a:pt x="14735" y="13573"/>
                    <a:pt x="14629" y="13256"/>
                    <a:pt x="14576" y="12886"/>
                  </a:cubicBezTo>
                  <a:cubicBezTo>
                    <a:pt x="13150" y="14259"/>
                    <a:pt x="11883" y="15791"/>
                    <a:pt x="10932" y="17428"/>
                  </a:cubicBezTo>
                  <a:cubicBezTo>
                    <a:pt x="10668" y="17058"/>
                    <a:pt x="10563" y="16688"/>
                    <a:pt x="10615" y="16160"/>
                  </a:cubicBezTo>
                  <a:lnTo>
                    <a:pt x="10615" y="16160"/>
                  </a:lnTo>
                  <a:cubicBezTo>
                    <a:pt x="9137" y="17533"/>
                    <a:pt x="7975" y="19223"/>
                    <a:pt x="7341" y="20913"/>
                  </a:cubicBezTo>
                  <a:cubicBezTo>
                    <a:pt x="7288" y="20438"/>
                    <a:pt x="7236" y="20016"/>
                    <a:pt x="7183" y="19487"/>
                  </a:cubicBezTo>
                  <a:cubicBezTo>
                    <a:pt x="6074" y="20913"/>
                    <a:pt x="5229" y="22392"/>
                    <a:pt x="4648" y="23976"/>
                  </a:cubicBezTo>
                  <a:cubicBezTo>
                    <a:pt x="4489" y="23712"/>
                    <a:pt x="4331" y="23501"/>
                    <a:pt x="4225" y="23237"/>
                  </a:cubicBezTo>
                  <a:cubicBezTo>
                    <a:pt x="3433" y="24346"/>
                    <a:pt x="2905" y="25455"/>
                    <a:pt x="2588" y="26670"/>
                  </a:cubicBezTo>
                  <a:cubicBezTo>
                    <a:pt x="2483" y="26458"/>
                    <a:pt x="2271" y="26247"/>
                    <a:pt x="2166" y="26036"/>
                  </a:cubicBezTo>
                  <a:cubicBezTo>
                    <a:pt x="1162" y="27250"/>
                    <a:pt x="370" y="28782"/>
                    <a:pt x="1" y="30208"/>
                  </a:cubicBezTo>
                  <a:cubicBezTo>
                    <a:pt x="1426" y="30155"/>
                    <a:pt x="3116" y="29733"/>
                    <a:pt x="4542" y="28993"/>
                  </a:cubicBezTo>
                  <a:cubicBezTo>
                    <a:pt x="4331" y="28835"/>
                    <a:pt x="4173" y="28624"/>
                    <a:pt x="4014" y="28465"/>
                  </a:cubicBezTo>
                  <a:cubicBezTo>
                    <a:pt x="5229" y="28412"/>
                    <a:pt x="6443" y="28148"/>
                    <a:pt x="7711" y="27620"/>
                  </a:cubicBezTo>
                  <a:cubicBezTo>
                    <a:pt x="7500" y="27462"/>
                    <a:pt x="7341" y="27250"/>
                    <a:pt x="7130" y="27039"/>
                  </a:cubicBezTo>
                  <a:cubicBezTo>
                    <a:pt x="8767" y="26828"/>
                    <a:pt x="10404" y="26300"/>
                    <a:pt x="12041" y="25561"/>
                  </a:cubicBezTo>
                  <a:cubicBezTo>
                    <a:pt x="11566" y="25402"/>
                    <a:pt x="11143" y="25244"/>
                    <a:pt x="10668" y="25085"/>
                  </a:cubicBezTo>
                  <a:cubicBezTo>
                    <a:pt x="12464" y="24874"/>
                    <a:pt x="14365" y="24082"/>
                    <a:pt x="16055" y="22973"/>
                  </a:cubicBezTo>
                  <a:cubicBezTo>
                    <a:pt x="15527" y="22920"/>
                    <a:pt x="15157" y="22709"/>
                    <a:pt x="14893" y="22392"/>
                  </a:cubicBezTo>
                  <a:cubicBezTo>
                    <a:pt x="16689" y="21811"/>
                    <a:pt x="18484" y="20966"/>
                    <a:pt x="20121" y="19857"/>
                  </a:cubicBezTo>
                  <a:cubicBezTo>
                    <a:pt x="19751" y="19699"/>
                    <a:pt x="19487" y="19540"/>
                    <a:pt x="19118" y="19382"/>
                  </a:cubicBezTo>
                  <a:cubicBezTo>
                    <a:pt x="20808" y="18590"/>
                    <a:pt x="22392" y="17481"/>
                    <a:pt x="23923" y="16266"/>
                  </a:cubicBezTo>
                  <a:lnTo>
                    <a:pt x="23923" y="16266"/>
                  </a:lnTo>
                  <a:cubicBezTo>
                    <a:pt x="23855" y="16273"/>
                    <a:pt x="23789" y="16276"/>
                    <a:pt x="23724" y="16276"/>
                  </a:cubicBezTo>
                  <a:cubicBezTo>
                    <a:pt x="23287" y="16276"/>
                    <a:pt x="22925" y="16126"/>
                    <a:pt x="22603" y="15896"/>
                  </a:cubicBezTo>
                  <a:cubicBezTo>
                    <a:pt x="24293" y="14893"/>
                    <a:pt x="25825" y="13731"/>
                    <a:pt x="27356" y="12516"/>
                  </a:cubicBezTo>
                  <a:lnTo>
                    <a:pt x="27356" y="12516"/>
                  </a:lnTo>
                  <a:cubicBezTo>
                    <a:pt x="27188" y="12554"/>
                    <a:pt x="27026" y="12571"/>
                    <a:pt x="26869" y="12571"/>
                  </a:cubicBezTo>
                  <a:cubicBezTo>
                    <a:pt x="26582" y="12571"/>
                    <a:pt x="26309" y="12513"/>
                    <a:pt x="26036" y="12411"/>
                  </a:cubicBezTo>
                  <a:cubicBezTo>
                    <a:pt x="27884" y="11302"/>
                    <a:pt x="29521" y="9982"/>
                    <a:pt x="31106" y="8556"/>
                  </a:cubicBezTo>
                  <a:lnTo>
                    <a:pt x="31106" y="8556"/>
                  </a:lnTo>
                  <a:cubicBezTo>
                    <a:pt x="31028" y="8565"/>
                    <a:pt x="30952" y="8570"/>
                    <a:pt x="30878" y="8570"/>
                  </a:cubicBezTo>
                  <a:cubicBezTo>
                    <a:pt x="30547" y="8570"/>
                    <a:pt x="30246" y="8484"/>
                    <a:pt x="29944" y="8397"/>
                  </a:cubicBezTo>
                  <a:cubicBezTo>
                    <a:pt x="31528" y="7341"/>
                    <a:pt x="32901" y="6074"/>
                    <a:pt x="34274" y="4753"/>
                  </a:cubicBezTo>
                  <a:lnTo>
                    <a:pt x="34274" y="4753"/>
                  </a:lnTo>
                  <a:cubicBezTo>
                    <a:pt x="33852" y="4859"/>
                    <a:pt x="33482" y="4859"/>
                    <a:pt x="33060" y="4912"/>
                  </a:cubicBezTo>
                  <a:cubicBezTo>
                    <a:pt x="34802" y="3539"/>
                    <a:pt x="36545" y="1796"/>
                    <a:pt x="378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6818236" y="3422341"/>
              <a:ext cx="289279" cy="984151"/>
            </a:xfrm>
            <a:custGeom>
              <a:avLst/>
              <a:gdLst/>
              <a:ahLst/>
              <a:cxnLst/>
              <a:rect l="l" t="t" r="r" b="b"/>
              <a:pathLst>
                <a:path w="15104" h="51385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3942" y="2113"/>
                    <a:pt x="12939" y="4648"/>
                    <a:pt x="12252" y="7024"/>
                  </a:cubicBezTo>
                  <a:cubicBezTo>
                    <a:pt x="12147" y="6549"/>
                    <a:pt x="12041" y="6179"/>
                    <a:pt x="11988" y="5757"/>
                  </a:cubicBezTo>
                  <a:cubicBezTo>
                    <a:pt x="11249" y="7711"/>
                    <a:pt x="10615" y="9612"/>
                    <a:pt x="10140" y="11672"/>
                  </a:cubicBezTo>
                  <a:cubicBezTo>
                    <a:pt x="9876" y="11355"/>
                    <a:pt x="9664" y="11038"/>
                    <a:pt x="9559" y="10563"/>
                  </a:cubicBezTo>
                  <a:cubicBezTo>
                    <a:pt x="8819" y="12781"/>
                    <a:pt x="8186" y="15052"/>
                    <a:pt x="7816" y="17375"/>
                  </a:cubicBezTo>
                  <a:cubicBezTo>
                    <a:pt x="7552" y="17058"/>
                    <a:pt x="7288" y="16636"/>
                    <a:pt x="7235" y="16108"/>
                  </a:cubicBezTo>
                  <a:cubicBezTo>
                    <a:pt x="6654" y="18167"/>
                    <a:pt x="6126" y="20280"/>
                    <a:pt x="5809" y="22392"/>
                  </a:cubicBezTo>
                  <a:cubicBezTo>
                    <a:pt x="5440" y="22128"/>
                    <a:pt x="5176" y="21758"/>
                    <a:pt x="5017" y="21230"/>
                  </a:cubicBezTo>
                  <a:cubicBezTo>
                    <a:pt x="4436" y="23290"/>
                    <a:pt x="3961" y="25350"/>
                    <a:pt x="3855" y="27409"/>
                  </a:cubicBezTo>
                  <a:cubicBezTo>
                    <a:pt x="3591" y="27145"/>
                    <a:pt x="3327" y="26934"/>
                    <a:pt x="3010" y="26617"/>
                  </a:cubicBezTo>
                  <a:cubicBezTo>
                    <a:pt x="2588" y="28782"/>
                    <a:pt x="2429" y="30895"/>
                    <a:pt x="2588" y="33007"/>
                  </a:cubicBezTo>
                  <a:cubicBezTo>
                    <a:pt x="2165" y="32849"/>
                    <a:pt x="1796" y="32584"/>
                    <a:pt x="1585" y="32109"/>
                  </a:cubicBezTo>
                  <a:cubicBezTo>
                    <a:pt x="1162" y="34274"/>
                    <a:pt x="1109" y="36492"/>
                    <a:pt x="1585" y="38446"/>
                  </a:cubicBezTo>
                  <a:cubicBezTo>
                    <a:pt x="1268" y="38024"/>
                    <a:pt x="951" y="37654"/>
                    <a:pt x="634" y="37285"/>
                  </a:cubicBezTo>
                  <a:lnTo>
                    <a:pt x="634" y="37285"/>
                  </a:lnTo>
                  <a:cubicBezTo>
                    <a:pt x="528" y="39239"/>
                    <a:pt x="634" y="41087"/>
                    <a:pt x="1056" y="42830"/>
                  </a:cubicBezTo>
                  <a:cubicBezTo>
                    <a:pt x="792" y="42724"/>
                    <a:pt x="528" y="42671"/>
                    <a:pt x="264" y="42513"/>
                  </a:cubicBezTo>
                  <a:lnTo>
                    <a:pt x="264" y="42513"/>
                  </a:lnTo>
                  <a:cubicBezTo>
                    <a:pt x="264" y="43991"/>
                    <a:pt x="476" y="45364"/>
                    <a:pt x="898" y="46579"/>
                  </a:cubicBezTo>
                  <a:cubicBezTo>
                    <a:pt x="634" y="46474"/>
                    <a:pt x="370" y="46421"/>
                    <a:pt x="159" y="46315"/>
                  </a:cubicBezTo>
                  <a:lnTo>
                    <a:pt x="159" y="46315"/>
                  </a:lnTo>
                  <a:cubicBezTo>
                    <a:pt x="0" y="48005"/>
                    <a:pt x="264" y="49906"/>
                    <a:pt x="740" y="51385"/>
                  </a:cubicBezTo>
                  <a:cubicBezTo>
                    <a:pt x="1901" y="50381"/>
                    <a:pt x="3063" y="48903"/>
                    <a:pt x="3855" y="47318"/>
                  </a:cubicBezTo>
                  <a:cubicBezTo>
                    <a:pt x="3591" y="47318"/>
                    <a:pt x="3327" y="47213"/>
                    <a:pt x="3063" y="47213"/>
                  </a:cubicBezTo>
                  <a:cubicBezTo>
                    <a:pt x="4067" y="46368"/>
                    <a:pt x="4964" y="45312"/>
                    <a:pt x="5704" y="44044"/>
                  </a:cubicBezTo>
                  <a:cubicBezTo>
                    <a:pt x="5387" y="43991"/>
                    <a:pt x="5176" y="43939"/>
                    <a:pt x="4859" y="43886"/>
                  </a:cubicBezTo>
                  <a:cubicBezTo>
                    <a:pt x="6126" y="42618"/>
                    <a:pt x="7182" y="41087"/>
                    <a:pt x="8133" y="39344"/>
                  </a:cubicBezTo>
                  <a:lnTo>
                    <a:pt x="8133" y="39344"/>
                  </a:lnTo>
                  <a:cubicBezTo>
                    <a:pt x="7605" y="39555"/>
                    <a:pt x="7182" y="39714"/>
                    <a:pt x="6707" y="39872"/>
                  </a:cubicBezTo>
                  <a:cubicBezTo>
                    <a:pt x="8080" y="38446"/>
                    <a:pt x="9242" y="36545"/>
                    <a:pt x="9981" y="34486"/>
                  </a:cubicBezTo>
                  <a:lnTo>
                    <a:pt x="9981" y="34486"/>
                  </a:lnTo>
                  <a:cubicBezTo>
                    <a:pt x="9693" y="34666"/>
                    <a:pt x="9379" y="34748"/>
                    <a:pt x="9075" y="34748"/>
                  </a:cubicBezTo>
                  <a:cubicBezTo>
                    <a:pt x="8934" y="34748"/>
                    <a:pt x="8795" y="34730"/>
                    <a:pt x="8661" y="34697"/>
                  </a:cubicBezTo>
                  <a:cubicBezTo>
                    <a:pt x="9876" y="33007"/>
                    <a:pt x="10826" y="31106"/>
                    <a:pt x="11618" y="28993"/>
                  </a:cubicBezTo>
                  <a:lnTo>
                    <a:pt x="11618" y="28993"/>
                  </a:lnTo>
                  <a:cubicBezTo>
                    <a:pt x="11196" y="29099"/>
                    <a:pt x="10879" y="29152"/>
                    <a:pt x="10457" y="29257"/>
                  </a:cubicBezTo>
                  <a:cubicBezTo>
                    <a:pt x="11460" y="27462"/>
                    <a:pt x="12147" y="25455"/>
                    <a:pt x="12727" y="23396"/>
                  </a:cubicBezTo>
                  <a:lnTo>
                    <a:pt x="12727" y="23396"/>
                  </a:lnTo>
                  <a:cubicBezTo>
                    <a:pt x="12305" y="23765"/>
                    <a:pt x="11882" y="23924"/>
                    <a:pt x="11460" y="23976"/>
                  </a:cubicBezTo>
                  <a:cubicBezTo>
                    <a:pt x="12252" y="21970"/>
                    <a:pt x="12886" y="19910"/>
                    <a:pt x="13467" y="17850"/>
                  </a:cubicBezTo>
                  <a:lnTo>
                    <a:pt x="13467" y="17850"/>
                  </a:lnTo>
                  <a:cubicBezTo>
                    <a:pt x="13097" y="18273"/>
                    <a:pt x="12727" y="18484"/>
                    <a:pt x="12305" y="18643"/>
                  </a:cubicBezTo>
                  <a:cubicBezTo>
                    <a:pt x="13150" y="16425"/>
                    <a:pt x="13836" y="14207"/>
                    <a:pt x="14312" y="11883"/>
                  </a:cubicBezTo>
                  <a:lnTo>
                    <a:pt x="14312" y="11883"/>
                  </a:lnTo>
                  <a:cubicBezTo>
                    <a:pt x="13995" y="12253"/>
                    <a:pt x="13678" y="12411"/>
                    <a:pt x="13308" y="12517"/>
                  </a:cubicBezTo>
                  <a:cubicBezTo>
                    <a:pt x="13942" y="10563"/>
                    <a:pt x="14417" y="8556"/>
                    <a:pt x="14787" y="6549"/>
                  </a:cubicBezTo>
                  <a:lnTo>
                    <a:pt x="14787" y="6549"/>
                  </a:lnTo>
                  <a:cubicBezTo>
                    <a:pt x="14470" y="6866"/>
                    <a:pt x="14206" y="7130"/>
                    <a:pt x="13889" y="7447"/>
                  </a:cubicBezTo>
                  <a:cubicBezTo>
                    <a:pt x="14523" y="5070"/>
                    <a:pt x="14998" y="2377"/>
                    <a:pt x="151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6179055" y="2172295"/>
              <a:ext cx="455159" cy="1566502"/>
            </a:xfrm>
            <a:custGeom>
              <a:avLst/>
              <a:gdLst/>
              <a:ahLst/>
              <a:cxnLst/>
              <a:rect l="l" t="t" r="r" b="b"/>
              <a:pathLst>
                <a:path w="23765" h="81791" extrusionOk="0">
                  <a:moveTo>
                    <a:pt x="13467" y="1"/>
                  </a:moveTo>
                  <a:lnTo>
                    <a:pt x="106" y="67016"/>
                  </a:lnTo>
                  <a:cubicBezTo>
                    <a:pt x="0" y="67439"/>
                    <a:pt x="106" y="67914"/>
                    <a:pt x="370" y="68337"/>
                  </a:cubicBezTo>
                  <a:lnTo>
                    <a:pt x="2324" y="71241"/>
                  </a:lnTo>
                  <a:cubicBezTo>
                    <a:pt x="2588" y="71611"/>
                    <a:pt x="2694" y="72086"/>
                    <a:pt x="2588" y="72509"/>
                  </a:cubicBezTo>
                  <a:lnTo>
                    <a:pt x="1162" y="79744"/>
                  </a:lnTo>
                  <a:cubicBezTo>
                    <a:pt x="1109" y="80008"/>
                    <a:pt x="1109" y="80272"/>
                    <a:pt x="1215" y="80536"/>
                  </a:cubicBezTo>
                  <a:cubicBezTo>
                    <a:pt x="1373" y="81170"/>
                    <a:pt x="1849" y="81645"/>
                    <a:pt x="2535" y="81750"/>
                  </a:cubicBezTo>
                  <a:cubicBezTo>
                    <a:pt x="2658" y="81778"/>
                    <a:pt x="2777" y="81791"/>
                    <a:pt x="2893" y="81791"/>
                  </a:cubicBezTo>
                  <a:cubicBezTo>
                    <a:pt x="3225" y="81791"/>
                    <a:pt x="3528" y="81682"/>
                    <a:pt x="3803" y="81486"/>
                  </a:cubicBezTo>
                  <a:cubicBezTo>
                    <a:pt x="4172" y="81222"/>
                    <a:pt x="4436" y="80853"/>
                    <a:pt x="4542" y="80377"/>
                  </a:cubicBezTo>
                  <a:lnTo>
                    <a:pt x="5968" y="73195"/>
                  </a:lnTo>
                  <a:cubicBezTo>
                    <a:pt x="6073" y="72773"/>
                    <a:pt x="6338" y="72350"/>
                    <a:pt x="6707" y="72086"/>
                  </a:cubicBezTo>
                  <a:lnTo>
                    <a:pt x="9665" y="70185"/>
                  </a:lnTo>
                  <a:cubicBezTo>
                    <a:pt x="10034" y="69921"/>
                    <a:pt x="10298" y="69499"/>
                    <a:pt x="10404" y="69076"/>
                  </a:cubicBezTo>
                  <a:lnTo>
                    <a:pt x="23765" y="2060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6202304" y="2202630"/>
              <a:ext cx="431908" cy="1536165"/>
            </a:xfrm>
            <a:custGeom>
              <a:avLst/>
              <a:gdLst/>
              <a:ahLst/>
              <a:cxnLst/>
              <a:rect l="l" t="t" r="r" b="b"/>
              <a:pathLst>
                <a:path w="22551" h="80207" extrusionOk="0">
                  <a:moveTo>
                    <a:pt x="20174" y="1"/>
                  </a:moveTo>
                  <a:lnTo>
                    <a:pt x="7817" y="62158"/>
                  </a:lnTo>
                  <a:cubicBezTo>
                    <a:pt x="7342" y="64376"/>
                    <a:pt x="6285" y="66436"/>
                    <a:pt x="4912" y="68231"/>
                  </a:cubicBezTo>
                  <a:cubicBezTo>
                    <a:pt x="4173" y="69129"/>
                    <a:pt x="3645" y="70291"/>
                    <a:pt x="3328" y="71453"/>
                  </a:cubicBezTo>
                  <a:cubicBezTo>
                    <a:pt x="2800" y="73460"/>
                    <a:pt x="2747" y="75572"/>
                    <a:pt x="2061" y="77579"/>
                  </a:cubicBezTo>
                  <a:cubicBezTo>
                    <a:pt x="1902" y="78054"/>
                    <a:pt x="1691" y="78582"/>
                    <a:pt x="1268" y="78899"/>
                  </a:cubicBezTo>
                  <a:cubicBezTo>
                    <a:pt x="1065" y="79044"/>
                    <a:pt x="814" y="79125"/>
                    <a:pt x="568" y="79125"/>
                  </a:cubicBezTo>
                  <a:cubicBezTo>
                    <a:pt x="366" y="79125"/>
                    <a:pt x="168" y="79071"/>
                    <a:pt x="1" y="78952"/>
                  </a:cubicBezTo>
                  <a:lnTo>
                    <a:pt x="1" y="78952"/>
                  </a:lnTo>
                  <a:cubicBezTo>
                    <a:pt x="159" y="79586"/>
                    <a:pt x="635" y="80061"/>
                    <a:pt x="1321" y="80166"/>
                  </a:cubicBezTo>
                  <a:cubicBezTo>
                    <a:pt x="1444" y="80194"/>
                    <a:pt x="1563" y="80207"/>
                    <a:pt x="1679" y="80207"/>
                  </a:cubicBezTo>
                  <a:cubicBezTo>
                    <a:pt x="2011" y="80207"/>
                    <a:pt x="2314" y="80098"/>
                    <a:pt x="2589" y="79902"/>
                  </a:cubicBezTo>
                  <a:cubicBezTo>
                    <a:pt x="2958" y="79638"/>
                    <a:pt x="3222" y="79269"/>
                    <a:pt x="3328" y="78793"/>
                  </a:cubicBezTo>
                  <a:lnTo>
                    <a:pt x="4754" y="71611"/>
                  </a:lnTo>
                  <a:cubicBezTo>
                    <a:pt x="4859" y="71189"/>
                    <a:pt x="5124" y="70766"/>
                    <a:pt x="5493" y="70502"/>
                  </a:cubicBezTo>
                  <a:lnTo>
                    <a:pt x="8451" y="68601"/>
                  </a:lnTo>
                  <a:cubicBezTo>
                    <a:pt x="8820" y="68337"/>
                    <a:pt x="9084" y="67915"/>
                    <a:pt x="9190" y="67492"/>
                  </a:cubicBezTo>
                  <a:lnTo>
                    <a:pt x="22551" y="476"/>
                  </a:lnTo>
                  <a:lnTo>
                    <a:pt x="20174" y="1"/>
                  </a:lnTo>
                  <a:close/>
                </a:path>
              </a:pathLst>
            </a:custGeom>
            <a:solidFill>
              <a:srgbClr val="0D0D0D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6408636" y="1506068"/>
              <a:ext cx="404597" cy="580321"/>
            </a:xfrm>
            <a:custGeom>
              <a:avLst/>
              <a:gdLst/>
              <a:ahLst/>
              <a:cxnLst/>
              <a:rect l="l" t="t" r="r" b="b"/>
              <a:pathLst>
                <a:path w="21125" h="30300" extrusionOk="0">
                  <a:moveTo>
                    <a:pt x="11202" y="0"/>
                  </a:moveTo>
                  <a:cubicBezTo>
                    <a:pt x="7885" y="0"/>
                    <a:pt x="4919" y="2365"/>
                    <a:pt x="4225" y="5743"/>
                  </a:cubicBezTo>
                  <a:lnTo>
                    <a:pt x="0" y="27131"/>
                  </a:lnTo>
                  <a:lnTo>
                    <a:pt x="16107" y="30300"/>
                  </a:lnTo>
                  <a:lnTo>
                    <a:pt x="20332" y="8965"/>
                  </a:lnTo>
                  <a:cubicBezTo>
                    <a:pt x="21124" y="5109"/>
                    <a:pt x="18642" y="1360"/>
                    <a:pt x="14734" y="568"/>
                  </a:cubicBezTo>
                  <a:lnTo>
                    <a:pt x="12622" y="145"/>
                  </a:lnTo>
                  <a:cubicBezTo>
                    <a:pt x="12145" y="47"/>
                    <a:pt x="11670" y="0"/>
                    <a:pt x="11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6658400" y="1511951"/>
              <a:ext cx="151745" cy="578518"/>
            </a:xfrm>
            <a:custGeom>
              <a:avLst/>
              <a:gdLst/>
              <a:ahLst/>
              <a:cxnLst/>
              <a:rect l="l" t="t" r="r" b="b"/>
              <a:pathLst>
                <a:path w="7395" h="29944" extrusionOk="0">
                  <a:moveTo>
                    <a:pt x="529" y="0"/>
                  </a:moveTo>
                  <a:cubicBezTo>
                    <a:pt x="1532" y="793"/>
                    <a:pt x="2272" y="1954"/>
                    <a:pt x="2747" y="3169"/>
                  </a:cubicBezTo>
                  <a:cubicBezTo>
                    <a:pt x="3539" y="5387"/>
                    <a:pt x="3433" y="7816"/>
                    <a:pt x="3169" y="10193"/>
                  </a:cubicBezTo>
                  <a:cubicBezTo>
                    <a:pt x="2588" y="16688"/>
                    <a:pt x="1268" y="23026"/>
                    <a:pt x="1" y="29363"/>
                  </a:cubicBezTo>
                  <a:lnTo>
                    <a:pt x="2905" y="29944"/>
                  </a:lnTo>
                  <a:lnTo>
                    <a:pt x="6919" y="9665"/>
                  </a:lnTo>
                  <a:cubicBezTo>
                    <a:pt x="7394" y="7447"/>
                    <a:pt x="6866" y="5229"/>
                    <a:pt x="5704" y="3486"/>
                  </a:cubicBezTo>
                  <a:cubicBezTo>
                    <a:pt x="4542" y="1743"/>
                    <a:pt x="2747" y="476"/>
                    <a:pt x="529" y="0"/>
                  </a:cubicBezTo>
                  <a:close/>
                </a:path>
              </a:pathLst>
            </a:custGeom>
            <a:solidFill>
              <a:srgbClr val="0D0D0D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6038468" y="1961097"/>
              <a:ext cx="967967" cy="591372"/>
            </a:xfrm>
            <a:custGeom>
              <a:avLst/>
              <a:gdLst/>
              <a:ahLst/>
              <a:cxnLst/>
              <a:rect l="l" t="t" r="r" b="b"/>
              <a:pathLst>
                <a:path w="50540" h="30877" extrusionOk="0">
                  <a:moveTo>
                    <a:pt x="6424" y="0"/>
                  </a:moveTo>
                  <a:cubicBezTo>
                    <a:pt x="5135" y="0"/>
                    <a:pt x="3985" y="897"/>
                    <a:pt x="3750" y="2209"/>
                  </a:cubicBezTo>
                  <a:lnTo>
                    <a:pt x="318" y="19373"/>
                  </a:lnTo>
                  <a:cubicBezTo>
                    <a:pt x="1" y="20851"/>
                    <a:pt x="951" y="22330"/>
                    <a:pt x="2430" y="22594"/>
                  </a:cubicBezTo>
                  <a:lnTo>
                    <a:pt x="43622" y="30832"/>
                  </a:lnTo>
                  <a:cubicBezTo>
                    <a:pt x="43788" y="30862"/>
                    <a:pt x="43953" y="30876"/>
                    <a:pt x="44116" y="30876"/>
                  </a:cubicBezTo>
                  <a:cubicBezTo>
                    <a:pt x="45407" y="30876"/>
                    <a:pt x="46562" y="29980"/>
                    <a:pt x="46843" y="28667"/>
                  </a:cubicBezTo>
                  <a:lnTo>
                    <a:pt x="50276" y="11451"/>
                  </a:lnTo>
                  <a:cubicBezTo>
                    <a:pt x="50540" y="9972"/>
                    <a:pt x="49589" y="8547"/>
                    <a:pt x="48111" y="8282"/>
                  </a:cubicBezTo>
                  <a:lnTo>
                    <a:pt x="6919" y="44"/>
                  </a:lnTo>
                  <a:cubicBezTo>
                    <a:pt x="6753" y="14"/>
                    <a:pt x="6588" y="0"/>
                    <a:pt x="6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6487519" y="2097452"/>
              <a:ext cx="73852" cy="302437"/>
            </a:xfrm>
            <a:custGeom>
              <a:avLst/>
              <a:gdLst/>
              <a:ahLst/>
              <a:cxnLst/>
              <a:rect l="l" t="t" r="r" b="b"/>
              <a:pathLst>
                <a:path w="3856" h="15791" extrusionOk="0">
                  <a:moveTo>
                    <a:pt x="3116" y="1"/>
                  </a:moveTo>
                  <a:lnTo>
                    <a:pt x="0" y="15632"/>
                  </a:lnTo>
                  <a:lnTo>
                    <a:pt x="740" y="15791"/>
                  </a:lnTo>
                  <a:lnTo>
                    <a:pt x="3855" y="159"/>
                  </a:lnTo>
                  <a:lnTo>
                    <a:pt x="31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6538077" y="2107564"/>
              <a:ext cx="73852" cy="302437"/>
            </a:xfrm>
            <a:custGeom>
              <a:avLst/>
              <a:gdLst/>
              <a:ahLst/>
              <a:cxnLst/>
              <a:rect l="l" t="t" r="r" b="b"/>
              <a:pathLst>
                <a:path w="3856" h="15791" extrusionOk="0">
                  <a:moveTo>
                    <a:pt x="3117" y="1"/>
                  </a:moveTo>
                  <a:lnTo>
                    <a:pt x="1" y="15632"/>
                  </a:lnTo>
                  <a:lnTo>
                    <a:pt x="740" y="15791"/>
                  </a:lnTo>
                  <a:lnTo>
                    <a:pt x="3856" y="159"/>
                  </a:lnTo>
                  <a:lnTo>
                    <a:pt x="31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6589670" y="2118691"/>
              <a:ext cx="73852" cy="301441"/>
            </a:xfrm>
            <a:custGeom>
              <a:avLst/>
              <a:gdLst/>
              <a:ahLst/>
              <a:cxnLst/>
              <a:rect l="l" t="t" r="r" b="b"/>
              <a:pathLst>
                <a:path w="3856" h="15739" extrusionOk="0">
                  <a:moveTo>
                    <a:pt x="3116" y="1"/>
                  </a:moveTo>
                  <a:lnTo>
                    <a:pt x="0" y="15580"/>
                  </a:lnTo>
                  <a:lnTo>
                    <a:pt x="740" y="15738"/>
                  </a:lnTo>
                  <a:lnTo>
                    <a:pt x="3855" y="106"/>
                  </a:lnTo>
                  <a:lnTo>
                    <a:pt x="31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6641243" y="2128802"/>
              <a:ext cx="73852" cy="301441"/>
            </a:xfrm>
            <a:custGeom>
              <a:avLst/>
              <a:gdLst/>
              <a:ahLst/>
              <a:cxnLst/>
              <a:rect l="l" t="t" r="r" b="b"/>
              <a:pathLst>
                <a:path w="3856" h="15739" extrusionOk="0">
                  <a:moveTo>
                    <a:pt x="3116" y="1"/>
                  </a:moveTo>
                  <a:lnTo>
                    <a:pt x="0" y="15580"/>
                  </a:lnTo>
                  <a:lnTo>
                    <a:pt x="740" y="15738"/>
                  </a:lnTo>
                  <a:lnTo>
                    <a:pt x="3856" y="106"/>
                  </a:lnTo>
                  <a:lnTo>
                    <a:pt x="31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6691802" y="2138914"/>
              <a:ext cx="73871" cy="301441"/>
            </a:xfrm>
            <a:custGeom>
              <a:avLst/>
              <a:gdLst/>
              <a:ahLst/>
              <a:cxnLst/>
              <a:rect l="l" t="t" r="r" b="b"/>
              <a:pathLst>
                <a:path w="3857" h="15739" extrusionOk="0">
                  <a:moveTo>
                    <a:pt x="3117" y="1"/>
                  </a:moveTo>
                  <a:lnTo>
                    <a:pt x="1" y="15580"/>
                  </a:lnTo>
                  <a:lnTo>
                    <a:pt x="740" y="15738"/>
                  </a:lnTo>
                  <a:lnTo>
                    <a:pt x="3856" y="159"/>
                  </a:lnTo>
                  <a:lnTo>
                    <a:pt x="31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6743394" y="2149026"/>
              <a:ext cx="73852" cy="301441"/>
            </a:xfrm>
            <a:custGeom>
              <a:avLst/>
              <a:gdLst/>
              <a:ahLst/>
              <a:cxnLst/>
              <a:rect l="l" t="t" r="r" b="b"/>
              <a:pathLst>
                <a:path w="3856" h="15739" extrusionOk="0">
                  <a:moveTo>
                    <a:pt x="3116" y="1"/>
                  </a:moveTo>
                  <a:lnTo>
                    <a:pt x="0" y="15633"/>
                  </a:lnTo>
                  <a:lnTo>
                    <a:pt x="740" y="15738"/>
                  </a:lnTo>
                  <a:lnTo>
                    <a:pt x="3855" y="159"/>
                  </a:lnTo>
                  <a:lnTo>
                    <a:pt x="31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6793953" y="2159157"/>
              <a:ext cx="74867" cy="301422"/>
            </a:xfrm>
            <a:custGeom>
              <a:avLst/>
              <a:gdLst/>
              <a:ahLst/>
              <a:cxnLst/>
              <a:rect l="l" t="t" r="r" b="b"/>
              <a:pathLst>
                <a:path w="3909" h="15738" extrusionOk="0">
                  <a:moveTo>
                    <a:pt x="3117" y="0"/>
                  </a:moveTo>
                  <a:lnTo>
                    <a:pt x="1" y="15632"/>
                  </a:lnTo>
                  <a:lnTo>
                    <a:pt x="793" y="15737"/>
                  </a:lnTo>
                  <a:lnTo>
                    <a:pt x="3909" y="158"/>
                  </a:lnTo>
                  <a:lnTo>
                    <a:pt x="31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6845545" y="2169269"/>
              <a:ext cx="73852" cy="301422"/>
            </a:xfrm>
            <a:custGeom>
              <a:avLst/>
              <a:gdLst/>
              <a:ahLst/>
              <a:cxnLst/>
              <a:rect l="l" t="t" r="r" b="b"/>
              <a:pathLst>
                <a:path w="3856" h="15738" extrusionOk="0">
                  <a:moveTo>
                    <a:pt x="3116" y="0"/>
                  </a:moveTo>
                  <a:lnTo>
                    <a:pt x="0" y="15632"/>
                  </a:lnTo>
                  <a:lnTo>
                    <a:pt x="739" y="15738"/>
                  </a:lnTo>
                  <a:lnTo>
                    <a:pt x="3855" y="159"/>
                  </a:lnTo>
                  <a:lnTo>
                    <a:pt x="31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6435945" y="2087340"/>
              <a:ext cx="73852" cy="302437"/>
            </a:xfrm>
            <a:custGeom>
              <a:avLst/>
              <a:gdLst/>
              <a:ahLst/>
              <a:cxnLst/>
              <a:rect l="l" t="t" r="r" b="b"/>
              <a:pathLst>
                <a:path w="3856" h="15791" extrusionOk="0">
                  <a:moveTo>
                    <a:pt x="3116" y="1"/>
                  </a:moveTo>
                  <a:lnTo>
                    <a:pt x="0" y="15632"/>
                  </a:lnTo>
                  <a:lnTo>
                    <a:pt x="739" y="15791"/>
                  </a:lnTo>
                  <a:lnTo>
                    <a:pt x="3855" y="159"/>
                  </a:lnTo>
                  <a:lnTo>
                    <a:pt x="31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6385368" y="2077229"/>
              <a:ext cx="73852" cy="302437"/>
            </a:xfrm>
            <a:custGeom>
              <a:avLst/>
              <a:gdLst/>
              <a:ahLst/>
              <a:cxnLst/>
              <a:rect l="l" t="t" r="r" b="b"/>
              <a:pathLst>
                <a:path w="3856" h="15791" extrusionOk="0">
                  <a:moveTo>
                    <a:pt x="3064" y="0"/>
                  </a:moveTo>
                  <a:lnTo>
                    <a:pt x="1" y="15632"/>
                  </a:lnTo>
                  <a:lnTo>
                    <a:pt x="740" y="15791"/>
                  </a:lnTo>
                  <a:lnTo>
                    <a:pt x="3856" y="159"/>
                  </a:lnTo>
                  <a:lnTo>
                    <a:pt x="30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6333794" y="2067117"/>
              <a:ext cx="73852" cy="302437"/>
            </a:xfrm>
            <a:custGeom>
              <a:avLst/>
              <a:gdLst/>
              <a:ahLst/>
              <a:cxnLst/>
              <a:rect l="l" t="t" r="r" b="b"/>
              <a:pathLst>
                <a:path w="3856" h="15791" extrusionOk="0">
                  <a:moveTo>
                    <a:pt x="3116" y="0"/>
                  </a:moveTo>
                  <a:lnTo>
                    <a:pt x="0" y="15632"/>
                  </a:lnTo>
                  <a:lnTo>
                    <a:pt x="740" y="15791"/>
                  </a:lnTo>
                  <a:lnTo>
                    <a:pt x="3855" y="159"/>
                  </a:lnTo>
                  <a:lnTo>
                    <a:pt x="31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6282202" y="2057005"/>
              <a:ext cx="73871" cy="301422"/>
            </a:xfrm>
            <a:custGeom>
              <a:avLst/>
              <a:gdLst/>
              <a:ahLst/>
              <a:cxnLst/>
              <a:rect l="l" t="t" r="r" b="b"/>
              <a:pathLst>
                <a:path w="3857" h="15738" extrusionOk="0">
                  <a:moveTo>
                    <a:pt x="3117" y="0"/>
                  </a:moveTo>
                  <a:lnTo>
                    <a:pt x="1" y="15632"/>
                  </a:lnTo>
                  <a:lnTo>
                    <a:pt x="740" y="15738"/>
                  </a:lnTo>
                  <a:lnTo>
                    <a:pt x="3856" y="159"/>
                  </a:lnTo>
                  <a:lnTo>
                    <a:pt x="31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6231643" y="2046893"/>
              <a:ext cx="73852" cy="301422"/>
            </a:xfrm>
            <a:custGeom>
              <a:avLst/>
              <a:gdLst/>
              <a:ahLst/>
              <a:cxnLst/>
              <a:rect l="l" t="t" r="r" b="b"/>
              <a:pathLst>
                <a:path w="3856" h="15738" extrusionOk="0">
                  <a:moveTo>
                    <a:pt x="3116" y="0"/>
                  </a:moveTo>
                  <a:lnTo>
                    <a:pt x="0" y="15632"/>
                  </a:lnTo>
                  <a:lnTo>
                    <a:pt x="740" y="15738"/>
                  </a:lnTo>
                  <a:lnTo>
                    <a:pt x="3856" y="159"/>
                  </a:lnTo>
                  <a:lnTo>
                    <a:pt x="31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6180070" y="2036782"/>
              <a:ext cx="73852" cy="301422"/>
            </a:xfrm>
            <a:custGeom>
              <a:avLst/>
              <a:gdLst/>
              <a:ahLst/>
              <a:cxnLst/>
              <a:rect l="l" t="t" r="r" b="b"/>
              <a:pathLst>
                <a:path w="3856" h="15738" extrusionOk="0">
                  <a:moveTo>
                    <a:pt x="3116" y="0"/>
                  </a:moveTo>
                  <a:lnTo>
                    <a:pt x="0" y="15579"/>
                  </a:lnTo>
                  <a:lnTo>
                    <a:pt x="739" y="15737"/>
                  </a:lnTo>
                  <a:lnTo>
                    <a:pt x="3855" y="158"/>
                  </a:lnTo>
                  <a:lnTo>
                    <a:pt x="31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6128477" y="2026651"/>
              <a:ext cx="73852" cy="301441"/>
            </a:xfrm>
            <a:custGeom>
              <a:avLst/>
              <a:gdLst/>
              <a:ahLst/>
              <a:cxnLst/>
              <a:rect l="l" t="t" r="r" b="b"/>
              <a:pathLst>
                <a:path w="3856" h="15739" extrusionOk="0">
                  <a:moveTo>
                    <a:pt x="3117" y="1"/>
                  </a:moveTo>
                  <a:lnTo>
                    <a:pt x="1" y="15580"/>
                  </a:lnTo>
                  <a:lnTo>
                    <a:pt x="793" y="15738"/>
                  </a:lnTo>
                  <a:lnTo>
                    <a:pt x="3856" y="159"/>
                  </a:lnTo>
                  <a:lnTo>
                    <a:pt x="31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6801038" y="2675948"/>
              <a:ext cx="1098453" cy="2038841"/>
            </a:xfrm>
            <a:custGeom>
              <a:avLst/>
              <a:gdLst/>
              <a:ahLst/>
              <a:cxnLst/>
              <a:rect l="l" t="t" r="r" b="b"/>
              <a:pathLst>
                <a:path w="57353" h="106453" extrusionOk="0">
                  <a:moveTo>
                    <a:pt x="11619" y="1"/>
                  </a:moveTo>
                  <a:lnTo>
                    <a:pt x="11619" y="3803"/>
                  </a:lnTo>
                  <a:lnTo>
                    <a:pt x="14154" y="3803"/>
                  </a:lnTo>
                  <a:lnTo>
                    <a:pt x="14154" y="7342"/>
                  </a:lnTo>
                  <a:lnTo>
                    <a:pt x="12939" y="7342"/>
                  </a:lnTo>
                  <a:cubicBezTo>
                    <a:pt x="5810" y="7342"/>
                    <a:pt x="0" y="13151"/>
                    <a:pt x="0" y="20333"/>
                  </a:cubicBezTo>
                  <a:lnTo>
                    <a:pt x="0" y="100551"/>
                  </a:lnTo>
                  <a:cubicBezTo>
                    <a:pt x="0" y="104486"/>
                    <a:pt x="14338" y="106453"/>
                    <a:pt x="28676" y="106453"/>
                  </a:cubicBezTo>
                  <a:cubicBezTo>
                    <a:pt x="43014" y="106453"/>
                    <a:pt x="57352" y="104486"/>
                    <a:pt x="57352" y="100551"/>
                  </a:cubicBezTo>
                  <a:lnTo>
                    <a:pt x="57352" y="17587"/>
                  </a:lnTo>
                  <a:cubicBezTo>
                    <a:pt x="57352" y="14154"/>
                    <a:pt x="55662" y="11091"/>
                    <a:pt x="53022" y="9296"/>
                  </a:cubicBezTo>
                  <a:cubicBezTo>
                    <a:pt x="51385" y="8081"/>
                    <a:pt x="49325" y="7342"/>
                    <a:pt x="47107" y="7342"/>
                  </a:cubicBezTo>
                  <a:lnTo>
                    <a:pt x="43199" y="7342"/>
                  </a:lnTo>
                  <a:lnTo>
                    <a:pt x="43199" y="3803"/>
                  </a:lnTo>
                  <a:lnTo>
                    <a:pt x="45681" y="3803"/>
                  </a:lnTo>
                  <a:lnTo>
                    <a:pt x="456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6925443" y="3509095"/>
              <a:ext cx="848609" cy="1070606"/>
            </a:xfrm>
            <a:custGeom>
              <a:avLst/>
              <a:gdLst/>
              <a:ahLst/>
              <a:cxnLst/>
              <a:rect l="l" t="t" r="r" b="b"/>
              <a:pathLst>
                <a:path w="44308" h="55899" extrusionOk="0">
                  <a:moveTo>
                    <a:pt x="2204" y="0"/>
                  </a:moveTo>
                  <a:cubicBezTo>
                    <a:pt x="1431" y="0"/>
                    <a:pt x="685" y="12"/>
                    <a:pt x="0" y="12"/>
                  </a:cubicBezTo>
                  <a:lnTo>
                    <a:pt x="0" y="51344"/>
                  </a:lnTo>
                  <a:cubicBezTo>
                    <a:pt x="0" y="54380"/>
                    <a:pt x="11077" y="55899"/>
                    <a:pt x="22154" y="55899"/>
                  </a:cubicBezTo>
                  <a:cubicBezTo>
                    <a:pt x="33231" y="55899"/>
                    <a:pt x="44308" y="54380"/>
                    <a:pt x="44308" y="51344"/>
                  </a:cubicBezTo>
                  <a:lnTo>
                    <a:pt x="44308" y="18390"/>
                  </a:lnTo>
                  <a:cubicBezTo>
                    <a:pt x="44308" y="17403"/>
                    <a:pt x="43512" y="16666"/>
                    <a:pt x="42517" y="16666"/>
                  </a:cubicBezTo>
                  <a:cubicBezTo>
                    <a:pt x="42395" y="16666"/>
                    <a:pt x="42269" y="16677"/>
                    <a:pt x="42142" y="16700"/>
                  </a:cubicBezTo>
                  <a:cubicBezTo>
                    <a:pt x="41987" y="16721"/>
                    <a:pt x="41826" y="16732"/>
                    <a:pt x="41661" y="16732"/>
                  </a:cubicBezTo>
                  <a:cubicBezTo>
                    <a:pt x="40985" y="16732"/>
                    <a:pt x="40255" y="16554"/>
                    <a:pt x="39660" y="16172"/>
                  </a:cubicBezTo>
                  <a:cubicBezTo>
                    <a:pt x="37865" y="15063"/>
                    <a:pt x="36914" y="13004"/>
                    <a:pt x="35700" y="11261"/>
                  </a:cubicBezTo>
                  <a:cubicBezTo>
                    <a:pt x="34647" y="9730"/>
                    <a:pt x="32988" y="8199"/>
                    <a:pt x="31154" y="8199"/>
                  </a:cubicBezTo>
                  <a:cubicBezTo>
                    <a:pt x="30964" y="8199"/>
                    <a:pt x="30771" y="8216"/>
                    <a:pt x="30577" y="8251"/>
                  </a:cubicBezTo>
                  <a:cubicBezTo>
                    <a:pt x="27238" y="8823"/>
                    <a:pt x="26226" y="13876"/>
                    <a:pt x="22481" y="13876"/>
                  </a:cubicBezTo>
                  <a:cubicBezTo>
                    <a:pt x="22080" y="13876"/>
                    <a:pt x="21647" y="13818"/>
                    <a:pt x="21177" y="13690"/>
                  </a:cubicBezTo>
                  <a:cubicBezTo>
                    <a:pt x="19804" y="13320"/>
                    <a:pt x="18642" y="12423"/>
                    <a:pt x="17850" y="11208"/>
                  </a:cubicBezTo>
                  <a:cubicBezTo>
                    <a:pt x="15579" y="7934"/>
                    <a:pt x="13572" y="4184"/>
                    <a:pt x="10351" y="1702"/>
                  </a:cubicBezTo>
                  <a:cubicBezTo>
                    <a:pt x="8314" y="164"/>
                    <a:pt x="5066" y="0"/>
                    <a:pt x="2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6801038" y="2853957"/>
              <a:ext cx="1098453" cy="1860819"/>
            </a:xfrm>
            <a:custGeom>
              <a:avLst/>
              <a:gdLst/>
              <a:ahLst/>
              <a:cxnLst/>
              <a:rect l="l" t="t" r="r" b="b"/>
              <a:pathLst>
                <a:path w="57353" h="97158" extrusionOk="0">
                  <a:moveTo>
                    <a:pt x="53022" y="1"/>
                  </a:moveTo>
                  <a:lnTo>
                    <a:pt x="53022" y="1"/>
                  </a:lnTo>
                  <a:cubicBezTo>
                    <a:pt x="53391" y="634"/>
                    <a:pt x="53708" y="1321"/>
                    <a:pt x="53867" y="2060"/>
                  </a:cubicBezTo>
                  <a:cubicBezTo>
                    <a:pt x="54448" y="4120"/>
                    <a:pt x="54448" y="6285"/>
                    <a:pt x="54448" y="8397"/>
                  </a:cubicBezTo>
                  <a:cubicBezTo>
                    <a:pt x="54289" y="21969"/>
                    <a:pt x="53233" y="35542"/>
                    <a:pt x="51332" y="49008"/>
                  </a:cubicBezTo>
                  <a:cubicBezTo>
                    <a:pt x="50276" y="56243"/>
                    <a:pt x="48902" y="63584"/>
                    <a:pt x="45628" y="70132"/>
                  </a:cubicBezTo>
                  <a:cubicBezTo>
                    <a:pt x="41298" y="78635"/>
                    <a:pt x="33640" y="85394"/>
                    <a:pt x="24663" y="88616"/>
                  </a:cubicBezTo>
                  <a:cubicBezTo>
                    <a:pt x="20595" y="90090"/>
                    <a:pt x="16258" y="90816"/>
                    <a:pt x="11924" y="90816"/>
                  </a:cubicBezTo>
                  <a:cubicBezTo>
                    <a:pt x="7874" y="90816"/>
                    <a:pt x="3827" y="90182"/>
                    <a:pt x="0" y="88933"/>
                  </a:cubicBezTo>
                  <a:lnTo>
                    <a:pt x="0" y="91256"/>
                  </a:lnTo>
                  <a:cubicBezTo>
                    <a:pt x="0" y="95191"/>
                    <a:pt x="14338" y="97158"/>
                    <a:pt x="28676" y="97158"/>
                  </a:cubicBezTo>
                  <a:cubicBezTo>
                    <a:pt x="43014" y="97158"/>
                    <a:pt x="57352" y="95191"/>
                    <a:pt x="57352" y="91256"/>
                  </a:cubicBezTo>
                  <a:lnTo>
                    <a:pt x="57352" y="8292"/>
                  </a:lnTo>
                  <a:cubicBezTo>
                    <a:pt x="57352" y="4859"/>
                    <a:pt x="55662" y="1796"/>
                    <a:pt x="53022" y="1"/>
                  </a:cubicBezTo>
                  <a:close/>
                </a:path>
              </a:pathLst>
            </a:custGeom>
            <a:solidFill>
              <a:srgbClr val="0D0D0D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7039716" y="3161408"/>
              <a:ext cx="620043" cy="1029677"/>
            </a:xfrm>
            <a:custGeom>
              <a:avLst/>
              <a:gdLst/>
              <a:ahLst/>
              <a:cxnLst/>
              <a:rect l="l" t="t" r="r" b="b"/>
              <a:pathLst>
                <a:path w="32374" h="53762" extrusionOk="0">
                  <a:moveTo>
                    <a:pt x="16213" y="1"/>
                  </a:moveTo>
                  <a:cubicBezTo>
                    <a:pt x="7236" y="1"/>
                    <a:pt x="1" y="12041"/>
                    <a:pt x="1" y="26881"/>
                  </a:cubicBezTo>
                  <a:cubicBezTo>
                    <a:pt x="1" y="41721"/>
                    <a:pt x="7236" y="53761"/>
                    <a:pt x="16213" y="53761"/>
                  </a:cubicBezTo>
                  <a:cubicBezTo>
                    <a:pt x="25138" y="53761"/>
                    <a:pt x="32373" y="41721"/>
                    <a:pt x="32373" y="26881"/>
                  </a:cubicBezTo>
                  <a:cubicBezTo>
                    <a:pt x="32373" y="12041"/>
                    <a:pt x="25138" y="1"/>
                    <a:pt x="16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7102417" y="3367722"/>
              <a:ext cx="495628" cy="558353"/>
            </a:xfrm>
            <a:custGeom>
              <a:avLst/>
              <a:gdLst/>
              <a:ahLst/>
              <a:cxnLst/>
              <a:rect l="l" t="t" r="r" b="b"/>
              <a:pathLst>
                <a:path w="25878" h="29153" extrusionOk="0">
                  <a:moveTo>
                    <a:pt x="12939" y="1"/>
                  </a:moveTo>
                  <a:cubicBezTo>
                    <a:pt x="12939" y="1"/>
                    <a:pt x="10299" y="11144"/>
                    <a:pt x="12675" y="24241"/>
                  </a:cubicBezTo>
                  <a:cubicBezTo>
                    <a:pt x="10246" y="12517"/>
                    <a:pt x="4279" y="5969"/>
                    <a:pt x="4278" y="5969"/>
                  </a:cubicBezTo>
                  <a:lnTo>
                    <a:pt x="4278" y="5969"/>
                  </a:lnTo>
                  <a:cubicBezTo>
                    <a:pt x="4279" y="5969"/>
                    <a:pt x="5704" y="15686"/>
                    <a:pt x="11461" y="23765"/>
                  </a:cubicBezTo>
                  <a:cubicBezTo>
                    <a:pt x="6021" y="17376"/>
                    <a:pt x="1" y="17059"/>
                    <a:pt x="1" y="17059"/>
                  </a:cubicBezTo>
                  <a:lnTo>
                    <a:pt x="1" y="17059"/>
                  </a:lnTo>
                  <a:cubicBezTo>
                    <a:pt x="1" y="17059"/>
                    <a:pt x="4067" y="23501"/>
                    <a:pt x="10985" y="25297"/>
                  </a:cubicBezTo>
                  <a:cubicBezTo>
                    <a:pt x="10695" y="25270"/>
                    <a:pt x="10409" y="25257"/>
                    <a:pt x="10129" y="25257"/>
                  </a:cubicBezTo>
                  <a:cubicBezTo>
                    <a:pt x="5527" y="25257"/>
                    <a:pt x="2430" y="28730"/>
                    <a:pt x="2430" y="28730"/>
                  </a:cubicBezTo>
                  <a:cubicBezTo>
                    <a:pt x="2430" y="28730"/>
                    <a:pt x="3498" y="29135"/>
                    <a:pt x="5130" y="29135"/>
                  </a:cubicBezTo>
                  <a:cubicBezTo>
                    <a:pt x="7126" y="29135"/>
                    <a:pt x="9967" y="28528"/>
                    <a:pt x="12728" y="25825"/>
                  </a:cubicBezTo>
                  <a:lnTo>
                    <a:pt x="12728" y="29152"/>
                  </a:lnTo>
                  <a:lnTo>
                    <a:pt x="13098" y="29152"/>
                  </a:lnTo>
                  <a:lnTo>
                    <a:pt x="13098" y="25825"/>
                  </a:lnTo>
                  <a:cubicBezTo>
                    <a:pt x="15888" y="28528"/>
                    <a:pt x="18725" y="29135"/>
                    <a:pt x="20714" y="29135"/>
                  </a:cubicBezTo>
                  <a:cubicBezTo>
                    <a:pt x="22338" y="29135"/>
                    <a:pt x="23396" y="28730"/>
                    <a:pt x="23396" y="28730"/>
                  </a:cubicBezTo>
                  <a:cubicBezTo>
                    <a:pt x="23396" y="28730"/>
                    <a:pt x="20298" y="25257"/>
                    <a:pt x="15696" y="25257"/>
                  </a:cubicBezTo>
                  <a:cubicBezTo>
                    <a:pt x="15416" y="25257"/>
                    <a:pt x="15131" y="25270"/>
                    <a:pt x="14840" y="25297"/>
                  </a:cubicBezTo>
                  <a:cubicBezTo>
                    <a:pt x="21811" y="23501"/>
                    <a:pt x="25878" y="17059"/>
                    <a:pt x="25878" y="17059"/>
                  </a:cubicBezTo>
                  <a:lnTo>
                    <a:pt x="25878" y="17059"/>
                  </a:lnTo>
                  <a:cubicBezTo>
                    <a:pt x="25877" y="17059"/>
                    <a:pt x="19804" y="17376"/>
                    <a:pt x="14365" y="23765"/>
                  </a:cubicBezTo>
                  <a:cubicBezTo>
                    <a:pt x="20174" y="15686"/>
                    <a:pt x="21547" y="5969"/>
                    <a:pt x="21547" y="5969"/>
                  </a:cubicBezTo>
                  <a:lnTo>
                    <a:pt x="21547" y="5969"/>
                  </a:lnTo>
                  <a:cubicBezTo>
                    <a:pt x="21547" y="5969"/>
                    <a:pt x="15632" y="12517"/>
                    <a:pt x="13203" y="24241"/>
                  </a:cubicBezTo>
                  <a:cubicBezTo>
                    <a:pt x="15527" y="11144"/>
                    <a:pt x="12939" y="1"/>
                    <a:pt x="12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7099391" y="2748779"/>
              <a:ext cx="528992" cy="55638"/>
            </a:xfrm>
            <a:custGeom>
              <a:avLst/>
              <a:gdLst/>
              <a:ahLst/>
              <a:cxnLst/>
              <a:rect l="l" t="t" r="r" b="b"/>
              <a:pathLst>
                <a:path w="27620" h="2905" extrusionOk="0">
                  <a:moveTo>
                    <a:pt x="0" y="0"/>
                  </a:moveTo>
                  <a:lnTo>
                    <a:pt x="27620" y="2905"/>
                  </a:lnTo>
                  <a:lnTo>
                    <a:pt x="27620" y="264"/>
                  </a:lnTo>
                  <a:lnTo>
                    <a:pt x="27462" y="0"/>
                  </a:lnTo>
                  <a:close/>
                </a:path>
              </a:pathLst>
            </a:custGeom>
            <a:solidFill>
              <a:srgbClr val="0D0D0D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6058691" y="3779355"/>
              <a:ext cx="321666" cy="481475"/>
            </a:xfrm>
            <a:custGeom>
              <a:avLst/>
              <a:gdLst/>
              <a:ahLst/>
              <a:cxnLst/>
              <a:rect l="l" t="t" r="r" b="b"/>
              <a:pathLst>
                <a:path w="16795" h="25139" extrusionOk="0">
                  <a:moveTo>
                    <a:pt x="8398" y="1"/>
                  </a:moveTo>
                  <a:cubicBezTo>
                    <a:pt x="5863" y="1"/>
                    <a:pt x="1" y="12094"/>
                    <a:pt x="1" y="16741"/>
                  </a:cubicBezTo>
                  <a:cubicBezTo>
                    <a:pt x="1" y="21389"/>
                    <a:pt x="3750" y="25138"/>
                    <a:pt x="8398" y="25138"/>
                  </a:cubicBezTo>
                  <a:cubicBezTo>
                    <a:pt x="13045" y="25138"/>
                    <a:pt x="16795" y="21389"/>
                    <a:pt x="16795" y="16741"/>
                  </a:cubicBezTo>
                  <a:cubicBezTo>
                    <a:pt x="16795" y="12094"/>
                    <a:pt x="10933" y="1"/>
                    <a:pt x="8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6086000" y="3780370"/>
              <a:ext cx="295370" cy="480460"/>
            </a:xfrm>
            <a:custGeom>
              <a:avLst/>
              <a:gdLst/>
              <a:ahLst/>
              <a:cxnLst/>
              <a:rect l="l" t="t" r="r" b="b"/>
              <a:pathLst>
                <a:path w="15422" h="25086" extrusionOk="0">
                  <a:moveTo>
                    <a:pt x="7394" y="0"/>
                  </a:moveTo>
                  <a:lnTo>
                    <a:pt x="7394" y="0"/>
                  </a:lnTo>
                  <a:cubicBezTo>
                    <a:pt x="10035" y="3803"/>
                    <a:pt x="13098" y="10985"/>
                    <a:pt x="13098" y="14365"/>
                  </a:cubicBezTo>
                  <a:cubicBezTo>
                    <a:pt x="13098" y="19012"/>
                    <a:pt x="9295" y="22762"/>
                    <a:pt x="4648" y="22762"/>
                  </a:cubicBezTo>
                  <a:cubicBezTo>
                    <a:pt x="2958" y="22762"/>
                    <a:pt x="1321" y="22233"/>
                    <a:pt x="1" y="21336"/>
                  </a:cubicBezTo>
                  <a:lnTo>
                    <a:pt x="1" y="21336"/>
                  </a:lnTo>
                  <a:cubicBezTo>
                    <a:pt x="1480" y="23607"/>
                    <a:pt x="4067" y="25085"/>
                    <a:pt x="6972" y="25085"/>
                  </a:cubicBezTo>
                  <a:cubicBezTo>
                    <a:pt x="11619" y="25085"/>
                    <a:pt x="15421" y="21336"/>
                    <a:pt x="15421" y="16688"/>
                  </a:cubicBezTo>
                  <a:cubicBezTo>
                    <a:pt x="15421" y="12252"/>
                    <a:pt x="10088" y="1109"/>
                    <a:pt x="7394" y="0"/>
                  </a:cubicBezTo>
                  <a:close/>
                </a:path>
              </a:pathLst>
            </a:custGeom>
            <a:solidFill>
              <a:srgbClr val="0D0D0D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" name="Google Shape;1092;p32"/>
          <p:cNvGrpSpPr/>
          <p:nvPr/>
        </p:nvGrpSpPr>
        <p:grpSpPr>
          <a:xfrm>
            <a:off x="967697" y="2002674"/>
            <a:ext cx="4163803" cy="376991"/>
            <a:chOff x="967697" y="2002674"/>
            <a:chExt cx="4163803" cy="376991"/>
          </a:xfrm>
        </p:grpSpPr>
        <p:sp>
          <p:nvSpPr>
            <p:cNvPr id="1093" name="Google Shape;1093;p32"/>
            <p:cNvSpPr txBox="1"/>
            <p:nvPr/>
          </p:nvSpPr>
          <p:spPr>
            <a:xfrm>
              <a:off x="1035821" y="2002674"/>
              <a:ext cx="4095679" cy="376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Onde e quando a Cannabis será vendida? </a:t>
              </a:r>
            </a:p>
          </p:txBody>
        </p:sp>
        <p:sp>
          <p:nvSpPr>
            <p:cNvPr id="1094" name="Google Shape;1094;p32"/>
            <p:cNvSpPr txBox="1"/>
            <p:nvPr/>
          </p:nvSpPr>
          <p:spPr>
            <a:xfrm>
              <a:off x="967697" y="2002733"/>
              <a:ext cx="393300" cy="35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sz="20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095" name="Google Shape;1095;p32"/>
          <p:cNvSpPr/>
          <p:nvPr/>
        </p:nvSpPr>
        <p:spPr>
          <a:xfrm rot="-5400000" flipH="1">
            <a:off x="2724100" y="752348"/>
            <a:ext cx="564900" cy="424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6" name="Google Shape;1096;p32"/>
          <p:cNvGrpSpPr/>
          <p:nvPr/>
        </p:nvGrpSpPr>
        <p:grpSpPr>
          <a:xfrm>
            <a:off x="967697" y="2686957"/>
            <a:ext cx="3892627" cy="354172"/>
            <a:chOff x="967697" y="2686957"/>
            <a:chExt cx="3892627" cy="354172"/>
          </a:xfrm>
        </p:grpSpPr>
        <p:sp>
          <p:nvSpPr>
            <p:cNvPr id="1097" name="Google Shape;1097;p32"/>
            <p:cNvSpPr txBox="1"/>
            <p:nvPr/>
          </p:nvSpPr>
          <p:spPr>
            <a:xfrm>
              <a:off x="1127124" y="2691029"/>
              <a:ext cx="3733200" cy="35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 que os varejistas poderão vender? </a:t>
              </a:r>
            </a:p>
          </p:txBody>
        </p:sp>
        <p:sp>
          <p:nvSpPr>
            <p:cNvPr id="1098" name="Google Shape;1098;p32"/>
            <p:cNvSpPr txBox="1"/>
            <p:nvPr/>
          </p:nvSpPr>
          <p:spPr>
            <a:xfrm>
              <a:off x="967697" y="2686957"/>
              <a:ext cx="393300" cy="35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sz="2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099" name="Google Shape;1099;p32"/>
          <p:cNvSpPr/>
          <p:nvPr/>
        </p:nvSpPr>
        <p:spPr>
          <a:xfrm rot="-5400000" flipH="1">
            <a:off x="2724100" y="1436573"/>
            <a:ext cx="564900" cy="424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0" name="Google Shape;1100;p32"/>
          <p:cNvGrpSpPr/>
          <p:nvPr/>
        </p:nvGrpSpPr>
        <p:grpSpPr>
          <a:xfrm>
            <a:off x="967697" y="3371182"/>
            <a:ext cx="4163803" cy="350100"/>
            <a:chOff x="967697" y="3371182"/>
            <a:chExt cx="4163803" cy="350100"/>
          </a:xfrm>
        </p:grpSpPr>
        <p:sp>
          <p:nvSpPr>
            <p:cNvPr id="1101" name="Google Shape;1101;p32"/>
            <p:cNvSpPr txBox="1"/>
            <p:nvPr/>
          </p:nvSpPr>
          <p:spPr>
            <a:xfrm>
              <a:off x="1025082" y="3371182"/>
              <a:ext cx="4106418" cy="35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Onde seus produtos poderão ser usados?</a:t>
              </a:r>
            </a:p>
          </p:txBody>
        </p:sp>
        <p:sp>
          <p:nvSpPr>
            <p:cNvPr id="1102" name="Google Shape;1102;p32"/>
            <p:cNvSpPr txBox="1"/>
            <p:nvPr/>
          </p:nvSpPr>
          <p:spPr>
            <a:xfrm>
              <a:off x="967697" y="3371182"/>
              <a:ext cx="393300" cy="35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sz="20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4" name="Google Shape;259;p20">
            <a:extLst>
              <a:ext uri="{FF2B5EF4-FFF2-40B4-BE49-F238E27FC236}">
                <a16:creationId xmlns:a16="http://schemas.microsoft.com/office/drawing/2014/main" id="{0C39EE59-4275-21D6-5D61-FA9D87B036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25900"/>
            <a:ext cx="8229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/>
              <a:t>Diretrizes internacionais para uma regulação responsável da Cannabis na perspectiva de Saúde Pública</a:t>
            </a:r>
            <a:br>
              <a:rPr lang="pt-BR" sz="2200" dirty="0"/>
            </a:br>
            <a:endParaRPr sz="2200" dirty="0"/>
          </a:p>
        </p:txBody>
      </p:sp>
      <p:sp>
        <p:nvSpPr>
          <p:cNvPr id="5" name="Google Shape;498;p23">
            <a:extLst>
              <a:ext uri="{FF2B5EF4-FFF2-40B4-BE49-F238E27FC236}">
                <a16:creationId xmlns:a16="http://schemas.microsoft.com/office/drawing/2014/main" id="{B502BE1F-5474-EB1C-E060-91BF928B2210}"/>
              </a:ext>
            </a:extLst>
          </p:cNvPr>
          <p:cNvSpPr txBox="1"/>
          <p:nvPr/>
        </p:nvSpPr>
        <p:spPr>
          <a:xfrm>
            <a:off x="1035821" y="1256129"/>
            <a:ext cx="4030850" cy="4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Questões centrais do debate</a:t>
            </a:r>
            <a:endParaRPr sz="2200" b="1" dirty="0">
              <a:solidFill>
                <a:schemeClr val="accent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B6CB311-78DE-8C99-3FB0-638C62DACCEC}"/>
              </a:ext>
            </a:extLst>
          </p:cNvPr>
          <p:cNvSpPr txBox="1"/>
          <p:nvPr/>
        </p:nvSpPr>
        <p:spPr>
          <a:xfrm>
            <a:off x="879689" y="4353810"/>
            <a:ext cx="409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Jonathan P. </a:t>
            </a:r>
            <a:r>
              <a:rPr lang="pt-BR" dirty="0" err="1">
                <a:latin typeface="Roboto" panose="02000000000000000000" pitchFamily="2" charset="0"/>
                <a:ea typeface="Roboto" panose="02000000000000000000" pitchFamily="2" charset="0"/>
              </a:rPr>
              <a:t>Caulkins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 &amp; Michelle L. </a:t>
            </a:r>
            <a:r>
              <a:rPr lang="pt-BR" dirty="0" err="1">
                <a:latin typeface="Roboto" panose="02000000000000000000" pitchFamily="2" charset="0"/>
                <a:ea typeface="Roboto" panose="02000000000000000000" pitchFamily="2" charset="0"/>
              </a:rPr>
              <a:t>Kilborn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, 2019.</a:t>
            </a:r>
          </a:p>
        </p:txBody>
      </p:sp>
    </p:spTree>
    <p:extLst>
      <p:ext uri="{BB962C8B-B14F-4D97-AF65-F5344CB8AC3E}">
        <p14:creationId xmlns:p14="http://schemas.microsoft.com/office/powerpoint/2010/main" val="1494971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"/>
          <p:cNvSpPr txBox="1">
            <a:spLocks noGrp="1"/>
          </p:cNvSpPr>
          <p:nvPr>
            <p:ph type="title"/>
          </p:nvPr>
        </p:nvSpPr>
        <p:spPr>
          <a:xfrm>
            <a:off x="457200" y="525900"/>
            <a:ext cx="8229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/>
              <a:t>Diretrizes internacionais para uma regulação responsável da Cannabis na perspectiva de Saúde Pública</a:t>
            </a:r>
            <a:br>
              <a:rPr lang="pt-BR" sz="2200" dirty="0"/>
            </a:br>
            <a:endParaRPr sz="2200" dirty="0"/>
          </a:p>
        </p:txBody>
      </p:sp>
      <p:sp>
        <p:nvSpPr>
          <p:cNvPr id="261" name="Google Shape;261;p20"/>
          <p:cNvSpPr txBox="1"/>
          <p:nvPr/>
        </p:nvSpPr>
        <p:spPr>
          <a:xfrm>
            <a:off x="1906535" y="1350198"/>
            <a:ext cx="3337958" cy="2649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Produção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Motivo de lucro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Poder para regular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Promoção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Prevenção e tratamento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Policiamento e fiscalização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Penalidades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Antecedentes criminais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Tipos de produtos</a:t>
            </a:r>
          </a:p>
        </p:txBody>
      </p:sp>
      <p:grpSp>
        <p:nvGrpSpPr>
          <p:cNvPr id="268" name="Google Shape;268;p20"/>
          <p:cNvGrpSpPr/>
          <p:nvPr/>
        </p:nvGrpSpPr>
        <p:grpSpPr>
          <a:xfrm>
            <a:off x="564706" y="1230240"/>
            <a:ext cx="880971" cy="869606"/>
            <a:chOff x="3058557" y="1556550"/>
            <a:chExt cx="880971" cy="869606"/>
          </a:xfrm>
        </p:grpSpPr>
        <p:sp>
          <p:nvSpPr>
            <p:cNvPr id="269" name="Google Shape;269;p20"/>
            <p:cNvSpPr/>
            <p:nvPr/>
          </p:nvSpPr>
          <p:spPr>
            <a:xfrm>
              <a:off x="3682808" y="1731294"/>
              <a:ext cx="226987" cy="273646"/>
            </a:xfrm>
            <a:custGeom>
              <a:avLst/>
              <a:gdLst/>
              <a:ahLst/>
              <a:cxnLst/>
              <a:rect l="l" t="t" r="r" b="b"/>
              <a:pathLst>
                <a:path w="14249" h="17178" extrusionOk="0">
                  <a:moveTo>
                    <a:pt x="7129" y="0"/>
                  </a:moveTo>
                  <a:cubicBezTo>
                    <a:pt x="6783" y="0"/>
                    <a:pt x="6480" y="208"/>
                    <a:pt x="6351" y="527"/>
                  </a:cubicBezTo>
                  <a:lnTo>
                    <a:pt x="164" y="16037"/>
                  </a:lnTo>
                  <a:cubicBezTo>
                    <a:pt x="0" y="16469"/>
                    <a:pt x="207" y="16953"/>
                    <a:pt x="631" y="17117"/>
                  </a:cubicBezTo>
                  <a:cubicBezTo>
                    <a:pt x="734" y="17158"/>
                    <a:pt x="841" y="17178"/>
                    <a:pt x="945" y="17178"/>
                  </a:cubicBezTo>
                  <a:cubicBezTo>
                    <a:pt x="1277" y="17178"/>
                    <a:pt x="1588" y="16981"/>
                    <a:pt x="1720" y="16659"/>
                  </a:cubicBezTo>
                  <a:lnTo>
                    <a:pt x="7129" y="3085"/>
                  </a:lnTo>
                  <a:lnTo>
                    <a:pt x="12529" y="16659"/>
                  </a:lnTo>
                  <a:cubicBezTo>
                    <a:pt x="12658" y="16979"/>
                    <a:pt x="12978" y="17177"/>
                    <a:pt x="13306" y="17177"/>
                  </a:cubicBezTo>
                  <a:cubicBezTo>
                    <a:pt x="13410" y="17177"/>
                    <a:pt x="13514" y="17160"/>
                    <a:pt x="13618" y="17117"/>
                  </a:cubicBezTo>
                  <a:cubicBezTo>
                    <a:pt x="14041" y="16953"/>
                    <a:pt x="14248" y="16469"/>
                    <a:pt x="14084" y="16037"/>
                  </a:cubicBezTo>
                  <a:lnTo>
                    <a:pt x="7898" y="527"/>
                  </a:lnTo>
                  <a:cubicBezTo>
                    <a:pt x="7777" y="208"/>
                    <a:pt x="7466" y="0"/>
                    <a:pt x="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3088284" y="1731294"/>
              <a:ext cx="227130" cy="273646"/>
            </a:xfrm>
            <a:custGeom>
              <a:avLst/>
              <a:gdLst/>
              <a:ahLst/>
              <a:cxnLst/>
              <a:rect l="l" t="t" r="r" b="b"/>
              <a:pathLst>
                <a:path w="14258" h="17178" extrusionOk="0">
                  <a:moveTo>
                    <a:pt x="7129" y="0"/>
                  </a:moveTo>
                  <a:cubicBezTo>
                    <a:pt x="6784" y="0"/>
                    <a:pt x="6481" y="208"/>
                    <a:pt x="6352" y="527"/>
                  </a:cubicBezTo>
                  <a:lnTo>
                    <a:pt x="174" y="16037"/>
                  </a:lnTo>
                  <a:cubicBezTo>
                    <a:pt x="1" y="16469"/>
                    <a:pt x="208" y="16953"/>
                    <a:pt x="640" y="17117"/>
                  </a:cubicBezTo>
                  <a:cubicBezTo>
                    <a:pt x="742" y="17158"/>
                    <a:pt x="847" y="17178"/>
                    <a:pt x="950" y="17178"/>
                  </a:cubicBezTo>
                  <a:cubicBezTo>
                    <a:pt x="1278" y="17178"/>
                    <a:pt x="1589" y="16981"/>
                    <a:pt x="1720" y="16659"/>
                  </a:cubicBezTo>
                  <a:lnTo>
                    <a:pt x="7129" y="3085"/>
                  </a:lnTo>
                  <a:lnTo>
                    <a:pt x="12538" y="16659"/>
                  </a:lnTo>
                  <a:cubicBezTo>
                    <a:pt x="12668" y="16979"/>
                    <a:pt x="12979" y="17177"/>
                    <a:pt x="13307" y="17177"/>
                  </a:cubicBezTo>
                  <a:cubicBezTo>
                    <a:pt x="13411" y="17177"/>
                    <a:pt x="13515" y="17160"/>
                    <a:pt x="13618" y="17117"/>
                  </a:cubicBezTo>
                  <a:cubicBezTo>
                    <a:pt x="14050" y="16953"/>
                    <a:pt x="14258" y="16469"/>
                    <a:pt x="14085" y="16037"/>
                  </a:cubicBezTo>
                  <a:lnTo>
                    <a:pt x="7907" y="527"/>
                  </a:lnTo>
                  <a:cubicBezTo>
                    <a:pt x="7777" y="208"/>
                    <a:pt x="7466" y="0"/>
                    <a:pt x="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3123109" y="1676508"/>
              <a:ext cx="751960" cy="68149"/>
            </a:xfrm>
            <a:custGeom>
              <a:avLst/>
              <a:gdLst/>
              <a:ahLst/>
              <a:cxnLst/>
              <a:rect l="l" t="t" r="r" b="b"/>
              <a:pathLst>
                <a:path w="47204" h="4278" extrusionOk="0">
                  <a:moveTo>
                    <a:pt x="2135" y="0"/>
                  </a:moveTo>
                  <a:cubicBezTo>
                    <a:pt x="951" y="0"/>
                    <a:pt x="1" y="959"/>
                    <a:pt x="1" y="2134"/>
                  </a:cubicBezTo>
                  <a:cubicBezTo>
                    <a:pt x="1" y="3318"/>
                    <a:pt x="951" y="4277"/>
                    <a:pt x="2135" y="4277"/>
                  </a:cubicBezTo>
                  <a:lnTo>
                    <a:pt x="45070" y="4277"/>
                  </a:lnTo>
                  <a:cubicBezTo>
                    <a:pt x="46245" y="4277"/>
                    <a:pt x="47204" y="3318"/>
                    <a:pt x="47204" y="2134"/>
                  </a:cubicBezTo>
                  <a:cubicBezTo>
                    <a:pt x="47204" y="959"/>
                    <a:pt x="46245" y="0"/>
                    <a:pt x="450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3293394" y="1676508"/>
              <a:ext cx="411424" cy="68149"/>
            </a:xfrm>
            <a:custGeom>
              <a:avLst/>
              <a:gdLst/>
              <a:ahLst/>
              <a:cxnLst/>
              <a:rect l="l" t="t" r="r" b="b"/>
              <a:pathLst>
                <a:path w="25827" h="4278" extrusionOk="0">
                  <a:moveTo>
                    <a:pt x="3327" y="0"/>
                  </a:moveTo>
                  <a:cubicBezTo>
                    <a:pt x="3508" y="406"/>
                    <a:pt x="3716" y="821"/>
                    <a:pt x="3966" y="1244"/>
                  </a:cubicBezTo>
                  <a:cubicBezTo>
                    <a:pt x="2947" y="1754"/>
                    <a:pt x="2307" y="2290"/>
                    <a:pt x="2178" y="2394"/>
                  </a:cubicBezTo>
                  <a:lnTo>
                    <a:pt x="0" y="4269"/>
                  </a:lnTo>
                  <a:lnTo>
                    <a:pt x="0" y="4277"/>
                  </a:lnTo>
                  <a:lnTo>
                    <a:pt x="25827" y="4277"/>
                  </a:lnTo>
                  <a:lnTo>
                    <a:pt x="25827" y="4269"/>
                  </a:lnTo>
                  <a:lnTo>
                    <a:pt x="23641" y="2394"/>
                  </a:lnTo>
                  <a:cubicBezTo>
                    <a:pt x="23520" y="2290"/>
                    <a:pt x="22872" y="1754"/>
                    <a:pt x="21852" y="1244"/>
                  </a:cubicBezTo>
                  <a:cubicBezTo>
                    <a:pt x="22103" y="821"/>
                    <a:pt x="22319" y="406"/>
                    <a:pt x="22491" y="0"/>
                  </a:cubicBezTo>
                  <a:close/>
                </a:path>
              </a:pathLst>
            </a:custGeom>
            <a:solidFill>
              <a:srgbClr val="0D0D0D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3465033" y="1744644"/>
              <a:ext cx="68021" cy="566821"/>
            </a:xfrm>
            <a:custGeom>
              <a:avLst/>
              <a:gdLst/>
              <a:ahLst/>
              <a:cxnLst/>
              <a:rect l="l" t="t" r="r" b="b"/>
              <a:pathLst>
                <a:path w="4270" h="35582" extrusionOk="0">
                  <a:moveTo>
                    <a:pt x="1" y="0"/>
                  </a:moveTo>
                  <a:lnTo>
                    <a:pt x="1" y="35582"/>
                  </a:lnTo>
                  <a:lnTo>
                    <a:pt x="4269" y="3558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3363171" y="1556550"/>
              <a:ext cx="271861" cy="252379"/>
            </a:xfrm>
            <a:custGeom>
              <a:avLst/>
              <a:gdLst/>
              <a:ahLst/>
              <a:cxnLst/>
              <a:rect l="l" t="t" r="r" b="b"/>
              <a:pathLst>
                <a:path w="17066" h="15843" extrusionOk="0">
                  <a:moveTo>
                    <a:pt x="8529" y="0"/>
                  </a:moveTo>
                  <a:cubicBezTo>
                    <a:pt x="8227" y="0"/>
                    <a:pt x="7924" y="151"/>
                    <a:pt x="7751" y="454"/>
                  </a:cubicBezTo>
                  <a:cubicBezTo>
                    <a:pt x="7138" y="1534"/>
                    <a:pt x="6386" y="3296"/>
                    <a:pt x="6386" y="5396"/>
                  </a:cubicBezTo>
                  <a:cubicBezTo>
                    <a:pt x="6386" y="5958"/>
                    <a:pt x="6438" y="6511"/>
                    <a:pt x="6533" y="7029"/>
                  </a:cubicBezTo>
                  <a:cubicBezTo>
                    <a:pt x="6317" y="6753"/>
                    <a:pt x="6084" y="6476"/>
                    <a:pt x="5825" y="6226"/>
                  </a:cubicBezTo>
                  <a:cubicBezTo>
                    <a:pt x="4494" y="4886"/>
                    <a:pt x="2887" y="4256"/>
                    <a:pt x="1781" y="3962"/>
                  </a:cubicBezTo>
                  <a:cubicBezTo>
                    <a:pt x="1703" y="3941"/>
                    <a:pt x="1625" y="3932"/>
                    <a:pt x="1550" y="3932"/>
                  </a:cubicBezTo>
                  <a:cubicBezTo>
                    <a:pt x="984" y="3932"/>
                    <a:pt x="532" y="4471"/>
                    <a:pt x="692" y="5050"/>
                  </a:cubicBezTo>
                  <a:cubicBezTo>
                    <a:pt x="986" y="6156"/>
                    <a:pt x="1617" y="7764"/>
                    <a:pt x="2947" y="9103"/>
                  </a:cubicBezTo>
                  <a:cubicBezTo>
                    <a:pt x="3388" y="9535"/>
                    <a:pt x="3855" y="9898"/>
                    <a:pt x="4338" y="10209"/>
                  </a:cubicBezTo>
                  <a:cubicBezTo>
                    <a:pt x="4183" y="10200"/>
                    <a:pt x="4019" y="10192"/>
                    <a:pt x="3863" y="10192"/>
                  </a:cubicBezTo>
                  <a:cubicBezTo>
                    <a:pt x="2558" y="10192"/>
                    <a:pt x="1435" y="10606"/>
                    <a:pt x="640" y="11012"/>
                  </a:cubicBezTo>
                  <a:cubicBezTo>
                    <a:pt x="1" y="11341"/>
                    <a:pt x="1" y="12265"/>
                    <a:pt x="640" y="12594"/>
                  </a:cubicBezTo>
                  <a:cubicBezTo>
                    <a:pt x="1435" y="13000"/>
                    <a:pt x="2558" y="13414"/>
                    <a:pt x="3863" y="13414"/>
                  </a:cubicBezTo>
                  <a:cubicBezTo>
                    <a:pt x="4166" y="13414"/>
                    <a:pt x="4468" y="13389"/>
                    <a:pt x="4753" y="13354"/>
                  </a:cubicBezTo>
                  <a:lnTo>
                    <a:pt x="4753" y="13354"/>
                  </a:lnTo>
                  <a:cubicBezTo>
                    <a:pt x="4494" y="13864"/>
                    <a:pt x="4399" y="14425"/>
                    <a:pt x="4373" y="14892"/>
                  </a:cubicBezTo>
                  <a:cubicBezTo>
                    <a:pt x="4342" y="15419"/>
                    <a:pt x="4763" y="15842"/>
                    <a:pt x="5262" y="15842"/>
                  </a:cubicBezTo>
                  <a:cubicBezTo>
                    <a:pt x="5319" y="15842"/>
                    <a:pt x="5377" y="15837"/>
                    <a:pt x="5436" y="15825"/>
                  </a:cubicBezTo>
                  <a:cubicBezTo>
                    <a:pt x="6032" y="15704"/>
                    <a:pt x="6775" y="15436"/>
                    <a:pt x="7371" y="14840"/>
                  </a:cubicBezTo>
                  <a:cubicBezTo>
                    <a:pt x="7985" y="14227"/>
                    <a:pt x="8356" y="13389"/>
                    <a:pt x="8529" y="12879"/>
                  </a:cubicBezTo>
                  <a:cubicBezTo>
                    <a:pt x="8710" y="13389"/>
                    <a:pt x="9073" y="14227"/>
                    <a:pt x="9696" y="14840"/>
                  </a:cubicBezTo>
                  <a:cubicBezTo>
                    <a:pt x="10283" y="15436"/>
                    <a:pt x="11035" y="15704"/>
                    <a:pt x="11631" y="15825"/>
                  </a:cubicBezTo>
                  <a:cubicBezTo>
                    <a:pt x="11689" y="15837"/>
                    <a:pt x="11747" y="15842"/>
                    <a:pt x="11804" y="15842"/>
                  </a:cubicBezTo>
                  <a:cubicBezTo>
                    <a:pt x="12302" y="15842"/>
                    <a:pt x="12717" y="15419"/>
                    <a:pt x="12694" y="14892"/>
                  </a:cubicBezTo>
                  <a:cubicBezTo>
                    <a:pt x="12668" y="14425"/>
                    <a:pt x="12573" y="13864"/>
                    <a:pt x="12314" y="13354"/>
                  </a:cubicBezTo>
                  <a:lnTo>
                    <a:pt x="12314" y="13354"/>
                  </a:lnTo>
                  <a:cubicBezTo>
                    <a:pt x="12599" y="13389"/>
                    <a:pt x="12892" y="13414"/>
                    <a:pt x="13204" y="13414"/>
                  </a:cubicBezTo>
                  <a:cubicBezTo>
                    <a:pt x="14508" y="13414"/>
                    <a:pt x="15632" y="13000"/>
                    <a:pt x="16426" y="12594"/>
                  </a:cubicBezTo>
                  <a:cubicBezTo>
                    <a:pt x="17066" y="12265"/>
                    <a:pt x="17066" y="11341"/>
                    <a:pt x="16426" y="11012"/>
                  </a:cubicBezTo>
                  <a:cubicBezTo>
                    <a:pt x="15632" y="10606"/>
                    <a:pt x="14508" y="10192"/>
                    <a:pt x="13204" y="10192"/>
                  </a:cubicBezTo>
                  <a:cubicBezTo>
                    <a:pt x="13039" y="10192"/>
                    <a:pt x="12884" y="10200"/>
                    <a:pt x="12728" y="10209"/>
                  </a:cubicBezTo>
                  <a:cubicBezTo>
                    <a:pt x="13204" y="9898"/>
                    <a:pt x="13679" y="9535"/>
                    <a:pt x="14111" y="9103"/>
                  </a:cubicBezTo>
                  <a:cubicBezTo>
                    <a:pt x="15441" y="7764"/>
                    <a:pt x="16081" y="6156"/>
                    <a:pt x="16375" y="5050"/>
                  </a:cubicBezTo>
                  <a:cubicBezTo>
                    <a:pt x="16527" y="4471"/>
                    <a:pt x="16074" y="3932"/>
                    <a:pt x="15514" y="3932"/>
                  </a:cubicBezTo>
                  <a:cubicBezTo>
                    <a:pt x="15440" y="3932"/>
                    <a:pt x="15363" y="3941"/>
                    <a:pt x="15286" y="3962"/>
                  </a:cubicBezTo>
                  <a:cubicBezTo>
                    <a:pt x="14171" y="4256"/>
                    <a:pt x="12564" y="4886"/>
                    <a:pt x="11234" y="6226"/>
                  </a:cubicBezTo>
                  <a:cubicBezTo>
                    <a:pt x="10974" y="6476"/>
                    <a:pt x="10741" y="6753"/>
                    <a:pt x="10534" y="7029"/>
                  </a:cubicBezTo>
                  <a:cubicBezTo>
                    <a:pt x="10620" y="6511"/>
                    <a:pt x="10681" y="5958"/>
                    <a:pt x="10681" y="5396"/>
                  </a:cubicBezTo>
                  <a:cubicBezTo>
                    <a:pt x="10681" y="3296"/>
                    <a:pt x="9920" y="1534"/>
                    <a:pt x="9307" y="454"/>
                  </a:cubicBezTo>
                  <a:cubicBezTo>
                    <a:pt x="9134" y="151"/>
                    <a:pt x="8831" y="0"/>
                    <a:pt x="8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3266678" y="2311474"/>
              <a:ext cx="464837" cy="57284"/>
            </a:xfrm>
            <a:custGeom>
              <a:avLst/>
              <a:gdLst/>
              <a:ahLst/>
              <a:cxnLst/>
              <a:rect l="l" t="t" r="r" b="b"/>
              <a:pathLst>
                <a:path w="29180" h="3596" extrusionOk="0">
                  <a:moveTo>
                    <a:pt x="2247" y="1"/>
                  </a:moveTo>
                  <a:cubicBezTo>
                    <a:pt x="1003" y="1"/>
                    <a:pt x="1" y="1012"/>
                    <a:pt x="1" y="2247"/>
                  </a:cubicBezTo>
                  <a:lnTo>
                    <a:pt x="1" y="3595"/>
                  </a:lnTo>
                  <a:lnTo>
                    <a:pt x="29180" y="3595"/>
                  </a:lnTo>
                  <a:lnTo>
                    <a:pt x="29180" y="2247"/>
                  </a:lnTo>
                  <a:cubicBezTo>
                    <a:pt x="29180" y="1012"/>
                    <a:pt x="28169" y="1"/>
                    <a:pt x="269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3230483" y="2368744"/>
              <a:ext cx="537096" cy="57412"/>
            </a:xfrm>
            <a:custGeom>
              <a:avLst/>
              <a:gdLst/>
              <a:ahLst/>
              <a:cxnLst/>
              <a:rect l="l" t="t" r="r" b="b"/>
              <a:pathLst>
                <a:path w="33716" h="3604" extrusionOk="0">
                  <a:moveTo>
                    <a:pt x="899" y="0"/>
                  </a:moveTo>
                  <a:cubicBezTo>
                    <a:pt x="407" y="0"/>
                    <a:pt x="0" y="406"/>
                    <a:pt x="0" y="899"/>
                  </a:cubicBezTo>
                  <a:lnTo>
                    <a:pt x="0" y="2696"/>
                  </a:lnTo>
                  <a:cubicBezTo>
                    <a:pt x="0" y="3197"/>
                    <a:pt x="407" y="3603"/>
                    <a:pt x="899" y="3603"/>
                  </a:cubicBezTo>
                  <a:lnTo>
                    <a:pt x="32817" y="3603"/>
                  </a:lnTo>
                  <a:cubicBezTo>
                    <a:pt x="33318" y="3603"/>
                    <a:pt x="33716" y="3197"/>
                    <a:pt x="33716" y="2696"/>
                  </a:cubicBezTo>
                  <a:lnTo>
                    <a:pt x="33716" y="899"/>
                  </a:lnTo>
                  <a:cubicBezTo>
                    <a:pt x="33716" y="406"/>
                    <a:pt x="33318" y="0"/>
                    <a:pt x="32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3721074" y="2368744"/>
              <a:ext cx="46532" cy="57412"/>
            </a:xfrm>
            <a:custGeom>
              <a:avLst/>
              <a:gdLst/>
              <a:ahLst/>
              <a:cxnLst/>
              <a:rect l="l" t="t" r="r" b="b"/>
              <a:pathLst>
                <a:path w="2921" h="3604" extrusionOk="0">
                  <a:moveTo>
                    <a:pt x="0" y="0"/>
                  </a:moveTo>
                  <a:lnTo>
                    <a:pt x="0" y="3603"/>
                  </a:lnTo>
                  <a:lnTo>
                    <a:pt x="2022" y="3603"/>
                  </a:lnTo>
                  <a:cubicBezTo>
                    <a:pt x="2523" y="3603"/>
                    <a:pt x="2921" y="3197"/>
                    <a:pt x="2921" y="2705"/>
                  </a:cubicBezTo>
                  <a:lnTo>
                    <a:pt x="2921" y="899"/>
                  </a:lnTo>
                  <a:cubicBezTo>
                    <a:pt x="2921" y="406"/>
                    <a:pt x="2523" y="0"/>
                    <a:pt x="2022" y="0"/>
                  </a:cubicBezTo>
                  <a:close/>
                </a:path>
              </a:pathLst>
            </a:custGeom>
            <a:solidFill>
              <a:srgbClr val="0D0D0D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3653065" y="1984560"/>
              <a:ext cx="286453" cy="57412"/>
            </a:xfrm>
            <a:custGeom>
              <a:avLst/>
              <a:gdLst/>
              <a:ahLst/>
              <a:cxnLst/>
              <a:rect l="l" t="t" r="r" b="b"/>
              <a:pathLst>
                <a:path w="17982" h="3604" extrusionOk="0">
                  <a:moveTo>
                    <a:pt x="1115" y="1"/>
                  </a:moveTo>
                  <a:cubicBezTo>
                    <a:pt x="502" y="1"/>
                    <a:pt x="1" y="502"/>
                    <a:pt x="1" y="1115"/>
                  </a:cubicBezTo>
                  <a:lnTo>
                    <a:pt x="1" y="3604"/>
                  </a:lnTo>
                  <a:lnTo>
                    <a:pt x="17982" y="3604"/>
                  </a:lnTo>
                  <a:lnTo>
                    <a:pt x="17982" y="1115"/>
                  </a:lnTo>
                  <a:cubicBezTo>
                    <a:pt x="17982" y="502"/>
                    <a:pt x="17489" y="1"/>
                    <a:pt x="1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3653065" y="2041958"/>
              <a:ext cx="286453" cy="125274"/>
            </a:xfrm>
            <a:custGeom>
              <a:avLst/>
              <a:gdLst/>
              <a:ahLst/>
              <a:cxnLst/>
              <a:rect l="l" t="t" r="r" b="b"/>
              <a:pathLst>
                <a:path w="17982" h="7864" extrusionOk="0">
                  <a:moveTo>
                    <a:pt x="1" y="1"/>
                  </a:moveTo>
                  <a:lnTo>
                    <a:pt x="1" y="3371"/>
                  </a:lnTo>
                  <a:cubicBezTo>
                    <a:pt x="1" y="5850"/>
                    <a:pt x="2014" y="7864"/>
                    <a:pt x="4494" y="7864"/>
                  </a:cubicBezTo>
                  <a:lnTo>
                    <a:pt x="13489" y="7864"/>
                  </a:lnTo>
                  <a:cubicBezTo>
                    <a:pt x="15968" y="7864"/>
                    <a:pt x="17982" y="5850"/>
                    <a:pt x="17982" y="3371"/>
                  </a:cubicBezTo>
                  <a:lnTo>
                    <a:pt x="179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3814254" y="2041958"/>
              <a:ext cx="125274" cy="125274"/>
            </a:xfrm>
            <a:custGeom>
              <a:avLst/>
              <a:gdLst/>
              <a:ahLst/>
              <a:cxnLst/>
              <a:rect l="l" t="t" r="r" b="b"/>
              <a:pathLst>
                <a:path w="7864" h="7864" extrusionOk="0">
                  <a:moveTo>
                    <a:pt x="4494" y="1"/>
                  </a:moveTo>
                  <a:lnTo>
                    <a:pt x="4494" y="3371"/>
                  </a:lnTo>
                  <a:cubicBezTo>
                    <a:pt x="4494" y="5850"/>
                    <a:pt x="2481" y="7864"/>
                    <a:pt x="1" y="7864"/>
                  </a:cubicBezTo>
                  <a:lnTo>
                    <a:pt x="3371" y="7864"/>
                  </a:lnTo>
                  <a:cubicBezTo>
                    <a:pt x="5850" y="7864"/>
                    <a:pt x="7864" y="5850"/>
                    <a:pt x="7864" y="3371"/>
                  </a:cubicBezTo>
                  <a:lnTo>
                    <a:pt x="7864" y="1"/>
                  </a:lnTo>
                  <a:close/>
                </a:path>
              </a:pathLst>
            </a:custGeom>
            <a:solidFill>
              <a:srgbClr val="0D0D0D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3058557" y="1984560"/>
              <a:ext cx="286581" cy="57412"/>
            </a:xfrm>
            <a:custGeom>
              <a:avLst/>
              <a:gdLst/>
              <a:ahLst/>
              <a:cxnLst/>
              <a:rect l="l" t="t" r="r" b="b"/>
              <a:pathLst>
                <a:path w="17990" h="3604" extrusionOk="0">
                  <a:moveTo>
                    <a:pt x="1115" y="1"/>
                  </a:moveTo>
                  <a:cubicBezTo>
                    <a:pt x="502" y="1"/>
                    <a:pt x="0" y="502"/>
                    <a:pt x="0" y="1115"/>
                  </a:cubicBezTo>
                  <a:lnTo>
                    <a:pt x="0" y="3604"/>
                  </a:lnTo>
                  <a:lnTo>
                    <a:pt x="17990" y="3604"/>
                  </a:lnTo>
                  <a:lnTo>
                    <a:pt x="17990" y="1115"/>
                  </a:lnTo>
                  <a:cubicBezTo>
                    <a:pt x="17990" y="502"/>
                    <a:pt x="17489" y="1"/>
                    <a:pt x="16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3058557" y="2041958"/>
              <a:ext cx="286581" cy="125274"/>
            </a:xfrm>
            <a:custGeom>
              <a:avLst/>
              <a:gdLst/>
              <a:ahLst/>
              <a:cxnLst/>
              <a:rect l="l" t="t" r="r" b="b"/>
              <a:pathLst>
                <a:path w="17990" h="7864" extrusionOk="0">
                  <a:moveTo>
                    <a:pt x="0" y="1"/>
                  </a:moveTo>
                  <a:lnTo>
                    <a:pt x="0" y="3371"/>
                  </a:lnTo>
                  <a:cubicBezTo>
                    <a:pt x="0" y="5850"/>
                    <a:pt x="2014" y="7864"/>
                    <a:pt x="4502" y="7864"/>
                  </a:cubicBezTo>
                  <a:lnTo>
                    <a:pt x="13488" y="7864"/>
                  </a:lnTo>
                  <a:cubicBezTo>
                    <a:pt x="15977" y="7864"/>
                    <a:pt x="17990" y="5850"/>
                    <a:pt x="17990" y="3371"/>
                  </a:cubicBezTo>
                  <a:lnTo>
                    <a:pt x="179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3219745" y="2041958"/>
              <a:ext cx="125401" cy="125274"/>
            </a:xfrm>
            <a:custGeom>
              <a:avLst/>
              <a:gdLst/>
              <a:ahLst/>
              <a:cxnLst/>
              <a:rect l="l" t="t" r="r" b="b"/>
              <a:pathLst>
                <a:path w="7872" h="7864" extrusionOk="0">
                  <a:moveTo>
                    <a:pt x="4494" y="1"/>
                  </a:moveTo>
                  <a:lnTo>
                    <a:pt x="4494" y="3371"/>
                  </a:lnTo>
                  <a:cubicBezTo>
                    <a:pt x="4494" y="5850"/>
                    <a:pt x="2480" y="7864"/>
                    <a:pt x="0" y="7864"/>
                  </a:cubicBezTo>
                  <a:lnTo>
                    <a:pt x="3370" y="7864"/>
                  </a:lnTo>
                  <a:cubicBezTo>
                    <a:pt x="5859" y="7864"/>
                    <a:pt x="7872" y="5850"/>
                    <a:pt x="7872" y="3371"/>
                  </a:cubicBezTo>
                  <a:lnTo>
                    <a:pt x="7872" y="1"/>
                  </a:lnTo>
                  <a:close/>
                </a:path>
              </a:pathLst>
            </a:custGeom>
            <a:solidFill>
              <a:srgbClr val="0D0D0D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BF533D1B-67BF-3B7D-D987-A01E08284DE8}"/>
              </a:ext>
            </a:extLst>
          </p:cNvPr>
          <p:cNvSpPr txBox="1"/>
          <p:nvPr/>
        </p:nvSpPr>
        <p:spPr>
          <a:xfrm>
            <a:off x="4594860" y="4323397"/>
            <a:ext cx="409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Beau </a:t>
            </a:r>
            <a:r>
              <a:rPr lang="pt-BR" dirty="0" err="1">
                <a:latin typeface="Roboto" panose="02000000000000000000" pitchFamily="2" charset="0"/>
                <a:ea typeface="Roboto" panose="02000000000000000000" pitchFamily="2" charset="0"/>
              </a:rPr>
              <a:t>Kilmer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, 2019.</a:t>
            </a:r>
          </a:p>
        </p:txBody>
      </p:sp>
      <p:sp>
        <p:nvSpPr>
          <p:cNvPr id="3" name="Google Shape;498;p23">
            <a:extLst>
              <a:ext uri="{FF2B5EF4-FFF2-40B4-BE49-F238E27FC236}">
                <a16:creationId xmlns:a16="http://schemas.microsoft.com/office/drawing/2014/main" id="{BAF101CE-A9DB-1DFA-F269-5BF3B5A7A2AC}"/>
              </a:ext>
            </a:extLst>
          </p:cNvPr>
          <p:cNvSpPr txBox="1"/>
          <p:nvPr/>
        </p:nvSpPr>
        <p:spPr>
          <a:xfrm>
            <a:off x="457199" y="2628566"/>
            <a:ext cx="1449335" cy="731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Pontos centrais em um modelo de legalização</a:t>
            </a:r>
            <a:endParaRPr sz="1800" b="1" dirty="0">
              <a:solidFill>
                <a:schemeClr val="accent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" name="Google Shape;261;p20">
            <a:extLst>
              <a:ext uri="{FF2B5EF4-FFF2-40B4-BE49-F238E27FC236}">
                <a16:creationId xmlns:a16="http://schemas.microsoft.com/office/drawing/2014/main" id="{A5DA3DD5-7A0A-99D8-FA64-625E7E7B9B48}"/>
              </a:ext>
            </a:extLst>
          </p:cNvPr>
          <p:cNvSpPr txBox="1"/>
          <p:nvPr/>
        </p:nvSpPr>
        <p:spPr>
          <a:xfrm>
            <a:off x="5348842" y="1339125"/>
            <a:ext cx="3337958" cy="16124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pt-BR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10. Potência dos produtos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pt-BR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11. Pureza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pt-BR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12. Preço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pt-BR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13. Preferência para licenças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pt-BR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14. Permanência das políticas</a:t>
            </a:r>
          </a:p>
        </p:txBody>
      </p:sp>
    </p:spTree>
    <p:extLst>
      <p:ext uri="{BB962C8B-B14F-4D97-AF65-F5344CB8AC3E}">
        <p14:creationId xmlns:p14="http://schemas.microsoft.com/office/powerpoint/2010/main" val="3719800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37"/>
          <p:cNvSpPr txBox="1">
            <a:spLocks noGrp="1"/>
          </p:cNvSpPr>
          <p:nvPr>
            <p:ph type="title"/>
          </p:nvPr>
        </p:nvSpPr>
        <p:spPr>
          <a:xfrm>
            <a:off x="457200" y="275063"/>
            <a:ext cx="8229600" cy="5390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Impactos </a:t>
            </a:r>
            <a:endParaRPr dirty="0"/>
          </a:p>
        </p:txBody>
      </p:sp>
      <p:grpSp>
        <p:nvGrpSpPr>
          <p:cNvPr id="1375" name="Google Shape;1375;p37"/>
          <p:cNvGrpSpPr/>
          <p:nvPr/>
        </p:nvGrpSpPr>
        <p:grpSpPr>
          <a:xfrm>
            <a:off x="6835140" y="1451621"/>
            <a:ext cx="2139079" cy="1988809"/>
            <a:chOff x="6158316" y="1689610"/>
            <a:chExt cx="3002593" cy="3096659"/>
          </a:xfrm>
        </p:grpSpPr>
        <p:sp>
          <p:nvSpPr>
            <p:cNvPr id="1376" name="Google Shape;1376;p37"/>
            <p:cNvSpPr/>
            <p:nvPr/>
          </p:nvSpPr>
          <p:spPr>
            <a:xfrm>
              <a:off x="6353284" y="4514928"/>
              <a:ext cx="2612693" cy="271342"/>
            </a:xfrm>
            <a:custGeom>
              <a:avLst/>
              <a:gdLst/>
              <a:ahLst/>
              <a:cxnLst/>
              <a:rect l="l" t="t" r="r" b="b"/>
              <a:pathLst>
                <a:path w="143752" h="12454" extrusionOk="0">
                  <a:moveTo>
                    <a:pt x="72752" y="0"/>
                  </a:moveTo>
                  <a:cubicBezTo>
                    <a:pt x="33530" y="0"/>
                    <a:pt x="1" y="0"/>
                    <a:pt x="1725" y="6733"/>
                  </a:cubicBezTo>
                  <a:cubicBezTo>
                    <a:pt x="2656" y="10374"/>
                    <a:pt x="33530" y="12454"/>
                    <a:pt x="72752" y="12454"/>
                  </a:cubicBezTo>
                  <a:cubicBezTo>
                    <a:pt x="111947" y="12454"/>
                    <a:pt x="143752" y="10428"/>
                    <a:pt x="143752" y="6733"/>
                  </a:cubicBezTo>
                  <a:cubicBezTo>
                    <a:pt x="143752" y="0"/>
                    <a:pt x="111947" y="0"/>
                    <a:pt x="72752" y="0"/>
                  </a:cubicBezTo>
                  <a:close/>
                </a:path>
              </a:pathLst>
            </a:custGeom>
            <a:solidFill>
              <a:srgbClr val="547332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6158316" y="2815013"/>
              <a:ext cx="1762748" cy="1687436"/>
            </a:xfrm>
            <a:custGeom>
              <a:avLst/>
              <a:gdLst/>
              <a:ahLst/>
              <a:cxnLst/>
              <a:rect l="l" t="t" r="r" b="b"/>
              <a:pathLst>
                <a:path w="31177" h="29845" extrusionOk="0">
                  <a:moveTo>
                    <a:pt x="7621" y="0"/>
                  </a:moveTo>
                  <a:cubicBezTo>
                    <a:pt x="7621" y="0"/>
                    <a:pt x="7834" y="2905"/>
                    <a:pt x="9380" y="7195"/>
                  </a:cubicBezTo>
                  <a:lnTo>
                    <a:pt x="10899" y="8553"/>
                  </a:lnTo>
                  <a:lnTo>
                    <a:pt x="9700" y="8047"/>
                  </a:lnTo>
                  <a:lnTo>
                    <a:pt x="9700" y="8047"/>
                  </a:lnTo>
                  <a:cubicBezTo>
                    <a:pt x="10073" y="9006"/>
                    <a:pt x="10499" y="10019"/>
                    <a:pt x="11005" y="11058"/>
                  </a:cubicBezTo>
                  <a:lnTo>
                    <a:pt x="12551" y="12444"/>
                  </a:lnTo>
                  <a:lnTo>
                    <a:pt x="11485" y="12017"/>
                  </a:lnTo>
                  <a:lnTo>
                    <a:pt x="11485" y="12017"/>
                  </a:lnTo>
                  <a:cubicBezTo>
                    <a:pt x="11538" y="12151"/>
                    <a:pt x="11618" y="12284"/>
                    <a:pt x="11698" y="12444"/>
                  </a:cubicBezTo>
                  <a:cubicBezTo>
                    <a:pt x="12098" y="13216"/>
                    <a:pt x="12524" y="13936"/>
                    <a:pt x="12924" y="14629"/>
                  </a:cubicBezTo>
                  <a:lnTo>
                    <a:pt x="14789" y="16307"/>
                  </a:lnTo>
                  <a:lnTo>
                    <a:pt x="14789" y="16307"/>
                  </a:lnTo>
                  <a:lnTo>
                    <a:pt x="13696" y="15854"/>
                  </a:lnTo>
                  <a:lnTo>
                    <a:pt x="13696" y="15854"/>
                  </a:lnTo>
                  <a:cubicBezTo>
                    <a:pt x="14736" y="17480"/>
                    <a:pt x="15748" y="18839"/>
                    <a:pt x="16654" y="19931"/>
                  </a:cubicBezTo>
                  <a:cubicBezTo>
                    <a:pt x="15428" y="18679"/>
                    <a:pt x="13936" y="17267"/>
                    <a:pt x="12497" y="16121"/>
                  </a:cubicBezTo>
                  <a:lnTo>
                    <a:pt x="12497" y="16121"/>
                  </a:lnTo>
                  <a:cubicBezTo>
                    <a:pt x="12577" y="16414"/>
                    <a:pt x="12657" y="16707"/>
                    <a:pt x="12711" y="17000"/>
                  </a:cubicBezTo>
                  <a:cubicBezTo>
                    <a:pt x="12364" y="16467"/>
                    <a:pt x="11991" y="15961"/>
                    <a:pt x="11645" y="15455"/>
                  </a:cubicBezTo>
                  <a:cubicBezTo>
                    <a:pt x="11059" y="15002"/>
                    <a:pt x="10419" y="14575"/>
                    <a:pt x="9726" y="14176"/>
                  </a:cubicBezTo>
                  <a:lnTo>
                    <a:pt x="9726" y="14176"/>
                  </a:lnTo>
                  <a:cubicBezTo>
                    <a:pt x="9780" y="14442"/>
                    <a:pt x="9859" y="14735"/>
                    <a:pt x="9913" y="15028"/>
                  </a:cubicBezTo>
                  <a:cubicBezTo>
                    <a:pt x="9620" y="14602"/>
                    <a:pt x="9300" y="14176"/>
                    <a:pt x="9007" y="13776"/>
                  </a:cubicBezTo>
                  <a:cubicBezTo>
                    <a:pt x="8207" y="13323"/>
                    <a:pt x="7435" y="12977"/>
                    <a:pt x="6689" y="12657"/>
                  </a:cubicBezTo>
                  <a:lnTo>
                    <a:pt x="6689" y="12657"/>
                  </a:lnTo>
                  <a:cubicBezTo>
                    <a:pt x="6769" y="12977"/>
                    <a:pt x="6849" y="13296"/>
                    <a:pt x="6928" y="13616"/>
                  </a:cubicBezTo>
                  <a:cubicBezTo>
                    <a:pt x="6609" y="13216"/>
                    <a:pt x="6316" y="12817"/>
                    <a:pt x="5996" y="12417"/>
                  </a:cubicBezTo>
                  <a:cubicBezTo>
                    <a:pt x="2559" y="11165"/>
                    <a:pt x="1" y="11165"/>
                    <a:pt x="1" y="11165"/>
                  </a:cubicBezTo>
                  <a:lnTo>
                    <a:pt x="1" y="11165"/>
                  </a:lnTo>
                  <a:cubicBezTo>
                    <a:pt x="1" y="11191"/>
                    <a:pt x="1359" y="12897"/>
                    <a:pt x="4211" y="14922"/>
                  </a:cubicBezTo>
                  <a:cubicBezTo>
                    <a:pt x="4743" y="14975"/>
                    <a:pt x="5303" y="15028"/>
                    <a:pt x="5863" y="15082"/>
                  </a:cubicBezTo>
                  <a:cubicBezTo>
                    <a:pt x="5490" y="15162"/>
                    <a:pt x="5143" y="15242"/>
                    <a:pt x="4770" y="15321"/>
                  </a:cubicBezTo>
                  <a:cubicBezTo>
                    <a:pt x="5410" y="15748"/>
                    <a:pt x="6129" y="16201"/>
                    <a:pt x="6902" y="16680"/>
                  </a:cubicBezTo>
                  <a:cubicBezTo>
                    <a:pt x="7435" y="16734"/>
                    <a:pt x="7994" y="16814"/>
                    <a:pt x="8554" y="16920"/>
                  </a:cubicBezTo>
                  <a:cubicBezTo>
                    <a:pt x="8234" y="16973"/>
                    <a:pt x="7914" y="17027"/>
                    <a:pt x="7595" y="17080"/>
                  </a:cubicBezTo>
                  <a:cubicBezTo>
                    <a:pt x="8287" y="17480"/>
                    <a:pt x="8954" y="17853"/>
                    <a:pt x="9620" y="18173"/>
                  </a:cubicBezTo>
                  <a:cubicBezTo>
                    <a:pt x="10286" y="18306"/>
                    <a:pt x="10925" y="18412"/>
                    <a:pt x="11565" y="18546"/>
                  </a:cubicBezTo>
                  <a:cubicBezTo>
                    <a:pt x="11245" y="18599"/>
                    <a:pt x="10925" y="18626"/>
                    <a:pt x="10606" y="18679"/>
                  </a:cubicBezTo>
                  <a:cubicBezTo>
                    <a:pt x="12391" y="19558"/>
                    <a:pt x="14416" y="20544"/>
                    <a:pt x="16095" y="21343"/>
                  </a:cubicBezTo>
                  <a:cubicBezTo>
                    <a:pt x="15562" y="21184"/>
                    <a:pt x="14975" y="20997"/>
                    <a:pt x="14336" y="20864"/>
                  </a:cubicBezTo>
                  <a:lnTo>
                    <a:pt x="14336" y="20864"/>
                  </a:lnTo>
                  <a:cubicBezTo>
                    <a:pt x="14496" y="21050"/>
                    <a:pt x="14629" y="21237"/>
                    <a:pt x="14789" y="21423"/>
                  </a:cubicBezTo>
                  <a:cubicBezTo>
                    <a:pt x="14363" y="21184"/>
                    <a:pt x="13936" y="20917"/>
                    <a:pt x="13483" y="20677"/>
                  </a:cubicBezTo>
                  <a:cubicBezTo>
                    <a:pt x="13004" y="20597"/>
                    <a:pt x="12497" y="20517"/>
                    <a:pt x="11965" y="20491"/>
                  </a:cubicBezTo>
                  <a:cubicBezTo>
                    <a:pt x="11885" y="20464"/>
                    <a:pt x="11778" y="20464"/>
                    <a:pt x="11671" y="20464"/>
                  </a:cubicBezTo>
                  <a:cubicBezTo>
                    <a:pt x="11831" y="20624"/>
                    <a:pt x="11991" y="20810"/>
                    <a:pt x="12124" y="20997"/>
                  </a:cubicBezTo>
                  <a:cubicBezTo>
                    <a:pt x="11778" y="20810"/>
                    <a:pt x="11405" y="20597"/>
                    <a:pt x="11032" y="20411"/>
                  </a:cubicBezTo>
                  <a:cubicBezTo>
                    <a:pt x="10821" y="20403"/>
                    <a:pt x="10615" y="20400"/>
                    <a:pt x="10413" y="20400"/>
                  </a:cubicBezTo>
                  <a:cubicBezTo>
                    <a:pt x="9925" y="20400"/>
                    <a:pt x="9459" y="20419"/>
                    <a:pt x="9007" y="20437"/>
                  </a:cubicBezTo>
                  <a:cubicBezTo>
                    <a:pt x="9167" y="20651"/>
                    <a:pt x="9327" y="20837"/>
                    <a:pt x="9513" y="21024"/>
                  </a:cubicBezTo>
                  <a:cubicBezTo>
                    <a:pt x="9140" y="20864"/>
                    <a:pt x="8794" y="20677"/>
                    <a:pt x="8421" y="20491"/>
                  </a:cubicBezTo>
                  <a:cubicBezTo>
                    <a:pt x="5569" y="20810"/>
                    <a:pt x="3758" y="21716"/>
                    <a:pt x="3731" y="21716"/>
                  </a:cubicBezTo>
                  <a:cubicBezTo>
                    <a:pt x="3758" y="21716"/>
                    <a:pt x="5303" y="22463"/>
                    <a:pt x="8021" y="22915"/>
                  </a:cubicBezTo>
                  <a:cubicBezTo>
                    <a:pt x="8421" y="22756"/>
                    <a:pt x="8847" y="22596"/>
                    <a:pt x="9247" y="22463"/>
                  </a:cubicBezTo>
                  <a:lnTo>
                    <a:pt x="9247" y="22463"/>
                  </a:lnTo>
                  <a:cubicBezTo>
                    <a:pt x="9033" y="22622"/>
                    <a:pt x="8794" y="22809"/>
                    <a:pt x="8554" y="22995"/>
                  </a:cubicBezTo>
                  <a:cubicBezTo>
                    <a:pt x="9167" y="23075"/>
                    <a:pt x="9833" y="23155"/>
                    <a:pt x="10552" y="23209"/>
                  </a:cubicBezTo>
                  <a:cubicBezTo>
                    <a:pt x="10952" y="23075"/>
                    <a:pt x="11378" y="22942"/>
                    <a:pt x="11805" y="22809"/>
                  </a:cubicBezTo>
                  <a:lnTo>
                    <a:pt x="11805" y="22809"/>
                  </a:lnTo>
                  <a:cubicBezTo>
                    <a:pt x="11591" y="22969"/>
                    <a:pt x="11378" y="23102"/>
                    <a:pt x="11165" y="23262"/>
                  </a:cubicBezTo>
                  <a:cubicBezTo>
                    <a:pt x="11272" y="23262"/>
                    <a:pt x="11378" y="23289"/>
                    <a:pt x="11458" y="23289"/>
                  </a:cubicBezTo>
                  <a:cubicBezTo>
                    <a:pt x="11991" y="23315"/>
                    <a:pt x="12497" y="23342"/>
                    <a:pt x="13004" y="23342"/>
                  </a:cubicBezTo>
                  <a:cubicBezTo>
                    <a:pt x="13510" y="23182"/>
                    <a:pt x="14016" y="23049"/>
                    <a:pt x="14496" y="22915"/>
                  </a:cubicBezTo>
                  <a:lnTo>
                    <a:pt x="14496" y="22915"/>
                  </a:lnTo>
                  <a:cubicBezTo>
                    <a:pt x="14283" y="23075"/>
                    <a:pt x="14070" y="23209"/>
                    <a:pt x="13883" y="23342"/>
                  </a:cubicBezTo>
                  <a:cubicBezTo>
                    <a:pt x="14949" y="23342"/>
                    <a:pt x="15908" y="23315"/>
                    <a:pt x="16707" y="23262"/>
                  </a:cubicBezTo>
                  <a:lnTo>
                    <a:pt x="16707" y="23262"/>
                  </a:lnTo>
                  <a:cubicBezTo>
                    <a:pt x="16254" y="23395"/>
                    <a:pt x="15748" y="23555"/>
                    <a:pt x="15215" y="23768"/>
                  </a:cubicBezTo>
                  <a:cubicBezTo>
                    <a:pt x="15402" y="23821"/>
                    <a:pt x="15588" y="23875"/>
                    <a:pt x="15748" y="23928"/>
                  </a:cubicBezTo>
                  <a:cubicBezTo>
                    <a:pt x="15375" y="23955"/>
                    <a:pt x="14975" y="24008"/>
                    <a:pt x="14576" y="24061"/>
                  </a:cubicBezTo>
                  <a:cubicBezTo>
                    <a:pt x="14203" y="24248"/>
                    <a:pt x="13856" y="24461"/>
                    <a:pt x="13483" y="24701"/>
                  </a:cubicBezTo>
                  <a:cubicBezTo>
                    <a:pt x="13403" y="24727"/>
                    <a:pt x="13350" y="24781"/>
                    <a:pt x="13270" y="24834"/>
                  </a:cubicBezTo>
                  <a:cubicBezTo>
                    <a:pt x="13457" y="24861"/>
                    <a:pt x="13643" y="24887"/>
                    <a:pt x="13830" y="24914"/>
                  </a:cubicBezTo>
                  <a:cubicBezTo>
                    <a:pt x="13510" y="24994"/>
                    <a:pt x="13190" y="25047"/>
                    <a:pt x="12844" y="25127"/>
                  </a:cubicBezTo>
                  <a:cubicBezTo>
                    <a:pt x="12391" y="25473"/>
                    <a:pt x="11965" y="25847"/>
                    <a:pt x="11591" y="26220"/>
                  </a:cubicBezTo>
                  <a:cubicBezTo>
                    <a:pt x="11805" y="26246"/>
                    <a:pt x="11991" y="26273"/>
                    <a:pt x="12204" y="26300"/>
                  </a:cubicBezTo>
                  <a:cubicBezTo>
                    <a:pt x="11885" y="26379"/>
                    <a:pt x="11591" y="26459"/>
                    <a:pt x="11272" y="26566"/>
                  </a:cubicBezTo>
                  <a:cubicBezTo>
                    <a:pt x="9713" y="28283"/>
                    <a:pt x="9280" y="29844"/>
                    <a:pt x="9247" y="29844"/>
                  </a:cubicBezTo>
                  <a:cubicBezTo>
                    <a:pt x="9247" y="29844"/>
                    <a:pt x="9247" y="29844"/>
                    <a:pt x="9247" y="29843"/>
                  </a:cubicBezTo>
                  <a:lnTo>
                    <a:pt x="9247" y="29843"/>
                  </a:lnTo>
                  <a:cubicBezTo>
                    <a:pt x="9247" y="29844"/>
                    <a:pt x="9248" y="29844"/>
                    <a:pt x="9250" y="29844"/>
                  </a:cubicBezTo>
                  <a:cubicBezTo>
                    <a:pt x="9329" y="29844"/>
                    <a:pt x="10540" y="29284"/>
                    <a:pt x="12284" y="28138"/>
                  </a:cubicBezTo>
                  <a:cubicBezTo>
                    <a:pt x="12444" y="27845"/>
                    <a:pt x="12604" y="27552"/>
                    <a:pt x="12764" y="27259"/>
                  </a:cubicBezTo>
                  <a:lnTo>
                    <a:pt x="12764" y="27259"/>
                  </a:lnTo>
                  <a:cubicBezTo>
                    <a:pt x="12737" y="27472"/>
                    <a:pt x="12684" y="27685"/>
                    <a:pt x="12657" y="27925"/>
                  </a:cubicBezTo>
                  <a:cubicBezTo>
                    <a:pt x="13057" y="27658"/>
                    <a:pt x="13483" y="27365"/>
                    <a:pt x="13910" y="27046"/>
                  </a:cubicBezTo>
                  <a:cubicBezTo>
                    <a:pt x="14096" y="26752"/>
                    <a:pt x="14283" y="26486"/>
                    <a:pt x="14496" y="26193"/>
                  </a:cubicBezTo>
                  <a:lnTo>
                    <a:pt x="14496" y="26193"/>
                  </a:lnTo>
                  <a:cubicBezTo>
                    <a:pt x="14443" y="26379"/>
                    <a:pt x="14389" y="26566"/>
                    <a:pt x="14336" y="26779"/>
                  </a:cubicBezTo>
                  <a:cubicBezTo>
                    <a:pt x="14389" y="26726"/>
                    <a:pt x="14443" y="26673"/>
                    <a:pt x="14523" y="26646"/>
                  </a:cubicBezTo>
                  <a:cubicBezTo>
                    <a:pt x="14842" y="26406"/>
                    <a:pt x="15162" y="26166"/>
                    <a:pt x="15482" y="25953"/>
                  </a:cubicBezTo>
                  <a:cubicBezTo>
                    <a:pt x="15722" y="25633"/>
                    <a:pt x="15988" y="25314"/>
                    <a:pt x="16254" y="24994"/>
                  </a:cubicBezTo>
                  <a:lnTo>
                    <a:pt x="16254" y="24994"/>
                  </a:lnTo>
                  <a:cubicBezTo>
                    <a:pt x="16175" y="25180"/>
                    <a:pt x="16095" y="25367"/>
                    <a:pt x="16041" y="25553"/>
                  </a:cubicBezTo>
                  <a:cubicBezTo>
                    <a:pt x="16654" y="25100"/>
                    <a:pt x="17214" y="24701"/>
                    <a:pt x="17693" y="24354"/>
                  </a:cubicBezTo>
                  <a:cubicBezTo>
                    <a:pt x="17773" y="24328"/>
                    <a:pt x="17880" y="24328"/>
                    <a:pt x="17986" y="24301"/>
                  </a:cubicBezTo>
                  <a:lnTo>
                    <a:pt x="17986" y="24301"/>
                  </a:lnTo>
                  <a:cubicBezTo>
                    <a:pt x="17800" y="24408"/>
                    <a:pt x="17613" y="24541"/>
                    <a:pt x="17427" y="24647"/>
                  </a:cubicBezTo>
                  <a:cubicBezTo>
                    <a:pt x="17294" y="24834"/>
                    <a:pt x="17187" y="24994"/>
                    <a:pt x="17107" y="25207"/>
                  </a:cubicBezTo>
                  <a:cubicBezTo>
                    <a:pt x="17081" y="25234"/>
                    <a:pt x="17054" y="25287"/>
                    <a:pt x="17054" y="25314"/>
                  </a:cubicBezTo>
                  <a:cubicBezTo>
                    <a:pt x="17160" y="25287"/>
                    <a:pt x="17267" y="25260"/>
                    <a:pt x="17374" y="25234"/>
                  </a:cubicBezTo>
                  <a:lnTo>
                    <a:pt x="17374" y="25234"/>
                  </a:lnTo>
                  <a:cubicBezTo>
                    <a:pt x="17214" y="25340"/>
                    <a:pt x="17081" y="25447"/>
                    <a:pt x="16947" y="25553"/>
                  </a:cubicBezTo>
                  <a:cubicBezTo>
                    <a:pt x="16814" y="25847"/>
                    <a:pt x="16761" y="26113"/>
                    <a:pt x="16707" y="26379"/>
                  </a:cubicBezTo>
                  <a:cubicBezTo>
                    <a:pt x="16814" y="26353"/>
                    <a:pt x="16921" y="26326"/>
                    <a:pt x="17027" y="26300"/>
                  </a:cubicBezTo>
                  <a:lnTo>
                    <a:pt x="17027" y="26300"/>
                  </a:lnTo>
                  <a:cubicBezTo>
                    <a:pt x="16921" y="26406"/>
                    <a:pt x="16787" y="26513"/>
                    <a:pt x="16654" y="26619"/>
                  </a:cubicBezTo>
                  <a:cubicBezTo>
                    <a:pt x="16494" y="27845"/>
                    <a:pt x="16867" y="28724"/>
                    <a:pt x="16867" y="28724"/>
                  </a:cubicBezTo>
                  <a:cubicBezTo>
                    <a:pt x="16867" y="28724"/>
                    <a:pt x="17320" y="28165"/>
                    <a:pt x="17800" y="27179"/>
                  </a:cubicBezTo>
                  <a:cubicBezTo>
                    <a:pt x="17747" y="26992"/>
                    <a:pt x="17720" y="26806"/>
                    <a:pt x="17693" y="26619"/>
                  </a:cubicBezTo>
                  <a:lnTo>
                    <a:pt x="17693" y="26619"/>
                  </a:lnTo>
                  <a:cubicBezTo>
                    <a:pt x="17773" y="26752"/>
                    <a:pt x="17827" y="26859"/>
                    <a:pt x="17880" y="26992"/>
                  </a:cubicBezTo>
                  <a:cubicBezTo>
                    <a:pt x="17986" y="26779"/>
                    <a:pt x="18093" y="26539"/>
                    <a:pt x="18226" y="26273"/>
                  </a:cubicBezTo>
                  <a:cubicBezTo>
                    <a:pt x="18200" y="26086"/>
                    <a:pt x="18200" y="25900"/>
                    <a:pt x="18173" y="25713"/>
                  </a:cubicBezTo>
                  <a:lnTo>
                    <a:pt x="18173" y="25713"/>
                  </a:lnTo>
                  <a:cubicBezTo>
                    <a:pt x="18226" y="25820"/>
                    <a:pt x="18280" y="25926"/>
                    <a:pt x="18306" y="26033"/>
                  </a:cubicBezTo>
                  <a:cubicBezTo>
                    <a:pt x="18333" y="26006"/>
                    <a:pt x="18360" y="25980"/>
                    <a:pt x="18360" y="25926"/>
                  </a:cubicBezTo>
                  <a:cubicBezTo>
                    <a:pt x="18439" y="25740"/>
                    <a:pt x="18519" y="25553"/>
                    <a:pt x="18599" y="25367"/>
                  </a:cubicBezTo>
                  <a:cubicBezTo>
                    <a:pt x="18599" y="25154"/>
                    <a:pt x="18626" y="24941"/>
                    <a:pt x="18626" y="24727"/>
                  </a:cubicBezTo>
                  <a:cubicBezTo>
                    <a:pt x="18679" y="24834"/>
                    <a:pt x="18706" y="24941"/>
                    <a:pt x="18733" y="25047"/>
                  </a:cubicBezTo>
                  <a:cubicBezTo>
                    <a:pt x="19106" y="24194"/>
                    <a:pt x="19372" y="23528"/>
                    <a:pt x="19505" y="23182"/>
                  </a:cubicBezTo>
                  <a:lnTo>
                    <a:pt x="20784" y="25820"/>
                  </a:lnTo>
                  <a:cubicBezTo>
                    <a:pt x="20784" y="25820"/>
                    <a:pt x="20784" y="25847"/>
                    <a:pt x="20784" y="25847"/>
                  </a:cubicBezTo>
                  <a:cubicBezTo>
                    <a:pt x="20836" y="25950"/>
                    <a:pt x="20943" y="26009"/>
                    <a:pt x="21048" y="26009"/>
                  </a:cubicBezTo>
                  <a:cubicBezTo>
                    <a:pt x="21106" y="26009"/>
                    <a:pt x="21163" y="25991"/>
                    <a:pt x="21211" y="25953"/>
                  </a:cubicBezTo>
                  <a:cubicBezTo>
                    <a:pt x="21370" y="25873"/>
                    <a:pt x="21424" y="25687"/>
                    <a:pt x="21344" y="25527"/>
                  </a:cubicBezTo>
                  <a:lnTo>
                    <a:pt x="19878" y="22969"/>
                  </a:lnTo>
                  <a:lnTo>
                    <a:pt x="19878" y="22969"/>
                  </a:lnTo>
                  <a:cubicBezTo>
                    <a:pt x="20251" y="23049"/>
                    <a:pt x="20944" y="23209"/>
                    <a:pt x="21877" y="23422"/>
                  </a:cubicBezTo>
                  <a:cubicBezTo>
                    <a:pt x="21823" y="23315"/>
                    <a:pt x="21744" y="23235"/>
                    <a:pt x="21664" y="23155"/>
                  </a:cubicBezTo>
                  <a:lnTo>
                    <a:pt x="21664" y="23155"/>
                  </a:lnTo>
                  <a:cubicBezTo>
                    <a:pt x="21850" y="23235"/>
                    <a:pt x="22037" y="23368"/>
                    <a:pt x="22223" y="23475"/>
                  </a:cubicBezTo>
                  <a:cubicBezTo>
                    <a:pt x="22410" y="23528"/>
                    <a:pt x="22623" y="23555"/>
                    <a:pt x="22809" y="23608"/>
                  </a:cubicBezTo>
                  <a:cubicBezTo>
                    <a:pt x="22863" y="23608"/>
                    <a:pt x="22889" y="23608"/>
                    <a:pt x="22943" y="23635"/>
                  </a:cubicBezTo>
                  <a:cubicBezTo>
                    <a:pt x="22863" y="23528"/>
                    <a:pt x="22809" y="23422"/>
                    <a:pt x="22756" y="23342"/>
                  </a:cubicBezTo>
                  <a:lnTo>
                    <a:pt x="22756" y="23342"/>
                  </a:lnTo>
                  <a:cubicBezTo>
                    <a:pt x="22889" y="23448"/>
                    <a:pt x="23049" y="23555"/>
                    <a:pt x="23182" y="23662"/>
                  </a:cubicBezTo>
                  <a:cubicBezTo>
                    <a:pt x="23449" y="23715"/>
                    <a:pt x="23715" y="23768"/>
                    <a:pt x="23955" y="23821"/>
                  </a:cubicBezTo>
                  <a:cubicBezTo>
                    <a:pt x="23902" y="23688"/>
                    <a:pt x="23822" y="23582"/>
                    <a:pt x="23769" y="23448"/>
                  </a:cubicBezTo>
                  <a:lnTo>
                    <a:pt x="23769" y="23448"/>
                  </a:lnTo>
                  <a:cubicBezTo>
                    <a:pt x="23902" y="23582"/>
                    <a:pt x="24035" y="23715"/>
                    <a:pt x="24168" y="23848"/>
                  </a:cubicBezTo>
                  <a:cubicBezTo>
                    <a:pt x="24824" y="23944"/>
                    <a:pt x="25335" y="23963"/>
                    <a:pt x="25640" y="23963"/>
                  </a:cubicBezTo>
                  <a:cubicBezTo>
                    <a:pt x="25843" y="23963"/>
                    <a:pt x="25954" y="23955"/>
                    <a:pt x="25954" y="23955"/>
                  </a:cubicBezTo>
                  <a:cubicBezTo>
                    <a:pt x="25954" y="23955"/>
                    <a:pt x="25447" y="23155"/>
                    <a:pt x="24355" y="22596"/>
                  </a:cubicBezTo>
                  <a:cubicBezTo>
                    <a:pt x="24195" y="22622"/>
                    <a:pt x="24035" y="22676"/>
                    <a:pt x="23875" y="22702"/>
                  </a:cubicBezTo>
                  <a:cubicBezTo>
                    <a:pt x="23955" y="22649"/>
                    <a:pt x="24035" y="22569"/>
                    <a:pt x="24142" y="22489"/>
                  </a:cubicBezTo>
                  <a:cubicBezTo>
                    <a:pt x="23902" y="22383"/>
                    <a:pt x="23609" y="22276"/>
                    <a:pt x="23316" y="22223"/>
                  </a:cubicBezTo>
                  <a:cubicBezTo>
                    <a:pt x="23156" y="22276"/>
                    <a:pt x="22996" y="22329"/>
                    <a:pt x="22836" y="22383"/>
                  </a:cubicBezTo>
                  <a:cubicBezTo>
                    <a:pt x="22916" y="22303"/>
                    <a:pt x="22996" y="22223"/>
                    <a:pt x="23076" y="22169"/>
                  </a:cubicBezTo>
                  <a:cubicBezTo>
                    <a:pt x="23023" y="22143"/>
                    <a:pt x="22996" y="22143"/>
                    <a:pt x="22943" y="22143"/>
                  </a:cubicBezTo>
                  <a:cubicBezTo>
                    <a:pt x="22729" y="22116"/>
                    <a:pt x="22516" y="22089"/>
                    <a:pt x="22303" y="22089"/>
                  </a:cubicBezTo>
                  <a:cubicBezTo>
                    <a:pt x="22090" y="22169"/>
                    <a:pt x="21903" y="22276"/>
                    <a:pt x="21690" y="22356"/>
                  </a:cubicBezTo>
                  <a:cubicBezTo>
                    <a:pt x="21770" y="22303"/>
                    <a:pt x="21823" y="22223"/>
                    <a:pt x="21903" y="22169"/>
                  </a:cubicBezTo>
                  <a:cubicBezTo>
                    <a:pt x="22436" y="21956"/>
                    <a:pt x="23076" y="21743"/>
                    <a:pt x="23795" y="21503"/>
                  </a:cubicBezTo>
                  <a:cubicBezTo>
                    <a:pt x="23582" y="21450"/>
                    <a:pt x="23396" y="21397"/>
                    <a:pt x="23209" y="21343"/>
                  </a:cubicBezTo>
                  <a:cubicBezTo>
                    <a:pt x="23609" y="21317"/>
                    <a:pt x="24008" y="21290"/>
                    <a:pt x="24408" y="21263"/>
                  </a:cubicBezTo>
                  <a:cubicBezTo>
                    <a:pt x="24781" y="21130"/>
                    <a:pt x="25154" y="20997"/>
                    <a:pt x="25554" y="20864"/>
                  </a:cubicBezTo>
                  <a:cubicBezTo>
                    <a:pt x="25607" y="20837"/>
                    <a:pt x="25687" y="20810"/>
                    <a:pt x="25740" y="20784"/>
                  </a:cubicBezTo>
                  <a:cubicBezTo>
                    <a:pt x="25554" y="20731"/>
                    <a:pt x="25367" y="20651"/>
                    <a:pt x="25181" y="20597"/>
                  </a:cubicBezTo>
                  <a:cubicBezTo>
                    <a:pt x="25527" y="20597"/>
                    <a:pt x="25874" y="20597"/>
                    <a:pt x="26220" y="20624"/>
                  </a:cubicBezTo>
                  <a:cubicBezTo>
                    <a:pt x="26726" y="20411"/>
                    <a:pt x="27206" y="20224"/>
                    <a:pt x="27659" y="20064"/>
                  </a:cubicBezTo>
                  <a:cubicBezTo>
                    <a:pt x="27446" y="19958"/>
                    <a:pt x="27233" y="19878"/>
                    <a:pt x="27019" y="19771"/>
                  </a:cubicBezTo>
                  <a:lnTo>
                    <a:pt x="27019" y="19771"/>
                  </a:lnTo>
                  <a:cubicBezTo>
                    <a:pt x="27366" y="19825"/>
                    <a:pt x="27712" y="19851"/>
                    <a:pt x="28059" y="19905"/>
                  </a:cubicBezTo>
                  <a:cubicBezTo>
                    <a:pt x="30030" y="19079"/>
                    <a:pt x="31176" y="18386"/>
                    <a:pt x="31176" y="18359"/>
                  </a:cubicBezTo>
                  <a:lnTo>
                    <a:pt x="31176" y="18359"/>
                  </a:lnTo>
                  <a:cubicBezTo>
                    <a:pt x="31176" y="18360"/>
                    <a:pt x="31175" y="18360"/>
                    <a:pt x="31173" y="18360"/>
                  </a:cubicBezTo>
                  <a:cubicBezTo>
                    <a:pt x="31117" y="18360"/>
                    <a:pt x="30197" y="18058"/>
                    <a:pt x="28714" y="18058"/>
                  </a:cubicBezTo>
                  <a:cubicBezTo>
                    <a:pt x="28291" y="18058"/>
                    <a:pt x="27821" y="18082"/>
                    <a:pt x="27313" y="18146"/>
                  </a:cubicBezTo>
                  <a:cubicBezTo>
                    <a:pt x="27073" y="18359"/>
                    <a:pt x="26806" y="18546"/>
                    <a:pt x="26566" y="18759"/>
                  </a:cubicBezTo>
                  <a:cubicBezTo>
                    <a:pt x="26673" y="18572"/>
                    <a:pt x="26753" y="18412"/>
                    <a:pt x="26860" y="18226"/>
                  </a:cubicBezTo>
                  <a:lnTo>
                    <a:pt x="26860" y="18226"/>
                  </a:lnTo>
                  <a:cubicBezTo>
                    <a:pt x="26327" y="18306"/>
                    <a:pt x="25794" y="18439"/>
                    <a:pt x="25234" y="18652"/>
                  </a:cubicBezTo>
                  <a:cubicBezTo>
                    <a:pt x="24994" y="18865"/>
                    <a:pt x="24755" y="19105"/>
                    <a:pt x="24515" y="19318"/>
                  </a:cubicBezTo>
                  <a:cubicBezTo>
                    <a:pt x="24595" y="19158"/>
                    <a:pt x="24675" y="18999"/>
                    <a:pt x="24755" y="18812"/>
                  </a:cubicBezTo>
                  <a:lnTo>
                    <a:pt x="24755" y="18812"/>
                  </a:lnTo>
                  <a:cubicBezTo>
                    <a:pt x="24675" y="18839"/>
                    <a:pt x="24595" y="18865"/>
                    <a:pt x="24515" y="18919"/>
                  </a:cubicBezTo>
                  <a:cubicBezTo>
                    <a:pt x="24115" y="19079"/>
                    <a:pt x="23742" y="19265"/>
                    <a:pt x="23396" y="19452"/>
                  </a:cubicBezTo>
                  <a:cubicBezTo>
                    <a:pt x="23129" y="19745"/>
                    <a:pt x="22863" y="20038"/>
                    <a:pt x="22596" y="20331"/>
                  </a:cubicBezTo>
                  <a:cubicBezTo>
                    <a:pt x="22649" y="20171"/>
                    <a:pt x="22729" y="19984"/>
                    <a:pt x="22783" y="19798"/>
                  </a:cubicBezTo>
                  <a:lnTo>
                    <a:pt x="22783" y="19798"/>
                  </a:lnTo>
                  <a:cubicBezTo>
                    <a:pt x="22303" y="20118"/>
                    <a:pt x="21877" y="20437"/>
                    <a:pt x="21504" y="20757"/>
                  </a:cubicBezTo>
                  <a:cubicBezTo>
                    <a:pt x="22010" y="20118"/>
                    <a:pt x="22596" y="19345"/>
                    <a:pt x="23209" y="18466"/>
                  </a:cubicBezTo>
                  <a:lnTo>
                    <a:pt x="23209" y="18466"/>
                  </a:lnTo>
                  <a:cubicBezTo>
                    <a:pt x="22969" y="18546"/>
                    <a:pt x="22729" y="18652"/>
                    <a:pt x="22490" y="18732"/>
                  </a:cubicBezTo>
                  <a:cubicBezTo>
                    <a:pt x="22889" y="18412"/>
                    <a:pt x="23289" y="18066"/>
                    <a:pt x="23689" y="17746"/>
                  </a:cubicBezTo>
                  <a:cubicBezTo>
                    <a:pt x="23955" y="17347"/>
                    <a:pt x="24248" y="16894"/>
                    <a:pt x="24515" y="16441"/>
                  </a:cubicBezTo>
                  <a:cubicBezTo>
                    <a:pt x="24568" y="16361"/>
                    <a:pt x="24621" y="16281"/>
                    <a:pt x="24675" y="16201"/>
                  </a:cubicBezTo>
                  <a:lnTo>
                    <a:pt x="24675" y="16201"/>
                  </a:lnTo>
                  <a:cubicBezTo>
                    <a:pt x="24435" y="16281"/>
                    <a:pt x="24195" y="16361"/>
                    <a:pt x="23955" y="16441"/>
                  </a:cubicBezTo>
                  <a:cubicBezTo>
                    <a:pt x="24275" y="16174"/>
                    <a:pt x="24648" y="15908"/>
                    <a:pt x="24994" y="15641"/>
                  </a:cubicBezTo>
                  <a:cubicBezTo>
                    <a:pt x="25341" y="15028"/>
                    <a:pt x="25660" y="14442"/>
                    <a:pt x="25927" y="13909"/>
                  </a:cubicBezTo>
                  <a:lnTo>
                    <a:pt x="25927" y="13909"/>
                  </a:lnTo>
                  <a:cubicBezTo>
                    <a:pt x="25660" y="13989"/>
                    <a:pt x="25367" y="14069"/>
                    <a:pt x="25101" y="14149"/>
                  </a:cubicBezTo>
                  <a:cubicBezTo>
                    <a:pt x="25447" y="13909"/>
                    <a:pt x="25794" y="13643"/>
                    <a:pt x="26167" y="13403"/>
                  </a:cubicBezTo>
                  <a:cubicBezTo>
                    <a:pt x="27339" y="10925"/>
                    <a:pt x="27632" y="9220"/>
                    <a:pt x="27606" y="9193"/>
                  </a:cubicBezTo>
                  <a:lnTo>
                    <a:pt x="27606" y="9193"/>
                  </a:lnTo>
                  <a:cubicBezTo>
                    <a:pt x="27605" y="9193"/>
                    <a:pt x="25820" y="10179"/>
                    <a:pt x="23955" y="12364"/>
                  </a:cubicBezTo>
                  <a:cubicBezTo>
                    <a:pt x="23902" y="12763"/>
                    <a:pt x="23822" y="13163"/>
                    <a:pt x="23769" y="13563"/>
                  </a:cubicBezTo>
                  <a:cubicBezTo>
                    <a:pt x="23715" y="13296"/>
                    <a:pt x="23635" y="13057"/>
                    <a:pt x="23582" y="12817"/>
                  </a:cubicBezTo>
                  <a:cubicBezTo>
                    <a:pt x="23182" y="13296"/>
                    <a:pt x="22783" y="13856"/>
                    <a:pt x="22410" y="14469"/>
                  </a:cubicBezTo>
                  <a:cubicBezTo>
                    <a:pt x="22356" y="14868"/>
                    <a:pt x="22303" y="15268"/>
                    <a:pt x="22250" y="15694"/>
                  </a:cubicBezTo>
                  <a:cubicBezTo>
                    <a:pt x="22197" y="15455"/>
                    <a:pt x="22117" y="15242"/>
                    <a:pt x="22063" y="15028"/>
                  </a:cubicBezTo>
                  <a:cubicBezTo>
                    <a:pt x="22010" y="15108"/>
                    <a:pt x="21957" y="15188"/>
                    <a:pt x="21930" y="15268"/>
                  </a:cubicBezTo>
                  <a:cubicBezTo>
                    <a:pt x="21664" y="15721"/>
                    <a:pt x="21424" y="16201"/>
                    <a:pt x="21237" y="16627"/>
                  </a:cubicBezTo>
                  <a:cubicBezTo>
                    <a:pt x="21184" y="17133"/>
                    <a:pt x="21131" y="17613"/>
                    <a:pt x="21077" y="18119"/>
                  </a:cubicBezTo>
                  <a:cubicBezTo>
                    <a:pt x="21024" y="17879"/>
                    <a:pt x="20944" y="17666"/>
                    <a:pt x="20891" y="17426"/>
                  </a:cubicBezTo>
                  <a:cubicBezTo>
                    <a:pt x="20651" y="18039"/>
                    <a:pt x="20438" y="18626"/>
                    <a:pt x="20278" y="19158"/>
                  </a:cubicBezTo>
                  <a:cubicBezTo>
                    <a:pt x="20571" y="17320"/>
                    <a:pt x="20918" y="15082"/>
                    <a:pt x="21211" y="13110"/>
                  </a:cubicBezTo>
                  <a:lnTo>
                    <a:pt x="21211" y="13110"/>
                  </a:lnTo>
                  <a:cubicBezTo>
                    <a:pt x="20997" y="13350"/>
                    <a:pt x="20784" y="13589"/>
                    <a:pt x="20571" y="13829"/>
                  </a:cubicBezTo>
                  <a:cubicBezTo>
                    <a:pt x="20838" y="13243"/>
                    <a:pt x="21104" y="12630"/>
                    <a:pt x="21370" y="12017"/>
                  </a:cubicBezTo>
                  <a:cubicBezTo>
                    <a:pt x="21477" y="11298"/>
                    <a:pt x="21557" y="10525"/>
                    <a:pt x="21610" y="9726"/>
                  </a:cubicBezTo>
                  <a:lnTo>
                    <a:pt x="21610" y="9726"/>
                  </a:lnTo>
                  <a:cubicBezTo>
                    <a:pt x="21397" y="9966"/>
                    <a:pt x="21157" y="10179"/>
                    <a:pt x="20944" y="10419"/>
                  </a:cubicBezTo>
                  <a:cubicBezTo>
                    <a:pt x="21184" y="9912"/>
                    <a:pt x="21424" y="9433"/>
                    <a:pt x="21690" y="8926"/>
                  </a:cubicBezTo>
                  <a:cubicBezTo>
                    <a:pt x="21744" y="8021"/>
                    <a:pt x="21770" y="7195"/>
                    <a:pt x="21770" y="6422"/>
                  </a:cubicBezTo>
                  <a:lnTo>
                    <a:pt x="21770" y="6422"/>
                  </a:lnTo>
                  <a:cubicBezTo>
                    <a:pt x="21504" y="6662"/>
                    <a:pt x="21237" y="6928"/>
                    <a:pt x="20971" y="7168"/>
                  </a:cubicBezTo>
                  <a:cubicBezTo>
                    <a:pt x="21237" y="6688"/>
                    <a:pt x="21504" y="6209"/>
                    <a:pt x="21770" y="5702"/>
                  </a:cubicBezTo>
                  <a:cubicBezTo>
                    <a:pt x="21717" y="2238"/>
                    <a:pt x="21104" y="133"/>
                    <a:pt x="21077" y="133"/>
                  </a:cubicBezTo>
                  <a:cubicBezTo>
                    <a:pt x="21077" y="133"/>
                    <a:pt x="19612" y="2238"/>
                    <a:pt x="18679" y="5756"/>
                  </a:cubicBezTo>
                  <a:cubicBezTo>
                    <a:pt x="18839" y="6235"/>
                    <a:pt x="18999" y="6715"/>
                    <a:pt x="19159" y="7195"/>
                  </a:cubicBezTo>
                  <a:cubicBezTo>
                    <a:pt x="18946" y="6955"/>
                    <a:pt x="18733" y="6715"/>
                    <a:pt x="18519" y="6475"/>
                  </a:cubicBezTo>
                  <a:cubicBezTo>
                    <a:pt x="18333" y="7248"/>
                    <a:pt x="18200" y="8100"/>
                    <a:pt x="18093" y="9006"/>
                  </a:cubicBezTo>
                  <a:cubicBezTo>
                    <a:pt x="18253" y="9486"/>
                    <a:pt x="18439" y="9992"/>
                    <a:pt x="18599" y="10472"/>
                  </a:cubicBezTo>
                  <a:cubicBezTo>
                    <a:pt x="18413" y="10259"/>
                    <a:pt x="18226" y="10046"/>
                    <a:pt x="18013" y="9806"/>
                  </a:cubicBezTo>
                  <a:cubicBezTo>
                    <a:pt x="17960" y="10632"/>
                    <a:pt x="17933" y="11405"/>
                    <a:pt x="17960" y="12124"/>
                  </a:cubicBezTo>
                  <a:cubicBezTo>
                    <a:pt x="18200" y="12710"/>
                    <a:pt x="18413" y="13296"/>
                    <a:pt x="18626" y="13883"/>
                  </a:cubicBezTo>
                  <a:cubicBezTo>
                    <a:pt x="18439" y="13669"/>
                    <a:pt x="18226" y="13456"/>
                    <a:pt x="18013" y="13216"/>
                  </a:cubicBezTo>
                  <a:lnTo>
                    <a:pt x="18013" y="13216"/>
                  </a:lnTo>
                  <a:cubicBezTo>
                    <a:pt x="18146" y="14895"/>
                    <a:pt x="18439" y="16734"/>
                    <a:pt x="18706" y="18359"/>
                  </a:cubicBezTo>
                  <a:cubicBezTo>
                    <a:pt x="18333" y="17080"/>
                    <a:pt x="17853" y="15615"/>
                    <a:pt x="17187" y="14016"/>
                  </a:cubicBezTo>
                  <a:lnTo>
                    <a:pt x="16921" y="15215"/>
                  </a:lnTo>
                  <a:lnTo>
                    <a:pt x="16601" y="12710"/>
                  </a:lnTo>
                  <a:cubicBezTo>
                    <a:pt x="16281" y="11964"/>
                    <a:pt x="15908" y="11218"/>
                    <a:pt x="15508" y="10445"/>
                  </a:cubicBezTo>
                  <a:cubicBezTo>
                    <a:pt x="15428" y="10285"/>
                    <a:pt x="15349" y="10152"/>
                    <a:pt x="15269" y="10019"/>
                  </a:cubicBezTo>
                  <a:lnTo>
                    <a:pt x="15029" y="11138"/>
                  </a:lnTo>
                  <a:lnTo>
                    <a:pt x="14762" y="9086"/>
                  </a:lnTo>
                  <a:cubicBezTo>
                    <a:pt x="14203" y="8074"/>
                    <a:pt x="13617" y="7168"/>
                    <a:pt x="13030" y="6315"/>
                  </a:cubicBezTo>
                  <a:lnTo>
                    <a:pt x="12764" y="7568"/>
                  </a:lnTo>
                  <a:lnTo>
                    <a:pt x="12524" y="5569"/>
                  </a:lnTo>
                  <a:cubicBezTo>
                    <a:pt x="9860" y="1839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7380125" y="1817670"/>
              <a:ext cx="1780784" cy="1711522"/>
            </a:xfrm>
            <a:custGeom>
              <a:avLst/>
              <a:gdLst/>
              <a:ahLst/>
              <a:cxnLst/>
              <a:rect l="l" t="t" r="r" b="b"/>
              <a:pathLst>
                <a:path w="31496" h="30271" extrusionOk="0">
                  <a:moveTo>
                    <a:pt x="10978" y="1"/>
                  </a:moveTo>
                  <a:cubicBezTo>
                    <a:pt x="10952" y="1"/>
                    <a:pt x="10232" y="2079"/>
                    <a:pt x="10019" y="5543"/>
                  </a:cubicBezTo>
                  <a:cubicBezTo>
                    <a:pt x="10259" y="6049"/>
                    <a:pt x="10499" y="6556"/>
                    <a:pt x="10739" y="7035"/>
                  </a:cubicBezTo>
                  <a:cubicBezTo>
                    <a:pt x="10472" y="6769"/>
                    <a:pt x="10232" y="6502"/>
                    <a:pt x="9966" y="6236"/>
                  </a:cubicBezTo>
                  <a:cubicBezTo>
                    <a:pt x="9939" y="7035"/>
                    <a:pt x="9913" y="7861"/>
                    <a:pt x="9939" y="8767"/>
                  </a:cubicBezTo>
                  <a:cubicBezTo>
                    <a:pt x="10179" y="9273"/>
                    <a:pt x="10392" y="9780"/>
                    <a:pt x="10605" y="10286"/>
                  </a:cubicBezTo>
                  <a:cubicBezTo>
                    <a:pt x="10392" y="10046"/>
                    <a:pt x="10179" y="9806"/>
                    <a:pt x="9966" y="9566"/>
                  </a:cubicBezTo>
                  <a:lnTo>
                    <a:pt x="9966" y="9566"/>
                  </a:lnTo>
                  <a:cubicBezTo>
                    <a:pt x="9992" y="10366"/>
                    <a:pt x="10046" y="11139"/>
                    <a:pt x="10099" y="11885"/>
                  </a:cubicBezTo>
                  <a:cubicBezTo>
                    <a:pt x="10339" y="12498"/>
                    <a:pt x="10579" y="13110"/>
                    <a:pt x="10819" y="13723"/>
                  </a:cubicBezTo>
                  <a:cubicBezTo>
                    <a:pt x="10605" y="13457"/>
                    <a:pt x="10392" y="13217"/>
                    <a:pt x="10206" y="12977"/>
                  </a:cubicBezTo>
                  <a:lnTo>
                    <a:pt x="10206" y="12977"/>
                  </a:lnTo>
                  <a:cubicBezTo>
                    <a:pt x="10392" y="14949"/>
                    <a:pt x="10632" y="17187"/>
                    <a:pt x="10819" y="19052"/>
                  </a:cubicBezTo>
                  <a:cubicBezTo>
                    <a:pt x="10685" y="18493"/>
                    <a:pt x="10525" y="17907"/>
                    <a:pt x="10312" y="17294"/>
                  </a:cubicBezTo>
                  <a:cubicBezTo>
                    <a:pt x="10232" y="17534"/>
                    <a:pt x="10152" y="17747"/>
                    <a:pt x="10099" y="17987"/>
                  </a:cubicBezTo>
                  <a:cubicBezTo>
                    <a:pt x="10072" y="17480"/>
                    <a:pt x="10046" y="16974"/>
                    <a:pt x="10019" y="16494"/>
                  </a:cubicBezTo>
                  <a:cubicBezTo>
                    <a:pt x="9833" y="16041"/>
                    <a:pt x="9619" y="15562"/>
                    <a:pt x="9380" y="15082"/>
                  </a:cubicBezTo>
                  <a:cubicBezTo>
                    <a:pt x="9353" y="15002"/>
                    <a:pt x="9300" y="14922"/>
                    <a:pt x="9273" y="14816"/>
                  </a:cubicBezTo>
                  <a:cubicBezTo>
                    <a:pt x="9193" y="15056"/>
                    <a:pt x="9113" y="15269"/>
                    <a:pt x="9033" y="15482"/>
                  </a:cubicBezTo>
                  <a:cubicBezTo>
                    <a:pt x="9007" y="15082"/>
                    <a:pt x="8980" y="14682"/>
                    <a:pt x="8953" y="14256"/>
                  </a:cubicBezTo>
                  <a:cubicBezTo>
                    <a:pt x="8607" y="13643"/>
                    <a:pt x="8234" y="13057"/>
                    <a:pt x="7861" y="12551"/>
                  </a:cubicBezTo>
                  <a:cubicBezTo>
                    <a:pt x="7781" y="12791"/>
                    <a:pt x="7701" y="13030"/>
                    <a:pt x="7621" y="13270"/>
                  </a:cubicBezTo>
                  <a:cubicBezTo>
                    <a:pt x="7594" y="12897"/>
                    <a:pt x="7541" y="12498"/>
                    <a:pt x="7514" y="12098"/>
                  </a:cubicBezTo>
                  <a:cubicBezTo>
                    <a:pt x="5729" y="9806"/>
                    <a:pt x="3997" y="8741"/>
                    <a:pt x="3997" y="8740"/>
                  </a:cubicBezTo>
                  <a:lnTo>
                    <a:pt x="3997" y="8740"/>
                  </a:lnTo>
                  <a:cubicBezTo>
                    <a:pt x="3997" y="8767"/>
                    <a:pt x="4184" y="10472"/>
                    <a:pt x="5250" y="13004"/>
                  </a:cubicBezTo>
                  <a:cubicBezTo>
                    <a:pt x="5596" y="13270"/>
                    <a:pt x="5942" y="13563"/>
                    <a:pt x="6262" y="13830"/>
                  </a:cubicBezTo>
                  <a:cubicBezTo>
                    <a:pt x="5996" y="13723"/>
                    <a:pt x="5729" y="13617"/>
                    <a:pt x="5463" y="13510"/>
                  </a:cubicBezTo>
                  <a:lnTo>
                    <a:pt x="5463" y="13510"/>
                  </a:lnTo>
                  <a:cubicBezTo>
                    <a:pt x="5703" y="14096"/>
                    <a:pt x="5996" y="14682"/>
                    <a:pt x="6315" y="15322"/>
                  </a:cubicBezTo>
                  <a:cubicBezTo>
                    <a:pt x="6635" y="15588"/>
                    <a:pt x="6982" y="15882"/>
                    <a:pt x="7301" y="16175"/>
                  </a:cubicBezTo>
                  <a:cubicBezTo>
                    <a:pt x="7088" y="16068"/>
                    <a:pt x="6848" y="15988"/>
                    <a:pt x="6608" y="15882"/>
                  </a:cubicBezTo>
                  <a:lnTo>
                    <a:pt x="6608" y="15882"/>
                  </a:lnTo>
                  <a:cubicBezTo>
                    <a:pt x="6635" y="15961"/>
                    <a:pt x="6688" y="16041"/>
                    <a:pt x="6742" y="16148"/>
                  </a:cubicBezTo>
                  <a:cubicBezTo>
                    <a:pt x="7008" y="16601"/>
                    <a:pt x="7248" y="17054"/>
                    <a:pt x="7514" y="17480"/>
                  </a:cubicBezTo>
                  <a:cubicBezTo>
                    <a:pt x="7887" y="17827"/>
                    <a:pt x="8287" y="18173"/>
                    <a:pt x="8660" y="18519"/>
                  </a:cubicBezTo>
                  <a:cubicBezTo>
                    <a:pt x="8420" y="18413"/>
                    <a:pt x="8181" y="18306"/>
                    <a:pt x="7967" y="18226"/>
                  </a:cubicBezTo>
                  <a:lnTo>
                    <a:pt x="7967" y="18226"/>
                  </a:lnTo>
                  <a:cubicBezTo>
                    <a:pt x="8527" y="19132"/>
                    <a:pt x="9060" y="19905"/>
                    <a:pt x="9540" y="20571"/>
                  </a:cubicBezTo>
                  <a:cubicBezTo>
                    <a:pt x="9193" y="20251"/>
                    <a:pt x="8767" y="19905"/>
                    <a:pt x="8314" y="19585"/>
                  </a:cubicBezTo>
                  <a:lnTo>
                    <a:pt x="8314" y="19585"/>
                  </a:lnTo>
                  <a:cubicBezTo>
                    <a:pt x="8367" y="19745"/>
                    <a:pt x="8420" y="19932"/>
                    <a:pt x="8474" y="20118"/>
                  </a:cubicBezTo>
                  <a:cubicBezTo>
                    <a:pt x="8234" y="19798"/>
                    <a:pt x="7967" y="19505"/>
                    <a:pt x="7701" y="19186"/>
                  </a:cubicBezTo>
                  <a:cubicBezTo>
                    <a:pt x="7381" y="18972"/>
                    <a:pt x="7008" y="18786"/>
                    <a:pt x="6608" y="18599"/>
                  </a:cubicBezTo>
                  <a:cubicBezTo>
                    <a:pt x="6529" y="18573"/>
                    <a:pt x="6475" y="18519"/>
                    <a:pt x="6395" y="18493"/>
                  </a:cubicBezTo>
                  <a:lnTo>
                    <a:pt x="6395" y="18493"/>
                  </a:lnTo>
                  <a:cubicBezTo>
                    <a:pt x="6475" y="18679"/>
                    <a:pt x="6529" y="18839"/>
                    <a:pt x="6608" y="18999"/>
                  </a:cubicBezTo>
                  <a:cubicBezTo>
                    <a:pt x="6369" y="18759"/>
                    <a:pt x="6155" y="18519"/>
                    <a:pt x="5916" y="18280"/>
                  </a:cubicBezTo>
                  <a:cubicBezTo>
                    <a:pt x="5356" y="18066"/>
                    <a:pt x="4823" y="17907"/>
                    <a:pt x="4317" y="17800"/>
                  </a:cubicBezTo>
                  <a:lnTo>
                    <a:pt x="4317" y="17800"/>
                  </a:lnTo>
                  <a:cubicBezTo>
                    <a:pt x="4424" y="17987"/>
                    <a:pt x="4503" y="18173"/>
                    <a:pt x="4583" y="18360"/>
                  </a:cubicBezTo>
                  <a:cubicBezTo>
                    <a:pt x="4344" y="18146"/>
                    <a:pt x="4104" y="17907"/>
                    <a:pt x="3864" y="17693"/>
                  </a:cubicBezTo>
                  <a:cubicBezTo>
                    <a:pt x="3154" y="17571"/>
                    <a:pt x="2517" y="17529"/>
                    <a:pt x="1974" y="17529"/>
                  </a:cubicBezTo>
                  <a:cubicBezTo>
                    <a:pt x="744" y="17529"/>
                    <a:pt x="0" y="17747"/>
                    <a:pt x="0" y="17747"/>
                  </a:cubicBezTo>
                  <a:cubicBezTo>
                    <a:pt x="0" y="17747"/>
                    <a:pt x="1119" y="18519"/>
                    <a:pt x="3038" y="19399"/>
                  </a:cubicBezTo>
                  <a:cubicBezTo>
                    <a:pt x="3384" y="19372"/>
                    <a:pt x="3731" y="19372"/>
                    <a:pt x="4077" y="19345"/>
                  </a:cubicBezTo>
                  <a:lnTo>
                    <a:pt x="4077" y="19345"/>
                  </a:lnTo>
                  <a:cubicBezTo>
                    <a:pt x="3864" y="19425"/>
                    <a:pt x="3651" y="19505"/>
                    <a:pt x="3438" y="19585"/>
                  </a:cubicBezTo>
                  <a:cubicBezTo>
                    <a:pt x="3864" y="19798"/>
                    <a:pt x="4344" y="19985"/>
                    <a:pt x="4850" y="20225"/>
                  </a:cubicBezTo>
                  <a:cubicBezTo>
                    <a:pt x="5196" y="20225"/>
                    <a:pt x="5516" y="20225"/>
                    <a:pt x="5862" y="20251"/>
                  </a:cubicBezTo>
                  <a:cubicBezTo>
                    <a:pt x="5676" y="20305"/>
                    <a:pt x="5489" y="20358"/>
                    <a:pt x="5303" y="20411"/>
                  </a:cubicBezTo>
                  <a:cubicBezTo>
                    <a:pt x="5356" y="20438"/>
                    <a:pt x="5436" y="20465"/>
                    <a:pt x="5516" y="20491"/>
                  </a:cubicBezTo>
                  <a:cubicBezTo>
                    <a:pt x="5889" y="20651"/>
                    <a:pt x="6262" y="20811"/>
                    <a:pt x="6608" y="20944"/>
                  </a:cubicBezTo>
                  <a:cubicBezTo>
                    <a:pt x="7008" y="20998"/>
                    <a:pt x="7408" y="21051"/>
                    <a:pt x="7808" y="21104"/>
                  </a:cubicBezTo>
                  <a:cubicBezTo>
                    <a:pt x="7621" y="21131"/>
                    <a:pt x="7434" y="21184"/>
                    <a:pt x="7221" y="21211"/>
                  </a:cubicBezTo>
                  <a:cubicBezTo>
                    <a:pt x="7941" y="21504"/>
                    <a:pt x="8580" y="21770"/>
                    <a:pt x="9113" y="21983"/>
                  </a:cubicBezTo>
                  <a:cubicBezTo>
                    <a:pt x="9193" y="22063"/>
                    <a:pt x="9246" y="22143"/>
                    <a:pt x="9326" y="22197"/>
                  </a:cubicBezTo>
                  <a:cubicBezTo>
                    <a:pt x="9113" y="22117"/>
                    <a:pt x="8927" y="22010"/>
                    <a:pt x="8740" y="21930"/>
                  </a:cubicBezTo>
                  <a:cubicBezTo>
                    <a:pt x="8634" y="21917"/>
                    <a:pt x="8527" y="21910"/>
                    <a:pt x="8420" y="21910"/>
                  </a:cubicBezTo>
                  <a:cubicBezTo>
                    <a:pt x="8314" y="21910"/>
                    <a:pt x="8207" y="21917"/>
                    <a:pt x="8101" y="21930"/>
                  </a:cubicBezTo>
                  <a:cubicBezTo>
                    <a:pt x="8047" y="21930"/>
                    <a:pt x="7994" y="21930"/>
                    <a:pt x="7967" y="21957"/>
                  </a:cubicBezTo>
                  <a:cubicBezTo>
                    <a:pt x="8047" y="22010"/>
                    <a:pt x="8127" y="22090"/>
                    <a:pt x="8207" y="22170"/>
                  </a:cubicBezTo>
                  <a:cubicBezTo>
                    <a:pt x="8021" y="22117"/>
                    <a:pt x="7861" y="22037"/>
                    <a:pt x="7701" y="21983"/>
                  </a:cubicBezTo>
                  <a:cubicBezTo>
                    <a:pt x="7408" y="22037"/>
                    <a:pt x="7141" y="22117"/>
                    <a:pt x="6875" y="22223"/>
                  </a:cubicBezTo>
                  <a:cubicBezTo>
                    <a:pt x="6955" y="22303"/>
                    <a:pt x="7061" y="22383"/>
                    <a:pt x="7141" y="22463"/>
                  </a:cubicBezTo>
                  <a:cubicBezTo>
                    <a:pt x="6982" y="22410"/>
                    <a:pt x="6822" y="22356"/>
                    <a:pt x="6662" y="22303"/>
                  </a:cubicBezTo>
                  <a:cubicBezTo>
                    <a:pt x="5543" y="22836"/>
                    <a:pt x="4983" y="23609"/>
                    <a:pt x="4983" y="23609"/>
                  </a:cubicBezTo>
                  <a:cubicBezTo>
                    <a:pt x="4983" y="23609"/>
                    <a:pt x="5189" y="23633"/>
                    <a:pt x="5554" y="23633"/>
                  </a:cubicBezTo>
                  <a:cubicBezTo>
                    <a:pt x="5858" y="23633"/>
                    <a:pt x="6272" y="23616"/>
                    <a:pt x="6768" y="23556"/>
                  </a:cubicBezTo>
                  <a:cubicBezTo>
                    <a:pt x="6902" y="23449"/>
                    <a:pt x="7061" y="23316"/>
                    <a:pt x="7195" y="23209"/>
                  </a:cubicBezTo>
                  <a:lnTo>
                    <a:pt x="7195" y="23209"/>
                  </a:lnTo>
                  <a:cubicBezTo>
                    <a:pt x="7115" y="23316"/>
                    <a:pt x="7061" y="23422"/>
                    <a:pt x="6982" y="23556"/>
                  </a:cubicBezTo>
                  <a:cubicBezTo>
                    <a:pt x="7248" y="23529"/>
                    <a:pt x="7488" y="23476"/>
                    <a:pt x="7781" y="23449"/>
                  </a:cubicBezTo>
                  <a:cubicBezTo>
                    <a:pt x="7914" y="23342"/>
                    <a:pt x="8074" y="23236"/>
                    <a:pt x="8234" y="23129"/>
                  </a:cubicBezTo>
                  <a:lnTo>
                    <a:pt x="8234" y="23129"/>
                  </a:lnTo>
                  <a:cubicBezTo>
                    <a:pt x="8154" y="23236"/>
                    <a:pt x="8101" y="23316"/>
                    <a:pt x="8021" y="23422"/>
                  </a:cubicBezTo>
                  <a:cubicBezTo>
                    <a:pt x="8074" y="23396"/>
                    <a:pt x="8101" y="23396"/>
                    <a:pt x="8127" y="23396"/>
                  </a:cubicBezTo>
                  <a:cubicBezTo>
                    <a:pt x="8340" y="23369"/>
                    <a:pt x="8554" y="23342"/>
                    <a:pt x="8740" y="23316"/>
                  </a:cubicBezTo>
                  <a:cubicBezTo>
                    <a:pt x="8927" y="23182"/>
                    <a:pt x="9113" y="23076"/>
                    <a:pt x="9300" y="22996"/>
                  </a:cubicBezTo>
                  <a:lnTo>
                    <a:pt x="9300" y="22996"/>
                  </a:lnTo>
                  <a:cubicBezTo>
                    <a:pt x="9220" y="23076"/>
                    <a:pt x="9166" y="23156"/>
                    <a:pt x="9087" y="23236"/>
                  </a:cubicBezTo>
                  <a:cubicBezTo>
                    <a:pt x="9992" y="23103"/>
                    <a:pt x="10712" y="22969"/>
                    <a:pt x="11085" y="22916"/>
                  </a:cubicBezTo>
                  <a:lnTo>
                    <a:pt x="11085" y="22916"/>
                  </a:lnTo>
                  <a:lnTo>
                    <a:pt x="9513" y="25394"/>
                  </a:lnTo>
                  <a:cubicBezTo>
                    <a:pt x="9406" y="25554"/>
                    <a:pt x="9486" y="25740"/>
                    <a:pt x="9619" y="25820"/>
                  </a:cubicBezTo>
                  <a:cubicBezTo>
                    <a:pt x="9671" y="25846"/>
                    <a:pt x="9725" y="25858"/>
                    <a:pt x="9777" y="25858"/>
                  </a:cubicBezTo>
                  <a:cubicBezTo>
                    <a:pt x="9888" y="25858"/>
                    <a:pt x="9991" y="25804"/>
                    <a:pt x="10046" y="25714"/>
                  </a:cubicBezTo>
                  <a:lnTo>
                    <a:pt x="11458" y="23103"/>
                  </a:lnTo>
                  <a:cubicBezTo>
                    <a:pt x="11591" y="23476"/>
                    <a:pt x="11831" y="24168"/>
                    <a:pt x="12151" y="25048"/>
                  </a:cubicBezTo>
                  <a:cubicBezTo>
                    <a:pt x="12177" y="24941"/>
                    <a:pt x="12231" y="24835"/>
                    <a:pt x="12257" y="24728"/>
                  </a:cubicBezTo>
                  <a:cubicBezTo>
                    <a:pt x="12257" y="24941"/>
                    <a:pt x="12257" y="25154"/>
                    <a:pt x="12257" y="25367"/>
                  </a:cubicBezTo>
                  <a:cubicBezTo>
                    <a:pt x="12337" y="25554"/>
                    <a:pt x="12391" y="25740"/>
                    <a:pt x="12471" y="25954"/>
                  </a:cubicBezTo>
                  <a:cubicBezTo>
                    <a:pt x="12497" y="25980"/>
                    <a:pt x="12497" y="26007"/>
                    <a:pt x="12524" y="26060"/>
                  </a:cubicBezTo>
                  <a:cubicBezTo>
                    <a:pt x="12577" y="25954"/>
                    <a:pt x="12630" y="25847"/>
                    <a:pt x="12657" y="25740"/>
                  </a:cubicBezTo>
                  <a:lnTo>
                    <a:pt x="12657" y="25740"/>
                  </a:lnTo>
                  <a:cubicBezTo>
                    <a:pt x="12657" y="25927"/>
                    <a:pt x="12630" y="26113"/>
                    <a:pt x="12604" y="26300"/>
                  </a:cubicBezTo>
                  <a:cubicBezTo>
                    <a:pt x="12710" y="26540"/>
                    <a:pt x="12817" y="26806"/>
                    <a:pt x="12897" y="27019"/>
                  </a:cubicBezTo>
                  <a:cubicBezTo>
                    <a:pt x="12977" y="26913"/>
                    <a:pt x="13030" y="26780"/>
                    <a:pt x="13110" y="26673"/>
                  </a:cubicBezTo>
                  <a:lnTo>
                    <a:pt x="13110" y="26673"/>
                  </a:lnTo>
                  <a:cubicBezTo>
                    <a:pt x="13083" y="26860"/>
                    <a:pt x="13030" y="27046"/>
                    <a:pt x="13003" y="27233"/>
                  </a:cubicBezTo>
                  <a:cubicBezTo>
                    <a:pt x="13430" y="28219"/>
                    <a:pt x="13829" y="28805"/>
                    <a:pt x="13829" y="28805"/>
                  </a:cubicBezTo>
                  <a:cubicBezTo>
                    <a:pt x="13829" y="28805"/>
                    <a:pt x="14229" y="27952"/>
                    <a:pt x="14149" y="26726"/>
                  </a:cubicBezTo>
                  <a:cubicBezTo>
                    <a:pt x="14016" y="26593"/>
                    <a:pt x="13909" y="26487"/>
                    <a:pt x="13776" y="26353"/>
                  </a:cubicBezTo>
                  <a:lnTo>
                    <a:pt x="13776" y="26353"/>
                  </a:lnTo>
                  <a:cubicBezTo>
                    <a:pt x="13883" y="26407"/>
                    <a:pt x="14016" y="26433"/>
                    <a:pt x="14123" y="26487"/>
                  </a:cubicBezTo>
                  <a:cubicBezTo>
                    <a:pt x="14069" y="26193"/>
                    <a:pt x="14016" y="25927"/>
                    <a:pt x="13909" y="25634"/>
                  </a:cubicBezTo>
                  <a:cubicBezTo>
                    <a:pt x="13776" y="25527"/>
                    <a:pt x="13643" y="25421"/>
                    <a:pt x="13510" y="25287"/>
                  </a:cubicBezTo>
                  <a:lnTo>
                    <a:pt x="13510" y="25287"/>
                  </a:lnTo>
                  <a:cubicBezTo>
                    <a:pt x="13616" y="25341"/>
                    <a:pt x="13723" y="25367"/>
                    <a:pt x="13829" y="25394"/>
                  </a:cubicBezTo>
                  <a:cubicBezTo>
                    <a:pt x="13803" y="25341"/>
                    <a:pt x="13803" y="25314"/>
                    <a:pt x="13776" y="25287"/>
                  </a:cubicBezTo>
                  <a:cubicBezTo>
                    <a:pt x="13696" y="25074"/>
                    <a:pt x="13590" y="24888"/>
                    <a:pt x="13483" y="24701"/>
                  </a:cubicBezTo>
                  <a:cubicBezTo>
                    <a:pt x="13297" y="24568"/>
                    <a:pt x="13137" y="24461"/>
                    <a:pt x="12950" y="24328"/>
                  </a:cubicBezTo>
                  <a:lnTo>
                    <a:pt x="12950" y="24328"/>
                  </a:lnTo>
                  <a:cubicBezTo>
                    <a:pt x="13030" y="24355"/>
                    <a:pt x="13110" y="24382"/>
                    <a:pt x="13217" y="24382"/>
                  </a:cubicBezTo>
                  <a:cubicBezTo>
                    <a:pt x="13670" y="24755"/>
                    <a:pt x="14203" y="25181"/>
                    <a:pt x="14762" y="25634"/>
                  </a:cubicBezTo>
                  <a:cubicBezTo>
                    <a:pt x="14709" y="25447"/>
                    <a:pt x="14656" y="25261"/>
                    <a:pt x="14576" y="25074"/>
                  </a:cubicBezTo>
                  <a:lnTo>
                    <a:pt x="14576" y="25074"/>
                  </a:lnTo>
                  <a:cubicBezTo>
                    <a:pt x="14842" y="25394"/>
                    <a:pt x="15082" y="25740"/>
                    <a:pt x="15295" y="26060"/>
                  </a:cubicBezTo>
                  <a:cubicBezTo>
                    <a:pt x="15615" y="26300"/>
                    <a:pt x="15908" y="26540"/>
                    <a:pt x="16254" y="26806"/>
                  </a:cubicBezTo>
                  <a:cubicBezTo>
                    <a:pt x="16308" y="26860"/>
                    <a:pt x="16361" y="26886"/>
                    <a:pt x="16414" y="26940"/>
                  </a:cubicBezTo>
                  <a:cubicBezTo>
                    <a:pt x="16387" y="26753"/>
                    <a:pt x="16334" y="26566"/>
                    <a:pt x="16281" y="26353"/>
                  </a:cubicBezTo>
                  <a:lnTo>
                    <a:pt x="16281" y="26353"/>
                  </a:lnTo>
                  <a:cubicBezTo>
                    <a:pt x="16467" y="26646"/>
                    <a:pt x="16654" y="26940"/>
                    <a:pt x="16814" y="27233"/>
                  </a:cubicBezTo>
                  <a:cubicBezTo>
                    <a:pt x="17240" y="27579"/>
                    <a:pt x="17666" y="27872"/>
                    <a:pt x="18040" y="28165"/>
                  </a:cubicBezTo>
                  <a:cubicBezTo>
                    <a:pt x="18013" y="27952"/>
                    <a:pt x="17986" y="27712"/>
                    <a:pt x="17933" y="27499"/>
                  </a:cubicBezTo>
                  <a:lnTo>
                    <a:pt x="17933" y="27499"/>
                  </a:lnTo>
                  <a:cubicBezTo>
                    <a:pt x="18093" y="27792"/>
                    <a:pt x="18253" y="28112"/>
                    <a:pt x="18386" y="28432"/>
                  </a:cubicBezTo>
                  <a:cubicBezTo>
                    <a:pt x="20118" y="29684"/>
                    <a:pt x="21317" y="30270"/>
                    <a:pt x="21344" y="30270"/>
                  </a:cubicBezTo>
                  <a:cubicBezTo>
                    <a:pt x="21317" y="30270"/>
                    <a:pt x="20971" y="28698"/>
                    <a:pt x="19478" y="26886"/>
                  </a:cubicBezTo>
                  <a:cubicBezTo>
                    <a:pt x="19185" y="26780"/>
                    <a:pt x="18866" y="26673"/>
                    <a:pt x="18572" y="26566"/>
                  </a:cubicBezTo>
                  <a:cubicBezTo>
                    <a:pt x="18759" y="26540"/>
                    <a:pt x="18972" y="26540"/>
                    <a:pt x="19159" y="26513"/>
                  </a:cubicBezTo>
                  <a:cubicBezTo>
                    <a:pt x="18812" y="26140"/>
                    <a:pt x="18413" y="25740"/>
                    <a:pt x="17960" y="25367"/>
                  </a:cubicBezTo>
                  <a:cubicBezTo>
                    <a:pt x="17640" y="25287"/>
                    <a:pt x="17320" y="25208"/>
                    <a:pt x="17000" y="25128"/>
                  </a:cubicBezTo>
                  <a:cubicBezTo>
                    <a:pt x="17187" y="25101"/>
                    <a:pt x="17373" y="25074"/>
                    <a:pt x="17560" y="25048"/>
                  </a:cubicBezTo>
                  <a:cubicBezTo>
                    <a:pt x="17507" y="24994"/>
                    <a:pt x="17427" y="24968"/>
                    <a:pt x="17373" y="24914"/>
                  </a:cubicBezTo>
                  <a:cubicBezTo>
                    <a:pt x="17000" y="24648"/>
                    <a:pt x="16654" y="24435"/>
                    <a:pt x="16308" y="24248"/>
                  </a:cubicBezTo>
                  <a:cubicBezTo>
                    <a:pt x="15908" y="24168"/>
                    <a:pt x="15508" y="24088"/>
                    <a:pt x="15135" y="24035"/>
                  </a:cubicBezTo>
                  <a:cubicBezTo>
                    <a:pt x="15322" y="23982"/>
                    <a:pt x="15508" y="23955"/>
                    <a:pt x="15695" y="23902"/>
                  </a:cubicBezTo>
                  <a:cubicBezTo>
                    <a:pt x="15162" y="23662"/>
                    <a:pt x="14656" y="23476"/>
                    <a:pt x="14203" y="23316"/>
                  </a:cubicBezTo>
                  <a:lnTo>
                    <a:pt x="14203" y="23316"/>
                  </a:lnTo>
                  <a:cubicBezTo>
                    <a:pt x="15029" y="23422"/>
                    <a:pt x="15961" y="23502"/>
                    <a:pt x="17027" y="23556"/>
                  </a:cubicBezTo>
                  <a:cubicBezTo>
                    <a:pt x="16840" y="23396"/>
                    <a:pt x="16627" y="23236"/>
                    <a:pt x="16414" y="23103"/>
                  </a:cubicBezTo>
                  <a:lnTo>
                    <a:pt x="16414" y="23103"/>
                  </a:lnTo>
                  <a:cubicBezTo>
                    <a:pt x="16920" y="23236"/>
                    <a:pt x="17427" y="23422"/>
                    <a:pt x="17906" y="23582"/>
                  </a:cubicBezTo>
                  <a:cubicBezTo>
                    <a:pt x="18413" y="23609"/>
                    <a:pt x="18919" y="23609"/>
                    <a:pt x="19452" y="23609"/>
                  </a:cubicBezTo>
                  <a:cubicBezTo>
                    <a:pt x="19532" y="23609"/>
                    <a:pt x="19638" y="23609"/>
                    <a:pt x="19745" y="23582"/>
                  </a:cubicBezTo>
                  <a:cubicBezTo>
                    <a:pt x="19532" y="23422"/>
                    <a:pt x="19345" y="23262"/>
                    <a:pt x="19132" y="23103"/>
                  </a:cubicBezTo>
                  <a:lnTo>
                    <a:pt x="19132" y="23103"/>
                  </a:lnTo>
                  <a:cubicBezTo>
                    <a:pt x="19558" y="23262"/>
                    <a:pt x="19958" y="23422"/>
                    <a:pt x="20384" y="23582"/>
                  </a:cubicBezTo>
                  <a:cubicBezTo>
                    <a:pt x="21077" y="23556"/>
                    <a:pt x="21743" y="23502"/>
                    <a:pt x="22356" y="23449"/>
                  </a:cubicBezTo>
                  <a:cubicBezTo>
                    <a:pt x="22143" y="23262"/>
                    <a:pt x="21903" y="23076"/>
                    <a:pt x="21690" y="22889"/>
                  </a:cubicBezTo>
                  <a:lnTo>
                    <a:pt x="21690" y="22889"/>
                  </a:lnTo>
                  <a:cubicBezTo>
                    <a:pt x="22090" y="23049"/>
                    <a:pt x="22489" y="23209"/>
                    <a:pt x="22916" y="23396"/>
                  </a:cubicBezTo>
                  <a:cubicBezTo>
                    <a:pt x="25634" y="23076"/>
                    <a:pt x="27232" y="22410"/>
                    <a:pt x="27232" y="22410"/>
                  </a:cubicBezTo>
                  <a:cubicBezTo>
                    <a:pt x="27232" y="22410"/>
                    <a:pt x="25447" y="21397"/>
                    <a:pt x="22596" y="20971"/>
                  </a:cubicBezTo>
                  <a:cubicBezTo>
                    <a:pt x="22250" y="21131"/>
                    <a:pt x="21877" y="21291"/>
                    <a:pt x="21503" y="21450"/>
                  </a:cubicBezTo>
                  <a:cubicBezTo>
                    <a:pt x="21690" y="21264"/>
                    <a:pt x="21850" y="21077"/>
                    <a:pt x="22036" y="20891"/>
                  </a:cubicBezTo>
                  <a:cubicBezTo>
                    <a:pt x="21397" y="20811"/>
                    <a:pt x="20731" y="20758"/>
                    <a:pt x="20011" y="20758"/>
                  </a:cubicBezTo>
                  <a:cubicBezTo>
                    <a:pt x="19638" y="20918"/>
                    <a:pt x="19265" y="21104"/>
                    <a:pt x="18892" y="21264"/>
                  </a:cubicBezTo>
                  <a:cubicBezTo>
                    <a:pt x="19052" y="21104"/>
                    <a:pt x="19212" y="20944"/>
                    <a:pt x="19372" y="20758"/>
                  </a:cubicBezTo>
                  <a:cubicBezTo>
                    <a:pt x="19265" y="20758"/>
                    <a:pt x="19159" y="20758"/>
                    <a:pt x="19079" y="20784"/>
                  </a:cubicBezTo>
                  <a:cubicBezTo>
                    <a:pt x="18546" y="20784"/>
                    <a:pt x="18040" y="20838"/>
                    <a:pt x="17533" y="20918"/>
                  </a:cubicBezTo>
                  <a:cubicBezTo>
                    <a:pt x="17107" y="21131"/>
                    <a:pt x="16654" y="21344"/>
                    <a:pt x="16201" y="21557"/>
                  </a:cubicBezTo>
                  <a:cubicBezTo>
                    <a:pt x="16361" y="21397"/>
                    <a:pt x="16521" y="21211"/>
                    <a:pt x="16681" y="21024"/>
                  </a:cubicBezTo>
                  <a:lnTo>
                    <a:pt x="16681" y="21024"/>
                  </a:lnTo>
                  <a:cubicBezTo>
                    <a:pt x="16041" y="21157"/>
                    <a:pt x="15455" y="21291"/>
                    <a:pt x="14922" y="21450"/>
                  </a:cubicBezTo>
                  <a:cubicBezTo>
                    <a:pt x="16627" y="20704"/>
                    <a:pt x="18706" y="19825"/>
                    <a:pt x="20518" y="19052"/>
                  </a:cubicBezTo>
                  <a:cubicBezTo>
                    <a:pt x="20198" y="18972"/>
                    <a:pt x="19878" y="18919"/>
                    <a:pt x="19585" y="18866"/>
                  </a:cubicBezTo>
                  <a:cubicBezTo>
                    <a:pt x="20224" y="18759"/>
                    <a:pt x="20864" y="18679"/>
                    <a:pt x="21530" y="18599"/>
                  </a:cubicBezTo>
                  <a:cubicBezTo>
                    <a:pt x="22196" y="18280"/>
                    <a:pt x="22889" y="17960"/>
                    <a:pt x="23609" y="17587"/>
                  </a:cubicBezTo>
                  <a:cubicBezTo>
                    <a:pt x="23289" y="17507"/>
                    <a:pt x="22996" y="17454"/>
                    <a:pt x="22676" y="17374"/>
                  </a:cubicBezTo>
                  <a:cubicBezTo>
                    <a:pt x="23235" y="17320"/>
                    <a:pt x="23768" y="17267"/>
                    <a:pt x="24328" y="17214"/>
                  </a:cubicBezTo>
                  <a:cubicBezTo>
                    <a:pt x="25127" y="16787"/>
                    <a:pt x="25847" y="16361"/>
                    <a:pt x="26513" y="15961"/>
                  </a:cubicBezTo>
                  <a:cubicBezTo>
                    <a:pt x="26167" y="15882"/>
                    <a:pt x="25793" y="15775"/>
                    <a:pt x="25447" y="15695"/>
                  </a:cubicBezTo>
                  <a:cubicBezTo>
                    <a:pt x="26007" y="15642"/>
                    <a:pt x="26540" y="15615"/>
                    <a:pt x="27099" y="15588"/>
                  </a:cubicBezTo>
                  <a:cubicBezTo>
                    <a:pt x="30030" y="13697"/>
                    <a:pt x="31496" y="12071"/>
                    <a:pt x="31496" y="12045"/>
                  </a:cubicBezTo>
                  <a:cubicBezTo>
                    <a:pt x="31490" y="12045"/>
                    <a:pt x="31388" y="12039"/>
                    <a:pt x="31200" y="12039"/>
                  </a:cubicBezTo>
                  <a:cubicBezTo>
                    <a:pt x="30431" y="12039"/>
                    <a:pt x="28232" y="12126"/>
                    <a:pt x="25447" y="13004"/>
                  </a:cubicBezTo>
                  <a:cubicBezTo>
                    <a:pt x="25101" y="13377"/>
                    <a:pt x="24781" y="13777"/>
                    <a:pt x="24461" y="14150"/>
                  </a:cubicBezTo>
                  <a:cubicBezTo>
                    <a:pt x="24541" y="13856"/>
                    <a:pt x="24648" y="13537"/>
                    <a:pt x="24754" y="13217"/>
                  </a:cubicBezTo>
                  <a:lnTo>
                    <a:pt x="24754" y="13217"/>
                  </a:lnTo>
                  <a:cubicBezTo>
                    <a:pt x="23982" y="13483"/>
                    <a:pt x="23182" y="13830"/>
                    <a:pt x="22356" y="14203"/>
                  </a:cubicBezTo>
                  <a:cubicBezTo>
                    <a:pt x="22036" y="14629"/>
                    <a:pt x="21717" y="15029"/>
                    <a:pt x="21397" y="15429"/>
                  </a:cubicBezTo>
                  <a:cubicBezTo>
                    <a:pt x="21477" y="15135"/>
                    <a:pt x="21557" y="14869"/>
                    <a:pt x="21637" y="14576"/>
                  </a:cubicBezTo>
                  <a:lnTo>
                    <a:pt x="21637" y="14576"/>
                  </a:lnTo>
                  <a:cubicBezTo>
                    <a:pt x="20917" y="14949"/>
                    <a:pt x="20251" y="15349"/>
                    <a:pt x="19638" y="15748"/>
                  </a:cubicBezTo>
                  <a:cubicBezTo>
                    <a:pt x="19265" y="16255"/>
                    <a:pt x="18892" y="16761"/>
                    <a:pt x="18493" y="17267"/>
                  </a:cubicBezTo>
                  <a:cubicBezTo>
                    <a:pt x="18572" y="16974"/>
                    <a:pt x="18679" y="16681"/>
                    <a:pt x="18759" y="16388"/>
                  </a:cubicBezTo>
                  <a:lnTo>
                    <a:pt x="18759" y="16388"/>
                  </a:lnTo>
                  <a:cubicBezTo>
                    <a:pt x="17400" y="17374"/>
                    <a:pt x="15988" y="18599"/>
                    <a:pt x="14762" y="19692"/>
                  </a:cubicBezTo>
                  <a:cubicBezTo>
                    <a:pt x="15641" y="18706"/>
                    <a:pt x="16627" y="17507"/>
                    <a:pt x="17613" y="16095"/>
                  </a:cubicBezTo>
                  <a:lnTo>
                    <a:pt x="17613" y="16095"/>
                  </a:lnTo>
                  <a:lnTo>
                    <a:pt x="16494" y="16494"/>
                  </a:lnTo>
                  <a:lnTo>
                    <a:pt x="18439" y="14922"/>
                  </a:lnTo>
                  <a:cubicBezTo>
                    <a:pt x="18892" y="14229"/>
                    <a:pt x="19345" y="13537"/>
                    <a:pt x="19772" y="12764"/>
                  </a:cubicBezTo>
                  <a:cubicBezTo>
                    <a:pt x="19851" y="12631"/>
                    <a:pt x="19931" y="12498"/>
                    <a:pt x="20011" y="12364"/>
                  </a:cubicBezTo>
                  <a:lnTo>
                    <a:pt x="20011" y="12364"/>
                  </a:lnTo>
                  <a:lnTo>
                    <a:pt x="18919" y="12764"/>
                  </a:lnTo>
                  <a:lnTo>
                    <a:pt x="20544" y="11432"/>
                  </a:lnTo>
                  <a:cubicBezTo>
                    <a:pt x="21077" y="10419"/>
                    <a:pt x="21557" y="9433"/>
                    <a:pt x="21983" y="8501"/>
                  </a:cubicBezTo>
                  <a:lnTo>
                    <a:pt x="21983" y="8501"/>
                  </a:lnTo>
                  <a:lnTo>
                    <a:pt x="20784" y="8927"/>
                  </a:lnTo>
                  <a:lnTo>
                    <a:pt x="22330" y="7648"/>
                  </a:lnTo>
                  <a:cubicBezTo>
                    <a:pt x="24088" y="3438"/>
                    <a:pt x="24488" y="560"/>
                    <a:pt x="24488" y="560"/>
                  </a:cubicBezTo>
                  <a:lnTo>
                    <a:pt x="24488" y="560"/>
                  </a:lnTo>
                  <a:cubicBezTo>
                    <a:pt x="24461" y="560"/>
                    <a:pt x="22116" y="2292"/>
                    <a:pt x="19292" y="5863"/>
                  </a:cubicBezTo>
                  <a:lnTo>
                    <a:pt x="18945" y="7861"/>
                  </a:lnTo>
                  <a:lnTo>
                    <a:pt x="18732" y="6582"/>
                  </a:lnTo>
                  <a:cubicBezTo>
                    <a:pt x="18119" y="7408"/>
                    <a:pt x="17507" y="8314"/>
                    <a:pt x="16867" y="9300"/>
                  </a:cubicBezTo>
                  <a:lnTo>
                    <a:pt x="16494" y="11325"/>
                  </a:lnTo>
                  <a:lnTo>
                    <a:pt x="16308" y="10179"/>
                  </a:lnTo>
                  <a:cubicBezTo>
                    <a:pt x="16228" y="10313"/>
                    <a:pt x="16148" y="10446"/>
                    <a:pt x="16068" y="10606"/>
                  </a:cubicBezTo>
                  <a:cubicBezTo>
                    <a:pt x="15641" y="11352"/>
                    <a:pt x="15215" y="12098"/>
                    <a:pt x="14869" y="12817"/>
                  </a:cubicBezTo>
                  <a:lnTo>
                    <a:pt x="14416" y="15295"/>
                  </a:lnTo>
                  <a:lnTo>
                    <a:pt x="14229" y="14096"/>
                  </a:lnTo>
                  <a:cubicBezTo>
                    <a:pt x="13403" y="15828"/>
                    <a:pt x="12790" y="17427"/>
                    <a:pt x="12337" y="18786"/>
                  </a:cubicBezTo>
                  <a:cubicBezTo>
                    <a:pt x="12737" y="17054"/>
                    <a:pt x="13163" y="15056"/>
                    <a:pt x="13377" y="13217"/>
                  </a:cubicBezTo>
                  <a:lnTo>
                    <a:pt x="13377" y="13217"/>
                  </a:lnTo>
                  <a:cubicBezTo>
                    <a:pt x="13163" y="13457"/>
                    <a:pt x="12950" y="13670"/>
                    <a:pt x="12737" y="13883"/>
                  </a:cubicBezTo>
                  <a:cubicBezTo>
                    <a:pt x="13003" y="13297"/>
                    <a:pt x="13243" y="12711"/>
                    <a:pt x="13483" y="12151"/>
                  </a:cubicBezTo>
                  <a:cubicBezTo>
                    <a:pt x="13536" y="11405"/>
                    <a:pt x="13563" y="10632"/>
                    <a:pt x="13563" y="9833"/>
                  </a:cubicBezTo>
                  <a:lnTo>
                    <a:pt x="13563" y="9833"/>
                  </a:lnTo>
                  <a:cubicBezTo>
                    <a:pt x="13350" y="10046"/>
                    <a:pt x="13137" y="10259"/>
                    <a:pt x="12950" y="10472"/>
                  </a:cubicBezTo>
                  <a:cubicBezTo>
                    <a:pt x="13137" y="9993"/>
                    <a:pt x="13323" y="9487"/>
                    <a:pt x="13510" y="9007"/>
                  </a:cubicBezTo>
                  <a:cubicBezTo>
                    <a:pt x="13456" y="8101"/>
                    <a:pt x="13350" y="7248"/>
                    <a:pt x="13217" y="6449"/>
                  </a:cubicBezTo>
                  <a:cubicBezTo>
                    <a:pt x="13003" y="6689"/>
                    <a:pt x="12764" y="6929"/>
                    <a:pt x="12550" y="7168"/>
                  </a:cubicBezTo>
                  <a:cubicBezTo>
                    <a:pt x="12737" y="6689"/>
                    <a:pt x="12897" y="6209"/>
                    <a:pt x="13083" y="5756"/>
                  </a:cubicBezTo>
                  <a:cubicBezTo>
                    <a:pt x="12337" y="2186"/>
                    <a:pt x="10952" y="1"/>
                    <a:pt x="10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6979376" y="2075317"/>
              <a:ext cx="1432780" cy="2597335"/>
            </a:xfrm>
            <a:custGeom>
              <a:avLst/>
              <a:gdLst/>
              <a:ahLst/>
              <a:cxnLst/>
              <a:rect l="l" t="t" r="r" b="b"/>
              <a:pathLst>
                <a:path w="25341" h="45938" extrusionOk="0">
                  <a:moveTo>
                    <a:pt x="5729" y="0"/>
                  </a:moveTo>
                  <a:cubicBezTo>
                    <a:pt x="5729" y="0"/>
                    <a:pt x="5729" y="1972"/>
                    <a:pt x="5729" y="3491"/>
                  </a:cubicBezTo>
                  <a:cubicBezTo>
                    <a:pt x="5729" y="4370"/>
                    <a:pt x="5703" y="5063"/>
                    <a:pt x="5703" y="5143"/>
                  </a:cubicBezTo>
                  <a:cubicBezTo>
                    <a:pt x="5596" y="7008"/>
                    <a:pt x="4770" y="8767"/>
                    <a:pt x="3518" y="10152"/>
                  </a:cubicBezTo>
                  <a:lnTo>
                    <a:pt x="2212" y="11618"/>
                  </a:lnTo>
                  <a:cubicBezTo>
                    <a:pt x="960" y="13003"/>
                    <a:pt x="134" y="14762"/>
                    <a:pt x="27" y="16627"/>
                  </a:cubicBezTo>
                  <a:cubicBezTo>
                    <a:pt x="27" y="16654"/>
                    <a:pt x="27" y="18572"/>
                    <a:pt x="1" y="21423"/>
                  </a:cubicBezTo>
                  <a:cubicBezTo>
                    <a:pt x="1" y="27072"/>
                    <a:pt x="1" y="36345"/>
                    <a:pt x="1" y="41727"/>
                  </a:cubicBezTo>
                  <a:cubicBezTo>
                    <a:pt x="1" y="44046"/>
                    <a:pt x="1892" y="45937"/>
                    <a:pt x="4211" y="45937"/>
                  </a:cubicBezTo>
                  <a:lnTo>
                    <a:pt x="21131" y="45937"/>
                  </a:lnTo>
                  <a:cubicBezTo>
                    <a:pt x="23449" y="45937"/>
                    <a:pt x="25341" y="44046"/>
                    <a:pt x="25341" y="41727"/>
                  </a:cubicBezTo>
                  <a:cubicBezTo>
                    <a:pt x="25341" y="36345"/>
                    <a:pt x="25341" y="27072"/>
                    <a:pt x="25341" y="21423"/>
                  </a:cubicBezTo>
                  <a:cubicBezTo>
                    <a:pt x="25341" y="18599"/>
                    <a:pt x="25341" y="16680"/>
                    <a:pt x="25341" y="16627"/>
                  </a:cubicBezTo>
                  <a:cubicBezTo>
                    <a:pt x="25234" y="14762"/>
                    <a:pt x="24408" y="13003"/>
                    <a:pt x="23156" y="11618"/>
                  </a:cubicBezTo>
                  <a:lnTo>
                    <a:pt x="21850" y="10152"/>
                  </a:lnTo>
                  <a:cubicBezTo>
                    <a:pt x="20598" y="8767"/>
                    <a:pt x="19772" y="7008"/>
                    <a:pt x="19638" y="5143"/>
                  </a:cubicBezTo>
                  <a:cubicBezTo>
                    <a:pt x="19638" y="5063"/>
                    <a:pt x="19638" y="4370"/>
                    <a:pt x="19638" y="3491"/>
                  </a:cubicBezTo>
                  <a:cubicBezTo>
                    <a:pt x="19638" y="1972"/>
                    <a:pt x="19638" y="0"/>
                    <a:pt x="19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6986895" y="2075317"/>
              <a:ext cx="1425260" cy="2597335"/>
            </a:xfrm>
            <a:custGeom>
              <a:avLst/>
              <a:gdLst/>
              <a:ahLst/>
              <a:cxnLst/>
              <a:rect l="l" t="t" r="r" b="b"/>
              <a:pathLst>
                <a:path w="25208" h="45938" extrusionOk="0">
                  <a:moveTo>
                    <a:pt x="16495" y="0"/>
                  </a:moveTo>
                  <a:cubicBezTo>
                    <a:pt x="16495" y="0"/>
                    <a:pt x="16495" y="1972"/>
                    <a:pt x="16495" y="3491"/>
                  </a:cubicBezTo>
                  <a:cubicBezTo>
                    <a:pt x="16495" y="4370"/>
                    <a:pt x="16495" y="5063"/>
                    <a:pt x="16495" y="5143"/>
                  </a:cubicBezTo>
                  <a:cubicBezTo>
                    <a:pt x="16628" y="7008"/>
                    <a:pt x="17454" y="8767"/>
                    <a:pt x="18706" y="10152"/>
                  </a:cubicBezTo>
                  <a:lnTo>
                    <a:pt x="20012" y="11618"/>
                  </a:lnTo>
                  <a:cubicBezTo>
                    <a:pt x="21264" y="13003"/>
                    <a:pt x="22090" y="14762"/>
                    <a:pt x="22197" y="16627"/>
                  </a:cubicBezTo>
                  <a:cubicBezTo>
                    <a:pt x="22197" y="16680"/>
                    <a:pt x="22197" y="18599"/>
                    <a:pt x="22197" y="21423"/>
                  </a:cubicBezTo>
                  <a:cubicBezTo>
                    <a:pt x="22197" y="27072"/>
                    <a:pt x="22197" y="33361"/>
                    <a:pt x="22197" y="38716"/>
                  </a:cubicBezTo>
                  <a:cubicBezTo>
                    <a:pt x="22197" y="41061"/>
                    <a:pt x="20305" y="42926"/>
                    <a:pt x="17987" y="42926"/>
                  </a:cubicBezTo>
                  <a:lnTo>
                    <a:pt x="1067" y="42926"/>
                  </a:lnTo>
                  <a:cubicBezTo>
                    <a:pt x="720" y="42926"/>
                    <a:pt x="347" y="42900"/>
                    <a:pt x="1" y="42793"/>
                  </a:cubicBezTo>
                  <a:lnTo>
                    <a:pt x="1" y="42793"/>
                  </a:lnTo>
                  <a:cubicBezTo>
                    <a:pt x="480" y="44605"/>
                    <a:pt x="2132" y="45937"/>
                    <a:pt x="4078" y="45937"/>
                  </a:cubicBezTo>
                  <a:lnTo>
                    <a:pt x="20998" y="45937"/>
                  </a:lnTo>
                  <a:cubicBezTo>
                    <a:pt x="23316" y="45937"/>
                    <a:pt x="25208" y="44046"/>
                    <a:pt x="25208" y="41727"/>
                  </a:cubicBezTo>
                  <a:cubicBezTo>
                    <a:pt x="25208" y="36345"/>
                    <a:pt x="25208" y="27072"/>
                    <a:pt x="25208" y="21423"/>
                  </a:cubicBezTo>
                  <a:cubicBezTo>
                    <a:pt x="25208" y="18599"/>
                    <a:pt x="25208" y="16680"/>
                    <a:pt x="25208" y="16627"/>
                  </a:cubicBezTo>
                  <a:cubicBezTo>
                    <a:pt x="25101" y="14762"/>
                    <a:pt x="24275" y="13003"/>
                    <a:pt x="23023" y="11618"/>
                  </a:cubicBezTo>
                  <a:lnTo>
                    <a:pt x="21717" y="10152"/>
                  </a:lnTo>
                  <a:cubicBezTo>
                    <a:pt x="20465" y="8767"/>
                    <a:pt x="19639" y="7008"/>
                    <a:pt x="19505" y="5143"/>
                  </a:cubicBezTo>
                  <a:cubicBezTo>
                    <a:pt x="19505" y="5063"/>
                    <a:pt x="19505" y="4370"/>
                    <a:pt x="19505" y="3491"/>
                  </a:cubicBezTo>
                  <a:cubicBezTo>
                    <a:pt x="19505" y="1972"/>
                    <a:pt x="19505" y="0"/>
                    <a:pt x="19505" y="0"/>
                  </a:cubicBezTo>
                  <a:close/>
                </a:path>
              </a:pathLst>
            </a:custGeom>
            <a:solidFill>
              <a:srgbClr val="0D0D0D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7303288" y="2075317"/>
              <a:ext cx="786471" cy="197381"/>
            </a:xfrm>
            <a:custGeom>
              <a:avLst/>
              <a:gdLst/>
              <a:ahLst/>
              <a:cxnLst/>
              <a:rect l="l" t="t" r="r" b="b"/>
              <a:pathLst>
                <a:path w="13910" h="3491" extrusionOk="0">
                  <a:moveTo>
                    <a:pt x="0" y="0"/>
                  </a:moveTo>
                  <a:cubicBezTo>
                    <a:pt x="0" y="0"/>
                    <a:pt x="0" y="1972"/>
                    <a:pt x="0" y="3491"/>
                  </a:cubicBezTo>
                  <a:lnTo>
                    <a:pt x="13909" y="3491"/>
                  </a:lnTo>
                  <a:cubicBezTo>
                    <a:pt x="13909" y="1972"/>
                    <a:pt x="13909" y="0"/>
                    <a:pt x="139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7295768" y="1689610"/>
              <a:ext cx="800041" cy="146212"/>
            </a:xfrm>
            <a:custGeom>
              <a:avLst/>
              <a:gdLst/>
              <a:ahLst/>
              <a:cxnLst/>
              <a:rect l="l" t="t" r="r" b="b"/>
              <a:pathLst>
                <a:path w="14150" h="2586" extrusionOk="0">
                  <a:moveTo>
                    <a:pt x="826" y="1"/>
                  </a:moveTo>
                  <a:cubicBezTo>
                    <a:pt x="373" y="1"/>
                    <a:pt x="0" y="374"/>
                    <a:pt x="0" y="853"/>
                  </a:cubicBezTo>
                  <a:lnTo>
                    <a:pt x="0" y="2585"/>
                  </a:lnTo>
                  <a:lnTo>
                    <a:pt x="14149" y="2585"/>
                  </a:lnTo>
                  <a:lnTo>
                    <a:pt x="14149" y="853"/>
                  </a:lnTo>
                  <a:cubicBezTo>
                    <a:pt x="14149" y="374"/>
                    <a:pt x="13776" y="1"/>
                    <a:pt x="13323" y="1"/>
                  </a:cubicBezTo>
                  <a:close/>
                </a:path>
              </a:pathLst>
            </a:custGeom>
            <a:solidFill>
              <a:srgbClr val="C9D1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7295768" y="1689610"/>
              <a:ext cx="800041" cy="146212"/>
            </a:xfrm>
            <a:custGeom>
              <a:avLst/>
              <a:gdLst/>
              <a:ahLst/>
              <a:cxnLst/>
              <a:rect l="l" t="t" r="r" b="b"/>
              <a:pathLst>
                <a:path w="14150" h="2586" extrusionOk="0">
                  <a:moveTo>
                    <a:pt x="826" y="1"/>
                  </a:moveTo>
                  <a:cubicBezTo>
                    <a:pt x="373" y="1"/>
                    <a:pt x="0" y="374"/>
                    <a:pt x="0" y="853"/>
                  </a:cubicBezTo>
                  <a:lnTo>
                    <a:pt x="0" y="2585"/>
                  </a:lnTo>
                  <a:lnTo>
                    <a:pt x="14149" y="2585"/>
                  </a:lnTo>
                  <a:lnTo>
                    <a:pt x="14149" y="853"/>
                  </a:lnTo>
                  <a:cubicBezTo>
                    <a:pt x="14149" y="374"/>
                    <a:pt x="13776" y="1"/>
                    <a:pt x="13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7253590" y="1739364"/>
              <a:ext cx="885869" cy="471600"/>
            </a:xfrm>
            <a:custGeom>
              <a:avLst/>
              <a:gdLst/>
              <a:ahLst/>
              <a:cxnLst/>
              <a:rect l="l" t="t" r="r" b="b"/>
              <a:pathLst>
                <a:path w="15668" h="8341" extrusionOk="0">
                  <a:moveTo>
                    <a:pt x="1093" y="0"/>
                  </a:moveTo>
                  <a:cubicBezTo>
                    <a:pt x="480" y="0"/>
                    <a:pt x="0" y="480"/>
                    <a:pt x="0" y="1093"/>
                  </a:cubicBezTo>
                  <a:lnTo>
                    <a:pt x="0" y="8340"/>
                  </a:lnTo>
                  <a:lnTo>
                    <a:pt x="15668" y="8340"/>
                  </a:lnTo>
                  <a:lnTo>
                    <a:pt x="15668" y="1093"/>
                  </a:lnTo>
                  <a:cubicBezTo>
                    <a:pt x="15668" y="480"/>
                    <a:pt x="15162" y="0"/>
                    <a:pt x="145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7289719" y="1780016"/>
              <a:ext cx="63325" cy="379723"/>
            </a:xfrm>
            <a:custGeom>
              <a:avLst/>
              <a:gdLst/>
              <a:ahLst/>
              <a:cxnLst/>
              <a:rect l="l" t="t" r="r" b="b"/>
              <a:pathLst>
                <a:path w="1120" h="6716" extrusionOk="0">
                  <a:moveTo>
                    <a:pt x="560" y="1"/>
                  </a:moveTo>
                  <a:cubicBezTo>
                    <a:pt x="267" y="1"/>
                    <a:pt x="1" y="267"/>
                    <a:pt x="1" y="560"/>
                  </a:cubicBezTo>
                  <a:lnTo>
                    <a:pt x="1" y="6156"/>
                  </a:lnTo>
                  <a:cubicBezTo>
                    <a:pt x="1" y="6475"/>
                    <a:pt x="267" y="6715"/>
                    <a:pt x="560" y="6715"/>
                  </a:cubicBezTo>
                  <a:cubicBezTo>
                    <a:pt x="880" y="6715"/>
                    <a:pt x="1120" y="6475"/>
                    <a:pt x="1120" y="6156"/>
                  </a:cubicBezTo>
                  <a:lnTo>
                    <a:pt x="1120" y="560"/>
                  </a:lnTo>
                  <a:cubicBezTo>
                    <a:pt x="1120" y="267"/>
                    <a:pt x="880" y="1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7396691" y="1780016"/>
              <a:ext cx="63325" cy="379723"/>
            </a:xfrm>
            <a:custGeom>
              <a:avLst/>
              <a:gdLst/>
              <a:ahLst/>
              <a:cxnLst/>
              <a:rect l="l" t="t" r="r" b="b"/>
              <a:pathLst>
                <a:path w="1120" h="6716" extrusionOk="0">
                  <a:moveTo>
                    <a:pt x="560" y="1"/>
                  </a:moveTo>
                  <a:cubicBezTo>
                    <a:pt x="267" y="1"/>
                    <a:pt x="0" y="267"/>
                    <a:pt x="0" y="560"/>
                  </a:cubicBezTo>
                  <a:lnTo>
                    <a:pt x="0" y="6156"/>
                  </a:lnTo>
                  <a:cubicBezTo>
                    <a:pt x="0" y="6475"/>
                    <a:pt x="267" y="6715"/>
                    <a:pt x="560" y="6715"/>
                  </a:cubicBezTo>
                  <a:cubicBezTo>
                    <a:pt x="880" y="6715"/>
                    <a:pt x="1120" y="6475"/>
                    <a:pt x="1120" y="6156"/>
                  </a:cubicBezTo>
                  <a:lnTo>
                    <a:pt x="1120" y="560"/>
                  </a:lnTo>
                  <a:cubicBezTo>
                    <a:pt x="1120" y="267"/>
                    <a:pt x="880" y="1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7503662" y="1780016"/>
              <a:ext cx="63325" cy="379723"/>
            </a:xfrm>
            <a:custGeom>
              <a:avLst/>
              <a:gdLst/>
              <a:ahLst/>
              <a:cxnLst/>
              <a:rect l="l" t="t" r="r" b="b"/>
              <a:pathLst>
                <a:path w="1120" h="6716" extrusionOk="0">
                  <a:moveTo>
                    <a:pt x="560" y="1"/>
                  </a:moveTo>
                  <a:cubicBezTo>
                    <a:pt x="267" y="1"/>
                    <a:pt x="0" y="267"/>
                    <a:pt x="0" y="560"/>
                  </a:cubicBezTo>
                  <a:lnTo>
                    <a:pt x="0" y="6156"/>
                  </a:lnTo>
                  <a:cubicBezTo>
                    <a:pt x="0" y="6475"/>
                    <a:pt x="267" y="6715"/>
                    <a:pt x="560" y="6715"/>
                  </a:cubicBezTo>
                  <a:cubicBezTo>
                    <a:pt x="880" y="6715"/>
                    <a:pt x="1119" y="6475"/>
                    <a:pt x="1119" y="6156"/>
                  </a:cubicBezTo>
                  <a:lnTo>
                    <a:pt x="1119" y="560"/>
                  </a:lnTo>
                  <a:cubicBezTo>
                    <a:pt x="1119" y="267"/>
                    <a:pt x="880" y="1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7610634" y="1780016"/>
              <a:ext cx="63325" cy="379723"/>
            </a:xfrm>
            <a:custGeom>
              <a:avLst/>
              <a:gdLst/>
              <a:ahLst/>
              <a:cxnLst/>
              <a:rect l="l" t="t" r="r" b="b"/>
              <a:pathLst>
                <a:path w="1120" h="6716" extrusionOk="0">
                  <a:moveTo>
                    <a:pt x="560" y="1"/>
                  </a:moveTo>
                  <a:cubicBezTo>
                    <a:pt x="267" y="1"/>
                    <a:pt x="0" y="267"/>
                    <a:pt x="0" y="560"/>
                  </a:cubicBezTo>
                  <a:lnTo>
                    <a:pt x="0" y="6156"/>
                  </a:lnTo>
                  <a:cubicBezTo>
                    <a:pt x="0" y="6475"/>
                    <a:pt x="267" y="6715"/>
                    <a:pt x="560" y="6715"/>
                  </a:cubicBezTo>
                  <a:cubicBezTo>
                    <a:pt x="879" y="6715"/>
                    <a:pt x="1119" y="6475"/>
                    <a:pt x="1119" y="6156"/>
                  </a:cubicBezTo>
                  <a:lnTo>
                    <a:pt x="1119" y="560"/>
                  </a:lnTo>
                  <a:cubicBezTo>
                    <a:pt x="1119" y="267"/>
                    <a:pt x="879" y="1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7717550" y="1780016"/>
              <a:ext cx="63381" cy="379723"/>
            </a:xfrm>
            <a:custGeom>
              <a:avLst/>
              <a:gdLst/>
              <a:ahLst/>
              <a:cxnLst/>
              <a:rect l="l" t="t" r="r" b="b"/>
              <a:pathLst>
                <a:path w="1121" h="6716" extrusionOk="0">
                  <a:moveTo>
                    <a:pt x="561" y="1"/>
                  </a:moveTo>
                  <a:cubicBezTo>
                    <a:pt x="267" y="1"/>
                    <a:pt x="1" y="267"/>
                    <a:pt x="1" y="560"/>
                  </a:cubicBezTo>
                  <a:lnTo>
                    <a:pt x="1" y="6156"/>
                  </a:lnTo>
                  <a:cubicBezTo>
                    <a:pt x="1" y="6475"/>
                    <a:pt x="267" y="6715"/>
                    <a:pt x="561" y="6715"/>
                  </a:cubicBezTo>
                  <a:cubicBezTo>
                    <a:pt x="880" y="6715"/>
                    <a:pt x="1120" y="6475"/>
                    <a:pt x="1120" y="6156"/>
                  </a:cubicBezTo>
                  <a:lnTo>
                    <a:pt x="1120" y="560"/>
                  </a:lnTo>
                  <a:cubicBezTo>
                    <a:pt x="1120" y="267"/>
                    <a:pt x="880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7824522" y="1780016"/>
              <a:ext cx="63325" cy="379723"/>
            </a:xfrm>
            <a:custGeom>
              <a:avLst/>
              <a:gdLst/>
              <a:ahLst/>
              <a:cxnLst/>
              <a:rect l="l" t="t" r="r" b="b"/>
              <a:pathLst>
                <a:path w="1120" h="6716" extrusionOk="0">
                  <a:moveTo>
                    <a:pt x="560" y="1"/>
                  </a:moveTo>
                  <a:cubicBezTo>
                    <a:pt x="267" y="1"/>
                    <a:pt x="1" y="267"/>
                    <a:pt x="1" y="560"/>
                  </a:cubicBezTo>
                  <a:lnTo>
                    <a:pt x="1" y="6156"/>
                  </a:lnTo>
                  <a:cubicBezTo>
                    <a:pt x="1" y="6475"/>
                    <a:pt x="267" y="6715"/>
                    <a:pt x="560" y="6715"/>
                  </a:cubicBezTo>
                  <a:cubicBezTo>
                    <a:pt x="880" y="6715"/>
                    <a:pt x="1120" y="6475"/>
                    <a:pt x="1120" y="6156"/>
                  </a:cubicBezTo>
                  <a:lnTo>
                    <a:pt x="1120" y="560"/>
                  </a:lnTo>
                  <a:cubicBezTo>
                    <a:pt x="1120" y="267"/>
                    <a:pt x="880" y="1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7931493" y="1780016"/>
              <a:ext cx="63325" cy="379723"/>
            </a:xfrm>
            <a:custGeom>
              <a:avLst/>
              <a:gdLst/>
              <a:ahLst/>
              <a:cxnLst/>
              <a:rect l="l" t="t" r="r" b="b"/>
              <a:pathLst>
                <a:path w="1120" h="6716" extrusionOk="0">
                  <a:moveTo>
                    <a:pt x="560" y="1"/>
                  </a:moveTo>
                  <a:cubicBezTo>
                    <a:pt x="267" y="1"/>
                    <a:pt x="1" y="267"/>
                    <a:pt x="1" y="560"/>
                  </a:cubicBezTo>
                  <a:lnTo>
                    <a:pt x="1" y="6156"/>
                  </a:lnTo>
                  <a:cubicBezTo>
                    <a:pt x="1" y="6475"/>
                    <a:pt x="267" y="6715"/>
                    <a:pt x="560" y="6715"/>
                  </a:cubicBezTo>
                  <a:cubicBezTo>
                    <a:pt x="880" y="6715"/>
                    <a:pt x="1120" y="6475"/>
                    <a:pt x="1120" y="6156"/>
                  </a:cubicBezTo>
                  <a:lnTo>
                    <a:pt x="1120" y="560"/>
                  </a:lnTo>
                  <a:cubicBezTo>
                    <a:pt x="1120" y="267"/>
                    <a:pt x="880" y="1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8038465" y="1780016"/>
              <a:ext cx="63325" cy="379723"/>
            </a:xfrm>
            <a:custGeom>
              <a:avLst/>
              <a:gdLst/>
              <a:ahLst/>
              <a:cxnLst/>
              <a:rect l="l" t="t" r="r" b="b"/>
              <a:pathLst>
                <a:path w="1120" h="6716" extrusionOk="0">
                  <a:moveTo>
                    <a:pt x="560" y="1"/>
                  </a:moveTo>
                  <a:cubicBezTo>
                    <a:pt x="267" y="1"/>
                    <a:pt x="1" y="267"/>
                    <a:pt x="1" y="560"/>
                  </a:cubicBezTo>
                  <a:lnTo>
                    <a:pt x="1" y="6156"/>
                  </a:lnTo>
                  <a:cubicBezTo>
                    <a:pt x="1" y="6475"/>
                    <a:pt x="267" y="6715"/>
                    <a:pt x="560" y="6715"/>
                  </a:cubicBezTo>
                  <a:cubicBezTo>
                    <a:pt x="880" y="6715"/>
                    <a:pt x="1120" y="6475"/>
                    <a:pt x="1120" y="6156"/>
                  </a:cubicBezTo>
                  <a:lnTo>
                    <a:pt x="1120" y="560"/>
                  </a:lnTo>
                  <a:cubicBezTo>
                    <a:pt x="1120" y="267"/>
                    <a:pt x="880" y="1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7233971" y="3203660"/>
              <a:ext cx="925107" cy="744293"/>
            </a:xfrm>
            <a:custGeom>
              <a:avLst/>
              <a:gdLst/>
              <a:ahLst/>
              <a:cxnLst/>
              <a:rect l="l" t="t" r="r" b="b"/>
              <a:pathLst>
                <a:path w="16362" h="13164" extrusionOk="0">
                  <a:moveTo>
                    <a:pt x="1280" y="1"/>
                  </a:moveTo>
                  <a:cubicBezTo>
                    <a:pt x="560" y="1"/>
                    <a:pt x="1" y="587"/>
                    <a:pt x="1" y="1280"/>
                  </a:cubicBezTo>
                  <a:lnTo>
                    <a:pt x="1" y="11885"/>
                  </a:lnTo>
                  <a:cubicBezTo>
                    <a:pt x="1" y="12338"/>
                    <a:pt x="214" y="12737"/>
                    <a:pt x="560" y="12977"/>
                  </a:cubicBezTo>
                  <a:cubicBezTo>
                    <a:pt x="773" y="13084"/>
                    <a:pt x="1013" y="13164"/>
                    <a:pt x="1280" y="13164"/>
                  </a:cubicBezTo>
                  <a:lnTo>
                    <a:pt x="15082" y="13164"/>
                  </a:lnTo>
                  <a:cubicBezTo>
                    <a:pt x="15775" y="13164"/>
                    <a:pt x="16361" y="12604"/>
                    <a:pt x="16361" y="11885"/>
                  </a:cubicBezTo>
                  <a:lnTo>
                    <a:pt x="16361" y="1280"/>
                  </a:lnTo>
                  <a:cubicBezTo>
                    <a:pt x="16361" y="987"/>
                    <a:pt x="16255" y="694"/>
                    <a:pt x="16068" y="454"/>
                  </a:cubicBezTo>
                  <a:cubicBezTo>
                    <a:pt x="15828" y="187"/>
                    <a:pt x="15482" y="1"/>
                    <a:pt x="150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7696461" y="3747506"/>
              <a:ext cx="3110" cy="135639"/>
            </a:xfrm>
            <a:custGeom>
              <a:avLst/>
              <a:gdLst/>
              <a:ahLst/>
              <a:cxnLst/>
              <a:rect l="l" t="t" r="r" b="b"/>
              <a:pathLst>
                <a:path w="55" h="2399" fill="none" extrusionOk="0">
                  <a:moveTo>
                    <a:pt x="1" y="1"/>
                  </a:moveTo>
                  <a:lnTo>
                    <a:pt x="54" y="2399"/>
                  </a:lnTo>
                </a:path>
              </a:pathLst>
            </a:custGeom>
            <a:solidFill>
              <a:schemeClr val="accent1"/>
            </a:solidFill>
            <a:ln w="4000" cap="rnd" cmpd="sng">
              <a:solidFill>
                <a:srgbClr val="778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7645236" y="3272977"/>
              <a:ext cx="101037" cy="483643"/>
            </a:xfrm>
            <a:custGeom>
              <a:avLst/>
              <a:gdLst/>
              <a:ahLst/>
              <a:cxnLst/>
              <a:rect l="l" t="t" r="r" b="b"/>
              <a:pathLst>
                <a:path w="1787" h="8554" extrusionOk="0">
                  <a:moveTo>
                    <a:pt x="907" y="0"/>
                  </a:moveTo>
                  <a:cubicBezTo>
                    <a:pt x="907" y="0"/>
                    <a:pt x="1" y="960"/>
                    <a:pt x="1" y="2905"/>
                  </a:cubicBezTo>
                  <a:cubicBezTo>
                    <a:pt x="1" y="5836"/>
                    <a:pt x="907" y="8554"/>
                    <a:pt x="907" y="8554"/>
                  </a:cubicBezTo>
                  <a:cubicBezTo>
                    <a:pt x="907" y="8554"/>
                    <a:pt x="1786" y="5863"/>
                    <a:pt x="1786" y="2905"/>
                  </a:cubicBezTo>
                  <a:cubicBezTo>
                    <a:pt x="1786" y="960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7697987" y="3443215"/>
              <a:ext cx="316454" cy="314928"/>
            </a:xfrm>
            <a:custGeom>
              <a:avLst/>
              <a:gdLst/>
              <a:ahLst/>
              <a:cxnLst/>
              <a:rect l="l" t="t" r="r" b="b"/>
              <a:pathLst>
                <a:path w="5597" h="5570" extrusionOk="0">
                  <a:moveTo>
                    <a:pt x="5596" y="0"/>
                  </a:moveTo>
                  <a:cubicBezTo>
                    <a:pt x="5596" y="0"/>
                    <a:pt x="3731" y="587"/>
                    <a:pt x="2345" y="1972"/>
                  </a:cubicBezTo>
                  <a:cubicBezTo>
                    <a:pt x="933" y="3358"/>
                    <a:pt x="1" y="5569"/>
                    <a:pt x="1" y="5569"/>
                  </a:cubicBezTo>
                  <a:cubicBezTo>
                    <a:pt x="1" y="5569"/>
                    <a:pt x="2212" y="4637"/>
                    <a:pt x="3598" y="3225"/>
                  </a:cubicBezTo>
                  <a:cubicBezTo>
                    <a:pt x="4983" y="1839"/>
                    <a:pt x="5596" y="1"/>
                    <a:pt x="55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7378598" y="3443215"/>
              <a:ext cx="314928" cy="314928"/>
            </a:xfrm>
            <a:custGeom>
              <a:avLst/>
              <a:gdLst/>
              <a:ahLst/>
              <a:cxnLst/>
              <a:rect l="l" t="t" r="r" b="b"/>
              <a:pathLst>
                <a:path w="5570" h="5570" extrusionOk="0">
                  <a:moveTo>
                    <a:pt x="1" y="0"/>
                  </a:moveTo>
                  <a:cubicBezTo>
                    <a:pt x="1" y="27"/>
                    <a:pt x="614" y="1866"/>
                    <a:pt x="1972" y="3225"/>
                  </a:cubicBezTo>
                  <a:cubicBezTo>
                    <a:pt x="3225" y="4477"/>
                    <a:pt x="5143" y="5383"/>
                    <a:pt x="5516" y="5543"/>
                  </a:cubicBezTo>
                  <a:cubicBezTo>
                    <a:pt x="5543" y="5543"/>
                    <a:pt x="5570" y="5569"/>
                    <a:pt x="5570" y="5569"/>
                  </a:cubicBezTo>
                  <a:cubicBezTo>
                    <a:pt x="5570" y="5569"/>
                    <a:pt x="4637" y="3358"/>
                    <a:pt x="3251" y="1972"/>
                  </a:cubicBezTo>
                  <a:cubicBezTo>
                    <a:pt x="1866" y="587"/>
                    <a:pt x="27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7696461" y="3708777"/>
              <a:ext cx="333021" cy="77290"/>
            </a:xfrm>
            <a:custGeom>
              <a:avLst/>
              <a:gdLst/>
              <a:ahLst/>
              <a:cxnLst/>
              <a:rect l="l" t="t" r="r" b="b"/>
              <a:pathLst>
                <a:path w="5890" h="1367" extrusionOk="0">
                  <a:moveTo>
                    <a:pt x="3768" y="0"/>
                  </a:moveTo>
                  <a:cubicBezTo>
                    <a:pt x="3627" y="0"/>
                    <a:pt x="3481" y="6"/>
                    <a:pt x="3332" y="20"/>
                  </a:cubicBezTo>
                  <a:cubicBezTo>
                    <a:pt x="1866" y="126"/>
                    <a:pt x="1" y="952"/>
                    <a:pt x="1" y="952"/>
                  </a:cubicBezTo>
                  <a:cubicBezTo>
                    <a:pt x="1" y="952"/>
                    <a:pt x="1615" y="1367"/>
                    <a:pt x="3008" y="1367"/>
                  </a:cubicBezTo>
                  <a:cubicBezTo>
                    <a:pt x="3154" y="1367"/>
                    <a:pt x="3299" y="1362"/>
                    <a:pt x="3438" y="1352"/>
                  </a:cubicBezTo>
                  <a:cubicBezTo>
                    <a:pt x="4904" y="1219"/>
                    <a:pt x="5890" y="473"/>
                    <a:pt x="5890" y="473"/>
                  </a:cubicBezTo>
                  <a:cubicBezTo>
                    <a:pt x="5890" y="473"/>
                    <a:pt x="5009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7363559" y="3708777"/>
              <a:ext cx="332964" cy="77290"/>
            </a:xfrm>
            <a:custGeom>
              <a:avLst/>
              <a:gdLst/>
              <a:ahLst/>
              <a:cxnLst/>
              <a:rect l="l" t="t" r="r" b="b"/>
              <a:pathLst>
                <a:path w="5889" h="1367" extrusionOk="0">
                  <a:moveTo>
                    <a:pt x="2122" y="0"/>
                  </a:moveTo>
                  <a:cubicBezTo>
                    <a:pt x="881" y="0"/>
                    <a:pt x="0" y="473"/>
                    <a:pt x="0" y="473"/>
                  </a:cubicBezTo>
                  <a:cubicBezTo>
                    <a:pt x="0" y="473"/>
                    <a:pt x="986" y="1219"/>
                    <a:pt x="2452" y="1352"/>
                  </a:cubicBezTo>
                  <a:cubicBezTo>
                    <a:pt x="2591" y="1362"/>
                    <a:pt x="2735" y="1367"/>
                    <a:pt x="2882" y="1367"/>
                  </a:cubicBezTo>
                  <a:cubicBezTo>
                    <a:pt x="4275" y="1367"/>
                    <a:pt x="5889" y="952"/>
                    <a:pt x="5889" y="952"/>
                  </a:cubicBezTo>
                  <a:cubicBezTo>
                    <a:pt x="5889" y="952"/>
                    <a:pt x="4024" y="126"/>
                    <a:pt x="2558" y="20"/>
                  </a:cubicBezTo>
                  <a:cubicBezTo>
                    <a:pt x="2409" y="6"/>
                    <a:pt x="2263" y="0"/>
                    <a:pt x="2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7696461" y="3767125"/>
              <a:ext cx="183868" cy="94648"/>
            </a:xfrm>
            <a:custGeom>
              <a:avLst/>
              <a:gdLst/>
              <a:ahLst/>
              <a:cxnLst/>
              <a:rect l="l" t="t" r="r" b="b"/>
              <a:pathLst>
                <a:path w="3252" h="167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960" y="960"/>
                    <a:pt x="1760" y="1386"/>
                  </a:cubicBezTo>
                  <a:cubicBezTo>
                    <a:pt x="2239" y="1626"/>
                    <a:pt x="2680" y="1674"/>
                    <a:pt x="2957" y="1674"/>
                  </a:cubicBezTo>
                  <a:cubicBezTo>
                    <a:pt x="3141" y="1674"/>
                    <a:pt x="3252" y="1652"/>
                    <a:pt x="3252" y="1652"/>
                  </a:cubicBezTo>
                  <a:cubicBezTo>
                    <a:pt x="3252" y="1652"/>
                    <a:pt x="2959" y="1066"/>
                    <a:pt x="2133" y="640"/>
                  </a:cubicBezTo>
                  <a:cubicBezTo>
                    <a:pt x="1333" y="24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7511182" y="3767125"/>
              <a:ext cx="183868" cy="94648"/>
            </a:xfrm>
            <a:custGeom>
              <a:avLst/>
              <a:gdLst/>
              <a:ahLst/>
              <a:cxnLst/>
              <a:rect l="l" t="t" r="r" b="b"/>
              <a:pathLst>
                <a:path w="3252" h="1674" extrusionOk="0">
                  <a:moveTo>
                    <a:pt x="3251" y="0"/>
                  </a:moveTo>
                  <a:cubicBezTo>
                    <a:pt x="3251" y="0"/>
                    <a:pt x="1946" y="240"/>
                    <a:pt x="1120" y="640"/>
                  </a:cubicBezTo>
                  <a:cubicBezTo>
                    <a:pt x="320" y="1066"/>
                    <a:pt x="0" y="1652"/>
                    <a:pt x="0" y="1652"/>
                  </a:cubicBezTo>
                  <a:cubicBezTo>
                    <a:pt x="0" y="1652"/>
                    <a:pt x="111" y="1674"/>
                    <a:pt x="296" y="1674"/>
                  </a:cubicBezTo>
                  <a:cubicBezTo>
                    <a:pt x="572" y="1674"/>
                    <a:pt x="1013" y="1626"/>
                    <a:pt x="1493" y="1386"/>
                  </a:cubicBezTo>
                  <a:cubicBezTo>
                    <a:pt x="2319" y="960"/>
                    <a:pt x="3251" y="0"/>
                    <a:pt x="32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7696461" y="3747506"/>
              <a:ext cx="1583" cy="135639"/>
            </a:xfrm>
            <a:custGeom>
              <a:avLst/>
              <a:gdLst/>
              <a:ahLst/>
              <a:cxnLst/>
              <a:rect l="l" t="t" r="r" b="b"/>
              <a:pathLst>
                <a:path w="28" h="2399" fill="none" extrusionOk="0">
                  <a:moveTo>
                    <a:pt x="1" y="1"/>
                  </a:moveTo>
                  <a:lnTo>
                    <a:pt x="28" y="2399"/>
                  </a:lnTo>
                </a:path>
              </a:pathLst>
            </a:custGeom>
            <a:solidFill>
              <a:schemeClr val="accent1"/>
            </a:solidFill>
            <a:ln w="40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36745EA8-9572-B3C7-634D-ABE3A0D7E5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6" t="7661" r="40975" b="48808"/>
          <a:stretch/>
        </p:blipFill>
        <p:spPr>
          <a:xfrm>
            <a:off x="136295" y="-31337"/>
            <a:ext cx="6580264" cy="2818543"/>
          </a:xfrm>
          <a:prstGeom prst="rect">
            <a:avLst/>
          </a:prstGeom>
        </p:spPr>
      </p:pic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E17474E1-D4F1-5359-666C-6F82E2126115}"/>
              </a:ext>
            </a:extLst>
          </p:cNvPr>
          <p:cNvSpPr/>
          <p:nvPr/>
        </p:nvSpPr>
        <p:spPr>
          <a:xfrm>
            <a:off x="2958790" y="304801"/>
            <a:ext cx="252761" cy="6718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8B8236B-693E-ABA8-6B9C-E375C589CB33}"/>
              </a:ext>
            </a:extLst>
          </p:cNvPr>
          <p:cNvSpPr txBox="1"/>
          <p:nvPr/>
        </p:nvSpPr>
        <p:spPr>
          <a:xfrm>
            <a:off x="66907" y="2734702"/>
            <a:ext cx="695861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</a:t>
            </a:r>
            <a:r>
              <a:rPr lang="en-US" b="0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Taxas</a:t>
            </a:r>
            <a:r>
              <a:rPr lang="en-US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DALY para </a:t>
            </a:r>
            <a:r>
              <a:rPr lang="en-US" b="1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dependência</a:t>
            </a:r>
            <a:r>
              <a:rPr lang="en-US" b="1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US" b="1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maconha</a:t>
            </a:r>
            <a:r>
              <a:rPr lang="en-US" b="1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por</a:t>
            </a:r>
            <a:r>
              <a:rPr lang="en-US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100.000/</a:t>
            </a:r>
            <a:r>
              <a:rPr lang="en-US" b="0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hab</a:t>
            </a:r>
            <a:r>
              <a:rPr lang="en-US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América do Sul </a:t>
            </a:r>
            <a:r>
              <a:rPr lang="en-US" b="0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ficaram</a:t>
            </a:r>
            <a:r>
              <a:rPr lang="en-US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estáveis</a:t>
            </a:r>
            <a:r>
              <a:rPr lang="en-US" b="1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entre 1990 e 2019</a:t>
            </a:r>
            <a:r>
              <a:rPr lang="en-US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exceto</a:t>
            </a:r>
            <a:r>
              <a:rPr lang="en-US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no Chile e </a:t>
            </a:r>
            <a:r>
              <a:rPr lang="en-US" b="0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Colômbia</a:t>
            </a:r>
            <a:r>
              <a:rPr lang="en-US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que </a:t>
            </a:r>
            <a:r>
              <a:rPr lang="en-US" b="0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tiveram</a:t>
            </a:r>
            <a:r>
              <a:rPr lang="en-US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maiores</a:t>
            </a:r>
            <a:r>
              <a:rPr lang="en-US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taxas</a:t>
            </a:r>
            <a:r>
              <a:rPr lang="en-US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</a:t>
            </a:r>
            <a:r>
              <a:rPr lang="en-US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2019</a:t>
            </a:r>
          </a:p>
          <a:p>
            <a:pPr algn="just"/>
            <a:r>
              <a:rPr lang="en-US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</a:t>
            </a:r>
            <a:r>
              <a:rPr lang="en-US" b="0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Brasil</a:t>
            </a:r>
            <a:r>
              <a:rPr lang="en-US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tem</a:t>
            </a:r>
            <a:r>
              <a:rPr lang="en-US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 taxa </a:t>
            </a:r>
            <a:r>
              <a:rPr lang="en-US" b="1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mais</a:t>
            </a:r>
            <a:r>
              <a:rPr lang="en-US" b="1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alta</a:t>
            </a:r>
            <a:r>
              <a:rPr lang="en-US" b="1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DALY </a:t>
            </a:r>
            <a:r>
              <a:rPr lang="en-US" b="0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por</a:t>
            </a:r>
            <a:r>
              <a:rPr lang="en-US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505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dependência</a:t>
            </a:r>
            <a:r>
              <a:rPr lang="en-US" b="1" dirty="0">
                <a:solidFill>
                  <a:srgbClr val="505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US" b="1" dirty="0" err="1">
                <a:solidFill>
                  <a:srgbClr val="505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cocaína</a:t>
            </a:r>
            <a:r>
              <a:rPr lang="en-US" b="1" dirty="0">
                <a:solidFill>
                  <a:srgbClr val="505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por</a:t>
            </a:r>
            <a:r>
              <a:rPr lang="en-US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100.000/</a:t>
            </a:r>
            <a:r>
              <a:rPr lang="en-US" b="0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hab</a:t>
            </a:r>
            <a:endParaRPr lang="en-US" b="0" i="0" dirty="0">
              <a:solidFill>
                <a:srgbClr val="50505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en-US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As </a:t>
            </a:r>
            <a:r>
              <a:rPr lang="en-US" b="0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taxas</a:t>
            </a:r>
            <a:r>
              <a:rPr lang="en-US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DALY para </a:t>
            </a:r>
            <a:r>
              <a:rPr lang="en-US" b="1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dependência</a:t>
            </a:r>
            <a:r>
              <a:rPr lang="en-US" b="1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US" b="1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maconha</a:t>
            </a:r>
            <a:r>
              <a:rPr lang="en-US" b="1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foram</a:t>
            </a:r>
            <a:r>
              <a:rPr lang="en-US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no </a:t>
            </a:r>
            <a:r>
              <a:rPr lang="en-US" b="0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geral</a:t>
            </a:r>
            <a:r>
              <a:rPr lang="en-US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as </a:t>
            </a:r>
            <a:r>
              <a:rPr lang="en-US" b="1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mais</a:t>
            </a:r>
            <a:r>
              <a:rPr lang="en-US" b="1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baixas</a:t>
            </a:r>
            <a:r>
              <a:rPr lang="en-US" b="1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entre as </a:t>
            </a:r>
            <a:r>
              <a:rPr lang="en-US" b="0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substâncias</a:t>
            </a:r>
            <a:r>
              <a:rPr lang="en-US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pesquisadas</a:t>
            </a:r>
            <a:endParaRPr lang="en-US" dirty="0">
              <a:solidFill>
                <a:srgbClr val="505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en-US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</a:t>
            </a:r>
            <a:r>
              <a:rPr lang="en-US" b="1" dirty="0" err="1">
                <a:solidFill>
                  <a:srgbClr val="505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Não</a:t>
            </a:r>
            <a:r>
              <a:rPr lang="en-US" dirty="0">
                <a:solidFill>
                  <a:srgbClr val="505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505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foi</a:t>
            </a:r>
            <a:r>
              <a:rPr lang="en-US" dirty="0">
                <a:solidFill>
                  <a:srgbClr val="505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505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encontrado</a:t>
            </a:r>
            <a:r>
              <a:rPr lang="en-US" dirty="0">
                <a:solidFill>
                  <a:srgbClr val="505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505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aumento</a:t>
            </a:r>
            <a:r>
              <a:rPr lang="en-US" dirty="0">
                <a:solidFill>
                  <a:srgbClr val="505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do “peso” (DALY) para </a:t>
            </a:r>
            <a:r>
              <a:rPr lang="en-US" b="1" dirty="0" err="1">
                <a:solidFill>
                  <a:srgbClr val="505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dependência</a:t>
            </a:r>
            <a:r>
              <a:rPr lang="en-US" b="1" dirty="0">
                <a:solidFill>
                  <a:srgbClr val="505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US" b="1" dirty="0" err="1">
                <a:solidFill>
                  <a:srgbClr val="505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maconha</a:t>
            </a:r>
            <a:r>
              <a:rPr lang="en-US" b="1" dirty="0">
                <a:solidFill>
                  <a:srgbClr val="505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 </a:t>
            </a:r>
            <a:r>
              <a:rPr lang="en-US" b="1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Uruguai</a:t>
            </a:r>
            <a:r>
              <a:rPr lang="en-US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pt-BR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país com o mais alto grau de descriminalização/legalização da cannabis na região</a:t>
            </a:r>
            <a:endParaRPr lang="en-US" b="0" i="0" dirty="0">
              <a:solidFill>
                <a:srgbClr val="50505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en-US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</a:t>
            </a:r>
            <a:r>
              <a:rPr lang="en-US" b="1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Programas</a:t>
            </a:r>
            <a:r>
              <a:rPr lang="en-US" b="1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US" b="1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tratamento</a:t>
            </a:r>
            <a:r>
              <a:rPr lang="en-US" b="1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>
                <a:solidFill>
                  <a:srgbClr val="505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para </a:t>
            </a:r>
            <a:r>
              <a:rPr lang="en-US" dirty="0" err="1">
                <a:solidFill>
                  <a:srgbClr val="505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dependência</a:t>
            </a:r>
            <a:r>
              <a:rPr lang="en-US" dirty="0">
                <a:solidFill>
                  <a:srgbClr val="505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US" dirty="0" err="1">
                <a:solidFill>
                  <a:srgbClr val="505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anfetaminas</a:t>
            </a:r>
            <a:r>
              <a:rPr lang="en-US" dirty="0">
                <a:solidFill>
                  <a:srgbClr val="505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maconha</a:t>
            </a:r>
            <a:r>
              <a:rPr lang="en-US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cocaína</a:t>
            </a:r>
            <a:r>
              <a:rPr lang="en-US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 </a:t>
            </a:r>
            <a:r>
              <a:rPr lang="en-US" b="0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opioides</a:t>
            </a:r>
            <a:r>
              <a:rPr lang="en-US" b="0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devem</a:t>
            </a:r>
            <a:r>
              <a:rPr lang="en-US" b="1" i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ser </a:t>
            </a:r>
            <a:r>
              <a:rPr lang="en-US" b="1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ampliados</a:t>
            </a:r>
            <a:r>
              <a:rPr lang="en-US" b="1" dirty="0">
                <a:solidFill>
                  <a:srgbClr val="505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b="1" dirty="0" err="1">
                <a:solidFill>
                  <a:srgbClr val="505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aprimorados</a:t>
            </a:r>
            <a:r>
              <a:rPr lang="en-US" b="1" dirty="0">
                <a:solidFill>
                  <a:srgbClr val="505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pt-BR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603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/>
        </p:nvSpPr>
        <p:spPr>
          <a:xfrm>
            <a:off x="4884234" y="1107688"/>
            <a:ext cx="3665406" cy="6420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Brasil, Argentina, Chile, Colômbia, Equador, Paraguai, Peru e Uruguai autorizam o uso de cannabis para fins terapêuticos </a:t>
            </a:r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457200" y="411600"/>
            <a:ext cx="8229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Avanços no acesso a cannabis</a:t>
            </a:r>
            <a:endParaRPr b="1" dirty="0"/>
          </a:p>
        </p:txBody>
      </p:sp>
      <p:sp>
        <p:nvSpPr>
          <p:cNvPr id="109" name="Google Shape;109;p16"/>
          <p:cNvSpPr/>
          <p:nvPr/>
        </p:nvSpPr>
        <p:spPr>
          <a:xfrm>
            <a:off x="1022927" y="4201508"/>
            <a:ext cx="2126092" cy="311350"/>
          </a:xfrm>
          <a:custGeom>
            <a:avLst/>
            <a:gdLst/>
            <a:ahLst/>
            <a:cxnLst/>
            <a:rect l="l" t="t" r="r" b="b"/>
            <a:pathLst>
              <a:path w="143752" h="12454" extrusionOk="0">
                <a:moveTo>
                  <a:pt x="72752" y="0"/>
                </a:moveTo>
                <a:cubicBezTo>
                  <a:pt x="33530" y="0"/>
                  <a:pt x="1" y="0"/>
                  <a:pt x="1725" y="6733"/>
                </a:cubicBezTo>
                <a:cubicBezTo>
                  <a:pt x="2656" y="10374"/>
                  <a:pt x="33530" y="12454"/>
                  <a:pt x="72752" y="12454"/>
                </a:cubicBezTo>
                <a:cubicBezTo>
                  <a:pt x="111947" y="12454"/>
                  <a:pt x="143752" y="10428"/>
                  <a:pt x="143752" y="6733"/>
                </a:cubicBezTo>
                <a:cubicBezTo>
                  <a:pt x="143752" y="0"/>
                  <a:pt x="111947" y="0"/>
                  <a:pt x="72752" y="0"/>
                </a:cubicBezTo>
                <a:close/>
              </a:path>
            </a:pathLst>
          </a:custGeom>
          <a:solidFill>
            <a:srgbClr val="547332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752373" y="2023992"/>
            <a:ext cx="1320286" cy="1265048"/>
          </a:xfrm>
          <a:custGeom>
            <a:avLst/>
            <a:gdLst/>
            <a:ahLst/>
            <a:cxnLst/>
            <a:rect l="l" t="t" r="r" b="b"/>
            <a:pathLst>
              <a:path w="38386" h="36780" extrusionOk="0">
                <a:moveTo>
                  <a:pt x="9375" y="1"/>
                </a:moveTo>
                <a:cubicBezTo>
                  <a:pt x="9375" y="29"/>
                  <a:pt x="9661" y="3613"/>
                  <a:pt x="11553" y="8887"/>
                </a:cubicBezTo>
                <a:lnTo>
                  <a:pt x="13417" y="10550"/>
                </a:lnTo>
                <a:lnTo>
                  <a:pt x="11955" y="9948"/>
                </a:lnTo>
                <a:lnTo>
                  <a:pt x="11955" y="9948"/>
                </a:lnTo>
                <a:cubicBezTo>
                  <a:pt x="12413" y="11095"/>
                  <a:pt x="12929" y="12356"/>
                  <a:pt x="13560" y="13646"/>
                </a:cubicBezTo>
                <a:lnTo>
                  <a:pt x="15452" y="15337"/>
                </a:lnTo>
                <a:lnTo>
                  <a:pt x="14133" y="14793"/>
                </a:lnTo>
                <a:lnTo>
                  <a:pt x="14133" y="14793"/>
                </a:lnTo>
                <a:cubicBezTo>
                  <a:pt x="14219" y="14965"/>
                  <a:pt x="14305" y="15137"/>
                  <a:pt x="14391" y="15309"/>
                </a:cubicBezTo>
                <a:cubicBezTo>
                  <a:pt x="14907" y="16283"/>
                  <a:pt x="15395" y="17172"/>
                  <a:pt x="15911" y="18032"/>
                </a:cubicBezTo>
                <a:lnTo>
                  <a:pt x="18233" y="20096"/>
                </a:lnTo>
                <a:lnTo>
                  <a:pt x="16857" y="19551"/>
                </a:lnTo>
                <a:lnTo>
                  <a:pt x="16857" y="19551"/>
                </a:lnTo>
                <a:cubicBezTo>
                  <a:pt x="18147" y="21529"/>
                  <a:pt x="19408" y="23192"/>
                  <a:pt x="20526" y="24568"/>
                </a:cubicBezTo>
                <a:cubicBezTo>
                  <a:pt x="18978" y="23020"/>
                  <a:pt x="17143" y="21271"/>
                  <a:pt x="15395" y="19838"/>
                </a:cubicBezTo>
                <a:lnTo>
                  <a:pt x="15395" y="19838"/>
                </a:lnTo>
                <a:cubicBezTo>
                  <a:pt x="15481" y="20211"/>
                  <a:pt x="15567" y="20583"/>
                  <a:pt x="15653" y="20927"/>
                </a:cubicBezTo>
                <a:cubicBezTo>
                  <a:pt x="15223" y="20297"/>
                  <a:pt x="14764" y="19666"/>
                  <a:pt x="14334" y="19035"/>
                </a:cubicBezTo>
                <a:cubicBezTo>
                  <a:pt x="13617" y="18491"/>
                  <a:pt x="12815" y="17975"/>
                  <a:pt x="11955" y="17459"/>
                </a:cubicBezTo>
                <a:lnTo>
                  <a:pt x="11955" y="17459"/>
                </a:lnTo>
                <a:cubicBezTo>
                  <a:pt x="12041" y="17803"/>
                  <a:pt x="12127" y="18175"/>
                  <a:pt x="12213" y="18519"/>
                </a:cubicBezTo>
                <a:cubicBezTo>
                  <a:pt x="11840" y="18003"/>
                  <a:pt x="11467" y="17487"/>
                  <a:pt x="11095" y="16971"/>
                </a:cubicBezTo>
                <a:cubicBezTo>
                  <a:pt x="10091" y="16427"/>
                  <a:pt x="9145" y="15997"/>
                  <a:pt x="8228" y="15595"/>
                </a:cubicBezTo>
                <a:lnTo>
                  <a:pt x="8228" y="15595"/>
                </a:lnTo>
                <a:cubicBezTo>
                  <a:pt x="8314" y="15997"/>
                  <a:pt x="8429" y="16369"/>
                  <a:pt x="8515" y="16771"/>
                </a:cubicBezTo>
                <a:cubicBezTo>
                  <a:pt x="8142" y="16283"/>
                  <a:pt x="7769" y="15767"/>
                  <a:pt x="7397" y="15280"/>
                </a:cubicBezTo>
                <a:cubicBezTo>
                  <a:pt x="3154" y="13761"/>
                  <a:pt x="1" y="13761"/>
                  <a:pt x="1" y="13761"/>
                </a:cubicBezTo>
                <a:cubicBezTo>
                  <a:pt x="1" y="13789"/>
                  <a:pt x="1692" y="15882"/>
                  <a:pt x="5189" y="18376"/>
                </a:cubicBezTo>
                <a:cubicBezTo>
                  <a:pt x="5849" y="18433"/>
                  <a:pt x="6537" y="18519"/>
                  <a:pt x="7196" y="18605"/>
                </a:cubicBezTo>
                <a:cubicBezTo>
                  <a:pt x="6766" y="18691"/>
                  <a:pt x="6336" y="18777"/>
                  <a:pt x="5877" y="18863"/>
                </a:cubicBezTo>
                <a:cubicBezTo>
                  <a:pt x="6680" y="19408"/>
                  <a:pt x="7540" y="19981"/>
                  <a:pt x="8486" y="20555"/>
                </a:cubicBezTo>
                <a:cubicBezTo>
                  <a:pt x="9174" y="20641"/>
                  <a:pt x="9833" y="20727"/>
                  <a:pt x="10521" y="20841"/>
                </a:cubicBezTo>
                <a:cubicBezTo>
                  <a:pt x="10120" y="20899"/>
                  <a:pt x="9747" y="20985"/>
                  <a:pt x="9346" y="21042"/>
                </a:cubicBezTo>
                <a:cubicBezTo>
                  <a:pt x="10206" y="21529"/>
                  <a:pt x="11037" y="21988"/>
                  <a:pt x="11840" y="22389"/>
                </a:cubicBezTo>
                <a:cubicBezTo>
                  <a:pt x="12643" y="22533"/>
                  <a:pt x="13445" y="22705"/>
                  <a:pt x="14248" y="22848"/>
                </a:cubicBezTo>
                <a:cubicBezTo>
                  <a:pt x="13847" y="22905"/>
                  <a:pt x="13445" y="22963"/>
                  <a:pt x="13044" y="23020"/>
                </a:cubicBezTo>
                <a:cubicBezTo>
                  <a:pt x="15251" y="24081"/>
                  <a:pt x="17745" y="25285"/>
                  <a:pt x="19809" y="26288"/>
                </a:cubicBezTo>
                <a:cubicBezTo>
                  <a:pt x="19150" y="26087"/>
                  <a:pt x="18433" y="25887"/>
                  <a:pt x="17659" y="25686"/>
                </a:cubicBezTo>
                <a:lnTo>
                  <a:pt x="17659" y="25686"/>
                </a:lnTo>
                <a:cubicBezTo>
                  <a:pt x="17831" y="25915"/>
                  <a:pt x="18032" y="26145"/>
                  <a:pt x="18204" y="26374"/>
                </a:cubicBezTo>
                <a:cubicBezTo>
                  <a:pt x="17688" y="26087"/>
                  <a:pt x="17143" y="25772"/>
                  <a:pt x="16599" y="25485"/>
                </a:cubicBezTo>
                <a:cubicBezTo>
                  <a:pt x="16025" y="25371"/>
                  <a:pt x="15395" y="25285"/>
                  <a:pt x="14735" y="25227"/>
                </a:cubicBezTo>
                <a:cubicBezTo>
                  <a:pt x="14621" y="25227"/>
                  <a:pt x="14506" y="25199"/>
                  <a:pt x="14391" y="25199"/>
                </a:cubicBezTo>
                <a:cubicBezTo>
                  <a:pt x="14563" y="25428"/>
                  <a:pt x="14735" y="25629"/>
                  <a:pt x="14936" y="25858"/>
                </a:cubicBezTo>
                <a:cubicBezTo>
                  <a:pt x="14477" y="25629"/>
                  <a:pt x="14047" y="25371"/>
                  <a:pt x="13589" y="25141"/>
                </a:cubicBezTo>
                <a:cubicBezTo>
                  <a:pt x="13328" y="25133"/>
                  <a:pt x="13073" y="25129"/>
                  <a:pt x="12823" y="25129"/>
                </a:cubicBezTo>
                <a:cubicBezTo>
                  <a:pt x="12218" y="25129"/>
                  <a:pt x="11642" y="25150"/>
                  <a:pt x="11095" y="25170"/>
                </a:cubicBezTo>
                <a:cubicBezTo>
                  <a:pt x="11295" y="25428"/>
                  <a:pt x="11496" y="25657"/>
                  <a:pt x="11697" y="25915"/>
                </a:cubicBezTo>
                <a:cubicBezTo>
                  <a:pt x="11267" y="25686"/>
                  <a:pt x="10837" y="25457"/>
                  <a:pt x="10378" y="25256"/>
                </a:cubicBezTo>
                <a:cubicBezTo>
                  <a:pt x="6852" y="25629"/>
                  <a:pt x="4616" y="26747"/>
                  <a:pt x="4616" y="26747"/>
                </a:cubicBezTo>
                <a:cubicBezTo>
                  <a:pt x="4616" y="26747"/>
                  <a:pt x="6537" y="27664"/>
                  <a:pt x="9862" y="28209"/>
                </a:cubicBezTo>
                <a:cubicBezTo>
                  <a:pt x="10378" y="28037"/>
                  <a:pt x="10894" y="27836"/>
                  <a:pt x="11410" y="27664"/>
                </a:cubicBezTo>
                <a:lnTo>
                  <a:pt x="11410" y="27664"/>
                </a:lnTo>
                <a:cubicBezTo>
                  <a:pt x="11123" y="27865"/>
                  <a:pt x="10837" y="28094"/>
                  <a:pt x="10550" y="28323"/>
                </a:cubicBezTo>
                <a:cubicBezTo>
                  <a:pt x="11295" y="28438"/>
                  <a:pt x="12098" y="28524"/>
                  <a:pt x="12987" y="28610"/>
                </a:cubicBezTo>
                <a:cubicBezTo>
                  <a:pt x="13503" y="28438"/>
                  <a:pt x="14019" y="28266"/>
                  <a:pt x="14535" y="28094"/>
                </a:cubicBezTo>
                <a:lnTo>
                  <a:pt x="14535" y="28094"/>
                </a:lnTo>
                <a:cubicBezTo>
                  <a:pt x="14277" y="28295"/>
                  <a:pt x="14019" y="28467"/>
                  <a:pt x="13761" y="28667"/>
                </a:cubicBezTo>
                <a:lnTo>
                  <a:pt x="14105" y="28667"/>
                </a:lnTo>
                <a:cubicBezTo>
                  <a:pt x="14764" y="28725"/>
                  <a:pt x="15395" y="28753"/>
                  <a:pt x="15997" y="28753"/>
                </a:cubicBezTo>
                <a:cubicBezTo>
                  <a:pt x="16627" y="28581"/>
                  <a:pt x="17229" y="28409"/>
                  <a:pt x="17860" y="28237"/>
                </a:cubicBezTo>
                <a:lnTo>
                  <a:pt x="17860" y="28237"/>
                </a:lnTo>
                <a:cubicBezTo>
                  <a:pt x="17602" y="28409"/>
                  <a:pt x="17344" y="28581"/>
                  <a:pt x="17086" y="28753"/>
                </a:cubicBezTo>
                <a:cubicBezTo>
                  <a:pt x="18405" y="28753"/>
                  <a:pt x="19580" y="28725"/>
                  <a:pt x="20583" y="28639"/>
                </a:cubicBezTo>
                <a:lnTo>
                  <a:pt x="20583" y="28639"/>
                </a:lnTo>
                <a:cubicBezTo>
                  <a:pt x="20010" y="28811"/>
                  <a:pt x="19379" y="29011"/>
                  <a:pt x="18720" y="29298"/>
                </a:cubicBezTo>
                <a:cubicBezTo>
                  <a:pt x="18949" y="29355"/>
                  <a:pt x="19179" y="29413"/>
                  <a:pt x="19408" y="29470"/>
                </a:cubicBezTo>
                <a:cubicBezTo>
                  <a:pt x="18921" y="29527"/>
                  <a:pt x="18433" y="29585"/>
                  <a:pt x="17946" y="29642"/>
                </a:cubicBezTo>
                <a:cubicBezTo>
                  <a:pt x="17487" y="29871"/>
                  <a:pt x="17057" y="30129"/>
                  <a:pt x="16599" y="30416"/>
                </a:cubicBezTo>
                <a:cubicBezTo>
                  <a:pt x="16513" y="30473"/>
                  <a:pt x="16427" y="30531"/>
                  <a:pt x="16341" y="30588"/>
                </a:cubicBezTo>
                <a:cubicBezTo>
                  <a:pt x="16570" y="30617"/>
                  <a:pt x="16799" y="30645"/>
                  <a:pt x="17029" y="30703"/>
                </a:cubicBezTo>
                <a:cubicBezTo>
                  <a:pt x="16627" y="30789"/>
                  <a:pt x="16226" y="30875"/>
                  <a:pt x="15825" y="30961"/>
                </a:cubicBezTo>
                <a:cubicBezTo>
                  <a:pt x="15251" y="31391"/>
                  <a:pt x="14735" y="31821"/>
                  <a:pt x="14277" y="32279"/>
                </a:cubicBezTo>
                <a:cubicBezTo>
                  <a:pt x="14535" y="32308"/>
                  <a:pt x="14764" y="32337"/>
                  <a:pt x="15022" y="32365"/>
                </a:cubicBezTo>
                <a:cubicBezTo>
                  <a:pt x="14649" y="32480"/>
                  <a:pt x="14248" y="32595"/>
                  <a:pt x="13875" y="32709"/>
                </a:cubicBezTo>
                <a:cubicBezTo>
                  <a:pt x="11926" y="34859"/>
                  <a:pt x="11410" y="36780"/>
                  <a:pt x="11381" y="36780"/>
                </a:cubicBezTo>
                <a:cubicBezTo>
                  <a:pt x="11410" y="36780"/>
                  <a:pt x="12929" y="36121"/>
                  <a:pt x="15137" y="34659"/>
                </a:cubicBezTo>
                <a:cubicBezTo>
                  <a:pt x="15309" y="34286"/>
                  <a:pt x="15509" y="33913"/>
                  <a:pt x="15739" y="33569"/>
                </a:cubicBezTo>
                <a:lnTo>
                  <a:pt x="15739" y="33569"/>
                </a:lnTo>
                <a:cubicBezTo>
                  <a:pt x="15681" y="33827"/>
                  <a:pt x="15624" y="34114"/>
                  <a:pt x="15567" y="34372"/>
                </a:cubicBezTo>
                <a:cubicBezTo>
                  <a:pt x="16054" y="34057"/>
                  <a:pt x="16570" y="33713"/>
                  <a:pt x="17143" y="33311"/>
                </a:cubicBezTo>
                <a:cubicBezTo>
                  <a:pt x="17373" y="32967"/>
                  <a:pt x="17602" y="32623"/>
                  <a:pt x="17831" y="32279"/>
                </a:cubicBezTo>
                <a:lnTo>
                  <a:pt x="17831" y="32279"/>
                </a:lnTo>
                <a:cubicBezTo>
                  <a:pt x="17774" y="32509"/>
                  <a:pt x="17688" y="32738"/>
                  <a:pt x="17631" y="32967"/>
                </a:cubicBezTo>
                <a:cubicBezTo>
                  <a:pt x="17717" y="32910"/>
                  <a:pt x="17774" y="32853"/>
                  <a:pt x="17860" y="32824"/>
                </a:cubicBezTo>
                <a:cubicBezTo>
                  <a:pt x="18290" y="32509"/>
                  <a:pt x="18691" y="32251"/>
                  <a:pt x="19064" y="31964"/>
                </a:cubicBezTo>
                <a:cubicBezTo>
                  <a:pt x="19351" y="31563"/>
                  <a:pt x="19666" y="31161"/>
                  <a:pt x="20010" y="30789"/>
                </a:cubicBezTo>
                <a:lnTo>
                  <a:pt x="20010" y="30789"/>
                </a:lnTo>
                <a:cubicBezTo>
                  <a:pt x="19895" y="31018"/>
                  <a:pt x="19809" y="31247"/>
                  <a:pt x="19723" y="31477"/>
                </a:cubicBezTo>
                <a:cubicBezTo>
                  <a:pt x="20497" y="30932"/>
                  <a:pt x="21185" y="30445"/>
                  <a:pt x="21787" y="29986"/>
                </a:cubicBezTo>
                <a:cubicBezTo>
                  <a:pt x="21902" y="29986"/>
                  <a:pt x="22017" y="29957"/>
                  <a:pt x="22131" y="29929"/>
                </a:cubicBezTo>
                <a:lnTo>
                  <a:pt x="22131" y="29929"/>
                </a:lnTo>
                <a:cubicBezTo>
                  <a:pt x="21902" y="30072"/>
                  <a:pt x="21673" y="30215"/>
                  <a:pt x="21443" y="30359"/>
                </a:cubicBezTo>
                <a:cubicBezTo>
                  <a:pt x="21300" y="30559"/>
                  <a:pt x="21157" y="30789"/>
                  <a:pt x="21042" y="31047"/>
                </a:cubicBezTo>
                <a:cubicBezTo>
                  <a:pt x="21013" y="31104"/>
                  <a:pt x="21013" y="31133"/>
                  <a:pt x="20985" y="31190"/>
                </a:cubicBezTo>
                <a:cubicBezTo>
                  <a:pt x="21099" y="31161"/>
                  <a:pt x="21243" y="31133"/>
                  <a:pt x="21386" y="31104"/>
                </a:cubicBezTo>
                <a:lnTo>
                  <a:pt x="21386" y="31104"/>
                </a:lnTo>
                <a:cubicBezTo>
                  <a:pt x="21185" y="31219"/>
                  <a:pt x="21013" y="31362"/>
                  <a:pt x="20841" y="31477"/>
                </a:cubicBezTo>
                <a:cubicBezTo>
                  <a:pt x="20727" y="31821"/>
                  <a:pt x="20612" y="32165"/>
                  <a:pt x="20555" y="32509"/>
                </a:cubicBezTo>
                <a:cubicBezTo>
                  <a:pt x="20698" y="32451"/>
                  <a:pt x="20841" y="32423"/>
                  <a:pt x="20985" y="32365"/>
                </a:cubicBezTo>
                <a:lnTo>
                  <a:pt x="20985" y="32365"/>
                </a:lnTo>
                <a:cubicBezTo>
                  <a:pt x="20813" y="32509"/>
                  <a:pt x="20669" y="32652"/>
                  <a:pt x="20526" y="32795"/>
                </a:cubicBezTo>
                <a:cubicBezTo>
                  <a:pt x="20325" y="34286"/>
                  <a:pt x="20784" y="35375"/>
                  <a:pt x="20755" y="35375"/>
                </a:cubicBezTo>
                <a:cubicBezTo>
                  <a:pt x="20784" y="35375"/>
                  <a:pt x="21300" y="34687"/>
                  <a:pt x="21902" y="33483"/>
                </a:cubicBezTo>
                <a:cubicBezTo>
                  <a:pt x="21845" y="33254"/>
                  <a:pt x="21816" y="33025"/>
                  <a:pt x="21787" y="32795"/>
                </a:cubicBezTo>
                <a:lnTo>
                  <a:pt x="21787" y="32795"/>
                </a:lnTo>
                <a:cubicBezTo>
                  <a:pt x="21873" y="32939"/>
                  <a:pt x="21931" y="33111"/>
                  <a:pt x="22017" y="33254"/>
                </a:cubicBezTo>
                <a:cubicBezTo>
                  <a:pt x="22160" y="32967"/>
                  <a:pt x="22275" y="32681"/>
                  <a:pt x="22418" y="32365"/>
                </a:cubicBezTo>
                <a:cubicBezTo>
                  <a:pt x="22418" y="32136"/>
                  <a:pt x="22389" y="31907"/>
                  <a:pt x="22389" y="31677"/>
                </a:cubicBezTo>
                <a:lnTo>
                  <a:pt x="22389" y="31677"/>
                </a:lnTo>
                <a:cubicBezTo>
                  <a:pt x="22447" y="31821"/>
                  <a:pt x="22504" y="31935"/>
                  <a:pt x="22561" y="32079"/>
                </a:cubicBezTo>
                <a:cubicBezTo>
                  <a:pt x="22561" y="32021"/>
                  <a:pt x="22590" y="31993"/>
                  <a:pt x="22619" y="31935"/>
                </a:cubicBezTo>
                <a:cubicBezTo>
                  <a:pt x="22705" y="31706"/>
                  <a:pt x="22819" y="31477"/>
                  <a:pt x="22905" y="31247"/>
                </a:cubicBezTo>
                <a:cubicBezTo>
                  <a:pt x="22905" y="30989"/>
                  <a:pt x="22934" y="30731"/>
                  <a:pt x="22934" y="30473"/>
                </a:cubicBezTo>
                <a:cubicBezTo>
                  <a:pt x="22991" y="30588"/>
                  <a:pt x="23020" y="30731"/>
                  <a:pt x="23077" y="30875"/>
                </a:cubicBezTo>
                <a:cubicBezTo>
                  <a:pt x="23507" y="29814"/>
                  <a:pt x="23851" y="28983"/>
                  <a:pt x="24023" y="28553"/>
                </a:cubicBezTo>
                <a:lnTo>
                  <a:pt x="25571" y="31821"/>
                </a:lnTo>
                <a:lnTo>
                  <a:pt x="25600" y="31821"/>
                </a:lnTo>
                <a:cubicBezTo>
                  <a:pt x="25657" y="31952"/>
                  <a:pt x="25787" y="32022"/>
                  <a:pt x="25919" y="32022"/>
                </a:cubicBezTo>
                <a:cubicBezTo>
                  <a:pt x="25988" y="32022"/>
                  <a:pt x="26057" y="32003"/>
                  <a:pt x="26116" y="31964"/>
                </a:cubicBezTo>
                <a:cubicBezTo>
                  <a:pt x="26317" y="31878"/>
                  <a:pt x="26374" y="31649"/>
                  <a:pt x="26259" y="31448"/>
                </a:cubicBezTo>
                <a:lnTo>
                  <a:pt x="24482" y="28295"/>
                </a:lnTo>
                <a:lnTo>
                  <a:pt x="24482" y="28295"/>
                </a:lnTo>
                <a:cubicBezTo>
                  <a:pt x="24912" y="28381"/>
                  <a:pt x="25801" y="28581"/>
                  <a:pt x="26947" y="28839"/>
                </a:cubicBezTo>
                <a:cubicBezTo>
                  <a:pt x="26861" y="28725"/>
                  <a:pt x="26775" y="28610"/>
                  <a:pt x="26689" y="28495"/>
                </a:cubicBezTo>
                <a:lnTo>
                  <a:pt x="26689" y="28495"/>
                </a:lnTo>
                <a:cubicBezTo>
                  <a:pt x="26919" y="28639"/>
                  <a:pt x="27148" y="28782"/>
                  <a:pt x="27349" y="28925"/>
                </a:cubicBezTo>
                <a:cubicBezTo>
                  <a:pt x="27578" y="28983"/>
                  <a:pt x="27836" y="29011"/>
                  <a:pt x="28094" y="29069"/>
                </a:cubicBezTo>
                <a:cubicBezTo>
                  <a:pt x="28151" y="29069"/>
                  <a:pt x="28180" y="29097"/>
                  <a:pt x="28237" y="29097"/>
                </a:cubicBezTo>
                <a:cubicBezTo>
                  <a:pt x="28151" y="28983"/>
                  <a:pt x="28065" y="28868"/>
                  <a:pt x="28008" y="28753"/>
                </a:cubicBezTo>
                <a:lnTo>
                  <a:pt x="28008" y="28753"/>
                </a:lnTo>
                <a:cubicBezTo>
                  <a:pt x="28180" y="28868"/>
                  <a:pt x="28352" y="29011"/>
                  <a:pt x="28524" y="29155"/>
                </a:cubicBezTo>
                <a:cubicBezTo>
                  <a:pt x="28868" y="29212"/>
                  <a:pt x="29183" y="29269"/>
                  <a:pt x="29499" y="29327"/>
                </a:cubicBezTo>
                <a:cubicBezTo>
                  <a:pt x="29413" y="29183"/>
                  <a:pt x="29327" y="29040"/>
                  <a:pt x="29269" y="28897"/>
                </a:cubicBezTo>
                <a:lnTo>
                  <a:pt x="29269" y="28897"/>
                </a:lnTo>
                <a:cubicBezTo>
                  <a:pt x="29441" y="29040"/>
                  <a:pt x="29585" y="29212"/>
                  <a:pt x="29757" y="29355"/>
                </a:cubicBezTo>
                <a:cubicBezTo>
                  <a:pt x="30557" y="29492"/>
                  <a:pt x="31176" y="29527"/>
                  <a:pt x="31552" y="29527"/>
                </a:cubicBezTo>
                <a:cubicBezTo>
                  <a:pt x="31805" y="29527"/>
                  <a:pt x="31948" y="29511"/>
                  <a:pt x="31964" y="29499"/>
                </a:cubicBezTo>
                <a:lnTo>
                  <a:pt x="31964" y="29499"/>
                </a:lnTo>
                <a:cubicBezTo>
                  <a:pt x="31964" y="29499"/>
                  <a:pt x="31964" y="29499"/>
                  <a:pt x="31964" y="29499"/>
                </a:cubicBezTo>
                <a:cubicBezTo>
                  <a:pt x="31964" y="29499"/>
                  <a:pt x="31964" y="29499"/>
                  <a:pt x="31964" y="29499"/>
                </a:cubicBezTo>
                <a:lnTo>
                  <a:pt x="31964" y="29499"/>
                </a:lnTo>
                <a:cubicBezTo>
                  <a:pt x="31964" y="29499"/>
                  <a:pt x="31964" y="29499"/>
                  <a:pt x="31964" y="29499"/>
                </a:cubicBezTo>
                <a:lnTo>
                  <a:pt x="31964" y="29499"/>
                </a:lnTo>
                <a:cubicBezTo>
                  <a:pt x="31941" y="29491"/>
                  <a:pt x="31309" y="28511"/>
                  <a:pt x="29986" y="27836"/>
                </a:cubicBezTo>
                <a:cubicBezTo>
                  <a:pt x="29785" y="27865"/>
                  <a:pt x="29585" y="27922"/>
                  <a:pt x="29384" y="27979"/>
                </a:cubicBezTo>
                <a:cubicBezTo>
                  <a:pt x="29499" y="27893"/>
                  <a:pt x="29613" y="27807"/>
                  <a:pt x="29699" y="27693"/>
                </a:cubicBezTo>
                <a:cubicBezTo>
                  <a:pt x="29413" y="27578"/>
                  <a:pt x="29069" y="27463"/>
                  <a:pt x="28725" y="27377"/>
                </a:cubicBezTo>
                <a:cubicBezTo>
                  <a:pt x="28495" y="27435"/>
                  <a:pt x="28295" y="27492"/>
                  <a:pt x="28094" y="27578"/>
                </a:cubicBezTo>
                <a:cubicBezTo>
                  <a:pt x="28180" y="27492"/>
                  <a:pt x="28295" y="27377"/>
                  <a:pt x="28381" y="27291"/>
                </a:cubicBezTo>
                <a:cubicBezTo>
                  <a:pt x="28352" y="27291"/>
                  <a:pt x="28295" y="27291"/>
                  <a:pt x="28237" y="27263"/>
                </a:cubicBezTo>
                <a:cubicBezTo>
                  <a:pt x="28055" y="27242"/>
                  <a:pt x="27858" y="27222"/>
                  <a:pt x="27678" y="27222"/>
                </a:cubicBezTo>
                <a:cubicBezTo>
                  <a:pt x="27603" y="27222"/>
                  <a:pt x="27531" y="27226"/>
                  <a:pt x="27463" y="27234"/>
                </a:cubicBezTo>
                <a:cubicBezTo>
                  <a:pt x="27205" y="27320"/>
                  <a:pt x="26947" y="27435"/>
                  <a:pt x="26718" y="27549"/>
                </a:cubicBezTo>
                <a:cubicBezTo>
                  <a:pt x="26775" y="27463"/>
                  <a:pt x="26861" y="27377"/>
                  <a:pt x="26947" y="27291"/>
                </a:cubicBezTo>
                <a:cubicBezTo>
                  <a:pt x="27635" y="27062"/>
                  <a:pt x="28409" y="26775"/>
                  <a:pt x="29269" y="26489"/>
                </a:cubicBezTo>
                <a:cubicBezTo>
                  <a:pt x="29040" y="26403"/>
                  <a:pt x="28811" y="26345"/>
                  <a:pt x="28553" y="26317"/>
                </a:cubicBezTo>
                <a:cubicBezTo>
                  <a:pt x="29069" y="26259"/>
                  <a:pt x="29556" y="26231"/>
                  <a:pt x="30072" y="26202"/>
                </a:cubicBezTo>
                <a:cubicBezTo>
                  <a:pt x="30502" y="26030"/>
                  <a:pt x="30961" y="25887"/>
                  <a:pt x="31448" y="25686"/>
                </a:cubicBezTo>
                <a:cubicBezTo>
                  <a:pt x="31534" y="25657"/>
                  <a:pt x="31620" y="25629"/>
                  <a:pt x="31706" y="25600"/>
                </a:cubicBezTo>
                <a:cubicBezTo>
                  <a:pt x="31477" y="25514"/>
                  <a:pt x="31247" y="25428"/>
                  <a:pt x="31018" y="25371"/>
                </a:cubicBezTo>
                <a:cubicBezTo>
                  <a:pt x="31419" y="25371"/>
                  <a:pt x="31849" y="25371"/>
                  <a:pt x="32279" y="25399"/>
                </a:cubicBezTo>
                <a:cubicBezTo>
                  <a:pt x="32910" y="25141"/>
                  <a:pt x="33483" y="24912"/>
                  <a:pt x="34028" y="24711"/>
                </a:cubicBezTo>
                <a:cubicBezTo>
                  <a:pt x="33770" y="24597"/>
                  <a:pt x="33541" y="24482"/>
                  <a:pt x="33283" y="24367"/>
                </a:cubicBezTo>
                <a:lnTo>
                  <a:pt x="33283" y="24367"/>
                </a:lnTo>
                <a:cubicBezTo>
                  <a:pt x="33684" y="24396"/>
                  <a:pt x="34114" y="24453"/>
                  <a:pt x="34515" y="24511"/>
                </a:cubicBezTo>
                <a:cubicBezTo>
                  <a:pt x="36952" y="23507"/>
                  <a:pt x="38386" y="22647"/>
                  <a:pt x="38386" y="22647"/>
                </a:cubicBezTo>
                <a:cubicBezTo>
                  <a:pt x="38386" y="22647"/>
                  <a:pt x="37235" y="22247"/>
                  <a:pt x="35370" y="22247"/>
                </a:cubicBezTo>
                <a:cubicBezTo>
                  <a:pt x="34843" y="22247"/>
                  <a:pt x="34258" y="22279"/>
                  <a:pt x="33627" y="22361"/>
                </a:cubicBezTo>
                <a:cubicBezTo>
                  <a:pt x="33311" y="22619"/>
                  <a:pt x="32996" y="22877"/>
                  <a:pt x="32709" y="23106"/>
                </a:cubicBezTo>
                <a:cubicBezTo>
                  <a:pt x="32824" y="22905"/>
                  <a:pt x="32939" y="22676"/>
                  <a:pt x="33053" y="22447"/>
                </a:cubicBezTo>
                <a:lnTo>
                  <a:pt x="33053" y="22447"/>
                </a:lnTo>
                <a:cubicBezTo>
                  <a:pt x="32423" y="22561"/>
                  <a:pt x="31763" y="22733"/>
                  <a:pt x="31075" y="22963"/>
                </a:cubicBezTo>
                <a:cubicBezTo>
                  <a:pt x="30760" y="23249"/>
                  <a:pt x="30473" y="23507"/>
                  <a:pt x="30187" y="23794"/>
                </a:cubicBezTo>
                <a:cubicBezTo>
                  <a:pt x="30273" y="23593"/>
                  <a:pt x="30359" y="23393"/>
                  <a:pt x="30473" y="23192"/>
                </a:cubicBezTo>
                <a:lnTo>
                  <a:pt x="30473" y="23192"/>
                </a:lnTo>
                <a:cubicBezTo>
                  <a:pt x="30359" y="23221"/>
                  <a:pt x="30273" y="23249"/>
                  <a:pt x="30187" y="23307"/>
                </a:cubicBezTo>
                <a:cubicBezTo>
                  <a:pt x="29699" y="23507"/>
                  <a:pt x="29241" y="23737"/>
                  <a:pt x="28811" y="23966"/>
                </a:cubicBezTo>
                <a:cubicBezTo>
                  <a:pt x="28467" y="24310"/>
                  <a:pt x="28123" y="24683"/>
                  <a:pt x="27807" y="25055"/>
                </a:cubicBezTo>
                <a:cubicBezTo>
                  <a:pt x="27893" y="24826"/>
                  <a:pt x="27979" y="24625"/>
                  <a:pt x="28065" y="24396"/>
                </a:cubicBezTo>
                <a:lnTo>
                  <a:pt x="28065" y="24396"/>
                </a:lnTo>
                <a:cubicBezTo>
                  <a:pt x="27463" y="24797"/>
                  <a:pt x="26919" y="25170"/>
                  <a:pt x="26489" y="25543"/>
                </a:cubicBezTo>
                <a:cubicBezTo>
                  <a:pt x="27091" y="24769"/>
                  <a:pt x="27807" y="23823"/>
                  <a:pt x="28553" y="22733"/>
                </a:cubicBezTo>
                <a:lnTo>
                  <a:pt x="28553" y="22733"/>
                </a:lnTo>
                <a:cubicBezTo>
                  <a:pt x="28266" y="22848"/>
                  <a:pt x="27979" y="22963"/>
                  <a:pt x="27693" y="23106"/>
                </a:cubicBezTo>
                <a:cubicBezTo>
                  <a:pt x="28180" y="22676"/>
                  <a:pt x="28667" y="22275"/>
                  <a:pt x="29155" y="21845"/>
                </a:cubicBezTo>
                <a:cubicBezTo>
                  <a:pt x="29499" y="21357"/>
                  <a:pt x="29843" y="20813"/>
                  <a:pt x="30187" y="20268"/>
                </a:cubicBezTo>
                <a:cubicBezTo>
                  <a:pt x="30244" y="20153"/>
                  <a:pt x="30301" y="20067"/>
                  <a:pt x="30359" y="19953"/>
                </a:cubicBezTo>
                <a:lnTo>
                  <a:pt x="30359" y="19953"/>
                </a:lnTo>
                <a:cubicBezTo>
                  <a:pt x="30072" y="20067"/>
                  <a:pt x="29757" y="20153"/>
                  <a:pt x="29470" y="20268"/>
                </a:cubicBezTo>
                <a:cubicBezTo>
                  <a:pt x="29900" y="19924"/>
                  <a:pt x="30330" y="19609"/>
                  <a:pt x="30760" y="19293"/>
                </a:cubicBezTo>
                <a:cubicBezTo>
                  <a:pt x="31190" y="18519"/>
                  <a:pt x="31563" y="17803"/>
                  <a:pt x="31907" y="17115"/>
                </a:cubicBezTo>
                <a:lnTo>
                  <a:pt x="31907" y="17115"/>
                </a:lnTo>
                <a:cubicBezTo>
                  <a:pt x="31563" y="17229"/>
                  <a:pt x="31219" y="17344"/>
                  <a:pt x="30903" y="17459"/>
                </a:cubicBezTo>
                <a:cubicBezTo>
                  <a:pt x="31333" y="17143"/>
                  <a:pt x="31763" y="16828"/>
                  <a:pt x="32222" y="16513"/>
                </a:cubicBezTo>
                <a:cubicBezTo>
                  <a:pt x="33655" y="13445"/>
                  <a:pt x="33999" y="11353"/>
                  <a:pt x="33999" y="11353"/>
                </a:cubicBezTo>
                <a:lnTo>
                  <a:pt x="33999" y="11353"/>
                </a:lnTo>
                <a:cubicBezTo>
                  <a:pt x="33999" y="11353"/>
                  <a:pt x="31792" y="12557"/>
                  <a:pt x="29470" y="15251"/>
                </a:cubicBezTo>
                <a:cubicBezTo>
                  <a:pt x="29413" y="15739"/>
                  <a:pt x="29327" y="16226"/>
                  <a:pt x="29269" y="16713"/>
                </a:cubicBezTo>
                <a:cubicBezTo>
                  <a:pt x="29183" y="16398"/>
                  <a:pt x="29097" y="16083"/>
                  <a:pt x="29040" y="15796"/>
                </a:cubicBezTo>
                <a:cubicBezTo>
                  <a:pt x="28524" y="16398"/>
                  <a:pt x="28037" y="17086"/>
                  <a:pt x="27578" y="17831"/>
                </a:cubicBezTo>
                <a:cubicBezTo>
                  <a:pt x="27521" y="18319"/>
                  <a:pt x="27463" y="18835"/>
                  <a:pt x="27377" y="19322"/>
                </a:cubicBezTo>
                <a:cubicBezTo>
                  <a:pt x="27320" y="19064"/>
                  <a:pt x="27234" y="18777"/>
                  <a:pt x="27148" y="18491"/>
                </a:cubicBezTo>
                <a:cubicBezTo>
                  <a:pt x="27091" y="18605"/>
                  <a:pt x="27033" y="18720"/>
                  <a:pt x="26976" y="18806"/>
                </a:cubicBezTo>
                <a:cubicBezTo>
                  <a:pt x="26661" y="19379"/>
                  <a:pt x="26374" y="19953"/>
                  <a:pt x="26116" y="20497"/>
                </a:cubicBezTo>
                <a:cubicBezTo>
                  <a:pt x="26059" y="21099"/>
                  <a:pt x="26001" y="21701"/>
                  <a:pt x="25944" y="22332"/>
                </a:cubicBezTo>
                <a:cubicBezTo>
                  <a:pt x="25887" y="22045"/>
                  <a:pt x="25801" y="21759"/>
                  <a:pt x="25715" y="21472"/>
                </a:cubicBezTo>
                <a:cubicBezTo>
                  <a:pt x="25399" y="22217"/>
                  <a:pt x="25170" y="22934"/>
                  <a:pt x="24969" y="23593"/>
                </a:cubicBezTo>
                <a:cubicBezTo>
                  <a:pt x="25342" y="21329"/>
                  <a:pt x="25743" y="18605"/>
                  <a:pt x="26116" y="16169"/>
                </a:cubicBezTo>
                <a:lnTo>
                  <a:pt x="26116" y="16169"/>
                </a:lnTo>
                <a:cubicBezTo>
                  <a:pt x="25858" y="16455"/>
                  <a:pt x="25571" y="16742"/>
                  <a:pt x="25313" y="17057"/>
                </a:cubicBezTo>
                <a:cubicBezTo>
                  <a:pt x="25629" y="16312"/>
                  <a:pt x="25973" y="15567"/>
                  <a:pt x="26317" y="14821"/>
                </a:cubicBezTo>
                <a:cubicBezTo>
                  <a:pt x="26431" y="13933"/>
                  <a:pt x="26546" y="12987"/>
                  <a:pt x="26603" y="11983"/>
                </a:cubicBezTo>
                <a:lnTo>
                  <a:pt x="26603" y="11983"/>
                </a:lnTo>
                <a:cubicBezTo>
                  <a:pt x="26345" y="12270"/>
                  <a:pt x="26059" y="12557"/>
                  <a:pt x="25772" y="12843"/>
                </a:cubicBezTo>
                <a:cubicBezTo>
                  <a:pt x="26087" y="12241"/>
                  <a:pt x="26374" y="11611"/>
                  <a:pt x="26689" y="11009"/>
                </a:cubicBezTo>
                <a:cubicBezTo>
                  <a:pt x="26775" y="9891"/>
                  <a:pt x="26804" y="8859"/>
                  <a:pt x="26804" y="7913"/>
                </a:cubicBezTo>
                <a:lnTo>
                  <a:pt x="26804" y="7913"/>
                </a:lnTo>
                <a:cubicBezTo>
                  <a:pt x="26460" y="8228"/>
                  <a:pt x="26145" y="8543"/>
                  <a:pt x="25829" y="8859"/>
                </a:cubicBezTo>
                <a:cubicBezTo>
                  <a:pt x="26145" y="8257"/>
                  <a:pt x="26460" y="7655"/>
                  <a:pt x="26804" y="7053"/>
                </a:cubicBezTo>
                <a:cubicBezTo>
                  <a:pt x="26747" y="2753"/>
                  <a:pt x="25973" y="173"/>
                  <a:pt x="25944" y="173"/>
                </a:cubicBezTo>
                <a:cubicBezTo>
                  <a:pt x="25944" y="173"/>
                  <a:pt x="24138" y="2753"/>
                  <a:pt x="22991" y="7110"/>
                </a:cubicBezTo>
                <a:cubicBezTo>
                  <a:pt x="23192" y="7712"/>
                  <a:pt x="23393" y="8285"/>
                  <a:pt x="23565" y="8887"/>
                </a:cubicBezTo>
                <a:cubicBezTo>
                  <a:pt x="23307" y="8572"/>
                  <a:pt x="23049" y="8285"/>
                  <a:pt x="22791" y="7970"/>
                </a:cubicBezTo>
                <a:cubicBezTo>
                  <a:pt x="22561" y="8945"/>
                  <a:pt x="22389" y="10005"/>
                  <a:pt x="22275" y="11095"/>
                </a:cubicBezTo>
                <a:cubicBezTo>
                  <a:pt x="22475" y="11697"/>
                  <a:pt x="22676" y="12327"/>
                  <a:pt x="22905" y="12929"/>
                </a:cubicBezTo>
                <a:cubicBezTo>
                  <a:pt x="22647" y="12643"/>
                  <a:pt x="22418" y="12385"/>
                  <a:pt x="22189" y="12098"/>
                </a:cubicBezTo>
                <a:cubicBezTo>
                  <a:pt x="22103" y="13101"/>
                  <a:pt x="22103" y="14047"/>
                  <a:pt x="22131" y="14936"/>
                </a:cubicBezTo>
                <a:cubicBezTo>
                  <a:pt x="22389" y="15681"/>
                  <a:pt x="22676" y="16398"/>
                  <a:pt x="22934" y="17115"/>
                </a:cubicBezTo>
                <a:cubicBezTo>
                  <a:pt x="22676" y="16857"/>
                  <a:pt x="22447" y="16570"/>
                  <a:pt x="22189" y="16283"/>
                </a:cubicBezTo>
                <a:lnTo>
                  <a:pt x="22189" y="16283"/>
                </a:lnTo>
                <a:cubicBezTo>
                  <a:pt x="22361" y="18347"/>
                  <a:pt x="22676" y="20612"/>
                  <a:pt x="23049" y="22619"/>
                </a:cubicBezTo>
                <a:cubicBezTo>
                  <a:pt x="22590" y="21042"/>
                  <a:pt x="21959" y="19236"/>
                  <a:pt x="21157" y="17287"/>
                </a:cubicBezTo>
                <a:lnTo>
                  <a:pt x="20841" y="18720"/>
                </a:lnTo>
                <a:lnTo>
                  <a:pt x="20440" y="15653"/>
                </a:lnTo>
                <a:cubicBezTo>
                  <a:pt x="20039" y="14764"/>
                  <a:pt x="19580" y="13818"/>
                  <a:pt x="19093" y="12872"/>
                </a:cubicBezTo>
                <a:cubicBezTo>
                  <a:pt x="19007" y="12700"/>
                  <a:pt x="18892" y="12528"/>
                  <a:pt x="18806" y="12356"/>
                </a:cubicBezTo>
                <a:lnTo>
                  <a:pt x="18519" y="13761"/>
                </a:lnTo>
                <a:lnTo>
                  <a:pt x="18175" y="11209"/>
                </a:lnTo>
                <a:cubicBezTo>
                  <a:pt x="17459" y="9977"/>
                  <a:pt x="16742" y="8830"/>
                  <a:pt x="16054" y="7798"/>
                </a:cubicBezTo>
                <a:lnTo>
                  <a:pt x="15710" y="9317"/>
                </a:lnTo>
                <a:lnTo>
                  <a:pt x="15395" y="6852"/>
                </a:lnTo>
                <a:cubicBezTo>
                  <a:pt x="12156" y="2294"/>
                  <a:pt x="9375" y="1"/>
                  <a:pt x="93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2749038" y="1551708"/>
            <a:ext cx="1237463" cy="1227592"/>
          </a:xfrm>
          <a:custGeom>
            <a:avLst/>
            <a:gdLst/>
            <a:ahLst/>
            <a:cxnLst/>
            <a:rect l="l" t="t" r="r" b="b"/>
            <a:pathLst>
              <a:path w="35978" h="35691" extrusionOk="0">
                <a:moveTo>
                  <a:pt x="16112" y="0"/>
                </a:moveTo>
                <a:cubicBezTo>
                  <a:pt x="16083" y="0"/>
                  <a:pt x="14822" y="2122"/>
                  <a:pt x="13790" y="5906"/>
                </a:cubicBezTo>
                <a:cubicBezTo>
                  <a:pt x="13962" y="6508"/>
                  <a:pt x="14105" y="7110"/>
                  <a:pt x="14248" y="7712"/>
                </a:cubicBezTo>
                <a:cubicBezTo>
                  <a:pt x="14019" y="7368"/>
                  <a:pt x="13818" y="6995"/>
                  <a:pt x="13589" y="6651"/>
                </a:cubicBezTo>
                <a:cubicBezTo>
                  <a:pt x="13388" y="7511"/>
                  <a:pt x="13159" y="8428"/>
                  <a:pt x="12987" y="9432"/>
                </a:cubicBezTo>
                <a:cubicBezTo>
                  <a:pt x="13130" y="10034"/>
                  <a:pt x="13245" y="10636"/>
                  <a:pt x="13388" y="11266"/>
                </a:cubicBezTo>
                <a:cubicBezTo>
                  <a:pt x="13188" y="10951"/>
                  <a:pt x="13016" y="10636"/>
                  <a:pt x="12815" y="10320"/>
                </a:cubicBezTo>
                <a:cubicBezTo>
                  <a:pt x="12672" y="11209"/>
                  <a:pt x="12557" y="12069"/>
                  <a:pt x="12471" y="12900"/>
                </a:cubicBezTo>
                <a:cubicBezTo>
                  <a:pt x="12586" y="13617"/>
                  <a:pt x="12729" y="14362"/>
                  <a:pt x="12815" y="15079"/>
                </a:cubicBezTo>
                <a:cubicBezTo>
                  <a:pt x="12672" y="14764"/>
                  <a:pt x="12500" y="14448"/>
                  <a:pt x="12328" y="14133"/>
                </a:cubicBezTo>
                <a:cubicBezTo>
                  <a:pt x="12098" y="16340"/>
                  <a:pt x="11840" y="18863"/>
                  <a:pt x="11640" y="20956"/>
                </a:cubicBezTo>
                <a:cubicBezTo>
                  <a:pt x="11611" y="20325"/>
                  <a:pt x="11554" y="19637"/>
                  <a:pt x="11468" y="18920"/>
                </a:cubicBezTo>
                <a:cubicBezTo>
                  <a:pt x="11324" y="19150"/>
                  <a:pt x="11210" y="19379"/>
                  <a:pt x="11066" y="19608"/>
                </a:cubicBezTo>
                <a:cubicBezTo>
                  <a:pt x="11152" y="19064"/>
                  <a:pt x="11238" y="18490"/>
                  <a:pt x="11324" y="17946"/>
                </a:cubicBezTo>
                <a:cubicBezTo>
                  <a:pt x="11238" y="17401"/>
                  <a:pt x="11095" y="16856"/>
                  <a:pt x="10952" y="16254"/>
                </a:cubicBezTo>
                <a:cubicBezTo>
                  <a:pt x="10923" y="16168"/>
                  <a:pt x="10894" y="16054"/>
                  <a:pt x="10866" y="15939"/>
                </a:cubicBezTo>
                <a:cubicBezTo>
                  <a:pt x="10722" y="16168"/>
                  <a:pt x="10608" y="16398"/>
                  <a:pt x="10464" y="16627"/>
                </a:cubicBezTo>
                <a:cubicBezTo>
                  <a:pt x="10550" y="16168"/>
                  <a:pt x="10608" y="15710"/>
                  <a:pt x="10665" y="15251"/>
                </a:cubicBezTo>
                <a:cubicBezTo>
                  <a:pt x="10407" y="14477"/>
                  <a:pt x="10120" y="13789"/>
                  <a:pt x="9834" y="13130"/>
                </a:cubicBezTo>
                <a:cubicBezTo>
                  <a:pt x="9690" y="13388"/>
                  <a:pt x="9547" y="13617"/>
                  <a:pt x="9404" y="13875"/>
                </a:cubicBezTo>
                <a:cubicBezTo>
                  <a:pt x="9461" y="13416"/>
                  <a:pt x="9518" y="12986"/>
                  <a:pt x="9547" y="12528"/>
                </a:cubicBezTo>
                <a:cubicBezTo>
                  <a:pt x="8114" y="9632"/>
                  <a:pt x="6451" y="8056"/>
                  <a:pt x="6451" y="8056"/>
                </a:cubicBezTo>
                <a:lnTo>
                  <a:pt x="6451" y="8056"/>
                </a:lnTo>
                <a:cubicBezTo>
                  <a:pt x="6422" y="8084"/>
                  <a:pt x="6250" y="10005"/>
                  <a:pt x="6852" y="13044"/>
                </a:cubicBezTo>
                <a:cubicBezTo>
                  <a:pt x="7168" y="13416"/>
                  <a:pt x="7483" y="13789"/>
                  <a:pt x="7798" y="14162"/>
                </a:cubicBezTo>
                <a:cubicBezTo>
                  <a:pt x="7540" y="13990"/>
                  <a:pt x="7254" y="13818"/>
                  <a:pt x="6967" y="13646"/>
                </a:cubicBezTo>
                <a:lnTo>
                  <a:pt x="6967" y="13646"/>
                </a:lnTo>
                <a:cubicBezTo>
                  <a:pt x="7110" y="14334"/>
                  <a:pt x="7282" y="15050"/>
                  <a:pt x="7512" y="15824"/>
                </a:cubicBezTo>
                <a:cubicBezTo>
                  <a:pt x="7827" y="16197"/>
                  <a:pt x="8114" y="16598"/>
                  <a:pt x="8429" y="17000"/>
                </a:cubicBezTo>
                <a:cubicBezTo>
                  <a:pt x="8171" y="16828"/>
                  <a:pt x="7942" y="16656"/>
                  <a:pt x="7712" y="16512"/>
                </a:cubicBezTo>
                <a:lnTo>
                  <a:pt x="7712" y="16512"/>
                </a:lnTo>
                <a:cubicBezTo>
                  <a:pt x="7741" y="16627"/>
                  <a:pt x="7770" y="16713"/>
                  <a:pt x="7798" y="16828"/>
                </a:cubicBezTo>
                <a:cubicBezTo>
                  <a:pt x="7970" y="17401"/>
                  <a:pt x="8142" y="17946"/>
                  <a:pt x="8343" y="18462"/>
                </a:cubicBezTo>
                <a:cubicBezTo>
                  <a:pt x="8687" y="18949"/>
                  <a:pt x="9031" y="19408"/>
                  <a:pt x="9375" y="19895"/>
                </a:cubicBezTo>
                <a:cubicBezTo>
                  <a:pt x="9117" y="19723"/>
                  <a:pt x="8888" y="19551"/>
                  <a:pt x="8658" y="19379"/>
                </a:cubicBezTo>
                <a:lnTo>
                  <a:pt x="8658" y="19379"/>
                </a:lnTo>
                <a:cubicBezTo>
                  <a:pt x="9088" y="20526"/>
                  <a:pt x="9490" y="21500"/>
                  <a:pt x="9862" y="22332"/>
                </a:cubicBezTo>
                <a:cubicBezTo>
                  <a:pt x="9547" y="21902"/>
                  <a:pt x="9174" y="21443"/>
                  <a:pt x="8744" y="20956"/>
                </a:cubicBezTo>
                <a:lnTo>
                  <a:pt x="8744" y="20956"/>
                </a:lnTo>
                <a:cubicBezTo>
                  <a:pt x="8773" y="21185"/>
                  <a:pt x="8773" y="21386"/>
                  <a:pt x="8802" y="21586"/>
                </a:cubicBezTo>
                <a:cubicBezTo>
                  <a:pt x="8601" y="21185"/>
                  <a:pt x="8400" y="20812"/>
                  <a:pt x="8171" y="20411"/>
                </a:cubicBezTo>
                <a:cubicBezTo>
                  <a:pt x="7856" y="20096"/>
                  <a:pt x="7483" y="19780"/>
                  <a:pt x="7082" y="19494"/>
                </a:cubicBezTo>
                <a:cubicBezTo>
                  <a:pt x="7024" y="19436"/>
                  <a:pt x="6938" y="19379"/>
                  <a:pt x="6881" y="19350"/>
                </a:cubicBezTo>
                <a:lnTo>
                  <a:pt x="6881" y="19350"/>
                </a:lnTo>
                <a:cubicBezTo>
                  <a:pt x="6910" y="19551"/>
                  <a:pt x="6938" y="19752"/>
                  <a:pt x="6996" y="19952"/>
                </a:cubicBezTo>
                <a:cubicBezTo>
                  <a:pt x="6795" y="19637"/>
                  <a:pt x="6594" y="19322"/>
                  <a:pt x="6394" y="19006"/>
                </a:cubicBezTo>
                <a:cubicBezTo>
                  <a:pt x="5849" y="18634"/>
                  <a:pt x="5276" y="18347"/>
                  <a:pt x="4760" y="18118"/>
                </a:cubicBezTo>
                <a:lnTo>
                  <a:pt x="4760" y="18118"/>
                </a:lnTo>
                <a:cubicBezTo>
                  <a:pt x="4817" y="18318"/>
                  <a:pt x="4874" y="18548"/>
                  <a:pt x="4903" y="18777"/>
                </a:cubicBezTo>
                <a:cubicBezTo>
                  <a:pt x="4702" y="18490"/>
                  <a:pt x="4502" y="18175"/>
                  <a:pt x="4272" y="17888"/>
                </a:cubicBezTo>
                <a:cubicBezTo>
                  <a:pt x="2367" y="17135"/>
                  <a:pt x="856" y="17050"/>
                  <a:pt x="267" y="17050"/>
                </a:cubicBezTo>
                <a:cubicBezTo>
                  <a:pt x="94" y="17050"/>
                  <a:pt x="1" y="17057"/>
                  <a:pt x="1" y="17057"/>
                </a:cubicBezTo>
                <a:cubicBezTo>
                  <a:pt x="1" y="17086"/>
                  <a:pt x="1062" y="18146"/>
                  <a:pt x="2982" y="19580"/>
                </a:cubicBezTo>
                <a:cubicBezTo>
                  <a:pt x="3355" y="19637"/>
                  <a:pt x="3756" y="19694"/>
                  <a:pt x="4129" y="19752"/>
                </a:cubicBezTo>
                <a:cubicBezTo>
                  <a:pt x="3871" y="19780"/>
                  <a:pt x="3613" y="19838"/>
                  <a:pt x="3384" y="19866"/>
                </a:cubicBezTo>
                <a:cubicBezTo>
                  <a:pt x="3814" y="20182"/>
                  <a:pt x="4272" y="20526"/>
                  <a:pt x="4788" y="20870"/>
                </a:cubicBezTo>
                <a:cubicBezTo>
                  <a:pt x="5161" y="20956"/>
                  <a:pt x="5534" y="21042"/>
                  <a:pt x="5906" y="21156"/>
                </a:cubicBezTo>
                <a:cubicBezTo>
                  <a:pt x="5677" y="21156"/>
                  <a:pt x="5448" y="21185"/>
                  <a:pt x="5247" y="21214"/>
                </a:cubicBezTo>
                <a:cubicBezTo>
                  <a:pt x="5304" y="21242"/>
                  <a:pt x="5362" y="21300"/>
                  <a:pt x="5448" y="21357"/>
                </a:cubicBezTo>
                <a:cubicBezTo>
                  <a:pt x="5820" y="21615"/>
                  <a:pt x="6193" y="21844"/>
                  <a:pt x="6537" y="22102"/>
                </a:cubicBezTo>
                <a:cubicBezTo>
                  <a:pt x="6996" y="22217"/>
                  <a:pt x="7426" y="22360"/>
                  <a:pt x="7856" y="22532"/>
                </a:cubicBezTo>
                <a:lnTo>
                  <a:pt x="7168" y="22532"/>
                </a:lnTo>
                <a:cubicBezTo>
                  <a:pt x="7884" y="22991"/>
                  <a:pt x="8544" y="23421"/>
                  <a:pt x="9088" y="23794"/>
                </a:cubicBezTo>
                <a:cubicBezTo>
                  <a:pt x="9146" y="23908"/>
                  <a:pt x="9203" y="23994"/>
                  <a:pt x="9260" y="24080"/>
                </a:cubicBezTo>
                <a:cubicBezTo>
                  <a:pt x="9060" y="23937"/>
                  <a:pt x="8888" y="23794"/>
                  <a:pt x="8687" y="23650"/>
                </a:cubicBezTo>
                <a:cubicBezTo>
                  <a:pt x="8458" y="23593"/>
                  <a:pt x="8228" y="23536"/>
                  <a:pt x="7970" y="23507"/>
                </a:cubicBezTo>
                <a:lnTo>
                  <a:pt x="7827" y="23507"/>
                </a:lnTo>
                <a:cubicBezTo>
                  <a:pt x="7884" y="23593"/>
                  <a:pt x="7970" y="23708"/>
                  <a:pt x="8028" y="23794"/>
                </a:cubicBezTo>
                <a:cubicBezTo>
                  <a:pt x="7856" y="23708"/>
                  <a:pt x="7684" y="23593"/>
                  <a:pt x="7512" y="23478"/>
                </a:cubicBezTo>
                <a:cubicBezTo>
                  <a:pt x="7196" y="23478"/>
                  <a:pt x="6852" y="23507"/>
                  <a:pt x="6566" y="23564"/>
                </a:cubicBezTo>
                <a:cubicBezTo>
                  <a:pt x="6652" y="23650"/>
                  <a:pt x="6738" y="23765"/>
                  <a:pt x="6795" y="23880"/>
                </a:cubicBezTo>
                <a:cubicBezTo>
                  <a:pt x="6623" y="23794"/>
                  <a:pt x="6480" y="23679"/>
                  <a:pt x="6308" y="23593"/>
                </a:cubicBezTo>
                <a:cubicBezTo>
                  <a:pt x="4960" y="23908"/>
                  <a:pt x="4158" y="24654"/>
                  <a:pt x="4158" y="24654"/>
                </a:cubicBezTo>
                <a:cubicBezTo>
                  <a:pt x="4186" y="24654"/>
                  <a:pt x="4932" y="24883"/>
                  <a:pt x="6136" y="25026"/>
                </a:cubicBezTo>
                <a:cubicBezTo>
                  <a:pt x="6336" y="24912"/>
                  <a:pt x="6508" y="24797"/>
                  <a:pt x="6709" y="24711"/>
                </a:cubicBezTo>
                <a:lnTo>
                  <a:pt x="6709" y="24711"/>
                </a:lnTo>
                <a:cubicBezTo>
                  <a:pt x="6594" y="24826"/>
                  <a:pt x="6480" y="24940"/>
                  <a:pt x="6394" y="25026"/>
                </a:cubicBezTo>
                <a:cubicBezTo>
                  <a:pt x="6680" y="25055"/>
                  <a:pt x="6967" y="25084"/>
                  <a:pt x="7282" y="25112"/>
                </a:cubicBezTo>
                <a:cubicBezTo>
                  <a:pt x="7454" y="25026"/>
                  <a:pt x="7655" y="24940"/>
                  <a:pt x="7856" y="24854"/>
                </a:cubicBezTo>
                <a:lnTo>
                  <a:pt x="7856" y="24854"/>
                </a:lnTo>
                <a:cubicBezTo>
                  <a:pt x="7741" y="24940"/>
                  <a:pt x="7655" y="25026"/>
                  <a:pt x="7569" y="25141"/>
                </a:cubicBezTo>
                <a:lnTo>
                  <a:pt x="7684" y="25141"/>
                </a:lnTo>
                <a:cubicBezTo>
                  <a:pt x="7913" y="25141"/>
                  <a:pt x="8142" y="25170"/>
                  <a:pt x="8372" y="25170"/>
                </a:cubicBezTo>
                <a:cubicBezTo>
                  <a:pt x="8601" y="25084"/>
                  <a:pt x="8830" y="25026"/>
                  <a:pt x="9060" y="24940"/>
                </a:cubicBezTo>
                <a:lnTo>
                  <a:pt x="9060" y="24940"/>
                </a:lnTo>
                <a:cubicBezTo>
                  <a:pt x="8974" y="25026"/>
                  <a:pt x="8859" y="25112"/>
                  <a:pt x="8773" y="25198"/>
                </a:cubicBezTo>
                <a:cubicBezTo>
                  <a:pt x="9805" y="25227"/>
                  <a:pt x="10608" y="25256"/>
                  <a:pt x="11038" y="25256"/>
                </a:cubicBezTo>
                <a:lnTo>
                  <a:pt x="8744" y="27635"/>
                </a:lnTo>
                <a:cubicBezTo>
                  <a:pt x="8744" y="27635"/>
                  <a:pt x="8744" y="27635"/>
                  <a:pt x="8744" y="27664"/>
                </a:cubicBezTo>
                <a:cubicBezTo>
                  <a:pt x="8601" y="27807"/>
                  <a:pt x="8630" y="28036"/>
                  <a:pt x="8773" y="28151"/>
                </a:cubicBezTo>
                <a:cubicBezTo>
                  <a:pt x="8841" y="28205"/>
                  <a:pt x="8927" y="28234"/>
                  <a:pt x="9012" y="28234"/>
                </a:cubicBezTo>
                <a:cubicBezTo>
                  <a:pt x="9107" y="28234"/>
                  <a:pt x="9200" y="28198"/>
                  <a:pt x="9260" y="28122"/>
                </a:cubicBezTo>
                <a:lnTo>
                  <a:pt x="11410" y="25571"/>
                </a:lnTo>
                <a:cubicBezTo>
                  <a:pt x="11468" y="26001"/>
                  <a:pt x="11582" y="26804"/>
                  <a:pt x="11726" y="27864"/>
                </a:cubicBezTo>
                <a:cubicBezTo>
                  <a:pt x="11783" y="27750"/>
                  <a:pt x="11869" y="27635"/>
                  <a:pt x="11926" y="27520"/>
                </a:cubicBezTo>
                <a:lnTo>
                  <a:pt x="11926" y="27520"/>
                </a:lnTo>
                <a:cubicBezTo>
                  <a:pt x="11898" y="27778"/>
                  <a:pt x="11840" y="28008"/>
                  <a:pt x="11783" y="28237"/>
                </a:cubicBezTo>
                <a:cubicBezTo>
                  <a:pt x="11812" y="28466"/>
                  <a:pt x="11840" y="28696"/>
                  <a:pt x="11898" y="28925"/>
                </a:cubicBezTo>
                <a:cubicBezTo>
                  <a:pt x="11898" y="28954"/>
                  <a:pt x="11898" y="29011"/>
                  <a:pt x="11898" y="29040"/>
                </a:cubicBezTo>
                <a:cubicBezTo>
                  <a:pt x="11984" y="28954"/>
                  <a:pt x="12070" y="28839"/>
                  <a:pt x="12156" y="28724"/>
                </a:cubicBezTo>
                <a:lnTo>
                  <a:pt x="12156" y="28724"/>
                </a:lnTo>
                <a:cubicBezTo>
                  <a:pt x="12098" y="28925"/>
                  <a:pt x="12012" y="29126"/>
                  <a:pt x="11955" y="29326"/>
                </a:cubicBezTo>
                <a:cubicBezTo>
                  <a:pt x="12012" y="29642"/>
                  <a:pt x="12070" y="29928"/>
                  <a:pt x="12127" y="30215"/>
                </a:cubicBezTo>
                <a:cubicBezTo>
                  <a:pt x="12213" y="30100"/>
                  <a:pt x="12328" y="29986"/>
                  <a:pt x="12414" y="29871"/>
                </a:cubicBezTo>
                <a:lnTo>
                  <a:pt x="12414" y="29871"/>
                </a:lnTo>
                <a:cubicBezTo>
                  <a:pt x="12328" y="30072"/>
                  <a:pt x="12270" y="30244"/>
                  <a:pt x="12156" y="30444"/>
                </a:cubicBezTo>
                <a:cubicBezTo>
                  <a:pt x="12414" y="31648"/>
                  <a:pt x="12729" y="32365"/>
                  <a:pt x="12729" y="32365"/>
                </a:cubicBezTo>
                <a:cubicBezTo>
                  <a:pt x="12729" y="32365"/>
                  <a:pt x="13388" y="31534"/>
                  <a:pt x="13560" y="30158"/>
                </a:cubicBezTo>
                <a:cubicBezTo>
                  <a:pt x="13446" y="29986"/>
                  <a:pt x="13331" y="29842"/>
                  <a:pt x="13245" y="29670"/>
                </a:cubicBezTo>
                <a:lnTo>
                  <a:pt x="13245" y="29670"/>
                </a:lnTo>
                <a:cubicBezTo>
                  <a:pt x="13360" y="29728"/>
                  <a:pt x="13474" y="29814"/>
                  <a:pt x="13589" y="29871"/>
                </a:cubicBezTo>
                <a:cubicBezTo>
                  <a:pt x="13589" y="29584"/>
                  <a:pt x="13589" y="29240"/>
                  <a:pt x="13560" y="28925"/>
                </a:cubicBezTo>
                <a:cubicBezTo>
                  <a:pt x="13417" y="28753"/>
                  <a:pt x="13302" y="28610"/>
                  <a:pt x="13188" y="28438"/>
                </a:cubicBezTo>
                <a:lnTo>
                  <a:pt x="13188" y="28438"/>
                </a:lnTo>
                <a:cubicBezTo>
                  <a:pt x="13274" y="28495"/>
                  <a:pt x="13388" y="28552"/>
                  <a:pt x="13503" y="28610"/>
                </a:cubicBezTo>
                <a:cubicBezTo>
                  <a:pt x="13503" y="28581"/>
                  <a:pt x="13474" y="28524"/>
                  <a:pt x="13474" y="28495"/>
                </a:cubicBezTo>
                <a:cubicBezTo>
                  <a:pt x="13417" y="28237"/>
                  <a:pt x="13360" y="28008"/>
                  <a:pt x="13274" y="27778"/>
                </a:cubicBezTo>
                <a:cubicBezTo>
                  <a:pt x="13102" y="27606"/>
                  <a:pt x="12930" y="27434"/>
                  <a:pt x="12758" y="27262"/>
                </a:cubicBezTo>
                <a:lnTo>
                  <a:pt x="12758" y="27262"/>
                </a:lnTo>
                <a:cubicBezTo>
                  <a:pt x="12872" y="27291"/>
                  <a:pt x="12958" y="27348"/>
                  <a:pt x="13044" y="27377"/>
                </a:cubicBezTo>
                <a:cubicBezTo>
                  <a:pt x="13474" y="27893"/>
                  <a:pt x="13962" y="28466"/>
                  <a:pt x="14478" y="29126"/>
                </a:cubicBezTo>
                <a:cubicBezTo>
                  <a:pt x="14478" y="28896"/>
                  <a:pt x="14449" y="28667"/>
                  <a:pt x="14420" y="28438"/>
                </a:cubicBezTo>
                <a:lnTo>
                  <a:pt x="14420" y="28438"/>
                </a:lnTo>
                <a:cubicBezTo>
                  <a:pt x="14621" y="28868"/>
                  <a:pt x="14793" y="29269"/>
                  <a:pt x="14965" y="29699"/>
                </a:cubicBezTo>
                <a:cubicBezTo>
                  <a:pt x="15252" y="30014"/>
                  <a:pt x="15538" y="30358"/>
                  <a:pt x="15854" y="30731"/>
                </a:cubicBezTo>
                <a:cubicBezTo>
                  <a:pt x="15882" y="30788"/>
                  <a:pt x="15940" y="30846"/>
                  <a:pt x="15997" y="30903"/>
                </a:cubicBezTo>
                <a:cubicBezTo>
                  <a:pt x="15997" y="30702"/>
                  <a:pt x="15997" y="30473"/>
                  <a:pt x="15997" y="30244"/>
                </a:cubicBezTo>
                <a:cubicBezTo>
                  <a:pt x="16112" y="30616"/>
                  <a:pt x="16255" y="30960"/>
                  <a:pt x="16370" y="31333"/>
                </a:cubicBezTo>
                <a:cubicBezTo>
                  <a:pt x="16771" y="31792"/>
                  <a:pt x="17144" y="32222"/>
                  <a:pt x="17516" y="32623"/>
                </a:cubicBezTo>
                <a:cubicBezTo>
                  <a:pt x="17545" y="32365"/>
                  <a:pt x="17545" y="32136"/>
                  <a:pt x="17545" y="31878"/>
                </a:cubicBezTo>
                <a:cubicBezTo>
                  <a:pt x="17660" y="32250"/>
                  <a:pt x="17746" y="32623"/>
                  <a:pt x="17832" y="32996"/>
                </a:cubicBezTo>
                <a:cubicBezTo>
                  <a:pt x="19466" y="34744"/>
                  <a:pt x="20641" y="35690"/>
                  <a:pt x="20670" y="35690"/>
                </a:cubicBezTo>
                <a:cubicBezTo>
                  <a:pt x="20670" y="35690"/>
                  <a:pt x="20612" y="33884"/>
                  <a:pt x="19380" y="31534"/>
                </a:cubicBezTo>
                <a:cubicBezTo>
                  <a:pt x="19064" y="31333"/>
                  <a:pt x="18778" y="31161"/>
                  <a:pt x="18462" y="30989"/>
                </a:cubicBezTo>
                <a:lnTo>
                  <a:pt x="18462" y="30989"/>
                </a:lnTo>
                <a:cubicBezTo>
                  <a:pt x="18692" y="31018"/>
                  <a:pt x="18892" y="31046"/>
                  <a:pt x="19122" y="31075"/>
                </a:cubicBezTo>
                <a:cubicBezTo>
                  <a:pt x="18835" y="30559"/>
                  <a:pt x="18491" y="30043"/>
                  <a:pt x="18061" y="29527"/>
                </a:cubicBezTo>
                <a:cubicBezTo>
                  <a:pt x="17746" y="29355"/>
                  <a:pt x="17402" y="29212"/>
                  <a:pt x="17058" y="29040"/>
                </a:cubicBezTo>
                <a:lnTo>
                  <a:pt x="17058" y="29040"/>
                </a:lnTo>
                <a:cubicBezTo>
                  <a:pt x="17287" y="29068"/>
                  <a:pt x="17488" y="29068"/>
                  <a:pt x="17688" y="29097"/>
                </a:cubicBezTo>
                <a:cubicBezTo>
                  <a:pt x="17631" y="29011"/>
                  <a:pt x="17574" y="28954"/>
                  <a:pt x="17516" y="28896"/>
                </a:cubicBezTo>
                <a:cubicBezTo>
                  <a:pt x="17172" y="28524"/>
                  <a:pt x="16828" y="28208"/>
                  <a:pt x="16484" y="27922"/>
                </a:cubicBezTo>
                <a:cubicBezTo>
                  <a:pt x="16083" y="27721"/>
                  <a:pt x="15653" y="27578"/>
                  <a:pt x="15252" y="27406"/>
                </a:cubicBezTo>
                <a:lnTo>
                  <a:pt x="15882" y="27406"/>
                </a:lnTo>
                <a:cubicBezTo>
                  <a:pt x="15366" y="27004"/>
                  <a:pt x="14850" y="26689"/>
                  <a:pt x="14392" y="26431"/>
                </a:cubicBezTo>
                <a:lnTo>
                  <a:pt x="14392" y="26431"/>
                </a:lnTo>
                <a:cubicBezTo>
                  <a:pt x="15252" y="26718"/>
                  <a:pt x="16284" y="27004"/>
                  <a:pt x="17459" y="27320"/>
                </a:cubicBezTo>
                <a:cubicBezTo>
                  <a:pt x="17258" y="27090"/>
                  <a:pt x="17086" y="26890"/>
                  <a:pt x="16886" y="26660"/>
                </a:cubicBezTo>
                <a:lnTo>
                  <a:pt x="16886" y="26660"/>
                </a:lnTo>
                <a:cubicBezTo>
                  <a:pt x="17402" y="26947"/>
                  <a:pt x="17889" y="27262"/>
                  <a:pt x="18405" y="27549"/>
                </a:cubicBezTo>
                <a:cubicBezTo>
                  <a:pt x="18950" y="27692"/>
                  <a:pt x="19523" y="27807"/>
                  <a:pt x="20096" y="27922"/>
                </a:cubicBezTo>
                <a:cubicBezTo>
                  <a:pt x="20211" y="27950"/>
                  <a:pt x="20326" y="27950"/>
                  <a:pt x="20412" y="27979"/>
                </a:cubicBezTo>
                <a:cubicBezTo>
                  <a:pt x="20240" y="27750"/>
                  <a:pt x="20039" y="27520"/>
                  <a:pt x="19867" y="27320"/>
                </a:cubicBezTo>
                <a:lnTo>
                  <a:pt x="19867" y="27320"/>
                </a:lnTo>
                <a:cubicBezTo>
                  <a:pt x="20297" y="27578"/>
                  <a:pt x="20698" y="27836"/>
                  <a:pt x="21128" y="28094"/>
                </a:cubicBezTo>
                <a:cubicBezTo>
                  <a:pt x="21902" y="28237"/>
                  <a:pt x="22648" y="28323"/>
                  <a:pt x="23336" y="28409"/>
                </a:cubicBezTo>
                <a:cubicBezTo>
                  <a:pt x="23135" y="28151"/>
                  <a:pt x="22934" y="27893"/>
                  <a:pt x="22734" y="27635"/>
                </a:cubicBezTo>
                <a:lnTo>
                  <a:pt x="22734" y="27635"/>
                </a:lnTo>
                <a:cubicBezTo>
                  <a:pt x="23135" y="27893"/>
                  <a:pt x="23536" y="28180"/>
                  <a:pt x="23966" y="28466"/>
                </a:cubicBezTo>
                <a:cubicBezTo>
                  <a:pt x="24809" y="28545"/>
                  <a:pt x="25566" y="28574"/>
                  <a:pt x="26220" y="28574"/>
                </a:cubicBezTo>
                <a:cubicBezTo>
                  <a:pt x="27944" y="28574"/>
                  <a:pt x="28954" y="28372"/>
                  <a:pt x="28954" y="28352"/>
                </a:cubicBezTo>
                <a:cubicBezTo>
                  <a:pt x="28954" y="28352"/>
                  <a:pt x="27206" y="26861"/>
                  <a:pt x="24167" y="25743"/>
                </a:cubicBezTo>
                <a:cubicBezTo>
                  <a:pt x="23737" y="25829"/>
                  <a:pt x="23307" y="25915"/>
                  <a:pt x="22848" y="26001"/>
                </a:cubicBezTo>
                <a:cubicBezTo>
                  <a:pt x="23106" y="25858"/>
                  <a:pt x="23336" y="25686"/>
                  <a:pt x="23565" y="25514"/>
                </a:cubicBezTo>
                <a:cubicBezTo>
                  <a:pt x="22877" y="25284"/>
                  <a:pt x="22160" y="25084"/>
                  <a:pt x="21358" y="24912"/>
                </a:cubicBezTo>
                <a:cubicBezTo>
                  <a:pt x="20899" y="25026"/>
                  <a:pt x="20469" y="25141"/>
                  <a:pt x="20010" y="25227"/>
                </a:cubicBezTo>
                <a:cubicBezTo>
                  <a:pt x="20240" y="25084"/>
                  <a:pt x="20440" y="24940"/>
                  <a:pt x="20641" y="24768"/>
                </a:cubicBezTo>
                <a:cubicBezTo>
                  <a:pt x="20555" y="24768"/>
                  <a:pt x="20440" y="24740"/>
                  <a:pt x="20326" y="24711"/>
                </a:cubicBezTo>
                <a:cubicBezTo>
                  <a:pt x="19724" y="24625"/>
                  <a:pt x="19150" y="24568"/>
                  <a:pt x="18606" y="24539"/>
                </a:cubicBezTo>
                <a:cubicBezTo>
                  <a:pt x="18061" y="24654"/>
                  <a:pt x="17545" y="24797"/>
                  <a:pt x="17000" y="24940"/>
                </a:cubicBezTo>
                <a:cubicBezTo>
                  <a:pt x="17201" y="24797"/>
                  <a:pt x="17430" y="24625"/>
                  <a:pt x="17631" y="24482"/>
                </a:cubicBezTo>
                <a:cubicBezTo>
                  <a:pt x="17421" y="24473"/>
                  <a:pt x="17214" y="24470"/>
                  <a:pt x="17009" y="24470"/>
                </a:cubicBezTo>
                <a:cubicBezTo>
                  <a:pt x="16516" y="24470"/>
                  <a:pt x="16042" y="24490"/>
                  <a:pt x="15596" y="24510"/>
                </a:cubicBezTo>
                <a:cubicBezTo>
                  <a:pt x="17660" y="24109"/>
                  <a:pt x="20125" y="23593"/>
                  <a:pt x="22332" y="23134"/>
                </a:cubicBezTo>
                <a:cubicBezTo>
                  <a:pt x="21988" y="23020"/>
                  <a:pt x="21644" y="22876"/>
                  <a:pt x="21300" y="22733"/>
                </a:cubicBezTo>
                <a:lnTo>
                  <a:pt x="21300" y="22733"/>
                </a:lnTo>
                <a:cubicBezTo>
                  <a:pt x="22046" y="22762"/>
                  <a:pt x="22791" y="22819"/>
                  <a:pt x="23536" y="22876"/>
                </a:cubicBezTo>
                <a:cubicBezTo>
                  <a:pt x="24339" y="22704"/>
                  <a:pt x="25170" y="22475"/>
                  <a:pt x="26059" y="22246"/>
                </a:cubicBezTo>
                <a:cubicBezTo>
                  <a:pt x="25715" y="22102"/>
                  <a:pt x="25400" y="21959"/>
                  <a:pt x="25056" y="21787"/>
                </a:cubicBezTo>
                <a:lnTo>
                  <a:pt x="25056" y="21787"/>
                </a:lnTo>
                <a:cubicBezTo>
                  <a:pt x="25686" y="21844"/>
                  <a:pt x="26288" y="21930"/>
                  <a:pt x="26919" y="21988"/>
                </a:cubicBezTo>
                <a:cubicBezTo>
                  <a:pt x="27894" y="21701"/>
                  <a:pt x="28782" y="21414"/>
                  <a:pt x="29614" y="21099"/>
                </a:cubicBezTo>
                <a:cubicBezTo>
                  <a:pt x="29241" y="20927"/>
                  <a:pt x="28868" y="20755"/>
                  <a:pt x="28496" y="20554"/>
                </a:cubicBezTo>
                <a:lnTo>
                  <a:pt x="28496" y="20554"/>
                </a:lnTo>
                <a:cubicBezTo>
                  <a:pt x="29126" y="20640"/>
                  <a:pt x="29728" y="20726"/>
                  <a:pt x="30359" y="20841"/>
                </a:cubicBezTo>
                <a:cubicBezTo>
                  <a:pt x="33999" y="19436"/>
                  <a:pt x="35977" y="17946"/>
                  <a:pt x="35978" y="17917"/>
                </a:cubicBezTo>
                <a:lnTo>
                  <a:pt x="35978" y="17917"/>
                </a:lnTo>
                <a:cubicBezTo>
                  <a:pt x="35978" y="17918"/>
                  <a:pt x="35977" y="17918"/>
                  <a:pt x="35975" y="17918"/>
                </a:cubicBezTo>
                <a:cubicBezTo>
                  <a:pt x="35893" y="17918"/>
                  <a:pt x="34172" y="17483"/>
                  <a:pt x="31512" y="17483"/>
                </a:cubicBezTo>
                <a:cubicBezTo>
                  <a:pt x="30774" y="17483"/>
                  <a:pt x="29965" y="17516"/>
                  <a:pt x="29098" y="17602"/>
                </a:cubicBezTo>
                <a:cubicBezTo>
                  <a:pt x="28639" y="17946"/>
                  <a:pt x="28209" y="18290"/>
                  <a:pt x="27750" y="18662"/>
                </a:cubicBezTo>
                <a:cubicBezTo>
                  <a:pt x="27922" y="18318"/>
                  <a:pt x="28094" y="18003"/>
                  <a:pt x="28266" y="17688"/>
                </a:cubicBezTo>
                <a:lnTo>
                  <a:pt x="28266" y="17688"/>
                </a:lnTo>
                <a:cubicBezTo>
                  <a:pt x="27378" y="17802"/>
                  <a:pt x="26432" y="18003"/>
                  <a:pt x="25428" y="18232"/>
                </a:cubicBezTo>
                <a:cubicBezTo>
                  <a:pt x="24998" y="18605"/>
                  <a:pt x="24540" y="18978"/>
                  <a:pt x="24081" y="19350"/>
                </a:cubicBezTo>
                <a:cubicBezTo>
                  <a:pt x="24253" y="19064"/>
                  <a:pt x="24396" y="18777"/>
                  <a:pt x="24540" y="18490"/>
                </a:cubicBezTo>
                <a:lnTo>
                  <a:pt x="24540" y="18490"/>
                </a:lnTo>
                <a:cubicBezTo>
                  <a:pt x="23680" y="18748"/>
                  <a:pt x="22848" y="19035"/>
                  <a:pt x="22103" y="19322"/>
                </a:cubicBezTo>
                <a:cubicBezTo>
                  <a:pt x="21558" y="19780"/>
                  <a:pt x="21014" y="20268"/>
                  <a:pt x="20498" y="20726"/>
                </a:cubicBezTo>
                <a:cubicBezTo>
                  <a:pt x="20641" y="20411"/>
                  <a:pt x="20813" y="20124"/>
                  <a:pt x="20956" y="19809"/>
                </a:cubicBezTo>
                <a:lnTo>
                  <a:pt x="20956" y="19809"/>
                </a:lnTo>
                <a:cubicBezTo>
                  <a:pt x="19265" y="20612"/>
                  <a:pt x="17430" y="21615"/>
                  <a:pt x="15825" y="22561"/>
                </a:cubicBezTo>
                <a:cubicBezTo>
                  <a:pt x="17000" y="21672"/>
                  <a:pt x="18376" y="20554"/>
                  <a:pt x="19781" y="19236"/>
                </a:cubicBezTo>
                <a:lnTo>
                  <a:pt x="19781" y="19236"/>
                </a:lnTo>
                <a:lnTo>
                  <a:pt x="18462" y="19436"/>
                </a:lnTo>
                <a:lnTo>
                  <a:pt x="18462" y="19436"/>
                </a:lnTo>
                <a:lnTo>
                  <a:pt x="20956" y="18118"/>
                </a:lnTo>
                <a:cubicBezTo>
                  <a:pt x="21616" y="17487"/>
                  <a:pt x="22275" y="16799"/>
                  <a:pt x="22934" y="16082"/>
                </a:cubicBezTo>
                <a:cubicBezTo>
                  <a:pt x="23049" y="15939"/>
                  <a:pt x="23164" y="15796"/>
                  <a:pt x="23278" y="15681"/>
                </a:cubicBezTo>
                <a:lnTo>
                  <a:pt x="23278" y="15681"/>
                </a:lnTo>
                <a:lnTo>
                  <a:pt x="21988" y="15853"/>
                </a:lnTo>
                <a:lnTo>
                  <a:pt x="24052" y="14764"/>
                </a:lnTo>
                <a:cubicBezTo>
                  <a:pt x="24884" y="13760"/>
                  <a:pt x="25629" y="12786"/>
                  <a:pt x="26317" y="11868"/>
                </a:cubicBezTo>
                <a:lnTo>
                  <a:pt x="26317" y="11868"/>
                </a:lnTo>
                <a:lnTo>
                  <a:pt x="24884" y="12069"/>
                </a:lnTo>
                <a:lnTo>
                  <a:pt x="26890" y="11008"/>
                </a:lnTo>
                <a:cubicBezTo>
                  <a:pt x="29786" y="6766"/>
                  <a:pt x="30846" y="3698"/>
                  <a:pt x="30875" y="3670"/>
                </a:cubicBezTo>
                <a:lnTo>
                  <a:pt x="30846" y="3670"/>
                </a:lnTo>
                <a:cubicBezTo>
                  <a:pt x="30846" y="3670"/>
                  <a:pt x="27865" y="5046"/>
                  <a:pt x="23938" y="8371"/>
                </a:cubicBezTo>
                <a:lnTo>
                  <a:pt x="23106" y="10464"/>
                </a:lnTo>
                <a:lnTo>
                  <a:pt x="23164" y="9030"/>
                </a:lnTo>
                <a:lnTo>
                  <a:pt x="23164" y="9030"/>
                </a:lnTo>
                <a:cubicBezTo>
                  <a:pt x="22304" y="9776"/>
                  <a:pt x="21415" y="10636"/>
                  <a:pt x="20498" y="11582"/>
                </a:cubicBezTo>
                <a:lnTo>
                  <a:pt x="19638" y="13732"/>
                </a:lnTo>
                <a:lnTo>
                  <a:pt x="19695" y="12442"/>
                </a:lnTo>
                <a:lnTo>
                  <a:pt x="19695" y="12442"/>
                </a:lnTo>
                <a:cubicBezTo>
                  <a:pt x="19580" y="12556"/>
                  <a:pt x="19466" y="12700"/>
                  <a:pt x="19322" y="12843"/>
                </a:cubicBezTo>
                <a:cubicBezTo>
                  <a:pt x="18663" y="13560"/>
                  <a:pt x="18061" y="14276"/>
                  <a:pt x="17488" y="14993"/>
                </a:cubicBezTo>
                <a:lnTo>
                  <a:pt x="16456" y="17630"/>
                </a:lnTo>
                <a:lnTo>
                  <a:pt x="16484" y="16283"/>
                </a:lnTo>
                <a:lnTo>
                  <a:pt x="16484" y="16283"/>
                </a:lnTo>
                <a:cubicBezTo>
                  <a:pt x="15194" y="18003"/>
                  <a:pt x="14162" y="19608"/>
                  <a:pt x="13360" y="21013"/>
                </a:cubicBezTo>
                <a:cubicBezTo>
                  <a:pt x="14191" y="19207"/>
                  <a:pt x="15108" y="17086"/>
                  <a:pt x="15768" y="15136"/>
                </a:cubicBezTo>
                <a:lnTo>
                  <a:pt x="15768" y="15136"/>
                </a:lnTo>
                <a:cubicBezTo>
                  <a:pt x="15481" y="15308"/>
                  <a:pt x="15194" y="15509"/>
                  <a:pt x="14908" y="15681"/>
                </a:cubicBezTo>
                <a:cubicBezTo>
                  <a:pt x="15338" y="15108"/>
                  <a:pt x="15739" y="14534"/>
                  <a:pt x="16140" y="13961"/>
                </a:cubicBezTo>
                <a:cubicBezTo>
                  <a:pt x="16370" y="13158"/>
                  <a:pt x="16570" y="12327"/>
                  <a:pt x="16714" y="11410"/>
                </a:cubicBezTo>
                <a:lnTo>
                  <a:pt x="16714" y="11410"/>
                </a:lnTo>
                <a:cubicBezTo>
                  <a:pt x="16456" y="11610"/>
                  <a:pt x="16169" y="11782"/>
                  <a:pt x="15911" y="11983"/>
                </a:cubicBezTo>
                <a:cubicBezTo>
                  <a:pt x="16226" y="11496"/>
                  <a:pt x="16542" y="11008"/>
                  <a:pt x="16886" y="10521"/>
                </a:cubicBezTo>
                <a:cubicBezTo>
                  <a:pt x="17029" y="9518"/>
                  <a:pt x="17086" y="8543"/>
                  <a:pt x="17115" y="7626"/>
                </a:cubicBezTo>
                <a:lnTo>
                  <a:pt x="17115" y="7626"/>
                </a:lnTo>
                <a:cubicBezTo>
                  <a:pt x="16828" y="7826"/>
                  <a:pt x="16542" y="8056"/>
                  <a:pt x="16226" y="8256"/>
                </a:cubicBezTo>
                <a:cubicBezTo>
                  <a:pt x="16542" y="7769"/>
                  <a:pt x="16828" y="7282"/>
                  <a:pt x="17144" y="6823"/>
                </a:cubicBezTo>
                <a:cubicBezTo>
                  <a:pt x="17115" y="2724"/>
                  <a:pt x="16112" y="0"/>
                  <a:pt x="161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16"/>
          <p:cNvGrpSpPr/>
          <p:nvPr/>
        </p:nvGrpSpPr>
        <p:grpSpPr>
          <a:xfrm>
            <a:off x="1255236" y="1851464"/>
            <a:ext cx="1592428" cy="2567518"/>
            <a:chOff x="1255236" y="1851464"/>
            <a:chExt cx="1592428" cy="2567518"/>
          </a:xfrm>
        </p:grpSpPr>
        <p:sp>
          <p:nvSpPr>
            <p:cNvPr id="113" name="Google Shape;113;p16"/>
            <p:cNvSpPr/>
            <p:nvPr/>
          </p:nvSpPr>
          <p:spPr>
            <a:xfrm>
              <a:off x="1255236" y="1851464"/>
              <a:ext cx="1592420" cy="2567518"/>
            </a:xfrm>
            <a:custGeom>
              <a:avLst/>
              <a:gdLst/>
              <a:ahLst/>
              <a:cxnLst/>
              <a:rect l="l" t="t" r="r" b="b"/>
              <a:pathLst>
                <a:path w="46298" h="74648" extrusionOk="0">
                  <a:moveTo>
                    <a:pt x="23163" y="0"/>
                  </a:moveTo>
                  <a:lnTo>
                    <a:pt x="2953" y="40219"/>
                  </a:lnTo>
                  <a:cubicBezTo>
                    <a:pt x="2667" y="40707"/>
                    <a:pt x="2437" y="41223"/>
                    <a:pt x="2179" y="41710"/>
                  </a:cubicBezTo>
                  <a:lnTo>
                    <a:pt x="1950" y="42169"/>
                  </a:lnTo>
                  <a:lnTo>
                    <a:pt x="1979" y="42169"/>
                  </a:lnTo>
                  <a:cubicBezTo>
                    <a:pt x="717" y="45035"/>
                    <a:pt x="1" y="48189"/>
                    <a:pt x="1" y="51514"/>
                  </a:cubicBezTo>
                  <a:cubicBezTo>
                    <a:pt x="1" y="64299"/>
                    <a:pt x="10349" y="74648"/>
                    <a:pt x="23163" y="74648"/>
                  </a:cubicBezTo>
                  <a:cubicBezTo>
                    <a:pt x="35949" y="74648"/>
                    <a:pt x="46298" y="64299"/>
                    <a:pt x="46298" y="51514"/>
                  </a:cubicBezTo>
                  <a:cubicBezTo>
                    <a:pt x="46298" y="48189"/>
                    <a:pt x="45581" y="45035"/>
                    <a:pt x="44320" y="42169"/>
                  </a:cubicBezTo>
                  <a:lnTo>
                    <a:pt x="44348" y="42169"/>
                  </a:lnTo>
                  <a:lnTo>
                    <a:pt x="44119" y="41710"/>
                  </a:lnTo>
                  <a:cubicBezTo>
                    <a:pt x="43861" y="41223"/>
                    <a:pt x="43632" y="40707"/>
                    <a:pt x="43345" y="40219"/>
                  </a:cubicBezTo>
                  <a:lnTo>
                    <a:pt x="231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701898" y="1851464"/>
              <a:ext cx="1145766" cy="2567518"/>
            </a:xfrm>
            <a:custGeom>
              <a:avLst/>
              <a:gdLst/>
              <a:ahLst/>
              <a:cxnLst/>
              <a:rect l="l" t="t" r="r" b="b"/>
              <a:pathLst>
                <a:path w="33312" h="74648" extrusionOk="0">
                  <a:moveTo>
                    <a:pt x="10177" y="0"/>
                  </a:moveTo>
                  <a:lnTo>
                    <a:pt x="7110" y="6077"/>
                  </a:lnTo>
                  <a:lnTo>
                    <a:pt x="23192" y="38069"/>
                  </a:lnTo>
                  <a:cubicBezTo>
                    <a:pt x="23479" y="38557"/>
                    <a:pt x="23708" y="39073"/>
                    <a:pt x="23966" y="39560"/>
                  </a:cubicBezTo>
                  <a:lnTo>
                    <a:pt x="24196" y="40019"/>
                  </a:lnTo>
                  <a:lnTo>
                    <a:pt x="24167" y="40019"/>
                  </a:lnTo>
                  <a:cubicBezTo>
                    <a:pt x="25428" y="42885"/>
                    <a:pt x="26145" y="46039"/>
                    <a:pt x="26145" y="49364"/>
                  </a:cubicBezTo>
                  <a:cubicBezTo>
                    <a:pt x="26145" y="62149"/>
                    <a:pt x="15796" y="72498"/>
                    <a:pt x="3011" y="72498"/>
                  </a:cubicBezTo>
                  <a:cubicBezTo>
                    <a:pt x="1979" y="72498"/>
                    <a:pt x="975" y="72441"/>
                    <a:pt x="1" y="72297"/>
                  </a:cubicBezTo>
                  <a:lnTo>
                    <a:pt x="1" y="72297"/>
                  </a:lnTo>
                  <a:cubicBezTo>
                    <a:pt x="3068" y="73817"/>
                    <a:pt x="6508" y="74648"/>
                    <a:pt x="10177" y="74648"/>
                  </a:cubicBezTo>
                  <a:cubicBezTo>
                    <a:pt x="22963" y="74648"/>
                    <a:pt x="33312" y="64299"/>
                    <a:pt x="33312" y="51514"/>
                  </a:cubicBezTo>
                  <a:cubicBezTo>
                    <a:pt x="33312" y="48189"/>
                    <a:pt x="32595" y="45035"/>
                    <a:pt x="31334" y="42169"/>
                  </a:cubicBezTo>
                  <a:lnTo>
                    <a:pt x="31362" y="42169"/>
                  </a:lnTo>
                  <a:lnTo>
                    <a:pt x="31133" y="41710"/>
                  </a:lnTo>
                  <a:cubicBezTo>
                    <a:pt x="30875" y="41223"/>
                    <a:pt x="30646" y="40707"/>
                    <a:pt x="30359" y="40219"/>
                  </a:cubicBezTo>
                  <a:lnTo>
                    <a:pt x="10177" y="0"/>
                  </a:lnTo>
                  <a:close/>
                </a:path>
              </a:pathLst>
            </a:custGeom>
            <a:solidFill>
              <a:srgbClr val="0D0D0D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6"/>
          <p:cNvGrpSpPr/>
          <p:nvPr/>
        </p:nvGrpSpPr>
        <p:grpSpPr>
          <a:xfrm>
            <a:off x="2535097" y="1491550"/>
            <a:ext cx="831228" cy="1340992"/>
            <a:chOff x="2535097" y="1491550"/>
            <a:chExt cx="831228" cy="1340992"/>
          </a:xfrm>
        </p:grpSpPr>
        <p:sp>
          <p:nvSpPr>
            <p:cNvPr id="116" name="Google Shape;116;p16"/>
            <p:cNvSpPr/>
            <p:nvPr/>
          </p:nvSpPr>
          <p:spPr>
            <a:xfrm>
              <a:off x="2535097" y="1491550"/>
              <a:ext cx="831224" cy="1340992"/>
            </a:xfrm>
            <a:custGeom>
              <a:avLst/>
              <a:gdLst/>
              <a:ahLst/>
              <a:cxnLst/>
              <a:rect l="l" t="t" r="r" b="b"/>
              <a:pathLst>
                <a:path w="24167" h="38988" extrusionOk="0">
                  <a:moveTo>
                    <a:pt x="12098" y="1"/>
                  </a:moveTo>
                  <a:lnTo>
                    <a:pt x="1548" y="21013"/>
                  </a:lnTo>
                  <a:cubicBezTo>
                    <a:pt x="1405" y="21243"/>
                    <a:pt x="1262" y="21529"/>
                    <a:pt x="1147" y="21787"/>
                  </a:cubicBezTo>
                  <a:lnTo>
                    <a:pt x="1032" y="22017"/>
                  </a:lnTo>
                  <a:cubicBezTo>
                    <a:pt x="373" y="23507"/>
                    <a:pt x="0" y="25170"/>
                    <a:pt x="0" y="26890"/>
                  </a:cubicBezTo>
                  <a:cubicBezTo>
                    <a:pt x="0" y="33569"/>
                    <a:pt x="5418" y="38987"/>
                    <a:pt x="12098" y="38987"/>
                  </a:cubicBezTo>
                  <a:cubicBezTo>
                    <a:pt x="18777" y="38987"/>
                    <a:pt x="24166" y="33569"/>
                    <a:pt x="24166" y="26890"/>
                  </a:cubicBezTo>
                  <a:cubicBezTo>
                    <a:pt x="24166" y="25170"/>
                    <a:pt x="23794" y="23507"/>
                    <a:pt x="23134" y="22017"/>
                  </a:cubicBezTo>
                  <a:lnTo>
                    <a:pt x="23163" y="22017"/>
                  </a:lnTo>
                  <a:lnTo>
                    <a:pt x="23020" y="21787"/>
                  </a:lnTo>
                  <a:cubicBezTo>
                    <a:pt x="22905" y="21529"/>
                    <a:pt x="22790" y="21243"/>
                    <a:pt x="22647" y="21013"/>
                  </a:cubicBezTo>
                  <a:lnTo>
                    <a:pt x="120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2767783" y="1491550"/>
              <a:ext cx="598542" cy="1340992"/>
            </a:xfrm>
            <a:custGeom>
              <a:avLst/>
              <a:gdLst/>
              <a:ahLst/>
              <a:cxnLst/>
              <a:rect l="l" t="t" r="r" b="b"/>
              <a:pathLst>
                <a:path w="17402" h="38988" extrusionOk="0">
                  <a:moveTo>
                    <a:pt x="5333" y="1"/>
                  </a:moveTo>
                  <a:lnTo>
                    <a:pt x="3727" y="3154"/>
                  </a:lnTo>
                  <a:lnTo>
                    <a:pt x="12127" y="19867"/>
                  </a:lnTo>
                  <a:cubicBezTo>
                    <a:pt x="12270" y="20125"/>
                    <a:pt x="12413" y="20383"/>
                    <a:pt x="12528" y="20669"/>
                  </a:cubicBezTo>
                  <a:lnTo>
                    <a:pt x="12643" y="20899"/>
                  </a:lnTo>
                  <a:cubicBezTo>
                    <a:pt x="13302" y="22389"/>
                    <a:pt x="13675" y="24023"/>
                    <a:pt x="13675" y="25772"/>
                  </a:cubicBezTo>
                  <a:cubicBezTo>
                    <a:pt x="13675" y="32451"/>
                    <a:pt x="8257" y="37869"/>
                    <a:pt x="1577" y="37869"/>
                  </a:cubicBezTo>
                  <a:cubicBezTo>
                    <a:pt x="1061" y="37869"/>
                    <a:pt x="517" y="37812"/>
                    <a:pt x="1" y="37755"/>
                  </a:cubicBezTo>
                  <a:lnTo>
                    <a:pt x="1" y="37755"/>
                  </a:lnTo>
                  <a:cubicBezTo>
                    <a:pt x="1606" y="38529"/>
                    <a:pt x="3412" y="38987"/>
                    <a:pt x="5333" y="38987"/>
                  </a:cubicBezTo>
                  <a:cubicBezTo>
                    <a:pt x="12012" y="38987"/>
                    <a:pt x="17401" y="33569"/>
                    <a:pt x="17401" y="26890"/>
                  </a:cubicBezTo>
                  <a:cubicBezTo>
                    <a:pt x="17401" y="25170"/>
                    <a:pt x="17029" y="23507"/>
                    <a:pt x="16369" y="22017"/>
                  </a:cubicBezTo>
                  <a:lnTo>
                    <a:pt x="16398" y="22017"/>
                  </a:lnTo>
                  <a:lnTo>
                    <a:pt x="16255" y="21787"/>
                  </a:lnTo>
                  <a:cubicBezTo>
                    <a:pt x="16140" y="21529"/>
                    <a:pt x="16025" y="21243"/>
                    <a:pt x="15882" y="21013"/>
                  </a:cubicBezTo>
                  <a:lnTo>
                    <a:pt x="5333" y="1"/>
                  </a:lnTo>
                  <a:close/>
                </a:path>
              </a:pathLst>
            </a:custGeom>
            <a:solidFill>
              <a:srgbClr val="0D0D0D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Google Shape;118;p16"/>
          <p:cNvSpPr/>
          <p:nvPr/>
        </p:nvSpPr>
        <p:spPr>
          <a:xfrm>
            <a:off x="1504708" y="2196554"/>
            <a:ext cx="1997662" cy="2203756"/>
          </a:xfrm>
          <a:custGeom>
            <a:avLst/>
            <a:gdLst/>
            <a:ahLst/>
            <a:cxnLst/>
            <a:rect l="l" t="t" r="r" b="b"/>
            <a:pathLst>
              <a:path w="58080" h="64072" extrusionOk="0">
                <a:moveTo>
                  <a:pt x="55700" y="58624"/>
                </a:moveTo>
                <a:cubicBezTo>
                  <a:pt x="55700" y="58624"/>
                  <a:pt x="55700" y="58624"/>
                  <a:pt x="55700" y="58624"/>
                </a:cubicBezTo>
                <a:lnTo>
                  <a:pt x="55700" y="58624"/>
                </a:lnTo>
                <a:cubicBezTo>
                  <a:pt x="55700" y="58624"/>
                  <a:pt x="55700" y="58624"/>
                  <a:pt x="55700" y="58624"/>
                </a:cubicBezTo>
                <a:close/>
                <a:moveTo>
                  <a:pt x="2380" y="58624"/>
                </a:moveTo>
                <a:cubicBezTo>
                  <a:pt x="2380" y="58624"/>
                  <a:pt x="2380" y="58624"/>
                  <a:pt x="2380" y="58624"/>
                </a:cubicBezTo>
                <a:lnTo>
                  <a:pt x="2380" y="58624"/>
                </a:lnTo>
                <a:cubicBezTo>
                  <a:pt x="2380" y="58624"/>
                  <a:pt x="2380" y="58624"/>
                  <a:pt x="2380" y="58624"/>
                </a:cubicBezTo>
                <a:close/>
                <a:moveTo>
                  <a:pt x="18061" y="64070"/>
                </a:moveTo>
                <a:cubicBezTo>
                  <a:pt x="18061" y="64071"/>
                  <a:pt x="18061" y="64071"/>
                  <a:pt x="18061" y="64071"/>
                </a:cubicBezTo>
                <a:cubicBezTo>
                  <a:pt x="18061" y="64071"/>
                  <a:pt x="18061" y="64071"/>
                  <a:pt x="18061" y="64070"/>
                </a:cubicBezTo>
                <a:lnTo>
                  <a:pt x="18061" y="64070"/>
                </a:lnTo>
                <a:cubicBezTo>
                  <a:pt x="18061" y="64070"/>
                  <a:pt x="18061" y="64070"/>
                  <a:pt x="18061" y="64070"/>
                </a:cubicBezTo>
                <a:close/>
                <a:moveTo>
                  <a:pt x="29097" y="0"/>
                </a:moveTo>
                <a:cubicBezTo>
                  <a:pt x="29097" y="29"/>
                  <a:pt x="26632" y="5791"/>
                  <a:pt x="25285" y="15538"/>
                </a:cubicBezTo>
                <a:lnTo>
                  <a:pt x="26804" y="19608"/>
                </a:lnTo>
                <a:lnTo>
                  <a:pt x="25055" y="17487"/>
                </a:lnTo>
                <a:cubicBezTo>
                  <a:pt x="24797" y="19666"/>
                  <a:pt x="24625" y="22016"/>
                  <a:pt x="24539" y="24539"/>
                </a:cubicBezTo>
                <a:lnTo>
                  <a:pt x="26059" y="28724"/>
                </a:lnTo>
                <a:lnTo>
                  <a:pt x="24482" y="26804"/>
                </a:lnTo>
                <a:cubicBezTo>
                  <a:pt x="24453" y="27119"/>
                  <a:pt x="24453" y="27492"/>
                  <a:pt x="24453" y="27836"/>
                </a:cubicBezTo>
                <a:cubicBezTo>
                  <a:pt x="24453" y="29699"/>
                  <a:pt x="24511" y="31534"/>
                  <a:pt x="24625" y="33254"/>
                </a:cubicBezTo>
                <a:lnTo>
                  <a:pt x="26517" y="38356"/>
                </a:lnTo>
                <a:lnTo>
                  <a:pt x="24855" y="36350"/>
                </a:lnTo>
                <a:lnTo>
                  <a:pt x="24855" y="36350"/>
                </a:lnTo>
                <a:cubicBezTo>
                  <a:pt x="25227" y="40478"/>
                  <a:pt x="25829" y="44090"/>
                  <a:pt x="26460" y="47100"/>
                </a:cubicBezTo>
                <a:cubicBezTo>
                  <a:pt x="25313" y="43488"/>
                  <a:pt x="23909" y="39302"/>
                  <a:pt x="22332" y="35662"/>
                </a:cubicBezTo>
                <a:cubicBezTo>
                  <a:pt x="22189" y="36292"/>
                  <a:pt x="22017" y="36923"/>
                  <a:pt x="21845" y="37554"/>
                </a:cubicBezTo>
                <a:cubicBezTo>
                  <a:pt x="21701" y="36206"/>
                  <a:pt x="21529" y="34859"/>
                  <a:pt x="21357" y="33512"/>
                </a:cubicBezTo>
                <a:cubicBezTo>
                  <a:pt x="20669" y="32107"/>
                  <a:pt x="19867" y="30645"/>
                  <a:pt x="18949" y="29154"/>
                </a:cubicBezTo>
                <a:cubicBezTo>
                  <a:pt x="18806" y="29785"/>
                  <a:pt x="18634" y="30387"/>
                  <a:pt x="18491" y="30989"/>
                </a:cubicBezTo>
                <a:cubicBezTo>
                  <a:pt x="18319" y="29900"/>
                  <a:pt x="18175" y="28782"/>
                  <a:pt x="18003" y="27692"/>
                </a:cubicBezTo>
                <a:cubicBezTo>
                  <a:pt x="16914" y="26058"/>
                  <a:pt x="15796" y="24596"/>
                  <a:pt x="14649" y="23249"/>
                </a:cubicBezTo>
                <a:cubicBezTo>
                  <a:pt x="14506" y="23937"/>
                  <a:pt x="14334" y="24625"/>
                  <a:pt x="14190" y="25284"/>
                </a:cubicBezTo>
                <a:cubicBezTo>
                  <a:pt x="13990" y="24224"/>
                  <a:pt x="13818" y="23163"/>
                  <a:pt x="13617" y="22074"/>
                </a:cubicBezTo>
                <a:cubicBezTo>
                  <a:pt x="8342" y="16254"/>
                  <a:pt x="3412" y="13732"/>
                  <a:pt x="3412" y="13732"/>
                </a:cubicBezTo>
                <a:lnTo>
                  <a:pt x="3412" y="13732"/>
                </a:lnTo>
                <a:cubicBezTo>
                  <a:pt x="3383" y="13732"/>
                  <a:pt x="4300" y="18376"/>
                  <a:pt x="7683" y="25055"/>
                </a:cubicBezTo>
                <a:cubicBezTo>
                  <a:pt x="8686" y="25714"/>
                  <a:pt x="9690" y="26374"/>
                  <a:pt x="10664" y="27062"/>
                </a:cubicBezTo>
                <a:cubicBezTo>
                  <a:pt x="9890" y="26832"/>
                  <a:pt x="9145" y="26632"/>
                  <a:pt x="8371" y="26402"/>
                </a:cubicBezTo>
                <a:lnTo>
                  <a:pt x="8371" y="26402"/>
                </a:lnTo>
                <a:cubicBezTo>
                  <a:pt x="9174" y="27893"/>
                  <a:pt x="10062" y="29470"/>
                  <a:pt x="11066" y="31104"/>
                </a:cubicBezTo>
                <a:cubicBezTo>
                  <a:pt x="12040" y="31820"/>
                  <a:pt x="13015" y="32508"/>
                  <a:pt x="13961" y="33225"/>
                </a:cubicBezTo>
                <a:cubicBezTo>
                  <a:pt x="13302" y="32996"/>
                  <a:pt x="12642" y="32795"/>
                  <a:pt x="11983" y="32594"/>
                </a:cubicBezTo>
                <a:lnTo>
                  <a:pt x="11983" y="32594"/>
                </a:lnTo>
                <a:cubicBezTo>
                  <a:pt x="12929" y="34056"/>
                  <a:pt x="13846" y="35432"/>
                  <a:pt x="14764" y="36722"/>
                </a:cubicBezTo>
                <a:cubicBezTo>
                  <a:pt x="15882" y="37582"/>
                  <a:pt x="17000" y="38471"/>
                  <a:pt x="18089" y="39360"/>
                </a:cubicBezTo>
                <a:cubicBezTo>
                  <a:pt x="17459" y="39130"/>
                  <a:pt x="16799" y="38901"/>
                  <a:pt x="16140" y="38672"/>
                </a:cubicBezTo>
                <a:lnTo>
                  <a:pt x="16140" y="38672"/>
                </a:lnTo>
                <a:cubicBezTo>
                  <a:pt x="18691" y="42112"/>
                  <a:pt x="21558" y="46010"/>
                  <a:pt x="23937" y="49250"/>
                </a:cubicBezTo>
                <a:cubicBezTo>
                  <a:pt x="23106" y="48361"/>
                  <a:pt x="22160" y="47472"/>
                  <a:pt x="21099" y="46555"/>
                </a:cubicBezTo>
                <a:lnTo>
                  <a:pt x="21099" y="46555"/>
                </a:lnTo>
                <a:cubicBezTo>
                  <a:pt x="21185" y="47042"/>
                  <a:pt x="21300" y="47558"/>
                  <a:pt x="21386" y="48074"/>
                </a:cubicBezTo>
                <a:cubicBezTo>
                  <a:pt x="20813" y="47157"/>
                  <a:pt x="20239" y="46268"/>
                  <a:pt x="19637" y="45380"/>
                </a:cubicBezTo>
                <a:cubicBezTo>
                  <a:pt x="18806" y="44720"/>
                  <a:pt x="17917" y="44090"/>
                  <a:pt x="16943" y="43459"/>
                </a:cubicBezTo>
                <a:cubicBezTo>
                  <a:pt x="16771" y="43344"/>
                  <a:pt x="16599" y="43230"/>
                  <a:pt x="16427" y="43115"/>
                </a:cubicBezTo>
                <a:lnTo>
                  <a:pt x="16427" y="43115"/>
                </a:lnTo>
                <a:cubicBezTo>
                  <a:pt x="16541" y="43602"/>
                  <a:pt x="16627" y="44090"/>
                  <a:pt x="16742" y="44577"/>
                </a:cubicBezTo>
                <a:cubicBezTo>
                  <a:pt x="16226" y="43860"/>
                  <a:pt x="15738" y="43144"/>
                  <a:pt x="15251" y="42398"/>
                </a:cubicBezTo>
                <a:cubicBezTo>
                  <a:pt x="13904" y="41624"/>
                  <a:pt x="12585" y="40965"/>
                  <a:pt x="11324" y="40420"/>
                </a:cubicBezTo>
                <a:lnTo>
                  <a:pt x="11324" y="40420"/>
                </a:lnTo>
                <a:cubicBezTo>
                  <a:pt x="11438" y="40965"/>
                  <a:pt x="11582" y="41510"/>
                  <a:pt x="11696" y="42054"/>
                </a:cubicBezTo>
                <a:cubicBezTo>
                  <a:pt x="11180" y="41338"/>
                  <a:pt x="10693" y="40650"/>
                  <a:pt x="10177" y="39962"/>
                </a:cubicBezTo>
                <a:cubicBezTo>
                  <a:pt x="4387" y="37668"/>
                  <a:pt x="29" y="37582"/>
                  <a:pt x="29" y="37582"/>
                </a:cubicBezTo>
                <a:lnTo>
                  <a:pt x="29" y="37582"/>
                </a:lnTo>
                <a:cubicBezTo>
                  <a:pt x="0" y="37611"/>
                  <a:pt x="2236" y="40564"/>
                  <a:pt x="6995" y="44147"/>
                </a:cubicBezTo>
                <a:cubicBezTo>
                  <a:pt x="7912" y="44262"/>
                  <a:pt x="8858" y="44376"/>
                  <a:pt x="9776" y="44520"/>
                </a:cubicBezTo>
                <a:cubicBezTo>
                  <a:pt x="9174" y="44634"/>
                  <a:pt x="8543" y="44720"/>
                  <a:pt x="7941" y="44835"/>
                </a:cubicBezTo>
                <a:cubicBezTo>
                  <a:pt x="9002" y="45638"/>
                  <a:pt x="10177" y="46440"/>
                  <a:pt x="11467" y="47243"/>
                </a:cubicBezTo>
                <a:cubicBezTo>
                  <a:pt x="12413" y="47415"/>
                  <a:pt x="13359" y="47558"/>
                  <a:pt x="14276" y="47730"/>
                </a:cubicBezTo>
                <a:cubicBezTo>
                  <a:pt x="13732" y="47816"/>
                  <a:pt x="13187" y="47902"/>
                  <a:pt x="12642" y="47988"/>
                </a:cubicBezTo>
                <a:cubicBezTo>
                  <a:pt x="12814" y="48074"/>
                  <a:pt x="12986" y="48189"/>
                  <a:pt x="13187" y="48304"/>
                </a:cubicBezTo>
                <a:cubicBezTo>
                  <a:pt x="14162" y="48906"/>
                  <a:pt x="15108" y="49450"/>
                  <a:pt x="16054" y="49938"/>
                </a:cubicBezTo>
                <a:cubicBezTo>
                  <a:pt x="17143" y="50167"/>
                  <a:pt x="18261" y="50396"/>
                  <a:pt x="19351" y="50654"/>
                </a:cubicBezTo>
                <a:cubicBezTo>
                  <a:pt x="18806" y="50712"/>
                  <a:pt x="18261" y="50769"/>
                  <a:pt x="17717" y="50826"/>
                </a:cubicBezTo>
                <a:cubicBezTo>
                  <a:pt x="19752" y="51916"/>
                  <a:pt x="21615" y="52776"/>
                  <a:pt x="23221" y="53492"/>
                </a:cubicBezTo>
                <a:cubicBezTo>
                  <a:pt x="22189" y="53292"/>
                  <a:pt x="21071" y="53091"/>
                  <a:pt x="19838" y="52976"/>
                </a:cubicBezTo>
                <a:lnTo>
                  <a:pt x="19838" y="52976"/>
                </a:lnTo>
                <a:cubicBezTo>
                  <a:pt x="20125" y="53263"/>
                  <a:pt x="20440" y="53521"/>
                  <a:pt x="20727" y="53808"/>
                </a:cubicBezTo>
                <a:cubicBezTo>
                  <a:pt x="19953" y="53492"/>
                  <a:pt x="19121" y="53206"/>
                  <a:pt x="18319" y="52919"/>
                </a:cubicBezTo>
                <a:cubicBezTo>
                  <a:pt x="18104" y="52912"/>
                  <a:pt x="17885" y="52908"/>
                  <a:pt x="17664" y="52908"/>
                </a:cubicBezTo>
                <a:cubicBezTo>
                  <a:pt x="17000" y="52908"/>
                  <a:pt x="16312" y="52941"/>
                  <a:pt x="15624" y="53005"/>
                </a:cubicBezTo>
                <a:cubicBezTo>
                  <a:pt x="15452" y="53034"/>
                  <a:pt x="15280" y="53034"/>
                  <a:pt x="15108" y="53062"/>
                </a:cubicBezTo>
                <a:cubicBezTo>
                  <a:pt x="15423" y="53292"/>
                  <a:pt x="15738" y="53550"/>
                  <a:pt x="16054" y="53808"/>
                </a:cubicBezTo>
                <a:cubicBezTo>
                  <a:pt x="15366" y="53578"/>
                  <a:pt x="14678" y="53406"/>
                  <a:pt x="13990" y="53206"/>
                </a:cubicBezTo>
                <a:cubicBezTo>
                  <a:pt x="12728" y="53406"/>
                  <a:pt x="11582" y="53693"/>
                  <a:pt x="10492" y="54037"/>
                </a:cubicBezTo>
                <a:cubicBezTo>
                  <a:pt x="10865" y="54266"/>
                  <a:pt x="11238" y="54524"/>
                  <a:pt x="11582" y="54782"/>
                </a:cubicBezTo>
                <a:cubicBezTo>
                  <a:pt x="10894" y="54639"/>
                  <a:pt x="10234" y="54496"/>
                  <a:pt x="9546" y="54352"/>
                </a:cubicBezTo>
                <a:cubicBezTo>
                  <a:pt x="4814" y="56091"/>
                  <a:pt x="2407" y="58624"/>
                  <a:pt x="2380" y="58624"/>
                </a:cubicBezTo>
                <a:cubicBezTo>
                  <a:pt x="2380" y="58624"/>
                  <a:pt x="2380" y="58624"/>
                  <a:pt x="2380" y="58624"/>
                </a:cubicBezTo>
                <a:lnTo>
                  <a:pt x="2380" y="58624"/>
                </a:lnTo>
                <a:cubicBezTo>
                  <a:pt x="2397" y="58652"/>
                  <a:pt x="3085" y="58706"/>
                  <a:pt x="4310" y="58706"/>
                </a:cubicBezTo>
                <a:cubicBezTo>
                  <a:pt x="5615" y="58706"/>
                  <a:pt x="7528" y="58644"/>
                  <a:pt x="9890" y="58423"/>
                </a:cubicBezTo>
                <a:cubicBezTo>
                  <a:pt x="10492" y="57993"/>
                  <a:pt x="11094" y="57563"/>
                  <a:pt x="11725" y="57190"/>
                </a:cubicBezTo>
                <a:lnTo>
                  <a:pt x="11725" y="57190"/>
                </a:lnTo>
                <a:cubicBezTo>
                  <a:pt x="11410" y="57563"/>
                  <a:pt x="11094" y="57936"/>
                  <a:pt x="10808" y="58337"/>
                </a:cubicBezTo>
                <a:cubicBezTo>
                  <a:pt x="11840" y="58222"/>
                  <a:pt x="12929" y="58108"/>
                  <a:pt x="14104" y="57936"/>
                </a:cubicBezTo>
                <a:cubicBezTo>
                  <a:pt x="14735" y="57592"/>
                  <a:pt x="15366" y="57219"/>
                  <a:pt x="16025" y="56875"/>
                </a:cubicBezTo>
                <a:lnTo>
                  <a:pt x="16025" y="56875"/>
                </a:lnTo>
                <a:cubicBezTo>
                  <a:pt x="15738" y="57190"/>
                  <a:pt x="15452" y="57506"/>
                  <a:pt x="15165" y="57821"/>
                </a:cubicBezTo>
                <a:cubicBezTo>
                  <a:pt x="15308" y="57792"/>
                  <a:pt x="15480" y="57764"/>
                  <a:pt x="15624" y="57764"/>
                </a:cubicBezTo>
                <a:cubicBezTo>
                  <a:pt x="16513" y="57649"/>
                  <a:pt x="17373" y="57534"/>
                  <a:pt x="18175" y="57391"/>
                </a:cubicBezTo>
                <a:cubicBezTo>
                  <a:pt x="18978" y="57018"/>
                  <a:pt x="19781" y="56674"/>
                  <a:pt x="20583" y="56359"/>
                </a:cubicBezTo>
                <a:lnTo>
                  <a:pt x="20583" y="56359"/>
                </a:lnTo>
                <a:cubicBezTo>
                  <a:pt x="20268" y="56646"/>
                  <a:pt x="19924" y="56904"/>
                  <a:pt x="19609" y="57190"/>
                </a:cubicBezTo>
                <a:cubicBezTo>
                  <a:pt x="21243" y="56961"/>
                  <a:pt x="22705" y="56760"/>
                  <a:pt x="23995" y="56560"/>
                </a:cubicBezTo>
                <a:cubicBezTo>
                  <a:pt x="24195" y="56646"/>
                  <a:pt x="24396" y="56703"/>
                  <a:pt x="24597" y="56760"/>
                </a:cubicBezTo>
                <a:cubicBezTo>
                  <a:pt x="24109" y="56789"/>
                  <a:pt x="23651" y="56818"/>
                  <a:pt x="23163" y="56875"/>
                </a:cubicBezTo>
                <a:cubicBezTo>
                  <a:pt x="22791" y="57076"/>
                  <a:pt x="22389" y="57305"/>
                  <a:pt x="21988" y="57592"/>
                </a:cubicBezTo>
                <a:cubicBezTo>
                  <a:pt x="21931" y="57649"/>
                  <a:pt x="21845" y="57706"/>
                  <a:pt x="21787" y="57764"/>
                </a:cubicBezTo>
                <a:cubicBezTo>
                  <a:pt x="22017" y="57821"/>
                  <a:pt x="22246" y="57878"/>
                  <a:pt x="22475" y="57936"/>
                </a:cubicBezTo>
                <a:cubicBezTo>
                  <a:pt x="22103" y="57993"/>
                  <a:pt x="21701" y="58050"/>
                  <a:pt x="21329" y="58136"/>
                </a:cubicBezTo>
                <a:cubicBezTo>
                  <a:pt x="20841" y="58538"/>
                  <a:pt x="20411" y="58996"/>
                  <a:pt x="20067" y="59455"/>
                </a:cubicBezTo>
                <a:cubicBezTo>
                  <a:pt x="20325" y="59512"/>
                  <a:pt x="20555" y="59541"/>
                  <a:pt x="20813" y="59598"/>
                </a:cubicBezTo>
                <a:cubicBezTo>
                  <a:pt x="20469" y="59684"/>
                  <a:pt x="20096" y="59770"/>
                  <a:pt x="19752" y="59885"/>
                </a:cubicBezTo>
                <a:cubicBezTo>
                  <a:pt x="18252" y="62036"/>
                  <a:pt x="18065" y="64046"/>
                  <a:pt x="18061" y="64070"/>
                </a:cubicBezTo>
                <a:lnTo>
                  <a:pt x="18061" y="64070"/>
                </a:lnTo>
                <a:cubicBezTo>
                  <a:pt x="18061" y="64071"/>
                  <a:pt x="18062" y="64071"/>
                  <a:pt x="18064" y="64071"/>
                </a:cubicBezTo>
                <a:cubicBezTo>
                  <a:pt x="18148" y="64071"/>
                  <a:pt x="19478" y="63438"/>
                  <a:pt x="21329" y="62064"/>
                </a:cubicBezTo>
                <a:cubicBezTo>
                  <a:pt x="21472" y="61691"/>
                  <a:pt x="21587" y="61290"/>
                  <a:pt x="21730" y="60917"/>
                </a:cubicBezTo>
                <a:cubicBezTo>
                  <a:pt x="21730" y="61204"/>
                  <a:pt x="21730" y="61490"/>
                  <a:pt x="21730" y="61806"/>
                </a:cubicBezTo>
                <a:cubicBezTo>
                  <a:pt x="22160" y="61490"/>
                  <a:pt x="22590" y="61146"/>
                  <a:pt x="23077" y="60745"/>
                </a:cubicBezTo>
                <a:cubicBezTo>
                  <a:pt x="23221" y="60401"/>
                  <a:pt x="23393" y="60028"/>
                  <a:pt x="23565" y="59684"/>
                </a:cubicBezTo>
                <a:lnTo>
                  <a:pt x="23565" y="59684"/>
                </a:lnTo>
                <a:cubicBezTo>
                  <a:pt x="23536" y="59914"/>
                  <a:pt x="23507" y="60172"/>
                  <a:pt x="23507" y="60430"/>
                </a:cubicBezTo>
                <a:cubicBezTo>
                  <a:pt x="23565" y="60372"/>
                  <a:pt x="23622" y="60315"/>
                  <a:pt x="23679" y="60258"/>
                </a:cubicBezTo>
                <a:cubicBezTo>
                  <a:pt x="24052" y="59971"/>
                  <a:pt x="24396" y="59713"/>
                  <a:pt x="24711" y="59426"/>
                </a:cubicBezTo>
                <a:cubicBezTo>
                  <a:pt x="24941" y="59025"/>
                  <a:pt x="25170" y="58624"/>
                  <a:pt x="25428" y="58251"/>
                </a:cubicBezTo>
                <a:lnTo>
                  <a:pt x="25428" y="58251"/>
                </a:lnTo>
                <a:cubicBezTo>
                  <a:pt x="25371" y="58480"/>
                  <a:pt x="25342" y="58710"/>
                  <a:pt x="25285" y="58968"/>
                </a:cubicBezTo>
                <a:cubicBezTo>
                  <a:pt x="26833" y="57678"/>
                  <a:pt x="28008" y="56674"/>
                  <a:pt x="28610" y="56130"/>
                </a:cubicBezTo>
                <a:lnTo>
                  <a:pt x="28610" y="56130"/>
                </a:lnTo>
                <a:lnTo>
                  <a:pt x="28409" y="62465"/>
                </a:lnTo>
                <a:cubicBezTo>
                  <a:pt x="28409" y="62494"/>
                  <a:pt x="28409" y="62494"/>
                  <a:pt x="28409" y="62522"/>
                </a:cubicBezTo>
                <a:cubicBezTo>
                  <a:pt x="28437" y="62878"/>
                  <a:pt x="28699" y="63155"/>
                  <a:pt x="29046" y="63155"/>
                </a:cubicBezTo>
                <a:cubicBezTo>
                  <a:pt x="29063" y="63155"/>
                  <a:pt x="29080" y="63154"/>
                  <a:pt x="29097" y="63153"/>
                </a:cubicBezTo>
                <a:cubicBezTo>
                  <a:pt x="29470" y="63153"/>
                  <a:pt x="29785" y="62838"/>
                  <a:pt x="29757" y="62465"/>
                </a:cubicBezTo>
                <a:lnTo>
                  <a:pt x="29556" y="56101"/>
                </a:lnTo>
                <a:lnTo>
                  <a:pt x="29556" y="56101"/>
                </a:lnTo>
                <a:cubicBezTo>
                  <a:pt x="30158" y="56646"/>
                  <a:pt x="31362" y="57649"/>
                  <a:pt x="32939" y="58968"/>
                </a:cubicBezTo>
                <a:cubicBezTo>
                  <a:pt x="32881" y="58710"/>
                  <a:pt x="32853" y="58480"/>
                  <a:pt x="32795" y="58251"/>
                </a:cubicBezTo>
                <a:lnTo>
                  <a:pt x="32795" y="58251"/>
                </a:lnTo>
                <a:cubicBezTo>
                  <a:pt x="33053" y="58624"/>
                  <a:pt x="33283" y="59025"/>
                  <a:pt x="33512" y="59426"/>
                </a:cubicBezTo>
                <a:cubicBezTo>
                  <a:pt x="33827" y="59713"/>
                  <a:pt x="34171" y="59971"/>
                  <a:pt x="34515" y="60258"/>
                </a:cubicBezTo>
                <a:cubicBezTo>
                  <a:pt x="34601" y="60315"/>
                  <a:pt x="34659" y="60372"/>
                  <a:pt x="34716" y="60430"/>
                </a:cubicBezTo>
                <a:cubicBezTo>
                  <a:pt x="34687" y="60172"/>
                  <a:pt x="34687" y="59914"/>
                  <a:pt x="34659" y="59684"/>
                </a:cubicBezTo>
                <a:lnTo>
                  <a:pt x="34659" y="59684"/>
                </a:lnTo>
                <a:cubicBezTo>
                  <a:pt x="34831" y="60028"/>
                  <a:pt x="35003" y="60401"/>
                  <a:pt x="35146" y="60745"/>
                </a:cubicBezTo>
                <a:cubicBezTo>
                  <a:pt x="35633" y="61146"/>
                  <a:pt x="36063" y="61490"/>
                  <a:pt x="36493" y="61806"/>
                </a:cubicBezTo>
                <a:cubicBezTo>
                  <a:pt x="36493" y="61490"/>
                  <a:pt x="36493" y="61204"/>
                  <a:pt x="36493" y="60917"/>
                </a:cubicBezTo>
                <a:cubicBezTo>
                  <a:pt x="36637" y="61290"/>
                  <a:pt x="36751" y="61691"/>
                  <a:pt x="36866" y="62064"/>
                </a:cubicBezTo>
                <a:cubicBezTo>
                  <a:pt x="38717" y="63438"/>
                  <a:pt x="40074" y="64071"/>
                  <a:pt x="40159" y="64071"/>
                </a:cubicBezTo>
                <a:cubicBezTo>
                  <a:pt x="40161" y="64071"/>
                  <a:pt x="40162" y="64071"/>
                  <a:pt x="40162" y="64070"/>
                </a:cubicBezTo>
                <a:lnTo>
                  <a:pt x="40162" y="64070"/>
                </a:lnTo>
                <a:cubicBezTo>
                  <a:pt x="40162" y="64071"/>
                  <a:pt x="40163" y="64071"/>
                  <a:pt x="40163" y="64071"/>
                </a:cubicBezTo>
                <a:cubicBezTo>
                  <a:pt x="40163" y="64071"/>
                  <a:pt x="40163" y="64071"/>
                  <a:pt x="40163" y="64070"/>
                </a:cubicBezTo>
                <a:lnTo>
                  <a:pt x="40163" y="64070"/>
                </a:lnTo>
                <a:cubicBezTo>
                  <a:pt x="40163" y="64070"/>
                  <a:pt x="40162" y="64070"/>
                  <a:pt x="40162" y="64070"/>
                </a:cubicBezTo>
                <a:lnTo>
                  <a:pt x="40162" y="64070"/>
                </a:lnTo>
                <a:cubicBezTo>
                  <a:pt x="40158" y="64046"/>
                  <a:pt x="39971" y="62036"/>
                  <a:pt x="38471" y="59885"/>
                </a:cubicBezTo>
                <a:cubicBezTo>
                  <a:pt x="38127" y="59770"/>
                  <a:pt x="37755" y="59684"/>
                  <a:pt x="37411" y="59598"/>
                </a:cubicBezTo>
                <a:cubicBezTo>
                  <a:pt x="37640" y="59541"/>
                  <a:pt x="37898" y="59512"/>
                  <a:pt x="38156" y="59455"/>
                </a:cubicBezTo>
                <a:cubicBezTo>
                  <a:pt x="37783" y="58996"/>
                  <a:pt x="37382" y="58538"/>
                  <a:pt x="36895" y="58136"/>
                </a:cubicBezTo>
                <a:cubicBezTo>
                  <a:pt x="36493" y="58050"/>
                  <a:pt x="36121" y="57993"/>
                  <a:pt x="35748" y="57936"/>
                </a:cubicBezTo>
                <a:cubicBezTo>
                  <a:pt x="35977" y="57878"/>
                  <a:pt x="36207" y="57821"/>
                  <a:pt x="36436" y="57764"/>
                </a:cubicBezTo>
                <a:cubicBezTo>
                  <a:pt x="36350" y="57706"/>
                  <a:pt x="36293" y="57649"/>
                  <a:pt x="36207" y="57592"/>
                </a:cubicBezTo>
                <a:cubicBezTo>
                  <a:pt x="35834" y="57305"/>
                  <a:pt x="35433" y="57076"/>
                  <a:pt x="35031" y="56875"/>
                </a:cubicBezTo>
                <a:cubicBezTo>
                  <a:pt x="34573" y="56818"/>
                  <a:pt x="34114" y="56789"/>
                  <a:pt x="33627" y="56760"/>
                </a:cubicBezTo>
                <a:cubicBezTo>
                  <a:pt x="33827" y="56703"/>
                  <a:pt x="33999" y="56646"/>
                  <a:pt x="34200" y="56588"/>
                </a:cubicBezTo>
                <a:cubicBezTo>
                  <a:pt x="35461" y="56760"/>
                  <a:pt x="36895" y="56990"/>
                  <a:pt x="38471" y="57190"/>
                </a:cubicBezTo>
                <a:cubicBezTo>
                  <a:pt x="38156" y="56904"/>
                  <a:pt x="37841" y="56646"/>
                  <a:pt x="37497" y="56359"/>
                </a:cubicBezTo>
                <a:lnTo>
                  <a:pt x="37497" y="56359"/>
                </a:lnTo>
                <a:cubicBezTo>
                  <a:pt x="38328" y="56674"/>
                  <a:pt x="39131" y="57018"/>
                  <a:pt x="39905" y="57391"/>
                </a:cubicBezTo>
                <a:cubicBezTo>
                  <a:pt x="40736" y="57534"/>
                  <a:pt x="41567" y="57649"/>
                  <a:pt x="42456" y="57764"/>
                </a:cubicBezTo>
                <a:cubicBezTo>
                  <a:pt x="42628" y="57764"/>
                  <a:pt x="42771" y="57792"/>
                  <a:pt x="42943" y="57821"/>
                </a:cubicBezTo>
                <a:cubicBezTo>
                  <a:pt x="42657" y="57506"/>
                  <a:pt x="42341" y="57190"/>
                  <a:pt x="42055" y="56875"/>
                </a:cubicBezTo>
                <a:lnTo>
                  <a:pt x="42055" y="56875"/>
                </a:lnTo>
                <a:cubicBezTo>
                  <a:pt x="42714" y="57219"/>
                  <a:pt x="43345" y="57563"/>
                  <a:pt x="44004" y="57936"/>
                </a:cubicBezTo>
                <a:cubicBezTo>
                  <a:pt x="45151" y="58108"/>
                  <a:pt x="46269" y="58222"/>
                  <a:pt x="47301" y="58308"/>
                </a:cubicBezTo>
                <a:cubicBezTo>
                  <a:pt x="46985" y="57936"/>
                  <a:pt x="46699" y="57563"/>
                  <a:pt x="46383" y="57190"/>
                </a:cubicBezTo>
                <a:lnTo>
                  <a:pt x="46383" y="57190"/>
                </a:lnTo>
                <a:cubicBezTo>
                  <a:pt x="46985" y="57563"/>
                  <a:pt x="47616" y="57993"/>
                  <a:pt x="48218" y="58394"/>
                </a:cubicBezTo>
                <a:cubicBezTo>
                  <a:pt x="50629" y="58637"/>
                  <a:pt x="52575" y="58703"/>
                  <a:pt x="53877" y="58703"/>
                </a:cubicBezTo>
                <a:cubicBezTo>
                  <a:pt x="55034" y="58703"/>
                  <a:pt x="55683" y="58651"/>
                  <a:pt x="55700" y="58624"/>
                </a:cubicBezTo>
                <a:lnTo>
                  <a:pt x="55700" y="58624"/>
                </a:lnTo>
                <a:cubicBezTo>
                  <a:pt x="55700" y="58624"/>
                  <a:pt x="55700" y="58624"/>
                  <a:pt x="55700" y="58624"/>
                </a:cubicBezTo>
                <a:cubicBezTo>
                  <a:pt x="55673" y="58624"/>
                  <a:pt x="53265" y="56091"/>
                  <a:pt x="48533" y="54352"/>
                </a:cubicBezTo>
                <a:cubicBezTo>
                  <a:pt x="47874" y="54496"/>
                  <a:pt x="47186" y="54639"/>
                  <a:pt x="46498" y="54782"/>
                </a:cubicBezTo>
                <a:cubicBezTo>
                  <a:pt x="46871" y="54524"/>
                  <a:pt x="47215" y="54266"/>
                  <a:pt x="47587" y="54037"/>
                </a:cubicBezTo>
                <a:cubicBezTo>
                  <a:pt x="46527" y="53693"/>
                  <a:pt x="45351" y="53406"/>
                  <a:pt x="44119" y="53206"/>
                </a:cubicBezTo>
                <a:cubicBezTo>
                  <a:pt x="43431" y="53406"/>
                  <a:pt x="42743" y="53578"/>
                  <a:pt x="42055" y="53808"/>
                </a:cubicBezTo>
                <a:cubicBezTo>
                  <a:pt x="42370" y="53550"/>
                  <a:pt x="42685" y="53292"/>
                  <a:pt x="42972" y="53062"/>
                </a:cubicBezTo>
                <a:cubicBezTo>
                  <a:pt x="42829" y="53034"/>
                  <a:pt x="42657" y="53034"/>
                  <a:pt x="42485" y="53005"/>
                </a:cubicBezTo>
                <a:cubicBezTo>
                  <a:pt x="41775" y="52941"/>
                  <a:pt x="41098" y="52908"/>
                  <a:pt x="40441" y="52908"/>
                </a:cubicBezTo>
                <a:cubicBezTo>
                  <a:pt x="40222" y="52908"/>
                  <a:pt x="40005" y="52912"/>
                  <a:pt x="39790" y="52919"/>
                </a:cubicBezTo>
                <a:cubicBezTo>
                  <a:pt x="38959" y="53206"/>
                  <a:pt x="38156" y="53492"/>
                  <a:pt x="37353" y="53808"/>
                </a:cubicBezTo>
                <a:cubicBezTo>
                  <a:pt x="37640" y="53521"/>
                  <a:pt x="37955" y="53263"/>
                  <a:pt x="38271" y="52976"/>
                </a:cubicBezTo>
                <a:lnTo>
                  <a:pt x="38271" y="52976"/>
                </a:lnTo>
                <a:cubicBezTo>
                  <a:pt x="37009" y="53091"/>
                  <a:pt x="35891" y="53292"/>
                  <a:pt x="34888" y="53492"/>
                </a:cubicBezTo>
                <a:cubicBezTo>
                  <a:pt x="36493" y="52776"/>
                  <a:pt x="38357" y="51887"/>
                  <a:pt x="40392" y="50826"/>
                </a:cubicBezTo>
                <a:cubicBezTo>
                  <a:pt x="39847" y="50769"/>
                  <a:pt x="39303" y="50712"/>
                  <a:pt x="38758" y="50654"/>
                </a:cubicBezTo>
                <a:cubicBezTo>
                  <a:pt x="39847" y="50396"/>
                  <a:pt x="40937" y="50167"/>
                  <a:pt x="42055" y="49938"/>
                </a:cubicBezTo>
                <a:cubicBezTo>
                  <a:pt x="42972" y="49450"/>
                  <a:pt x="43947" y="48877"/>
                  <a:pt x="44921" y="48304"/>
                </a:cubicBezTo>
                <a:cubicBezTo>
                  <a:pt x="45093" y="48189"/>
                  <a:pt x="45265" y="48074"/>
                  <a:pt x="45437" y="47988"/>
                </a:cubicBezTo>
                <a:cubicBezTo>
                  <a:pt x="44893" y="47902"/>
                  <a:pt x="44348" y="47816"/>
                  <a:pt x="43803" y="47730"/>
                </a:cubicBezTo>
                <a:cubicBezTo>
                  <a:pt x="44749" y="47558"/>
                  <a:pt x="45667" y="47415"/>
                  <a:pt x="46613" y="47243"/>
                </a:cubicBezTo>
                <a:cubicBezTo>
                  <a:pt x="47903" y="46440"/>
                  <a:pt x="49078" y="45638"/>
                  <a:pt x="50167" y="44835"/>
                </a:cubicBezTo>
                <a:cubicBezTo>
                  <a:pt x="49537" y="44720"/>
                  <a:pt x="48906" y="44634"/>
                  <a:pt x="48304" y="44520"/>
                </a:cubicBezTo>
                <a:cubicBezTo>
                  <a:pt x="49221" y="44376"/>
                  <a:pt x="50167" y="44262"/>
                  <a:pt x="51113" y="44147"/>
                </a:cubicBezTo>
                <a:cubicBezTo>
                  <a:pt x="55843" y="40564"/>
                  <a:pt x="58079" y="37611"/>
                  <a:pt x="58079" y="37582"/>
                </a:cubicBezTo>
                <a:lnTo>
                  <a:pt x="58079" y="37582"/>
                </a:lnTo>
                <a:cubicBezTo>
                  <a:pt x="58079" y="37582"/>
                  <a:pt x="53693" y="37668"/>
                  <a:pt x="47903" y="39962"/>
                </a:cubicBezTo>
                <a:cubicBezTo>
                  <a:pt x="47415" y="40650"/>
                  <a:pt x="46899" y="41338"/>
                  <a:pt x="46383" y="42054"/>
                </a:cubicBezTo>
                <a:cubicBezTo>
                  <a:pt x="46527" y="41510"/>
                  <a:pt x="46641" y="40965"/>
                  <a:pt x="46756" y="40420"/>
                </a:cubicBezTo>
                <a:lnTo>
                  <a:pt x="46756" y="40420"/>
                </a:lnTo>
                <a:cubicBezTo>
                  <a:pt x="45495" y="40965"/>
                  <a:pt x="44176" y="41624"/>
                  <a:pt x="42857" y="42398"/>
                </a:cubicBezTo>
                <a:cubicBezTo>
                  <a:pt x="42341" y="43144"/>
                  <a:pt x="41854" y="43860"/>
                  <a:pt x="41367" y="44577"/>
                </a:cubicBezTo>
                <a:cubicBezTo>
                  <a:pt x="41453" y="44090"/>
                  <a:pt x="41567" y="43602"/>
                  <a:pt x="41653" y="43115"/>
                </a:cubicBezTo>
                <a:lnTo>
                  <a:pt x="41653" y="43115"/>
                </a:lnTo>
                <a:cubicBezTo>
                  <a:pt x="41481" y="43230"/>
                  <a:pt x="41309" y="43344"/>
                  <a:pt x="41137" y="43459"/>
                </a:cubicBezTo>
                <a:cubicBezTo>
                  <a:pt x="40163" y="44090"/>
                  <a:pt x="39274" y="44720"/>
                  <a:pt x="38443" y="45380"/>
                </a:cubicBezTo>
                <a:cubicBezTo>
                  <a:pt x="37869" y="46268"/>
                  <a:pt x="37267" y="47157"/>
                  <a:pt x="36694" y="48074"/>
                </a:cubicBezTo>
                <a:cubicBezTo>
                  <a:pt x="36809" y="47558"/>
                  <a:pt x="36895" y="47042"/>
                  <a:pt x="37009" y="46555"/>
                </a:cubicBezTo>
                <a:lnTo>
                  <a:pt x="37009" y="46555"/>
                </a:lnTo>
                <a:cubicBezTo>
                  <a:pt x="35949" y="47472"/>
                  <a:pt x="34974" y="48361"/>
                  <a:pt x="34143" y="49250"/>
                </a:cubicBezTo>
                <a:cubicBezTo>
                  <a:pt x="36522" y="46010"/>
                  <a:pt x="39417" y="42112"/>
                  <a:pt x="41940" y="38672"/>
                </a:cubicBezTo>
                <a:lnTo>
                  <a:pt x="41940" y="38672"/>
                </a:lnTo>
                <a:cubicBezTo>
                  <a:pt x="41281" y="38901"/>
                  <a:pt x="40650" y="39130"/>
                  <a:pt x="39991" y="39360"/>
                </a:cubicBezTo>
                <a:cubicBezTo>
                  <a:pt x="41080" y="38471"/>
                  <a:pt x="42198" y="37582"/>
                  <a:pt x="43345" y="36722"/>
                </a:cubicBezTo>
                <a:cubicBezTo>
                  <a:pt x="44262" y="35432"/>
                  <a:pt x="45179" y="34056"/>
                  <a:pt x="46097" y="32594"/>
                </a:cubicBezTo>
                <a:lnTo>
                  <a:pt x="46097" y="32594"/>
                </a:lnTo>
                <a:cubicBezTo>
                  <a:pt x="45437" y="32795"/>
                  <a:pt x="44778" y="32996"/>
                  <a:pt x="44119" y="33225"/>
                </a:cubicBezTo>
                <a:cubicBezTo>
                  <a:pt x="45065" y="32508"/>
                  <a:pt x="46039" y="31820"/>
                  <a:pt x="47014" y="31104"/>
                </a:cubicBezTo>
                <a:cubicBezTo>
                  <a:pt x="48046" y="29470"/>
                  <a:pt x="48935" y="27893"/>
                  <a:pt x="49709" y="26402"/>
                </a:cubicBezTo>
                <a:lnTo>
                  <a:pt x="49709" y="26402"/>
                </a:lnTo>
                <a:cubicBezTo>
                  <a:pt x="48935" y="26632"/>
                  <a:pt x="48189" y="26832"/>
                  <a:pt x="47444" y="27062"/>
                </a:cubicBezTo>
                <a:cubicBezTo>
                  <a:pt x="48419" y="26374"/>
                  <a:pt x="49393" y="25714"/>
                  <a:pt x="50397" y="25055"/>
                </a:cubicBezTo>
                <a:cubicBezTo>
                  <a:pt x="53808" y="18376"/>
                  <a:pt x="54697" y="13760"/>
                  <a:pt x="54668" y="13732"/>
                </a:cubicBezTo>
                <a:lnTo>
                  <a:pt x="54668" y="13732"/>
                </a:lnTo>
                <a:cubicBezTo>
                  <a:pt x="54668" y="13732"/>
                  <a:pt x="49766" y="16254"/>
                  <a:pt x="44463" y="22074"/>
                </a:cubicBezTo>
                <a:cubicBezTo>
                  <a:pt x="44291" y="23163"/>
                  <a:pt x="44090" y="24224"/>
                  <a:pt x="43918" y="25284"/>
                </a:cubicBezTo>
                <a:cubicBezTo>
                  <a:pt x="43746" y="24625"/>
                  <a:pt x="43603" y="23937"/>
                  <a:pt x="43431" y="23249"/>
                </a:cubicBezTo>
                <a:cubicBezTo>
                  <a:pt x="42313" y="24596"/>
                  <a:pt x="41166" y="26058"/>
                  <a:pt x="40105" y="27692"/>
                </a:cubicBezTo>
                <a:cubicBezTo>
                  <a:pt x="39933" y="28782"/>
                  <a:pt x="39761" y="29900"/>
                  <a:pt x="39589" y="30989"/>
                </a:cubicBezTo>
                <a:cubicBezTo>
                  <a:pt x="39446" y="30387"/>
                  <a:pt x="39303" y="29785"/>
                  <a:pt x="39131" y="29154"/>
                </a:cubicBezTo>
                <a:cubicBezTo>
                  <a:pt x="38213" y="30645"/>
                  <a:pt x="37439" y="32107"/>
                  <a:pt x="36751" y="33512"/>
                </a:cubicBezTo>
                <a:cubicBezTo>
                  <a:pt x="36579" y="34859"/>
                  <a:pt x="36407" y="36206"/>
                  <a:pt x="36235" y="37554"/>
                </a:cubicBezTo>
                <a:cubicBezTo>
                  <a:pt x="36063" y="36923"/>
                  <a:pt x="35920" y="36292"/>
                  <a:pt x="35748" y="35662"/>
                </a:cubicBezTo>
                <a:cubicBezTo>
                  <a:pt x="34343" y="38987"/>
                  <a:pt x="33025" y="42771"/>
                  <a:pt x="31935" y="46182"/>
                </a:cubicBezTo>
                <a:cubicBezTo>
                  <a:pt x="32480" y="43344"/>
                  <a:pt x="32996" y="40048"/>
                  <a:pt x="33340" y="36350"/>
                </a:cubicBezTo>
                <a:lnTo>
                  <a:pt x="33340" y="36350"/>
                </a:lnTo>
                <a:lnTo>
                  <a:pt x="31677" y="38356"/>
                </a:lnTo>
                <a:lnTo>
                  <a:pt x="33569" y="33254"/>
                </a:lnTo>
                <a:cubicBezTo>
                  <a:pt x="33684" y="31534"/>
                  <a:pt x="33713" y="29699"/>
                  <a:pt x="33713" y="27836"/>
                </a:cubicBezTo>
                <a:cubicBezTo>
                  <a:pt x="33713" y="27492"/>
                  <a:pt x="33713" y="27119"/>
                  <a:pt x="33713" y="26804"/>
                </a:cubicBezTo>
                <a:lnTo>
                  <a:pt x="32107" y="28724"/>
                </a:lnTo>
                <a:lnTo>
                  <a:pt x="33655" y="24539"/>
                </a:lnTo>
                <a:cubicBezTo>
                  <a:pt x="33569" y="22016"/>
                  <a:pt x="33397" y="19666"/>
                  <a:pt x="33139" y="17487"/>
                </a:cubicBezTo>
                <a:lnTo>
                  <a:pt x="31391" y="19608"/>
                </a:lnTo>
                <a:lnTo>
                  <a:pt x="32881" y="15538"/>
                </a:lnTo>
                <a:cubicBezTo>
                  <a:pt x="31563" y="5791"/>
                  <a:pt x="29126" y="29"/>
                  <a:pt x="290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4836199" y="1868852"/>
            <a:ext cx="3761475" cy="71394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Procedimento simplificado pela Anvisa para importação de produtos a base de cannabis (</a:t>
            </a:r>
            <a:r>
              <a:rPr lang="pt-BR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RDCs</a:t>
            </a:r>
            <a:r>
              <a:rPr lang="pt-BR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660 e 327).</a:t>
            </a:r>
          </a:p>
        </p:txBody>
      </p:sp>
      <p:sp>
        <p:nvSpPr>
          <p:cNvPr id="120" name="Google Shape;120;p16"/>
          <p:cNvSpPr txBox="1"/>
          <p:nvPr/>
        </p:nvSpPr>
        <p:spPr>
          <a:xfrm>
            <a:off x="4788165" y="2738599"/>
            <a:ext cx="3761474" cy="11769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 Brasil, em junho de 2021, o projeto de lei 399/2015, que regulamenta o plantio de maconha para fins medicinais, foi aprovado pela comissão especial da Câmara que analisa o tema.</a:t>
            </a:r>
          </a:p>
        </p:txBody>
      </p:sp>
      <p:sp>
        <p:nvSpPr>
          <p:cNvPr id="123" name="Google Shape;123;p16"/>
          <p:cNvSpPr/>
          <p:nvPr/>
        </p:nvSpPr>
        <p:spPr>
          <a:xfrm>
            <a:off x="2788714" y="1581450"/>
            <a:ext cx="168600" cy="168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4" name="Google Shape;124;p16"/>
          <p:cNvCxnSpPr>
            <a:cxnSpLocks/>
            <a:stCxn id="123" idx="6"/>
            <a:endCxn id="107" idx="1"/>
          </p:cNvCxnSpPr>
          <p:nvPr/>
        </p:nvCxnSpPr>
        <p:spPr>
          <a:xfrm flipV="1">
            <a:off x="2957314" y="1428721"/>
            <a:ext cx="1926920" cy="23702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25" name="Google Shape;125;p16"/>
          <p:cNvSpPr/>
          <p:nvPr/>
        </p:nvSpPr>
        <p:spPr>
          <a:xfrm>
            <a:off x="3256939" y="2083350"/>
            <a:ext cx="168600" cy="168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6" name="Google Shape;126;p16"/>
          <p:cNvCxnSpPr>
            <a:cxnSpLocks/>
            <a:stCxn id="119" idx="1"/>
            <a:endCxn id="125" idx="6"/>
          </p:cNvCxnSpPr>
          <p:nvPr/>
        </p:nvCxnSpPr>
        <p:spPr>
          <a:xfrm rot="10800000">
            <a:off x="3425539" y="2167650"/>
            <a:ext cx="1410660" cy="5817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27" name="Google Shape;127;p16"/>
          <p:cNvSpPr/>
          <p:nvPr/>
        </p:nvSpPr>
        <p:spPr>
          <a:xfrm>
            <a:off x="2101264" y="2487450"/>
            <a:ext cx="168600" cy="168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8" name="Google Shape;128;p16"/>
          <p:cNvCxnSpPr>
            <a:cxnSpLocks/>
            <a:stCxn id="120" idx="1"/>
            <a:endCxn id="127" idx="6"/>
          </p:cNvCxnSpPr>
          <p:nvPr/>
        </p:nvCxnSpPr>
        <p:spPr>
          <a:xfrm rot="10800000">
            <a:off x="2269865" y="2571750"/>
            <a:ext cx="2518301" cy="75533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29" name="Google Shape;129;p16"/>
          <p:cNvSpPr/>
          <p:nvPr/>
        </p:nvSpPr>
        <p:spPr>
          <a:xfrm>
            <a:off x="1776489" y="3686950"/>
            <a:ext cx="168600" cy="168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2493514" y="4098625"/>
            <a:ext cx="168600" cy="168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/>
        </p:nvSpPr>
        <p:spPr>
          <a:xfrm>
            <a:off x="4788164" y="1264896"/>
            <a:ext cx="3738615" cy="7771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Há 2500 habeas corpus* concedidos autorizando o </a:t>
            </a:r>
            <a:r>
              <a:rPr lang="pt-BR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autocultivo</a:t>
            </a:r>
            <a:r>
              <a:rPr lang="pt-BR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para fins terapêuticos/medicinais no Brasil.</a:t>
            </a:r>
          </a:p>
        </p:txBody>
      </p:sp>
      <p:sp>
        <p:nvSpPr>
          <p:cNvPr id="109" name="Google Shape;109;p16"/>
          <p:cNvSpPr/>
          <p:nvPr/>
        </p:nvSpPr>
        <p:spPr>
          <a:xfrm>
            <a:off x="1022927" y="4201508"/>
            <a:ext cx="2126092" cy="311350"/>
          </a:xfrm>
          <a:custGeom>
            <a:avLst/>
            <a:gdLst/>
            <a:ahLst/>
            <a:cxnLst/>
            <a:rect l="l" t="t" r="r" b="b"/>
            <a:pathLst>
              <a:path w="143752" h="12454" extrusionOk="0">
                <a:moveTo>
                  <a:pt x="72752" y="0"/>
                </a:moveTo>
                <a:cubicBezTo>
                  <a:pt x="33530" y="0"/>
                  <a:pt x="1" y="0"/>
                  <a:pt x="1725" y="6733"/>
                </a:cubicBezTo>
                <a:cubicBezTo>
                  <a:pt x="2656" y="10374"/>
                  <a:pt x="33530" y="12454"/>
                  <a:pt x="72752" y="12454"/>
                </a:cubicBezTo>
                <a:cubicBezTo>
                  <a:pt x="111947" y="12454"/>
                  <a:pt x="143752" y="10428"/>
                  <a:pt x="143752" y="6733"/>
                </a:cubicBezTo>
                <a:cubicBezTo>
                  <a:pt x="143752" y="0"/>
                  <a:pt x="111947" y="0"/>
                  <a:pt x="72752" y="0"/>
                </a:cubicBezTo>
                <a:close/>
              </a:path>
            </a:pathLst>
          </a:custGeom>
          <a:solidFill>
            <a:srgbClr val="547332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752373" y="2023992"/>
            <a:ext cx="1320286" cy="1265048"/>
          </a:xfrm>
          <a:custGeom>
            <a:avLst/>
            <a:gdLst/>
            <a:ahLst/>
            <a:cxnLst/>
            <a:rect l="l" t="t" r="r" b="b"/>
            <a:pathLst>
              <a:path w="38386" h="36780" extrusionOk="0">
                <a:moveTo>
                  <a:pt x="9375" y="1"/>
                </a:moveTo>
                <a:cubicBezTo>
                  <a:pt x="9375" y="29"/>
                  <a:pt x="9661" y="3613"/>
                  <a:pt x="11553" y="8887"/>
                </a:cubicBezTo>
                <a:lnTo>
                  <a:pt x="13417" y="10550"/>
                </a:lnTo>
                <a:lnTo>
                  <a:pt x="11955" y="9948"/>
                </a:lnTo>
                <a:lnTo>
                  <a:pt x="11955" y="9948"/>
                </a:lnTo>
                <a:cubicBezTo>
                  <a:pt x="12413" y="11095"/>
                  <a:pt x="12929" y="12356"/>
                  <a:pt x="13560" y="13646"/>
                </a:cubicBezTo>
                <a:lnTo>
                  <a:pt x="15452" y="15337"/>
                </a:lnTo>
                <a:lnTo>
                  <a:pt x="14133" y="14793"/>
                </a:lnTo>
                <a:lnTo>
                  <a:pt x="14133" y="14793"/>
                </a:lnTo>
                <a:cubicBezTo>
                  <a:pt x="14219" y="14965"/>
                  <a:pt x="14305" y="15137"/>
                  <a:pt x="14391" y="15309"/>
                </a:cubicBezTo>
                <a:cubicBezTo>
                  <a:pt x="14907" y="16283"/>
                  <a:pt x="15395" y="17172"/>
                  <a:pt x="15911" y="18032"/>
                </a:cubicBezTo>
                <a:lnTo>
                  <a:pt x="18233" y="20096"/>
                </a:lnTo>
                <a:lnTo>
                  <a:pt x="16857" y="19551"/>
                </a:lnTo>
                <a:lnTo>
                  <a:pt x="16857" y="19551"/>
                </a:lnTo>
                <a:cubicBezTo>
                  <a:pt x="18147" y="21529"/>
                  <a:pt x="19408" y="23192"/>
                  <a:pt x="20526" y="24568"/>
                </a:cubicBezTo>
                <a:cubicBezTo>
                  <a:pt x="18978" y="23020"/>
                  <a:pt x="17143" y="21271"/>
                  <a:pt x="15395" y="19838"/>
                </a:cubicBezTo>
                <a:lnTo>
                  <a:pt x="15395" y="19838"/>
                </a:lnTo>
                <a:cubicBezTo>
                  <a:pt x="15481" y="20211"/>
                  <a:pt x="15567" y="20583"/>
                  <a:pt x="15653" y="20927"/>
                </a:cubicBezTo>
                <a:cubicBezTo>
                  <a:pt x="15223" y="20297"/>
                  <a:pt x="14764" y="19666"/>
                  <a:pt x="14334" y="19035"/>
                </a:cubicBezTo>
                <a:cubicBezTo>
                  <a:pt x="13617" y="18491"/>
                  <a:pt x="12815" y="17975"/>
                  <a:pt x="11955" y="17459"/>
                </a:cubicBezTo>
                <a:lnTo>
                  <a:pt x="11955" y="17459"/>
                </a:lnTo>
                <a:cubicBezTo>
                  <a:pt x="12041" y="17803"/>
                  <a:pt x="12127" y="18175"/>
                  <a:pt x="12213" y="18519"/>
                </a:cubicBezTo>
                <a:cubicBezTo>
                  <a:pt x="11840" y="18003"/>
                  <a:pt x="11467" y="17487"/>
                  <a:pt x="11095" y="16971"/>
                </a:cubicBezTo>
                <a:cubicBezTo>
                  <a:pt x="10091" y="16427"/>
                  <a:pt x="9145" y="15997"/>
                  <a:pt x="8228" y="15595"/>
                </a:cubicBezTo>
                <a:lnTo>
                  <a:pt x="8228" y="15595"/>
                </a:lnTo>
                <a:cubicBezTo>
                  <a:pt x="8314" y="15997"/>
                  <a:pt x="8429" y="16369"/>
                  <a:pt x="8515" y="16771"/>
                </a:cubicBezTo>
                <a:cubicBezTo>
                  <a:pt x="8142" y="16283"/>
                  <a:pt x="7769" y="15767"/>
                  <a:pt x="7397" y="15280"/>
                </a:cubicBezTo>
                <a:cubicBezTo>
                  <a:pt x="3154" y="13761"/>
                  <a:pt x="1" y="13761"/>
                  <a:pt x="1" y="13761"/>
                </a:cubicBezTo>
                <a:cubicBezTo>
                  <a:pt x="1" y="13789"/>
                  <a:pt x="1692" y="15882"/>
                  <a:pt x="5189" y="18376"/>
                </a:cubicBezTo>
                <a:cubicBezTo>
                  <a:pt x="5849" y="18433"/>
                  <a:pt x="6537" y="18519"/>
                  <a:pt x="7196" y="18605"/>
                </a:cubicBezTo>
                <a:cubicBezTo>
                  <a:pt x="6766" y="18691"/>
                  <a:pt x="6336" y="18777"/>
                  <a:pt x="5877" y="18863"/>
                </a:cubicBezTo>
                <a:cubicBezTo>
                  <a:pt x="6680" y="19408"/>
                  <a:pt x="7540" y="19981"/>
                  <a:pt x="8486" y="20555"/>
                </a:cubicBezTo>
                <a:cubicBezTo>
                  <a:pt x="9174" y="20641"/>
                  <a:pt x="9833" y="20727"/>
                  <a:pt x="10521" y="20841"/>
                </a:cubicBezTo>
                <a:cubicBezTo>
                  <a:pt x="10120" y="20899"/>
                  <a:pt x="9747" y="20985"/>
                  <a:pt x="9346" y="21042"/>
                </a:cubicBezTo>
                <a:cubicBezTo>
                  <a:pt x="10206" y="21529"/>
                  <a:pt x="11037" y="21988"/>
                  <a:pt x="11840" y="22389"/>
                </a:cubicBezTo>
                <a:cubicBezTo>
                  <a:pt x="12643" y="22533"/>
                  <a:pt x="13445" y="22705"/>
                  <a:pt x="14248" y="22848"/>
                </a:cubicBezTo>
                <a:cubicBezTo>
                  <a:pt x="13847" y="22905"/>
                  <a:pt x="13445" y="22963"/>
                  <a:pt x="13044" y="23020"/>
                </a:cubicBezTo>
                <a:cubicBezTo>
                  <a:pt x="15251" y="24081"/>
                  <a:pt x="17745" y="25285"/>
                  <a:pt x="19809" y="26288"/>
                </a:cubicBezTo>
                <a:cubicBezTo>
                  <a:pt x="19150" y="26087"/>
                  <a:pt x="18433" y="25887"/>
                  <a:pt x="17659" y="25686"/>
                </a:cubicBezTo>
                <a:lnTo>
                  <a:pt x="17659" y="25686"/>
                </a:lnTo>
                <a:cubicBezTo>
                  <a:pt x="17831" y="25915"/>
                  <a:pt x="18032" y="26145"/>
                  <a:pt x="18204" y="26374"/>
                </a:cubicBezTo>
                <a:cubicBezTo>
                  <a:pt x="17688" y="26087"/>
                  <a:pt x="17143" y="25772"/>
                  <a:pt x="16599" y="25485"/>
                </a:cubicBezTo>
                <a:cubicBezTo>
                  <a:pt x="16025" y="25371"/>
                  <a:pt x="15395" y="25285"/>
                  <a:pt x="14735" y="25227"/>
                </a:cubicBezTo>
                <a:cubicBezTo>
                  <a:pt x="14621" y="25227"/>
                  <a:pt x="14506" y="25199"/>
                  <a:pt x="14391" y="25199"/>
                </a:cubicBezTo>
                <a:cubicBezTo>
                  <a:pt x="14563" y="25428"/>
                  <a:pt x="14735" y="25629"/>
                  <a:pt x="14936" y="25858"/>
                </a:cubicBezTo>
                <a:cubicBezTo>
                  <a:pt x="14477" y="25629"/>
                  <a:pt x="14047" y="25371"/>
                  <a:pt x="13589" y="25141"/>
                </a:cubicBezTo>
                <a:cubicBezTo>
                  <a:pt x="13328" y="25133"/>
                  <a:pt x="13073" y="25129"/>
                  <a:pt x="12823" y="25129"/>
                </a:cubicBezTo>
                <a:cubicBezTo>
                  <a:pt x="12218" y="25129"/>
                  <a:pt x="11642" y="25150"/>
                  <a:pt x="11095" y="25170"/>
                </a:cubicBezTo>
                <a:cubicBezTo>
                  <a:pt x="11295" y="25428"/>
                  <a:pt x="11496" y="25657"/>
                  <a:pt x="11697" y="25915"/>
                </a:cubicBezTo>
                <a:cubicBezTo>
                  <a:pt x="11267" y="25686"/>
                  <a:pt x="10837" y="25457"/>
                  <a:pt x="10378" y="25256"/>
                </a:cubicBezTo>
                <a:cubicBezTo>
                  <a:pt x="6852" y="25629"/>
                  <a:pt x="4616" y="26747"/>
                  <a:pt x="4616" y="26747"/>
                </a:cubicBezTo>
                <a:cubicBezTo>
                  <a:pt x="4616" y="26747"/>
                  <a:pt x="6537" y="27664"/>
                  <a:pt x="9862" y="28209"/>
                </a:cubicBezTo>
                <a:cubicBezTo>
                  <a:pt x="10378" y="28037"/>
                  <a:pt x="10894" y="27836"/>
                  <a:pt x="11410" y="27664"/>
                </a:cubicBezTo>
                <a:lnTo>
                  <a:pt x="11410" y="27664"/>
                </a:lnTo>
                <a:cubicBezTo>
                  <a:pt x="11123" y="27865"/>
                  <a:pt x="10837" y="28094"/>
                  <a:pt x="10550" y="28323"/>
                </a:cubicBezTo>
                <a:cubicBezTo>
                  <a:pt x="11295" y="28438"/>
                  <a:pt x="12098" y="28524"/>
                  <a:pt x="12987" y="28610"/>
                </a:cubicBezTo>
                <a:cubicBezTo>
                  <a:pt x="13503" y="28438"/>
                  <a:pt x="14019" y="28266"/>
                  <a:pt x="14535" y="28094"/>
                </a:cubicBezTo>
                <a:lnTo>
                  <a:pt x="14535" y="28094"/>
                </a:lnTo>
                <a:cubicBezTo>
                  <a:pt x="14277" y="28295"/>
                  <a:pt x="14019" y="28467"/>
                  <a:pt x="13761" y="28667"/>
                </a:cubicBezTo>
                <a:lnTo>
                  <a:pt x="14105" y="28667"/>
                </a:lnTo>
                <a:cubicBezTo>
                  <a:pt x="14764" y="28725"/>
                  <a:pt x="15395" y="28753"/>
                  <a:pt x="15997" y="28753"/>
                </a:cubicBezTo>
                <a:cubicBezTo>
                  <a:pt x="16627" y="28581"/>
                  <a:pt x="17229" y="28409"/>
                  <a:pt x="17860" y="28237"/>
                </a:cubicBezTo>
                <a:lnTo>
                  <a:pt x="17860" y="28237"/>
                </a:lnTo>
                <a:cubicBezTo>
                  <a:pt x="17602" y="28409"/>
                  <a:pt x="17344" y="28581"/>
                  <a:pt x="17086" y="28753"/>
                </a:cubicBezTo>
                <a:cubicBezTo>
                  <a:pt x="18405" y="28753"/>
                  <a:pt x="19580" y="28725"/>
                  <a:pt x="20583" y="28639"/>
                </a:cubicBezTo>
                <a:lnTo>
                  <a:pt x="20583" y="28639"/>
                </a:lnTo>
                <a:cubicBezTo>
                  <a:pt x="20010" y="28811"/>
                  <a:pt x="19379" y="29011"/>
                  <a:pt x="18720" y="29298"/>
                </a:cubicBezTo>
                <a:cubicBezTo>
                  <a:pt x="18949" y="29355"/>
                  <a:pt x="19179" y="29413"/>
                  <a:pt x="19408" y="29470"/>
                </a:cubicBezTo>
                <a:cubicBezTo>
                  <a:pt x="18921" y="29527"/>
                  <a:pt x="18433" y="29585"/>
                  <a:pt x="17946" y="29642"/>
                </a:cubicBezTo>
                <a:cubicBezTo>
                  <a:pt x="17487" y="29871"/>
                  <a:pt x="17057" y="30129"/>
                  <a:pt x="16599" y="30416"/>
                </a:cubicBezTo>
                <a:cubicBezTo>
                  <a:pt x="16513" y="30473"/>
                  <a:pt x="16427" y="30531"/>
                  <a:pt x="16341" y="30588"/>
                </a:cubicBezTo>
                <a:cubicBezTo>
                  <a:pt x="16570" y="30617"/>
                  <a:pt x="16799" y="30645"/>
                  <a:pt x="17029" y="30703"/>
                </a:cubicBezTo>
                <a:cubicBezTo>
                  <a:pt x="16627" y="30789"/>
                  <a:pt x="16226" y="30875"/>
                  <a:pt x="15825" y="30961"/>
                </a:cubicBezTo>
                <a:cubicBezTo>
                  <a:pt x="15251" y="31391"/>
                  <a:pt x="14735" y="31821"/>
                  <a:pt x="14277" y="32279"/>
                </a:cubicBezTo>
                <a:cubicBezTo>
                  <a:pt x="14535" y="32308"/>
                  <a:pt x="14764" y="32337"/>
                  <a:pt x="15022" y="32365"/>
                </a:cubicBezTo>
                <a:cubicBezTo>
                  <a:pt x="14649" y="32480"/>
                  <a:pt x="14248" y="32595"/>
                  <a:pt x="13875" y="32709"/>
                </a:cubicBezTo>
                <a:cubicBezTo>
                  <a:pt x="11926" y="34859"/>
                  <a:pt x="11410" y="36780"/>
                  <a:pt x="11381" y="36780"/>
                </a:cubicBezTo>
                <a:cubicBezTo>
                  <a:pt x="11410" y="36780"/>
                  <a:pt x="12929" y="36121"/>
                  <a:pt x="15137" y="34659"/>
                </a:cubicBezTo>
                <a:cubicBezTo>
                  <a:pt x="15309" y="34286"/>
                  <a:pt x="15509" y="33913"/>
                  <a:pt x="15739" y="33569"/>
                </a:cubicBezTo>
                <a:lnTo>
                  <a:pt x="15739" y="33569"/>
                </a:lnTo>
                <a:cubicBezTo>
                  <a:pt x="15681" y="33827"/>
                  <a:pt x="15624" y="34114"/>
                  <a:pt x="15567" y="34372"/>
                </a:cubicBezTo>
                <a:cubicBezTo>
                  <a:pt x="16054" y="34057"/>
                  <a:pt x="16570" y="33713"/>
                  <a:pt x="17143" y="33311"/>
                </a:cubicBezTo>
                <a:cubicBezTo>
                  <a:pt x="17373" y="32967"/>
                  <a:pt x="17602" y="32623"/>
                  <a:pt x="17831" y="32279"/>
                </a:cubicBezTo>
                <a:lnTo>
                  <a:pt x="17831" y="32279"/>
                </a:lnTo>
                <a:cubicBezTo>
                  <a:pt x="17774" y="32509"/>
                  <a:pt x="17688" y="32738"/>
                  <a:pt x="17631" y="32967"/>
                </a:cubicBezTo>
                <a:cubicBezTo>
                  <a:pt x="17717" y="32910"/>
                  <a:pt x="17774" y="32853"/>
                  <a:pt x="17860" y="32824"/>
                </a:cubicBezTo>
                <a:cubicBezTo>
                  <a:pt x="18290" y="32509"/>
                  <a:pt x="18691" y="32251"/>
                  <a:pt x="19064" y="31964"/>
                </a:cubicBezTo>
                <a:cubicBezTo>
                  <a:pt x="19351" y="31563"/>
                  <a:pt x="19666" y="31161"/>
                  <a:pt x="20010" y="30789"/>
                </a:cubicBezTo>
                <a:lnTo>
                  <a:pt x="20010" y="30789"/>
                </a:lnTo>
                <a:cubicBezTo>
                  <a:pt x="19895" y="31018"/>
                  <a:pt x="19809" y="31247"/>
                  <a:pt x="19723" y="31477"/>
                </a:cubicBezTo>
                <a:cubicBezTo>
                  <a:pt x="20497" y="30932"/>
                  <a:pt x="21185" y="30445"/>
                  <a:pt x="21787" y="29986"/>
                </a:cubicBezTo>
                <a:cubicBezTo>
                  <a:pt x="21902" y="29986"/>
                  <a:pt x="22017" y="29957"/>
                  <a:pt x="22131" y="29929"/>
                </a:cubicBezTo>
                <a:lnTo>
                  <a:pt x="22131" y="29929"/>
                </a:lnTo>
                <a:cubicBezTo>
                  <a:pt x="21902" y="30072"/>
                  <a:pt x="21673" y="30215"/>
                  <a:pt x="21443" y="30359"/>
                </a:cubicBezTo>
                <a:cubicBezTo>
                  <a:pt x="21300" y="30559"/>
                  <a:pt x="21157" y="30789"/>
                  <a:pt x="21042" y="31047"/>
                </a:cubicBezTo>
                <a:cubicBezTo>
                  <a:pt x="21013" y="31104"/>
                  <a:pt x="21013" y="31133"/>
                  <a:pt x="20985" y="31190"/>
                </a:cubicBezTo>
                <a:cubicBezTo>
                  <a:pt x="21099" y="31161"/>
                  <a:pt x="21243" y="31133"/>
                  <a:pt x="21386" y="31104"/>
                </a:cubicBezTo>
                <a:lnTo>
                  <a:pt x="21386" y="31104"/>
                </a:lnTo>
                <a:cubicBezTo>
                  <a:pt x="21185" y="31219"/>
                  <a:pt x="21013" y="31362"/>
                  <a:pt x="20841" y="31477"/>
                </a:cubicBezTo>
                <a:cubicBezTo>
                  <a:pt x="20727" y="31821"/>
                  <a:pt x="20612" y="32165"/>
                  <a:pt x="20555" y="32509"/>
                </a:cubicBezTo>
                <a:cubicBezTo>
                  <a:pt x="20698" y="32451"/>
                  <a:pt x="20841" y="32423"/>
                  <a:pt x="20985" y="32365"/>
                </a:cubicBezTo>
                <a:lnTo>
                  <a:pt x="20985" y="32365"/>
                </a:lnTo>
                <a:cubicBezTo>
                  <a:pt x="20813" y="32509"/>
                  <a:pt x="20669" y="32652"/>
                  <a:pt x="20526" y="32795"/>
                </a:cubicBezTo>
                <a:cubicBezTo>
                  <a:pt x="20325" y="34286"/>
                  <a:pt x="20784" y="35375"/>
                  <a:pt x="20755" y="35375"/>
                </a:cubicBezTo>
                <a:cubicBezTo>
                  <a:pt x="20784" y="35375"/>
                  <a:pt x="21300" y="34687"/>
                  <a:pt x="21902" y="33483"/>
                </a:cubicBezTo>
                <a:cubicBezTo>
                  <a:pt x="21845" y="33254"/>
                  <a:pt x="21816" y="33025"/>
                  <a:pt x="21787" y="32795"/>
                </a:cubicBezTo>
                <a:lnTo>
                  <a:pt x="21787" y="32795"/>
                </a:lnTo>
                <a:cubicBezTo>
                  <a:pt x="21873" y="32939"/>
                  <a:pt x="21931" y="33111"/>
                  <a:pt x="22017" y="33254"/>
                </a:cubicBezTo>
                <a:cubicBezTo>
                  <a:pt x="22160" y="32967"/>
                  <a:pt x="22275" y="32681"/>
                  <a:pt x="22418" y="32365"/>
                </a:cubicBezTo>
                <a:cubicBezTo>
                  <a:pt x="22418" y="32136"/>
                  <a:pt x="22389" y="31907"/>
                  <a:pt x="22389" y="31677"/>
                </a:cubicBezTo>
                <a:lnTo>
                  <a:pt x="22389" y="31677"/>
                </a:lnTo>
                <a:cubicBezTo>
                  <a:pt x="22447" y="31821"/>
                  <a:pt x="22504" y="31935"/>
                  <a:pt x="22561" y="32079"/>
                </a:cubicBezTo>
                <a:cubicBezTo>
                  <a:pt x="22561" y="32021"/>
                  <a:pt x="22590" y="31993"/>
                  <a:pt x="22619" y="31935"/>
                </a:cubicBezTo>
                <a:cubicBezTo>
                  <a:pt x="22705" y="31706"/>
                  <a:pt x="22819" y="31477"/>
                  <a:pt x="22905" y="31247"/>
                </a:cubicBezTo>
                <a:cubicBezTo>
                  <a:pt x="22905" y="30989"/>
                  <a:pt x="22934" y="30731"/>
                  <a:pt x="22934" y="30473"/>
                </a:cubicBezTo>
                <a:cubicBezTo>
                  <a:pt x="22991" y="30588"/>
                  <a:pt x="23020" y="30731"/>
                  <a:pt x="23077" y="30875"/>
                </a:cubicBezTo>
                <a:cubicBezTo>
                  <a:pt x="23507" y="29814"/>
                  <a:pt x="23851" y="28983"/>
                  <a:pt x="24023" y="28553"/>
                </a:cubicBezTo>
                <a:lnTo>
                  <a:pt x="25571" y="31821"/>
                </a:lnTo>
                <a:lnTo>
                  <a:pt x="25600" y="31821"/>
                </a:lnTo>
                <a:cubicBezTo>
                  <a:pt x="25657" y="31952"/>
                  <a:pt x="25787" y="32022"/>
                  <a:pt x="25919" y="32022"/>
                </a:cubicBezTo>
                <a:cubicBezTo>
                  <a:pt x="25988" y="32022"/>
                  <a:pt x="26057" y="32003"/>
                  <a:pt x="26116" y="31964"/>
                </a:cubicBezTo>
                <a:cubicBezTo>
                  <a:pt x="26317" y="31878"/>
                  <a:pt x="26374" y="31649"/>
                  <a:pt x="26259" y="31448"/>
                </a:cubicBezTo>
                <a:lnTo>
                  <a:pt x="24482" y="28295"/>
                </a:lnTo>
                <a:lnTo>
                  <a:pt x="24482" y="28295"/>
                </a:lnTo>
                <a:cubicBezTo>
                  <a:pt x="24912" y="28381"/>
                  <a:pt x="25801" y="28581"/>
                  <a:pt x="26947" y="28839"/>
                </a:cubicBezTo>
                <a:cubicBezTo>
                  <a:pt x="26861" y="28725"/>
                  <a:pt x="26775" y="28610"/>
                  <a:pt x="26689" y="28495"/>
                </a:cubicBezTo>
                <a:lnTo>
                  <a:pt x="26689" y="28495"/>
                </a:lnTo>
                <a:cubicBezTo>
                  <a:pt x="26919" y="28639"/>
                  <a:pt x="27148" y="28782"/>
                  <a:pt x="27349" y="28925"/>
                </a:cubicBezTo>
                <a:cubicBezTo>
                  <a:pt x="27578" y="28983"/>
                  <a:pt x="27836" y="29011"/>
                  <a:pt x="28094" y="29069"/>
                </a:cubicBezTo>
                <a:cubicBezTo>
                  <a:pt x="28151" y="29069"/>
                  <a:pt x="28180" y="29097"/>
                  <a:pt x="28237" y="29097"/>
                </a:cubicBezTo>
                <a:cubicBezTo>
                  <a:pt x="28151" y="28983"/>
                  <a:pt x="28065" y="28868"/>
                  <a:pt x="28008" y="28753"/>
                </a:cubicBezTo>
                <a:lnTo>
                  <a:pt x="28008" y="28753"/>
                </a:lnTo>
                <a:cubicBezTo>
                  <a:pt x="28180" y="28868"/>
                  <a:pt x="28352" y="29011"/>
                  <a:pt x="28524" y="29155"/>
                </a:cubicBezTo>
                <a:cubicBezTo>
                  <a:pt x="28868" y="29212"/>
                  <a:pt x="29183" y="29269"/>
                  <a:pt x="29499" y="29327"/>
                </a:cubicBezTo>
                <a:cubicBezTo>
                  <a:pt x="29413" y="29183"/>
                  <a:pt x="29327" y="29040"/>
                  <a:pt x="29269" y="28897"/>
                </a:cubicBezTo>
                <a:lnTo>
                  <a:pt x="29269" y="28897"/>
                </a:lnTo>
                <a:cubicBezTo>
                  <a:pt x="29441" y="29040"/>
                  <a:pt x="29585" y="29212"/>
                  <a:pt x="29757" y="29355"/>
                </a:cubicBezTo>
                <a:cubicBezTo>
                  <a:pt x="30557" y="29492"/>
                  <a:pt x="31176" y="29527"/>
                  <a:pt x="31552" y="29527"/>
                </a:cubicBezTo>
                <a:cubicBezTo>
                  <a:pt x="31805" y="29527"/>
                  <a:pt x="31948" y="29511"/>
                  <a:pt x="31964" y="29499"/>
                </a:cubicBezTo>
                <a:lnTo>
                  <a:pt x="31964" y="29499"/>
                </a:lnTo>
                <a:cubicBezTo>
                  <a:pt x="31964" y="29499"/>
                  <a:pt x="31964" y="29499"/>
                  <a:pt x="31964" y="29499"/>
                </a:cubicBezTo>
                <a:cubicBezTo>
                  <a:pt x="31964" y="29499"/>
                  <a:pt x="31964" y="29499"/>
                  <a:pt x="31964" y="29499"/>
                </a:cubicBezTo>
                <a:lnTo>
                  <a:pt x="31964" y="29499"/>
                </a:lnTo>
                <a:cubicBezTo>
                  <a:pt x="31964" y="29499"/>
                  <a:pt x="31964" y="29499"/>
                  <a:pt x="31964" y="29499"/>
                </a:cubicBezTo>
                <a:lnTo>
                  <a:pt x="31964" y="29499"/>
                </a:lnTo>
                <a:cubicBezTo>
                  <a:pt x="31941" y="29491"/>
                  <a:pt x="31309" y="28511"/>
                  <a:pt x="29986" y="27836"/>
                </a:cubicBezTo>
                <a:cubicBezTo>
                  <a:pt x="29785" y="27865"/>
                  <a:pt x="29585" y="27922"/>
                  <a:pt x="29384" y="27979"/>
                </a:cubicBezTo>
                <a:cubicBezTo>
                  <a:pt x="29499" y="27893"/>
                  <a:pt x="29613" y="27807"/>
                  <a:pt x="29699" y="27693"/>
                </a:cubicBezTo>
                <a:cubicBezTo>
                  <a:pt x="29413" y="27578"/>
                  <a:pt x="29069" y="27463"/>
                  <a:pt x="28725" y="27377"/>
                </a:cubicBezTo>
                <a:cubicBezTo>
                  <a:pt x="28495" y="27435"/>
                  <a:pt x="28295" y="27492"/>
                  <a:pt x="28094" y="27578"/>
                </a:cubicBezTo>
                <a:cubicBezTo>
                  <a:pt x="28180" y="27492"/>
                  <a:pt x="28295" y="27377"/>
                  <a:pt x="28381" y="27291"/>
                </a:cubicBezTo>
                <a:cubicBezTo>
                  <a:pt x="28352" y="27291"/>
                  <a:pt x="28295" y="27291"/>
                  <a:pt x="28237" y="27263"/>
                </a:cubicBezTo>
                <a:cubicBezTo>
                  <a:pt x="28055" y="27242"/>
                  <a:pt x="27858" y="27222"/>
                  <a:pt x="27678" y="27222"/>
                </a:cubicBezTo>
                <a:cubicBezTo>
                  <a:pt x="27603" y="27222"/>
                  <a:pt x="27531" y="27226"/>
                  <a:pt x="27463" y="27234"/>
                </a:cubicBezTo>
                <a:cubicBezTo>
                  <a:pt x="27205" y="27320"/>
                  <a:pt x="26947" y="27435"/>
                  <a:pt x="26718" y="27549"/>
                </a:cubicBezTo>
                <a:cubicBezTo>
                  <a:pt x="26775" y="27463"/>
                  <a:pt x="26861" y="27377"/>
                  <a:pt x="26947" y="27291"/>
                </a:cubicBezTo>
                <a:cubicBezTo>
                  <a:pt x="27635" y="27062"/>
                  <a:pt x="28409" y="26775"/>
                  <a:pt x="29269" y="26489"/>
                </a:cubicBezTo>
                <a:cubicBezTo>
                  <a:pt x="29040" y="26403"/>
                  <a:pt x="28811" y="26345"/>
                  <a:pt x="28553" y="26317"/>
                </a:cubicBezTo>
                <a:cubicBezTo>
                  <a:pt x="29069" y="26259"/>
                  <a:pt x="29556" y="26231"/>
                  <a:pt x="30072" y="26202"/>
                </a:cubicBezTo>
                <a:cubicBezTo>
                  <a:pt x="30502" y="26030"/>
                  <a:pt x="30961" y="25887"/>
                  <a:pt x="31448" y="25686"/>
                </a:cubicBezTo>
                <a:cubicBezTo>
                  <a:pt x="31534" y="25657"/>
                  <a:pt x="31620" y="25629"/>
                  <a:pt x="31706" y="25600"/>
                </a:cubicBezTo>
                <a:cubicBezTo>
                  <a:pt x="31477" y="25514"/>
                  <a:pt x="31247" y="25428"/>
                  <a:pt x="31018" y="25371"/>
                </a:cubicBezTo>
                <a:cubicBezTo>
                  <a:pt x="31419" y="25371"/>
                  <a:pt x="31849" y="25371"/>
                  <a:pt x="32279" y="25399"/>
                </a:cubicBezTo>
                <a:cubicBezTo>
                  <a:pt x="32910" y="25141"/>
                  <a:pt x="33483" y="24912"/>
                  <a:pt x="34028" y="24711"/>
                </a:cubicBezTo>
                <a:cubicBezTo>
                  <a:pt x="33770" y="24597"/>
                  <a:pt x="33541" y="24482"/>
                  <a:pt x="33283" y="24367"/>
                </a:cubicBezTo>
                <a:lnTo>
                  <a:pt x="33283" y="24367"/>
                </a:lnTo>
                <a:cubicBezTo>
                  <a:pt x="33684" y="24396"/>
                  <a:pt x="34114" y="24453"/>
                  <a:pt x="34515" y="24511"/>
                </a:cubicBezTo>
                <a:cubicBezTo>
                  <a:pt x="36952" y="23507"/>
                  <a:pt x="38386" y="22647"/>
                  <a:pt x="38386" y="22647"/>
                </a:cubicBezTo>
                <a:cubicBezTo>
                  <a:pt x="38386" y="22647"/>
                  <a:pt x="37235" y="22247"/>
                  <a:pt x="35370" y="22247"/>
                </a:cubicBezTo>
                <a:cubicBezTo>
                  <a:pt x="34843" y="22247"/>
                  <a:pt x="34258" y="22279"/>
                  <a:pt x="33627" y="22361"/>
                </a:cubicBezTo>
                <a:cubicBezTo>
                  <a:pt x="33311" y="22619"/>
                  <a:pt x="32996" y="22877"/>
                  <a:pt x="32709" y="23106"/>
                </a:cubicBezTo>
                <a:cubicBezTo>
                  <a:pt x="32824" y="22905"/>
                  <a:pt x="32939" y="22676"/>
                  <a:pt x="33053" y="22447"/>
                </a:cubicBezTo>
                <a:lnTo>
                  <a:pt x="33053" y="22447"/>
                </a:lnTo>
                <a:cubicBezTo>
                  <a:pt x="32423" y="22561"/>
                  <a:pt x="31763" y="22733"/>
                  <a:pt x="31075" y="22963"/>
                </a:cubicBezTo>
                <a:cubicBezTo>
                  <a:pt x="30760" y="23249"/>
                  <a:pt x="30473" y="23507"/>
                  <a:pt x="30187" y="23794"/>
                </a:cubicBezTo>
                <a:cubicBezTo>
                  <a:pt x="30273" y="23593"/>
                  <a:pt x="30359" y="23393"/>
                  <a:pt x="30473" y="23192"/>
                </a:cubicBezTo>
                <a:lnTo>
                  <a:pt x="30473" y="23192"/>
                </a:lnTo>
                <a:cubicBezTo>
                  <a:pt x="30359" y="23221"/>
                  <a:pt x="30273" y="23249"/>
                  <a:pt x="30187" y="23307"/>
                </a:cubicBezTo>
                <a:cubicBezTo>
                  <a:pt x="29699" y="23507"/>
                  <a:pt x="29241" y="23737"/>
                  <a:pt x="28811" y="23966"/>
                </a:cubicBezTo>
                <a:cubicBezTo>
                  <a:pt x="28467" y="24310"/>
                  <a:pt x="28123" y="24683"/>
                  <a:pt x="27807" y="25055"/>
                </a:cubicBezTo>
                <a:cubicBezTo>
                  <a:pt x="27893" y="24826"/>
                  <a:pt x="27979" y="24625"/>
                  <a:pt x="28065" y="24396"/>
                </a:cubicBezTo>
                <a:lnTo>
                  <a:pt x="28065" y="24396"/>
                </a:lnTo>
                <a:cubicBezTo>
                  <a:pt x="27463" y="24797"/>
                  <a:pt x="26919" y="25170"/>
                  <a:pt x="26489" y="25543"/>
                </a:cubicBezTo>
                <a:cubicBezTo>
                  <a:pt x="27091" y="24769"/>
                  <a:pt x="27807" y="23823"/>
                  <a:pt x="28553" y="22733"/>
                </a:cubicBezTo>
                <a:lnTo>
                  <a:pt x="28553" y="22733"/>
                </a:lnTo>
                <a:cubicBezTo>
                  <a:pt x="28266" y="22848"/>
                  <a:pt x="27979" y="22963"/>
                  <a:pt x="27693" y="23106"/>
                </a:cubicBezTo>
                <a:cubicBezTo>
                  <a:pt x="28180" y="22676"/>
                  <a:pt x="28667" y="22275"/>
                  <a:pt x="29155" y="21845"/>
                </a:cubicBezTo>
                <a:cubicBezTo>
                  <a:pt x="29499" y="21357"/>
                  <a:pt x="29843" y="20813"/>
                  <a:pt x="30187" y="20268"/>
                </a:cubicBezTo>
                <a:cubicBezTo>
                  <a:pt x="30244" y="20153"/>
                  <a:pt x="30301" y="20067"/>
                  <a:pt x="30359" y="19953"/>
                </a:cubicBezTo>
                <a:lnTo>
                  <a:pt x="30359" y="19953"/>
                </a:lnTo>
                <a:cubicBezTo>
                  <a:pt x="30072" y="20067"/>
                  <a:pt x="29757" y="20153"/>
                  <a:pt x="29470" y="20268"/>
                </a:cubicBezTo>
                <a:cubicBezTo>
                  <a:pt x="29900" y="19924"/>
                  <a:pt x="30330" y="19609"/>
                  <a:pt x="30760" y="19293"/>
                </a:cubicBezTo>
                <a:cubicBezTo>
                  <a:pt x="31190" y="18519"/>
                  <a:pt x="31563" y="17803"/>
                  <a:pt x="31907" y="17115"/>
                </a:cubicBezTo>
                <a:lnTo>
                  <a:pt x="31907" y="17115"/>
                </a:lnTo>
                <a:cubicBezTo>
                  <a:pt x="31563" y="17229"/>
                  <a:pt x="31219" y="17344"/>
                  <a:pt x="30903" y="17459"/>
                </a:cubicBezTo>
                <a:cubicBezTo>
                  <a:pt x="31333" y="17143"/>
                  <a:pt x="31763" y="16828"/>
                  <a:pt x="32222" y="16513"/>
                </a:cubicBezTo>
                <a:cubicBezTo>
                  <a:pt x="33655" y="13445"/>
                  <a:pt x="33999" y="11353"/>
                  <a:pt x="33999" y="11353"/>
                </a:cubicBezTo>
                <a:lnTo>
                  <a:pt x="33999" y="11353"/>
                </a:lnTo>
                <a:cubicBezTo>
                  <a:pt x="33999" y="11353"/>
                  <a:pt x="31792" y="12557"/>
                  <a:pt x="29470" y="15251"/>
                </a:cubicBezTo>
                <a:cubicBezTo>
                  <a:pt x="29413" y="15739"/>
                  <a:pt x="29327" y="16226"/>
                  <a:pt x="29269" y="16713"/>
                </a:cubicBezTo>
                <a:cubicBezTo>
                  <a:pt x="29183" y="16398"/>
                  <a:pt x="29097" y="16083"/>
                  <a:pt x="29040" y="15796"/>
                </a:cubicBezTo>
                <a:cubicBezTo>
                  <a:pt x="28524" y="16398"/>
                  <a:pt x="28037" y="17086"/>
                  <a:pt x="27578" y="17831"/>
                </a:cubicBezTo>
                <a:cubicBezTo>
                  <a:pt x="27521" y="18319"/>
                  <a:pt x="27463" y="18835"/>
                  <a:pt x="27377" y="19322"/>
                </a:cubicBezTo>
                <a:cubicBezTo>
                  <a:pt x="27320" y="19064"/>
                  <a:pt x="27234" y="18777"/>
                  <a:pt x="27148" y="18491"/>
                </a:cubicBezTo>
                <a:cubicBezTo>
                  <a:pt x="27091" y="18605"/>
                  <a:pt x="27033" y="18720"/>
                  <a:pt x="26976" y="18806"/>
                </a:cubicBezTo>
                <a:cubicBezTo>
                  <a:pt x="26661" y="19379"/>
                  <a:pt x="26374" y="19953"/>
                  <a:pt x="26116" y="20497"/>
                </a:cubicBezTo>
                <a:cubicBezTo>
                  <a:pt x="26059" y="21099"/>
                  <a:pt x="26001" y="21701"/>
                  <a:pt x="25944" y="22332"/>
                </a:cubicBezTo>
                <a:cubicBezTo>
                  <a:pt x="25887" y="22045"/>
                  <a:pt x="25801" y="21759"/>
                  <a:pt x="25715" y="21472"/>
                </a:cubicBezTo>
                <a:cubicBezTo>
                  <a:pt x="25399" y="22217"/>
                  <a:pt x="25170" y="22934"/>
                  <a:pt x="24969" y="23593"/>
                </a:cubicBezTo>
                <a:cubicBezTo>
                  <a:pt x="25342" y="21329"/>
                  <a:pt x="25743" y="18605"/>
                  <a:pt x="26116" y="16169"/>
                </a:cubicBezTo>
                <a:lnTo>
                  <a:pt x="26116" y="16169"/>
                </a:lnTo>
                <a:cubicBezTo>
                  <a:pt x="25858" y="16455"/>
                  <a:pt x="25571" y="16742"/>
                  <a:pt x="25313" y="17057"/>
                </a:cubicBezTo>
                <a:cubicBezTo>
                  <a:pt x="25629" y="16312"/>
                  <a:pt x="25973" y="15567"/>
                  <a:pt x="26317" y="14821"/>
                </a:cubicBezTo>
                <a:cubicBezTo>
                  <a:pt x="26431" y="13933"/>
                  <a:pt x="26546" y="12987"/>
                  <a:pt x="26603" y="11983"/>
                </a:cubicBezTo>
                <a:lnTo>
                  <a:pt x="26603" y="11983"/>
                </a:lnTo>
                <a:cubicBezTo>
                  <a:pt x="26345" y="12270"/>
                  <a:pt x="26059" y="12557"/>
                  <a:pt x="25772" y="12843"/>
                </a:cubicBezTo>
                <a:cubicBezTo>
                  <a:pt x="26087" y="12241"/>
                  <a:pt x="26374" y="11611"/>
                  <a:pt x="26689" y="11009"/>
                </a:cubicBezTo>
                <a:cubicBezTo>
                  <a:pt x="26775" y="9891"/>
                  <a:pt x="26804" y="8859"/>
                  <a:pt x="26804" y="7913"/>
                </a:cubicBezTo>
                <a:lnTo>
                  <a:pt x="26804" y="7913"/>
                </a:lnTo>
                <a:cubicBezTo>
                  <a:pt x="26460" y="8228"/>
                  <a:pt x="26145" y="8543"/>
                  <a:pt x="25829" y="8859"/>
                </a:cubicBezTo>
                <a:cubicBezTo>
                  <a:pt x="26145" y="8257"/>
                  <a:pt x="26460" y="7655"/>
                  <a:pt x="26804" y="7053"/>
                </a:cubicBezTo>
                <a:cubicBezTo>
                  <a:pt x="26747" y="2753"/>
                  <a:pt x="25973" y="173"/>
                  <a:pt x="25944" y="173"/>
                </a:cubicBezTo>
                <a:cubicBezTo>
                  <a:pt x="25944" y="173"/>
                  <a:pt x="24138" y="2753"/>
                  <a:pt x="22991" y="7110"/>
                </a:cubicBezTo>
                <a:cubicBezTo>
                  <a:pt x="23192" y="7712"/>
                  <a:pt x="23393" y="8285"/>
                  <a:pt x="23565" y="8887"/>
                </a:cubicBezTo>
                <a:cubicBezTo>
                  <a:pt x="23307" y="8572"/>
                  <a:pt x="23049" y="8285"/>
                  <a:pt x="22791" y="7970"/>
                </a:cubicBezTo>
                <a:cubicBezTo>
                  <a:pt x="22561" y="8945"/>
                  <a:pt x="22389" y="10005"/>
                  <a:pt x="22275" y="11095"/>
                </a:cubicBezTo>
                <a:cubicBezTo>
                  <a:pt x="22475" y="11697"/>
                  <a:pt x="22676" y="12327"/>
                  <a:pt x="22905" y="12929"/>
                </a:cubicBezTo>
                <a:cubicBezTo>
                  <a:pt x="22647" y="12643"/>
                  <a:pt x="22418" y="12385"/>
                  <a:pt x="22189" y="12098"/>
                </a:cubicBezTo>
                <a:cubicBezTo>
                  <a:pt x="22103" y="13101"/>
                  <a:pt x="22103" y="14047"/>
                  <a:pt x="22131" y="14936"/>
                </a:cubicBezTo>
                <a:cubicBezTo>
                  <a:pt x="22389" y="15681"/>
                  <a:pt x="22676" y="16398"/>
                  <a:pt x="22934" y="17115"/>
                </a:cubicBezTo>
                <a:cubicBezTo>
                  <a:pt x="22676" y="16857"/>
                  <a:pt x="22447" y="16570"/>
                  <a:pt x="22189" y="16283"/>
                </a:cubicBezTo>
                <a:lnTo>
                  <a:pt x="22189" y="16283"/>
                </a:lnTo>
                <a:cubicBezTo>
                  <a:pt x="22361" y="18347"/>
                  <a:pt x="22676" y="20612"/>
                  <a:pt x="23049" y="22619"/>
                </a:cubicBezTo>
                <a:cubicBezTo>
                  <a:pt x="22590" y="21042"/>
                  <a:pt x="21959" y="19236"/>
                  <a:pt x="21157" y="17287"/>
                </a:cubicBezTo>
                <a:lnTo>
                  <a:pt x="20841" y="18720"/>
                </a:lnTo>
                <a:lnTo>
                  <a:pt x="20440" y="15653"/>
                </a:lnTo>
                <a:cubicBezTo>
                  <a:pt x="20039" y="14764"/>
                  <a:pt x="19580" y="13818"/>
                  <a:pt x="19093" y="12872"/>
                </a:cubicBezTo>
                <a:cubicBezTo>
                  <a:pt x="19007" y="12700"/>
                  <a:pt x="18892" y="12528"/>
                  <a:pt x="18806" y="12356"/>
                </a:cubicBezTo>
                <a:lnTo>
                  <a:pt x="18519" y="13761"/>
                </a:lnTo>
                <a:lnTo>
                  <a:pt x="18175" y="11209"/>
                </a:lnTo>
                <a:cubicBezTo>
                  <a:pt x="17459" y="9977"/>
                  <a:pt x="16742" y="8830"/>
                  <a:pt x="16054" y="7798"/>
                </a:cubicBezTo>
                <a:lnTo>
                  <a:pt x="15710" y="9317"/>
                </a:lnTo>
                <a:lnTo>
                  <a:pt x="15395" y="6852"/>
                </a:lnTo>
                <a:cubicBezTo>
                  <a:pt x="12156" y="2294"/>
                  <a:pt x="9375" y="1"/>
                  <a:pt x="93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2749038" y="1551708"/>
            <a:ext cx="1237463" cy="1227592"/>
          </a:xfrm>
          <a:custGeom>
            <a:avLst/>
            <a:gdLst/>
            <a:ahLst/>
            <a:cxnLst/>
            <a:rect l="l" t="t" r="r" b="b"/>
            <a:pathLst>
              <a:path w="35978" h="35691" extrusionOk="0">
                <a:moveTo>
                  <a:pt x="16112" y="0"/>
                </a:moveTo>
                <a:cubicBezTo>
                  <a:pt x="16083" y="0"/>
                  <a:pt x="14822" y="2122"/>
                  <a:pt x="13790" y="5906"/>
                </a:cubicBezTo>
                <a:cubicBezTo>
                  <a:pt x="13962" y="6508"/>
                  <a:pt x="14105" y="7110"/>
                  <a:pt x="14248" y="7712"/>
                </a:cubicBezTo>
                <a:cubicBezTo>
                  <a:pt x="14019" y="7368"/>
                  <a:pt x="13818" y="6995"/>
                  <a:pt x="13589" y="6651"/>
                </a:cubicBezTo>
                <a:cubicBezTo>
                  <a:pt x="13388" y="7511"/>
                  <a:pt x="13159" y="8428"/>
                  <a:pt x="12987" y="9432"/>
                </a:cubicBezTo>
                <a:cubicBezTo>
                  <a:pt x="13130" y="10034"/>
                  <a:pt x="13245" y="10636"/>
                  <a:pt x="13388" y="11266"/>
                </a:cubicBezTo>
                <a:cubicBezTo>
                  <a:pt x="13188" y="10951"/>
                  <a:pt x="13016" y="10636"/>
                  <a:pt x="12815" y="10320"/>
                </a:cubicBezTo>
                <a:cubicBezTo>
                  <a:pt x="12672" y="11209"/>
                  <a:pt x="12557" y="12069"/>
                  <a:pt x="12471" y="12900"/>
                </a:cubicBezTo>
                <a:cubicBezTo>
                  <a:pt x="12586" y="13617"/>
                  <a:pt x="12729" y="14362"/>
                  <a:pt x="12815" y="15079"/>
                </a:cubicBezTo>
                <a:cubicBezTo>
                  <a:pt x="12672" y="14764"/>
                  <a:pt x="12500" y="14448"/>
                  <a:pt x="12328" y="14133"/>
                </a:cubicBezTo>
                <a:cubicBezTo>
                  <a:pt x="12098" y="16340"/>
                  <a:pt x="11840" y="18863"/>
                  <a:pt x="11640" y="20956"/>
                </a:cubicBezTo>
                <a:cubicBezTo>
                  <a:pt x="11611" y="20325"/>
                  <a:pt x="11554" y="19637"/>
                  <a:pt x="11468" y="18920"/>
                </a:cubicBezTo>
                <a:cubicBezTo>
                  <a:pt x="11324" y="19150"/>
                  <a:pt x="11210" y="19379"/>
                  <a:pt x="11066" y="19608"/>
                </a:cubicBezTo>
                <a:cubicBezTo>
                  <a:pt x="11152" y="19064"/>
                  <a:pt x="11238" y="18490"/>
                  <a:pt x="11324" y="17946"/>
                </a:cubicBezTo>
                <a:cubicBezTo>
                  <a:pt x="11238" y="17401"/>
                  <a:pt x="11095" y="16856"/>
                  <a:pt x="10952" y="16254"/>
                </a:cubicBezTo>
                <a:cubicBezTo>
                  <a:pt x="10923" y="16168"/>
                  <a:pt x="10894" y="16054"/>
                  <a:pt x="10866" y="15939"/>
                </a:cubicBezTo>
                <a:cubicBezTo>
                  <a:pt x="10722" y="16168"/>
                  <a:pt x="10608" y="16398"/>
                  <a:pt x="10464" y="16627"/>
                </a:cubicBezTo>
                <a:cubicBezTo>
                  <a:pt x="10550" y="16168"/>
                  <a:pt x="10608" y="15710"/>
                  <a:pt x="10665" y="15251"/>
                </a:cubicBezTo>
                <a:cubicBezTo>
                  <a:pt x="10407" y="14477"/>
                  <a:pt x="10120" y="13789"/>
                  <a:pt x="9834" y="13130"/>
                </a:cubicBezTo>
                <a:cubicBezTo>
                  <a:pt x="9690" y="13388"/>
                  <a:pt x="9547" y="13617"/>
                  <a:pt x="9404" y="13875"/>
                </a:cubicBezTo>
                <a:cubicBezTo>
                  <a:pt x="9461" y="13416"/>
                  <a:pt x="9518" y="12986"/>
                  <a:pt x="9547" y="12528"/>
                </a:cubicBezTo>
                <a:cubicBezTo>
                  <a:pt x="8114" y="9632"/>
                  <a:pt x="6451" y="8056"/>
                  <a:pt x="6451" y="8056"/>
                </a:cubicBezTo>
                <a:lnTo>
                  <a:pt x="6451" y="8056"/>
                </a:lnTo>
                <a:cubicBezTo>
                  <a:pt x="6422" y="8084"/>
                  <a:pt x="6250" y="10005"/>
                  <a:pt x="6852" y="13044"/>
                </a:cubicBezTo>
                <a:cubicBezTo>
                  <a:pt x="7168" y="13416"/>
                  <a:pt x="7483" y="13789"/>
                  <a:pt x="7798" y="14162"/>
                </a:cubicBezTo>
                <a:cubicBezTo>
                  <a:pt x="7540" y="13990"/>
                  <a:pt x="7254" y="13818"/>
                  <a:pt x="6967" y="13646"/>
                </a:cubicBezTo>
                <a:lnTo>
                  <a:pt x="6967" y="13646"/>
                </a:lnTo>
                <a:cubicBezTo>
                  <a:pt x="7110" y="14334"/>
                  <a:pt x="7282" y="15050"/>
                  <a:pt x="7512" y="15824"/>
                </a:cubicBezTo>
                <a:cubicBezTo>
                  <a:pt x="7827" y="16197"/>
                  <a:pt x="8114" y="16598"/>
                  <a:pt x="8429" y="17000"/>
                </a:cubicBezTo>
                <a:cubicBezTo>
                  <a:pt x="8171" y="16828"/>
                  <a:pt x="7942" y="16656"/>
                  <a:pt x="7712" y="16512"/>
                </a:cubicBezTo>
                <a:lnTo>
                  <a:pt x="7712" y="16512"/>
                </a:lnTo>
                <a:cubicBezTo>
                  <a:pt x="7741" y="16627"/>
                  <a:pt x="7770" y="16713"/>
                  <a:pt x="7798" y="16828"/>
                </a:cubicBezTo>
                <a:cubicBezTo>
                  <a:pt x="7970" y="17401"/>
                  <a:pt x="8142" y="17946"/>
                  <a:pt x="8343" y="18462"/>
                </a:cubicBezTo>
                <a:cubicBezTo>
                  <a:pt x="8687" y="18949"/>
                  <a:pt x="9031" y="19408"/>
                  <a:pt x="9375" y="19895"/>
                </a:cubicBezTo>
                <a:cubicBezTo>
                  <a:pt x="9117" y="19723"/>
                  <a:pt x="8888" y="19551"/>
                  <a:pt x="8658" y="19379"/>
                </a:cubicBezTo>
                <a:lnTo>
                  <a:pt x="8658" y="19379"/>
                </a:lnTo>
                <a:cubicBezTo>
                  <a:pt x="9088" y="20526"/>
                  <a:pt x="9490" y="21500"/>
                  <a:pt x="9862" y="22332"/>
                </a:cubicBezTo>
                <a:cubicBezTo>
                  <a:pt x="9547" y="21902"/>
                  <a:pt x="9174" y="21443"/>
                  <a:pt x="8744" y="20956"/>
                </a:cubicBezTo>
                <a:lnTo>
                  <a:pt x="8744" y="20956"/>
                </a:lnTo>
                <a:cubicBezTo>
                  <a:pt x="8773" y="21185"/>
                  <a:pt x="8773" y="21386"/>
                  <a:pt x="8802" y="21586"/>
                </a:cubicBezTo>
                <a:cubicBezTo>
                  <a:pt x="8601" y="21185"/>
                  <a:pt x="8400" y="20812"/>
                  <a:pt x="8171" y="20411"/>
                </a:cubicBezTo>
                <a:cubicBezTo>
                  <a:pt x="7856" y="20096"/>
                  <a:pt x="7483" y="19780"/>
                  <a:pt x="7082" y="19494"/>
                </a:cubicBezTo>
                <a:cubicBezTo>
                  <a:pt x="7024" y="19436"/>
                  <a:pt x="6938" y="19379"/>
                  <a:pt x="6881" y="19350"/>
                </a:cubicBezTo>
                <a:lnTo>
                  <a:pt x="6881" y="19350"/>
                </a:lnTo>
                <a:cubicBezTo>
                  <a:pt x="6910" y="19551"/>
                  <a:pt x="6938" y="19752"/>
                  <a:pt x="6996" y="19952"/>
                </a:cubicBezTo>
                <a:cubicBezTo>
                  <a:pt x="6795" y="19637"/>
                  <a:pt x="6594" y="19322"/>
                  <a:pt x="6394" y="19006"/>
                </a:cubicBezTo>
                <a:cubicBezTo>
                  <a:pt x="5849" y="18634"/>
                  <a:pt x="5276" y="18347"/>
                  <a:pt x="4760" y="18118"/>
                </a:cubicBezTo>
                <a:lnTo>
                  <a:pt x="4760" y="18118"/>
                </a:lnTo>
                <a:cubicBezTo>
                  <a:pt x="4817" y="18318"/>
                  <a:pt x="4874" y="18548"/>
                  <a:pt x="4903" y="18777"/>
                </a:cubicBezTo>
                <a:cubicBezTo>
                  <a:pt x="4702" y="18490"/>
                  <a:pt x="4502" y="18175"/>
                  <a:pt x="4272" y="17888"/>
                </a:cubicBezTo>
                <a:cubicBezTo>
                  <a:pt x="2367" y="17135"/>
                  <a:pt x="856" y="17050"/>
                  <a:pt x="267" y="17050"/>
                </a:cubicBezTo>
                <a:cubicBezTo>
                  <a:pt x="94" y="17050"/>
                  <a:pt x="1" y="17057"/>
                  <a:pt x="1" y="17057"/>
                </a:cubicBezTo>
                <a:cubicBezTo>
                  <a:pt x="1" y="17086"/>
                  <a:pt x="1062" y="18146"/>
                  <a:pt x="2982" y="19580"/>
                </a:cubicBezTo>
                <a:cubicBezTo>
                  <a:pt x="3355" y="19637"/>
                  <a:pt x="3756" y="19694"/>
                  <a:pt x="4129" y="19752"/>
                </a:cubicBezTo>
                <a:cubicBezTo>
                  <a:pt x="3871" y="19780"/>
                  <a:pt x="3613" y="19838"/>
                  <a:pt x="3384" y="19866"/>
                </a:cubicBezTo>
                <a:cubicBezTo>
                  <a:pt x="3814" y="20182"/>
                  <a:pt x="4272" y="20526"/>
                  <a:pt x="4788" y="20870"/>
                </a:cubicBezTo>
                <a:cubicBezTo>
                  <a:pt x="5161" y="20956"/>
                  <a:pt x="5534" y="21042"/>
                  <a:pt x="5906" y="21156"/>
                </a:cubicBezTo>
                <a:cubicBezTo>
                  <a:pt x="5677" y="21156"/>
                  <a:pt x="5448" y="21185"/>
                  <a:pt x="5247" y="21214"/>
                </a:cubicBezTo>
                <a:cubicBezTo>
                  <a:pt x="5304" y="21242"/>
                  <a:pt x="5362" y="21300"/>
                  <a:pt x="5448" y="21357"/>
                </a:cubicBezTo>
                <a:cubicBezTo>
                  <a:pt x="5820" y="21615"/>
                  <a:pt x="6193" y="21844"/>
                  <a:pt x="6537" y="22102"/>
                </a:cubicBezTo>
                <a:cubicBezTo>
                  <a:pt x="6996" y="22217"/>
                  <a:pt x="7426" y="22360"/>
                  <a:pt x="7856" y="22532"/>
                </a:cubicBezTo>
                <a:lnTo>
                  <a:pt x="7168" y="22532"/>
                </a:lnTo>
                <a:cubicBezTo>
                  <a:pt x="7884" y="22991"/>
                  <a:pt x="8544" y="23421"/>
                  <a:pt x="9088" y="23794"/>
                </a:cubicBezTo>
                <a:cubicBezTo>
                  <a:pt x="9146" y="23908"/>
                  <a:pt x="9203" y="23994"/>
                  <a:pt x="9260" y="24080"/>
                </a:cubicBezTo>
                <a:cubicBezTo>
                  <a:pt x="9060" y="23937"/>
                  <a:pt x="8888" y="23794"/>
                  <a:pt x="8687" y="23650"/>
                </a:cubicBezTo>
                <a:cubicBezTo>
                  <a:pt x="8458" y="23593"/>
                  <a:pt x="8228" y="23536"/>
                  <a:pt x="7970" y="23507"/>
                </a:cubicBezTo>
                <a:lnTo>
                  <a:pt x="7827" y="23507"/>
                </a:lnTo>
                <a:cubicBezTo>
                  <a:pt x="7884" y="23593"/>
                  <a:pt x="7970" y="23708"/>
                  <a:pt x="8028" y="23794"/>
                </a:cubicBezTo>
                <a:cubicBezTo>
                  <a:pt x="7856" y="23708"/>
                  <a:pt x="7684" y="23593"/>
                  <a:pt x="7512" y="23478"/>
                </a:cubicBezTo>
                <a:cubicBezTo>
                  <a:pt x="7196" y="23478"/>
                  <a:pt x="6852" y="23507"/>
                  <a:pt x="6566" y="23564"/>
                </a:cubicBezTo>
                <a:cubicBezTo>
                  <a:pt x="6652" y="23650"/>
                  <a:pt x="6738" y="23765"/>
                  <a:pt x="6795" y="23880"/>
                </a:cubicBezTo>
                <a:cubicBezTo>
                  <a:pt x="6623" y="23794"/>
                  <a:pt x="6480" y="23679"/>
                  <a:pt x="6308" y="23593"/>
                </a:cubicBezTo>
                <a:cubicBezTo>
                  <a:pt x="4960" y="23908"/>
                  <a:pt x="4158" y="24654"/>
                  <a:pt x="4158" y="24654"/>
                </a:cubicBezTo>
                <a:cubicBezTo>
                  <a:pt x="4186" y="24654"/>
                  <a:pt x="4932" y="24883"/>
                  <a:pt x="6136" y="25026"/>
                </a:cubicBezTo>
                <a:cubicBezTo>
                  <a:pt x="6336" y="24912"/>
                  <a:pt x="6508" y="24797"/>
                  <a:pt x="6709" y="24711"/>
                </a:cubicBezTo>
                <a:lnTo>
                  <a:pt x="6709" y="24711"/>
                </a:lnTo>
                <a:cubicBezTo>
                  <a:pt x="6594" y="24826"/>
                  <a:pt x="6480" y="24940"/>
                  <a:pt x="6394" y="25026"/>
                </a:cubicBezTo>
                <a:cubicBezTo>
                  <a:pt x="6680" y="25055"/>
                  <a:pt x="6967" y="25084"/>
                  <a:pt x="7282" y="25112"/>
                </a:cubicBezTo>
                <a:cubicBezTo>
                  <a:pt x="7454" y="25026"/>
                  <a:pt x="7655" y="24940"/>
                  <a:pt x="7856" y="24854"/>
                </a:cubicBezTo>
                <a:lnTo>
                  <a:pt x="7856" y="24854"/>
                </a:lnTo>
                <a:cubicBezTo>
                  <a:pt x="7741" y="24940"/>
                  <a:pt x="7655" y="25026"/>
                  <a:pt x="7569" y="25141"/>
                </a:cubicBezTo>
                <a:lnTo>
                  <a:pt x="7684" y="25141"/>
                </a:lnTo>
                <a:cubicBezTo>
                  <a:pt x="7913" y="25141"/>
                  <a:pt x="8142" y="25170"/>
                  <a:pt x="8372" y="25170"/>
                </a:cubicBezTo>
                <a:cubicBezTo>
                  <a:pt x="8601" y="25084"/>
                  <a:pt x="8830" y="25026"/>
                  <a:pt x="9060" y="24940"/>
                </a:cubicBezTo>
                <a:lnTo>
                  <a:pt x="9060" y="24940"/>
                </a:lnTo>
                <a:cubicBezTo>
                  <a:pt x="8974" y="25026"/>
                  <a:pt x="8859" y="25112"/>
                  <a:pt x="8773" y="25198"/>
                </a:cubicBezTo>
                <a:cubicBezTo>
                  <a:pt x="9805" y="25227"/>
                  <a:pt x="10608" y="25256"/>
                  <a:pt x="11038" y="25256"/>
                </a:cubicBezTo>
                <a:lnTo>
                  <a:pt x="8744" y="27635"/>
                </a:lnTo>
                <a:cubicBezTo>
                  <a:pt x="8744" y="27635"/>
                  <a:pt x="8744" y="27635"/>
                  <a:pt x="8744" y="27664"/>
                </a:cubicBezTo>
                <a:cubicBezTo>
                  <a:pt x="8601" y="27807"/>
                  <a:pt x="8630" y="28036"/>
                  <a:pt x="8773" y="28151"/>
                </a:cubicBezTo>
                <a:cubicBezTo>
                  <a:pt x="8841" y="28205"/>
                  <a:pt x="8927" y="28234"/>
                  <a:pt x="9012" y="28234"/>
                </a:cubicBezTo>
                <a:cubicBezTo>
                  <a:pt x="9107" y="28234"/>
                  <a:pt x="9200" y="28198"/>
                  <a:pt x="9260" y="28122"/>
                </a:cubicBezTo>
                <a:lnTo>
                  <a:pt x="11410" y="25571"/>
                </a:lnTo>
                <a:cubicBezTo>
                  <a:pt x="11468" y="26001"/>
                  <a:pt x="11582" y="26804"/>
                  <a:pt x="11726" y="27864"/>
                </a:cubicBezTo>
                <a:cubicBezTo>
                  <a:pt x="11783" y="27750"/>
                  <a:pt x="11869" y="27635"/>
                  <a:pt x="11926" y="27520"/>
                </a:cubicBezTo>
                <a:lnTo>
                  <a:pt x="11926" y="27520"/>
                </a:lnTo>
                <a:cubicBezTo>
                  <a:pt x="11898" y="27778"/>
                  <a:pt x="11840" y="28008"/>
                  <a:pt x="11783" y="28237"/>
                </a:cubicBezTo>
                <a:cubicBezTo>
                  <a:pt x="11812" y="28466"/>
                  <a:pt x="11840" y="28696"/>
                  <a:pt x="11898" y="28925"/>
                </a:cubicBezTo>
                <a:cubicBezTo>
                  <a:pt x="11898" y="28954"/>
                  <a:pt x="11898" y="29011"/>
                  <a:pt x="11898" y="29040"/>
                </a:cubicBezTo>
                <a:cubicBezTo>
                  <a:pt x="11984" y="28954"/>
                  <a:pt x="12070" y="28839"/>
                  <a:pt x="12156" y="28724"/>
                </a:cubicBezTo>
                <a:lnTo>
                  <a:pt x="12156" y="28724"/>
                </a:lnTo>
                <a:cubicBezTo>
                  <a:pt x="12098" y="28925"/>
                  <a:pt x="12012" y="29126"/>
                  <a:pt x="11955" y="29326"/>
                </a:cubicBezTo>
                <a:cubicBezTo>
                  <a:pt x="12012" y="29642"/>
                  <a:pt x="12070" y="29928"/>
                  <a:pt x="12127" y="30215"/>
                </a:cubicBezTo>
                <a:cubicBezTo>
                  <a:pt x="12213" y="30100"/>
                  <a:pt x="12328" y="29986"/>
                  <a:pt x="12414" y="29871"/>
                </a:cubicBezTo>
                <a:lnTo>
                  <a:pt x="12414" y="29871"/>
                </a:lnTo>
                <a:cubicBezTo>
                  <a:pt x="12328" y="30072"/>
                  <a:pt x="12270" y="30244"/>
                  <a:pt x="12156" y="30444"/>
                </a:cubicBezTo>
                <a:cubicBezTo>
                  <a:pt x="12414" y="31648"/>
                  <a:pt x="12729" y="32365"/>
                  <a:pt x="12729" y="32365"/>
                </a:cubicBezTo>
                <a:cubicBezTo>
                  <a:pt x="12729" y="32365"/>
                  <a:pt x="13388" y="31534"/>
                  <a:pt x="13560" y="30158"/>
                </a:cubicBezTo>
                <a:cubicBezTo>
                  <a:pt x="13446" y="29986"/>
                  <a:pt x="13331" y="29842"/>
                  <a:pt x="13245" y="29670"/>
                </a:cubicBezTo>
                <a:lnTo>
                  <a:pt x="13245" y="29670"/>
                </a:lnTo>
                <a:cubicBezTo>
                  <a:pt x="13360" y="29728"/>
                  <a:pt x="13474" y="29814"/>
                  <a:pt x="13589" y="29871"/>
                </a:cubicBezTo>
                <a:cubicBezTo>
                  <a:pt x="13589" y="29584"/>
                  <a:pt x="13589" y="29240"/>
                  <a:pt x="13560" y="28925"/>
                </a:cubicBezTo>
                <a:cubicBezTo>
                  <a:pt x="13417" y="28753"/>
                  <a:pt x="13302" y="28610"/>
                  <a:pt x="13188" y="28438"/>
                </a:cubicBezTo>
                <a:lnTo>
                  <a:pt x="13188" y="28438"/>
                </a:lnTo>
                <a:cubicBezTo>
                  <a:pt x="13274" y="28495"/>
                  <a:pt x="13388" y="28552"/>
                  <a:pt x="13503" y="28610"/>
                </a:cubicBezTo>
                <a:cubicBezTo>
                  <a:pt x="13503" y="28581"/>
                  <a:pt x="13474" y="28524"/>
                  <a:pt x="13474" y="28495"/>
                </a:cubicBezTo>
                <a:cubicBezTo>
                  <a:pt x="13417" y="28237"/>
                  <a:pt x="13360" y="28008"/>
                  <a:pt x="13274" y="27778"/>
                </a:cubicBezTo>
                <a:cubicBezTo>
                  <a:pt x="13102" y="27606"/>
                  <a:pt x="12930" y="27434"/>
                  <a:pt x="12758" y="27262"/>
                </a:cubicBezTo>
                <a:lnTo>
                  <a:pt x="12758" y="27262"/>
                </a:lnTo>
                <a:cubicBezTo>
                  <a:pt x="12872" y="27291"/>
                  <a:pt x="12958" y="27348"/>
                  <a:pt x="13044" y="27377"/>
                </a:cubicBezTo>
                <a:cubicBezTo>
                  <a:pt x="13474" y="27893"/>
                  <a:pt x="13962" y="28466"/>
                  <a:pt x="14478" y="29126"/>
                </a:cubicBezTo>
                <a:cubicBezTo>
                  <a:pt x="14478" y="28896"/>
                  <a:pt x="14449" y="28667"/>
                  <a:pt x="14420" y="28438"/>
                </a:cubicBezTo>
                <a:lnTo>
                  <a:pt x="14420" y="28438"/>
                </a:lnTo>
                <a:cubicBezTo>
                  <a:pt x="14621" y="28868"/>
                  <a:pt x="14793" y="29269"/>
                  <a:pt x="14965" y="29699"/>
                </a:cubicBezTo>
                <a:cubicBezTo>
                  <a:pt x="15252" y="30014"/>
                  <a:pt x="15538" y="30358"/>
                  <a:pt x="15854" y="30731"/>
                </a:cubicBezTo>
                <a:cubicBezTo>
                  <a:pt x="15882" y="30788"/>
                  <a:pt x="15940" y="30846"/>
                  <a:pt x="15997" y="30903"/>
                </a:cubicBezTo>
                <a:cubicBezTo>
                  <a:pt x="15997" y="30702"/>
                  <a:pt x="15997" y="30473"/>
                  <a:pt x="15997" y="30244"/>
                </a:cubicBezTo>
                <a:cubicBezTo>
                  <a:pt x="16112" y="30616"/>
                  <a:pt x="16255" y="30960"/>
                  <a:pt x="16370" y="31333"/>
                </a:cubicBezTo>
                <a:cubicBezTo>
                  <a:pt x="16771" y="31792"/>
                  <a:pt x="17144" y="32222"/>
                  <a:pt x="17516" y="32623"/>
                </a:cubicBezTo>
                <a:cubicBezTo>
                  <a:pt x="17545" y="32365"/>
                  <a:pt x="17545" y="32136"/>
                  <a:pt x="17545" y="31878"/>
                </a:cubicBezTo>
                <a:cubicBezTo>
                  <a:pt x="17660" y="32250"/>
                  <a:pt x="17746" y="32623"/>
                  <a:pt x="17832" y="32996"/>
                </a:cubicBezTo>
                <a:cubicBezTo>
                  <a:pt x="19466" y="34744"/>
                  <a:pt x="20641" y="35690"/>
                  <a:pt x="20670" y="35690"/>
                </a:cubicBezTo>
                <a:cubicBezTo>
                  <a:pt x="20670" y="35690"/>
                  <a:pt x="20612" y="33884"/>
                  <a:pt x="19380" y="31534"/>
                </a:cubicBezTo>
                <a:cubicBezTo>
                  <a:pt x="19064" y="31333"/>
                  <a:pt x="18778" y="31161"/>
                  <a:pt x="18462" y="30989"/>
                </a:cubicBezTo>
                <a:lnTo>
                  <a:pt x="18462" y="30989"/>
                </a:lnTo>
                <a:cubicBezTo>
                  <a:pt x="18692" y="31018"/>
                  <a:pt x="18892" y="31046"/>
                  <a:pt x="19122" y="31075"/>
                </a:cubicBezTo>
                <a:cubicBezTo>
                  <a:pt x="18835" y="30559"/>
                  <a:pt x="18491" y="30043"/>
                  <a:pt x="18061" y="29527"/>
                </a:cubicBezTo>
                <a:cubicBezTo>
                  <a:pt x="17746" y="29355"/>
                  <a:pt x="17402" y="29212"/>
                  <a:pt x="17058" y="29040"/>
                </a:cubicBezTo>
                <a:lnTo>
                  <a:pt x="17058" y="29040"/>
                </a:lnTo>
                <a:cubicBezTo>
                  <a:pt x="17287" y="29068"/>
                  <a:pt x="17488" y="29068"/>
                  <a:pt x="17688" y="29097"/>
                </a:cubicBezTo>
                <a:cubicBezTo>
                  <a:pt x="17631" y="29011"/>
                  <a:pt x="17574" y="28954"/>
                  <a:pt x="17516" y="28896"/>
                </a:cubicBezTo>
                <a:cubicBezTo>
                  <a:pt x="17172" y="28524"/>
                  <a:pt x="16828" y="28208"/>
                  <a:pt x="16484" y="27922"/>
                </a:cubicBezTo>
                <a:cubicBezTo>
                  <a:pt x="16083" y="27721"/>
                  <a:pt x="15653" y="27578"/>
                  <a:pt x="15252" y="27406"/>
                </a:cubicBezTo>
                <a:lnTo>
                  <a:pt x="15882" y="27406"/>
                </a:lnTo>
                <a:cubicBezTo>
                  <a:pt x="15366" y="27004"/>
                  <a:pt x="14850" y="26689"/>
                  <a:pt x="14392" y="26431"/>
                </a:cubicBezTo>
                <a:lnTo>
                  <a:pt x="14392" y="26431"/>
                </a:lnTo>
                <a:cubicBezTo>
                  <a:pt x="15252" y="26718"/>
                  <a:pt x="16284" y="27004"/>
                  <a:pt x="17459" y="27320"/>
                </a:cubicBezTo>
                <a:cubicBezTo>
                  <a:pt x="17258" y="27090"/>
                  <a:pt x="17086" y="26890"/>
                  <a:pt x="16886" y="26660"/>
                </a:cubicBezTo>
                <a:lnTo>
                  <a:pt x="16886" y="26660"/>
                </a:lnTo>
                <a:cubicBezTo>
                  <a:pt x="17402" y="26947"/>
                  <a:pt x="17889" y="27262"/>
                  <a:pt x="18405" y="27549"/>
                </a:cubicBezTo>
                <a:cubicBezTo>
                  <a:pt x="18950" y="27692"/>
                  <a:pt x="19523" y="27807"/>
                  <a:pt x="20096" y="27922"/>
                </a:cubicBezTo>
                <a:cubicBezTo>
                  <a:pt x="20211" y="27950"/>
                  <a:pt x="20326" y="27950"/>
                  <a:pt x="20412" y="27979"/>
                </a:cubicBezTo>
                <a:cubicBezTo>
                  <a:pt x="20240" y="27750"/>
                  <a:pt x="20039" y="27520"/>
                  <a:pt x="19867" y="27320"/>
                </a:cubicBezTo>
                <a:lnTo>
                  <a:pt x="19867" y="27320"/>
                </a:lnTo>
                <a:cubicBezTo>
                  <a:pt x="20297" y="27578"/>
                  <a:pt x="20698" y="27836"/>
                  <a:pt x="21128" y="28094"/>
                </a:cubicBezTo>
                <a:cubicBezTo>
                  <a:pt x="21902" y="28237"/>
                  <a:pt x="22648" y="28323"/>
                  <a:pt x="23336" y="28409"/>
                </a:cubicBezTo>
                <a:cubicBezTo>
                  <a:pt x="23135" y="28151"/>
                  <a:pt x="22934" y="27893"/>
                  <a:pt x="22734" y="27635"/>
                </a:cubicBezTo>
                <a:lnTo>
                  <a:pt x="22734" y="27635"/>
                </a:lnTo>
                <a:cubicBezTo>
                  <a:pt x="23135" y="27893"/>
                  <a:pt x="23536" y="28180"/>
                  <a:pt x="23966" y="28466"/>
                </a:cubicBezTo>
                <a:cubicBezTo>
                  <a:pt x="24809" y="28545"/>
                  <a:pt x="25566" y="28574"/>
                  <a:pt x="26220" y="28574"/>
                </a:cubicBezTo>
                <a:cubicBezTo>
                  <a:pt x="27944" y="28574"/>
                  <a:pt x="28954" y="28372"/>
                  <a:pt x="28954" y="28352"/>
                </a:cubicBezTo>
                <a:cubicBezTo>
                  <a:pt x="28954" y="28352"/>
                  <a:pt x="27206" y="26861"/>
                  <a:pt x="24167" y="25743"/>
                </a:cubicBezTo>
                <a:cubicBezTo>
                  <a:pt x="23737" y="25829"/>
                  <a:pt x="23307" y="25915"/>
                  <a:pt x="22848" y="26001"/>
                </a:cubicBezTo>
                <a:cubicBezTo>
                  <a:pt x="23106" y="25858"/>
                  <a:pt x="23336" y="25686"/>
                  <a:pt x="23565" y="25514"/>
                </a:cubicBezTo>
                <a:cubicBezTo>
                  <a:pt x="22877" y="25284"/>
                  <a:pt x="22160" y="25084"/>
                  <a:pt x="21358" y="24912"/>
                </a:cubicBezTo>
                <a:cubicBezTo>
                  <a:pt x="20899" y="25026"/>
                  <a:pt x="20469" y="25141"/>
                  <a:pt x="20010" y="25227"/>
                </a:cubicBezTo>
                <a:cubicBezTo>
                  <a:pt x="20240" y="25084"/>
                  <a:pt x="20440" y="24940"/>
                  <a:pt x="20641" y="24768"/>
                </a:cubicBezTo>
                <a:cubicBezTo>
                  <a:pt x="20555" y="24768"/>
                  <a:pt x="20440" y="24740"/>
                  <a:pt x="20326" y="24711"/>
                </a:cubicBezTo>
                <a:cubicBezTo>
                  <a:pt x="19724" y="24625"/>
                  <a:pt x="19150" y="24568"/>
                  <a:pt x="18606" y="24539"/>
                </a:cubicBezTo>
                <a:cubicBezTo>
                  <a:pt x="18061" y="24654"/>
                  <a:pt x="17545" y="24797"/>
                  <a:pt x="17000" y="24940"/>
                </a:cubicBezTo>
                <a:cubicBezTo>
                  <a:pt x="17201" y="24797"/>
                  <a:pt x="17430" y="24625"/>
                  <a:pt x="17631" y="24482"/>
                </a:cubicBezTo>
                <a:cubicBezTo>
                  <a:pt x="17421" y="24473"/>
                  <a:pt x="17214" y="24470"/>
                  <a:pt x="17009" y="24470"/>
                </a:cubicBezTo>
                <a:cubicBezTo>
                  <a:pt x="16516" y="24470"/>
                  <a:pt x="16042" y="24490"/>
                  <a:pt x="15596" y="24510"/>
                </a:cubicBezTo>
                <a:cubicBezTo>
                  <a:pt x="17660" y="24109"/>
                  <a:pt x="20125" y="23593"/>
                  <a:pt x="22332" y="23134"/>
                </a:cubicBezTo>
                <a:cubicBezTo>
                  <a:pt x="21988" y="23020"/>
                  <a:pt x="21644" y="22876"/>
                  <a:pt x="21300" y="22733"/>
                </a:cubicBezTo>
                <a:lnTo>
                  <a:pt x="21300" y="22733"/>
                </a:lnTo>
                <a:cubicBezTo>
                  <a:pt x="22046" y="22762"/>
                  <a:pt x="22791" y="22819"/>
                  <a:pt x="23536" y="22876"/>
                </a:cubicBezTo>
                <a:cubicBezTo>
                  <a:pt x="24339" y="22704"/>
                  <a:pt x="25170" y="22475"/>
                  <a:pt x="26059" y="22246"/>
                </a:cubicBezTo>
                <a:cubicBezTo>
                  <a:pt x="25715" y="22102"/>
                  <a:pt x="25400" y="21959"/>
                  <a:pt x="25056" y="21787"/>
                </a:cubicBezTo>
                <a:lnTo>
                  <a:pt x="25056" y="21787"/>
                </a:lnTo>
                <a:cubicBezTo>
                  <a:pt x="25686" y="21844"/>
                  <a:pt x="26288" y="21930"/>
                  <a:pt x="26919" y="21988"/>
                </a:cubicBezTo>
                <a:cubicBezTo>
                  <a:pt x="27894" y="21701"/>
                  <a:pt x="28782" y="21414"/>
                  <a:pt x="29614" y="21099"/>
                </a:cubicBezTo>
                <a:cubicBezTo>
                  <a:pt x="29241" y="20927"/>
                  <a:pt x="28868" y="20755"/>
                  <a:pt x="28496" y="20554"/>
                </a:cubicBezTo>
                <a:lnTo>
                  <a:pt x="28496" y="20554"/>
                </a:lnTo>
                <a:cubicBezTo>
                  <a:pt x="29126" y="20640"/>
                  <a:pt x="29728" y="20726"/>
                  <a:pt x="30359" y="20841"/>
                </a:cubicBezTo>
                <a:cubicBezTo>
                  <a:pt x="33999" y="19436"/>
                  <a:pt x="35977" y="17946"/>
                  <a:pt x="35978" y="17917"/>
                </a:cubicBezTo>
                <a:lnTo>
                  <a:pt x="35978" y="17917"/>
                </a:lnTo>
                <a:cubicBezTo>
                  <a:pt x="35978" y="17918"/>
                  <a:pt x="35977" y="17918"/>
                  <a:pt x="35975" y="17918"/>
                </a:cubicBezTo>
                <a:cubicBezTo>
                  <a:pt x="35893" y="17918"/>
                  <a:pt x="34172" y="17483"/>
                  <a:pt x="31512" y="17483"/>
                </a:cubicBezTo>
                <a:cubicBezTo>
                  <a:pt x="30774" y="17483"/>
                  <a:pt x="29965" y="17516"/>
                  <a:pt x="29098" y="17602"/>
                </a:cubicBezTo>
                <a:cubicBezTo>
                  <a:pt x="28639" y="17946"/>
                  <a:pt x="28209" y="18290"/>
                  <a:pt x="27750" y="18662"/>
                </a:cubicBezTo>
                <a:cubicBezTo>
                  <a:pt x="27922" y="18318"/>
                  <a:pt x="28094" y="18003"/>
                  <a:pt x="28266" y="17688"/>
                </a:cubicBezTo>
                <a:lnTo>
                  <a:pt x="28266" y="17688"/>
                </a:lnTo>
                <a:cubicBezTo>
                  <a:pt x="27378" y="17802"/>
                  <a:pt x="26432" y="18003"/>
                  <a:pt x="25428" y="18232"/>
                </a:cubicBezTo>
                <a:cubicBezTo>
                  <a:pt x="24998" y="18605"/>
                  <a:pt x="24540" y="18978"/>
                  <a:pt x="24081" y="19350"/>
                </a:cubicBezTo>
                <a:cubicBezTo>
                  <a:pt x="24253" y="19064"/>
                  <a:pt x="24396" y="18777"/>
                  <a:pt x="24540" y="18490"/>
                </a:cubicBezTo>
                <a:lnTo>
                  <a:pt x="24540" y="18490"/>
                </a:lnTo>
                <a:cubicBezTo>
                  <a:pt x="23680" y="18748"/>
                  <a:pt x="22848" y="19035"/>
                  <a:pt x="22103" y="19322"/>
                </a:cubicBezTo>
                <a:cubicBezTo>
                  <a:pt x="21558" y="19780"/>
                  <a:pt x="21014" y="20268"/>
                  <a:pt x="20498" y="20726"/>
                </a:cubicBezTo>
                <a:cubicBezTo>
                  <a:pt x="20641" y="20411"/>
                  <a:pt x="20813" y="20124"/>
                  <a:pt x="20956" y="19809"/>
                </a:cubicBezTo>
                <a:lnTo>
                  <a:pt x="20956" y="19809"/>
                </a:lnTo>
                <a:cubicBezTo>
                  <a:pt x="19265" y="20612"/>
                  <a:pt x="17430" y="21615"/>
                  <a:pt x="15825" y="22561"/>
                </a:cubicBezTo>
                <a:cubicBezTo>
                  <a:pt x="17000" y="21672"/>
                  <a:pt x="18376" y="20554"/>
                  <a:pt x="19781" y="19236"/>
                </a:cubicBezTo>
                <a:lnTo>
                  <a:pt x="19781" y="19236"/>
                </a:lnTo>
                <a:lnTo>
                  <a:pt x="18462" y="19436"/>
                </a:lnTo>
                <a:lnTo>
                  <a:pt x="18462" y="19436"/>
                </a:lnTo>
                <a:lnTo>
                  <a:pt x="20956" y="18118"/>
                </a:lnTo>
                <a:cubicBezTo>
                  <a:pt x="21616" y="17487"/>
                  <a:pt x="22275" y="16799"/>
                  <a:pt x="22934" y="16082"/>
                </a:cubicBezTo>
                <a:cubicBezTo>
                  <a:pt x="23049" y="15939"/>
                  <a:pt x="23164" y="15796"/>
                  <a:pt x="23278" y="15681"/>
                </a:cubicBezTo>
                <a:lnTo>
                  <a:pt x="23278" y="15681"/>
                </a:lnTo>
                <a:lnTo>
                  <a:pt x="21988" y="15853"/>
                </a:lnTo>
                <a:lnTo>
                  <a:pt x="24052" y="14764"/>
                </a:lnTo>
                <a:cubicBezTo>
                  <a:pt x="24884" y="13760"/>
                  <a:pt x="25629" y="12786"/>
                  <a:pt x="26317" y="11868"/>
                </a:cubicBezTo>
                <a:lnTo>
                  <a:pt x="26317" y="11868"/>
                </a:lnTo>
                <a:lnTo>
                  <a:pt x="24884" y="12069"/>
                </a:lnTo>
                <a:lnTo>
                  <a:pt x="26890" y="11008"/>
                </a:lnTo>
                <a:cubicBezTo>
                  <a:pt x="29786" y="6766"/>
                  <a:pt x="30846" y="3698"/>
                  <a:pt x="30875" y="3670"/>
                </a:cubicBezTo>
                <a:lnTo>
                  <a:pt x="30846" y="3670"/>
                </a:lnTo>
                <a:cubicBezTo>
                  <a:pt x="30846" y="3670"/>
                  <a:pt x="27865" y="5046"/>
                  <a:pt x="23938" y="8371"/>
                </a:cubicBezTo>
                <a:lnTo>
                  <a:pt x="23106" y="10464"/>
                </a:lnTo>
                <a:lnTo>
                  <a:pt x="23164" y="9030"/>
                </a:lnTo>
                <a:lnTo>
                  <a:pt x="23164" y="9030"/>
                </a:lnTo>
                <a:cubicBezTo>
                  <a:pt x="22304" y="9776"/>
                  <a:pt x="21415" y="10636"/>
                  <a:pt x="20498" y="11582"/>
                </a:cubicBezTo>
                <a:lnTo>
                  <a:pt x="19638" y="13732"/>
                </a:lnTo>
                <a:lnTo>
                  <a:pt x="19695" y="12442"/>
                </a:lnTo>
                <a:lnTo>
                  <a:pt x="19695" y="12442"/>
                </a:lnTo>
                <a:cubicBezTo>
                  <a:pt x="19580" y="12556"/>
                  <a:pt x="19466" y="12700"/>
                  <a:pt x="19322" y="12843"/>
                </a:cubicBezTo>
                <a:cubicBezTo>
                  <a:pt x="18663" y="13560"/>
                  <a:pt x="18061" y="14276"/>
                  <a:pt x="17488" y="14993"/>
                </a:cubicBezTo>
                <a:lnTo>
                  <a:pt x="16456" y="17630"/>
                </a:lnTo>
                <a:lnTo>
                  <a:pt x="16484" y="16283"/>
                </a:lnTo>
                <a:lnTo>
                  <a:pt x="16484" y="16283"/>
                </a:lnTo>
                <a:cubicBezTo>
                  <a:pt x="15194" y="18003"/>
                  <a:pt x="14162" y="19608"/>
                  <a:pt x="13360" y="21013"/>
                </a:cubicBezTo>
                <a:cubicBezTo>
                  <a:pt x="14191" y="19207"/>
                  <a:pt x="15108" y="17086"/>
                  <a:pt x="15768" y="15136"/>
                </a:cubicBezTo>
                <a:lnTo>
                  <a:pt x="15768" y="15136"/>
                </a:lnTo>
                <a:cubicBezTo>
                  <a:pt x="15481" y="15308"/>
                  <a:pt x="15194" y="15509"/>
                  <a:pt x="14908" y="15681"/>
                </a:cubicBezTo>
                <a:cubicBezTo>
                  <a:pt x="15338" y="15108"/>
                  <a:pt x="15739" y="14534"/>
                  <a:pt x="16140" y="13961"/>
                </a:cubicBezTo>
                <a:cubicBezTo>
                  <a:pt x="16370" y="13158"/>
                  <a:pt x="16570" y="12327"/>
                  <a:pt x="16714" y="11410"/>
                </a:cubicBezTo>
                <a:lnTo>
                  <a:pt x="16714" y="11410"/>
                </a:lnTo>
                <a:cubicBezTo>
                  <a:pt x="16456" y="11610"/>
                  <a:pt x="16169" y="11782"/>
                  <a:pt x="15911" y="11983"/>
                </a:cubicBezTo>
                <a:cubicBezTo>
                  <a:pt x="16226" y="11496"/>
                  <a:pt x="16542" y="11008"/>
                  <a:pt x="16886" y="10521"/>
                </a:cubicBezTo>
                <a:cubicBezTo>
                  <a:pt x="17029" y="9518"/>
                  <a:pt x="17086" y="8543"/>
                  <a:pt x="17115" y="7626"/>
                </a:cubicBezTo>
                <a:lnTo>
                  <a:pt x="17115" y="7626"/>
                </a:lnTo>
                <a:cubicBezTo>
                  <a:pt x="16828" y="7826"/>
                  <a:pt x="16542" y="8056"/>
                  <a:pt x="16226" y="8256"/>
                </a:cubicBezTo>
                <a:cubicBezTo>
                  <a:pt x="16542" y="7769"/>
                  <a:pt x="16828" y="7282"/>
                  <a:pt x="17144" y="6823"/>
                </a:cubicBezTo>
                <a:cubicBezTo>
                  <a:pt x="17115" y="2724"/>
                  <a:pt x="16112" y="0"/>
                  <a:pt x="161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16"/>
          <p:cNvGrpSpPr/>
          <p:nvPr/>
        </p:nvGrpSpPr>
        <p:grpSpPr>
          <a:xfrm>
            <a:off x="1255236" y="1851464"/>
            <a:ext cx="1592428" cy="2567518"/>
            <a:chOff x="1255236" y="1851464"/>
            <a:chExt cx="1592428" cy="2567518"/>
          </a:xfrm>
        </p:grpSpPr>
        <p:sp>
          <p:nvSpPr>
            <p:cNvPr id="113" name="Google Shape;113;p16"/>
            <p:cNvSpPr/>
            <p:nvPr/>
          </p:nvSpPr>
          <p:spPr>
            <a:xfrm>
              <a:off x="1255236" y="1851464"/>
              <a:ext cx="1592420" cy="2567518"/>
            </a:xfrm>
            <a:custGeom>
              <a:avLst/>
              <a:gdLst/>
              <a:ahLst/>
              <a:cxnLst/>
              <a:rect l="l" t="t" r="r" b="b"/>
              <a:pathLst>
                <a:path w="46298" h="74648" extrusionOk="0">
                  <a:moveTo>
                    <a:pt x="23163" y="0"/>
                  </a:moveTo>
                  <a:lnTo>
                    <a:pt x="2953" y="40219"/>
                  </a:lnTo>
                  <a:cubicBezTo>
                    <a:pt x="2667" y="40707"/>
                    <a:pt x="2437" y="41223"/>
                    <a:pt x="2179" y="41710"/>
                  </a:cubicBezTo>
                  <a:lnTo>
                    <a:pt x="1950" y="42169"/>
                  </a:lnTo>
                  <a:lnTo>
                    <a:pt x="1979" y="42169"/>
                  </a:lnTo>
                  <a:cubicBezTo>
                    <a:pt x="717" y="45035"/>
                    <a:pt x="1" y="48189"/>
                    <a:pt x="1" y="51514"/>
                  </a:cubicBezTo>
                  <a:cubicBezTo>
                    <a:pt x="1" y="64299"/>
                    <a:pt x="10349" y="74648"/>
                    <a:pt x="23163" y="74648"/>
                  </a:cubicBezTo>
                  <a:cubicBezTo>
                    <a:pt x="35949" y="74648"/>
                    <a:pt x="46298" y="64299"/>
                    <a:pt x="46298" y="51514"/>
                  </a:cubicBezTo>
                  <a:cubicBezTo>
                    <a:pt x="46298" y="48189"/>
                    <a:pt x="45581" y="45035"/>
                    <a:pt x="44320" y="42169"/>
                  </a:cubicBezTo>
                  <a:lnTo>
                    <a:pt x="44348" y="42169"/>
                  </a:lnTo>
                  <a:lnTo>
                    <a:pt x="44119" y="41710"/>
                  </a:lnTo>
                  <a:cubicBezTo>
                    <a:pt x="43861" y="41223"/>
                    <a:pt x="43632" y="40707"/>
                    <a:pt x="43345" y="40219"/>
                  </a:cubicBezTo>
                  <a:lnTo>
                    <a:pt x="231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701898" y="1851464"/>
              <a:ext cx="1145766" cy="2567518"/>
            </a:xfrm>
            <a:custGeom>
              <a:avLst/>
              <a:gdLst/>
              <a:ahLst/>
              <a:cxnLst/>
              <a:rect l="l" t="t" r="r" b="b"/>
              <a:pathLst>
                <a:path w="33312" h="74648" extrusionOk="0">
                  <a:moveTo>
                    <a:pt x="10177" y="0"/>
                  </a:moveTo>
                  <a:lnTo>
                    <a:pt x="7110" y="6077"/>
                  </a:lnTo>
                  <a:lnTo>
                    <a:pt x="23192" y="38069"/>
                  </a:lnTo>
                  <a:cubicBezTo>
                    <a:pt x="23479" y="38557"/>
                    <a:pt x="23708" y="39073"/>
                    <a:pt x="23966" y="39560"/>
                  </a:cubicBezTo>
                  <a:lnTo>
                    <a:pt x="24196" y="40019"/>
                  </a:lnTo>
                  <a:lnTo>
                    <a:pt x="24167" y="40019"/>
                  </a:lnTo>
                  <a:cubicBezTo>
                    <a:pt x="25428" y="42885"/>
                    <a:pt x="26145" y="46039"/>
                    <a:pt x="26145" y="49364"/>
                  </a:cubicBezTo>
                  <a:cubicBezTo>
                    <a:pt x="26145" y="62149"/>
                    <a:pt x="15796" y="72498"/>
                    <a:pt x="3011" y="72498"/>
                  </a:cubicBezTo>
                  <a:cubicBezTo>
                    <a:pt x="1979" y="72498"/>
                    <a:pt x="975" y="72441"/>
                    <a:pt x="1" y="72297"/>
                  </a:cubicBezTo>
                  <a:lnTo>
                    <a:pt x="1" y="72297"/>
                  </a:lnTo>
                  <a:cubicBezTo>
                    <a:pt x="3068" y="73817"/>
                    <a:pt x="6508" y="74648"/>
                    <a:pt x="10177" y="74648"/>
                  </a:cubicBezTo>
                  <a:cubicBezTo>
                    <a:pt x="22963" y="74648"/>
                    <a:pt x="33312" y="64299"/>
                    <a:pt x="33312" y="51514"/>
                  </a:cubicBezTo>
                  <a:cubicBezTo>
                    <a:pt x="33312" y="48189"/>
                    <a:pt x="32595" y="45035"/>
                    <a:pt x="31334" y="42169"/>
                  </a:cubicBezTo>
                  <a:lnTo>
                    <a:pt x="31362" y="42169"/>
                  </a:lnTo>
                  <a:lnTo>
                    <a:pt x="31133" y="41710"/>
                  </a:lnTo>
                  <a:cubicBezTo>
                    <a:pt x="30875" y="41223"/>
                    <a:pt x="30646" y="40707"/>
                    <a:pt x="30359" y="40219"/>
                  </a:cubicBezTo>
                  <a:lnTo>
                    <a:pt x="10177" y="0"/>
                  </a:lnTo>
                  <a:close/>
                </a:path>
              </a:pathLst>
            </a:custGeom>
            <a:solidFill>
              <a:srgbClr val="0D0D0D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6"/>
          <p:cNvGrpSpPr/>
          <p:nvPr/>
        </p:nvGrpSpPr>
        <p:grpSpPr>
          <a:xfrm>
            <a:off x="2535097" y="1491550"/>
            <a:ext cx="831228" cy="1340992"/>
            <a:chOff x="2535097" y="1491550"/>
            <a:chExt cx="831228" cy="1340992"/>
          </a:xfrm>
        </p:grpSpPr>
        <p:sp>
          <p:nvSpPr>
            <p:cNvPr id="116" name="Google Shape;116;p16"/>
            <p:cNvSpPr/>
            <p:nvPr/>
          </p:nvSpPr>
          <p:spPr>
            <a:xfrm>
              <a:off x="2535097" y="1491550"/>
              <a:ext cx="831224" cy="1340992"/>
            </a:xfrm>
            <a:custGeom>
              <a:avLst/>
              <a:gdLst/>
              <a:ahLst/>
              <a:cxnLst/>
              <a:rect l="l" t="t" r="r" b="b"/>
              <a:pathLst>
                <a:path w="24167" h="38988" extrusionOk="0">
                  <a:moveTo>
                    <a:pt x="12098" y="1"/>
                  </a:moveTo>
                  <a:lnTo>
                    <a:pt x="1548" y="21013"/>
                  </a:lnTo>
                  <a:cubicBezTo>
                    <a:pt x="1405" y="21243"/>
                    <a:pt x="1262" y="21529"/>
                    <a:pt x="1147" y="21787"/>
                  </a:cubicBezTo>
                  <a:lnTo>
                    <a:pt x="1032" y="22017"/>
                  </a:lnTo>
                  <a:cubicBezTo>
                    <a:pt x="373" y="23507"/>
                    <a:pt x="0" y="25170"/>
                    <a:pt x="0" y="26890"/>
                  </a:cubicBezTo>
                  <a:cubicBezTo>
                    <a:pt x="0" y="33569"/>
                    <a:pt x="5418" y="38987"/>
                    <a:pt x="12098" y="38987"/>
                  </a:cubicBezTo>
                  <a:cubicBezTo>
                    <a:pt x="18777" y="38987"/>
                    <a:pt x="24166" y="33569"/>
                    <a:pt x="24166" y="26890"/>
                  </a:cubicBezTo>
                  <a:cubicBezTo>
                    <a:pt x="24166" y="25170"/>
                    <a:pt x="23794" y="23507"/>
                    <a:pt x="23134" y="22017"/>
                  </a:cubicBezTo>
                  <a:lnTo>
                    <a:pt x="23163" y="22017"/>
                  </a:lnTo>
                  <a:lnTo>
                    <a:pt x="23020" y="21787"/>
                  </a:lnTo>
                  <a:cubicBezTo>
                    <a:pt x="22905" y="21529"/>
                    <a:pt x="22790" y="21243"/>
                    <a:pt x="22647" y="21013"/>
                  </a:cubicBezTo>
                  <a:lnTo>
                    <a:pt x="120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2767783" y="1491550"/>
              <a:ext cx="598542" cy="1340992"/>
            </a:xfrm>
            <a:custGeom>
              <a:avLst/>
              <a:gdLst/>
              <a:ahLst/>
              <a:cxnLst/>
              <a:rect l="l" t="t" r="r" b="b"/>
              <a:pathLst>
                <a:path w="17402" h="38988" extrusionOk="0">
                  <a:moveTo>
                    <a:pt x="5333" y="1"/>
                  </a:moveTo>
                  <a:lnTo>
                    <a:pt x="3727" y="3154"/>
                  </a:lnTo>
                  <a:lnTo>
                    <a:pt x="12127" y="19867"/>
                  </a:lnTo>
                  <a:cubicBezTo>
                    <a:pt x="12270" y="20125"/>
                    <a:pt x="12413" y="20383"/>
                    <a:pt x="12528" y="20669"/>
                  </a:cubicBezTo>
                  <a:lnTo>
                    <a:pt x="12643" y="20899"/>
                  </a:lnTo>
                  <a:cubicBezTo>
                    <a:pt x="13302" y="22389"/>
                    <a:pt x="13675" y="24023"/>
                    <a:pt x="13675" y="25772"/>
                  </a:cubicBezTo>
                  <a:cubicBezTo>
                    <a:pt x="13675" y="32451"/>
                    <a:pt x="8257" y="37869"/>
                    <a:pt x="1577" y="37869"/>
                  </a:cubicBezTo>
                  <a:cubicBezTo>
                    <a:pt x="1061" y="37869"/>
                    <a:pt x="517" y="37812"/>
                    <a:pt x="1" y="37755"/>
                  </a:cubicBezTo>
                  <a:lnTo>
                    <a:pt x="1" y="37755"/>
                  </a:lnTo>
                  <a:cubicBezTo>
                    <a:pt x="1606" y="38529"/>
                    <a:pt x="3412" y="38987"/>
                    <a:pt x="5333" y="38987"/>
                  </a:cubicBezTo>
                  <a:cubicBezTo>
                    <a:pt x="12012" y="38987"/>
                    <a:pt x="17401" y="33569"/>
                    <a:pt x="17401" y="26890"/>
                  </a:cubicBezTo>
                  <a:cubicBezTo>
                    <a:pt x="17401" y="25170"/>
                    <a:pt x="17029" y="23507"/>
                    <a:pt x="16369" y="22017"/>
                  </a:cubicBezTo>
                  <a:lnTo>
                    <a:pt x="16398" y="22017"/>
                  </a:lnTo>
                  <a:lnTo>
                    <a:pt x="16255" y="21787"/>
                  </a:lnTo>
                  <a:cubicBezTo>
                    <a:pt x="16140" y="21529"/>
                    <a:pt x="16025" y="21243"/>
                    <a:pt x="15882" y="21013"/>
                  </a:cubicBezTo>
                  <a:lnTo>
                    <a:pt x="5333" y="1"/>
                  </a:lnTo>
                  <a:close/>
                </a:path>
              </a:pathLst>
            </a:custGeom>
            <a:solidFill>
              <a:srgbClr val="0D0D0D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Google Shape;118;p16"/>
          <p:cNvSpPr/>
          <p:nvPr/>
        </p:nvSpPr>
        <p:spPr>
          <a:xfrm>
            <a:off x="1504708" y="2196554"/>
            <a:ext cx="1997662" cy="2203756"/>
          </a:xfrm>
          <a:custGeom>
            <a:avLst/>
            <a:gdLst/>
            <a:ahLst/>
            <a:cxnLst/>
            <a:rect l="l" t="t" r="r" b="b"/>
            <a:pathLst>
              <a:path w="58080" h="64072" extrusionOk="0">
                <a:moveTo>
                  <a:pt x="55700" y="58624"/>
                </a:moveTo>
                <a:cubicBezTo>
                  <a:pt x="55700" y="58624"/>
                  <a:pt x="55700" y="58624"/>
                  <a:pt x="55700" y="58624"/>
                </a:cubicBezTo>
                <a:lnTo>
                  <a:pt x="55700" y="58624"/>
                </a:lnTo>
                <a:cubicBezTo>
                  <a:pt x="55700" y="58624"/>
                  <a:pt x="55700" y="58624"/>
                  <a:pt x="55700" y="58624"/>
                </a:cubicBezTo>
                <a:close/>
                <a:moveTo>
                  <a:pt x="2380" y="58624"/>
                </a:moveTo>
                <a:cubicBezTo>
                  <a:pt x="2380" y="58624"/>
                  <a:pt x="2380" y="58624"/>
                  <a:pt x="2380" y="58624"/>
                </a:cubicBezTo>
                <a:lnTo>
                  <a:pt x="2380" y="58624"/>
                </a:lnTo>
                <a:cubicBezTo>
                  <a:pt x="2380" y="58624"/>
                  <a:pt x="2380" y="58624"/>
                  <a:pt x="2380" y="58624"/>
                </a:cubicBezTo>
                <a:close/>
                <a:moveTo>
                  <a:pt x="18061" y="64070"/>
                </a:moveTo>
                <a:cubicBezTo>
                  <a:pt x="18061" y="64071"/>
                  <a:pt x="18061" y="64071"/>
                  <a:pt x="18061" y="64071"/>
                </a:cubicBezTo>
                <a:cubicBezTo>
                  <a:pt x="18061" y="64071"/>
                  <a:pt x="18061" y="64071"/>
                  <a:pt x="18061" y="64070"/>
                </a:cubicBezTo>
                <a:lnTo>
                  <a:pt x="18061" y="64070"/>
                </a:lnTo>
                <a:cubicBezTo>
                  <a:pt x="18061" y="64070"/>
                  <a:pt x="18061" y="64070"/>
                  <a:pt x="18061" y="64070"/>
                </a:cubicBezTo>
                <a:close/>
                <a:moveTo>
                  <a:pt x="29097" y="0"/>
                </a:moveTo>
                <a:cubicBezTo>
                  <a:pt x="29097" y="29"/>
                  <a:pt x="26632" y="5791"/>
                  <a:pt x="25285" y="15538"/>
                </a:cubicBezTo>
                <a:lnTo>
                  <a:pt x="26804" y="19608"/>
                </a:lnTo>
                <a:lnTo>
                  <a:pt x="25055" y="17487"/>
                </a:lnTo>
                <a:cubicBezTo>
                  <a:pt x="24797" y="19666"/>
                  <a:pt x="24625" y="22016"/>
                  <a:pt x="24539" y="24539"/>
                </a:cubicBezTo>
                <a:lnTo>
                  <a:pt x="26059" y="28724"/>
                </a:lnTo>
                <a:lnTo>
                  <a:pt x="24482" y="26804"/>
                </a:lnTo>
                <a:cubicBezTo>
                  <a:pt x="24453" y="27119"/>
                  <a:pt x="24453" y="27492"/>
                  <a:pt x="24453" y="27836"/>
                </a:cubicBezTo>
                <a:cubicBezTo>
                  <a:pt x="24453" y="29699"/>
                  <a:pt x="24511" y="31534"/>
                  <a:pt x="24625" y="33254"/>
                </a:cubicBezTo>
                <a:lnTo>
                  <a:pt x="26517" y="38356"/>
                </a:lnTo>
                <a:lnTo>
                  <a:pt x="24855" y="36350"/>
                </a:lnTo>
                <a:lnTo>
                  <a:pt x="24855" y="36350"/>
                </a:lnTo>
                <a:cubicBezTo>
                  <a:pt x="25227" y="40478"/>
                  <a:pt x="25829" y="44090"/>
                  <a:pt x="26460" y="47100"/>
                </a:cubicBezTo>
                <a:cubicBezTo>
                  <a:pt x="25313" y="43488"/>
                  <a:pt x="23909" y="39302"/>
                  <a:pt x="22332" y="35662"/>
                </a:cubicBezTo>
                <a:cubicBezTo>
                  <a:pt x="22189" y="36292"/>
                  <a:pt x="22017" y="36923"/>
                  <a:pt x="21845" y="37554"/>
                </a:cubicBezTo>
                <a:cubicBezTo>
                  <a:pt x="21701" y="36206"/>
                  <a:pt x="21529" y="34859"/>
                  <a:pt x="21357" y="33512"/>
                </a:cubicBezTo>
                <a:cubicBezTo>
                  <a:pt x="20669" y="32107"/>
                  <a:pt x="19867" y="30645"/>
                  <a:pt x="18949" y="29154"/>
                </a:cubicBezTo>
                <a:cubicBezTo>
                  <a:pt x="18806" y="29785"/>
                  <a:pt x="18634" y="30387"/>
                  <a:pt x="18491" y="30989"/>
                </a:cubicBezTo>
                <a:cubicBezTo>
                  <a:pt x="18319" y="29900"/>
                  <a:pt x="18175" y="28782"/>
                  <a:pt x="18003" y="27692"/>
                </a:cubicBezTo>
                <a:cubicBezTo>
                  <a:pt x="16914" y="26058"/>
                  <a:pt x="15796" y="24596"/>
                  <a:pt x="14649" y="23249"/>
                </a:cubicBezTo>
                <a:cubicBezTo>
                  <a:pt x="14506" y="23937"/>
                  <a:pt x="14334" y="24625"/>
                  <a:pt x="14190" y="25284"/>
                </a:cubicBezTo>
                <a:cubicBezTo>
                  <a:pt x="13990" y="24224"/>
                  <a:pt x="13818" y="23163"/>
                  <a:pt x="13617" y="22074"/>
                </a:cubicBezTo>
                <a:cubicBezTo>
                  <a:pt x="8342" y="16254"/>
                  <a:pt x="3412" y="13732"/>
                  <a:pt x="3412" y="13732"/>
                </a:cubicBezTo>
                <a:lnTo>
                  <a:pt x="3412" y="13732"/>
                </a:lnTo>
                <a:cubicBezTo>
                  <a:pt x="3383" y="13732"/>
                  <a:pt x="4300" y="18376"/>
                  <a:pt x="7683" y="25055"/>
                </a:cubicBezTo>
                <a:cubicBezTo>
                  <a:pt x="8686" y="25714"/>
                  <a:pt x="9690" y="26374"/>
                  <a:pt x="10664" y="27062"/>
                </a:cubicBezTo>
                <a:cubicBezTo>
                  <a:pt x="9890" y="26832"/>
                  <a:pt x="9145" y="26632"/>
                  <a:pt x="8371" y="26402"/>
                </a:cubicBezTo>
                <a:lnTo>
                  <a:pt x="8371" y="26402"/>
                </a:lnTo>
                <a:cubicBezTo>
                  <a:pt x="9174" y="27893"/>
                  <a:pt x="10062" y="29470"/>
                  <a:pt x="11066" y="31104"/>
                </a:cubicBezTo>
                <a:cubicBezTo>
                  <a:pt x="12040" y="31820"/>
                  <a:pt x="13015" y="32508"/>
                  <a:pt x="13961" y="33225"/>
                </a:cubicBezTo>
                <a:cubicBezTo>
                  <a:pt x="13302" y="32996"/>
                  <a:pt x="12642" y="32795"/>
                  <a:pt x="11983" y="32594"/>
                </a:cubicBezTo>
                <a:lnTo>
                  <a:pt x="11983" y="32594"/>
                </a:lnTo>
                <a:cubicBezTo>
                  <a:pt x="12929" y="34056"/>
                  <a:pt x="13846" y="35432"/>
                  <a:pt x="14764" y="36722"/>
                </a:cubicBezTo>
                <a:cubicBezTo>
                  <a:pt x="15882" y="37582"/>
                  <a:pt x="17000" y="38471"/>
                  <a:pt x="18089" y="39360"/>
                </a:cubicBezTo>
                <a:cubicBezTo>
                  <a:pt x="17459" y="39130"/>
                  <a:pt x="16799" y="38901"/>
                  <a:pt x="16140" y="38672"/>
                </a:cubicBezTo>
                <a:lnTo>
                  <a:pt x="16140" y="38672"/>
                </a:lnTo>
                <a:cubicBezTo>
                  <a:pt x="18691" y="42112"/>
                  <a:pt x="21558" y="46010"/>
                  <a:pt x="23937" y="49250"/>
                </a:cubicBezTo>
                <a:cubicBezTo>
                  <a:pt x="23106" y="48361"/>
                  <a:pt x="22160" y="47472"/>
                  <a:pt x="21099" y="46555"/>
                </a:cubicBezTo>
                <a:lnTo>
                  <a:pt x="21099" y="46555"/>
                </a:lnTo>
                <a:cubicBezTo>
                  <a:pt x="21185" y="47042"/>
                  <a:pt x="21300" y="47558"/>
                  <a:pt x="21386" y="48074"/>
                </a:cubicBezTo>
                <a:cubicBezTo>
                  <a:pt x="20813" y="47157"/>
                  <a:pt x="20239" y="46268"/>
                  <a:pt x="19637" y="45380"/>
                </a:cubicBezTo>
                <a:cubicBezTo>
                  <a:pt x="18806" y="44720"/>
                  <a:pt x="17917" y="44090"/>
                  <a:pt x="16943" y="43459"/>
                </a:cubicBezTo>
                <a:cubicBezTo>
                  <a:pt x="16771" y="43344"/>
                  <a:pt x="16599" y="43230"/>
                  <a:pt x="16427" y="43115"/>
                </a:cubicBezTo>
                <a:lnTo>
                  <a:pt x="16427" y="43115"/>
                </a:lnTo>
                <a:cubicBezTo>
                  <a:pt x="16541" y="43602"/>
                  <a:pt x="16627" y="44090"/>
                  <a:pt x="16742" y="44577"/>
                </a:cubicBezTo>
                <a:cubicBezTo>
                  <a:pt x="16226" y="43860"/>
                  <a:pt x="15738" y="43144"/>
                  <a:pt x="15251" y="42398"/>
                </a:cubicBezTo>
                <a:cubicBezTo>
                  <a:pt x="13904" y="41624"/>
                  <a:pt x="12585" y="40965"/>
                  <a:pt x="11324" y="40420"/>
                </a:cubicBezTo>
                <a:lnTo>
                  <a:pt x="11324" y="40420"/>
                </a:lnTo>
                <a:cubicBezTo>
                  <a:pt x="11438" y="40965"/>
                  <a:pt x="11582" y="41510"/>
                  <a:pt x="11696" y="42054"/>
                </a:cubicBezTo>
                <a:cubicBezTo>
                  <a:pt x="11180" y="41338"/>
                  <a:pt x="10693" y="40650"/>
                  <a:pt x="10177" y="39962"/>
                </a:cubicBezTo>
                <a:cubicBezTo>
                  <a:pt x="4387" y="37668"/>
                  <a:pt x="29" y="37582"/>
                  <a:pt x="29" y="37582"/>
                </a:cubicBezTo>
                <a:lnTo>
                  <a:pt x="29" y="37582"/>
                </a:lnTo>
                <a:cubicBezTo>
                  <a:pt x="0" y="37611"/>
                  <a:pt x="2236" y="40564"/>
                  <a:pt x="6995" y="44147"/>
                </a:cubicBezTo>
                <a:cubicBezTo>
                  <a:pt x="7912" y="44262"/>
                  <a:pt x="8858" y="44376"/>
                  <a:pt x="9776" y="44520"/>
                </a:cubicBezTo>
                <a:cubicBezTo>
                  <a:pt x="9174" y="44634"/>
                  <a:pt x="8543" y="44720"/>
                  <a:pt x="7941" y="44835"/>
                </a:cubicBezTo>
                <a:cubicBezTo>
                  <a:pt x="9002" y="45638"/>
                  <a:pt x="10177" y="46440"/>
                  <a:pt x="11467" y="47243"/>
                </a:cubicBezTo>
                <a:cubicBezTo>
                  <a:pt x="12413" y="47415"/>
                  <a:pt x="13359" y="47558"/>
                  <a:pt x="14276" y="47730"/>
                </a:cubicBezTo>
                <a:cubicBezTo>
                  <a:pt x="13732" y="47816"/>
                  <a:pt x="13187" y="47902"/>
                  <a:pt x="12642" y="47988"/>
                </a:cubicBezTo>
                <a:cubicBezTo>
                  <a:pt x="12814" y="48074"/>
                  <a:pt x="12986" y="48189"/>
                  <a:pt x="13187" y="48304"/>
                </a:cubicBezTo>
                <a:cubicBezTo>
                  <a:pt x="14162" y="48906"/>
                  <a:pt x="15108" y="49450"/>
                  <a:pt x="16054" y="49938"/>
                </a:cubicBezTo>
                <a:cubicBezTo>
                  <a:pt x="17143" y="50167"/>
                  <a:pt x="18261" y="50396"/>
                  <a:pt x="19351" y="50654"/>
                </a:cubicBezTo>
                <a:cubicBezTo>
                  <a:pt x="18806" y="50712"/>
                  <a:pt x="18261" y="50769"/>
                  <a:pt x="17717" y="50826"/>
                </a:cubicBezTo>
                <a:cubicBezTo>
                  <a:pt x="19752" y="51916"/>
                  <a:pt x="21615" y="52776"/>
                  <a:pt x="23221" y="53492"/>
                </a:cubicBezTo>
                <a:cubicBezTo>
                  <a:pt x="22189" y="53292"/>
                  <a:pt x="21071" y="53091"/>
                  <a:pt x="19838" y="52976"/>
                </a:cubicBezTo>
                <a:lnTo>
                  <a:pt x="19838" y="52976"/>
                </a:lnTo>
                <a:cubicBezTo>
                  <a:pt x="20125" y="53263"/>
                  <a:pt x="20440" y="53521"/>
                  <a:pt x="20727" y="53808"/>
                </a:cubicBezTo>
                <a:cubicBezTo>
                  <a:pt x="19953" y="53492"/>
                  <a:pt x="19121" y="53206"/>
                  <a:pt x="18319" y="52919"/>
                </a:cubicBezTo>
                <a:cubicBezTo>
                  <a:pt x="18104" y="52912"/>
                  <a:pt x="17885" y="52908"/>
                  <a:pt x="17664" y="52908"/>
                </a:cubicBezTo>
                <a:cubicBezTo>
                  <a:pt x="17000" y="52908"/>
                  <a:pt x="16312" y="52941"/>
                  <a:pt x="15624" y="53005"/>
                </a:cubicBezTo>
                <a:cubicBezTo>
                  <a:pt x="15452" y="53034"/>
                  <a:pt x="15280" y="53034"/>
                  <a:pt x="15108" y="53062"/>
                </a:cubicBezTo>
                <a:cubicBezTo>
                  <a:pt x="15423" y="53292"/>
                  <a:pt x="15738" y="53550"/>
                  <a:pt x="16054" y="53808"/>
                </a:cubicBezTo>
                <a:cubicBezTo>
                  <a:pt x="15366" y="53578"/>
                  <a:pt x="14678" y="53406"/>
                  <a:pt x="13990" y="53206"/>
                </a:cubicBezTo>
                <a:cubicBezTo>
                  <a:pt x="12728" y="53406"/>
                  <a:pt x="11582" y="53693"/>
                  <a:pt x="10492" y="54037"/>
                </a:cubicBezTo>
                <a:cubicBezTo>
                  <a:pt x="10865" y="54266"/>
                  <a:pt x="11238" y="54524"/>
                  <a:pt x="11582" y="54782"/>
                </a:cubicBezTo>
                <a:cubicBezTo>
                  <a:pt x="10894" y="54639"/>
                  <a:pt x="10234" y="54496"/>
                  <a:pt x="9546" y="54352"/>
                </a:cubicBezTo>
                <a:cubicBezTo>
                  <a:pt x="4814" y="56091"/>
                  <a:pt x="2407" y="58624"/>
                  <a:pt x="2380" y="58624"/>
                </a:cubicBezTo>
                <a:cubicBezTo>
                  <a:pt x="2380" y="58624"/>
                  <a:pt x="2380" y="58624"/>
                  <a:pt x="2380" y="58624"/>
                </a:cubicBezTo>
                <a:lnTo>
                  <a:pt x="2380" y="58624"/>
                </a:lnTo>
                <a:cubicBezTo>
                  <a:pt x="2397" y="58652"/>
                  <a:pt x="3085" y="58706"/>
                  <a:pt x="4310" y="58706"/>
                </a:cubicBezTo>
                <a:cubicBezTo>
                  <a:pt x="5615" y="58706"/>
                  <a:pt x="7528" y="58644"/>
                  <a:pt x="9890" y="58423"/>
                </a:cubicBezTo>
                <a:cubicBezTo>
                  <a:pt x="10492" y="57993"/>
                  <a:pt x="11094" y="57563"/>
                  <a:pt x="11725" y="57190"/>
                </a:cubicBezTo>
                <a:lnTo>
                  <a:pt x="11725" y="57190"/>
                </a:lnTo>
                <a:cubicBezTo>
                  <a:pt x="11410" y="57563"/>
                  <a:pt x="11094" y="57936"/>
                  <a:pt x="10808" y="58337"/>
                </a:cubicBezTo>
                <a:cubicBezTo>
                  <a:pt x="11840" y="58222"/>
                  <a:pt x="12929" y="58108"/>
                  <a:pt x="14104" y="57936"/>
                </a:cubicBezTo>
                <a:cubicBezTo>
                  <a:pt x="14735" y="57592"/>
                  <a:pt x="15366" y="57219"/>
                  <a:pt x="16025" y="56875"/>
                </a:cubicBezTo>
                <a:lnTo>
                  <a:pt x="16025" y="56875"/>
                </a:lnTo>
                <a:cubicBezTo>
                  <a:pt x="15738" y="57190"/>
                  <a:pt x="15452" y="57506"/>
                  <a:pt x="15165" y="57821"/>
                </a:cubicBezTo>
                <a:cubicBezTo>
                  <a:pt x="15308" y="57792"/>
                  <a:pt x="15480" y="57764"/>
                  <a:pt x="15624" y="57764"/>
                </a:cubicBezTo>
                <a:cubicBezTo>
                  <a:pt x="16513" y="57649"/>
                  <a:pt x="17373" y="57534"/>
                  <a:pt x="18175" y="57391"/>
                </a:cubicBezTo>
                <a:cubicBezTo>
                  <a:pt x="18978" y="57018"/>
                  <a:pt x="19781" y="56674"/>
                  <a:pt x="20583" y="56359"/>
                </a:cubicBezTo>
                <a:lnTo>
                  <a:pt x="20583" y="56359"/>
                </a:lnTo>
                <a:cubicBezTo>
                  <a:pt x="20268" y="56646"/>
                  <a:pt x="19924" y="56904"/>
                  <a:pt x="19609" y="57190"/>
                </a:cubicBezTo>
                <a:cubicBezTo>
                  <a:pt x="21243" y="56961"/>
                  <a:pt x="22705" y="56760"/>
                  <a:pt x="23995" y="56560"/>
                </a:cubicBezTo>
                <a:cubicBezTo>
                  <a:pt x="24195" y="56646"/>
                  <a:pt x="24396" y="56703"/>
                  <a:pt x="24597" y="56760"/>
                </a:cubicBezTo>
                <a:cubicBezTo>
                  <a:pt x="24109" y="56789"/>
                  <a:pt x="23651" y="56818"/>
                  <a:pt x="23163" y="56875"/>
                </a:cubicBezTo>
                <a:cubicBezTo>
                  <a:pt x="22791" y="57076"/>
                  <a:pt x="22389" y="57305"/>
                  <a:pt x="21988" y="57592"/>
                </a:cubicBezTo>
                <a:cubicBezTo>
                  <a:pt x="21931" y="57649"/>
                  <a:pt x="21845" y="57706"/>
                  <a:pt x="21787" y="57764"/>
                </a:cubicBezTo>
                <a:cubicBezTo>
                  <a:pt x="22017" y="57821"/>
                  <a:pt x="22246" y="57878"/>
                  <a:pt x="22475" y="57936"/>
                </a:cubicBezTo>
                <a:cubicBezTo>
                  <a:pt x="22103" y="57993"/>
                  <a:pt x="21701" y="58050"/>
                  <a:pt x="21329" y="58136"/>
                </a:cubicBezTo>
                <a:cubicBezTo>
                  <a:pt x="20841" y="58538"/>
                  <a:pt x="20411" y="58996"/>
                  <a:pt x="20067" y="59455"/>
                </a:cubicBezTo>
                <a:cubicBezTo>
                  <a:pt x="20325" y="59512"/>
                  <a:pt x="20555" y="59541"/>
                  <a:pt x="20813" y="59598"/>
                </a:cubicBezTo>
                <a:cubicBezTo>
                  <a:pt x="20469" y="59684"/>
                  <a:pt x="20096" y="59770"/>
                  <a:pt x="19752" y="59885"/>
                </a:cubicBezTo>
                <a:cubicBezTo>
                  <a:pt x="18252" y="62036"/>
                  <a:pt x="18065" y="64046"/>
                  <a:pt x="18061" y="64070"/>
                </a:cubicBezTo>
                <a:lnTo>
                  <a:pt x="18061" y="64070"/>
                </a:lnTo>
                <a:cubicBezTo>
                  <a:pt x="18061" y="64071"/>
                  <a:pt x="18062" y="64071"/>
                  <a:pt x="18064" y="64071"/>
                </a:cubicBezTo>
                <a:cubicBezTo>
                  <a:pt x="18148" y="64071"/>
                  <a:pt x="19478" y="63438"/>
                  <a:pt x="21329" y="62064"/>
                </a:cubicBezTo>
                <a:cubicBezTo>
                  <a:pt x="21472" y="61691"/>
                  <a:pt x="21587" y="61290"/>
                  <a:pt x="21730" y="60917"/>
                </a:cubicBezTo>
                <a:cubicBezTo>
                  <a:pt x="21730" y="61204"/>
                  <a:pt x="21730" y="61490"/>
                  <a:pt x="21730" y="61806"/>
                </a:cubicBezTo>
                <a:cubicBezTo>
                  <a:pt x="22160" y="61490"/>
                  <a:pt x="22590" y="61146"/>
                  <a:pt x="23077" y="60745"/>
                </a:cubicBezTo>
                <a:cubicBezTo>
                  <a:pt x="23221" y="60401"/>
                  <a:pt x="23393" y="60028"/>
                  <a:pt x="23565" y="59684"/>
                </a:cubicBezTo>
                <a:lnTo>
                  <a:pt x="23565" y="59684"/>
                </a:lnTo>
                <a:cubicBezTo>
                  <a:pt x="23536" y="59914"/>
                  <a:pt x="23507" y="60172"/>
                  <a:pt x="23507" y="60430"/>
                </a:cubicBezTo>
                <a:cubicBezTo>
                  <a:pt x="23565" y="60372"/>
                  <a:pt x="23622" y="60315"/>
                  <a:pt x="23679" y="60258"/>
                </a:cubicBezTo>
                <a:cubicBezTo>
                  <a:pt x="24052" y="59971"/>
                  <a:pt x="24396" y="59713"/>
                  <a:pt x="24711" y="59426"/>
                </a:cubicBezTo>
                <a:cubicBezTo>
                  <a:pt x="24941" y="59025"/>
                  <a:pt x="25170" y="58624"/>
                  <a:pt x="25428" y="58251"/>
                </a:cubicBezTo>
                <a:lnTo>
                  <a:pt x="25428" y="58251"/>
                </a:lnTo>
                <a:cubicBezTo>
                  <a:pt x="25371" y="58480"/>
                  <a:pt x="25342" y="58710"/>
                  <a:pt x="25285" y="58968"/>
                </a:cubicBezTo>
                <a:cubicBezTo>
                  <a:pt x="26833" y="57678"/>
                  <a:pt x="28008" y="56674"/>
                  <a:pt x="28610" y="56130"/>
                </a:cubicBezTo>
                <a:lnTo>
                  <a:pt x="28610" y="56130"/>
                </a:lnTo>
                <a:lnTo>
                  <a:pt x="28409" y="62465"/>
                </a:lnTo>
                <a:cubicBezTo>
                  <a:pt x="28409" y="62494"/>
                  <a:pt x="28409" y="62494"/>
                  <a:pt x="28409" y="62522"/>
                </a:cubicBezTo>
                <a:cubicBezTo>
                  <a:pt x="28437" y="62878"/>
                  <a:pt x="28699" y="63155"/>
                  <a:pt x="29046" y="63155"/>
                </a:cubicBezTo>
                <a:cubicBezTo>
                  <a:pt x="29063" y="63155"/>
                  <a:pt x="29080" y="63154"/>
                  <a:pt x="29097" y="63153"/>
                </a:cubicBezTo>
                <a:cubicBezTo>
                  <a:pt x="29470" y="63153"/>
                  <a:pt x="29785" y="62838"/>
                  <a:pt x="29757" y="62465"/>
                </a:cubicBezTo>
                <a:lnTo>
                  <a:pt x="29556" y="56101"/>
                </a:lnTo>
                <a:lnTo>
                  <a:pt x="29556" y="56101"/>
                </a:lnTo>
                <a:cubicBezTo>
                  <a:pt x="30158" y="56646"/>
                  <a:pt x="31362" y="57649"/>
                  <a:pt x="32939" y="58968"/>
                </a:cubicBezTo>
                <a:cubicBezTo>
                  <a:pt x="32881" y="58710"/>
                  <a:pt x="32853" y="58480"/>
                  <a:pt x="32795" y="58251"/>
                </a:cubicBezTo>
                <a:lnTo>
                  <a:pt x="32795" y="58251"/>
                </a:lnTo>
                <a:cubicBezTo>
                  <a:pt x="33053" y="58624"/>
                  <a:pt x="33283" y="59025"/>
                  <a:pt x="33512" y="59426"/>
                </a:cubicBezTo>
                <a:cubicBezTo>
                  <a:pt x="33827" y="59713"/>
                  <a:pt x="34171" y="59971"/>
                  <a:pt x="34515" y="60258"/>
                </a:cubicBezTo>
                <a:cubicBezTo>
                  <a:pt x="34601" y="60315"/>
                  <a:pt x="34659" y="60372"/>
                  <a:pt x="34716" y="60430"/>
                </a:cubicBezTo>
                <a:cubicBezTo>
                  <a:pt x="34687" y="60172"/>
                  <a:pt x="34687" y="59914"/>
                  <a:pt x="34659" y="59684"/>
                </a:cubicBezTo>
                <a:lnTo>
                  <a:pt x="34659" y="59684"/>
                </a:lnTo>
                <a:cubicBezTo>
                  <a:pt x="34831" y="60028"/>
                  <a:pt x="35003" y="60401"/>
                  <a:pt x="35146" y="60745"/>
                </a:cubicBezTo>
                <a:cubicBezTo>
                  <a:pt x="35633" y="61146"/>
                  <a:pt x="36063" y="61490"/>
                  <a:pt x="36493" y="61806"/>
                </a:cubicBezTo>
                <a:cubicBezTo>
                  <a:pt x="36493" y="61490"/>
                  <a:pt x="36493" y="61204"/>
                  <a:pt x="36493" y="60917"/>
                </a:cubicBezTo>
                <a:cubicBezTo>
                  <a:pt x="36637" y="61290"/>
                  <a:pt x="36751" y="61691"/>
                  <a:pt x="36866" y="62064"/>
                </a:cubicBezTo>
                <a:cubicBezTo>
                  <a:pt x="38717" y="63438"/>
                  <a:pt x="40074" y="64071"/>
                  <a:pt x="40159" y="64071"/>
                </a:cubicBezTo>
                <a:cubicBezTo>
                  <a:pt x="40161" y="64071"/>
                  <a:pt x="40162" y="64071"/>
                  <a:pt x="40162" y="64070"/>
                </a:cubicBezTo>
                <a:lnTo>
                  <a:pt x="40162" y="64070"/>
                </a:lnTo>
                <a:cubicBezTo>
                  <a:pt x="40162" y="64071"/>
                  <a:pt x="40163" y="64071"/>
                  <a:pt x="40163" y="64071"/>
                </a:cubicBezTo>
                <a:cubicBezTo>
                  <a:pt x="40163" y="64071"/>
                  <a:pt x="40163" y="64071"/>
                  <a:pt x="40163" y="64070"/>
                </a:cubicBezTo>
                <a:lnTo>
                  <a:pt x="40163" y="64070"/>
                </a:lnTo>
                <a:cubicBezTo>
                  <a:pt x="40163" y="64070"/>
                  <a:pt x="40162" y="64070"/>
                  <a:pt x="40162" y="64070"/>
                </a:cubicBezTo>
                <a:lnTo>
                  <a:pt x="40162" y="64070"/>
                </a:lnTo>
                <a:cubicBezTo>
                  <a:pt x="40158" y="64046"/>
                  <a:pt x="39971" y="62036"/>
                  <a:pt x="38471" y="59885"/>
                </a:cubicBezTo>
                <a:cubicBezTo>
                  <a:pt x="38127" y="59770"/>
                  <a:pt x="37755" y="59684"/>
                  <a:pt x="37411" y="59598"/>
                </a:cubicBezTo>
                <a:cubicBezTo>
                  <a:pt x="37640" y="59541"/>
                  <a:pt x="37898" y="59512"/>
                  <a:pt x="38156" y="59455"/>
                </a:cubicBezTo>
                <a:cubicBezTo>
                  <a:pt x="37783" y="58996"/>
                  <a:pt x="37382" y="58538"/>
                  <a:pt x="36895" y="58136"/>
                </a:cubicBezTo>
                <a:cubicBezTo>
                  <a:pt x="36493" y="58050"/>
                  <a:pt x="36121" y="57993"/>
                  <a:pt x="35748" y="57936"/>
                </a:cubicBezTo>
                <a:cubicBezTo>
                  <a:pt x="35977" y="57878"/>
                  <a:pt x="36207" y="57821"/>
                  <a:pt x="36436" y="57764"/>
                </a:cubicBezTo>
                <a:cubicBezTo>
                  <a:pt x="36350" y="57706"/>
                  <a:pt x="36293" y="57649"/>
                  <a:pt x="36207" y="57592"/>
                </a:cubicBezTo>
                <a:cubicBezTo>
                  <a:pt x="35834" y="57305"/>
                  <a:pt x="35433" y="57076"/>
                  <a:pt x="35031" y="56875"/>
                </a:cubicBezTo>
                <a:cubicBezTo>
                  <a:pt x="34573" y="56818"/>
                  <a:pt x="34114" y="56789"/>
                  <a:pt x="33627" y="56760"/>
                </a:cubicBezTo>
                <a:cubicBezTo>
                  <a:pt x="33827" y="56703"/>
                  <a:pt x="33999" y="56646"/>
                  <a:pt x="34200" y="56588"/>
                </a:cubicBezTo>
                <a:cubicBezTo>
                  <a:pt x="35461" y="56760"/>
                  <a:pt x="36895" y="56990"/>
                  <a:pt x="38471" y="57190"/>
                </a:cubicBezTo>
                <a:cubicBezTo>
                  <a:pt x="38156" y="56904"/>
                  <a:pt x="37841" y="56646"/>
                  <a:pt x="37497" y="56359"/>
                </a:cubicBezTo>
                <a:lnTo>
                  <a:pt x="37497" y="56359"/>
                </a:lnTo>
                <a:cubicBezTo>
                  <a:pt x="38328" y="56674"/>
                  <a:pt x="39131" y="57018"/>
                  <a:pt x="39905" y="57391"/>
                </a:cubicBezTo>
                <a:cubicBezTo>
                  <a:pt x="40736" y="57534"/>
                  <a:pt x="41567" y="57649"/>
                  <a:pt x="42456" y="57764"/>
                </a:cubicBezTo>
                <a:cubicBezTo>
                  <a:pt x="42628" y="57764"/>
                  <a:pt x="42771" y="57792"/>
                  <a:pt x="42943" y="57821"/>
                </a:cubicBezTo>
                <a:cubicBezTo>
                  <a:pt x="42657" y="57506"/>
                  <a:pt x="42341" y="57190"/>
                  <a:pt x="42055" y="56875"/>
                </a:cubicBezTo>
                <a:lnTo>
                  <a:pt x="42055" y="56875"/>
                </a:lnTo>
                <a:cubicBezTo>
                  <a:pt x="42714" y="57219"/>
                  <a:pt x="43345" y="57563"/>
                  <a:pt x="44004" y="57936"/>
                </a:cubicBezTo>
                <a:cubicBezTo>
                  <a:pt x="45151" y="58108"/>
                  <a:pt x="46269" y="58222"/>
                  <a:pt x="47301" y="58308"/>
                </a:cubicBezTo>
                <a:cubicBezTo>
                  <a:pt x="46985" y="57936"/>
                  <a:pt x="46699" y="57563"/>
                  <a:pt x="46383" y="57190"/>
                </a:cubicBezTo>
                <a:lnTo>
                  <a:pt x="46383" y="57190"/>
                </a:lnTo>
                <a:cubicBezTo>
                  <a:pt x="46985" y="57563"/>
                  <a:pt x="47616" y="57993"/>
                  <a:pt x="48218" y="58394"/>
                </a:cubicBezTo>
                <a:cubicBezTo>
                  <a:pt x="50629" y="58637"/>
                  <a:pt x="52575" y="58703"/>
                  <a:pt x="53877" y="58703"/>
                </a:cubicBezTo>
                <a:cubicBezTo>
                  <a:pt x="55034" y="58703"/>
                  <a:pt x="55683" y="58651"/>
                  <a:pt x="55700" y="58624"/>
                </a:cubicBezTo>
                <a:lnTo>
                  <a:pt x="55700" y="58624"/>
                </a:lnTo>
                <a:cubicBezTo>
                  <a:pt x="55700" y="58624"/>
                  <a:pt x="55700" y="58624"/>
                  <a:pt x="55700" y="58624"/>
                </a:cubicBezTo>
                <a:cubicBezTo>
                  <a:pt x="55673" y="58624"/>
                  <a:pt x="53265" y="56091"/>
                  <a:pt x="48533" y="54352"/>
                </a:cubicBezTo>
                <a:cubicBezTo>
                  <a:pt x="47874" y="54496"/>
                  <a:pt x="47186" y="54639"/>
                  <a:pt x="46498" y="54782"/>
                </a:cubicBezTo>
                <a:cubicBezTo>
                  <a:pt x="46871" y="54524"/>
                  <a:pt x="47215" y="54266"/>
                  <a:pt x="47587" y="54037"/>
                </a:cubicBezTo>
                <a:cubicBezTo>
                  <a:pt x="46527" y="53693"/>
                  <a:pt x="45351" y="53406"/>
                  <a:pt x="44119" y="53206"/>
                </a:cubicBezTo>
                <a:cubicBezTo>
                  <a:pt x="43431" y="53406"/>
                  <a:pt x="42743" y="53578"/>
                  <a:pt x="42055" y="53808"/>
                </a:cubicBezTo>
                <a:cubicBezTo>
                  <a:pt x="42370" y="53550"/>
                  <a:pt x="42685" y="53292"/>
                  <a:pt x="42972" y="53062"/>
                </a:cubicBezTo>
                <a:cubicBezTo>
                  <a:pt x="42829" y="53034"/>
                  <a:pt x="42657" y="53034"/>
                  <a:pt x="42485" y="53005"/>
                </a:cubicBezTo>
                <a:cubicBezTo>
                  <a:pt x="41775" y="52941"/>
                  <a:pt x="41098" y="52908"/>
                  <a:pt x="40441" y="52908"/>
                </a:cubicBezTo>
                <a:cubicBezTo>
                  <a:pt x="40222" y="52908"/>
                  <a:pt x="40005" y="52912"/>
                  <a:pt x="39790" y="52919"/>
                </a:cubicBezTo>
                <a:cubicBezTo>
                  <a:pt x="38959" y="53206"/>
                  <a:pt x="38156" y="53492"/>
                  <a:pt x="37353" y="53808"/>
                </a:cubicBezTo>
                <a:cubicBezTo>
                  <a:pt x="37640" y="53521"/>
                  <a:pt x="37955" y="53263"/>
                  <a:pt x="38271" y="52976"/>
                </a:cubicBezTo>
                <a:lnTo>
                  <a:pt x="38271" y="52976"/>
                </a:lnTo>
                <a:cubicBezTo>
                  <a:pt x="37009" y="53091"/>
                  <a:pt x="35891" y="53292"/>
                  <a:pt x="34888" y="53492"/>
                </a:cubicBezTo>
                <a:cubicBezTo>
                  <a:pt x="36493" y="52776"/>
                  <a:pt x="38357" y="51887"/>
                  <a:pt x="40392" y="50826"/>
                </a:cubicBezTo>
                <a:cubicBezTo>
                  <a:pt x="39847" y="50769"/>
                  <a:pt x="39303" y="50712"/>
                  <a:pt x="38758" y="50654"/>
                </a:cubicBezTo>
                <a:cubicBezTo>
                  <a:pt x="39847" y="50396"/>
                  <a:pt x="40937" y="50167"/>
                  <a:pt x="42055" y="49938"/>
                </a:cubicBezTo>
                <a:cubicBezTo>
                  <a:pt x="42972" y="49450"/>
                  <a:pt x="43947" y="48877"/>
                  <a:pt x="44921" y="48304"/>
                </a:cubicBezTo>
                <a:cubicBezTo>
                  <a:pt x="45093" y="48189"/>
                  <a:pt x="45265" y="48074"/>
                  <a:pt x="45437" y="47988"/>
                </a:cubicBezTo>
                <a:cubicBezTo>
                  <a:pt x="44893" y="47902"/>
                  <a:pt x="44348" y="47816"/>
                  <a:pt x="43803" y="47730"/>
                </a:cubicBezTo>
                <a:cubicBezTo>
                  <a:pt x="44749" y="47558"/>
                  <a:pt x="45667" y="47415"/>
                  <a:pt x="46613" y="47243"/>
                </a:cubicBezTo>
                <a:cubicBezTo>
                  <a:pt x="47903" y="46440"/>
                  <a:pt x="49078" y="45638"/>
                  <a:pt x="50167" y="44835"/>
                </a:cubicBezTo>
                <a:cubicBezTo>
                  <a:pt x="49537" y="44720"/>
                  <a:pt x="48906" y="44634"/>
                  <a:pt x="48304" y="44520"/>
                </a:cubicBezTo>
                <a:cubicBezTo>
                  <a:pt x="49221" y="44376"/>
                  <a:pt x="50167" y="44262"/>
                  <a:pt x="51113" y="44147"/>
                </a:cubicBezTo>
                <a:cubicBezTo>
                  <a:pt x="55843" y="40564"/>
                  <a:pt x="58079" y="37611"/>
                  <a:pt x="58079" y="37582"/>
                </a:cubicBezTo>
                <a:lnTo>
                  <a:pt x="58079" y="37582"/>
                </a:lnTo>
                <a:cubicBezTo>
                  <a:pt x="58079" y="37582"/>
                  <a:pt x="53693" y="37668"/>
                  <a:pt x="47903" y="39962"/>
                </a:cubicBezTo>
                <a:cubicBezTo>
                  <a:pt x="47415" y="40650"/>
                  <a:pt x="46899" y="41338"/>
                  <a:pt x="46383" y="42054"/>
                </a:cubicBezTo>
                <a:cubicBezTo>
                  <a:pt x="46527" y="41510"/>
                  <a:pt x="46641" y="40965"/>
                  <a:pt x="46756" y="40420"/>
                </a:cubicBezTo>
                <a:lnTo>
                  <a:pt x="46756" y="40420"/>
                </a:lnTo>
                <a:cubicBezTo>
                  <a:pt x="45495" y="40965"/>
                  <a:pt x="44176" y="41624"/>
                  <a:pt x="42857" y="42398"/>
                </a:cubicBezTo>
                <a:cubicBezTo>
                  <a:pt x="42341" y="43144"/>
                  <a:pt x="41854" y="43860"/>
                  <a:pt x="41367" y="44577"/>
                </a:cubicBezTo>
                <a:cubicBezTo>
                  <a:pt x="41453" y="44090"/>
                  <a:pt x="41567" y="43602"/>
                  <a:pt x="41653" y="43115"/>
                </a:cubicBezTo>
                <a:lnTo>
                  <a:pt x="41653" y="43115"/>
                </a:lnTo>
                <a:cubicBezTo>
                  <a:pt x="41481" y="43230"/>
                  <a:pt x="41309" y="43344"/>
                  <a:pt x="41137" y="43459"/>
                </a:cubicBezTo>
                <a:cubicBezTo>
                  <a:pt x="40163" y="44090"/>
                  <a:pt x="39274" y="44720"/>
                  <a:pt x="38443" y="45380"/>
                </a:cubicBezTo>
                <a:cubicBezTo>
                  <a:pt x="37869" y="46268"/>
                  <a:pt x="37267" y="47157"/>
                  <a:pt x="36694" y="48074"/>
                </a:cubicBezTo>
                <a:cubicBezTo>
                  <a:pt x="36809" y="47558"/>
                  <a:pt x="36895" y="47042"/>
                  <a:pt x="37009" y="46555"/>
                </a:cubicBezTo>
                <a:lnTo>
                  <a:pt x="37009" y="46555"/>
                </a:lnTo>
                <a:cubicBezTo>
                  <a:pt x="35949" y="47472"/>
                  <a:pt x="34974" y="48361"/>
                  <a:pt x="34143" y="49250"/>
                </a:cubicBezTo>
                <a:cubicBezTo>
                  <a:pt x="36522" y="46010"/>
                  <a:pt x="39417" y="42112"/>
                  <a:pt x="41940" y="38672"/>
                </a:cubicBezTo>
                <a:lnTo>
                  <a:pt x="41940" y="38672"/>
                </a:lnTo>
                <a:cubicBezTo>
                  <a:pt x="41281" y="38901"/>
                  <a:pt x="40650" y="39130"/>
                  <a:pt x="39991" y="39360"/>
                </a:cubicBezTo>
                <a:cubicBezTo>
                  <a:pt x="41080" y="38471"/>
                  <a:pt x="42198" y="37582"/>
                  <a:pt x="43345" y="36722"/>
                </a:cubicBezTo>
                <a:cubicBezTo>
                  <a:pt x="44262" y="35432"/>
                  <a:pt x="45179" y="34056"/>
                  <a:pt x="46097" y="32594"/>
                </a:cubicBezTo>
                <a:lnTo>
                  <a:pt x="46097" y="32594"/>
                </a:lnTo>
                <a:cubicBezTo>
                  <a:pt x="45437" y="32795"/>
                  <a:pt x="44778" y="32996"/>
                  <a:pt x="44119" y="33225"/>
                </a:cubicBezTo>
                <a:cubicBezTo>
                  <a:pt x="45065" y="32508"/>
                  <a:pt x="46039" y="31820"/>
                  <a:pt x="47014" y="31104"/>
                </a:cubicBezTo>
                <a:cubicBezTo>
                  <a:pt x="48046" y="29470"/>
                  <a:pt x="48935" y="27893"/>
                  <a:pt x="49709" y="26402"/>
                </a:cubicBezTo>
                <a:lnTo>
                  <a:pt x="49709" y="26402"/>
                </a:lnTo>
                <a:cubicBezTo>
                  <a:pt x="48935" y="26632"/>
                  <a:pt x="48189" y="26832"/>
                  <a:pt x="47444" y="27062"/>
                </a:cubicBezTo>
                <a:cubicBezTo>
                  <a:pt x="48419" y="26374"/>
                  <a:pt x="49393" y="25714"/>
                  <a:pt x="50397" y="25055"/>
                </a:cubicBezTo>
                <a:cubicBezTo>
                  <a:pt x="53808" y="18376"/>
                  <a:pt x="54697" y="13760"/>
                  <a:pt x="54668" y="13732"/>
                </a:cubicBezTo>
                <a:lnTo>
                  <a:pt x="54668" y="13732"/>
                </a:lnTo>
                <a:cubicBezTo>
                  <a:pt x="54668" y="13732"/>
                  <a:pt x="49766" y="16254"/>
                  <a:pt x="44463" y="22074"/>
                </a:cubicBezTo>
                <a:cubicBezTo>
                  <a:pt x="44291" y="23163"/>
                  <a:pt x="44090" y="24224"/>
                  <a:pt x="43918" y="25284"/>
                </a:cubicBezTo>
                <a:cubicBezTo>
                  <a:pt x="43746" y="24625"/>
                  <a:pt x="43603" y="23937"/>
                  <a:pt x="43431" y="23249"/>
                </a:cubicBezTo>
                <a:cubicBezTo>
                  <a:pt x="42313" y="24596"/>
                  <a:pt x="41166" y="26058"/>
                  <a:pt x="40105" y="27692"/>
                </a:cubicBezTo>
                <a:cubicBezTo>
                  <a:pt x="39933" y="28782"/>
                  <a:pt x="39761" y="29900"/>
                  <a:pt x="39589" y="30989"/>
                </a:cubicBezTo>
                <a:cubicBezTo>
                  <a:pt x="39446" y="30387"/>
                  <a:pt x="39303" y="29785"/>
                  <a:pt x="39131" y="29154"/>
                </a:cubicBezTo>
                <a:cubicBezTo>
                  <a:pt x="38213" y="30645"/>
                  <a:pt x="37439" y="32107"/>
                  <a:pt x="36751" y="33512"/>
                </a:cubicBezTo>
                <a:cubicBezTo>
                  <a:pt x="36579" y="34859"/>
                  <a:pt x="36407" y="36206"/>
                  <a:pt x="36235" y="37554"/>
                </a:cubicBezTo>
                <a:cubicBezTo>
                  <a:pt x="36063" y="36923"/>
                  <a:pt x="35920" y="36292"/>
                  <a:pt x="35748" y="35662"/>
                </a:cubicBezTo>
                <a:cubicBezTo>
                  <a:pt x="34343" y="38987"/>
                  <a:pt x="33025" y="42771"/>
                  <a:pt x="31935" y="46182"/>
                </a:cubicBezTo>
                <a:cubicBezTo>
                  <a:pt x="32480" y="43344"/>
                  <a:pt x="32996" y="40048"/>
                  <a:pt x="33340" y="36350"/>
                </a:cubicBezTo>
                <a:lnTo>
                  <a:pt x="33340" y="36350"/>
                </a:lnTo>
                <a:lnTo>
                  <a:pt x="31677" y="38356"/>
                </a:lnTo>
                <a:lnTo>
                  <a:pt x="33569" y="33254"/>
                </a:lnTo>
                <a:cubicBezTo>
                  <a:pt x="33684" y="31534"/>
                  <a:pt x="33713" y="29699"/>
                  <a:pt x="33713" y="27836"/>
                </a:cubicBezTo>
                <a:cubicBezTo>
                  <a:pt x="33713" y="27492"/>
                  <a:pt x="33713" y="27119"/>
                  <a:pt x="33713" y="26804"/>
                </a:cubicBezTo>
                <a:lnTo>
                  <a:pt x="32107" y="28724"/>
                </a:lnTo>
                <a:lnTo>
                  <a:pt x="33655" y="24539"/>
                </a:lnTo>
                <a:cubicBezTo>
                  <a:pt x="33569" y="22016"/>
                  <a:pt x="33397" y="19666"/>
                  <a:pt x="33139" y="17487"/>
                </a:cubicBezTo>
                <a:lnTo>
                  <a:pt x="31391" y="19608"/>
                </a:lnTo>
                <a:lnTo>
                  <a:pt x="32881" y="15538"/>
                </a:lnTo>
                <a:cubicBezTo>
                  <a:pt x="31563" y="5791"/>
                  <a:pt x="29126" y="29"/>
                  <a:pt x="290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4782231" y="2168552"/>
            <a:ext cx="3738614" cy="6377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Estima-se que há mais de 80 associações de cannabis no Brasil.</a:t>
            </a:r>
          </a:p>
        </p:txBody>
      </p:sp>
      <p:sp>
        <p:nvSpPr>
          <p:cNvPr id="120" name="Google Shape;120;p16"/>
          <p:cNvSpPr txBox="1"/>
          <p:nvPr/>
        </p:nvSpPr>
        <p:spPr>
          <a:xfrm>
            <a:off x="4782231" y="2932848"/>
            <a:ext cx="3738614" cy="10444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 julgamento no STF do RE 635659 (descriminalização) foi suspenso em 2015 com 3 votos favoráveis à descriminalização (2 votos favoráveis somente à maconha).</a:t>
            </a:r>
          </a:p>
        </p:txBody>
      </p:sp>
      <p:sp>
        <p:nvSpPr>
          <p:cNvPr id="123" name="Google Shape;123;p16"/>
          <p:cNvSpPr/>
          <p:nvPr/>
        </p:nvSpPr>
        <p:spPr>
          <a:xfrm>
            <a:off x="2788714" y="1581450"/>
            <a:ext cx="168600" cy="168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4" name="Google Shape;124;p16"/>
          <p:cNvCxnSpPr>
            <a:cxnSpLocks/>
            <a:stCxn id="123" idx="6"/>
            <a:endCxn id="107" idx="1"/>
          </p:cNvCxnSpPr>
          <p:nvPr/>
        </p:nvCxnSpPr>
        <p:spPr>
          <a:xfrm flipV="1">
            <a:off x="2957314" y="1653473"/>
            <a:ext cx="1830850" cy="1227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25" name="Google Shape;125;p16"/>
          <p:cNvSpPr/>
          <p:nvPr/>
        </p:nvSpPr>
        <p:spPr>
          <a:xfrm>
            <a:off x="3256939" y="2083350"/>
            <a:ext cx="168600" cy="168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6" name="Google Shape;126;p16"/>
          <p:cNvCxnSpPr>
            <a:cxnSpLocks/>
            <a:stCxn id="119" idx="1"/>
            <a:endCxn id="125" idx="6"/>
          </p:cNvCxnSpPr>
          <p:nvPr/>
        </p:nvCxnSpPr>
        <p:spPr>
          <a:xfrm rot="10800000">
            <a:off x="3425539" y="2167650"/>
            <a:ext cx="1356692" cy="319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27" name="Google Shape;127;p16"/>
          <p:cNvSpPr/>
          <p:nvPr/>
        </p:nvSpPr>
        <p:spPr>
          <a:xfrm>
            <a:off x="2101264" y="2487450"/>
            <a:ext cx="168600" cy="168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8" name="Google Shape;128;p16"/>
          <p:cNvCxnSpPr>
            <a:cxnSpLocks/>
            <a:stCxn id="120" idx="1"/>
            <a:endCxn id="127" idx="6"/>
          </p:cNvCxnSpPr>
          <p:nvPr/>
        </p:nvCxnSpPr>
        <p:spPr>
          <a:xfrm rot="10800000">
            <a:off x="2269865" y="2571750"/>
            <a:ext cx="2512367" cy="88330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29" name="Google Shape;129;p16"/>
          <p:cNvSpPr/>
          <p:nvPr/>
        </p:nvSpPr>
        <p:spPr>
          <a:xfrm>
            <a:off x="1776489" y="3686950"/>
            <a:ext cx="168600" cy="168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2493514" y="4098625"/>
            <a:ext cx="168600" cy="168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08;p16">
            <a:extLst>
              <a:ext uri="{FF2B5EF4-FFF2-40B4-BE49-F238E27FC236}">
                <a16:creationId xmlns:a16="http://schemas.microsoft.com/office/drawing/2014/main" id="{17F3D875-895F-3C07-98AB-0CE23CA559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11600"/>
            <a:ext cx="8229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Avanços no acesso a cannabis</a:t>
            </a:r>
            <a:endParaRPr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94F2759-4CCD-A37D-782D-52C16C2DF453}"/>
              </a:ext>
            </a:extLst>
          </p:cNvPr>
          <p:cNvSpPr txBox="1"/>
          <p:nvPr/>
        </p:nvSpPr>
        <p:spPr>
          <a:xfrm>
            <a:off x="4067907" y="4698512"/>
            <a:ext cx="5167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*Rede Reforma – Rede Jurídica pela Reforma da Política de Drogas</a:t>
            </a:r>
          </a:p>
        </p:txBody>
      </p:sp>
    </p:spTree>
    <p:extLst>
      <p:ext uri="{BB962C8B-B14F-4D97-AF65-F5344CB8AC3E}">
        <p14:creationId xmlns:p14="http://schemas.microsoft.com/office/powerpoint/2010/main" val="853766266"/>
      </p:ext>
    </p:extLst>
  </p:cSld>
  <p:clrMapOvr>
    <a:masterClrMapping/>
  </p:clrMapOvr>
</p:sld>
</file>

<file path=ppt/theme/theme1.xml><?xml version="1.0" encoding="utf-8"?>
<a:theme xmlns:a="http://schemas.openxmlformats.org/drawingml/2006/main" name="CBD Oil Features Infographics by Slidesgo">
  <a:themeElements>
    <a:clrScheme name="Simple Light">
      <a:dk1>
        <a:srgbClr val="0D0D0D"/>
      </a:dk1>
      <a:lt1>
        <a:srgbClr val="FFFFFF"/>
      </a:lt1>
      <a:dk2>
        <a:srgbClr val="D7D8B6"/>
      </a:dk2>
      <a:lt2>
        <a:srgbClr val="A3BF78"/>
      </a:lt2>
      <a:accent1>
        <a:srgbClr val="769C4D"/>
      </a:accent1>
      <a:accent2>
        <a:srgbClr val="577E30"/>
      </a:accent2>
      <a:accent3>
        <a:srgbClr val="1D5210"/>
      </a:accent3>
      <a:accent4>
        <a:srgbClr val="F2B705"/>
      </a:accent4>
      <a:accent5>
        <a:srgbClr val="F0F0F0"/>
      </a:accent5>
      <a:accent6>
        <a:srgbClr val="FFFFFF"/>
      </a:accent6>
      <a:hlink>
        <a:srgbClr val="F2B70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2286</TotalTime>
  <Words>594</Words>
  <Application>Microsoft Office PowerPoint</Application>
  <PresentationFormat>Apresentação na tela (16:9)</PresentationFormat>
  <Paragraphs>58</Paragraphs>
  <Slides>12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Roboto</vt:lpstr>
      <vt:lpstr>Wingdings</vt:lpstr>
      <vt:lpstr>Fira Sans Extra Condensed</vt:lpstr>
      <vt:lpstr>Fira Sans Extra Condensed Black</vt:lpstr>
      <vt:lpstr>Arial</vt:lpstr>
      <vt:lpstr>CBD Oil Features Infographics by Slidesgo</vt:lpstr>
      <vt:lpstr>Qual desenho regulatório da cannabis queremos para o Brasil?</vt:lpstr>
      <vt:lpstr>Diretrizes internacionais para uma regulação responsável da Cannabis na perspectiva de Saúde Pública </vt:lpstr>
      <vt:lpstr>Diretrizes internacionais para uma regulação responsável da Cannabis na perspectiva de Saúde Pública </vt:lpstr>
      <vt:lpstr>Diretrizes internacionais para uma regulação responsável da Cannabis na perspectiva de Saúde Pública </vt:lpstr>
      <vt:lpstr>Diretrizes internacionais para uma regulação responsável da Cannabis na perspectiva de Saúde Pública </vt:lpstr>
      <vt:lpstr>Diretrizes internacionais para uma regulação responsável da Cannabis na perspectiva de Saúde Pública </vt:lpstr>
      <vt:lpstr>Impactos </vt:lpstr>
      <vt:lpstr>Avanços no acesso a cannabis</vt:lpstr>
      <vt:lpstr>Avanços no acesso a cannabis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Cannabis no controle da abstinência de substâncias (crack, cocaína e álcool)</dc:title>
  <dc:creator>Andrea Gallassi</dc:creator>
  <cp:lastModifiedBy>Andrea Gallassi</cp:lastModifiedBy>
  <cp:revision>21</cp:revision>
  <dcterms:modified xsi:type="dcterms:W3CDTF">2023-06-27T00:56:10Z</dcterms:modified>
</cp:coreProperties>
</file>