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0bfd08f51_0_2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f0bfd08f51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2f0bfd08f51_0_25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69d4112b2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1e69d4112b2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Quanto mais tempo após a menopausa, menos E2-&gt; maior risco CV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WHI- aumentou AVC e IAM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Cisgender-&gt; photo 1-&gt; more testosterone in female and less in male correlates with abdominal adiposity, obesity, etc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SOP- mais RI e sndme metab -&gt; terapia anti-androgenica melhora resist insulinicca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1e69d4112b2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0bfd08f51_0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f0bfd08f51_0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Quanto mais tempo após a menopausa, menos E2-&gt; maior risco CV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WHI- aumentou AVC e IAM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Cisgender-&gt; photo 1-&gt; more testosterone in female and less in male correlates with abdominal adiposity, obesity, etc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SOP- mais RI e sndme metab -&gt; terapia anti-androgenica melhora resist insulinicca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f0bfd08f51_0_2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0bfd08f51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f0bfd08f51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Quanto mais tempo após a menopausa, menos E2-&gt; maior risco CV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WHI- aumentou AVC e IAM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Cisgender-&gt; photo 1-&gt; more testosterone in female and less in male correlates with abdominal adiposity, obesity, etc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SOP- mais RI e sndme metab -&gt; terapia anti-androgenica melhora resist insulinicca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f0bfd08f51_0_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0bfd08f51_0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0bfd08f51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f0bfd08f51_0_2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Holandês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0bfd08f51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f0bfd08f5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Foi analisado o número de repetição(tamanho) dos núcleotídeos TA na região promotora do gene do Receptor de Estrógeno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2f0bfd08f51_0_6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Kaiser Permanente Northern California health system who were referred to a specialty transgender clinic between February 2015 and June 2018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post-GeMS period (2007– 2009), 57 patients presented with an average of 19 patients per year. This fourfold increase in the per annum rate is illustrated in this graph.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Management Service (GeMS),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0bfd08f51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0bfd08f51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f0bfd08f51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6ab32a83b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e6ab32a83b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Quanto mais tempo após a menopausa, menos E2-&gt; maior risco CV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WHI- aumentou AVC e IAM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Cisgender-&gt; photo 1-&gt; more testosterone in female and less in male correlates with abdominal adiposity, obesity, etc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SOP- mais RI e sndme metab -&gt; terapia anti-androgenica melhora resist insulinicca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e6ab32a83b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0bfd08f5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f0bfd08f5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2f0bfd08f51_0_1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0bfd08f51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f0bfd08f5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2f0bfd08f51_0_19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c17d5470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1c17d547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of PM?</a:t>
            </a:r>
            <a:endParaRPr/>
          </a:p>
        </p:txBody>
      </p:sp>
      <p:sp>
        <p:nvSpPr>
          <p:cNvPr id="159" name="Google Shape;159;g21c17d5470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524000" y="160651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XXI Seminário LGBTQIA+ 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do 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Congresso Nacional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524000" y="49052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Júlio A. P. Batatinha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Endocrinologista e Metabologista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USP- SP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84133">
            <a:off x="9187472" y="534799"/>
            <a:ext cx="4051380" cy="80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30158">
            <a:off x="-2225224" y="556455"/>
            <a:ext cx="6398100" cy="91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/>
        </p:nvSpPr>
        <p:spPr>
          <a:xfrm>
            <a:off x="348344" y="6531283"/>
            <a:ext cx="11843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Doyle, Nat Hum Behav 2023</a:t>
            </a:r>
            <a:endParaRPr sz="1900"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75" y="3575950"/>
            <a:ext cx="6714501" cy="30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625" y="785725"/>
            <a:ext cx="7311724" cy="311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348358" y="326727"/>
            <a:ext cx="83526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Terapias Hormonais em jovens Trans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8062" y="877625"/>
            <a:ext cx="8395888" cy="5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348350" y="6558275"/>
            <a:ext cx="118437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Blok CJ, Lancet Diabetes Endocrinol. 2021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348348" y="326725"/>
            <a:ext cx="108813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Coorte Amsterdam- Mortalidade em Pessoas Trans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2500" y="889875"/>
            <a:ext cx="6180200" cy="5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348350" y="6558275"/>
            <a:ext cx="118437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Blok CJ, Lancet Diabetes Endocrinol. 2021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348348" y="326725"/>
            <a:ext cx="108813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Coorte Amsterdam- Mortalidade em Pessoas Trans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2500" y="889875"/>
            <a:ext cx="6180200" cy="5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348350" y="6558275"/>
            <a:ext cx="118437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Blok CJ, Lancet Diabetes Endocrinol. 2021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348348" y="326725"/>
            <a:ext cx="108813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Coorte Amsterdam- Mortalidade em Pessoas Trans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7354355" y="4742726"/>
            <a:ext cx="1862400" cy="37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2" cy="584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825" y="566750"/>
            <a:ext cx="5362322" cy="57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48343" y="326717"/>
            <a:ext cx="9777790" cy="62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Evidência Científica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53150" y="6424728"/>
            <a:ext cx="115389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Murad MH,  Evid Based Med. 2016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7910225" y="569425"/>
            <a:ext cx="1411200" cy="96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3399825" y="947750"/>
            <a:ext cx="1411200" cy="96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653144" y="6531283"/>
            <a:ext cx="11538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04800" lvl="0" marL="304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Rosenthal, Stephen M. Challenges in the care of transgender and gender-diverse youth, Nature Reviews, Aug/2021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651" y="1136651"/>
            <a:ext cx="10426700" cy="4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48343" y="326717"/>
            <a:ext cx="97776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Sexo ≠ Gênero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348356" y="326726"/>
            <a:ext cx="6757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Binariedade Sexual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48343" y="6531283"/>
            <a:ext cx="11843657" cy="320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Reyes AP, Nat Rev Urol.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350" y="185675"/>
            <a:ext cx="7243276" cy="62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30158">
            <a:off x="-2301424" y="480255"/>
            <a:ext cx="6398100" cy="91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4071121" y="658349"/>
            <a:ext cx="4453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</a:rPr>
              <a:t>Vivências LGBTI+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26" name="Google Shape;126;p17"/>
          <p:cNvSpPr txBox="1"/>
          <p:nvPr>
            <p:ph idx="4294967295" type="subTitle"/>
          </p:nvPr>
        </p:nvSpPr>
        <p:spPr>
          <a:xfrm>
            <a:off x="687125" y="1830525"/>
            <a:ext cx="11221500" cy="4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-Mulheres cis. lésbicas -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Doenças crônicas;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Qualidade de vida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-Homens cis. gay-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Cânceres,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Doenças Cardiovasculares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600">
                <a:latin typeface="Arial"/>
                <a:ea typeface="Arial"/>
                <a:cs typeface="Arial"/>
                <a:sym typeface="Arial"/>
              </a:rPr>
              <a:t>Incidência de Doenças Crônicas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 Hábitos de Vida</a:t>
            </a:r>
            <a:r>
              <a:rPr b="1" baseline="30000" lang="en-US" sz="26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 + Contexto Social</a:t>
            </a:r>
            <a:r>
              <a:rPr b="1" baseline="30000" lang="en-US" sz="2600"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30000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1-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Tabagismo, Alimentação, Atividade Física, Estresse, Qualidade do Sono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2-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Renda, Segurança Alimentar, Trabalho, Local de Moradia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384133">
            <a:off x="9187472" y="534799"/>
            <a:ext cx="4051380" cy="80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348350" y="6503550"/>
            <a:ext cx="118437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3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Cunningham TJ, X 2016. MMWR Morb Mortal Wkly Rep. 2018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348343" y="326717"/>
            <a:ext cx="64917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Estresse de Minoria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348350" y="6503550"/>
            <a:ext cx="118437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Gordon AR. Ann Behav Med. 2021 Jun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850" y="1057892"/>
            <a:ext cx="8984245" cy="529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348343" y="326717"/>
            <a:ext cx="97776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Suporte Social a Crianças Trans</a:t>
            </a:r>
            <a:endParaRPr sz="1900"/>
          </a:p>
        </p:txBody>
      </p:sp>
      <p:sp>
        <p:nvSpPr>
          <p:cNvPr id="143" name="Google Shape;143;p19"/>
          <p:cNvSpPr txBox="1"/>
          <p:nvPr/>
        </p:nvSpPr>
        <p:spPr>
          <a:xfrm>
            <a:off x="653144" y="6531283"/>
            <a:ext cx="11538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04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Travers, TransPULSE</a:t>
            </a:r>
            <a:endParaRPr b="0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325" y="1100155"/>
            <a:ext cx="6389352" cy="538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7668193" y="1448168"/>
            <a:ext cx="4686900" cy="3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Homens Transgêneres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Mamas</a:t>
            </a:r>
            <a:endParaRPr sz="2100"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Contorno Corporal</a:t>
            </a:r>
            <a:endParaRPr sz="2100"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Estatura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Mulheres Transgêneres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Pelos faciais/alopécia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Mudanças esqueléticas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da voz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Cartilagem tireóidea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48344" y="6531283"/>
            <a:ext cx="11843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Norman P. Spack,PEDIATRICS Volume 129, Number 3, March 2012 </a:t>
            </a:r>
            <a:endParaRPr sz="1900"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3661" y="1448168"/>
            <a:ext cx="3498415" cy="470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348357" y="326726"/>
            <a:ext cx="7926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Idade de Acesso a Serviços de Saúde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953661" y="3028208"/>
            <a:ext cx="3498300" cy="457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7315201" y="144463"/>
            <a:ext cx="3111300" cy="6068400"/>
          </a:xfrm>
          <a:prstGeom prst="mathMultiply">
            <a:avLst>
              <a:gd fmla="val 9016" name="adj1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348343" y="557196"/>
            <a:ext cx="97779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III- Afirmação de Gênero- Uso do nome social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515559" y="1351508"/>
            <a:ext cx="108975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Uso do nome social – protege as crianças Trans?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cenário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Escola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Trabalhos/Atividades extra-acadêmicas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Amigos Próximos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cenário a mais 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Sintomas Depressivos*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29% Ideação Suicida*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↓56% Comportamentos Suicidas! (Auto-mutilação e tentativas de suicídio)*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653143" y="6531283"/>
            <a:ext cx="11538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"/>
              <a:buFont typeface="Arial"/>
              <a:buNone/>
            </a:pPr>
            <a:r>
              <a:rPr i="1" lang="en-US" sz="165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Stephen T. Russell ; J Adolesc Health. 2018 </a:t>
            </a:r>
            <a:endParaRPr i="1" sz="85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839199" y="3428999"/>
            <a:ext cx="149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*=P&lt;0,05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2023-08-28T13:14:00Z</dcterms:created>
  <dc:creator>Microsoft Office User</dc:creator>
</cp:coreProperties>
</file>