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1" r:id="rId11"/>
    <p:sldId id="27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3"/>
  </p:normalViewPr>
  <p:slideViewPr>
    <p:cSldViewPr snapToGrid="0">
      <p:cViewPr varScale="1">
        <p:scale>
          <a:sx n="113" d="100"/>
          <a:sy n="113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478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Picture 6"/>
          <p:cNvPicPr>
            <a:picLocks noChangeAspect="1"/>
          </p:cNvPicPr>
          <p:nvPr/>
        </p:nvPicPr>
        <p:blipFill>
          <a:blip r:embed="rId2"/>
          <a:srcRect b="32051"/>
          <a:stretch>
            <a:fillRect/>
          </a:stretch>
        </p:blipFill>
        <p:spPr>
          <a:xfrm>
            <a:off x="0" y="6486523"/>
            <a:ext cx="12205455" cy="37147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Box 6"/>
          <p:cNvSpPr txBox="1"/>
          <p:nvPr/>
        </p:nvSpPr>
        <p:spPr>
          <a:xfrm>
            <a:off x="2261326" y="378289"/>
            <a:ext cx="9505609" cy="33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E0237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VIII </a:t>
            </a:r>
            <a:r>
              <a:rPr b="1"/>
              <a:t>Relatório Luz</a:t>
            </a:r>
            <a:r>
              <a:t> da Sociedade Civil da Agenda 2030 de Desenvolvimento Sustentável</a:t>
            </a:r>
          </a:p>
        </p:txBody>
      </p:sp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088" y="229190"/>
            <a:ext cx="590623" cy="58477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8"/>
          <p:cNvSpPr txBox="1"/>
          <p:nvPr/>
        </p:nvSpPr>
        <p:spPr>
          <a:xfrm>
            <a:off x="627843" y="369502"/>
            <a:ext cx="810152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E023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2024</a:t>
            </a:r>
          </a:p>
        </p:txBody>
      </p:sp>
      <p:sp>
        <p:nvSpPr>
          <p:cNvPr id="23" name="Line"/>
          <p:cNvSpPr/>
          <p:nvPr/>
        </p:nvSpPr>
        <p:spPr>
          <a:xfrm>
            <a:off x="164093" y="521578"/>
            <a:ext cx="324834" cy="1"/>
          </a:xfrm>
          <a:prstGeom prst="line">
            <a:avLst/>
          </a:prstGeom>
          <a:ln w="63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Line"/>
          <p:cNvSpPr/>
          <p:nvPr/>
        </p:nvSpPr>
        <p:spPr>
          <a:xfrm>
            <a:off x="10331916" y="521578"/>
            <a:ext cx="1426903" cy="1"/>
          </a:xfrm>
          <a:prstGeom prst="line">
            <a:avLst/>
          </a:prstGeom>
          <a:ln w="63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/>
        </p:nvSpPr>
        <p:spPr>
          <a:xfrm>
            <a:off x="-2" y="0"/>
            <a:ext cx="12205458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33" name="Picture 2" descr="Picture 2"/>
          <p:cNvPicPr>
            <a:picLocks noChangeAspect="1"/>
          </p:cNvPicPr>
          <p:nvPr/>
        </p:nvPicPr>
        <p:blipFill>
          <a:blip r:embed="rId2"/>
          <a:srcRect b="32049"/>
          <a:stretch>
            <a:fillRect/>
          </a:stretch>
        </p:blipFill>
        <p:spPr>
          <a:xfrm>
            <a:off x="0" y="6486525"/>
            <a:ext cx="12205455" cy="37147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-2" y="0"/>
            <a:ext cx="12205458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42" name="Picture 2" descr="Picture 2"/>
          <p:cNvPicPr>
            <a:picLocks noChangeAspect="1"/>
          </p:cNvPicPr>
          <p:nvPr/>
        </p:nvPicPr>
        <p:blipFill>
          <a:blip r:embed="rId2"/>
          <a:srcRect b="32051"/>
          <a:stretch>
            <a:fillRect/>
          </a:stretch>
        </p:blipFill>
        <p:spPr>
          <a:xfrm>
            <a:off x="0" y="6486523"/>
            <a:ext cx="12205455" cy="371478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extBox 1"/>
          <p:cNvSpPr txBox="1"/>
          <p:nvPr/>
        </p:nvSpPr>
        <p:spPr>
          <a:xfrm>
            <a:off x="1992866" y="278860"/>
            <a:ext cx="9896742" cy="362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100">
                <a:solidFill>
                  <a:srgbClr val="E0237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VIII Relatório Luz da Sociedade Civil da Agenda 2030 de Desenvolvimento Sustentável</a:t>
            </a:r>
          </a:p>
        </p:txBody>
      </p:sp>
      <p:pic>
        <p:nvPicPr>
          <p:cNvPr id="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97" y="216491"/>
            <a:ext cx="590622" cy="584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extBox 3"/>
          <p:cNvSpPr txBox="1"/>
          <p:nvPr/>
        </p:nvSpPr>
        <p:spPr>
          <a:xfrm>
            <a:off x="393081" y="278859"/>
            <a:ext cx="1225732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E023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2024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286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7"/>
          <a:srcRect b="32051"/>
          <a:stretch>
            <a:fillRect/>
          </a:stretch>
        </p:blipFill>
        <p:spPr>
          <a:xfrm>
            <a:off x="0" y="6486523"/>
            <a:ext cx="12205455" cy="3714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agenda2030.org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88;p13" descr="Google Shape;88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02276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Google Shape;89;p13"/>
          <p:cNvSpPr txBox="1"/>
          <p:nvPr/>
        </p:nvSpPr>
        <p:spPr>
          <a:xfrm>
            <a:off x="8566270" y="1221978"/>
            <a:ext cx="878369" cy="617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GTSC A2030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215;p29" descr="Google Shape;215;p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147" y="1792196"/>
            <a:ext cx="5647024" cy="423527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Google Shape;216;p29"/>
          <p:cNvSpPr txBox="1"/>
          <p:nvPr/>
        </p:nvSpPr>
        <p:spPr>
          <a:xfrm>
            <a:off x="1391497" y="1578404"/>
            <a:ext cx="4464164" cy="3971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lnSpc>
                <a:spcPct val="120000"/>
              </a:lnSpc>
              <a:defRPr sz="2900" b="1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Avanços</a:t>
            </a:r>
            <a:endParaRPr dirty="0"/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SzPts val="1500"/>
              <a:buFont typeface="Arial"/>
              <a:buChar char="•"/>
              <a:defRPr sz="15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Taxa de </a:t>
            </a:r>
            <a:r>
              <a:rPr dirty="0" err="1"/>
              <a:t>crescimento</a:t>
            </a:r>
            <a:r>
              <a:rPr dirty="0"/>
              <a:t> do PIB per capita: 2.2% (volta </a:t>
            </a:r>
            <a:r>
              <a:rPr dirty="0" err="1"/>
              <a:t>ao</a:t>
            </a:r>
            <a:r>
              <a:rPr dirty="0"/>
              <a:t> patamar de 2013)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SzPts val="1500"/>
              <a:buFont typeface="Arial"/>
              <a:buChar char="•"/>
              <a:defRPr sz="1500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Aumento</a:t>
            </a:r>
            <a:r>
              <a:rPr dirty="0"/>
              <a:t> da </a:t>
            </a:r>
            <a:r>
              <a:rPr dirty="0" err="1"/>
              <a:t>participação</a:t>
            </a:r>
            <a:r>
              <a:rPr dirty="0"/>
              <a:t> de </a:t>
            </a:r>
            <a:r>
              <a:rPr dirty="0" err="1"/>
              <a:t>rendimento</a:t>
            </a:r>
            <a:r>
              <a:rPr dirty="0"/>
              <a:t> do </a:t>
            </a:r>
            <a:r>
              <a:rPr dirty="0" err="1"/>
              <a:t>trabalho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economia</a:t>
            </a:r>
            <a:r>
              <a:rPr dirty="0"/>
              <a:t> </a:t>
            </a:r>
            <a:r>
              <a:rPr dirty="0" err="1"/>
              <a:t>nacional</a:t>
            </a:r>
            <a:r>
              <a:rPr dirty="0"/>
              <a:t> (de 44,5% </a:t>
            </a:r>
            <a:r>
              <a:rPr dirty="0" err="1"/>
              <a:t>em</a:t>
            </a:r>
            <a:r>
              <a:rPr dirty="0"/>
              <a:t> 2022 para 46% </a:t>
            </a:r>
            <a:r>
              <a:rPr dirty="0" err="1"/>
              <a:t>em</a:t>
            </a:r>
            <a:r>
              <a:rPr dirty="0"/>
              <a:t> 2023)</a:t>
            </a:r>
          </a:p>
          <a:p>
            <a:pPr>
              <a:lnSpc>
                <a:spcPct val="120000"/>
              </a:lnSpc>
              <a:defRPr sz="1500" b="1"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>
              <a:lnSpc>
                <a:spcPct val="120000"/>
              </a:lnSpc>
              <a:defRPr sz="2900" b="1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Retrocessos</a:t>
            </a:r>
            <a:endParaRPr dirty="0"/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SzPts val="1500"/>
              <a:buFont typeface="Arial"/>
              <a:buChar char="•"/>
              <a:defRPr sz="15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O </a:t>
            </a:r>
            <a:r>
              <a:rPr dirty="0" err="1"/>
              <a:t>país</a:t>
            </a:r>
            <a:r>
              <a:rPr dirty="0"/>
              <a:t> </a:t>
            </a:r>
            <a:r>
              <a:rPr dirty="0" err="1"/>
              <a:t>ficou</a:t>
            </a:r>
            <a:r>
              <a:rPr dirty="0"/>
              <a:t> </a:t>
            </a:r>
            <a:r>
              <a:rPr dirty="0" err="1"/>
              <a:t>abaixo</a:t>
            </a:r>
            <a:r>
              <a:rPr dirty="0"/>
              <a:t> da </a:t>
            </a:r>
            <a:r>
              <a:rPr dirty="0" err="1"/>
              <a:t>média</a:t>
            </a:r>
            <a:r>
              <a:rPr dirty="0"/>
              <a:t> </a:t>
            </a:r>
            <a:r>
              <a:rPr dirty="0" err="1"/>
              <a:t>internacional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sustentabilidade</a:t>
            </a:r>
            <a:r>
              <a:rPr dirty="0"/>
              <a:t>, </a:t>
            </a:r>
            <a:r>
              <a:rPr dirty="0" err="1"/>
              <a:t>inclusão</a:t>
            </a:r>
            <a:r>
              <a:rPr dirty="0"/>
              <a:t> e </a:t>
            </a:r>
            <a:r>
              <a:rPr dirty="0" err="1"/>
              <a:t>inovação</a:t>
            </a:r>
            <a:r>
              <a:rPr dirty="0"/>
              <a:t> (</a:t>
            </a:r>
            <a:r>
              <a:rPr dirty="0" err="1"/>
              <a:t>Fórum</a:t>
            </a:r>
            <a:r>
              <a:rPr dirty="0"/>
              <a:t> </a:t>
            </a:r>
            <a:r>
              <a:rPr dirty="0" err="1"/>
              <a:t>Econômico</a:t>
            </a:r>
            <a:r>
              <a:rPr dirty="0"/>
              <a:t> Mundial)</a:t>
            </a:r>
          </a:p>
          <a:p>
            <a:pPr marL="285750" indent="-285750">
              <a:lnSpc>
                <a:spcPct val="120000"/>
              </a:lnSpc>
              <a:buClr>
                <a:srgbClr val="000000"/>
              </a:buClr>
              <a:buSzPts val="1500"/>
              <a:buFont typeface="Arial"/>
              <a:buChar char="•"/>
              <a:defRPr sz="1500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Redução</a:t>
            </a:r>
            <a:r>
              <a:rPr dirty="0"/>
              <a:t> da </a:t>
            </a:r>
            <a:r>
              <a:rPr dirty="0" err="1"/>
              <a:t>biocapacidade</a:t>
            </a:r>
            <a:r>
              <a:rPr dirty="0"/>
              <a:t> e </a:t>
            </a:r>
            <a:r>
              <a:rPr dirty="0" err="1"/>
              <a:t>pegada</a:t>
            </a:r>
            <a:r>
              <a:rPr dirty="0"/>
              <a:t> material </a:t>
            </a:r>
            <a:r>
              <a:rPr dirty="0" err="1"/>
              <a:t>estagnada</a:t>
            </a:r>
            <a:r>
              <a:rPr dirty="0"/>
              <a:t> </a:t>
            </a:r>
            <a:r>
              <a:rPr dirty="0" err="1"/>
              <a:t>desde</a:t>
            </a:r>
            <a:r>
              <a:rPr dirty="0"/>
              <a:t> 2019 (Footprint Network)</a:t>
            </a:r>
          </a:p>
        </p:txBody>
      </p:sp>
      <p:sp>
        <p:nvSpPr>
          <p:cNvPr id="152" name="Line"/>
          <p:cNvSpPr/>
          <p:nvPr/>
        </p:nvSpPr>
        <p:spPr>
          <a:xfrm>
            <a:off x="1373828" y="1240266"/>
            <a:ext cx="4775778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3" name="Line"/>
          <p:cNvSpPr/>
          <p:nvPr/>
        </p:nvSpPr>
        <p:spPr>
          <a:xfrm>
            <a:off x="1235690" y="5927867"/>
            <a:ext cx="4775778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4" name="Rectangle"/>
          <p:cNvSpPr/>
          <p:nvPr/>
        </p:nvSpPr>
        <p:spPr>
          <a:xfrm>
            <a:off x="6256735" y="1870517"/>
            <a:ext cx="2461141" cy="1819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5" name="TextBox 1"/>
          <p:cNvSpPr txBox="1"/>
          <p:nvPr/>
        </p:nvSpPr>
        <p:spPr>
          <a:xfrm>
            <a:off x="6366060" y="1021435"/>
            <a:ext cx="5179233" cy="454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9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 err="1"/>
              <a:t>Dimensão</a:t>
            </a:r>
            <a:r>
              <a:rPr dirty="0"/>
              <a:t> </a:t>
            </a:r>
            <a:r>
              <a:rPr dirty="0" err="1"/>
              <a:t>econômica</a:t>
            </a:r>
            <a:r>
              <a:rPr dirty="0"/>
              <a:t> | 39 </a:t>
            </a:r>
            <a:r>
              <a:rPr dirty="0" err="1"/>
              <a:t>metas</a:t>
            </a: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88;p13" descr="Google Shape;88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0227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Google Shape;89;p13"/>
          <p:cNvSpPr txBox="1"/>
          <p:nvPr/>
        </p:nvSpPr>
        <p:spPr>
          <a:xfrm>
            <a:off x="5374373" y="2844089"/>
            <a:ext cx="4387852" cy="61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www.gtagenda2030.org.br</a:t>
            </a:r>
            <a:endParaRPr>
              <a:solidFill>
                <a:srgbClr val="FFFFFF"/>
              </a:solidFill>
            </a:endParaRP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Siga nas redes @gtagenda 2030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8" y="1387736"/>
            <a:ext cx="11539058" cy="4509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102;p15" descr="Google Shape;102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785" y="384616"/>
            <a:ext cx="7325251" cy="5734572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Google Shape;103;p15"/>
          <p:cNvSpPr txBox="1"/>
          <p:nvPr/>
        </p:nvSpPr>
        <p:spPr>
          <a:xfrm>
            <a:off x="1099931" y="1350133"/>
            <a:ext cx="1996131" cy="506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2500">
                <a:solidFill>
                  <a:srgbClr val="E0237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organizações</a:t>
            </a:r>
          </a:p>
        </p:txBody>
      </p:sp>
      <p:sp>
        <p:nvSpPr>
          <p:cNvPr id="62" name="47"/>
          <p:cNvSpPr txBox="1"/>
          <p:nvPr/>
        </p:nvSpPr>
        <p:spPr>
          <a:xfrm>
            <a:off x="1651264" y="372127"/>
            <a:ext cx="1296748" cy="1278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3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47</a:t>
            </a:r>
          </a:p>
        </p:txBody>
      </p:sp>
      <p:sp>
        <p:nvSpPr>
          <p:cNvPr id="63" name="82"/>
          <p:cNvSpPr txBox="1"/>
          <p:nvPr/>
        </p:nvSpPr>
        <p:spPr>
          <a:xfrm>
            <a:off x="1651264" y="2360253"/>
            <a:ext cx="1296748" cy="1278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3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82</a:t>
            </a:r>
          </a:p>
        </p:txBody>
      </p:sp>
      <p:sp>
        <p:nvSpPr>
          <p:cNvPr id="64" name="160"/>
          <p:cNvSpPr txBox="1"/>
          <p:nvPr/>
        </p:nvSpPr>
        <p:spPr>
          <a:xfrm>
            <a:off x="1036431" y="4402996"/>
            <a:ext cx="1996131" cy="1278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3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160</a:t>
            </a:r>
          </a:p>
        </p:txBody>
      </p:sp>
      <p:sp>
        <p:nvSpPr>
          <p:cNvPr id="65" name="Google Shape;103;p15"/>
          <p:cNvSpPr txBox="1"/>
          <p:nvPr/>
        </p:nvSpPr>
        <p:spPr>
          <a:xfrm>
            <a:off x="1163354" y="3356505"/>
            <a:ext cx="1819619" cy="5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2500">
                <a:solidFill>
                  <a:srgbClr val="E0237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especialistas</a:t>
            </a:r>
          </a:p>
        </p:txBody>
      </p:sp>
      <p:sp>
        <p:nvSpPr>
          <p:cNvPr id="66" name="Google Shape;103;p15"/>
          <p:cNvSpPr txBox="1"/>
          <p:nvPr/>
        </p:nvSpPr>
        <p:spPr>
          <a:xfrm>
            <a:off x="725068" y="5429093"/>
            <a:ext cx="2245842" cy="5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2500">
                <a:solidFill>
                  <a:srgbClr val="E0237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recomendações</a:t>
            </a:r>
          </a:p>
        </p:txBody>
      </p:sp>
      <p:sp>
        <p:nvSpPr>
          <p:cNvPr id="67" name="Line"/>
          <p:cNvSpPr/>
          <p:nvPr/>
        </p:nvSpPr>
        <p:spPr>
          <a:xfrm flipV="1">
            <a:off x="3401479" y="1187923"/>
            <a:ext cx="1" cy="4127958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8" name="Line"/>
          <p:cNvSpPr/>
          <p:nvPr/>
        </p:nvSpPr>
        <p:spPr>
          <a:xfrm flipV="1">
            <a:off x="11601841" y="1187922"/>
            <a:ext cx="1" cy="4127958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10;p16"/>
          <p:cNvSpPr txBox="1"/>
          <p:nvPr/>
        </p:nvSpPr>
        <p:spPr>
          <a:xfrm>
            <a:off x="144605" y="2299104"/>
            <a:ext cx="3269863" cy="301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r">
              <a:lnSpc>
                <a:spcPct val="90000"/>
              </a:lnSpc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Realização</a:t>
            </a:r>
          </a:p>
          <a:p>
            <a:pPr algn="r">
              <a:lnSpc>
                <a:spcPct val="90000"/>
              </a:lnSpc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Edição e Publicação</a:t>
            </a:r>
          </a:p>
          <a:p>
            <a:pPr algn="r">
              <a:lnSpc>
                <a:spcPct val="90000"/>
              </a:lnSpc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Análise Técnica e Sistematização</a:t>
            </a:r>
          </a:p>
          <a:p>
            <a:pPr algn="r">
              <a:lnSpc>
                <a:spcPct val="90000"/>
              </a:lnSpc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Eestudo de Caso</a:t>
            </a:r>
          </a:p>
          <a:p>
            <a:pPr algn="r">
              <a:lnSpc>
                <a:spcPct val="90000"/>
              </a:lnSpc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Coordenação Editorial e Técnica</a:t>
            </a:r>
          </a:p>
          <a:p>
            <a:pPr algn="r">
              <a:lnSpc>
                <a:spcPct val="90000"/>
              </a:lnSpc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Produção </a:t>
            </a:r>
          </a:p>
          <a:p>
            <a:pPr algn="r">
              <a:lnSpc>
                <a:spcPct val="90000"/>
              </a:lnSpc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Redação, Revisão e Edição Final </a:t>
            </a:r>
          </a:p>
          <a:p>
            <a:pPr algn="r">
              <a:lnSpc>
                <a:spcPct val="90000"/>
              </a:lnSpc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Revisão Técnica</a:t>
            </a:r>
          </a:p>
          <a:p>
            <a:pPr algn="r">
              <a:lnSpc>
                <a:spcPct val="90000"/>
              </a:lnSpc>
              <a:defRPr b="1"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algn="r">
              <a:lnSpc>
                <a:spcPct val="90000"/>
              </a:lnSpc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Direção de Criação</a:t>
            </a:r>
          </a:p>
          <a:p>
            <a:pPr algn="r">
              <a:lnSpc>
                <a:spcPct val="90000"/>
              </a:lnSpc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Design</a:t>
            </a:r>
          </a:p>
        </p:txBody>
      </p:sp>
      <p:sp>
        <p:nvSpPr>
          <p:cNvPr id="71" name="Google Shape;110;p16"/>
          <p:cNvSpPr txBox="1"/>
          <p:nvPr/>
        </p:nvSpPr>
        <p:spPr>
          <a:xfrm>
            <a:off x="2751041" y="1277933"/>
            <a:ext cx="2016013" cy="454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2900" b="1">
                <a:solidFill>
                  <a:srgbClr val="E0237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EXPEDIENTE</a:t>
            </a:r>
          </a:p>
        </p:txBody>
      </p:sp>
      <p:sp>
        <p:nvSpPr>
          <p:cNvPr id="72" name="Google Shape;110;p16"/>
          <p:cNvSpPr txBox="1"/>
          <p:nvPr/>
        </p:nvSpPr>
        <p:spPr>
          <a:xfrm>
            <a:off x="6976380" y="1277933"/>
            <a:ext cx="2918742" cy="454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2900" b="1">
                <a:solidFill>
                  <a:srgbClr val="E0237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AGRADECIMENTO</a:t>
            </a:r>
          </a:p>
        </p:txBody>
      </p:sp>
      <p:pic>
        <p:nvPicPr>
          <p:cNvPr id="73" name="Google Shape;112;p16" descr="Google Shape;112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452" y="2644172"/>
            <a:ext cx="1715315" cy="776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Google Shape;113;p16" descr="Google Shape;113;p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685" y="2644172"/>
            <a:ext cx="2275574" cy="790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Google Shape;114;p16" descr="Google Shape;114;p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287" y="4392862"/>
            <a:ext cx="1892929" cy="776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Google Shape;115;p16" descr="Google Shape;115;p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394" y="4346169"/>
            <a:ext cx="2473977" cy="869974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Google Shape;110;p16"/>
          <p:cNvSpPr txBox="1"/>
          <p:nvPr/>
        </p:nvSpPr>
        <p:spPr>
          <a:xfrm>
            <a:off x="3455055" y="2299104"/>
            <a:ext cx="4177163" cy="3280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9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GT Agenda 2030</a:t>
            </a:r>
            <a:endParaRPr b="1"/>
          </a:p>
          <a:p>
            <a:pPr>
              <a:lnSpc>
                <a:spcPct val="9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Gestos</a:t>
            </a:r>
          </a:p>
          <a:p>
            <a:pPr algn="just">
              <a:lnSpc>
                <a:spcPct val="9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GT Agenda 2030</a:t>
            </a:r>
            <a:endParaRPr b="1"/>
          </a:p>
          <a:p>
            <a:pPr>
              <a:lnSpc>
                <a:spcPct val="9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Geledés  </a:t>
            </a:r>
            <a:endParaRPr b="1"/>
          </a:p>
          <a:p>
            <a:pPr>
              <a:lnSpc>
                <a:spcPct val="9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Alessandra Nilo | Gestos</a:t>
            </a:r>
            <a:endParaRPr b="1"/>
          </a:p>
          <a:p>
            <a:pPr>
              <a:lnSpc>
                <a:spcPct val="9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Juliana Cesar | Gestos</a:t>
            </a:r>
            <a:endParaRPr b="1"/>
          </a:p>
          <a:p>
            <a:pPr>
              <a:lnSpc>
                <a:spcPct val="9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Luciana Araujo (MTb 39715/SP) </a:t>
            </a:r>
            <a:endParaRPr b="1"/>
          </a:p>
          <a:p>
            <a:pPr>
              <a:lnSpc>
                <a:spcPct val="9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Alice Junqueira</a:t>
            </a:r>
          </a:p>
          <a:p>
            <a:pPr>
              <a:lnSpc>
                <a:spcPct val="9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Roberta Navas Battistella </a:t>
            </a:r>
            <a:endParaRPr b="1"/>
          </a:p>
          <a:p>
            <a:pPr>
              <a:lnSpc>
                <a:spcPct val="9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Claudio Fernandes </a:t>
            </a:r>
            <a:endParaRPr b="1"/>
          </a:p>
          <a:p>
            <a:pPr>
              <a:lnSpc>
                <a:spcPct val="9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Mariana Coan</a:t>
            </a:r>
          </a:p>
          <a:p>
            <a:pPr>
              <a:lnSpc>
                <a:spcPct val="90000"/>
              </a:lnSpc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Daniella Domingues</a:t>
            </a:r>
          </a:p>
        </p:txBody>
      </p:sp>
      <p:sp>
        <p:nvSpPr>
          <p:cNvPr id="78" name="Line"/>
          <p:cNvSpPr/>
          <p:nvPr/>
        </p:nvSpPr>
        <p:spPr>
          <a:xfrm>
            <a:off x="437686" y="1505239"/>
            <a:ext cx="2016013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9" name="Line"/>
          <p:cNvSpPr/>
          <p:nvPr/>
        </p:nvSpPr>
        <p:spPr>
          <a:xfrm>
            <a:off x="5191792" y="1505239"/>
            <a:ext cx="1359851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0" name="Line"/>
          <p:cNvSpPr/>
          <p:nvPr/>
        </p:nvSpPr>
        <p:spPr>
          <a:xfrm>
            <a:off x="10057576" y="1505239"/>
            <a:ext cx="1715294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1" name="Line"/>
          <p:cNvSpPr/>
          <p:nvPr/>
        </p:nvSpPr>
        <p:spPr>
          <a:xfrm>
            <a:off x="437686" y="6105366"/>
            <a:ext cx="5787433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" name="Line"/>
          <p:cNvSpPr/>
          <p:nvPr/>
        </p:nvSpPr>
        <p:spPr>
          <a:xfrm>
            <a:off x="6660686" y="6105366"/>
            <a:ext cx="5103358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121;p17" descr="Google Shape;121;p17"/>
          <p:cNvPicPr>
            <a:picLocks noChangeAspect="1"/>
          </p:cNvPicPr>
          <p:nvPr/>
        </p:nvPicPr>
        <p:blipFill>
          <a:blip r:embed="rId2"/>
          <a:srcRect l="1722" t="5432" r="2816" b="1380"/>
          <a:stretch>
            <a:fillRect/>
          </a:stretch>
        </p:blipFill>
        <p:spPr>
          <a:xfrm>
            <a:off x="1109239" y="1562193"/>
            <a:ext cx="4132956" cy="4128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10830" y="0"/>
                </a:moveTo>
                <a:cubicBezTo>
                  <a:pt x="10399" y="0"/>
                  <a:pt x="9964" y="12"/>
                  <a:pt x="9848" y="35"/>
                </a:cubicBezTo>
                <a:cubicBezTo>
                  <a:pt x="9759" y="53"/>
                  <a:pt x="9565" y="75"/>
                  <a:pt x="9417" y="83"/>
                </a:cubicBezTo>
                <a:cubicBezTo>
                  <a:pt x="9269" y="92"/>
                  <a:pt x="9142" y="106"/>
                  <a:pt x="9135" y="118"/>
                </a:cubicBezTo>
                <a:cubicBezTo>
                  <a:pt x="9128" y="129"/>
                  <a:pt x="9069" y="139"/>
                  <a:pt x="9001" y="139"/>
                </a:cubicBezTo>
                <a:cubicBezTo>
                  <a:pt x="8933" y="139"/>
                  <a:pt x="8870" y="150"/>
                  <a:pt x="8862" y="162"/>
                </a:cubicBezTo>
                <a:cubicBezTo>
                  <a:pt x="8854" y="175"/>
                  <a:pt x="8799" y="185"/>
                  <a:pt x="8740" y="185"/>
                </a:cubicBezTo>
                <a:cubicBezTo>
                  <a:pt x="8680" y="185"/>
                  <a:pt x="8621" y="194"/>
                  <a:pt x="8609" y="206"/>
                </a:cubicBezTo>
                <a:cubicBezTo>
                  <a:pt x="8597" y="217"/>
                  <a:pt x="8548" y="231"/>
                  <a:pt x="8497" y="237"/>
                </a:cubicBezTo>
                <a:cubicBezTo>
                  <a:pt x="8395" y="249"/>
                  <a:pt x="8132" y="317"/>
                  <a:pt x="7926" y="384"/>
                </a:cubicBezTo>
                <a:cubicBezTo>
                  <a:pt x="7850" y="409"/>
                  <a:pt x="7663" y="469"/>
                  <a:pt x="7513" y="517"/>
                </a:cubicBezTo>
                <a:cubicBezTo>
                  <a:pt x="7235" y="605"/>
                  <a:pt x="7157" y="632"/>
                  <a:pt x="7085" y="669"/>
                </a:cubicBezTo>
                <a:cubicBezTo>
                  <a:pt x="7063" y="680"/>
                  <a:pt x="7029" y="689"/>
                  <a:pt x="7010" y="689"/>
                </a:cubicBezTo>
                <a:cubicBezTo>
                  <a:pt x="6991" y="689"/>
                  <a:pt x="6954" y="700"/>
                  <a:pt x="6929" y="712"/>
                </a:cubicBezTo>
                <a:cubicBezTo>
                  <a:pt x="6904" y="725"/>
                  <a:pt x="6863" y="746"/>
                  <a:pt x="6838" y="758"/>
                </a:cubicBezTo>
                <a:cubicBezTo>
                  <a:pt x="6813" y="771"/>
                  <a:pt x="6778" y="781"/>
                  <a:pt x="6761" y="781"/>
                </a:cubicBezTo>
                <a:cubicBezTo>
                  <a:pt x="6743" y="781"/>
                  <a:pt x="6690" y="799"/>
                  <a:pt x="6641" y="824"/>
                </a:cubicBezTo>
                <a:cubicBezTo>
                  <a:pt x="6461" y="913"/>
                  <a:pt x="6162" y="1049"/>
                  <a:pt x="6107" y="1067"/>
                </a:cubicBezTo>
                <a:cubicBezTo>
                  <a:pt x="6076" y="1076"/>
                  <a:pt x="6012" y="1109"/>
                  <a:pt x="5966" y="1138"/>
                </a:cubicBezTo>
                <a:cubicBezTo>
                  <a:pt x="5920" y="1167"/>
                  <a:pt x="5879" y="1188"/>
                  <a:pt x="5873" y="1182"/>
                </a:cubicBezTo>
                <a:cubicBezTo>
                  <a:pt x="5867" y="1176"/>
                  <a:pt x="5847" y="1184"/>
                  <a:pt x="5831" y="1204"/>
                </a:cubicBezTo>
                <a:cubicBezTo>
                  <a:pt x="5816" y="1223"/>
                  <a:pt x="5790" y="1240"/>
                  <a:pt x="5771" y="1240"/>
                </a:cubicBezTo>
                <a:cubicBezTo>
                  <a:pt x="5753" y="1240"/>
                  <a:pt x="5691" y="1271"/>
                  <a:pt x="5635" y="1310"/>
                </a:cubicBezTo>
                <a:cubicBezTo>
                  <a:pt x="5528" y="1384"/>
                  <a:pt x="5369" y="1476"/>
                  <a:pt x="5191" y="1566"/>
                </a:cubicBezTo>
                <a:cubicBezTo>
                  <a:pt x="5135" y="1595"/>
                  <a:pt x="5069" y="1641"/>
                  <a:pt x="5046" y="1670"/>
                </a:cubicBezTo>
                <a:cubicBezTo>
                  <a:pt x="5023" y="1698"/>
                  <a:pt x="4998" y="1717"/>
                  <a:pt x="4988" y="1711"/>
                </a:cubicBezTo>
                <a:cubicBezTo>
                  <a:pt x="4970" y="1700"/>
                  <a:pt x="4583" y="1956"/>
                  <a:pt x="4539" y="2008"/>
                </a:cubicBezTo>
                <a:cubicBezTo>
                  <a:pt x="4511" y="2041"/>
                  <a:pt x="4309" y="2180"/>
                  <a:pt x="4288" y="2180"/>
                </a:cubicBezTo>
                <a:cubicBezTo>
                  <a:pt x="4267" y="2180"/>
                  <a:pt x="4071" y="2338"/>
                  <a:pt x="4002" y="2411"/>
                </a:cubicBezTo>
                <a:cubicBezTo>
                  <a:pt x="3929" y="2489"/>
                  <a:pt x="3636" y="2738"/>
                  <a:pt x="3636" y="2724"/>
                </a:cubicBezTo>
                <a:cubicBezTo>
                  <a:pt x="3636" y="2713"/>
                  <a:pt x="3147" y="3205"/>
                  <a:pt x="2784" y="3578"/>
                </a:cubicBezTo>
                <a:cubicBezTo>
                  <a:pt x="2693" y="3673"/>
                  <a:pt x="2590" y="3787"/>
                  <a:pt x="2560" y="3831"/>
                </a:cubicBezTo>
                <a:cubicBezTo>
                  <a:pt x="2504" y="3914"/>
                  <a:pt x="2396" y="4046"/>
                  <a:pt x="2295" y="4157"/>
                </a:cubicBezTo>
                <a:cubicBezTo>
                  <a:pt x="2200" y="4261"/>
                  <a:pt x="2076" y="4430"/>
                  <a:pt x="2072" y="4462"/>
                </a:cubicBezTo>
                <a:cubicBezTo>
                  <a:pt x="2069" y="4478"/>
                  <a:pt x="2052" y="4513"/>
                  <a:pt x="2032" y="4535"/>
                </a:cubicBezTo>
                <a:cubicBezTo>
                  <a:pt x="1973" y="4604"/>
                  <a:pt x="1658" y="5074"/>
                  <a:pt x="1622" y="5148"/>
                </a:cubicBezTo>
                <a:cubicBezTo>
                  <a:pt x="1604" y="5186"/>
                  <a:pt x="1541" y="5294"/>
                  <a:pt x="1481" y="5387"/>
                </a:cubicBezTo>
                <a:cubicBezTo>
                  <a:pt x="1422" y="5480"/>
                  <a:pt x="1371" y="5568"/>
                  <a:pt x="1371" y="5582"/>
                </a:cubicBezTo>
                <a:cubicBezTo>
                  <a:pt x="1371" y="5596"/>
                  <a:pt x="1341" y="5653"/>
                  <a:pt x="1303" y="5710"/>
                </a:cubicBezTo>
                <a:cubicBezTo>
                  <a:pt x="1265" y="5766"/>
                  <a:pt x="1197" y="5892"/>
                  <a:pt x="1152" y="5987"/>
                </a:cubicBezTo>
                <a:cubicBezTo>
                  <a:pt x="1107" y="6081"/>
                  <a:pt x="1051" y="6198"/>
                  <a:pt x="1027" y="6246"/>
                </a:cubicBezTo>
                <a:cubicBezTo>
                  <a:pt x="1003" y="6295"/>
                  <a:pt x="984" y="6346"/>
                  <a:pt x="984" y="6362"/>
                </a:cubicBezTo>
                <a:cubicBezTo>
                  <a:pt x="984" y="6377"/>
                  <a:pt x="958" y="6441"/>
                  <a:pt x="928" y="6504"/>
                </a:cubicBezTo>
                <a:cubicBezTo>
                  <a:pt x="899" y="6566"/>
                  <a:pt x="843" y="6700"/>
                  <a:pt x="802" y="6801"/>
                </a:cubicBezTo>
                <a:cubicBezTo>
                  <a:pt x="761" y="6902"/>
                  <a:pt x="717" y="7001"/>
                  <a:pt x="706" y="7023"/>
                </a:cubicBezTo>
                <a:cubicBezTo>
                  <a:pt x="695" y="7045"/>
                  <a:pt x="686" y="7078"/>
                  <a:pt x="686" y="7098"/>
                </a:cubicBezTo>
                <a:cubicBezTo>
                  <a:pt x="686" y="7117"/>
                  <a:pt x="675" y="7151"/>
                  <a:pt x="663" y="7172"/>
                </a:cubicBezTo>
                <a:cubicBezTo>
                  <a:pt x="642" y="7211"/>
                  <a:pt x="529" y="7542"/>
                  <a:pt x="514" y="7613"/>
                </a:cubicBezTo>
                <a:cubicBezTo>
                  <a:pt x="510" y="7632"/>
                  <a:pt x="490" y="7689"/>
                  <a:pt x="468" y="7739"/>
                </a:cubicBezTo>
                <a:cubicBezTo>
                  <a:pt x="447" y="7790"/>
                  <a:pt x="424" y="7868"/>
                  <a:pt x="418" y="7912"/>
                </a:cubicBezTo>
                <a:cubicBezTo>
                  <a:pt x="412" y="7956"/>
                  <a:pt x="370" y="8132"/>
                  <a:pt x="327" y="8302"/>
                </a:cubicBezTo>
                <a:cubicBezTo>
                  <a:pt x="196" y="8816"/>
                  <a:pt x="130" y="9184"/>
                  <a:pt x="95" y="9585"/>
                </a:cubicBezTo>
                <a:cubicBezTo>
                  <a:pt x="85" y="9693"/>
                  <a:pt x="71" y="9790"/>
                  <a:pt x="62" y="9803"/>
                </a:cubicBezTo>
                <a:cubicBezTo>
                  <a:pt x="54" y="9817"/>
                  <a:pt x="46" y="9981"/>
                  <a:pt x="44" y="10167"/>
                </a:cubicBezTo>
                <a:cubicBezTo>
                  <a:pt x="41" y="10352"/>
                  <a:pt x="30" y="10509"/>
                  <a:pt x="19" y="10516"/>
                </a:cubicBezTo>
                <a:cubicBezTo>
                  <a:pt x="6" y="10524"/>
                  <a:pt x="0" y="10657"/>
                  <a:pt x="0" y="10790"/>
                </a:cubicBezTo>
                <a:cubicBezTo>
                  <a:pt x="1" y="10922"/>
                  <a:pt x="8" y="11056"/>
                  <a:pt x="21" y="11064"/>
                </a:cubicBezTo>
                <a:cubicBezTo>
                  <a:pt x="33" y="11071"/>
                  <a:pt x="44" y="11252"/>
                  <a:pt x="46" y="11469"/>
                </a:cubicBezTo>
                <a:cubicBezTo>
                  <a:pt x="47" y="11685"/>
                  <a:pt x="54" y="11874"/>
                  <a:pt x="62" y="11888"/>
                </a:cubicBezTo>
                <a:cubicBezTo>
                  <a:pt x="71" y="11902"/>
                  <a:pt x="86" y="11995"/>
                  <a:pt x="95" y="12096"/>
                </a:cubicBezTo>
                <a:cubicBezTo>
                  <a:pt x="115" y="12332"/>
                  <a:pt x="172" y="12682"/>
                  <a:pt x="226" y="12920"/>
                </a:cubicBezTo>
                <a:cubicBezTo>
                  <a:pt x="238" y="12971"/>
                  <a:pt x="257" y="13069"/>
                  <a:pt x="271" y="13138"/>
                </a:cubicBezTo>
                <a:cubicBezTo>
                  <a:pt x="285" y="13208"/>
                  <a:pt x="322" y="13353"/>
                  <a:pt x="352" y="13460"/>
                </a:cubicBezTo>
                <a:cubicBezTo>
                  <a:pt x="383" y="13567"/>
                  <a:pt x="410" y="13686"/>
                  <a:pt x="414" y="13724"/>
                </a:cubicBezTo>
                <a:cubicBezTo>
                  <a:pt x="417" y="13762"/>
                  <a:pt x="429" y="13806"/>
                  <a:pt x="441" y="13821"/>
                </a:cubicBezTo>
                <a:cubicBezTo>
                  <a:pt x="452" y="13837"/>
                  <a:pt x="454" y="13850"/>
                  <a:pt x="445" y="13850"/>
                </a:cubicBezTo>
                <a:cubicBezTo>
                  <a:pt x="435" y="13850"/>
                  <a:pt x="441" y="13864"/>
                  <a:pt x="456" y="13882"/>
                </a:cubicBezTo>
                <a:cubicBezTo>
                  <a:pt x="471" y="13899"/>
                  <a:pt x="487" y="13939"/>
                  <a:pt x="493" y="13969"/>
                </a:cubicBezTo>
                <a:cubicBezTo>
                  <a:pt x="513" y="14059"/>
                  <a:pt x="523" y="14091"/>
                  <a:pt x="526" y="14091"/>
                </a:cubicBezTo>
                <a:cubicBezTo>
                  <a:pt x="528" y="14091"/>
                  <a:pt x="533" y="14116"/>
                  <a:pt x="539" y="14147"/>
                </a:cubicBezTo>
                <a:cubicBezTo>
                  <a:pt x="545" y="14179"/>
                  <a:pt x="560" y="14214"/>
                  <a:pt x="572" y="14226"/>
                </a:cubicBezTo>
                <a:cubicBezTo>
                  <a:pt x="584" y="14239"/>
                  <a:pt x="595" y="14265"/>
                  <a:pt x="595" y="14286"/>
                </a:cubicBezTo>
                <a:cubicBezTo>
                  <a:pt x="595" y="14336"/>
                  <a:pt x="713" y="14641"/>
                  <a:pt x="864" y="14984"/>
                </a:cubicBezTo>
                <a:cubicBezTo>
                  <a:pt x="909" y="15085"/>
                  <a:pt x="963" y="15210"/>
                  <a:pt x="984" y="15260"/>
                </a:cubicBezTo>
                <a:cubicBezTo>
                  <a:pt x="1078" y="15478"/>
                  <a:pt x="1356" y="16018"/>
                  <a:pt x="1402" y="16070"/>
                </a:cubicBezTo>
                <a:cubicBezTo>
                  <a:pt x="1420" y="16091"/>
                  <a:pt x="1458" y="16155"/>
                  <a:pt x="1483" y="16213"/>
                </a:cubicBezTo>
                <a:cubicBezTo>
                  <a:pt x="1509" y="16270"/>
                  <a:pt x="1547" y="16331"/>
                  <a:pt x="1566" y="16348"/>
                </a:cubicBezTo>
                <a:cubicBezTo>
                  <a:pt x="1586" y="16364"/>
                  <a:pt x="1601" y="16396"/>
                  <a:pt x="1601" y="16419"/>
                </a:cubicBezTo>
                <a:cubicBezTo>
                  <a:pt x="1601" y="16442"/>
                  <a:pt x="1613" y="16467"/>
                  <a:pt x="1626" y="16475"/>
                </a:cubicBezTo>
                <a:cubicBezTo>
                  <a:pt x="1659" y="16495"/>
                  <a:pt x="1943" y="16935"/>
                  <a:pt x="1943" y="16965"/>
                </a:cubicBezTo>
                <a:cubicBezTo>
                  <a:pt x="1943" y="16978"/>
                  <a:pt x="1964" y="16999"/>
                  <a:pt x="1989" y="17013"/>
                </a:cubicBezTo>
                <a:cubicBezTo>
                  <a:pt x="2014" y="17026"/>
                  <a:pt x="2033" y="17052"/>
                  <a:pt x="2034" y="17067"/>
                </a:cubicBezTo>
                <a:cubicBezTo>
                  <a:pt x="2034" y="17102"/>
                  <a:pt x="2207" y="17334"/>
                  <a:pt x="2343" y="17484"/>
                </a:cubicBezTo>
                <a:cubicBezTo>
                  <a:pt x="2400" y="17547"/>
                  <a:pt x="2534" y="17707"/>
                  <a:pt x="2639" y="17839"/>
                </a:cubicBezTo>
                <a:cubicBezTo>
                  <a:pt x="2848" y="18101"/>
                  <a:pt x="3681" y="18950"/>
                  <a:pt x="3729" y="18950"/>
                </a:cubicBezTo>
                <a:cubicBezTo>
                  <a:pt x="3735" y="18950"/>
                  <a:pt x="3762" y="18971"/>
                  <a:pt x="3789" y="18996"/>
                </a:cubicBezTo>
                <a:cubicBezTo>
                  <a:pt x="3982" y="19177"/>
                  <a:pt x="4216" y="19357"/>
                  <a:pt x="4715" y="19706"/>
                </a:cubicBezTo>
                <a:cubicBezTo>
                  <a:pt x="4887" y="19827"/>
                  <a:pt x="5034" y="19934"/>
                  <a:pt x="5042" y="19947"/>
                </a:cubicBezTo>
                <a:cubicBezTo>
                  <a:pt x="5050" y="19960"/>
                  <a:pt x="5071" y="19972"/>
                  <a:pt x="5088" y="19972"/>
                </a:cubicBezTo>
                <a:cubicBezTo>
                  <a:pt x="5105" y="19972"/>
                  <a:pt x="5187" y="20013"/>
                  <a:pt x="5270" y="20063"/>
                </a:cubicBezTo>
                <a:cubicBezTo>
                  <a:pt x="5353" y="20114"/>
                  <a:pt x="5427" y="20155"/>
                  <a:pt x="5436" y="20155"/>
                </a:cubicBezTo>
                <a:cubicBezTo>
                  <a:pt x="5445" y="20155"/>
                  <a:pt x="5474" y="20174"/>
                  <a:pt x="5500" y="20198"/>
                </a:cubicBezTo>
                <a:cubicBezTo>
                  <a:pt x="5553" y="20248"/>
                  <a:pt x="6166" y="20568"/>
                  <a:pt x="6208" y="20568"/>
                </a:cubicBezTo>
                <a:cubicBezTo>
                  <a:pt x="6224" y="20568"/>
                  <a:pt x="6311" y="20603"/>
                  <a:pt x="6401" y="20647"/>
                </a:cubicBezTo>
                <a:cubicBezTo>
                  <a:pt x="6492" y="20691"/>
                  <a:pt x="6571" y="20728"/>
                  <a:pt x="6577" y="20728"/>
                </a:cubicBezTo>
                <a:cubicBezTo>
                  <a:pt x="6583" y="20728"/>
                  <a:pt x="6632" y="20748"/>
                  <a:pt x="6685" y="20771"/>
                </a:cubicBezTo>
                <a:cubicBezTo>
                  <a:pt x="6738" y="20795"/>
                  <a:pt x="6817" y="20826"/>
                  <a:pt x="6861" y="20842"/>
                </a:cubicBezTo>
                <a:cubicBezTo>
                  <a:pt x="6905" y="20858"/>
                  <a:pt x="7007" y="20902"/>
                  <a:pt x="7087" y="20940"/>
                </a:cubicBezTo>
                <a:cubicBezTo>
                  <a:pt x="7167" y="20977"/>
                  <a:pt x="7266" y="21012"/>
                  <a:pt x="7310" y="21019"/>
                </a:cubicBezTo>
                <a:cubicBezTo>
                  <a:pt x="7353" y="21026"/>
                  <a:pt x="7395" y="21041"/>
                  <a:pt x="7402" y="21052"/>
                </a:cubicBezTo>
                <a:cubicBezTo>
                  <a:pt x="7408" y="21063"/>
                  <a:pt x="7438" y="21070"/>
                  <a:pt x="7468" y="21070"/>
                </a:cubicBezTo>
                <a:cubicBezTo>
                  <a:pt x="7498" y="21070"/>
                  <a:pt x="7529" y="21083"/>
                  <a:pt x="7536" y="21095"/>
                </a:cubicBezTo>
                <a:cubicBezTo>
                  <a:pt x="7544" y="21108"/>
                  <a:pt x="7572" y="21118"/>
                  <a:pt x="7598" y="21118"/>
                </a:cubicBezTo>
                <a:cubicBezTo>
                  <a:pt x="7625" y="21118"/>
                  <a:pt x="7703" y="21133"/>
                  <a:pt x="7774" y="21154"/>
                </a:cubicBezTo>
                <a:cubicBezTo>
                  <a:pt x="7844" y="21174"/>
                  <a:pt x="7944" y="21202"/>
                  <a:pt x="7994" y="21216"/>
                </a:cubicBezTo>
                <a:cubicBezTo>
                  <a:pt x="8044" y="21230"/>
                  <a:pt x="8095" y="21248"/>
                  <a:pt x="8108" y="21257"/>
                </a:cubicBezTo>
                <a:cubicBezTo>
                  <a:pt x="8121" y="21266"/>
                  <a:pt x="8172" y="21278"/>
                  <a:pt x="8222" y="21284"/>
                </a:cubicBezTo>
                <a:cubicBezTo>
                  <a:pt x="8272" y="21291"/>
                  <a:pt x="8360" y="21309"/>
                  <a:pt x="8417" y="21324"/>
                </a:cubicBezTo>
                <a:cubicBezTo>
                  <a:pt x="8473" y="21338"/>
                  <a:pt x="8561" y="21357"/>
                  <a:pt x="8611" y="21363"/>
                </a:cubicBezTo>
                <a:cubicBezTo>
                  <a:pt x="8662" y="21370"/>
                  <a:pt x="8711" y="21383"/>
                  <a:pt x="8723" y="21394"/>
                </a:cubicBezTo>
                <a:cubicBezTo>
                  <a:pt x="8735" y="21406"/>
                  <a:pt x="8790" y="21415"/>
                  <a:pt x="8843" y="21415"/>
                </a:cubicBezTo>
                <a:cubicBezTo>
                  <a:pt x="8897" y="21415"/>
                  <a:pt x="8945" y="21425"/>
                  <a:pt x="8953" y="21438"/>
                </a:cubicBezTo>
                <a:cubicBezTo>
                  <a:pt x="8961" y="21451"/>
                  <a:pt x="9028" y="21461"/>
                  <a:pt x="9102" y="21461"/>
                </a:cubicBezTo>
                <a:cubicBezTo>
                  <a:pt x="9176" y="21461"/>
                  <a:pt x="9244" y="21471"/>
                  <a:pt x="9251" y="21484"/>
                </a:cubicBezTo>
                <a:cubicBezTo>
                  <a:pt x="9259" y="21496"/>
                  <a:pt x="9347" y="21507"/>
                  <a:pt x="9446" y="21507"/>
                </a:cubicBezTo>
                <a:cubicBezTo>
                  <a:pt x="9545" y="21507"/>
                  <a:pt x="9633" y="21517"/>
                  <a:pt x="9641" y="21529"/>
                </a:cubicBezTo>
                <a:cubicBezTo>
                  <a:pt x="9649" y="21542"/>
                  <a:pt x="9757" y="21552"/>
                  <a:pt x="9891" y="21552"/>
                </a:cubicBezTo>
                <a:cubicBezTo>
                  <a:pt x="10024" y="21552"/>
                  <a:pt x="10136" y="21564"/>
                  <a:pt x="10144" y="21577"/>
                </a:cubicBezTo>
                <a:cubicBezTo>
                  <a:pt x="10153" y="21591"/>
                  <a:pt x="10369" y="21600"/>
                  <a:pt x="10716" y="21600"/>
                </a:cubicBezTo>
                <a:cubicBezTo>
                  <a:pt x="11063" y="21600"/>
                  <a:pt x="11279" y="21591"/>
                  <a:pt x="11288" y="21577"/>
                </a:cubicBezTo>
                <a:cubicBezTo>
                  <a:pt x="11296" y="21564"/>
                  <a:pt x="11435" y="21552"/>
                  <a:pt x="11630" y="21552"/>
                </a:cubicBezTo>
                <a:cubicBezTo>
                  <a:pt x="11825" y="21552"/>
                  <a:pt x="11965" y="21543"/>
                  <a:pt x="11973" y="21529"/>
                </a:cubicBezTo>
                <a:cubicBezTo>
                  <a:pt x="11981" y="21517"/>
                  <a:pt x="12059" y="21507"/>
                  <a:pt x="12145" y="21507"/>
                </a:cubicBezTo>
                <a:cubicBezTo>
                  <a:pt x="12232" y="21507"/>
                  <a:pt x="12309" y="21496"/>
                  <a:pt x="12317" y="21484"/>
                </a:cubicBezTo>
                <a:cubicBezTo>
                  <a:pt x="12325" y="21471"/>
                  <a:pt x="12400" y="21461"/>
                  <a:pt x="12485" y="21461"/>
                </a:cubicBezTo>
                <a:cubicBezTo>
                  <a:pt x="12570" y="21461"/>
                  <a:pt x="12649" y="21454"/>
                  <a:pt x="12661" y="21442"/>
                </a:cubicBezTo>
                <a:cubicBezTo>
                  <a:pt x="12673" y="21431"/>
                  <a:pt x="12723" y="21414"/>
                  <a:pt x="12773" y="21407"/>
                </a:cubicBezTo>
                <a:cubicBezTo>
                  <a:pt x="12823" y="21400"/>
                  <a:pt x="12921" y="21383"/>
                  <a:pt x="12990" y="21370"/>
                </a:cubicBezTo>
                <a:cubicBezTo>
                  <a:pt x="13060" y="21356"/>
                  <a:pt x="13154" y="21339"/>
                  <a:pt x="13202" y="21332"/>
                </a:cubicBezTo>
                <a:cubicBezTo>
                  <a:pt x="13249" y="21325"/>
                  <a:pt x="13294" y="21310"/>
                  <a:pt x="13301" y="21299"/>
                </a:cubicBezTo>
                <a:cubicBezTo>
                  <a:pt x="13308" y="21288"/>
                  <a:pt x="13342" y="21278"/>
                  <a:pt x="13376" y="21278"/>
                </a:cubicBezTo>
                <a:cubicBezTo>
                  <a:pt x="13410" y="21278"/>
                  <a:pt x="13489" y="21259"/>
                  <a:pt x="13552" y="21237"/>
                </a:cubicBezTo>
                <a:cubicBezTo>
                  <a:pt x="13615" y="21214"/>
                  <a:pt x="13747" y="21177"/>
                  <a:pt x="13848" y="21154"/>
                </a:cubicBezTo>
                <a:cubicBezTo>
                  <a:pt x="13949" y="21130"/>
                  <a:pt x="14047" y="21106"/>
                  <a:pt x="14066" y="21100"/>
                </a:cubicBezTo>
                <a:cubicBezTo>
                  <a:pt x="14084" y="21093"/>
                  <a:pt x="14116" y="21085"/>
                  <a:pt x="14136" y="21081"/>
                </a:cubicBezTo>
                <a:cubicBezTo>
                  <a:pt x="14156" y="21077"/>
                  <a:pt x="14223" y="21050"/>
                  <a:pt x="14285" y="21023"/>
                </a:cubicBezTo>
                <a:cubicBezTo>
                  <a:pt x="14347" y="20995"/>
                  <a:pt x="14417" y="20969"/>
                  <a:pt x="14443" y="20965"/>
                </a:cubicBezTo>
                <a:cubicBezTo>
                  <a:pt x="14501" y="20954"/>
                  <a:pt x="14532" y="20943"/>
                  <a:pt x="14896" y="20778"/>
                </a:cubicBezTo>
                <a:cubicBezTo>
                  <a:pt x="14956" y="20750"/>
                  <a:pt x="15015" y="20728"/>
                  <a:pt x="15027" y="20728"/>
                </a:cubicBezTo>
                <a:cubicBezTo>
                  <a:pt x="15038" y="20728"/>
                  <a:pt x="15148" y="20680"/>
                  <a:pt x="15271" y="20622"/>
                </a:cubicBezTo>
                <a:cubicBezTo>
                  <a:pt x="15394" y="20564"/>
                  <a:pt x="15518" y="20509"/>
                  <a:pt x="15543" y="20499"/>
                </a:cubicBezTo>
                <a:cubicBezTo>
                  <a:pt x="15666" y="20451"/>
                  <a:pt x="15877" y="20335"/>
                  <a:pt x="16017" y="20240"/>
                </a:cubicBezTo>
                <a:cubicBezTo>
                  <a:pt x="16065" y="20207"/>
                  <a:pt x="16128" y="20172"/>
                  <a:pt x="16156" y="20163"/>
                </a:cubicBezTo>
                <a:cubicBezTo>
                  <a:pt x="16183" y="20154"/>
                  <a:pt x="16262" y="20108"/>
                  <a:pt x="16334" y="20059"/>
                </a:cubicBezTo>
                <a:cubicBezTo>
                  <a:pt x="16405" y="20011"/>
                  <a:pt x="16481" y="19972"/>
                  <a:pt x="16498" y="19972"/>
                </a:cubicBezTo>
                <a:cubicBezTo>
                  <a:pt x="16516" y="19972"/>
                  <a:pt x="16547" y="19952"/>
                  <a:pt x="16570" y="19926"/>
                </a:cubicBezTo>
                <a:cubicBezTo>
                  <a:pt x="16593" y="19901"/>
                  <a:pt x="16622" y="19879"/>
                  <a:pt x="16634" y="19879"/>
                </a:cubicBezTo>
                <a:cubicBezTo>
                  <a:pt x="16646" y="19879"/>
                  <a:pt x="16704" y="19841"/>
                  <a:pt x="16763" y="19793"/>
                </a:cubicBezTo>
                <a:cubicBezTo>
                  <a:pt x="16871" y="19705"/>
                  <a:pt x="16980" y="19629"/>
                  <a:pt x="17142" y="19534"/>
                </a:cubicBezTo>
                <a:cubicBezTo>
                  <a:pt x="17192" y="19504"/>
                  <a:pt x="17260" y="19454"/>
                  <a:pt x="17293" y="19422"/>
                </a:cubicBezTo>
                <a:cubicBezTo>
                  <a:pt x="17348" y="19368"/>
                  <a:pt x="17415" y="19315"/>
                  <a:pt x="17680" y="19112"/>
                </a:cubicBezTo>
                <a:cubicBezTo>
                  <a:pt x="17908" y="18938"/>
                  <a:pt x="18771" y="18101"/>
                  <a:pt x="18923" y="17906"/>
                </a:cubicBezTo>
                <a:cubicBezTo>
                  <a:pt x="18988" y="17823"/>
                  <a:pt x="19110" y="17677"/>
                  <a:pt x="19191" y="17582"/>
                </a:cubicBezTo>
                <a:cubicBezTo>
                  <a:pt x="19273" y="17487"/>
                  <a:pt x="19378" y="17349"/>
                  <a:pt x="19429" y="17275"/>
                </a:cubicBezTo>
                <a:cubicBezTo>
                  <a:pt x="19479" y="17200"/>
                  <a:pt x="19571" y="17076"/>
                  <a:pt x="19630" y="16998"/>
                </a:cubicBezTo>
                <a:cubicBezTo>
                  <a:pt x="19690" y="16921"/>
                  <a:pt x="19739" y="16843"/>
                  <a:pt x="19739" y="16826"/>
                </a:cubicBezTo>
                <a:cubicBezTo>
                  <a:pt x="19740" y="16809"/>
                  <a:pt x="19770" y="16760"/>
                  <a:pt x="19808" y="16716"/>
                </a:cubicBezTo>
                <a:cubicBezTo>
                  <a:pt x="19845" y="16672"/>
                  <a:pt x="19876" y="16629"/>
                  <a:pt x="19876" y="16618"/>
                </a:cubicBezTo>
                <a:cubicBezTo>
                  <a:pt x="19876" y="16608"/>
                  <a:pt x="19922" y="16532"/>
                  <a:pt x="19978" y="16452"/>
                </a:cubicBezTo>
                <a:cubicBezTo>
                  <a:pt x="20035" y="16373"/>
                  <a:pt x="20081" y="16301"/>
                  <a:pt x="20081" y="16292"/>
                </a:cubicBezTo>
                <a:cubicBezTo>
                  <a:pt x="20081" y="16284"/>
                  <a:pt x="20111" y="16233"/>
                  <a:pt x="20146" y="16180"/>
                </a:cubicBezTo>
                <a:cubicBezTo>
                  <a:pt x="20181" y="16128"/>
                  <a:pt x="20222" y="16060"/>
                  <a:pt x="20235" y="16029"/>
                </a:cubicBezTo>
                <a:cubicBezTo>
                  <a:pt x="20249" y="15997"/>
                  <a:pt x="20292" y="15903"/>
                  <a:pt x="20334" y="15821"/>
                </a:cubicBezTo>
                <a:cubicBezTo>
                  <a:pt x="20375" y="15739"/>
                  <a:pt x="20433" y="15625"/>
                  <a:pt x="20462" y="15566"/>
                </a:cubicBezTo>
                <a:cubicBezTo>
                  <a:pt x="20492" y="15506"/>
                  <a:pt x="20526" y="15451"/>
                  <a:pt x="20539" y="15443"/>
                </a:cubicBezTo>
                <a:cubicBezTo>
                  <a:pt x="20551" y="15435"/>
                  <a:pt x="20562" y="15411"/>
                  <a:pt x="20562" y="15389"/>
                </a:cubicBezTo>
                <a:cubicBezTo>
                  <a:pt x="20562" y="15368"/>
                  <a:pt x="20603" y="15268"/>
                  <a:pt x="20653" y="15167"/>
                </a:cubicBezTo>
                <a:cubicBezTo>
                  <a:pt x="20703" y="15066"/>
                  <a:pt x="20744" y="14968"/>
                  <a:pt x="20744" y="14947"/>
                </a:cubicBezTo>
                <a:cubicBezTo>
                  <a:pt x="20744" y="14926"/>
                  <a:pt x="20767" y="14865"/>
                  <a:pt x="20794" y="14810"/>
                </a:cubicBezTo>
                <a:cubicBezTo>
                  <a:pt x="20850" y="14695"/>
                  <a:pt x="20858" y="14675"/>
                  <a:pt x="20935" y="14457"/>
                </a:cubicBezTo>
                <a:cubicBezTo>
                  <a:pt x="21004" y="14264"/>
                  <a:pt x="21065" y="14082"/>
                  <a:pt x="21134" y="13850"/>
                </a:cubicBezTo>
                <a:cubicBezTo>
                  <a:pt x="21163" y="13756"/>
                  <a:pt x="21193" y="13653"/>
                  <a:pt x="21204" y="13624"/>
                </a:cubicBezTo>
                <a:cubicBezTo>
                  <a:pt x="21215" y="13595"/>
                  <a:pt x="21225" y="13548"/>
                  <a:pt x="21225" y="13518"/>
                </a:cubicBezTo>
                <a:cubicBezTo>
                  <a:pt x="21225" y="13488"/>
                  <a:pt x="21234" y="13457"/>
                  <a:pt x="21245" y="13450"/>
                </a:cubicBezTo>
                <a:cubicBezTo>
                  <a:pt x="21256" y="13443"/>
                  <a:pt x="21271" y="13403"/>
                  <a:pt x="21277" y="13362"/>
                </a:cubicBezTo>
                <a:cubicBezTo>
                  <a:pt x="21284" y="13320"/>
                  <a:pt x="21293" y="13267"/>
                  <a:pt x="21299" y="13242"/>
                </a:cubicBezTo>
                <a:cubicBezTo>
                  <a:pt x="21309" y="13199"/>
                  <a:pt x="21342" y="13026"/>
                  <a:pt x="21345" y="13001"/>
                </a:cubicBezTo>
                <a:cubicBezTo>
                  <a:pt x="21345" y="12995"/>
                  <a:pt x="21355" y="12958"/>
                  <a:pt x="21366" y="12920"/>
                </a:cubicBezTo>
                <a:cubicBezTo>
                  <a:pt x="21378" y="12882"/>
                  <a:pt x="21393" y="12807"/>
                  <a:pt x="21399" y="12750"/>
                </a:cubicBezTo>
                <a:cubicBezTo>
                  <a:pt x="21406" y="12693"/>
                  <a:pt x="21418" y="12589"/>
                  <a:pt x="21430" y="12519"/>
                </a:cubicBezTo>
                <a:cubicBezTo>
                  <a:pt x="21502" y="12079"/>
                  <a:pt x="21518" y="11955"/>
                  <a:pt x="21550" y="11477"/>
                </a:cubicBezTo>
                <a:cubicBezTo>
                  <a:pt x="21600" y="10724"/>
                  <a:pt x="21565" y="9874"/>
                  <a:pt x="21455" y="9207"/>
                </a:cubicBezTo>
                <a:cubicBezTo>
                  <a:pt x="21441" y="9119"/>
                  <a:pt x="21417" y="8990"/>
                  <a:pt x="21407" y="8921"/>
                </a:cubicBezTo>
                <a:cubicBezTo>
                  <a:pt x="21367" y="8657"/>
                  <a:pt x="21361" y="8615"/>
                  <a:pt x="21349" y="8595"/>
                </a:cubicBezTo>
                <a:cubicBezTo>
                  <a:pt x="21342" y="8584"/>
                  <a:pt x="21331" y="8542"/>
                  <a:pt x="21326" y="8501"/>
                </a:cubicBezTo>
                <a:cubicBezTo>
                  <a:pt x="21316" y="8420"/>
                  <a:pt x="21307" y="8380"/>
                  <a:pt x="21270" y="8244"/>
                </a:cubicBezTo>
                <a:cubicBezTo>
                  <a:pt x="21245" y="8151"/>
                  <a:pt x="21215" y="8036"/>
                  <a:pt x="21181" y="7889"/>
                </a:cubicBezTo>
                <a:cubicBezTo>
                  <a:pt x="21154" y="7774"/>
                  <a:pt x="20950" y="7169"/>
                  <a:pt x="20860" y="6938"/>
                </a:cubicBezTo>
                <a:cubicBezTo>
                  <a:pt x="20850" y="6913"/>
                  <a:pt x="20821" y="6847"/>
                  <a:pt x="20794" y="6792"/>
                </a:cubicBezTo>
                <a:cubicBezTo>
                  <a:pt x="20767" y="6738"/>
                  <a:pt x="20744" y="6678"/>
                  <a:pt x="20744" y="6661"/>
                </a:cubicBezTo>
                <a:cubicBezTo>
                  <a:pt x="20744" y="6643"/>
                  <a:pt x="20724" y="6592"/>
                  <a:pt x="20699" y="6547"/>
                </a:cubicBezTo>
                <a:cubicBezTo>
                  <a:pt x="20674" y="6503"/>
                  <a:pt x="20653" y="6450"/>
                  <a:pt x="20653" y="6431"/>
                </a:cubicBezTo>
                <a:cubicBezTo>
                  <a:pt x="20653" y="6412"/>
                  <a:pt x="20644" y="6380"/>
                  <a:pt x="20632" y="6358"/>
                </a:cubicBezTo>
                <a:cubicBezTo>
                  <a:pt x="20620" y="6337"/>
                  <a:pt x="20548" y="6193"/>
                  <a:pt x="20473" y="6039"/>
                </a:cubicBezTo>
                <a:cubicBezTo>
                  <a:pt x="20397" y="5885"/>
                  <a:pt x="20311" y="5725"/>
                  <a:pt x="20282" y="5686"/>
                </a:cubicBezTo>
                <a:cubicBezTo>
                  <a:pt x="20253" y="5646"/>
                  <a:pt x="20230" y="5608"/>
                  <a:pt x="20230" y="5600"/>
                </a:cubicBezTo>
                <a:cubicBezTo>
                  <a:pt x="20230" y="5565"/>
                  <a:pt x="20161" y="5419"/>
                  <a:pt x="20106" y="5333"/>
                </a:cubicBezTo>
                <a:cubicBezTo>
                  <a:pt x="20074" y="5282"/>
                  <a:pt x="20038" y="5224"/>
                  <a:pt x="20025" y="5204"/>
                </a:cubicBezTo>
                <a:cubicBezTo>
                  <a:pt x="20013" y="5184"/>
                  <a:pt x="19966" y="5112"/>
                  <a:pt x="19922" y="5044"/>
                </a:cubicBezTo>
                <a:cubicBezTo>
                  <a:pt x="19877" y="4976"/>
                  <a:pt x="19826" y="4889"/>
                  <a:pt x="19808" y="4851"/>
                </a:cubicBezTo>
                <a:cubicBezTo>
                  <a:pt x="19789" y="4813"/>
                  <a:pt x="19736" y="4735"/>
                  <a:pt x="19688" y="4678"/>
                </a:cubicBezTo>
                <a:cubicBezTo>
                  <a:pt x="19641" y="4620"/>
                  <a:pt x="19601" y="4564"/>
                  <a:pt x="19601" y="4554"/>
                </a:cubicBezTo>
                <a:cubicBezTo>
                  <a:pt x="19601" y="4544"/>
                  <a:pt x="19574" y="4502"/>
                  <a:pt x="19539" y="4460"/>
                </a:cubicBezTo>
                <a:cubicBezTo>
                  <a:pt x="19426" y="4321"/>
                  <a:pt x="19362" y="4233"/>
                  <a:pt x="19333" y="4178"/>
                </a:cubicBezTo>
                <a:cubicBezTo>
                  <a:pt x="19306" y="4126"/>
                  <a:pt x="19259" y="4071"/>
                  <a:pt x="18950" y="3717"/>
                </a:cubicBezTo>
                <a:cubicBezTo>
                  <a:pt x="18875" y="3631"/>
                  <a:pt x="18770" y="3507"/>
                  <a:pt x="18720" y="3443"/>
                </a:cubicBezTo>
                <a:cubicBezTo>
                  <a:pt x="18670" y="3379"/>
                  <a:pt x="18533" y="3236"/>
                  <a:pt x="18414" y="3125"/>
                </a:cubicBezTo>
                <a:cubicBezTo>
                  <a:pt x="18294" y="3015"/>
                  <a:pt x="18112" y="2847"/>
                  <a:pt x="18010" y="2753"/>
                </a:cubicBezTo>
                <a:cubicBezTo>
                  <a:pt x="17773" y="2533"/>
                  <a:pt x="17457" y="2272"/>
                  <a:pt x="17430" y="2272"/>
                </a:cubicBezTo>
                <a:cubicBezTo>
                  <a:pt x="17418" y="2272"/>
                  <a:pt x="17380" y="2241"/>
                  <a:pt x="17345" y="2207"/>
                </a:cubicBezTo>
                <a:cubicBezTo>
                  <a:pt x="17309" y="2172"/>
                  <a:pt x="17159" y="2063"/>
                  <a:pt x="17011" y="1964"/>
                </a:cubicBezTo>
                <a:cubicBezTo>
                  <a:pt x="16863" y="1864"/>
                  <a:pt x="16742" y="1775"/>
                  <a:pt x="16742" y="1765"/>
                </a:cubicBezTo>
                <a:cubicBezTo>
                  <a:pt x="16742" y="1750"/>
                  <a:pt x="16669" y="1716"/>
                  <a:pt x="16628" y="1711"/>
                </a:cubicBezTo>
                <a:cubicBezTo>
                  <a:pt x="16622" y="1711"/>
                  <a:pt x="16591" y="1692"/>
                  <a:pt x="16560" y="1670"/>
                </a:cubicBezTo>
                <a:cubicBezTo>
                  <a:pt x="16450" y="1592"/>
                  <a:pt x="16271" y="1480"/>
                  <a:pt x="16203" y="1447"/>
                </a:cubicBezTo>
                <a:cubicBezTo>
                  <a:pt x="16166" y="1428"/>
                  <a:pt x="16119" y="1399"/>
                  <a:pt x="16098" y="1381"/>
                </a:cubicBezTo>
                <a:cubicBezTo>
                  <a:pt x="16044" y="1336"/>
                  <a:pt x="15849" y="1240"/>
                  <a:pt x="15814" y="1240"/>
                </a:cubicBezTo>
                <a:cubicBezTo>
                  <a:pt x="15798" y="1240"/>
                  <a:pt x="15773" y="1222"/>
                  <a:pt x="15760" y="1200"/>
                </a:cubicBezTo>
                <a:cubicBezTo>
                  <a:pt x="15747" y="1178"/>
                  <a:pt x="15738" y="1166"/>
                  <a:pt x="15737" y="1175"/>
                </a:cubicBezTo>
                <a:cubicBezTo>
                  <a:pt x="15737" y="1185"/>
                  <a:pt x="15698" y="1167"/>
                  <a:pt x="15652" y="1136"/>
                </a:cubicBezTo>
                <a:cubicBezTo>
                  <a:pt x="15606" y="1105"/>
                  <a:pt x="15554" y="1080"/>
                  <a:pt x="15536" y="1080"/>
                </a:cubicBezTo>
                <a:cubicBezTo>
                  <a:pt x="15518" y="1080"/>
                  <a:pt x="15443" y="1043"/>
                  <a:pt x="15367" y="999"/>
                </a:cubicBezTo>
                <a:cubicBezTo>
                  <a:pt x="15292" y="955"/>
                  <a:pt x="15216" y="918"/>
                  <a:pt x="15199" y="918"/>
                </a:cubicBezTo>
                <a:cubicBezTo>
                  <a:pt x="15172" y="918"/>
                  <a:pt x="15098" y="887"/>
                  <a:pt x="14929" y="802"/>
                </a:cubicBezTo>
                <a:cubicBezTo>
                  <a:pt x="14907" y="791"/>
                  <a:pt x="14877" y="781"/>
                  <a:pt x="14861" y="781"/>
                </a:cubicBezTo>
                <a:cubicBezTo>
                  <a:pt x="14845" y="781"/>
                  <a:pt x="14807" y="760"/>
                  <a:pt x="14776" y="735"/>
                </a:cubicBezTo>
                <a:cubicBezTo>
                  <a:pt x="14745" y="711"/>
                  <a:pt x="14690" y="689"/>
                  <a:pt x="14656" y="689"/>
                </a:cubicBezTo>
                <a:cubicBezTo>
                  <a:pt x="14622" y="688"/>
                  <a:pt x="14589" y="679"/>
                  <a:pt x="14581" y="667"/>
                </a:cubicBezTo>
                <a:cubicBezTo>
                  <a:pt x="14574" y="654"/>
                  <a:pt x="14543" y="644"/>
                  <a:pt x="14515" y="644"/>
                </a:cubicBezTo>
                <a:cubicBezTo>
                  <a:pt x="14487" y="644"/>
                  <a:pt x="14454" y="634"/>
                  <a:pt x="14443" y="623"/>
                </a:cubicBezTo>
                <a:cubicBezTo>
                  <a:pt x="14431" y="612"/>
                  <a:pt x="14352" y="584"/>
                  <a:pt x="14271" y="559"/>
                </a:cubicBezTo>
                <a:cubicBezTo>
                  <a:pt x="14189" y="533"/>
                  <a:pt x="13985" y="468"/>
                  <a:pt x="13815" y="415"/>
                </a:cubicBezTo>
                <a:cubicBezTo>
                  <a:pt x="13645" y="363"/>
                  <a:pt x="13474" y="311"/>
                  <a:pt x="13436" y="299"/>
                </a:cubicBezTo>
                <a:cubicBezTo>
                  <a:pt x="13397" y="287"/>
                  <a:pt x="13332" y="276"/>
                  <a:pt x="13293" y="276"/>
                </a:cubicBezTo>
                <a:cubicBezTo>
                  <a:pt x="13254" y="276"/>
                  <a:pt x="13216" y="265"/>
                  <a:pt x="13208" y="253"/>
                </a:cubicBezTo>
                <a:cubicBezTo>
                  <a:pt x="13200" y="240"/>
                  <a:pt x="13155" y="230"/>
                  <a:pt x="13106" y="230"/>
                </a:cubicBezTo>
                <a:cubicBezTo>
                  <a:pt x="13058" y="230"/>
                  <a:pt x="13011" y="220"/>
                  <a:pt x="13003" y="208"/>
                </a:cubicBezTo>
                <a:cubicBezTo>
                  <a:pt x="12995" y="195"/>
                  <a:pt x="12940" y="185"/>
                  <a:pt x="12881" y="185"/>
                </a:cubicBezTo>
                <a:cubicBezTo>
                  <a:pt x="12821" y="185"/>
                  <a:pt x="12762" y="176"/>
                  <a:pt x="12750" y="164"/>
                </a:cubicBezTo>
                <a:cubicBezTo>
                  <a:pt x="12738" y="152"/>
                  <a:pt x="12674" y="140"/>
                  <a:pt x="12607" y="137"/>
                </a:cubicBezTo>
                <a:cubicBezTo>
                  <a:pt x="12541" y="134"/>
                  <a:pt x="12480" y="123"/>
                  <a:pt x="12475" y="114"/>
                </a:cubicBezTo>
                <a:cubicBezTo>
                  <a:pt x="12469" y="106"/>
                  <a:pt x="12345" y="92"/>
                  <a:pt x="12197" y="83"/>
                </a:cubicBezTo>
                <a:cubicBezTo>
                  <a:pt x="12049" y="74"/>
                  <a:pt x="11864" y="51"/>
                  <a:pt x="11787" y="33"/>
                </a:cubicBezTo>
                <a:cubicBezTo>
                  <a:pt x="11687" y="11"/>
                  <a:pt x="11261" y="0"/>
                  <a:pt x="10830" y="0"/>
                </a:cubicBezTo>
                <a:close/>
                <a:moveTo>
                  <a:pt x="10822" y="5864"/>
                </a:moveTo>
                <a:cubicBezTo>
                  <a:pt x="12594" y="5878"/>
                  <a:pt x="14317" y="6871"/>
                  <a:pt x="15180" y="8622"/>
                </a:cubicBezTo>
                <a:cubicBezTo>
                  <a:pt x="15558" y="9390"/>
                  <a:pt x="15681" y="9918"/>
                  <a:pt x="15681" y="10775"/>
                </a:cubicBezTo>
                <a:cubicBezTo>
                  <a:pt x="15681" y="11631"/>
                  <a:pt x="15558" y="12158"/>
                  <a:pt x="15180" y="12928"/>
                </a:cubicBezTo>
                <a:cubicBezTo>
                  <a:pt x="14582" y="14146"/>
                  <a:pt x="13578" y="15023"/>
                  <a:pt x="12276" y="15462"/>
                </a:cubicBezTo>
                <a:cubicBezTo>
                  <a:pt x="11327" y="15782"/>
                  <a:pt x="10106" y="15755"/>
                  <a:pt x="9104" y="15393"/>
                </a:cubicBezTo>
                <a:cubicBezTo>
                  <a:pt x="8050" y="15012"/>
                  <a:pt x="6955" y="14036"/>
                  <a:pt x="6453" y="13030"/>
                </a:cubicBezTo>
                <a:cubicBezTo>
                  <a:pt x="6022" y="12166"/>
                  <a:pt x="5865" y="11459"/>
                  <a:pt x="5910" y="10570"/>
                </a:cubicBezTo>
                <a:cubicBezTo>
                  <a:pt x="5992" y="8959"/>
                  <a:pt x="6774" y="7576"/>
                  <a:pt x="8110" y="6680"/>
                </a:cubicBezTo>
                <a:cubicBezTo>
                  <a:pt x="8950" y="6118"/>
                  <a:pt x="9893" y="5857"/>
                  <a:pt x="10822" y="586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5" name="Google Shape;122;p17"/>
          <p:cNvSpPr txBox="1"/>
          <p:nvPr/>
        </p:nvSpPr>
        <p:spPr>
          <a:xfrm>
            <a:off x="5970954" y="1705983"/>
            <a:ext cx="5305093" cy="92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pPr>
              <a:lnSpc>
                <a:spcPct val="90000"/>
              </a:lnSpc>
              <a:defRPr sz="2400" b="1">
                <a:latin typeface="+mj-lt"/>
                <a:ea typeface="+mj-ea"/>
                <a:cs typeface="+mj-cs"/>
                <a:sym typeface="Calibri"/>
              </a:defRPr>
            </a:pPr>
            <a:r>
              <a:t>Classificação das Metas – RL 2024</a:t>
            </a:r>
            <a:endParaRPr sz="1400"/>
          </a:p>
          <a:p>
            <a:pPr>
              <a:lnSpc>
                <a:spcPct val="90000"/>
              </a:lnSpc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(Dados de 2023)</a:t>
            </a:r>
          </a:p>
        </p:txBody>
      </p:sp>
      <p:pic>
        <p:nvPicPr>
          <p:cNvPr id="86" name="Google Shape;123;p17" descr="Google Shape;123;p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230" y="2926078"/>
            <a:ext cx="5396543" cy="2425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6034"/>
                </a:lnTo>
                <a:cubicBezTo>
                  <a:pt x="0" y="11155"/>
                  <a:pt x="11" y="12060"/>
                  <a:pt x="73" y="12007"/>
                </a:cubicBezTo>
                <a:cubicBezTo>
                  <a:pt x="159" y="11934"/>
                  <a:pt x="230" y="12138"/>
                  <a:pt x="181" y="12315"/>
                </a:cubicBezTo>
                <a:cubicBezTo>
                  <a:pt x="158" y="12398"/>
                  <a:pt x="124" y="12393"/>
                  <a:pt x="73" y="12300"/>
                </a:cubicBezTo>
                <a:cubicBezTo>
                  <a:pt x="10" y="12184"/>
                  <a:pt x="0" y="12834"/>
                  <a:pt x="0" y="16881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1079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129;p18" descr="Google Shape;129;p18"/>
          <p:cNvPicPr>
            <a:picLocks noChangeAspect="1"/>
          </p:cNvPicPr>
          <p:nvPr/>
        </p:nvPicPr>
        <p:blipFill>
          <a:blip r:embed="rId2"/>
          <a:srcRect l="1722" t="5432" r="2823" b="1384"/>
          <a:stretch>
            <a:fillRect/>
          </a:stretch>
        </p:blipFill>
        <p:spPr>
          <a:xfrm>
            <a:off x="4903230" y="1977855"/>
            <a:ext cx="3740890" cy="3736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extrusionOk="0">
                <a:moveTo>
                  <a:pt x="10830" y="0"/>
                </a:moveTo>
                <a:cubicBezTo>
                  <a:pt x="10399" y="0"/>
                  <a:pt x="9964" y="11"/>
                  <a:pt x="9848" y="34"/>
                </a:cubicBezTo>
                <a:cubicBezTo>
                  <a:pt x="9759" y="51"/>
                  <a:pt x="9566" y="74"/>
                  <a:pt x="9418" y="83"/>
                </a:cubicBezTo>
                <a:cubicBezTo>
                  <a:pt x="9270" y="91"/>
                  <a:pt x="9143" y="108"/>
                  <a:pt x="9136" y="119"/>
                </a:cubicBezTo>
                <a:cubicBezTo>
                  <a:pt x="9129" y="131"/>
                  <a:pt x="9069" y="140"/>
                  <a:pt x="9001" y="140"/>
                </a:cubicBezTo>
                <a:cubicBezTo>
                  <a:pt x="8934" y="140"/>
                  <a:pt x="8872" y="150"/>
                  <a:pt x="8864" y="163"/>
                </a:cubicBezTo>
                <a:cubicBezTo>
                  <a:pt x="8856" y="176"/>
                  <a:pt x="8800" y="186"/>
                  <a:pt x="8740" y="186"/>
                </a:cubicBezTo>
                <a:cubicBezTo>
                  <a:pt x="8681" y="186"/>
                  <a:pt x="8622" y="194"/>
                  <a:pt x="8610" y="206"/>
                </a:cubicBezTo>
                <a:cubicBezTo>
                  <a:pt x="8598" y="217"/>
                  <a:pt x="8548" y="230"/>
                  <a:pt x="8498" y="236"/>
                </a:cubicBezTo>
                <a:cubicBezTo>
                  <a:pt x="8395" y="249"/>
                  <a:pt x="8132" y="317"/>
                  <a:pt x="7926" y="385"/>
                </a:cubicBezTo>
                <a:cubicBezTo>
                  <a:pt x="7850" y="409"/>
                  <a:pt x="7665" y="469"/>
                  <a:pt x="7514" y="516"/>
                </a:cubicBezTo>
                <a:cubicBezTo>
                  <a:pt x="7236" y="604"/>
                  <a:pt x="7158" y="633"/>
                  <a:pt x="7086" y="670"/>
                </a:cubicBezTo>
                <a:cubicBezTo>
                  <a:pt x="7064" y="681"/>
                  <a:pt x="7029" y="691"/>
                  <a:pt x="7010" y="691"/>
                </a:cubicBezTo>
                <a:cubicBezTo>
                  <a:pt x="6991" y="691"/>
                  <a:pt x="6955" y="699"/>
                  <a:pt x="6930" y="711"/>
                </a:cubicBezTo>
                <a:cubicBezTo>
                  <a:pt x="6905" y="724"/>
                  <a:pt x="6864" y="745"/>
                  <a:pt x="6839" y="757"/>
                </a:cubicBezTo>
                <a:cubicBezTo>
                  <a:pt x="6814" y="770"/>
                  <a:pt x="6779" y="782"/>
                  <a:pt x="6761" y="782"/>
                </a:cubicBezTo>
                <a:cubicBezTo>
                  <a:pt x="6743" y="782"/>
                  <a:pt x="6690" y="802"/>
                  <a:pt x="6642" y="826"/>
                </a:cubicBezTo>
                <a:cubicBezTo>
                  <a:pt x="6462" y="916"/>
                  <a:pt x="6162" y="1052"/>
                  <a:pt x="6106" y="1069"/>
                </a:cubicBezTo>
                <a:cubicBezTo>
                  <a:pt x="6075" y="1079"/>
                  <a:pt x="6012" y="1109"/>
                  <a:pt x="5967" y="1138"/>
                </a:cubicBezTo>
                <a:cubicBezTo>
                  <a:pt x="5921" y="1167"/>
                  <a:pt x="5879" y="1188"/>
                  <a:pt x="5873" y="1182"/>
                </a:cubicBezTo>
                <a:cubicBezTo>
                  <a:pt x="5867" y="1176"/>
                  <a:pt x="5850" y="1184"/>
                  <a:pt x="5834" y="1204"/>
                </a:cubicBezTo>
                <a:cubicBezTo>
                  <a:pt x="5818" y="1223"/>
                  <a:pt x="5790" y="1239"/>
                  <a:pt x="5772" y="1239"/>
                </a:cubicBezTo>
                <a:cubicBezTo>
                  <a:pt x="5754" y="1239"/>
                  <a:pt x="5691" y="1271"/>
                  <a:pt x="5635" y="1310"/>
                </a:cubicBezTo>
                <a:cubicBezTo>
                  <a:pt x="5528" y="1384"/>
                  <a:pt x="5371" y="1477"/>
                  <a:pt x="5193" y="1567"/>
                </a:cubicBezTo>
                <a:cubicBezTo>
                  <a:pt x="5137" y="1596"/>
                  <a:pt x="5069" y="1642"/>
                  <a:pt x="5046" y="1670"/>
                </a:cubicBezTo>
                <a:cubicBezTo>
                  <a:pt x="5023" y="1699"/>
                  <a:pt x="4997" y="1716"/>
                  <a:pt x="4987" y="1709"/>
                </a:cubicBezTo>
                <a:cubicBezTo>
                  <a:pt x="4969" y="1698"/>
                  <a:pt x="4585" y="1958"/>
                  <a:pt x="4541" y="2010"/>
                </a:cubicBezTo>
                <a:cubicBezTo>
                  <a:pt x="4513" y="2043"/>
                  <a:pt x="4310" y="2180"/>
                  <a:pt x="4289" y="2180"/>
                </a:cubicBezTo>
                <a:cubicBezTo>
                  <a:pt x="4268" y="2180"/>
                  <a:pt x="4072" y="2339"/>
                  <a:pt x="4003" y="2411"/>
                </a:cubicBezTo>
                <a:cubicBezTo>
                  <a:pt x="3929" y="2489"/>
                  <a:pt x="3637" y="2740"/>
                  <a:pt x="3637" y="2726"/>
                </a:cubicBezTo>
                <a:cubicBezTo>
                  <a:pt x="3637" y="2715"/>
                  <a:pt x="3146" y="3206"/>
                  <a:pt x="2783" y="3579"/>
                </a:cubicBezTo>
                <a:cubicBezTo>
                  <a:pt x="2691" y="3674"/>
                  <a:pt x="2591" y="3787"/>
                  <a:pt x="2561" y="3831"/>
                </a:cubicBezTo>
                <a:cubicBezTo>
                  <a:pt x="2505" y="3914"/>
                  <a:pt x="2397" y="4046"/>
                  <a:pt x="2296" y="4157"/>
                </a:cubicBezTo>
                <a:cubicBezTo>
                  <a:pt x="2201" y="4261"/>
                  <a:pt x="2075" y="4433"/>
                  <a:pt x="2071" y="4465"/>
                </a:cubicBezTo>
                <a:cubicBezTo>
                  <a:pt x="2068" y="4481"/>
                  <a:pt x="2051" y="4510"/>
                  <a:pt x="2032" y="4533"/>
                </a:cubicBezTo>
                <a:cubicBezTo>
                  <a:pt x="1973" y="4601"/>
                  <a:pt x="1659" y="5075"/>
                  <a:pt x="1623" y="5148"/>
                </a:cubicBezTo>
                <a:cubicBezTo>
                  <a:pt x="1605" y="5186"/>
                  <a:pt x="1541" y="5294"/>
                  <a:pt x="1481" y="5387"/>
                </a:cubicBezTo>
                <a:cubicBezTo>
                  <a:pt x="1421" y="5480"/>
                  <a:pt x="1374" y="5568"/>
                  <a:pt x="1373" y="5582"/>
                </a:cubicBezTo>
                <a:cubicBezTo>
                  <a:pt x="1373" y="5596"/>
                  <a:pt x="1339" y="5654"/>
                  <a:pt x="1302" y="5710"/>
                </a:cubicBezTo>
                <a:cubicBezTo>
                  <a:pt x="1264" y="5767"/>
                  <a:pt x="1197" y="5891"/>
                  <a:pt x="1151" y="5986"/>
                </a:cubicBezTo>
                <a:cubicBezTo>
                  <a:pt x="1106" y="6080"/>
                  <a:pt x="1052" y="6196"/>
                  <a:pt x="1028" y="6245"/>
                </a:cubicBezTo>
                <a:cubicBezTo>
                  <a:pt x="1004" y="6293"/>
                  <a:pt x="984" y="6347"/>
                  <a:pt x="984" y="6362"/>
                </a:cubicBezTo>
                <a:cubicBezTo>
                  <a:pt x="984" y="6377"/>
                  <a:pt x="958" y="6442"/>
                  <a:pt x="929" y="6504"/>
                </a:cubicBezTo>
                <a:cubicBezTo>
                  <a:pt x="899" y="6567"/>
                  <a:pt x="842" y="6699"/>
                  <a:pt x="801" y="6800"/>
                </a:cubicBezTo>
                <a:cubicBezTo>
                  <a:pt x="760" y="6901"/>
                  <a:pt x="716" y="7001"/>
                  <a:pt x="705" y="7023"/>
                </a:cubicBezTo>
                <a:cubicBezTo>
                  <a:pt x="694" y="7045"/>
                  <a:pt x="687" y="7079"/>
                  <a:pt x="687" y="7098"/>
                </a:cubicBezTo>
                <a:cubicBezTo>
                  <a:pt x="687" y="7118"/>
                  <a:pt x="676" y="7150"/>
                  <a:pt x="664" y="7172"/>
                </a:cubicBezTo>
                <a:cubicBezTo>
                  <a:pt x="642" y="7210"/>
                  <a:pt x="531" y="7543"/>
                  <a:pt x="515" y="7614"/>
                </a:cubicBezTo>
                <a:cubicBezTo>
                  <a:pt x="511" y="7633"/>
                  <a:pt x="489" y="7690"/>
                  <a:pt x="467" y="7741"/>
                </a:cubicBezTo>
                <a:cubicBezTo>
                  <a:pt x="446" y="7791"/>
                  <a:pt x="423" y="7869"/>
                  <a:pt x="417" y="7913"/>
                </a:cubicBezTo>
                <a:cubicBezTo>
                  <a:pt x="411" y="7957"/>
                  <a:pt x="370" y="8133"/>
                  <a:pt x="327" y="8303"/>
                </a:cubicBezTo>
                <a:cubicBezTo>
                  <a:pt x="196" y="8816"/>
                  <a:pt x="131" y="9184"/>
                  <a:pt x="96" y="9585"/>
                </a:cubicBezTo>
                <a:cubicBezTo>
                  <a:pt x="87" y="9693"/>
                  <a:pt x="73" y="9791"/>
                  <a:pt x="64" y="9805"/>
                </a:cubicBezTo>
                <a:cubicBezTo>
                  <a:pt x="56" y="9818"/>
                  <a:pt x="45" y="9980"/>
                  <a:pt x="43" y="10166"/>
                </a:cubicBezTo>
                <a:cubicBezTo>
                  <a:pt x="40" y="10351"/>
                  <a:pt x="28" y="10510"/>
                  <a:pt x="18" y="10517"/>
                </a:cubicBezTo>
                <a:cubicBezTo>
                  <a:pt x="4" y="10525"/>
                  <a:pt x="0" y="10657"/>
                  <a:pt x="0" y="10790"/>
                </a:cubicBezTo>
                <a:cubicBezTo>
                  <a:pt x="1" y="10923"/>
                  <a:pt x="8" y="11055"/>
                  <a:pt x="21" y="11063"/>
                </a:cubicBezTo>
                <a:cubicBezTo>
                  <a:pt x="32" y="11070"/>
                  <a:pt x="41" y="11253"/>
                  <a:pt x="43" y="11469"/>
                </a:cubicBezTo>
                <a:cubicBezTo>
                  <a:pt x="44" y="11685"/>
                  <a:pt x="55" y="11875"/>
                  <a:pt x="64" y="11889"/>
                </a:cubicBezTo>
                <a:cubicBezTo>
                  <a:pt x="73" y="11902"/>
                  <a:pt x="88" y="11997"/>
                  <a:pt x="96" y="12097"/>
                </a:cubicBezTo>
                <a:cubicBezTo>
                  <a:pt x="117" y="12334"/>
                  <a:pt x="173" y="12683"/>
                  <a:pt x="227" y="12921"/>
                </a:cubicBezTo>
                <a:cubicBezTo>
                  <a:pt x="238" y="12972"/>
                  <a:pt x="258" y="13070"/>
                  <a:pt x="272" y="13139"/>
                </a:cubicBezTo>
                <a:cubicBezTo>
                  <a:pt x="286" y="13208"/>
                  <a:pt x="321" y="13353"/>
                  <a:pt x="352" y="13460"/>
                </a:cubicBezTo>
                <a:cubicBezTo>
                  <a:pt x="382" y="13567"/>
                  <a:pt x="410" y="13686"/>
                  <a:pt x="414" y="13724"/>
                </a:cubicBezTo>
                <a:cubicBezTo>
                  <a:pt x="417" y="13762"/>
                  <a:pt x="431" y="13807"/>
                  <a:pt x="442" y="13823"/>
                </a:cubicBezTo>
                <a:cubicBezTo>
                  <a:pt x="453" y="13838"/>
                  <a:pt x="455" y="13850"/>
                  <a:pt x="446" y="13850"/>
                </a:cubicBezTo>
                <a:cubicBezTo>
                  <a:pt x="436" y="13850"/>
                  <a:pt x="440" y="13865"/>
                  <a:pt x="455" y="13882"/>
                </a:cubicBezTo>
                <a:cubicBezTo>
                  <a:pt x="469" y="13900"/>
                  <a:pt x="487" y="13939"/>
                  <a:pt x="494" y="13969"/>
                </a:cubicBezTo>
                <a:cubicBezTo>
                  <a:pt x="513" y="14058"/>
                  <a:pt x="522" y="14091"/>
                  <a:pt x="526" y="14091"/>
                </a:cubicBezTo>
                <a:cubicBezTo>
                  <a:pt x="528" y="14091"/>
                  <a:pt x="535" y="14117"/>
                  <a:pt x="540" y="14148"/>
                </a:cubicBezTo>
                <a:cubicBezTo>
                  <a:pt x="546" y="14180"/>
                  <a:pt x="560" y="14214"/>
                  <a:pt x="572" y="14226"/>
                </a:cubicBezTo>
                <a:cubicBezTo>
                  <a:pt x="585" y="14239"/>
                  <a:pt x="595" y="14267"/>
                  <a:pt x="595" y="14288"/>
                </a:cubicBezTo>
                <a:cubicBezTo>
                  <a:pt x="595" y="14339"/>
                  <a:pt x="712" y="14643"/>
                  <a:pt x="863" y="14986"/>
                </a:cubicBezTo>
                <a:cubicBezTo>
                  <a:pt x="908" y="15087"/>
                  <a:pt x="963" y="15211"/>
                  <a:pt x="984" y="15261"/>
                </a:cubicBezTo>
                <a:cubicBezTo>
                  <a:pt x="1078" y="15479"/>
                  <a:pt x="1357" y="16018"/>
                  <a:pt x="1403" y="16071"/>
                </a:cubicBezTo>
                <a:cubicBezTo>
                  <a:pt x="1421" y="16091"/>
                  <a:pt x="1457" y="16155"/>
                  <a:pt x="1483" y="16213"/>
                </a:cubicBezTo>
                <a:cubicBezTo>
                  <a:pt x="1509" y="16271"/>
                  <a:pt x="1545" y="16332"/>
                  <a:pt x="1565" y="16349"/>
                </a:cubicBezTo>
                <a:cubicBezTo>
                  <a:pt x="1584" y="16365"/>
                  <a:pt x="1600" y="16397"/>
                  <a:pt x="1600" y="16420"/>
                </a:cubicBezTo>
                <a:cubicBezTo>
                  <a:pt x="1600" y="16443"/>
                  <a:pt x="1612" y="16469"/>
                  <a:pt x="1625" y="16477"/>
                </a:cubicBezTo>
                <a:cubicBezTo>
                  <a:pt x="1658" y="16497"/>
                  <a:pt x="1943" y="16936"/>
                  <a:pt x="1943" y="16966"/>
                </a:cubicBezTo>
                <a:cubicBezTo>
                  <a:pt x="1943" y="16979"/>
                  <a:pt x="1964" y="17000"/>
                  <a:pt x="1989" y="17014"/>
                </a:cubicBezTo>
                <a:cubicBezTo>
                  <a:pt x="2014" y="17027"/>
                  <a:pt x="2035" y="17051"/>
                  <a:pt x="2035" y="17067"/>
                </a:cubicBezTo>
                <a:cubicBezTo>
                  <a:pt x="2035" y="17102"/>
                  <a:pt x="2207" y="17334"/>
                  <a:pt x="2344" y="17484"/>
                </a:cubicBezTo>
                <a:cubicBezTo>
                  <a:pt x="2401" y="17547"/>
                  <a:pt x="2534" y="17707"/>
                  <a:pt x="2639" y="17840"/>
                </a:cubicBezTo>
                <a:cubicBezTo>
                  <a:pt x="2848" y="18102"/>
                  <a:pt x="3681" y="18951"/>
                  <a:pt x="3728" y="18952"/>
                </a:cubicBezTo>
                <a:cubicBezTo>
                  <a:pt x="3735" y="18951"/>
                  <a:pt x="3761" y="18973"/>
                  <a:pt x="3788" y="18998"/>
                </a:cubicBezTo>
                <a:cubicBezTo>
                  <a:pt x="3981" y="19179"/>
                  <a:pt x="4218" y="19358"/>
                  <a:pt x="4717" y="19707"/>
                </a:cubicBezTo>
                <a:cubicBezTo>
                  <a:pt x="4889" y="19828"/>
                  <a:pt x="5034" y="19935"/>
                  <a:pt x="5042" y="19948"/>
                </a:cubicBezTo>
                <a:cubicBezTo>
                  <a:pt x="5050" y="19961"/>
                  <a:pt x="5071" y="19971"/>
                  <a:pt x="5088" y="19971"/>
                </a:cubicBezTo>
                <a:cubicBezTo>
                  <a:pt x="5105" y="19971"/>
                  <a:pt x="5185" y="20015"/>
                  <a:pt x="5268" y="20065"/>
                </a:cubicBezTo>
                <a:cubicBezTo>
                  <a:pt x="5351" y="20116"/>
                  <a:pt x="5427" y="20155"/>
                  <a:pt x="5436" y="20155"/>
                </a:cubicBezTo>
                <a:cubicBezTo>
                  <a:pt x="5445" y="20155"/>
                  <a:pt x="5474" y="20174"/>
                  <a:pt x="5500" y="20198"/>
                </a:cubicBezTo>
                <a:cubicBezTo>
                  <a:pt x="5553" y="20248"/>
                  <a:pt x="6167" y="20568"/>
                  <a:pt x="6209" y="20568"/>
                </a:cubicBezTo>
                <a:cubicBezTo>
                  <a:pt x="6224" y="20568"/>
                  <a:pt x="6310" y="20604"/>
                  <a:pt x="6401" y="20648"/>
                </a:cubicBezTo>
                <a:cubicBezTo>
                  <a:pt x="6491" y="20692"/>
                  <a:pt x="6572" y="20728"/>
                  <a:pt x="6578" y="20728"/>
                </a:cubicBezTo>
                <a:cubicBezTo>
                  <a:pt x="6584" y="20728"/>
                  <a:pt x="6632" y="20748"/>
                  <a:pt x="6685" y="20772"/>
                </a:cubicBezTo>
                <a:cubicBezTo>
                  <a:pt x="6739" y="20796"/>
                  <a:pt x="6816" y="20827"/>
                  <a:pt x="6861" y="20843"/>
                </a:cubicBezTo>
                <a:cubicBezTo>
                  <a:pt x="6905" y="20859"/>
                  <a:pt x="7008" y="20902"/>
                  <a:pt x="7088" y="20939"/>
                </a:cubicBezTo>
                <a:cubicBezTo>
                  <a:pt x="7168" y="20977"/>
                  <a:pt x="7267" y="21013"/>
                  <a:pt x="7310" y="21020"/>
                </a:cubicBezTo>
                <a:cubicBezTo>
                  <a:pt x="7353" y="21027"/>
                  <a:pt x="7395" y="21041"/>
                  <a:pt x="7402" y="21052"/>
                </a:cubicBezTo>
                <a:cubicBezTo>
                  <a:pt x="7408" y="21063"/>
                  <a:pt x="7438" y="21072"/>
                  <a:pt x="7468" y="21072"/>
                </a:cubicBezTo>
                <a:cubicBezTo>
                  <a:pt x="7498" y="21072"/>
                  <a:pt x="7529" y="21083"/>
                  <a:pt x="7537" y="21095"/>
                </a:cubicBezTo>
                <a:cubicBezTo>
                  <a:pt x="7544" y="21108"/>
                  <a:pt x="7572" y="21118"/>
                  <a:pt x="7598" y="21118"/>
                </a:cubicBezTo>
                <a:cubicBezTo>
                  <a:pt x="7625" y="21118"/>
                  <a:pt x="7704" y="21135"/>
                  <a:pt x="7775" y="21155"/>
                </a:cubicBezTo>
                <a:cubicBezTo>
                  <a:pt x="7845" y="21175"/>
                  <a:pt x="7944" y="21203"/>
                  <a:pt x="7994" y="21217"/>
                </a:cubicBezTo>
                <a:cubicBezTo>
                  <a:pt x="8045" y="21231"/>
                  <a:pt x="8096" y="21249"/>
                  <a:pt x="8109" y="21258"/>
                </a:cubicBezTo>
                <a:cubicBezTo>
                  <a:pt x="8121" y="21267"/>
                  <a:pt x="8173" y="21279"/>
                  <a:pt x="8223" y="21286"/>
                </a:cubicBezTo>
                <a:cubicBezTo>
                  <a:pt x="8274" y="21292"/>
                  <a:pt x="8361" y="21310"/>
                  <a:pt x="8418" y="21325"/>
                </a:cubicBezTo>
                <a:cubicBezTo>
                  <a:pt x="8474" y="21339"/>
                  <a:pt x="8562" y="21357"/>
                  <a:pt x="8612" y="21364"/>
                </a:cubicBezTo>
                <a:cubicBezTo>
                  <a:pt x="8663" y="21370"/>
                  <a:pt x="8712" y="21384"/>
                  <a:pt x="8724" y="21396"/>
                </a:cubicBezTo>
                <a:cubicBezTo>
                  <a:pt x="8736" y="21407"/>
                  <a:pt x="8790" y="21416"/>
                  <a:pt x="8843" y="21416"/>
                </a:cubicBezTo>
                <a:cubicBezTo>
                  <a:pt x="8897" y="21416"/>
                  <a:pt x="8948" y="21427"/>
                  <a:pt x="8956" y="21439"/>
                </a:cubicBezTo>
                <a:cubicBezTo>
                  <a:pt x="8963" y="21452"/>
                  <a:pt x="9028" y="21462"/>
                  <a:pt x="9102" y="21462"/>
                </a:cubicBezTo>
                <a:cubicBezTo>
                  <a:pt x="9176" y="21462"/>
                  <a:pt x="9245" y="21473"/>
                  <a:pt x="9253" y="21485"/>
                </a:cubicBezTo>
                <a:cubicBezTo>
                  <a:pt x="9261" y="21498"/>
                  <a:pt x="9348" y="21508"/>
                  <a:pt x="9448" y="21508"/>
                </a:cubicBezTo>
                <a:cubicBezTo>
                  <a:pt x="9547" y="21508"/>
                  <a:pt x="9634" y="21519"/>
                  <a:pt x="9642" y="21531"/>
                </a:cubicBezTo>
                <a:cubicBezTo>
                  <a:pt x="9650" y="21544"/>
                  <a:pt x="9760" y="21554"/>
                  <a:pt x="9894" y="21554"/>
                </a:cubicBezTo>
                <a:cubicBezTo>
                  <a:pt x="10028" y="21554"/>
                  <a:pt x="10135" y="21564"/>
                  <a:pt x="10143" y="21577"/>
                </a:cubicBezTo>
                <a:cubicBezTo>
                  <a:pt x="10152" y="21591"/>
                  <a:pt x="10367" y="21600"/>
                  <a:pt x="10715" y="21600"/>
                </a:cubicBezTo>
                <a:cubicBezTo>
                  <a:pt x="11063" y="21600"/>
                  <a:pt x="11279" y="21591"/>
                  <a:pt x="11288" y="21577"/>
                </a:cubicBezTo>
                <a:cubicBezTo>
                  <a:pt x="11296" y="21563"/>
                  <a:pt x="11436" y="21554"/>
                  <a:pt x="11631" y="21554"/>
                </a:cubicBezTo>
                <a:cubicBezTo>
                  <a:pt x="11826" y="21554"/>
                  <a:pt x="11966" y="21545"/>
                  <a:pt x="11974" y="21531"/>
                </a:cubicBezTo>
                <a:cubicBezTo>
                  <a:pt x="11982" y="21519"/>
                  <a:pt x="12059" y="21508"/>
                  <a:pt x="12146" y="21508"/>
                </a:cubicBezTo>
                <a:cubicBezTo>
                  <a:pt x="12232" y="21508"/>
                  <a:pt x="12310" y="21498"/>
                  <a:pt x="12318" y="21485"/>
                </a:cubicBezTo>
                <a:cubicBezTo>
                  <a:pt x="12325" y="21473"/>
                  <a:pt x="12400" y="21462"/>
                  <a:pt x="12485" y="21462"/>
                </a:cubicBezTo>
                <a:cubicBezTo>
                  <a:pt x="12569" y="21462"/>
                  <a:pt x="12649" y="21453"/>
                  <a:pt x="12661" y="21442"/>
                </a:cubicBezTo>
                <a:cubicBezTo>
                  <a:pt x="12673" y="21430"/>
                  <a:pt x="12725" y="21417"/>
                  <a:pt x="12775" y="21410"/>
                </a:cubicBezTo>
                <a:cubicBezTo>
                  <a:pt x="12826" y="21403"/>
                  <a:pt x="12923" y="21384"/>
                  <a:pt x="12993" y="21371"/>
                </a:cubicBezTo>
                <a:cubicBezTo>
                  <a:pt x="13062" y="21357"/>
                  <a:pt x="13156" y="21339"/>
                  <a:pt x="13203" y="21332"/>
                </a:cubicBezTo>
                <a:cubicBezTo>
                  <a:pt x="13250" y="21325"/>
                  <a:pt x="13295" y="21311"/>
                  <a:pt x="13302" y="21299"/>
                </a:cubicBezTo>
                <a:cubicBezTo>
                  <a:pt x="13309" y="21288"/>
                  <a:pt x="13343" y="21279"/>
                  <a:pt x="13377" y="21279"/>
                </a:cubicBezTo>
                <a:cubicBezTo>
                  <a:pt x="13411" y="21279"/>
                  <a:pt x="13491" y="21260"/>
                  <a:pt x="13553" y="21238"/>
                </a:cubicBezTo>
                <a:cubicBezTo>
                  <a:pt x="13616" y="21215"/>
                  <a:pt x="13748" y="21178"/>
                  <a:pt x="13849" y="21155"/>
                </a:cubicBezTo>
                <a:cubicBezTo>
                  <a:pt x="13949" y="21132"/>
                  <a:pt x="14049" y="21106"/>
                  <a:pt x="14068" y="21100"/>
                </a:cubicBezTo>
                <a:cubicBezTo>
                  <a:pt x="14087" y="21093"/>
                  <a:pt x="14117" y="21086"/>
                  <a:pt x="14137" y="21082"/>
                </a:cubicBezTo>
                <a:cubicBezTo>
                  <a:pt x="14157" y="21077"/>
                  <a:pt x="14224" y="21052"/>
                  <a:pt x="14286" y="21024"/>
                </a:cubicBezTo>
                <a:cubicBezTo>
                  <a:pt x="14347" y="20997"/>
                  <a:pt x="14418" y="20971"/>
                  <a:pt x="14444" y="20967"/>
                </a:cubicBezTo>
                <a:cubicBezTo>
                  <a:pt x="14502" y="20957"/>
                  <a:pt x="14533" y="20944"/>
                  <a:pt x="14897" y="20779"/>
                </a:cubicBezTo>
                <a:cubicBezTo>
                  <a:pt x="14957" y="20751"/>
                  <a:pt x="15016" y="20728"/>
                  <a:pt x="15027" y="20728"/>
                </a:cubicBezTo>
                <a:cubicBezTo>
                  <a:pt x="15039" y="20728"/>
                  <a:pt x="15149" y="20680"/>
                  <a:pt x="15272" y="20623"/>
                </a:cubicBezTo>
                <a:cubicBezTo>
                  <a:pt x="15395" y="20565"/>
                  <a:pt x="15517" y="20511"/>
                  <a:pt x="15542" y="20501"/>
                </a:cubicBezTo>
                <a:cubicBezTo>
                  <a:pt x="15665" y="20453"/>
                  <a:pt x="15879" y="20335"/>
                  <a:pt x="16018" y="20240"/>
                </a:cubicBezTo>
                <a:cubicBezTo>
                  <a:pt x="16066" y="20207"/>
                  <a:pt x="16129" y="20172"/>
                  <a:pt x="16156" y="20164"/>
                </a:cubicBezTo>
                <a:cubicBezTo>
                  <a:pt x="16184" y="20155"/>
                  <a:pt x="16265" y="20109"/>
                  <a:pt x="16336" y="20061"/>
                </a:cubicBezTo>
                <a:cubicBezTo>
                  <a:pt x="16408" y="20012"/>
                  <a:pt x="16481" y="19971"/>
                  <a:pt x="16499" y="19971"/>
                </a:cubicBezTo>
                <a:cubicBezTo>
                  <a:pt x="16516" y="19971"/>
                  <a:pt x="16549" y="19950"/>
                  <a:pt x="16572" y="19925"/>
                </a:cubicBezTo>
                <a:cubicBezTo>
                  <a:pt x="16595" y="19900"/>
                  <a:pt x="16622" y="19879"/>
                  <a:pt x="16634" y="19879"/>
                </a:cubicBezTo>
                <a:cubicBezTo>
                  <a:pt x="16646" y="19879"/>
                  <a:pt x="16704" y="19842"/>
                  <a:pt x="16762" y="19794"/>
                </a:cubicBezTo>
                <a:cubicBezTo>
                  <a:pt x="16871" y="19706"/>
                  <a:pt x="16982" y="19631"/>
                  <a:pt x="17144" y="19535"/>
                </a:cubicBezTo>
                <a:cubicBezTo>
                  <a:pt x="17194" y="19506"/>
                  <a:pt x="17260" y="19455"/>
                  <a:pt x="17293" y="19423"/>
                </a:cubicBezTo>
                <a:cubicBezTo>
                  <a:pt x="17348" y="19369"/>
                  <a:pt x="17417" y="19315"/>
                  <a:pt x="17682" y="19113"/>
                </a:cubicBezTo>
                <a:cubicBezTo>
                  <a:pt x="17910" y="18939"/>
                  <a:pt x="18773" y="18101"/>
                  <a:pt x="18925" y="17906"/>
                </a:cubicBezTo>
                <a:cubicBezTo>
                  <a:pt x="18990" y="17823"/>
                  <a:pt x="19108" y="17678"/>
                  <a:pt x="19190" y="17583"/>
                </a:cubicBezTo>
                <a:cubicBezTo>
                  <a:pt x="19272" y="17488"/>
                  <a:pt x="19381" y="17350"/>
                  <a:pt x="19431" y="17275"/>
                </a:cubicBezTo>
                <a:cubicBezTo>
                  <a:pt x="19482" y="17201"/>
                  <a:pt x="19570" y="17077"/>
                  <a:pt x="19630" y="17000"/>
                </a:cubicBezTo>
                <a:cubicBezTo>
                  <a:pt x="19689" y="16923"/>
                  <a:pt x="19740" y="16845"/>
                  <a:pt x="19740" y="16828"/>
                </a:cubicBezTo>
                <a:cubicBezTo>
                  <a:pt x="19741" y="16811"/>
                  <a:pt x="19774" y="16762"/>
                  <a:pt x="19811" y="16718"/>
                </a:cubicBezTo>
                <a:cubicBezTo>
                  <a:pt x="19849" y="16674"/>
                  <a:pt x="19877" y="16630"/>
                  <a:pt x="19877" y="16619"/>
                </a:cubicBezTo>
                <a:cubicBezTo>
                  <a:pt x="19877" y="16608"/>
                  <a:pt x="19923" y="16534"/>
                  <a:pt x="19980" y="16454"/>
                </a:cubicBezTo>
                <a:cubicBezTo>
                  <a:pt x="20036" y="16375"/>
                  <a:pt x="20083" y="16301"/>
                  <a:pt x="20083" y="16293"/>
                </a:cubicBezTo>
                <a:cubicBezTo>
                  <a:pt x="20083" y="16284"/>
                  <a:pt x="20112" y="16234"/>
                  <a:pt x="20147" y="16181"/>
                </a:cubicBezTo>
                <a:cubicBezTo>
                  <a:pt x="20182" y="16128"/>
                  <a:pt x="20220" y="16059"/>
                  <a:pt x="20234" y="16027"/>
                </a:cubicBezTo>
                <a:cubicBezTo>
                  <a:pt x="20247" y="15996"/>
                  <a:pt x="20294" y="15903"/>
                  <a:pt x="20335" y="15821"/>
                </a:cubicBezTo>
                <a:cubicBezTo>
                  <a:pt x="20377" y="15739"/>
                  <a:pt x="20435" y="15626"/>
                  <a:pt x="20465" y="15566"/>
                </a:cubicBezTo>
                <a:cubicBezTo>
                  <a:pt x="20495" y="15507"/>
                  <a:pt x="20529" y="15450"/>
                  <a:pt x="20541" y="15442"/>
                </a:cubicBezTo>
                <a:cubicBezTo>
                  <a:pt x="20554" y="15435"/>
                  <a:pt x="20564" y="15411"/>
                  <a:pt x="20564" y="15390"/>
                </a:cubicBezTo>
                <a:cubicBezTo>
                  <a:pt x="20564" y="15368"/>
                  <a:pt x="20603" y="15270"/>
                  <a:pt x="20653" y="15169"/>
                </a:cubicBezTo>
                <a:cubicBezTo>
                  <a:pt x="20703" y="15069"/>
                  <a:pt x="20747" y="14968"/>
                  <a:pt x="20747" y="14947"/>
                </a:cubicBezTo>
                <a:cubicBezTo>
                  <a:pt x="20748" y="14926"/>
                  <a:pt x="20769" y="14864"/>
                  <a:pt x="20795" y="14809"/>
                </a:cubicBezTo>
                <a:cubicBezTo>
                  <a:pt x="20852" y="14695"/>
                  <a:pt x="20860" y="14676"/>
                  <a:pt x="20937" y="14458"/>
                </a:cubicBezTo>
                <a:cubicBezTo>
                  <a:pt x="21006" y="14265"/>
                  <a:pt x="21064" y="14081"/>
                  <a:pt x="21133" y="13850"/>
                </a:cubicBezTo>
                <a:cubicBezTo>
                  <a:pt x="21161" y="13756"/>
                  <a:pt x="21196" y="13654"/>
                  <a:pt x="21207" y="13625"/>
                </a:cubicBezTo>
                <a:cubicBezTo>
                  <a:pt x="21219" y="13596"/>
                  <a:pt x="21227" y="13547"/>
                  <a:pt x="21227" y="13517"/>
                </a:cubicBezTo>
                <a:cubicBezTo>
                  <a:pt x="21227" y="13486"/>
                  <a:pt x="21235" y="13458"/>
                  <a:pt x="21246" y="13451"/>
                </a:cubicBezTo>
                <a:cubicBezTo>
                  <a:pt x="21258" y="13444"/>
                  <a:pt x="21272" y="13405"/>
                  <a:pt x="21278" y="13364"/>
                </a:cubicBezTo>
                <a:cubicBezTo>
                  <a:pt x="21285" y="13323"/>
                  <a:pt x="21295" y="13267"/>
                  <a:pt x="21301" y="13242"/>
                </a:cubicBezTo>
                <a:cubicBezTo>
                  <a:pt x="21312" y="13199"/>
                  <a:pt x="21344" y="13026"/>
                  <a:pt x="21346" y="13001"/>
                </a:cubicBezTo>
                <a:cubicBezTo>
                  <a:pt x="21347" y="12995"/>
                  <a:pt x="21355" y="12959"/>
                  <a:pt x="21367" y="12921"/>
                </a:cubicBezTo>
                <a:cubicBezTo>
                  <a:pt x="21378" y="12883"/>
                  <a:pt x="21393" y="12806"/>
                  <a:pt x="21399" y="12749"/>
                </a:cubicBezTo>
                <a:cubicBezTo>
                  <a:pt x="21405" y="12692"/>
                  <a:pt x="21419" y="12589"/>
                  <a:pt x="21431" y="12520"/>
                </a:cubicBezTo>
                <a:cubicBezTo>
                  <a:pt x="21503" y="12079"/>
                  <a:pt x="21518" y="11956"/>
                  <a:pt x="21550" y="11478"/>
                </a:cubicBezTo>
                <a:cubicBezTo>
                  <a:pt x="21600" y="10725"/>
                  <a:pt x="21566" y="9873"/>
                  <a:pt x="21456" y="9207"/>
                </a:cubicBezTo>
                <a:cubicBezTo>
                  <a:pt x="21441" y="9119"/>
                  <a:pt x="21421" y="8989"/>
                  <a:pt x="21410" y="8920"/>
                </a:cubicBezTo>
                <a:cubicBezTo>
                  <a:pt x="21370" y="8657"/>
                  <a:pt x="21363" y="8615"/>
                  <a:pt x="21351" y="8596"/>
                </a:cubicBezTo>
                <a:cubicBezTo>
                  <a:pt x="21344" y="8584"/>
                  <a:pt x="21333" y="8543"/>
                  <a:pt x="21328" y="8502"/>
                </a:cubicBezTo>
                <a:cubicBezTo>
                  <a:pt x="21317" y="8421"/>
                  <a:pt x="21309" y="8380"/>
                  <a:pt x="21271" y="8243"/>
                </a:cubicBezTo>
                <a:cubicBezTo>
                  <a:pt x="21246" y="8151"/>
                  <a:pt x="21218" y="8037"/>
                  <a:pt x="21184" y="7890"/>
                </a:cubicBezTo>
                <a:cubicBezTo>
                  <a:pt x="21157" y="7775"/>
                  <a:pt x="20950" y="7169"/>
                  <a:pt x="20861" y="6938"/>
                </a:cubicBezTo>
                <a:cubicBezTo>
                  <a:pt x="20851" y="6913"/>
                  <a:pt x="20822" y="6846"/>
                  <a:pt x="20795" y="6791"/>
                </a:cubicBezTo>
                <a:cubicBezTo>
                  <a:pt x="20769" y="6736"/>
                  <a:pt x="20747" y="6678"/>
                  <a:pt x="20747" y="6660"/>
                </a:cubicBezTo>
                <a:cubicBezTo>
                  <a:pt x="20747" y="6643"/>
                  <a:pt x="20726" y="6593"/>
                  <a:pt x="20701" y="6548"/>
                </a:cubicBezTo>
                <a:cubicBezTo>
                  <a:pt x="20675" y="6503"/>
                  <a:pt x="20655" y="6450"/>
                  <a:pt x="20655" y="6431"/>
                </a:cubicBezTo>
                <a:cubicBezTo>
                  <a:pt x="20655" y="6412"/>
                  <a:pt x="20644" y="6379"/>
                  <a:pt x="20632" y="6357"/>
                </a:cubicBezTo>
                <a:cubicBezTo>
                  <a:pt x="20620" y="6335"/>
                  <a:pt x="20550" y="6193"/>
                  <a:pt x="20474" y="6038"/>
                </a:cubicBezTo>
                <a:cubicBezTo>
                  <a:pt x="20399" y="5884"/>
                  <a:pt x="20313" y="5727"/>
                  <a:pt x="20284" y="5687"/>
                </a:cubicBezTo>
                <a:cubicBezTo>
                  <a:pt x="20255" y="5648"/>
                  <a:pt x="20233" y="5609"/>
                  <a:pt x="20232" y="5600"/>
                </a:cubicBezTo>
                <a:cubicBezTo>
                  <a:pt x="20232" y="5566"/>
                  <a:pt x="20163" y="5418"/>
                  <a:pt x="20108" y="5332"/>
                </a:cubicBezTo>
                <a:cubicBezTo>
                  <a:pt x="20076" y="5281"/>
                  <a:pt x="20038" y="5224"/>
                  <a:pt x="20026" y="5203"/>
                </a:cubicBezTo>
                <a:cubicBezTo>
                  <a:pt x="20013" y="5183"/>
                  <a:pt x="19967" y="5111"/>
                  <a:pt x="19923" y="5043"/>
                </a:cubicBezTo>
                <a:cubicBezTo>
                  <a:pt x="19878" y="4975"/>
                  <a:pt x="19827" y="4890"/>
                  <a:pt x="19808" y="4852"/>
                </a:cubicBezTo>
                <a:cubicBezTo>
                  <a:pt x="19789" y="4815"/>
                  <a:pt x="19736" y="4736"/>
                  <a:pt x="19689" y="4678"/>
                </a:cubicBezTo>
                <a:cubicBezTo>
                  <a:pt x="19642" y="4620"/>
                  <a:pt x="19602" y="4564"/>
                  <a:pt x="19602" y="4554"/>
                </a:cubicBezTo>
                <a:cubicBezTo>
                  <a:pt x="19602" y="4544"/>
                  <a:pt x="19576" y="4502"/>
                  <a:pt x="19541" y="4460"/>
                </a:cubicBezTo>
                <a:cubicBezTo>
                  <a:pt x="19428" y="4322"/>
                  <a:pt x="19364" y="4236"/>
                  <a:pt x="19335" y="4180"/>
                </a:cubicBezTo>
                <a:cubicBezTo>
                  <a:pt x="19308" y="4128"/>
                  <a:pt x="19259" y="4071"/>
                  <a:pt x="18950" y="3717"/>
                </a:cubicBezTo>
                <a:cubicBezTo>
                  <a:pt x="18874" y="3630"/>
                  <a:pt x="18771" y="3508"/>
                  <a:pt x="18721" y="3444"/>
                </a:cubicBezTo>
                <a:cubicBezTo>
                  <a:pt x="18671" y="3380"/>
                  <a:pt x="18534" y="3235"/>
                  <a:pt x="18415" y="3125"/>
                </a:cubicBezTo>
                <a:cubicBezTo>
                  <a:pt x="18296" y="3015"/>
                  <a:pt x="18114" y="2848"/>
                  <a:pt x="18012" y="2753"/>
                </a:cubicBezTo>
                <a:cubicBezTo>
                  <a:pt x="17775" y="2534"/>
                  <a:pt x="17458" y="2271"/>
                  <a:pt x="17430" y="2271"/>
                </a:cubicBezTo>
                <a:cubicBezTo>
                  <a:pt x="17418" y="2271"/>
                  <a:pt x="17381" y="2244"/>
                  <a:pt x="17346" y="2209"/>
                </a:cubicBezTo>
                <a:cubicBezTo>
                  <a:pt x="17310" y="2175"/>
                  <a:pt x="17160" y="2063"/>
                  <a:pt x="17012" y="1964"/>
                </a:cubicBezTo>
                <a:cubicBezTo>
                  <a:pt x="16865" y="1865"/>
                  <a:pt x="16744" y="1777"/>
                  <a:pt x="16744" y="1767"/>
                </a:cubicBezTo>
                <a:cubicBezTo>
                  <a:pt x="16744" y="1752"/>
                  <a:pt x="16670" y="1715"/>
                  <a:pt x="16629" y="1711"/>
                </a:cubicBezTo>
                <a:cubicBezTo>
                  <a:pt x="16623" y="1710"/>
                  <a:pt x="16592" y="1690"/>
                  <a:pt x="16561" y="1668"/>
                </a:cubicBezTo>
                <a:cubicBezTo>
                  <a:pt x="16451" y="1591"/>
                  <a:pt x="16273" y="1481"/>
                  <a:pt x="16206" y="1448"/>
                </a:cubicBezTo>
                <a:cubicBezTo>
                  <a:pt x="16168" y="1429"/>
                  <a:pt x="16120" y="1399"/>
                  <a:pt x="16098" y="1381"/>
                </a:cubicBezTo>
                <a:cubicBezTo>
                  <a:pt x="16044" y="1337"/>
                  <a:pt x="15851" y="1239"/>
                  <a:pt x="15815" y="1239"/>
                </a:cubicBezTo>
                <a:cubicBezTo>
                  <a:pt x="15799" y="1239"/>
                  <a:pt x="15775" y="1222"/>
                  <a:pt x="15762" y="1200"/>
                </a:cubicBezTo>
                <a:cubicBezTo>
                  <a:pt x="15749" y="1178"/>
                  <a:pt x="15737" y="1168"/>
                  <a:pt x="15737" y="1177"/>
                </a:cubicBezTo>
                <a:cubicBezTo>
                  <a:pt x="15736" y="1186"/>
                  <a:pt x="15700" y="1167"/>
                  <a:pt x="15654" y="1136"/>
                </a:cubicBezTo>
                <a:cubicBezTo>
                  <a:pt x="15609" y="1105"/>
                  <a:pt x="15556" y="1078"/>
                  <a:pt x="15538" y="1078"/>
                </a:cubicBezTo>
                <a:cubicBezTo>
                  <a:pt x="15519" y="1078"/>
                  <a:pt x="15443" y="1042"/>
                  <a:pt x="15368" y="998"/>
                </a:cubicBezTo>
                <a:cubicBezTo>
                  <a:pt x="15293" y="954"/>
                  <a:pt x="15218" y="918"/>
                  <a:pt x="15201" y="918"/>
                </a:cubicBezTo>
                <a:cubicBezTo>
                  <a:pt x="15175" y="918"/>
                  <a:pt x="15100" y="886"/>
                  <a:pt x="14931" y="801"/>
                </a:cubicBezTo>
                <a:cubicBezTo>
                  <a:pt x="14909" y="790"/>
                  <a:pt x="14879" y="780"/>
                  <a:pt x="14863" y="780"/>
                </a:cubicBezTo>
                <a:cubicBezTo>
                  <a:pt x="14848" y="780"/>
                  <a:pt x="14808" y="760"/>
                  <a:pt x="14776" y="736"/>
                </a:cubicBezTo>
                <a:cubicBezTo>
                  <a:pt x="14745" y="711"/>
                  <a:pt x="14691" y="691"/>
                  <a:pt x="14657" y="691"/>
                </a:cubicBezTo>
                <a:cubicBezTo>
                  <a:pt x="14624" y="690"/>
                  <a:pt x="14589" y="680"/>
                  <a:pt x="14581" y="668"/>
                </a:cubicBezTo>
                <a:cubicBezTo>
                  <a:pt x="14573" y="655"/>
                  <a:pt x="14545" y="642"/>
                  <a:pt x="14517" y="642"/>
                </a:cubicBezTo>
                <a:cubicBezTo>
                  <a:pt x="14489" y="642"/>
                  <a:pt x="14456" y="635"/>
                  <a:pt x="14444" y="624"/>
                </a:cubicBezTo>
                <a:cubicBezTo>
                  <a:pt x="14432" y="613"/>
                  <a:pt x="14354" y="582"/>
                  <a:pt x="14272" y="557"/>
                </a:cubicBezTo>
                <a:cubicBezTo>
                  <a:pt x="14190" y="531"/>
                  <a:pt x="13984" y="468"/>
                  <a:pt x="13814" y="415"/>
                </a:cubicBezTo>
                <a:cubicBezTo>
                  <a:pt x="13644" y="363"/>
                  <a:pt x="13475" y="310"/>
                  <a:pt x="13437" y="298"/>
                </a:cubicBezTo>
                <a:cubicBezTo>
                  <a:pt x="13398" y="286"/>
                  <a:pt x="13334" y="278"/>
                  <a:pt x="13295" y="278"/>
                </a:cubicBezTo>
                <a:cubicBezTo>
                  <a:pt x="13256" y="278"/>
                  <a:pt x="13218" y="267"/>
                  <a:pt x="13210" y="255"/>
                </a:cubicBezTo>
                <a:cubicBezTo>
                  <a:pt x="13202" y="242"/>
                  <a:pt x="13156" y="232"/>
                  <a:pt x="13107" y="232"/>
                </a:cubicBezTo>
                <a:cubicBezTo>
                  <a:pt x="13058" y="232"/>
                  <a:pt x="13012" y="222"/>
                  <a:pt x="13004" y="209"/>
                </a:cubicBezTo>
                <a:cubicBezTo>
                  <a:pt x="12996" y="196"/>
                  <a:pt x="12940" y="186"/>
                  <a:pt x="12881" y="186"/>
                </a:cubicBezTo>
                <a:cubicBezTo>
                  <a:pt x="12821" y="186"/>
                  <a:pt x="12762" y="175"/>
                  <a:pt x="12750" y="163"/>
                </a:cubicBezTo>
                <a:cubicBezTo>
                  <a:pt x="12738" y="151"/>
                  <a:pt x="12675" y="141"/>
                  <a:pt x="12608" y="138"/>
                </a:cubicBezTo>
                <a:cubicBezTo>
                  <a:pt x="12541" y="135"/>
                  <a:pt x="12481" y="124"/>
                  <a:pt x="12475" y="115"/>
                </a:cubicBezTo>
                <a:cubicBezTo>
                  <a:pt x="12470" y="106"/>
                  <a:pt x="12347" y="92"/>
                  <a:pt x="12199" y="83"/>
                </a:cubicBezTo>
                <a:cubicBezTo>
                  <a:pt x="12051" y="74"/>
                  <a:pt x="11866" y="51"/>
                  <a:pt x="11789" y="34"/>
                </a:cubicBezTo>
                <a:cubicBezTo>
                  <a:pt x="11689" y="11"/>
                  <a:pt x="11261" y="0"/>
                  <a:pt x="10830" y="0"/>
                </a:cubicBezTo>
                <a:close/>
                <a:moveTo>
                  <a:pt x="10798" y="5843"/>
                </a:moveTo>
                <a:cubicBezTo>
                  <a:pt x="11437" y="5843"/>
                  <a:pt x="12302" y="6057"/>
                  <a:pt x="12935" y="6371"/>
                </a:cubicBezTo>
                <a:cubicBezTo>
                  <a:pt x="13705" y="6753"/>
                  <a:pt x="14581" y="7559"/>
                  <a:pt x="15000" y="8266"/>
                </a:cubicBezTo>
                <a:cubicBezTo>
                  <a:pt x="15478" y="9073"/>
                  <a:pt x="15676" y="9812"/>
                  <a:pt x="15675" y="10783"/>
                </a:cubicBezTo>
                <a:cubicBezTo>
                  <a:pt x="15674" y="12209"/>
                  <a:pt x="15266" y="13180"/>
                  <a:pt x="14226" y="14222"/>
                </a:cubicBezTo>
                <a:cubicBezTo>
                  <a:pt x="13536" y="14913"/>
                  <a:pt x="13020" y="15232"/>
                  <a:pt x="12185" y="15488"/>
                </a:cubicBezTo>
                <a:cubicBezTo>
                  <a:pt x="11694" y="15639"/>
                  <a:pt x="10673" y="15747"/>
                  <a:pt x="10308" y="15686"/>
                </a:cubicBezTo>
                <a:cubicBezTo>
                  <a:pt x="8959" y="15459"/>
                  <a:pt x="8232" y="15100"/>
                  <a:pt x="7363" y="14229"/>
                </a:cubicBezTo>
                <a:cubicBezTo>
                  <a:pt x="6832" y="13697"/>
                  <a:pt x="6657" y="13460"/>
                  <a:pt x="6408" y="12935"/>
                </a:cubicBezTo>
                <a:cubicBezTo>
                  <a:pt x="6019" y="12113"/>
                  <a:pt x="5907" y="11626"/>
                  <a:pt x="5907" y="10783"/>
                </a:cubicBezTo>
                <a:cubicBezTo>
                  <a:pt x="5907" y="9939"/>
                  <a:pt x="6019" y="9453"/>
                  <a:pt x="6408" y="8631"/>
                </a:cubicBezTo>
                <a:cubicBezTo>
                  <a:pt x="6834" y="7732"/>
                  <a:pt x="7733" y="6829"/>
                  <a:pt x="8651" y="6376"/>
                </a:cubicBezTo>
                <a:cubicBezTo>
                  <a:pt x="9294" y="6058"/>
                  <a:pt x="10159" y="5843"/>
                  <a:pt x="10798" y="584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9" name="Google Shape;130;p18" descr="Google Shape;130;p18"/>
          <p:cNvPicPr>
            <a:picLocks noChangeAspect="1"/>
          </p:cNvPicPr>
          <p:nvPr/>
        </p:nvPicPr>
        <p:blipFill>
          <a:blip r:embed="rId3"/>
          <a:srcRect l="618" t="10681" r="2128" b="1787"/>
          <a:stretch>
            <a:fillRect/>
          </a:stretch>
        </p:blipFill>
        <p:spPr>
          <a:xfrm>
            <a:off x="757437" y="2188317"/>
            <a:ext cx="3506272" cy="3509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6" h="21599" extrusionOk="0">
                <a:moveTo>
                  <a:pt x="10714" y="0"/>
                </a:moveTo>
                <a:cubicBezTo>
                  <a:pt x="9887" y="0"/>
                  <a:pt x="9078" y="35"/>
                  <a:pt x="8914" y="107"/>
                </a:cubicBezTo>
                <a:cubicBezTo>
                  <a:pt x="8874" y="125"/>
                  <a:pt x="8695" y="161"/>
                  <a:pt x="8515" y="186"/>
                </a:cubicBezTo>
                <a:cubicBezTo>
                  <a:pt x="8334" y="211"/>
                  <a:pt x="8129" y="250"/>
                  <a:pt x="8059" y="276"/>
                </a:cubicBezTo>
                <a:cubicBezTo>
                  <a:pt x="7989" y="302"/>
                  <a:pt x="7866" y="335"/>
                  <a:pt x="7786" y="349"/>
                </a:cubicBezTo>
                <a:cubicBezTo>
                  <a:pt x="7638" y="374"/>
                  <a:pt x="6857" y="625"/>
                  <a:pt x="6657" y="713"/>
                </a:cubicBezTo>
                <a:cubicBezTo>
                  <a:pt x="6597" y="739"/>
                  <a:pt x="6437" y="811"/>
                  <a:pt x="6302" y="874"/>
                </a:cubicBezTo>
                <a:cubicBezTo>
                  <a:pt x="6167" y="936"/>
                  <a:pt x="6049" y="989"/>
                  <a:pt x="6040" y="989"/>
                </a:cubicBezTo>
                <a:cubicBezTo>
                  <a:pt x="6015" y="989"/>
                  <a:pt x="5299" y="1382"/>
                  <a:pt x="5119" y="1495"/>
                </a:cubicBezTo>
                <a:cubicBezTo>
                  <a:pt x="4793" y="1699"/>
                  <a:pt x="4259" y="2093"/>
                  <a:pt x="3916" y="2384"/>
                </a:cubicBezTo>
                <a:cubicBezTo>
                  <a:pt x="3478" y="2756"/>
                  <a:pt x="2744" y="3475"/>
                  <a:pt x="2565" y="3705"/>
                </a:cubicBezTo>
                <a:cubicBezTo>
                  <a:pt x="1949" y="4497"/>
                  <a:pt x="1785" y="4725"/>
                  <a:pt x="1532" y="5163"/>
                </a:cubicBezTo>
                <a:cubicBezTo>
                  <a:pt x="841" y="6359"/>
                  <a:pt x="451" y="7367"/>
                  <a:pt x="242" y="8475"/>
                </a:cubicBezTo>
                <a:cubicBezTo>
                  <a:pt x="193" y="8737"/>
                  <a:pt x="136" y="9001"/>
                  <a:pt x="116" y="9061"/>
                </a:cubicBezTo>
                <a:cubicBezTo>
                  <a:pt x="-7" y="9438"/>
                  <a:pt x="-43" y="11420"/>
                  <a:pt x="60" y="12082"/>
                </a:cubicBezTo>
                <a:cubicBezTo>
                  <a:pt x="253" y="13318"/>
                  <a:pt x="504" y="14256"/>
                  <a:pt x="864" y="15066"/>
                </a:cubicBezTo>
                <a:cubicBezTo>
                  <a:pt x="1488" y="16467"/>
                  <a:pt x="2193" y="17502"/>
                  <a:pt x="3182" y="18471"/>
                </a:cubicBezTo>
                <a:cubicBezTo>
                  <a:pt x="3627" y="18906"/>
                  <a:pt x="4416" y="19566"/>
                  <a:pt x="4664" y="19711"/>
                </a:cubicBezTo>
                <a:cubicBezTo>
                  <a:pt x="4704" y="19734"/>
                  <a:pt x="4782" y="19783"/>
                  <a:pt x="4839" y="19821"/>
                </a:cubicBezTo>
                <a:cubicBezTo>
                  <a:pt x="5134" y="20018"/>
                  <a:pt x="5219" y="20070"/>
                  <a:pt x="5437" y="20190"/>
                </a:cubicBezTo>
                <a:cubicBezTo>
                  <a:pt x="5567" y="20262"/>
                  <a:pt x="5814" y="20387"/>
                  <a:pt x="5984" y="20468"/>
                </a:cubicBezTo>
                <a:cubicBezTo>
                  <a:pt x="6154" y="20550"/>
                  <a:pt x="6319" y="20631"/>
                  <a:pt x="6353" y="20649"/>
                </a:cubicBezTo>
                <a:cubicBezTo>
                  <a:pt x="6465" y="20710"/>
                  <a:pt x="7089" y="20948"/>
                  <a:pt x="7410" y="21054"/>
                </a:cubicBezTo>
                <a:cubicBezTo>
                  <a:pt x="7790" y="21178"/>
                  <a:pt x="8089" y="21257"/>
                  <a:pt x="8479" y="21333"/>
                </a:cubicBezTo>
                <a:cubicBezTo>
                  <a:pt x="8639" y="21364"/>
                  <a:pt x="8801" y="21404"/>
                  <a:pt x="8841" y="21421"/>
                </a:cubicBezTo>
                <a:cubicBezTo>
                  <a:pt x="8927" y="21456"/>
                  <a:pt x="9635" y="21528"/>
                  <a:pt x="9898" y="21528"/>
                </a:cubicBezTo>
                <a:cubicBezTo>
                  <a:pt x="9998" y="21529"/>
                  <a:pt x="10106" y="21545"/>
                  <a:pt x="10136" y="21565"/>
                </a:cubicBezTo>
                <a:cubicBezTo>
                  <a:pt x="10171" y="21588"/>
                  <a:pt x="10454" y="21598"/>
                  <a:pt x="10743" y="21599"/>
                </a:cubicBezTo>
                <a:cubicBezTo>
                  <a:pt x="11031" y="21600"/>
                  <a:pt x="11322" y="21590"/>
                  <a:pt x="11365" y="21567"/>
                </a:cubicBezTo>
                <a:cubicBezTo>
                  <a:pt x="11399" y="21549"/>
                  <a:pt x="11670" y="21515"/>
                  <a:pt x="11968" y="21492"/>
                </a:cubicBezTo>
                <a:cubicBezTo>
                  <a:pt x="12266" y="21469"/>
                  <a:pt x="12538" y="21438"/>
                  <a:pt x="12571" y="21421"/>
                </a:cubicBezTo>
                <a:cubicBezTo>
                  <a:pt x="12604" y="21404"/>
                  <a:pt x="12777" y="21364"/>
                  <a:pt x="12957" y="21333"/>
                </a:cubicBezTo>
                <a:cubicBezTo>
                  <a:pt x="13384" y="21259"/>
                  <a:pt x="14131" y="21053"/>
                  <a:pt x="14378" y="20942"/>
                </a:cubicBezTo>
                <a:cubicBezTo>
                  <a:pt x="14418" y="20924"/>
                  <a:pt x="14583" y="20860"/>
                  <a:pt x="14743" y="20800"/>
                </a:cubicBezTo>
                <a:cubicBezTo>
                  <a:pt x="14903" y="20739"/>
                  <a:pt x="15137" y="20640"/>
                  <a:pt x="15263" y="20578"/>
                </a:cubicBezTo>
                <a:cubicBezTo>
                  <a:pt x="15388" y="20517"/>
                  <a:pt x="15501" y="20466"/>
                  <a:pt x="15513" y="20466"/>
                </a:cubicBezTo>
                <a:cubicBezTo>
                  <a:pt x="15619" y="20466"/>
                  <a:pt x="16877" y="19670"/>
                  <a:pt x="17328" y="19318"/>
                </a:cubicBezTo>
                <a:cubicBezTo>
                  <a:pt x="17822" y="18933"/>
                  <a:pt x="18861" y="17922"/>
                  <a:pt x="19046" y="17647"/>
                </a:cubicBezTo>
                <a:cubicBezTo>
                  <a:pt x="19093" y="17576"/>
                  <a:pt x="19196" y="17436"/>
                  <a:pt x="19277" y="17335"/>
                </a:cubicBezTo>
                <a:cubicBezTo>
                  <a:pt x="19462" y="17103"/>
                  <a:pt x="19752" y="16665"/>
                  <a:pt x="20018" y="16219"/>
                </a:cubicBezTo>
                <a:cubicBezTo>
                  <a:pt x="20131" y="16028"/>
                  <a:pt x="20241" y="15846"/>
                  <a:pt x="20261" y="15816"/>
                </a:cubicBezTo>
                <a:cubicBezTo>
                  <a:pt x="20280" y="15786"/>
                  <a:pt x="20324" y="15696"/>
                  <a:pt x="20358" y="15616"/>
                </a:cubicBezTo>
                <a:cubicBezTo>
                  <a:pt x="20392" y="15536"/>
                  <a:pt x="20462" y="15396"/>
                  <a:pt x="20511" y="15305"/>
                </a:cubicBezTo>
                <a:cubicBezTo>
                  <a:pt x="20709" y="14936"/>
                  <a:pt x="21007" y="14092"/>
                  <a:pt x="21167" y="13449"/>
                </a:cubicBezTo>
                <a:cubicBezTo>
                  <a:pt x="21491" y="12146"/>
                  <a:pt x="21557" y="10409"/>
                  <a:pt x="21337" y="8929"/>
                </a:cubicBezTo>
                <a:cubicBezTo>
                  <a:pt x="21280" y="8549"/>
                  <a:pt x="21039" y="7514"/>
                  <a:pt x="20992" y="7451"/>
                </a:cubicBezTo>
                <a:cubicBezTo>
                  <a:pt x="20977" y="7430"/>
                  <a:pt x="20941" y="7331"/>
                  <a:pt x="20914" y="7231"/>
                </a:cubicBezTo>
                <a:cubicBezTo>
                  <a:pt x="20694" y="6395"/>
                  <a:pt x="19954" y="4989"/>
                  <a:pt x="19315" y="4193"/>
                </a:cubicBezTo>
                <a:cubicBezTo>
                  <a:pt x="19235" y="4092"/>
                  <a:pt x="19130" y="3952"/>
                  <a:pt x="19082" y="3881"/>
                </a:cubicBezTo>
                <a:cubicBezTo>
                  <a:pt x="18979" y="3729"/>
                  <a:pt x="18311" y="3043"/>
                  <a:pt x="17935" y="2708"/>
                </a:cubicBezTo>
                <a:cubicBezTo>
                  <a:pt x="17618" y="2424"/>
                  <a:pt x="16949" y="1921"/>
                  <a:pt x="16555" y="1666"/>
                </a:cubicBezTo>
                <a:cubicBezTo>
                  <a:pt x="16300" y="1501"/>
                  <a:pt x="15677" y="1136"/>
                  <a:pt x="15651" y="1136"/>
                </a:cubicBezTo>
                <a:cubicBezTo>
                  <a:pt x="15633" y="1136"/>
                  <a:pt x="14856" y="769"/>
                  <a:pt x="14755" y="713"/>
                </a:cubicBezTo>
                <a:cubicBezTo>
                  <a:pt x="14702" y="683"/>
                  <a:pt x="14639" y="659"/>
                  <a:pt x="14616" y="659"/>
                </a:cubicBezTo>
                <a:cubicBezTo>
                  <a:pt x="14593" y="659"/>
                  <a:pt x="14501" y="625"/>
                  <a:pt x="14412" y="584"/>
                </a:cubicBezTo>
                <a:cubicBezTo>
                  <a:pt x="14323" y="543"/>
                  <a:pt x="14198" y="500"/>
                  <a:pt x="14133" y="488"/>
                </a:cubicBezTo>
                <a:cubicBezTo>
                  <a:pt x="14068" y="475"/>
                  <a:pt x="13996" y="453"/>
                  <a:pt x="13975" y="437"/>
                </a:cubicBezTo>
                <a:cubicBezTo>
                  <a:pt x="13924" y="397"/>
                  <a:pt x="13553" y="300"/>
                  <a:pt x="13103" y="212"/>
                </a:cubicBezTo>
                <a:cubicBezTo>
                  <a:pt x="12902" y="173"/>
                  <a:pt x="12689" y="128"/>
                  <a:pt x="12629" y="110"/>
                </a:cubicBezTo>
                <a:cubicBezTo>
                  <a:pt x="12387" y="38"/>
                  <a:pt x="11542" y="1"/>
                  <a:pt x="10714" y="0"/>
                </a:cubicBezTo>
                <a:close/>
                <a:moveTo>
                  <a:pt x="10709" y="5405"/>
                </a:moveTo>
                <a:cubicBezTo>
                  <a:pt x="11975" y="5431"/>
                  <a:pt x="13220" y="5912"/>
                  <a:pt x="14179" y="6821"/>
                </a:cubicBezTo>
                <a:cubicBezTo>
                  <a:pt x="15480" y="8055"/>
                  <a:pt x="15999" y="9302"/>
                  <a:pt x="15919" y="11007"/>
                </a:cubicBezTo>
                <a:cubicBezTo>
                  <a:pt x="15850" y="12469"/>
                  <a:pt x="15402" y="13491"/>
                  <a:pt x="14378" y="14531"/>
                </a:cubicBezTo>
                <a:cubicBezTo>
                  <a:pt x="13502" y="15422"/>
                  <a:pt x="12530" y="15922"/>
                  <a:pt x="11348" y="16087"/>
                </a:cubicBezTo>
                <a:cubicBezTo>
                  <a:pt x="10667" y="16182"/>
                  <a:pt x="10423" y="16182"/>
                  <a:pt x="9813" y="16092"/>
                </a:cubicBezTo>
                <a:cubicBezTo>
                  <a:pt x="7730" y="15785"/>
                  <a:pt x="5922" y="14109"/>
                  <a:pt x="5420" y="12016"/>
                </a:cubicBezTo>
                <a:cubicBezTo>
                  <a:pt x="5217" y="11171"/>
                  <a:pt x="5285" y="9743"/>
                  <a:pt x="5561" y="9000"/>
                </a:cubicBezTo>
                <a:cubicBezTo>
                  <a:pt x="5987" y="7853"/>
                  <a:pt x="6853" y="6779"/>
                  <a:pt x="7838" y="6179"/>
                </a:cubicBezTo>
                <a:cubicBezTo>
                  <a:pt x="8727" y="5637"/>
                  <a:pt x="9723" y="5384"/>
                  <a:pt x="10709" y="540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90" name="Google Shape;134;p18" descr="Google Shape;134;p18"/>
          <p:cNvPicPr>
            <a:picLocks noChangeAspect="1"/>
          </p:cNvPicPr>
          <p:nvPr/>
        </p:nvPicPr>
        <p:blipFill>
          <a:blip r:embed="rId4"/>
          <a:srcRect b="5854"/>
          <a:stretch>
            <a:fillRect/>
          </a:stretch>
        </p:blipFill>
        <p:spPr>
          <a:xfrm>
            <a:off x="9431028" y="3028175"/>
            <a:ext cx="2010451" cy="231522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Google Shape;122;p17"/>
          <p:cNvSpPr txBox="1"/>
          <p:nvPr/>
        </p:nvSpPr>
        <p:spPr>
          <a:xfrm>
            <a:off x="9476753" y="1788009"/>
            <a:ext cx="2547604" cy="92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pPr>
              <a:defRPr sz="2400" b="1">
                <a:latin typeface="+mj-lt"/>
                <a:ea typeface="+mj-ea"/>
                <a:cs typeface="+mj-cs"/>
                <a:sym typeface="Calibri"/>
              </a:defRPr>
            </a:pPr>
            <a:r>
              <a:t>Comparativo</a:t>
            </a:r>
            <a:endParaRPr sz="1400"/>
          </a:p>
          <a:p>
            <a:pPr>
              <a:defRPr sz="2400" b="1">
                <a:latin typeface="+mj-lt"/>
                <a:ea typeface="+mj-ea"/>
                <a:cs typeface="+mj-cs"/>
                <a:sym typeface="Calibri"/>
              </a:defRPr>
            </a:pPr>
            <a:r>
              <a:t>RL 2023-2024</a:t>
            </a:r>
          </a:p>
        </p:txBody>
      </p:sp>
      <p:sp>
        <p:nvSpPr>
          <p:cNvPr id="92" name="TextBox 12"/>
          <p:cNvSpPr txBox="1"/>
          <p:nvPr/>
        </p:nvSpPr>
        <p:spPr>
          <a:xfrm>
            <a:off x="780875" y="1830321"/>
            <a:ext cx="1002206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defRPr sz="16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RL 2023</a:t>
            </a:r>
          </a:p>
        </p:txBody>
      </p:sp>
      <p:sp>
        <p:nvSpPr>
          <p:cNvPr id="93" name="TextBox 13"/>
          <p:cNvSpPr txBox="1"/>
          <p:nvPr/>
        </p:nvSpPr>
        <p:spPr>
          <a:xfrm>
            <a:off x="4915553" y="1830321"/>
            <a:ext cx="1002205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defRPr sz="16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RL 2024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122;p17"/>
          <p:cNvSpPr txBox="1"/>
          <p:nvPr/>
        </p:nvSpPr>
        <p:spPr>
          <a:xfrm>
            <a:off x="8971863" y="2967326"/>
            <a:ext cx="2547603" cy="92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pPr algn="ctr">
              <a:defRPr sz="2400" b="1">
                <a:latin typeface="+mj-lt"/>
                <a:ea typeface="+mj-ea"/>
                <a:cs typeface="+mj-cs"/>
                <a:sym typeface="Calibri"/>
              </a:defRPr>
            </a:pPr>
            <a:r>
              <a:t>Comparativo</a:t>
            </a:r>
            <a:endParaRPr sz="1400"/>
          </a:p>
          <a:p>
            <a:pPr algn="ctr">
              <a:defRPr sz="2400" b="1">
                <a:latin typeface="+mj-lt"/>
                <a:ea typeface="+mj-ea"/>
                <a:cs typeface="+mj-cs"/>
                <a:sym typeface="Calibri"/>
              </a:defRPr>
            </a:pPr>
            <a:r>
              <a:t>RL 2023-2024</a:t>
            </a:r>
          </a:p>
        </p:txBody>
      </p:sp>
      <p:pic>
        <p:nvPicPr>
          <p:cNvPr id="9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29" y="1092845"/>
            <a:ext cx="8422696" cy="478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149;p20" descr="Google Shape;149;p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38" y="1768306"/>
            <a:ext cx="5606007" cy="420450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Google Shape;150;p20"/>
          <p:cNvSpPr txBox="1"/>
          <p:nvPr/>
        </p:nvSpPr>
        <p:spPr>
          <a:xfrm>
            <a:off x="5835498" y="1641891"/>
            <a:ext cx="6029861" cy="445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900" b="1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Avanços</a:t>
            </a:r>
            <a:endParaRPr sz="2000" dirty="0"/>
          </a:p>
          <a:p>
            <a:pPr marL="285750" indent="-285750" algn="just">
              <a:lnSpc>
                <a:spcPct val="120000"/>
              </a:lnSpc>
              <a:buClr>
                <a:srgbClr val="000000"/>
              </a:buClr>
              <a:buSzPts val="1800"/>
              <a:buFont typeface="Arial"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Redução</a:t>
            </a:r>
            <a:r>
              <a:rPr dirty="0"/>
              <a:t> da extrema </a:t>
            </a:r>
            <a:r>
              <a:rPr dirty="0" err="1"/>
              <a:t>pobreza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4 </a:t>
            </a:r>
            <a:r>
              <a:rPr dirty="0" err="1"/>
              <a:t>pontos</a:t>
            </a:r>
            <a:r>
              <a:rPr dirty="0"/>
              <a:t> </a:t>
            </a:r>
            <a:r>
              <a:rPr dirty="0" err="1"/>
              <a:t>percentuais</a:t>
            </a:r>
            <a:r>
              <a:rPr dirty="0"/>
              <a:t>;</a:t>
            </a:r>
          </a:p>
          <a:p>
            <a:pPr marL="285750" indent="-285750" algn="just">
              <a:lnSpc>
                <a:spcPct val="120000"/>
              </a:lnSpc>
              <a:buClr>
                <a:srgbClr val="000000"/>
              </a:buClr>
              <a:buSzPts val="1800"/>
              <a:buFont typeface="Arial"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Elevação</a:t>
            </a:r>
            <a:r>
              <a:rPr dirty="0"/>
              <a:t> da </a:t>
            </a:r>
            <a:r>
              <a:rPr dirty="0" err="1"/>
              <a:t>segurança</a:t>
            </a:r>
            <a:r>
              <a:rPr dirty="0"/>
              <a:t> </a:t>
            </a:r>
            <a:r>
              <a:rPr dirty="0" err="1"/>
              <a:t>alimentar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31 </a:t>
            </a:r>
            <a:r>
              <a:rPr dirty="0" err="1"/>
              <a:t>pontos</a:t>
            </a:r>
            <a:r>
              <a:rPr dirty="0"/>
              <a:t> </a:t>
            </a:r>
            <a:r>
              <a:rPr dirty="0" err="1"/>
              <a:t>percentuais</a:t>
            </a:r>
            <a:r>
              <a:rPr dirty="0"/>
              <a:t>;</a:t>
            </a:r>
          </a:p>
          <a:p>
            <a:pPr marL="285750" indent="-285750" algn="just">
              <a:lnSpc>
                <a:spcPct val="120000"/>
              </a:lnSpc>
              <a:buClr>
                <a:srgbClr val="000000"/>
              </a:buClr>
              <a:buSzPts val="1800"/>
              <a:buFont typeface="Arial"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Aumento</a:t>
            </a:r>
            <a:r>
              <a:rPr dirty="0"/>
              <a:t> de 5,87% da </a:t>
            </a:r>
            <a:r>
              <a:rPr dirty="0" err="1"/>
              <a:t>despesa</a:t>
            </a:r>
            <a:r>
              <a:rPr dirty="0"/>
              <a:t> com </a:t>
            </a:r>
            <a:r>
              <a:rPr dirty="0" err="1"/>
              <a:t>seguridade</a:t>
            </a:r>
            <a:r>
              <a:rPr dirty="0"/>
              <a:t> social, 700% no </a:t>
            </a:r>
            <a:r>
              <a:rPr dirty="0" err="1"/>
              <a:t>orçamento</a:t>
            </a:r>
            <a:r>
              <a:rPr dirty="0"/>
              <a:t> do PAA e 34% no Plano Safra (2023 x 2022).</a:t>
            </a:r>
          </a:p>
          <a:p>
            <a:pPr>
              <a:lnSpc>
                <a:spcPct val="120000"/>
              </a:lnSpc>
              <a:defRPr sz="2000" b="1">
                <a:latin typeface="+mj-lt"/>
                <a:ea typeface="+mj-ea"/>
                <a:cs typeface="+mj-cs"/>
                <a:sym typeface="Calibri"/>
              </a:defRPr>
            </a:pPr>
            <a:br>
              <a:rPr sz="1800" dirty="0"/>
            </a:br>
            <a:r>
              <a:rPr sz="2900" dirty="0" err="1"/>
              <a:t>Retrocessos</a:t>
            </a:r>
            <a:endParaRPr sz="2900" dirty="0"/>
          </a:p>
          <a:p>
            <a:pPr marL="285750" indent="-285750" algn="just">
              <a:buClr>
                <a:srgbClr val="000000"/>
              </a:buClr>
              <a:buSzPts val="1800"/>
              <a:buFont typeface="Arial"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Proporção</a:t>
            </a:r>
            <a:r>
              <a:rPr dirty="0"/>
              <a:t> de </a:t>
            </a:r>
            <a:r>
              <a:rPr dirty="0" err="1"/>
              <a:t>despesas</a:t>
            </a:r>
            <a:r>
              <a:rPr dirty="0"/>
              <a:t> </a:t>
            </a:r>
            <a:r>
              <a:rPr dirty="0" err="1"/>
              <a:t>públicas</a:t>
            </a:r>
            <a:r>
              <a:rPr dirty="0"/>
              <a:t> </a:t>
            </a:r>
            <a:r>
              <a:rPr dirty="0" err="1"/>
              <a:t>primárias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relação</a:t>
            </a:r>
            <a:r>
              <a:rPr dirty="0"/>
              <a:t>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orçamento</a:t>
            </a:r>
            <a:r>
              <a:rPr dirty="0"/>
              <a:t> </a:t>
            </a:r>
            <a:r>
              <a:rPr dirty="0" err="1"/>
              <a:t>aprovado</a:t>
            </a:r>
            <a:r>
              <a:rPr dirty="0"/>
              <a:t> </a:t>
            </a:r>
            <a:r>
              <a:rPr dirty="0" err="1"/>
              <a:t>caiu</a:t>
            </a:r>
            <a:r>
              <a:rPr dirty="0"/>
              <a:t> de 7,30% </a:t>
            </a:r>
            <a:r>
              <a:rPr dirty="0" err="1"/>
              <a:t>em</a:t>
            </a:r>
            <a:r>
              <a:rPr dirty="0"/>
              <a:t> 2022 para 1,80% (</a:t>
            </a:r>
            <a:r>
              <a:rPr dirty="0" err="1"/>
              <a:t>Painel</a:t>
            </a:r>
            <a:r>
              <a:rPr dirty="0"/>
              <a:t> ODS);</a:t>
            </a:r>
          </a:p>
          <a:p>
            <a:pPr marL="285750" indent="-285750" algn="just">
              <a:buClr>
                <a:srgbClr val="000000"/>
              </a:buClr>
              <a:buSzPts val="1800"/>
              <a:buFont typeface="Arial"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Intensificação</a:t>
            </a:r>
            <a:r>
              <a:rPr dirty="0"/>
              <a:t> dos </a:t>
            </a:r>
            <a:r>
              <a:rPr dirty="0" err="1"/>
              <a:t>desastres</a:t>
            </a:r>
            <a:r>
              <a:rPr dirty="0"/>
              <a:t> </a:t>
            </a:r>
            <a:r>
              <a:rPr dirty="0" err="1"/>
              <a:t>climáticos</a:t>
            </a:r>
            <a:r>
              <a:rPr dirty="0"/>
              <a:t> x </a:t>
            </a:r>
            <a:r>
              <a:rPr dirty="0" err="1"/>
              <a:t>Execução</a:t>
            </a:r>
            <a:r>
              <a:rPr dirty="0"/>
              <a:t> de </a:t>
            </a:r>
            <a:r>
              <a:rPr dirty="0" err="1"/>
              <a:t>apenas</a:t>
            </a:r>
            <a:r>
              <a:rPr dirty="0"/>
              <a:t> 16% do </a:t>
            </a:r>
            <a:r>
              <a:rPr dirty="0" err="1"/>
              <a:t>orçamento</a:t>
            </a:r>
            <a:r>
              <a:rPr dirty="0"/>
              <a:t> do </a:t>
            </a:r>
            <a:r>
              <a:rPr dirty="0" err="1"/>
              <a:t>programa</a:t>
            </a:r>
            <a:r>
              <a:rPr dirty="0"/>
              <a:t> </a:t>
            </a:r>
            <a:r>
              <a:rPr dirty="0" err="1"/>
              <a:t>Gestão</a:t>
            </a:r>
            <a:r>
              <a:rPr dirty="0"/>
              <a:t> de </a:t>
            </a:r>
            <a:r>
              <a:rPr dirty="0" err="1"/>
              <a:t>Riscos</a:t>
            </a:r>
            <a:r>
              <a:rPr dirty="0"/>
              <a:t> e </a:t>
            </a:r>
            <a:r>
              <a:rPr dirty="0" err="1"/>
              <a:t>Desastres</a:t>
            </a:r>
            <a:r>
              <a:rPr dirty="0"/>
              <a:t>.</a:t>
            </a:r>
          </a:p>
        </p:txBody>
      </p:sp>
      <p:sp>
        <p:nvSpPr>
          <p:cNvPr id="100" name="TextBox 3"/>
          <p:cNvSpPr txBox="1"/>
          <p:nvPr/>
        </p:nvSpPr>
        <p:spPr>
          <a:xfrm>
            <a:off x="4690449" y="908259"/>
            <a:ext cx="7564179" cy="53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7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2900" dirty="0" err="1"/>
              <a:t>Dimensão</a:t>
            </a:r>
            <a:r>
              <a:rPr sz="2900" dirty="0"/>
              <a:t> social | 79 </a:t>
            </a:r>
            <a:r>
              <a:rPr sz="2900" dirty="0" err="1"/>
              <a:t>metas</a:t>
            </a:r>
            <a:endParaRPr sz="2900" dirty="0"/>
          </a:p>
        </p:txBody>
      </p:sp>
      <p:sp>
        <p:nvSpPr>
          <p:cNvPr id="101" name="Line"/>
          <p:cNvSpPr/>
          <p:nvPr/>
        </p:nvSpPr>
        <p:spPr>
          <a:xfrm>
            <a:off x="803969" y="1240266"/>
            <a:ext cx="3678240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838200" y="1732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pt-BR" sz="3200" dirty="0">
                <a:latin typeface="Gill Sans"/>
                <a:ea typeface="Gill Sans"/>
                <a:cs typeface="Gill Sans"/>
                <a:sym typeface="Gill Sans"/>
              </a:rPr>
              <a:t>Dimensão ambiental: 61 metas</a:t>
            </a:r>
            <a:endParaRPr sz="3200" dirty="0"/>
          </a:p>
        </p:txBody>
      </p:sp>
      <p:pic>
        <p:nvPicPr>
          <p:cNvPr id="185" name="Google Shape;185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87911" y="1342759"/>
            <a:ext cx="5797533" cy="439526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281702" y="1342759"/>
            <a:ext cx="6132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AVANÇOS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Recomendações do </a:t>
            </a:r>
            <a:r>
              <a:rPr lang="pt-BR" sz="1800" dirty="0">
                <a:latin typeface="Gill Sans"/>
                <a:ea typeface="Gill Sans"/>
                <a:cs typeface="Gill Sans"/>
                <a:sym typeface="Gill Sans"/>
              </a:rPr>
              <a:t>Relatório</a:t>
            </a:r>
            <a:r>
              <a:rPr lang="pt-BR" sz="18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Luz anterior implementadas: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pt-BR" sz="1600" b="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BNDES bloque</a:t>
            </a:r>
            <a:r>
              <a:rPr lang="pt-BR" sz="1600" dirty="0">
                <a:latin typeface="Gill Sans"/>
                <a:ea typeface="Gill Sans"/>
                <a:cs typeface="Gill Sans"/>
                <a:sym typeface="Gill Sans"/>
              </a:rPr>
              <a:t>ou</a:t>
            </a:r>
            <a:r>
              <a:rPr lang="pt-BR" sz="1600" b="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empréstimos a propriedades rurais </a:t>
            </a:r>
            <a:r>
              <a:rPr lang="pt-BR" sz="16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que </a:t>
            </a:r>
            <a:r>
              <a:rPr lang="pt-BR" sz="1600" b="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desmatam ilegalmente</a:t>
            </a:r>
            <a:r>
              <a:rPr lang="pt-BR" sz="1600" dirty="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pt-BR" sz="1600" b="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 crédito a clientes com embargos ambientais;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pt-BR" sz="1600" b="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Reinstituição de Comissões Ambientais e Planos de Prevenção e Controle de Desmatamentos e de Queimadas </a:t>
            </a:r>
            <a:endParaRPr sz="16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800" b="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pt-BR" sz="1800" b="1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RETROCESSOS</a:t>
            </a:r>
            <a:endParaRPr sz="1800" b="0" i="0" u="none" strike="noStrik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17 milhões de hectares queimados (2023);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23 estados + DF no mapa da seca; 14 situação “</a:t>
            </a:r>
            <a:r>
              <a:rPr lang="pt-BR" sz="180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</a:t>
            </a:r>
            <a:r>
              <a:rPr lang="pt-BR" sz="1800" b="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xcepcional”</a:t>
            </a:r>
            <a:endParaRPr sz="1800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1.887 conflitos fundiários mapeados;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1.422.676 pessoas ameaçadas de despejo; quase 1/5 despejadas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Gill Sans"/>
                <a:ea typeface="Gill Sans"/>
                <a:cs typeface="Gill Sans"/>
                <a:sym typeface="Gill Sans"/>
              </a:rPr>
              <a:t>→ </a:t>
            </a:r>
            <a:r>
              <a:rPr lang="pt-BR" sz="180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Povos originários e tradicionais X garimpo e desmatamento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latin typeface="Gill Sans"/>
                <a:ea typeface="Gill Sans"/>
                <a:cs typeface="Gill Sans"/>
                <a:sym typeface="Gill Sans"/>
              </a:rPr>
              <a:t>→</a:t>
            </a:r>
            <a:r>
              <a:rPr lang="pt-BR" sz="1800" b="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Tragédia do RS: descaso com normas ambientais </a:t>
            </a:r>
            <a:r>
              <a:rPr lang="pt-BR" sz="1800" dirty="0">
                <a:latin typeface="Gill Sans"/>
                <a:ea typeface="Gill Sans"/>
                <a:cs typeface="Gill Sans"/>
                <a:sym typeface="Gill Sans"/>
              </a:rPr>
              <a:t>(</a:t>
            </a:r>
            <a:r>
              <a:rPr lang="pt-BR" sz="1800" b="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500</a:t>
            </a:r>
            <a:r>
              <a:rPr lang="pt-BR" sz="1800" dirty="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pt-BR" sz="1800" b="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afrouxadas</a:t>
            </a:r>
            <a:r>
              <a:rPr lang="pt-BR" sz="1800" dirty="0">
                <a:latin typeface="Gill Sans"/>
                <a:ea typeface="Gill Sans"/>
                <a:cs typeface="Gill Sans"/>
                <a:sym typeface="Gill Sans"/>
              </a:rPr>
              <a:t>)</a:t>
            </a:r>
            <a:r>
              <a:rPr lang="pt-BR" sz="1800" b="0" i="0" u="none" strike="noStrik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;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i="0" u="none" strike="noStrik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3F5950B1-5486-01D2-CEBC-81DDFCADDE43}"/>
              </a:ext>
            </a:extLst>
          </p:cNvPr>
          <p:cNvSpPr/>
          <p:nvPr/>
        </p:nvSpPr>
        <p:spPr>
          <a:xfrm>
            <a:off x="6287911" y="801511"/>
            <a:ext cx="5622387" cy="34485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5777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385</Words>
  <Application>Microsoft Macintosh PowerPoint</Application>
  <PresentationFormat>Widescreen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Gill Sans</vt:lpstr>
      <vt:lpstr>Noto Sans Symbols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Dimensão ambiental: 61 metas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Juliana Cesar</cp:lastModifiedBy>
  <cp:revision>2</cp:revision>
  <dcterms:modified xsi:type="dcterms:W3CDTF">2024-10-22T12:43:41Z</dcterms:modified>
</cp:coreProperties>
</file>